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3.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0" r:id="rId4"/>
    <p:sldMasterId id="2147483783" r:id="rId5"/>
    <p:sldMasterId id="2147483858" r:id="rId6"/>
    <p:sldMasterId id="2147483888" r:id="rId7"/>
  </p:sldMasterIdLst>
  <p:notesMasterIdLst>
    <p:notesMasterId r:id="rId120"/>
  </p:notesMasterIdLst>
  <p:handoutMasterIdLst>
    <p:handoutMasterId r:id="rId121"/>
  </p:handoutMasterIdLst>
  <p:sldIdLst>
    <p:sldId id="2176" r:id="rId8"/>
    <p:sldId id="302" r:id="rId9"/>
    <p:sldId id="307" r:id="rId10"/>
    <p:sldId id="257" r:id="rId11"/>
    <p:sldId id="283" r:id="rId12"/>
    <p:sldId id="288" r:id="rId13"/>
    <p:sldId id="287" r:id="rId14"/>
    <p:sldId id="295" r:id="rId15"/>
    <p:sldId id="296" r:id="rId16"/>
    <p:sldId id="2157" r:id="rId17"/>
    <p:sldId id="305" r:id="rId18"/>
    <p:sldId id="2163" r:id="rId19"/>
    <p:sldId id="299" r:id="rId20"/>
    <p:sldId id="308" r:id="rId21"/>
    <p:sldId id="2168" r:id="rId22"/>
    <p:sldId id="2088" r:id="rId23"/>
    <p:sldId id="2121" r:id="rId24"/>
    <p:sldId id="2097" r:id="rId25"/>
    <p:sldId id="2124" r:id="rId26"/>
    <p:sldId id="2122" r:id="rId27"/>
    <p:sldId id="2123" r:id="rId28"/>
    <p:sldId id="2126" r:id="rId29"/>
    <p:sldId id="2127" r:id="rId30"/>
    <p:sldId id="321" r:id="rId31"/>
    <p:sldId id="268" r:id="rId32"/>
    <p:sldId id="2103" r:id="rId33"/>
    <p:sldId id="2128" r:id="rId34"/>
    <p:sldId id="2129" r:id="rId35"/>
    <p:sldId id="2169" r:id="rId36"/>
    <p:sldId id="2098" r:id="rId37"/>
    <p:sldId id="2161" r:id="rId38"/>
    <p:sldId id="2116" r:id="rId39"/>
    <p:sldId id="2119" r:id="rId40"/>
    <p:sldId id="2131" r:id="rId41"/>
    <p:sldId id="2130" r:id="rId42"/>
    <p:sldId id="278" r:id="rId43"/>
    <p:sldId id="2158" r:id="rId44"/>
    <p:sldId id="337" r:id="rId45"/>
    <p:sldId id="2164" r:id="rId46"/>
    <p:sldId id="2165" r:id="rId47"/>
    <p:sldId id="311" r:id="rId48"/>
    <p:sldId id="312" r:id="rId49"/>
    <p:sldId id="313" r:id="rId50"/>
    <p:sldId id="2132" r:id="rId51"/>
    <p:sldId id="2133" r:id="rId52"/>
    <p:sldId id="315" r:id="rId53"/>
    <p:sldId id="2134" r:id="rId54"/>
    <p:sldId id="314" r:id="rId55"/>
    <p:sldId id="2099" r:id="rId56"/>
    <p:sldId id="2170" r:id="rId57"/>
    <p:sldId id="2089" r:id="rId58"/>
    <p:sldId id="2090" r:id="rId59"/>
    <p:sldId id="2173" r:id="rId60"/>
    <p:sldId id="2137" r:id="rId61"/>
    <p:sldId id="269" r:id="rId62"/>
    <p:sldId id="2144" r:id="rId63"/>
    <p:sldId id="2160" r:id="rId64"/>
    <p:sldId id="2145" r:id="rId65"/>
    <p:sldId id="2146" r:id="rId66"/>
    <p:sldId id="260" r:id="rId67"/>
    <p:sldId id="2143" r:id="rId68"/>
    <p:sldId id="2139" r:id="rId69"/>
    <p:sldId id="2140" r:id="rId70"/>
    <p:sldId id="2174" r:id="rId71"/>
    <p:sldId id="304" r:id="rId72"/>
    <p:sldId id="2141" r:id="rId73"/>
    <p:sldId id="272" r:id="rId74"/>
    <p:sldId id="274" r:id="rId75"/>
    <p:sldId id="275" r:id="rId76"/>
    <p:sldId id="2142" r:id="rId77"/>
    <p:sldId id="320" r:id="rId78"/>
    <p:sldId id="316" r:id="rId79"/>
    <p:sldId id="317" r:id="rId80"/>
    <p:sldId id="2148" r:id="rId81"/>
    <p:sldId id="2149" r:id="rId82"/>
    <p:sldId id="319" r:id="rId83"/>
    <p:sldId id="318" r:id="rId84"/>
    <p:sldId id="2150" r:id="rId85"/>
    <p:sldId id="2171" r:id="rId86"/>
    <p:sldId id="2120" r:id="rId87"/>
    <p:sldId id="2151" r:id="rId88"/>
    <p:sldId id="2152" r:id="rId89"/>
    <p:sldId id="2153" r:id="rId90"/>
    <p:sldId id="2154" r:id="rId91"/>
    <p:sldId id="2155" r:id="rId92"/>
    <p:sldId id="2172" r:id="rId93"/>
    <p:sldId id="2100" r:id="rId94"/>
    <p:sldId id="2104" r:id="rId95"/>
    <p:sldId id="2114" r:id="rId96"/>
    <p:sldId id="2115" r:id="rId97"/>
    <p:sldId id="2105" r:id="rId98"/>
    <p:sldId id="2106" r:id="rId99"/>
    <p:sldId id="2162" r:id="rId100"/>
    <p:sldId id="2107" r:id="rId101"/>
    <p:sldId id="2108" r:id="rId102"/>
    <p:sldId id="2109" r:id="rId103"/>
    <p:sldId id="2110" r:id="rId104"/>
    <p:sldId id="2111" r:id="rId105"/>
    <p:sldId id="2112" r:id="rId106"/>
    <p:sldId id="306" r:id="rId107"/>
    <p:sldId id="2085" r:id="rId108"/>
    <p:sldId id="336" r:id="rId109"/>
    <p:sldId id="2086" r:id="rId110"/>
    <p:sldId id="285" r:id="rId111"/>
    <p:sldId id="330" r:id="rId112"/>
    <p:sldId id="2066" r:id="rId113"/>
    <p:sldId id="2065" r:id="rId114"/>
    <p:sldId id="2175" r:id="rId115"/>
    <p:sldId id="2035" r:id="rId116"/>
    <p:sldId id="2083" r:id="rId117"/>
    <p:sldId id="2156" r:id="rId118"/>
    <p:sldId id="298" r:id="rId1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43220-106A-4D20-4E7F-0EB372D13012}" name="Jacques Garcia" initials="JG" userId="S::jacques.garcia@dca.ga.gov::d6e719f9-6fa1-40c6-bfce-2afe29de5f05" providerId="AD"/>
  <p188:author id="{41212C53-9AF4-CF33-C029-3F39F54CD8A0}" name="Kathleen Vaughn" initials="KV" userId="S::kathleen.vaughn@dca.ga.gov::166e0c8a-017f-411f-bde7-453284349333" providerId="AD"/>
  <p188:author id="{A9F57583-FA9F-7AF1-6DBD-0E9087C300D6}" name="Jacques Garcia" initials="JG" userId="S::Jacques.Garcia@dca.ga.gov::d6e719f9-6fa1-40c6-bfce-2afe29de5f0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5F5"/>
    <a:srgbClr val="F4F7F7"/>
    <a:srgbClr val="7BC858"/>
    <a:srgbClr val="90FC24"/>
    <a:srgbClr val="D9D9D9"/>
    <a:srgbClr val="898989"/>
    <a:srgbClr val="E9E3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F2E999-A6E6-C04D-74E6-17E2CB5C3DD0}" v="9" dt="2026-09-25T17:17:38.356"/>
    <p1510:client id="{7856C186-FB65-4CAA-929F-5DF5DB453A07}" v="137" dt="2026-09-25T17:33:16.786"/>
    <p1510:client id="{CC4DD965-3822-E9D8-7BCE-C6E2A91B862A}" v="19" dt="2026-09-25T16:32:29.0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2"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slide" Target="slides/slide105.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viewProps" Target="viewProps.xml"/><Relationship Id="rId128" Type="http://schemas.microsoft.com/office/2018/10/relationships/authors" Target="authors.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slide" Target="slides/slide106.xml"/><Relationship Id="rId118" Type="http://schemas.openxmlformats.org/officeDocument/2006/relationships/slide" Target="slides/slide11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theme" Target="theme/theme1.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notesMaster" Target="notesMasters/notesMaster1.xml"/><Relationship Id="rId125"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microsoft.com/office/2016/11/relationships/changesInfo" Target="changesInfos/changesInfo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handoutMaster" Target="handoutMasters/handoutMaster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microsoft.com/office/2015/10/relationships/revisionInfo" Target="revisionInfo.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S::shayla.moultrie@dca.ga.gov::7ddb665b-374b-497a-a2f2-9a9ce5cb8b69" providerId="AD" clId="Web-{21F2E999-A6E6-C04D-74E6-17E2CB5C3DD0}"/>
    <pc:docChg chg="modSld">
      <pc:chgData name="Shayla Moultrie" userId="S::shayla.moultrie@dca.ga.gov::7ddb665b-374b-497a-a2f2-9a9ce5cb8b69" providerId="AD" clId="Web-{21F2E999-A6E6-C04D-74E6-17E2CB5C3DD0}" dt="2026-09-25T17:17:38.356" v="8" actId="20577"/>
      <pc:docMkLst>
        <pc:docMk/>
      </pc:docMkLst>
      <pc:sldChg chg="modSp">
        <pc:chgData name="Shayla Moultrie" userId="S::shayla.moultrie@dca.ga.gov::7ddb665b-374b-497a-a2f2-9a9ce5cb8b69" providerId="AD" clId="Web-{21F2E999-A6E6-C04D-74E6-17E2CB5C3DD0}" dt="2026-09-25T17:15:42.825" v="1" actId="20577"/>
        <pc:sldMkLst>
          <pc:docMk/>
          <pc:sldMk cId="0" sldId="272"/>
        </pc:sldMkLst>
        <pc:spChg chg="mod">
          <ac:chgData name="Shayla Moultrie" userId="S::shayla.moultrie@dca.ga.gov::7ddb665b-374b-497a-a2f2-9a9ce5cb8b69" providerId="AD" clId="Web-{21F2E999-A6E6-C04D-74E6-17E2CB5C3DD0}" dt="2026-09-25T17:15:42.825" v="1" actId="20577"/>
          <ac:spMkLst>
            <pc:docMk/>
            <pc:sldMk cId="0" sldId="272"/>
            <ac:spMk id="13" creationId="{00000000-0000-0000-0000-000000000000}"/>
          </ac:spMkLst>
        </pc:spChg>
      </pc:sldChg>
      <pc:sldChg chg="modSp">
        <pc:chgData name="Shayla Moultrie" userId="S::shayla.moultrie@dca.ga.gov::7ddb665b-374b-497a-a2f2-9a9ce5cb8b69" providerId="AD" clId="Web-{21F2E999-A6E6-C04D-74E6-17E2CB5C3DD0}" dt="2026-09-25T17:17:38.356" v="8" actId="20577"/>
        <pc:sldMkLst>
          <pc:docMk/>
          <pc:sldMk cId="1919562208" sldId="2132"/>
        </pc:sldMkLst>
        <pc:spChg chg="mod">
          <ac:chgData name="Shayla Moultrie" userId="S::shayla.moultrie@dca.ga.gov::7ddb665b-374b-497a-a2f2-9a9ce5cb8b69" providerId="AD" clId="Web-{21F2E999-A6E6-C04D-74E6-17E2CB5C3DD0}" dt="2026-09-25T17:17:38.356" v="8" actId="20577"/>
          <ac:spMkLst>
            <pc:docMk/>
            <pc:sldMk cId="1919562208" sldId="2132"/>
            <ac:spMk id="5" creationId="{5E6190C2-1661-70EA-BB40-68E501D8B230}"/>
          </ac:spMkLst>
        </pc:spChg>
      </pc:sldChg>
      <pc:sldChg chg="modSp">
        <pc:chgData name="Shayla Moultrie" userId="S::shayla.moultrie@dca.ga.gov::7ddb665b-374b-497a-a2f2-9a9ce5cb8b69" providerId="AD" clId="Web-{21F2E999-A6E6-C04D-74E6-17E2CB5C3DD0}" dt="2026-09-25T17:16:26.981" v="2" actId="1076"/>
        <pc:sldMkLst>
          <pc:docMk/>
          <pc:sldMk cId="2295639368" sldId="2154"/>
        </pc:sldMkLst>
        <pc:spChg chg="mod">
          <ac:chgData name="Shayla Moultrie" userId="S::shayla.moultrie@dca.ga.gov::7ddb665b-374b-497a-a2f2-9a9ce5cb8b69" providerId="AD" clId="Web-{21F2E999-A6E6-C04D-74E6-17E2CB5C3DD0}" dt="2026-09-25T17:16:26.981" v="2" actId="1076"/>
          <ac:spMkLst>
            <pc:docMk/>
            <pc:sldMk cId="2295639368" sldId="2154"/>
            <ac:spMk id="5" creationId="{8F20C17A-110F-217F-714D-80ED66245F3A}"/>
          </ac:spMkLst>
        </pc:spChg>
      </pc:sldChg>
      <pc:sldChg chg="modSp">
        <pc:chgData name="Shayla Moultrie" userId="S::shayla.moultrie@dca.ga.gov::7ddb665b-374b-497a-a2f2-9a9ce5cb8b69" providerId="AD" clId="Web-{21F2E999-A6E6-C04D-74E6-17E2CB5C3DD0}" dt="2026-09-25T17:15:12.137" v="0" actId="20577"/>
        <pc:sldMkLst>
          <pc:docMk/>
          <pc:sldMk cId="4131540502" sldId="2170"/>
        </pc:sldMkLst>
        <pc:spChg chg="mod">
          <ac:chgData name="Shayla Moultrie" userId="S::shayla.moultrie@dca.ga.gov::7ddb665b-374b-497a-a2f2-9a9ce5cb8b69" providerId="AD" clId="Web-{21F2E999-A6E6-C04D-74E6-17E2CB5C3DD0}" dt="2026-09-25T17:15:12.137" v="0" actId="20577"/>
          <ac:spMkLst>
            <pc:docMk/>
            <pc:sldMk cId="4131540502" sldId="2170"/>
            <ac:spMk id="4" creationId="{B826F706-76D8-4E90-7448-B50990E0BDC8}"/>
          </ac:spMkLst>
        </pc:spChg>
      </pc:sldChg>
    </pc:docChg>
  </pc:docChgLst>
  <pc:docChgLst>
    <pc:chgData name="Shayla Moultrie" userId="S::shayla.moultrie@dca.ga.gov::7ddb665b-374b-497a-a2f2-9a9ce5cb8b69" providerId="AD" clId="Web-{CC4DD965-3822-E9D8-7BCE-C6E2A91B862A}"/>
    <pc:docChg chg="addSld delSld modSld">
      <pc:chgData name="Shayla Moultrie" userId="S::shayla.moultrie@dca.ga.gov::7ddb665b-374b-497a-a2f2-9a9ce5cb8b69" providerId="AD" clId="Web-{CC4DD965-3822-E9D8-7BCE-C6E2A91B862A}" dt="2026-09-25T16:32:29.064" v="21"/>
      <pc:docMkLst>
        <pc:docMk/>
      </pc:docMkLst>
      <pc:sldChg chg="modSp">
        <pc:chgData name="Shayla Moultrie" userId="S::shayla.moultrie@dca.ga.gov::7ddb665b-374b-497a-a2f2-9a9ce5cb8b69" providerId="AD" clId="Web-{CC4DD965-3822-E9D8-7BCE-C6E2A91B862A}" dt="2026-09-25T16:32:09.970" v="17" actId="1076"/>
        <pc:sldMkLst>
          <pc:docMk/>
          <pc:sldMk cId="3860667159" sldId="283"/>
        </pc:sldMkLst>
        <pc:spChg chg="mod">
          <ac:chgData name="Shayla Moultrie" userId="S::shayla.moultrie@dca.ga.gov::7ddb665b-374b-497a-a2f2-9a9ce5cb8b69" providerId="AD" clId="Web-{CC4DD965-3822-E9D8-7BCE-C6E2A91B862A}" dt="2026-09-25T16:32:09.970" v="17" actId="1076"/>
          <ac:spMkLst>
            <pc:docMk/>
            <pc:sldMk cId="3860667159" sldId="283"/>
            <ac:spMk id="4" creationId="{06D123F6-0EE9-041B-C100-DE697F1F0D14}"/>
          </ac:spMkLst>
        </pc:spChg>
      </pc:sldChg>
      <pc:sldChg chg="add del">
        <pc:chgData name="Shayla Moultrie" userId="S::shayla.moultrie@dca.ga.gov::7ddb665b-374b-497a-a2f2-9a9ce5cb8b69" providerId="AD" clId="Web-{CC4DD965-3822-E9D8-7BCE-C6E2A91B862A}" dt="2026-09-25T16:32:29.064" v="21"/>
        <pc:sldMkLst>
          <pc:docMk/>
          <pc:sldMk cId="1320939125" sldId="301"/>
        </pc:sldMkLst>
      </pc:sldChg>
      <pc:sldChg chg="modSp">
        <pc:chgData name="Shayla Moultrie" userId="S::shayla.moultrie@dca.ga.gov::7ddb665b-374b-497a-a2f2-9a9ce5cb8b69" providerId="AD" clId="Web-{CC4DD965-3822-E9D8-7BCE-C6E2A91B862A}" dt="2026-09-25T16:29:34.624" v="1" actId="1076"/>
        <pc:sldMkLst>
          <pc:docMk/>
          <pc:sldMk cId="3538351542" sldId="2137"/>
        </pc:sldMkLst>
        <pc:spChg chg="mod">
          <ac:chgData name="Shayla Moultrie" userId="S::shayla.moultrie@dca.ga.gov::7ddb665b-374b-497a-a2f2-9a9ce5cb8b69" providerId="AD" clId="Web-{CC4DD965-3822-E9D8-7BCE-C6E2A91B862A}" dt="2026-09-25T16:29:34.624" v="0" actId="1076"/>
          <ac:spMkLst>
            <pc:docMk/>
            <pc:sldMk cId="3538351542" sldId="2137"/>
            <ac:spMk id="2" creationId="{00000000-0000-0000-0000-000000000000}"/>
          </ac:spMkLst>
        </pc:spChg>
        <pc:spChg chg="mod">
          <ac:chgData name="Shayla Moultrie" userId="S::shayla.moultrie@dca.ga.gov::7ddb665b-374b-497a-a2f2-9a9ce5cb8b69" providerId="AD" clId="Web-{CC4DD965-3822-E9D8-7BCE-C6E2A91B862A}" dt="2026-09-25T16:29:34.624" v="1" actId="1076"/>
          <ac:spMkLst>
            <pc:docMk/>
            <pc:sldMk cId="3538351542" sldId="2137"/>
            <ac:spMk id="3" creationId="{00000000-0000-0000-0000-000000000000}"/>
          </ac:spMkLst>
        </pc:spChg>
      </pc:sldChg>
      <pc:sldChg chg="modSp">
        <pc:chgData name="Shayla Moultrie" userId="S::shayla.moultrie@dca.ga.gov::7ddb665b-374b-497a-a2f2-9a9ce5cb8b69" providerId="AD" clId="Web-{CC4DD965-3822-E9D8-7BCE-C6E2A91B862A}" dt="2026-09-25T16:32:23.220" v="19" actId="1076"/>
        <pc:sldMkLst>
          <pc:docMk/>
          <pc:sldMk cId="0" sldId="2165"/>
        </pc:sldMkLst>
        <pc:picChg chg="mod">
          <ac:chgData name="Shayla Moultrie" userId="S::shayla.moultrie@dca.ga.gov::7ddb665b-374b-497a-a2f2-9a9ce5cb8b69" providerId="AD" clId="Web-{CC4DD965-3822-E9D8-7BCE-C6E2A91B862A}" dt="2026-09-25T16:32:23.220" v="19" actId="1076"/>
          <ac:picMkLst>
            <pc:docMk/>
            <pc:sldMk cId="0" sldId="2165"/>
            <ac:picMk id="5" creationId="{605C73D6-CD71-4F31-66E0-3E5994CF3A55}"/>
          </ac:picMkLst>
        </pc:picChg>
      </pc:sldChg>
      <pc:sldChg chg="modSp new">
        <pc:chgData name="Shayla Moultrie" userId="S::shayla.moultrie@dca.ga.gov::7ddb665b-374b-497a-a2f2-9a9ce5cb8b69" providerId="AD" clId="Web-{CC4DD965-3822-E9D8-7BCE-C6E2A91B862A}" dt="2026-09-25T16:31:09.235" v="14" actId="20577"/>
        <pc:sldMkLst>
          <pc:docMk/>
          <pc:sldMk cId="369886288" sldId="2176"/>
        </pc:sldMkLst>
        <pc:spChg chg="mod">
          <ac:chgData name="Shayla Moultrie" userId="S::shayla.moultrie@dca.ga.gov::7ddb665b-374b-497a-a2f2-9a9ce5cb8b69" providerId="AD" clId="Web-{CC4DD965-3822-E9D8-7BCE-C6E2A91B862A}" dt="2026-09-25T16:31:09.235" v="14" actId="20577"/>
          <ac:spMkLst>
            <pc:docMk/>
            <pc:sldMk cId="369886288" sldId="2176"/>
            <ac:spMk id="2" creationId="{7394873C-C93A-0755-589E-C971968CCA4C}"/>
          </ac:spMkLst>
        </pc:spChg>
      </pc:sldChg>
    </pc:docChg>
  </pc:docChgLst>
  <pc:docChgLst>
    <pc:chgData name="Shayla Moultrie" userId="7ddb665b-374b-497a-a2f2-9a9ce5cb8b69" providerId="ADAL" clId="{CC4FE165-A318-4C04-B4A8-CF94A31F1B73}"/>
    <pc:docChg chg="undo custSel modSld addMainMaster delMainMaster modMainMaster">
      <pc:chgData name="Shayla Moultrie" userId="7ddb665b-374b-497a-a2f2-9a9ce5cb8b69" providerId="ADAL" clId="{CC4FE165-A318-4C04-B4A8-CF94A31F1B73}" dt="2026-09-25T17:33:16.786" v="620" actId="255"/>
      <pc:docMkLst>
        <pc:docMk/>
      </pc:docMkLst>
      <pc:sldChg chg="modSp mod">
        <pc:chgData name="Shayla Moultrie" userId="7ddb665b-374b-497a-a2f2-9a9ce5cb8b69" providerId="ADAL" clId="{CC4FE165-A318-4C04-B4A8-CF94A31F1B73}" dt="2026-09-25T17:32:04.734" v="610" actId="403"/>
        <pc:sldMkLst>
          <pc:docMk/>
          <pc:sldMk cId="0" sldId="257"/>
        </pc:sldMkLst>
        <pc:spChg chg="mod">
          <ac:chgData name="Shayla Moultrie" userId="7ddb665b-374b-497a-a2f2-9a9ce5cb8b69" providerId="ADAL" clId="{CC4FE165-A318-4C04-B4A8-CF94A31F1B73}" dt="2026-09-25T17:32:04.734" v="610" actId="403"/>
          <ac:spMkLst>
            <pc:docMk/>
            <pc:sldMk cId="0" sldId="257"/>
            <ac:spMk id="2" creationId="{00000000-0000-0000-0000-000000000000}"/>
          </ac:spMkLst>
        </pc:spChg>
      </pc:sldChg>
      <pc:sldChg chg="modSp mod">
        <pc:chgData name="Shayla Moultrie" userId="7ddb665b-374b-497a-a2f2-9a9ce5cb8b69" providerId="ADAL" clId="{CC4FE165-A318-4C04-B4A8-CF94A31F1B73}" dt="2026-09-25T17:27:11.199" v="555" actId="20577"/>
        <pc:sldMkLst>
          <pc:docMk/>
          <pc:sldMk cId="0" sldId="260"/>
        </pc:sldMkLst>
        <pc:spChg chg="mod">
          <ac:chgData name="Shayla Moultrie" userId="7ddb665b-374b-497a-a2f2-9a9ce5cb8b69" providerId="ADAL" clId="{CC4FE165-A318-4C04-B4A8-CF94A31F1B73}" dt="2026-09-23T19:09:41.421" v="115"/>
          <ac:spMkLst>
            <pc:docMk/>
            <pc:sldMk cId="0" sldId="260"/>
            <ac:spMk id="3" creationId="{00000000-0000-0000-0000-000000000000}"/>
          </ac:spMkLst>
        </pc:spChg>
        <pc:spChg chg="mod">
          <ac:chgData name="Shayla Moultrie" userId="7ddb665b-374b-497a-a2f2-9a9ce5cb8b69" providerId="ADAL" clId="{CC4FE165-A318-4C04-B4A8-CF94A31F1B73}" dt="2026-09-25T17:27:11.199" v="555" actId="20577"/>
          <ac:spMkLst>
            <pc:docMk/>
            <pc:sldMk cId="0" sldId="260"/>
            <ac:spMk id="4" creationId="{00000000-0000-0000-0000-000000000000}"/>
          </ac:spMkLst>
        </pc:spChg>
      </pc:sldChg>
      <pc:sldChg chg="modSp mod chgLayout">
        <pc:chgData name="Shayla Moultrie" userId="7ddb665b-374b-497a-a2f2-9a9ce5cb8b69" providerId="ADAL" clId="{CC4FE165-A318-4C04-B4A8-CF94A31F1B73}" dt="2026-09-23T19:25:56.079" v="274" actId="255"/>
        <pc:sldMkLst>
          <pc:docMk/>
          <pc:sldMk cId="0" sldId="268"/>
        </pc:sldMkLst>
        <pc:spChg chg="mod ord">
          <ac:chgData name="Shayla Moultrie" userId="7ddb665b-374b-497a-a2f2-9a9ce5cb8b69" providerId="ADAL" clId="{CC4FE165-A318-4C04-B4A8-CF94A31F1B73}" dt="2026-09-23T19:25:56.079" v="274" actId="255"/>
          <ac:spMkLst>
            <pc:docMk/>
            <pc:sldMk cId="0" sldId="268"/>
            <ac:spMk id="3" creationId="{00000000-0000-0000-0000-000000000000}"/>
          </ac:spMkLst>
        </pc:spChg>
        <pc:graphicFrameChg chg="mod ord">
          <ac:chgData name="Shayla Moultrie" userId="7ddb665b-374b-497a-a2f2-9a9ce5cb8b69" providerId="ADAL" clId="{CC4FE165-A318-4C04-B4A8-CF94A31F1B73}" dt="2026-09-23T19:25:47.564" v="272" actId="700"/>
          <ac:graphicFrameMkLst>
            <pc:docMk/>
            <pc:sldMk cId="0" sldId="268"/>
            <ac:graphicFrameMk id="30" creationId="{2E8E7AC4-2E53-7DC0-B531-1D29052E2DE6}"/>
          </ac:graphicFrameMkLst>
        </pc:graphicFrameChg>
      </pc:sldChg>
      <pc:sldChg chg="modSp mod">
        <pc:chgData name="Shayla Moultrie" userId="7ddb665b-374b-497a-a2f2-9a9ce5cb8b69" providerId="ADAL" clId="{CC4FE165-A318-4C04-B4A8-CF94A31F1B73}" dt="2026-09-25T17:26:23.580" v="549" actId="404"/>
        <pc:sldMkLst>
          <pc:docMk/>
          <pc:sldMk cId="0" sldId="269"/>
        </pc:sldMkLst>
        <pc:spChg chg="mod">
          <ac:chgData name="Shayla Moultrie" userId="7ddb665b-374b-497a-a2f2-9a9ce5cb8b69" providerId="ADAL" clId="{CC4FE165-A318-4C04-B4A8-CF94A31F1B73}" dt="2026-09-23T19:09:41.421" v="115"/>
          <ac:spMkLst>
            <pc:docMk/>
            <pc:sldMk cId="0" sldId="269"/>
            <ac:spMk id="9" creationId="{00000000-0000-0000-0000-000000000000}"/>
          </ac:spMkLst>
        </pc:spChg>
        <pc:spChg chg="mod">
          <ac:chgData name="Shayla Moultrie" userId="7ddb665b-374b-497a-a2f2-9a9ce5cb8b69" providerId="ADAL" clId="{CC4FE165-A318-4C04-B4A8-CF94A31F1B73}" dt="2026-09-25T17:26:23.580" v="549" actId="404"/>
          <ac:spMkLst>
            <pc:docMk/>
            <pc:sldMk cId="0" sldId="269"/>
            <ac:spMk id="10" creationId="{00000000-0000-0000-0000-000000000000}"/>
          </ac:spMkLst>
        </pc:spChg>
      </pc:sldChg>
      <pc:sldChg chg="modSp">
        <pc:chgData name="Shayla Moultrie" userId="7ddb665b-374b-497a-a2f2-9a9ce5cb8b69" providerId="ADAL" clId="{CC4FE165-A318-4C04-B4A8-CF94A31F1B73}" dt="2026-09-23T19:09:41.421" v="115"/>
        <pc:sldMkLst>
          <pc:docMk/>
          <pc:sldMk cId="0" sldId="272"/>
        </pc:sldMkLst>
        <pc:spChg chg="mod">
          <ac:chgData name="Shayla Moultrie" userId="7ddb665b-374b-497a-a2f2-9a9ce5cb8b69" providerId="ADAL" clId="{CC4FE165-A318-4C04-B4A8-CF94A31F1B73}" dt="2026-09-23T19:09:41.421" v="115"/>
          <ac:spMkLst>
            <pc:docMk/>
            <pc:sldMk cId="0" sldId="272"/>
            <ac:spMk id="9" creationId="{00000000-0000-0000-0000-000000000000}"/>
          </ac:spMkLst>
        </pc:spChg>
      </pc:sldChg>
      <pc:sldChg chg="modSp">
        <pc:chgData name="Shayla Moultrie" userId="7ddb665b-374b-497a-a2f2-9a9ce5cb8b69" providerId="ADAL" clId="{CC4FE165-A318-4C04-B4A8-CF94A31F1B73}" dt="2026-09-23T19:09:41.421" v="115"/>
        <pc:sldMkLst>
          <pc:docMk/>
          <pc:sldMk cId="0" sldId="274"/>
        </pc:sldMkLst>
        <pc:spChg chg="mod">
          <ac:chgData name="Shayla Moultrie" userId="7ddb665b-374b-497a-a2f2-9a9ce5cb8b69" providerId="ADAL" clId="{CC4FE165-A318-4C04-B4A8-CF94A31F1B73}" dt="2026-09-23T19:09:41.421" v="115"/>
          <ac:spMkLst>
            <pc:docMk/>
            <pc:sldMk cId="0" sldId="274"/>
            <ac:spMk id="14338" creationId="{00000000-0000-0000-0000-000000000000}"/>
          </ac:spMkLst>
        </pc:spChg>
      </pc:sldChg>
      <pc:sldChg chg="modSp mod">
        <pc:chgData name="Shayla Moultrie" userId="7ddb665b-374b-497a-a2f2-9a9ce5cb8b69" providerId="ADAL" clId="{CC4FE165-A318-4C04-B4A8-CF94A31F1B73}" dt="2026-09-25T17:06:57.875" v="449" actId="2711"/>
        <pc:sldMkLst>
          <pc:docMk/>
          <pc:sldMk cId="0" sldId="275"/>
        </pc:sldMkLst>
        <pc:spChg chg="mod">
          <ac:chgData name="Shayla Moultrie" userId="7ddb665b-374b-497a-a2f2-9a9ce5cb8b69" providerId="ADAL" clId="{CC4FE165-A318-4C04-B4A8-CF94A31F1B73}" dt="2026-09-25T17:06:57.875" v="449" actId="2711"/>
          <ac:spMkLst>
            <pc:docMk/>
            <pc:sldMk cId="0" sldId="275"/>
            <ac:spMk id="2" creationId="{00000000-0000-0000-0000-000000000000}"/>
          </ac:spMkLst>
        </pc:spChg>
        <pc:spChg chg="mod">
          <ac:chgData name="Shayla Moultrie" userId="7ddb665b-374b-497a-a2f2-9a9ce5cb8b69" providerId="ADAL" clId="{CC4FE165-A318-4C04-B4A8-CF94A31F1B73}" dt="2026-09-25T17:06:57.875" v="449" actId="2711"/>
          <ac:spMkLst>
            <pc:docMk/>
            <pc:sldMk cId="0" sldId="275"/>
            <ac:spMk id="3" creationId="{00000000-0000-0000-0000-000000000000}"/>
          </ac:spMkLst>
        </pc:spChg>
      </pc:sldChg>
      <pc:sldChg chg="modSp mod">
        <pc:chgData name="Shayla Moultrie" userId="7ddb665b-374b-497a-a2f2-9a9ce5cb8b69" providerId="ADAL" clId="{CC4FE165-A318-4C04-B4A8-CF94A31F1B73}" dt="2026-09-25T17:24:54.147" v="539" actId="404"/>
        <pc:sldMkLst>
          <pc:docMk/>
          <pc:sldMk cId="0" sldId="278"/>
        </pc:sldMkLst>
        <pc:spChg chg="mod">
          <ac:chgData name="Shayla Moultrie" userId="7ddb665b-374b-497a-a2f2-9a9ce5cb8b69" providerId="ADAL" clId="{CC4FE165-A318-4C04-B4A8-CF94A31F1B73}" dt="2026-09-25T17:24:54.147" v="539" actId="404"/>
          <ac:spMkLst>
            <pc:docMk/>
            <pc:sldMk cId="0" sldId="278"/>
            <ac:spMk id="2" creationId="{00000000-0000-0000-0000-000000000000}"/>
          </ac:spMkLst>
        </pc:spChg>
        <pc:spChg chg="mod">
          <ac:chgData name="Shayla Moultrie" userId="7ddb665b-374b-497a-a2f2-9a9ce5cb8b69" providerId="ADAL" clId="{CC4FE165-A318-4C04-B4A8-CF94A31F1B73}" dt="2026-09-25T17:01:56.913" v="383" actId="255"/>
          <ac:spMkLst>
            <pc:docMk/>
            <pc:sldMk cId="0" sldId="278"/>
            <ac:spMk id="3" creationId="{00000000-0000-0000-0000-000000000000}"/>
          </ac:spMkLst>
        </pc:spChg>
      </pc:sldChg>
      <pc:sldChg chg="modSp mod modClrScheme chgLayout">
        <pc:chgData name="Shayla Moultrie" userId="7ddb665b-374b-497a-a2f2-9a9ce5cb8b69" providerId="ADAL" clId="{CC4FE165-A318-4C04-B4A8-CF94A31F1B73}" dt="2026-09-25T17:00:21.446" v="358" actId="1076"/>
        <pc:sldMkLst>
          <pc:docMk/>
          <pc:sldMk cId="3860667159" sldId="283"/>
        </pc:sldMkLst>
        <pc:spChg chg="mod">
          <ac:chgData name="Shayla Moultrie" userId="7ddb665b-374b-497a-a2f2-9a9ce5cb8b69" providerId="ADAL" clId="{CC4FE165-A318-4C04-B4A8-CF94A31F1B73}" dt="2026-09-25T17:00:17.708" v="357" actId="12788"/>
          <ac:spMkLst>
            <pc:docMk/>
            <pc:sldMk cId="3860667159" sldId="283"/>
            <ac:spMk id="4" creationId="{06D123F6-0EE9-041B-C100-DE697F1F0D14}"/>
          </ac:spMkLst>
        </pc:spChg>
        <pc:spChg chg="mod ord">
          <ac:chgData name="Shayla Moultrie" userId="7ddb665b-374b-497a-a2f2-9a9ce5cb8b69" providerId="ADAL" clId="{CC4FE165-A318-4C04-B4A8-CF94A31F1B73}" dt="2026-09-25T17:00:21.446" v="358" actId="1076"/>
          <ac:spMkLst>
            <pc:docMk/>
            <pc:sldMk cId="3860667159" sldId="283"/>
            <ac:spMk id="7" creationId="{979529AF-FC32-4F7A-9BA9-360C4E59BA33}"/>
          </ac:spMkLst>
        </pc:spChg>
        <pc:spChg chg="mod ord">
          <ac:chgData name="Shayla Moultrie" userId="7ddb665b-374b-497a-a2f2-9a9ce5cb8b69" providerId="ADAL" clId="{CC4FE165-A318-4C04-B4A8-CF94A31F1B73}" dt="2026-09-25T16:58:17.934" v="335" actId="14100"/>
          <ac:spMkLst>
            <pc:docMk/>
            <pc:sldMk cId="3860667159" sldId="283"/>
            <ac:spMk id="8" creationId="{2A6429C8-33D1-4C90-9A43-5DB80691B804}"/>
          </ac:spMkLst>
        </pc:spChg>
      </pc:sldChg>
      <pc:sldChg chg="modSp">
        <pc:chgData name="Shayla Moultrie" userId="7ddb665b-374b-497a-a2f2-9a9ce5cb8b69" providerId="ADAL" clId="{CC4FE165-A318-4C04-B4A8-CF94A31F1B73}" dt="2026-09-23T19:09:41.421" v="115"/>
        <pc:sldMkLst>
          <pc:docMk/>
          <pc:sldMk cId="0" sldId="285"/>
        </pc:sldMkLst>
        <pc:spChg chg="mod">
          <ac:chgData name="Shayla Moultrie" userId="7ddb665b-374b-497a-a2f2-9a9ce5cb8b69" providerId="ADAL" clId="{CC4FE165-A318-4C04-B4A8-CF94A31F1B73}" dt="2026-09-23T19:09:41.421" v="115"/>
          <ac:spMkLst>
            <pc:docMk/>
            <pc:sldMk cId="0" sldId="285"/>
            <ac:spMk id="3" creationId="{00000000-0000-0000-0000-000000000000}"/>
          </ac:spMkLst>
        </pc:spChg>
      </pc:sldChg>
      <pc:sldChg chg="modSp mod">
        <pc:chgData name="Shayla Moultrie" userId="7ddb665b-374b-497a-a2f2-9a9ce5cb8b69" providerId="ADAL" clId="{CC4FE165-A318-4C04-B4A8-CF94A31F1B73}" dt="2026-09-25T17:32:19.593" v="611" actId="404"/>
        <pc:sldMkLst>
          <pc:docMk/>
          <pc:sldMk cId="1654318457" sldId="287"/>
        </pc:sldMkLst>
        <pc:spChg chg="mod">
          <ac:chgData name="Shayla Moultrie" userId="7ddb665b-374b-497a-a2f2-9a9ce5cb8b69" providerId="ADAL" clId="{CC4FE165-A318-4C04-B4A8-CF94A31F1B73}" dt="2026-09-25T16:59:53.751" v="353" actId="403"/>
          <ac:spMkLst>
            <pc:docMk/>
            <pc:sldMk cId="1654318457" sldId="287"/>
            <ac:spMk id="5" creationId="{59F5256D-EF3F-B87F-493F-6FC399CAB0B4}"/>
          </ac:spMkLst>
        </pc:spChg>
        <pc:spChg chg="mod">
          <ac:chgData name="Shayla Moultrie" userId="7ddb665b-374b-497a-a2f2-9a9ce5cb8b69" providerId="ADAL" clId="{CC4FE165-A318-4C04-B4A8-CF94A31F1B73}" dt="2026-09-25T17:32:19.593" v="611" actId="404"/>
          <ac:spMkLst>
            <pc:docMk/>
            <pc:sldMk cId="1654318457" sldId="287"/>
            <ac:spMk id="8" creationId="{2F12F009-71D8-6C51-A4F0-A98928272EB9}"/>
          </ac:spMkLst>
        </pc:spChg>
      </pc:sldChg>
      <pc:sldChg chg="addSp delSp modSp mod modClrScheme chgLayout">
        <pc:chgData name="Shayla Moultrie" userId="7ddb665b-374b-497a-a2f2-9a9ce5cb8b69" providerId="ADAL" clId="{CC4FE165-A318-4C04-B4A8-CF94A31F1B73}" dt="2026-09-25T17:00:04.170" v="354" actId="403"/>
        <pc:sldMkLst>
          <pc:docMk/>
          <pc:sldMk cId="3919891609" sldId="288"/>
        </pc:sldMkLst>
        <pc:spChg chg="add mod ord">
          <ac:chgData name="Shayla Moultrie" userId="7ddb665b-374b-497a-a2f2-9a9ce5cb8b69" providerId="ADAL" clId="{CC4FE165-A318-4C04-B4A8-CF94A31F1B73}" dt="2026-09-25T17:00:04.170" v="354" actId="403"/>
          <ac:spMkLst>
            <pc:docMk/>
            <pc:sldMk cId="3919891609" sldId="288"/>
            <ac:spMk id="2" creationId="{C8B8431D-113A-8E71-3A74-F1C79C980464}"/>
          </ac:spMkLst>
        </pc:spChg>
        <pc:spChg chg="mod">
          <ac:chgData name="Shayla Moultrie" userId="7ddb665b-374b-497a-a2f2-9a9ce5cb8b69" providerId="ADAL" clId="{CC4FE165-A318-4C04-B4A8-CF94A31F1B73}" dt="2026-09-23T19:05:53.581" v="79" actId="207"/>
          <ac:spMkLst>
            <pc:docMk/>
            <pc:sldMk cId="3919891609" sldId="288"/>
            <ac:spMk id="15" creationId="{E0488A9F-B6CB-95D3-5C24-061877458D64}"/>
          </ac:spMkLst>
        </pc:spChg>
        <pc:spChg chg="mod">
          <ac:chgData name="Shayla Moultrie" userId="7ddb665b-374b-497a-a2f2-9a9ce5cb8b69" providerId="ADAL" clId="{CC4FE165-A318-4C04-B4A8-CF94A31F1B73}" dt="2026-09-23T19:05:38.271" v="74" actId="2711"/>
          <ac:spMkLst>
            <pc:docMk/>
            <pc:sldMk cId="3919891609" sldId="288"/>
            <ac:spMk id="17" creationId="{C4A7DDAF-F6F5-FEBB-E9E3-E9372F699B64}"/>
          </ac:spMkLst>
        </pc:spChg>
        <pc:graphicFrameChg chg="mod modGraphic">
          <ac:chgData name="Shayla Moultrie" userId="7ddb665b-374b-497a-a2f2-9a9ce5cb8b69" providerId="ADAL" clId="{CC4FE165-A318-4C04-B4A8-CF94A31F1B73}" dt="2026-09-23T19:05:59.718" v="80" actId="207"/>
          <ac:graphicFrameMkLst>
            <pc:docMk/>
            <pc:sldMk cId="3919891609" sldId="288"/>
            <ac:graphicFrameMk id="16" creationId="{F59B1BD3-B197-5CA2-003A-0D5C65432545}"/>
          </ac:graphicFrameMkLst>
        </pc:graphicFrameChg>
      </pc:sldChg>
      <pc:sldChg chg="addSp delSp modSp mod modClrScheme chgLayout">
        <pc:chgData name="Shayla Moultrie" userId="7ddb665b-374b-497a-a2f2-9a9ce5cb8b69" providerId="ADAL" clId="{CC4FE165-A318-4C04-B4A8-CF94A31F1B73}" dt="2026-09-25T16:59:48.581" v="352" actId="403"/>
        <pc:sldMkLst>
          <pc:docMk/>
          <pc:sldMk cId="3945452017" sldId="295"/>
        </pc:sldMkLst>
        <pc:spChg chg="add mod ord">
          <ac:chgData name="Shayla Moultrie" userId="7ddb665b-374b-497a-a2f2-9a9ce5cb8b69" providerId="ADAL" clId="{CC4FE165-A318-4C04-B4A8-CF94A31F1B73}" dt="2026-09-25T16:59:48.581" v="352" actId="403"/>
          <ac:spMkLst>
            <pc:docMk/>
            <pc:sldMk cId="3945452017" sldId="295"/>
            <ac:spMk id="7" creationId="{3FD943D8-B05A-8566-7540-775E917BBB1C}"/>
          </ac:spMkLst>
        </pc:spChg>
        <pc:graphicFrameChg chg="mod modGraphic">
          <ac:chgData name="Shayla Moultrie" userId="7ddb665b-374b-497a-a2f2-9a9ce5cb8b69" providerId="ADAL" clId="{CC4FE165-A318-4C04-B4A8-CF94A31F1B73}" dt="2026-09-23T19:06:45.558" v="88" actId="207"/>
          <ac:graphicFrameMkLst>
            <pc:docMk/>
            <pc:sldMk cId="3945452017" sldId="295"/>
            <ac:graphicFrameMk id="4" creationId="{CBD7FA4C-46BA-52B9-2EF6-71172DB0D25E}"/>
          </ac:graphicFrameMkLst>
        </pc:graphicFrameChg>
        <pc:graphicFrameChg chg="mod modGraphic">
          <ac:chgData name="Shayla Moultrie" userId="7ddb665b-374b-497a-a2f2-9a9ce5cb8b69" providerId="ADAL" clId="{CC4FE165-A318-4C04-B4A8-CF94A31F1B73}" dt="2026-09-23T19:06:48.857" v="89" actId="207"/>
          <ac:graphicFrameMkLst>
            <pc:docMk/>
            <pc:sldMk cId="3945452017" sldId="295"/>
            <ac:graphicFrameMk id="6" creationId="{B52953FA-0397-DFB2-4555-C36C98B08280}"/>
          </ac:graphicFrameMkLst>
        </pc:graphicFrameChg>
      </pc:sldChg>
      <pc:sldChg chg="addSp delSp modSp mod modClrScheme chgLayout">
        <pc:chgData name="Shayla Moultrie" userId="7ddb665b-374b-497a-a2f2-9a9ce5cb8b69" providerId="ADAL" clId="{CC4FE165-A318-4C04-B4A8-CF94A31F1B73}" dt="2026-09-25T16:59:37.264" v="348" actId="403"/>
        <pc:sldMkLst>
          <pc:docMk/>
          <pc:sldMk cId="0" sldId="296"/>
        </pc:sldMkLst>
        <pc:spChg chg="mod ord">
          <ac:chgData name="Shayla Moultrie" userId="7ddb665b-374b-497a-a2f2-9a9ce5cb8b69" providerId="ADAL" clId="{CC4FE165-A318-4C04-B4A8-CF94A31F1B73}" dt="2026-09-25T16:59:37.264" v="348" actId="403"/>
          <ac:spMkLst>
            <pc:docMk/>
            <pc:sldMk cId="0" sldId="296"/>
            <ac:spMk id="2"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389"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391"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392"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394"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395"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396"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397"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398"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402" creationId="{00000000-0000-0000-0000-000000000000}"/>
          </ac:spMkLst>
        </pc:spChg>
        <pc:spChg chg="mod">
          <ac:chgData name="Shayla Moultrie" userId="7ddb665b-374b-497a-a2f2-9a9ce5cb8b69" providerId="ADAL" clId="{CC4FE165-A318-4C04-B4A8-CF94A31F1B73}" dt="2026-09-23T19:08:15.622" v="100" actId="1076"/>
          <ac:spMkLst>
            <pc:docMk/>
            <pc:sldMk cId="0" sldId="296"/>
            <ac:spMk id="16404" creationId="{00000000-0000-0000-0000-000000000000}"/>
          </ac:spMkLst>
        </pc:spChg>
      </pc:sldChg>
      <pc:sldChg chg="modSp">
        <pc:chgData name="Shayla Moultrie" userId="7ddb665b-374b-497a-a2f2-9a9ce5cb8b69" providerId="ADAL" clId="{CC4FE165-A318-4C04-B4A8-CF94A31F1B73}" dt="2026-09-23T19:02:31.336" v="50"/>
        <pc:sldMkLst>
          <pc:docMk/>
          <pc:sldMk cId="1556374765" sldId="298"/>
        </pc:sldMkLst>
        <pc:spChg chg="mod">
          <ac:chgData name="Shayla Moultrie" userId="7ddb665b-374b-497a-a2f2-9a9ce5cb8b69" providerId="ADAL" clId="{CC4FE165-A318-4C04-B4A8-CF94A31F1B73}" dt="2026-09-23T19:02:31.336" v="50"/>
          <ac:spMkLst>
            <pc:docMk/>
            <pc:sldMk cId="1556374765" sldId="298"/>
            <ac:spMk id="4" creationId="{49D28B9F-C1B8-44E3-B756-D6E07169010E}"/>
          </ac:spMkLst>
        </pc:spChg>
        <pc:spChg chg="mod">
          <ac:chgData name="Shayla Moultrie" userId="7ddb665b-374b-497a-a2f2-9a9ce5cb8b69" providerId="ADAL" clId="{CC4FE165-A318-4C04-B4A8-CF94A31F1B73}" dt="2026-09-23T19:02:31.336" v="50"/>
          <ac:spMkLst>
            <pc:docMk/>
            <pc:sldMk cId="1556374765" sldId="298"/>
            <ac:spMk id="6" creationId="{C896B9D3-34A1-4B35-8B50-415B9D4B976D}"/>
          </ac:spMkLst>
        </pc:spChg>
        <pc:spChg chg="mod">
          <ac:chgData name="Shayla Moultrie" userId="7ddb665b-374b-497a-a2f2-9a9ce5cb8b69" providerId="ADAL" clId="{CC4FE165-A318-4C04-B4A8-CF94A31F1B73}" dt="2026-09-23T19:02:31.336" v="50"/>
          <ac:spMkLst>
            <pc:docMk/>
            <pc:sldMk cId="1556374765" sldId="298"/>
            <ac:spMk id="10" creationId="{E2CD27A3-E732-F9B9-3B0C-14E7119B99B6}"/>
          </ac:spMkLst>
        </pc:spChg>
        <pc:spChg chg="mod">
          <ac:chgData name="Shayla Moultrie" userId="7ddb665b-374b-497a-a2f2-9a9ce5cb8b69" providerId="ADAL" clId="{CC4FE165-A318-4C04-B4A8-CF94A31F1B73}" dt="2026-09-23T19:02:31.336" v="50"/>
          <ac:spMkLst>
            <pc:docMk/>
            <pc:sldMk cId="1556374765" sldId="298"/>
            <ac:spMk id="12" creationId="{6385DE7C-D3F1-7149-F8B2-67262BCDD41F}"/>
          </ac:spMkLst>
        </pc:spChg>
      </pc:sldChg>
      <pc:sldChg chg="modSp mod">
        <pc:chgData name="Shayla Moultrie" userId="7ddb665b-374b-497a-a2f2-9a9ce5cb8b69" providerId="ADAL" clId="{CC4FE165-A318-4C04-B4A8-CF94A31F1B73}" dt="2026-09-25T17:32:31.514" v="612" actId="404"/>
        <pc:sldMkLst>
          <pc:docMk/>
          <pc:sldMk cId="0" sldId="299"/>
        </pc:sldMkLst>
        <pc:spChg chg="mod">
          <ac:chgData name="Shayla Moultrie" userId="7ddb665b-374b-497a-a2f2-9a9ce5cb8b69" providerId="ADAL" clId="{CC4FE165-A318-4C04-B4A8-CF94A31F1B73}" dt="2026-09-25T17:32:31.514" v="612" actId="404"/>
          <ac:spMkLst>
            <pc:docMk/>
            <pc:sldMk cId="0" sldId="299"/>
            <ac:spMk id="3" creationId="{00000000-0000-0000-0000-000000000000}"/>
          </ac:spMkLst>
        </pc:spChg>
      </pc:sldChg>
      <pc:sldChg chg="modSp">
        <pc:chgData name="Shayla Moultrie" userId="7ddb665b-374b-497a-a2f2-9a9ce5cb8b69" providerId="ADAL" clId="{CC4FE165-A318-4C04-B4A8-CF94A31F1B73}" dt="2026-09-23T19:09:41.421" v="115"/>
        <pc:sldMkLst>
          <pc:docMk/>
          <pc:sldMk cId="3444366601" sldId="304"/>
        </pc:sldMkLst>
        <pc:spChg chg="mod">
          <ac:chgData name="Shayla Moultrie" userId="7ddb665b-374b-497a-a2f2-9a9ce5cb8b69" providerId="ADAL" clId="{CC4FE165-A318-4C04-B4A8-CF94A31F1B73}" dt="2026-09-23T19:09:41.421" v="115"/>
          <ac:spMkLst>
            <pc:docMk/>
            <pc:sldMk cId="3444366601" sldId="304"/>
            <ac:spMk id="14338" creationId="{00000000-0000-0000-0000-000000000000}"/>
          </ac:spMkLst>
        </pc:spChg>
      </pc:sldChg>
      <pc:sldChg chg="modSp mod chgLayout">
        <pc:chgData name="Shayla Moultrie" userId="7ddb665b-374b-497a-a2f2-9a9ce5cb8b69" providerId="ADAL" clId="{CC4FE165-A318-4C04-B4A8-CF94A31F1B73}" dt="2026-09-25T16:59:28.134" v="346" actId="403"/>
        <pc:sldMkLst>
          <pc:docMk/>
          <pc:sldMk cId="0" sldId="305"/>
        </pc:sldMkLst>
        <pc:spChg chg="mod ord">
          <ac:chgData name="Shayla Moultrie" userId="7ddb665b-374b-497a-a2f2-9a9ce5cb8b69" providerId="ADAL" clId="{CC4FE165-A318-4C04-B4A8-CF94A31F1B73}" dt="2026-09-25T16:59:28.134" v="346" actId="403"/>
          <ac:spMkLst>
            <pc:docMk/>
            <pc:sldMk cId="0" sldId="305"/>
            <ac:spMk id="2051" creationId="{00000000-0000-0000-0000-000000000000}"/>
          </ac:spMkLst>
        </pc:spChg>
        <pc:spChg chg="mod">
          <ac:chgData name="Shayla Moultrie" userId="7ddb665b-374b-497a-a2f2-9a9ce5cb8b69" providerId="ADAL" clId="{CC4FE165-A318-4C04-B4A8-CF94A31F1B73}" dt="2026-09-23T19:10:04.328" v="120" actId="207"/>
          <ac:spMkLst>
            <pc:docMk/>
            <pc:sldMk cId="0" sldId="305"/>
            <ac:spMk id="2052" creationId="{00000000-0000-0000-0000-000000000000}"/>
          </ac:spMkLst>
        </pc:spChg>
        <pc:spChg chg="mod">
          <ac:chgData name="Shayla Moultrie" userId="7ddb665b-374b-497a-a2f2-9a9ce5cb8b69" providerId="ADAL" clId="{CC4FE165-A318-4C04-B4A8-CF94A31F1B73}" dt="2026-09-23T19:10:00.413" v="119" actId="207"/>
          <ac:spMkLst>
            <pc:docMk/>
            <pc:sldMk cId="0" sldId="305"/>
            <ac:spMk id="2056" creationId="{00000000-0000-0000-0000-000000000000}"/>
          </ac:spMkLst>
        </pc:spChg>
      </pc:sldChg>
      <pc:sldChg chg="modSp mod modClrScheme chgLayout">
        <pc:chgData name="Shayla Moultrie" userId="7ddb665b-374b-497a-a2f2-9a9ce5cb8b69" providerId="ADAL" clId="{CC4FE165-A318-4C04-B4A8-CF94A31F1B73}" dt="2026-09-25T16:57:28.294" v="320" actId="700"/>
        <pc:sldMkLst>
          <pc:docMk/>
          <pc:sldMk cId="0" sldId="307"/>
        </pc:sldMkLst>
        <pc:spChg chg="mod ord">
          <ac:chgData name="Shayla Moultrie" userId="7ddb665b-374b-497a-a2f2-9a9ce5cb8b69" providerId="ADAL" clId="{CC4FE165-A318-4C04-B4A8-CF94A31F1B73}" dt="2026-09-25T16:57:28.294" v="320" actId="700"/>
          <ac:spMkLst>
            <pc:docMk/>
            <pc:sldMk cId="0" sldId="307"/>
            <ac:spMk id="2" creationId="{00000000-0000-0000-0000-000000000000}"/>
          </ac:spMkLst>
        </pc:spChg>
        <pc:spChg chg="mod">
          <ac:chgData name="Shayla Moultrie" userId="7ddb665b-374b-497a-a2f2-9a9ce5cb8b69" providerId="ADAL" clId="{CC4FE165-A318-4C04-B4A8-CF94A31F1B73}" dt="2026-09-23T19:00:46.131" v="34" actId="948"/>
          <ac:spMkLst>
            <pc:docMk/>
            <pc:sldMk cId="0" sldId="307"/>
            <ac:spMk id="15364" creationId="{00000000-0000-0000-0000-000000000000}"/>
          </ac:spMkLst>
        </pc:spChg>
        <pc:spChg chg="mod">
          <ac:chgData name="Shayla Moultrie" userId="7ddb665b-374b-497a-a2f2-9a9ce5cb8b69" providerId="ADAL" clId="{CC4FE165-A318-4C04-B4A8-CF94A31F1B73}" dt="2026-09-23T19:00:22.077" v="25" actId="20577"/>
          <ac:spMkLst>
            <pc:docMk/>
            <pc:sldMk cId="0" sldId="307"/>
            <ac:spMk id="15368" creationId="{00000000-0000-0000-0000-000000000000}"/>
          </ac:spMkLst>
        </pc:spChg>
        <pc:spChg chg="mod">
          <ac:chgData name="Shayla Moultrie" userId="7ddb665b-374b-497a-a2f2-9a9ce5cb8b69" providerId="ADAL" clId="{CC4FE165-A318-4C04-B4A8-CF94A31F1B73}" dt="2026-09-23T19:00:50.759" v="36" actId="20577"/>
          <ac:spMkLst>
            <pc:docMk/>
            <pc:sldMk cId="0" sldId="307"/>
            <ac:spMk id="15369" creationId="{00000000-0000-0000-0000-000000000000}"/>
          </ac:spMkLst>
        </pc:spChg>
      </pc:sldChg>
      <pc:sldChg chg="modSp mod">
        <pc:chgData name="Shayla Moultrie" userId="7ddb665b-374b-497a-a2f2-9a9ce5cb8b69" providerId="ADAL" clId="{CC4FE165-A318-4C04-B4A8-CF94A31F1B73}" dt="2026-09-25T17:32:36.292" v="613" actId="404"/>
        <pc:sldMkLst>
          <pc:docMk/>
          <pc:sldMk cId="0" sldId="308"/>
        </pc:sldMkLst>
        <pc:spChg chg="mod">
          <ac:chgData name="Shayla Moultrie" userId="7ddb665b-374b-497a-a2f2-9a9ce5cb8b69" providerId="ADAL" clId="{CC4FE165-A318-4C04-B4A8-CF94A31F1B73}" dt="2026-09-25T17:32:36.292" v="613" actId="404"/>
          <ac:spMkLst>
            <pc:docMk/>
            <pc:sldMk cId="0" sldId="308"/>
            <ac:spMk id="3" creationId="{00000000-0000-0000-0000-000000000000}"/>
          </ac:spMkLst>
        </pc:spChg>
      </pc:sldChg>
      <pc:sldChg chg="modSp">
        <pc:chgData name="Shayla Moultrie" userId="7ddb665b-374b-497a-a2f2-9a9ce5cb8b69" providerId="ADAL" clId="{CC4FE165-A318-4C04-B4A8-CF94A31F1B73}" dt="2026-09-23T19:09:41.421" v="115"/>
        <pc:sldMkLst>
          <pc:docMk/>
          <pc:sldMk cId="4088598647" sldId="313"/>
        </pc:sldMkLst>
        <pc:spChg chg="mod">
          <ac:chgData name="Shayla Moultrie" userId="7ddb665b-374b-497a-a2f2-9a9ce5cb8b69" providerId="ADAL" clId="{CC4FE165-A318-4C04-B4A8-CF94A31F1B73}" dt="2026-09-23T19:09:41.421" v="115"/>
          <ac:spMkLst>
            <pc:docMk/>
            <pc:sldMk cId="4088598647" sldId="313"/>
            <ac:spMk id="2" creationId="{94AF91BC-4965-C0E5-F576-E14BD9183956}"/>
          </ac:spMkLst>
        </pc:spChg>
      </pc:sldChg>
      <pc:sldChg chg="modSp mod">
        <pc:chgData name="Shayla Moultrie" userId="7ddb665b-374b-497a-a2f2-9a9ce5cb8b69" providerId="ADAL" clId="{CC4FE165-A318-4C04-B4A8-CF94A31F1B73}" dt="2026-09-25T17:04:50.193" v="426" actId="120"/>
        <pc:sldMkLst>
          <pc:docMk/>
          <pc:sldMk cId="2566289542" sldId="314"/>
        </pc:sldMkLst>
        <pc:spChg chg="mod">
          <ac:chgData name="Shayla Moultrie" userId="7ddb665b-374b-497a-a2f2-9a9ce5cb8b69" providerId="ADAL" clId="{CC4FE165-A318-4C04-B4A8-CF94A31F1B73}" dt="2026-09-23T19:09:41.421" v="115"/>
          <ac:spMkLst>
            <pc:docMk/>
            <pc:sldMk cId="2566289542" sldId="314"/>
            <ac:spMk id="2" creationId="{94AF91BC-4965-C0E5-F576-E14BD9183956}"/>
          </ac:spMkLst>
        </pc:spChg>
        <pc:spChg chg="mod">
          <ac:chgData name="Shayla Moultrie" userId="7ddb665b-374b-497a-a2f2-9a9ce5cb8b69" providerId="ADAL" clId="{CC4FE165-A318-4C04-B4A8-CF94A31F1B73}" dt="2026-09-25T17:04:50.193" v="426" actId="120"/>
          <ac:spMkLst>
            <pc:docMk/>
            <pc:sldMk cId="2566289542" sldId="314"/>
            <ac:spMk id="5" creationId="{5E6190C2-1661-70EA-BB40-68E501D8B230}"/>
          </ac:spMkLst>
        </pc:spChg>
      </pc:sldChg>
      <pc:sldChg chg="modSp mod">
        <pc:chgData name="Shayla Moultrie" userId="7ddb665b-374b-497a-a2f2-9a9ce5cb8b69" providerId="ADAL" clId="{CC4FE165-A318-4C04-B4A8-CF94A31F1B73}" dt="2026-09-25T17:04:24.519" v="420" actId="14100"/>
        <pc:sldMkLst>
          <pc:docMk/>
          <pc:sldMk cId="3529109399" sldId="315"/>
        </pc:sldMkLst>
        <pc:spChg chg="mod">
          <ac:chgData name="Shayla Moultrie" userId="7ddb665b-374b-497a-a2f2-9a9ce5cb8b69" providerId="ADAL" clId="{CC4FE165-A318-4C04-B4A8-CF94A31F1B73}" dt="2026-09-23T19:09:41.421" v="115"/>
          <ac:spMkLst>
            <pc:docMk/>
            <pc:sldMk cId="3529109399" sldId="315"/>
            <ac:spMk id="2" creationId="{94AF91BC-4965-C0E5-F576-E14BD9183956}"/>
          </ac:spMkLst>
        </pc:spChg>
        <pc:spChg chg="mod">
          <ac:chgData name="Shayla Moultrie" userId="7ddb665b-374b-497a-a2f2-9a9ce5cb8b69" providerId="ADAL" clId="{CC4FE165-A318-4C04-B4A8-CF94A31F1B73}" dt="2026-09-25T17:04:24.519" v="420" actId="14100"/>
          <ac:spMkLst>
            <pc:docMk/>
            <pc:sldMk cId="3529109399" sldId="315"/>
            <ac:spMk id="5" creationId="{5E6190C2-1661-70EA-BB40-68E501D8B230}"/>
          </ac:spMkLst>
        </pc:spChg>
      </pc:sldChg>
      <pc:sldChg chg="modSp">
        <pc:chgData name="Shayla Moultrie" userId="7ddb665b-374b-497a-a2f2-9a9ce5cb8b69" providerId="ADAL" clId="{CC4FE165-A318-4C04-B4A8-CF94A31F1B73}" dt="2026-09-23T19:09:41.421" v="115"/>
        <pc:sldMkLst>
          <pc:docMk/>
          <pc:sldMk cId="3306775147" sldId="316"/>
        </pc:sldMkLst>
        <pc:spChg chg="mod">
          <ac:chgData name="Shayla Moultrie" userId="7ddb665b-374b-497a-a2f2-9a9ce5cb8b69" providerId="ADAL" clId="{CC4FE165-A318-4C04-B4A8-CF94A31F1B73}" dt="2026-09-23T19:09:41.421" v="115"/>
          <ac:spMkLst>
            <pc:docMk/>
            <pc:sldMk cId="3306775147" sldId="316"/>
            <ac:spMk id="2" creationId="{94AF91BC-4965-C0E5-F576-E14BD9183956}"/>
          </ac:spMkLst>
        </pc:spChg>
        <pc:spChg chg="mod">
          <ac:chgData name="Shayla Moultrie" userId="7ddb665b-374b-497a-a2f2-9a9ce5cb8b69" providerId="ADAL" clId="{CC4FE165-A318-4C04-B4A8-CF94A31F1B73}" dt="2026-09-23T19:09:41.421" v="115"/>
          <ac:spMkLst>
            <pc:docMk/>
            <pc:sldMk cId="3306775147" sldId="316"/>
            <ac:spMk id="5" creationId="{5E6190C2-1661-70EA-BB40-68E501D8B230}"/>
          </ac:spMkLst>
        </pc:spChg>
      </pc:sldChg>
      <pc:sldChg chg="modSp mod">
        <pc:chgData name="Shayla Moultrie" userId="7ddb665b-374b-497a-a2f2-9a9ce5cb8b69" providerId="ADAL" clId="{CC4FE165-A318-4C04-B4A8-CF94A31F1B73}" dt="2026-09-25T17:11:11.872" v="485" actId="207"/>
        <pc:sldMkLst>
          <pc:docMk/>
          <pc:sldMk cId="2241651323" sldId="317"/>
        </pc:sldMkLst>
        <pc:graphicFrameChg chg="mod modGraphic">
          <ac:chgData name="Shayla Moultrie" userId="7ddb665b-374b-497a-a2f2-9a9ce5cb8b69" providerId="ADAL" clId="{CC4FE165-A318-4C04-B4A8-CF94A31F1B73}" dt="2026-09-25T17:11:11.872" v="485" actId="207"/>
          <ac:graphicFrameMkLst>
            <pc:docMk/>
            <pc:sldMk cId="2241651323" sldId="317"/>
            <ac:graphicFrameMk id="7" creationId="{9B0A9C12-8475-365C-305B-BF743A119519}"/>
          </ac:graphicFrameMkLst>
        </pc:graphicFrameChg>
      </pc:sldChg>
      <pc:sldChg chg="modSp">
        <pc:chgData name="Shayla Moultrie" userId="7ddb665b-374b-497a-a2f2-9a9ce5cb8b69" providerId="ADAL" clId="{CC4FE165-A318-4C04-B4A8-CF94A31F1B73}" dt="2026-09-23T19:09:41.421" v="115"/>
        <pc:sldMkLst>
          <pc:docMk/>
          <pc:sldMk cId="3404907912" sldId="318"/>
        </pc:sldMkLst>
        <pc:spChg chg="mod">
          <ac:chgData name="Shayla Moultrie" userId="7ddb665b-374b-497a-a2f2-9a9ce5cb8b69" providerId="ADAL" clId="{CC4FE165-A318-4C04-B4A8-CF94A31F1B73}" dt="2026-09-23T19:09:41.421" v="115"/>
          <ac:spMkLst>
            <pc:docMk/>
            <pc:sldMk cId="3404907912" sldId="318"/>
            <ac:spMk id="2" creationId="{94AF91BC-4965-C0E5-F576-E14BD9183956}"/>
          </ac:spMkLst>
        </pc:spChg>
        <pc:spChg chg="mod">
          <ac:chgData name="Shayla Moultrie" userId="7ddb665b-374b-497a-a2f2-9a9ce5cb8b69" providerId="ADAL" clId="{CC4FE165-A318-4C04-B4A8-CF94A31F1B73}" dt="2026-09-23T19:09:41.421" v="115"/>
          <ac:spMkLst>
            <pc:docMk/>
            <pc:sldMk cId="3404907912" sldId="318"/>
            <ac:spMk id="5" creationId="{5E6190C2-1661-70EA-BB40-68E501D8B230}"/>
          </ac:spMkLst>
        </pc:spChg>
      </pc:sldChg>
      <pc:sldChg chg="modSp mod">
        <pc:chgData name="Shayla Moultrie" userId="7ddb665b-374b-497a-a2f2-9a9ce5cb8b69" providerId="ADAL" clId="{CC4FE165-A318-4C04-B4A8-CF94A31F1B73}" dt="2026-09-25T17:27:47.145" v="559" actId="20577"/>
        <pc:sldMkLst>
          <pc:docMk/>
          <pc:sldMk cId="946541809" sldId="319"/>
        </pc:sldMkLst>
        <pc:spChg chg="mod">
          <ac:chgData name="Shayla Moultrie" userId="7ddb665b-374b-497a-a2f2-9a9ce5cb8b69" providerId="ADAL" clId="{CC4FE165-A318-4C04-B4A8-CF94A31F1B73}" dt="2026-09-23T19:09:41.421" v="115"/>
          <ac:spMkLst>
            <pc:docMk/>
            <pc:sldMk cId="946541809" sldId="319"/>
            <ac:spMk id="2" creationId="{94AF91BC-4965-C0E5-F576-E14BD9183956}"/>
          </ac:spMkLst>
        </pc:spChg>
        <pc:spChg chg="mod">
          <ac:chgData name="Shayla Moultrie" userId="7ddb665b-374b-497a-a2f2-9a9ce5cb8b69" providerId="ADAL" clId="{CC4FE165-A318-4C04-B4A8-CF94A31F1B73}" dt="2026-09-25T17:27:47.145" v="559" actId="20577"/>
          <ac:spMkLst>
            <pc:docMk/>
            <pc:sldMk cId="946541809" sldId="319"/>
            <ac:spMk id="5" creationId="{5E6190C2-1661-70EA-BB40-68E501D8B230}"/>
          </ac:spMkLst>
        </pc:spChg>
      </pc:sldChg>
      <pc:sldChg chg="modSp mod">
        <pc:chgData name="Shayla Moultrie" userId="7ddb665b-374b-497a-a2f2-9a9ce5cb8b69" providerId="ADAL" clId="{CC4FE165-A318-4C04-B4A8-CF94A31F1B73}" dt="2026-09-23T19:25:32.101" v="270" actId="403"/>
        <pc:sldMkLst>
          <pc:docMk/>
          <pc:sldMk cId="0" sldId="321"/>
        </pc:sldMkLst>
        <pc:graphicFrameChg chg="mod modGraphic">
          <ac:chgData name="Shayla Moultrie" userId="7ddb665b-374b-497a-a2f2-9a9ce5cb8b69" providerId="ADAL" clId="{CC4FE165-A318-4C04-B4A8-CF94A31F1B73}" dt="2026-09-23T19:25:32.101" v="270" actId="403"/>
          <ac:graphicFrameMkLst>
            <pc:docMk/>
            <pc:sldMk cId="0" sldId="321"/>
            <ac:graphicFrameMk id="57349" creationId="{678665D5-E6DA-ECA6-D2EA-512D61F14FEE}"/>
          </ac:graphicFrameMkLst>
        </pc:graphicFrameChg>
      </pc:sldChg>
      <pc:sldChg chg="modSp mod">
        <pc:chgData name="Shayla Moultrie" userId="7ddb665b-374b-497a-a2f2-9a9ce5cb8b69" providerId="ADAL" clId="{CC4FE165-A318-4C04-B4A8-CF94A31F1B73}" dt="2026-09-25T17:29:11.512" v="572" actId="1076"/>
        <pc:sldMkLst>
          <pc:docMk/>
          <pc:sldMk cId="2249544388" sldId="336"/>
        </pc:sldMkLst>
        <pc:spChg chg="mod">
          <ac:chgData name="Shayla Moultrie" userId="7ddb665b-374b-497a-a2f2-9a9ce5cb8b69" providerId="ADAL" clId="{CC4FE165-A318-4C04-B4A8-CF94A31F1B73}" dt="2026-09-25T17:29:11.512" v="572" actId="1076"/>
          <ac:spMkLst>
            <pc:docMk/>
            <pc:sldMk cId="2249544388" sldId="336"/>
            <ac:spMk id="2" creationId="{00000000-0000-0000-0000-000000000000}"/>
          </ac:spMkLst>
        </pc:spChg>
        <pc:spChg chg="mod">
          <ac:chgData name="Shayla Moultrie" userId="7ddb665b-374b-497a-a2f2-9a9ce5cb8b69" providerId="ADAL" clId="{CC4FE165-A318-4C04-B4A8-CF94A31F1B73}" dt="2026-09-25T17:29:11.512" v="572" actId="1076"/>
          <ac:spMkLst>
            <pc:docMk/>
            <pc:sldMk cId="2249544388" sldId="336"/>
            <ac:spMk id="3" creationId="{00000000-0000-0000-0000-000000000000}"/>
          </ac:spMkLst>
        </pc:spChg>
      </pc:sldChg>
      <pc:sldChg chg="modSp mod">
        <pc:chgData name="Shayla Moultrie" userId="7ddb665b-374b-497a-a2f2-9a9ce5cb8b69" providerId="ADAL" clId="{CC4FE165-A318-4C04-B4A8-CF94A31F1B73}" dt="2026-09-25T17:25:24.612" v="546" actId="404"/>
        <pc:sldMkLst>
          <pc:docMk/>
          <pc:sldMk cId="1565555380" sldId="337"/>
        </pc:sldMkLst>
        <pc:spChg chg="mod">
          <ac:chgData name="Shayla Moultrie" userId="7ddb665b-374b-497a-a2f2-9a9ce5cb8b69" providerId="ADAL" clId="{CC4FE165-A318-4C04-B4A8-CF94A31F1B73}" dt="2026-09-25T17:02:26.223" v="391" actId="255"/>
          <ac:spMkLst>
            <pc:docMk/>
            <pc:sldMk cId="1565555380" sldId="337"/>
            <ac:spMk id="2" creationId="{00000000-0000-0000-0000-000000000000}"/>
          </ac:spMkLst>
        </pc:spChg>
        <pc:spChg chg="mod">
          <ac:chgData name="Shayla Moultrie" userId="7ddb665b-374b-497a-a2f2-9a9ce5cb8b69" providerId="ADAL" clId="{CC4FE165-A318-4C04-B4A8-CF94A31F1B73}" dt="2026-09-25T17:25:24.612" v="546" actId="404"/>
          <ac:spMkLst>
            <pc:docMk/>
            <pc:sldMk cId="1565555380" sldId="337"/>
            <ac:spMk id="3" creationId="{00000000-0000-0000-0000-000000000000}"/>
          </ac:spMkLst>
        </pc:spChg>
      </pc:sldChg>
      <pc:sldChg chg="modSp mod">
        <pc:chgData name="Shayla Moultrie" userId="7ddb665b-374b-497a-a2f2-9a9ce5cb8b69" providerId="ADAL" clId="{CC4FE165-A318-4C04-B4A8-CF94A31F1B73}" dt="2026-09-25T17:29:34.455" v="581" actId="14100"/>
        <pc:sldMkLst>
          <pc:docMk/>
          <pc:sldMk cId="4079268195" sldId="2085"/>
        </pc:sldMkLst>
        <pc:spChg chg="mod">
          <ac:chgData name="Shayla Moultrie" userId="7ddb665b-374b-497a-a2f2-9a9ce5cb8b69" providerId="ADAL" clId="{CC4FE165-A318-4C04-B4A8-CF94A31F1B73}" dt="2026-09-25T17:29:20.837" v="574" actId="403"/>
          <ac:spMkLst>
            <pc:docMk/>
            <pc:sldMk cId="4079268195" sldId="2085"/>
            <ac:spMk id="2" creationId="{DD529D05-B4C1-CECD-95DD-A540F4C3CA56}"/>
          </ac:spMkLst>
        </pc:spChg>
        <pc:spChg chg="mod">
          <ac:chgData name="Shayla Moultrie" userId="7ddb665b-374b-497a-a2f2-9a9ce5cb8b69" providerId="ADAL" clId="{CC4FE165-A318-4C04-B4A8-CF94A31F1B73}" dt="2026-09-25T17:29:34.455" v="581" actId="14100"/>
          <ac:spMkLst>
            <pc:docMk/>
            <pc:sldMk cId="4079268195" sldId="2085"/>
            <ac:spMk id="3" creationId="{8AF1CFC4-C8B9-A539-C3D4-E8CA8F140342}"/>
          </ac:spMkLst>
        </pc:spChg>
        <pc:spChg chg="mod">
          <ac:chgData name="Shayla Moultrie" userId="7ddb665b-374b-497a-a2f2-9a9ce5cb8b69" providerId="ADAL" clId="{CC4FE165-A318-4C04-B4A8-CF94A31F1B73}" dt="2026-09-23T19:09:41.421" v="115"/>
          <ac:spMkLst>
            <pc:docMk/>
            <pc:sldMk cId="4079268195" sldId="2085"/>
            <ac:spMk id="4" creationId="{50E5AAF9-47E2-5F1C-40D3-5BA1A6793D6B}"/>
          </ac:spMkLst>
        </pc:spChg>
      </pc:sldChg>
      <pc:sldChg chg="modSp mod chgLayout">
        <pc:chgData name="Shayla Moultrie" userId="7ddb665b-374b-497a-a2f2-9a9ce5cb8b69" providerId="ADAL" clId="{CC4FE165-A318-4C04-B4A8-CF94A31F1B73}" dt="2026-09-25T17:32:42.060" v="614" actId="404"/>
        <pc:sldMkLst>
          <pc:docMk/>
          <pc:sldMk cId="3649960858" sldId="2088"/>
        </pc:sldMkLst>
        <pc:spChg chg="mod ord">
          <ac:chgData name="Shayla Moultrie" userId="7ddb665b-374b-497a-a2f2-9a9ce5cb8b69" providerId="ADAL" clId="{CC4FE165-A318-4C04-B4A8-CF94A31F1B73}" dt="2026-09-23T19:13:21.993" v="150" actId="122"/>
          <ac:spMkLst>
            <pc:docMk/>
            <pc:sldMk cId="3649960858" sldId="2088"/>
            <ac:spMk id="2" creationId="{E5EA3AE9-4B60-70B4-E416-E58DA548E2AB}"/>
          </ac:spMkLst>
        </pc:spChg>
        <pc:spChg chg="mod ord">
          <ac:chgData name="Shayla Moultrie" userId="7ddb665b-374b-497a-a2f2-9a9ce5cb8b69" providerId="ADAL" clId="{CC4FE165-A318-4C04-B4A8-CF94A31F1B73}" dt="2026-09-25T17:32:42.060" v="614" actId="404"/>
          <ac:spMkLst>
            <pc:docMk/>
            <pc:sldMk cId="3649960858" sldId="2088"/>
            <ac:spMk id="5" creationId="{9DFBA482-94C8-61F1-6C6A-28807A6E456C}"/>
          </ac:spMkLst>
        </pc:spChg>
      </pc:sldChg>
      <pc:sldChg chg="modSp mod">
        <pc:chgData name="Shayla Moultrie" userId="7ddb665b-374b-497a-a2f2-9a9ce5cb8b69" providerId="ADAL" clId="{CC4FE165-A318-4C04-B4A8-CF94A31F1B73}" dt="2026-09-25T17:05:05.419" v="427" actId="207"/>
        <pc:sldMkLst>
          <pc:docMk/>
          <pc:sldMk cId="914579015" sldId="2090"/>
        </pc:sldMkLst>
        <pc:spChg chg="mod">
          <ac:chgData name="Shayla Moultrie" userId="7ddb665b-374b-497a-a2f2-9a9ce5cb8b69" providerId="ADAL" clId="{CC4FE165-A318-4C04-B4A8-CF94A31F1B73}" dt="2026-09-25T17:05:05.419" v="427" actId="207"/>
          <ac:spMkLst>
            <pc:docMk/>
            <pc:sldMk cId="914579015" sldId="2090"/>
            <ac:spMk id="3" creationId="{00000000-0000-0000-0000-000000000000}"/>
          </ac:spMkLst>
        </pc:spChg>
      </pc:sldChg>
      <pc:sldChg chg="modSp mod">
        <pc:chgData name="Shayla Moultrie" userId="7ddb665b-374b-497a-a2f2-9a9ce5cb8b69" providerId="ADAL" clId="{CC4FE165-A318-4C04-B4A8-CF94A31F1B73}" dt="2026-09-23T19:12:50.601" v="147" actId="122"/>
        <pc:sldMkLst>
          <pc:docMk/>
          <pc:sldMk cId="1556477297" sldId="2097"/>
        </pc:sldMkLst>
        <pc:spChg chg="mod">
          <ac:chgData name="Shayla Moultrie" userId="7ddb665b-374b-497a-a2f2-9a9ce5cb8b69" providerId="ADAL" clId="{CC4FE165-A318-4C04-B4A8-CF94A31F1B73}" dt="2026-09-23T19:12:50.601" v="147" actId="122"/>
          <ac:spMkLst>
            <pc:docMk/>
            <pc:sldMk cId="1556477297" sldId="2097"/>
            <ac:spMk id="2" creationId="{69FF01F6-4F6A-1FDB-CF60-DCDB39A028AA}"/>
          </ac:spMkLst>
        </pc:spChg>
      </pc:sldChg>
      <pc:sldChg chg="modSp mod">
        <pc:chgData name="Shayla Moultrie" userId="7ddb665b-374b-497a-a2f2-9a9ce5cb8b69" providerId="ADAL" clId="{CC4FE165-A318-4C04-B4A8-CF94A31F1B73}" dt="2026-09-25T17:24:34.783" v="538" actId="27636"/>
        <pc:sldMkLst>
          <pc:docMk/>
          <pc:sldMk cId="1465065776" sldId="2098"/>
        </pc:sldMkLst>
        <pc:spChg chg="mod">
          <ac:chgData name="Shayla Moultrie" userId="7ddb665b-374b-497a-a2f2-9a9ce5cb8b69" providerId="ADAL" clId="{CC4FE165-A318-4C04-B4A8-CF94A31F1B73}" dt="2026-09-25T17:00:57.174" v="366" actId="122"/>
          <ac:spMkLst>
            <pc:docMk/>
            <pc:sldMk cId="1465065776" sldId="2098"/>
            <ac:spMk id="2" creationId="{FABA889B-5CB3-12E2-EA07-8B39252C97DD}"/>
          </ac:spMkLst>
        </pc:spChg>
        <pc:spChg chg="mod">
          <ac:chgData name="Shayla Moultrie" userId="7ddb665b-374b-497a-a2f2-9a9ce5cb8b69" providerId="ADAL" clId="{CC4FE165-A318-4C04-B4A8-CF94A31F1B73}" dt="2026-09-25T17:24:34.783" v="538" actId="27636"/>
          <ac:spMkLst>
            <pc:docMk/>
            <pc:sldMk cId="1465065776" sldId="2098"/>
            <ac:spMk id="5" creationId="{0D694DB4-2027-B525-8B31-FA1B9DC72252}"/>
          </ac:spMkLst>
        </pc:spChg>
      </pc:sldChg>
      <pc:sldChg chg="modSp mod">
        <pc:chgData name="Shayla Moultrie" userId="7ddb665b-374b-497a-a2f2-9a9ce5cb8b69" providerId="ADAL" clId="{CC4FE165-A318-4C04-B4A8-CF94A31F1B73}" dt="2026-09-25T17:31:29.133" v="608" actId="1076"/>
        <pc:sldMkLst>
          <pc:docMk/>
          <pc:sldMk cId="648142307" sldId="2100"/>
        </pc:sldMkLst>
        <pc:spChg chg="mod">
          <ac:chgData name="Shayla Moultrie" userId="7ddb665b-374b-497a-a2f2-9a9ce5cb8b69" providerId="ADAL" clId="{CC4FE165-A318-4C04-B4A8-CF94A31F1B73}" dt="2026-09-25T17:31:29.133" v="608" actId="1076"/>
          <ac:spMkLst>
            <pc:docMk/>
            <pc:sldMk cId="648142307" sldId="2100"/>
            <ac:spMk id="5" creationId="{E3ECD6F5-84B2-488F-DA38-D838261F3C8B}"/>
          </ac:spMkLst>
        </pc:spChg>
      </pc:sldChg>
      <pc:sldChg chg="addSp modSp mod">
        <pc:chgData name="Shayla Moultrie" userId="7ddb665b-374b-497a-a2f2-9a9ce5cb8b69" providerId="ADAL" clId="{CC4FE165-A318-4C04-B4A8-CF94A31F1B73}" dt="2026-09-23T19:28:30.262" v="303"/>
        <pc:sldMkLst>
          <pc:docMk/>
          <pc:sldMk cId="626568401" sldId="2103"/>
        </pc:sldMkLst>
        <pc:spChg chg="mod">
          <ac:chgData name="Shayla Moultrie" userId="7ddb665b-374b-497a-a2f2-9a9ce5cb8b69" providerId="ADAL" clId="{CC4FE165-A318-4C04-B4A8-CF94A31F1B73}" dt="2026-09-23T19:27:34.310" v="292" actId="14100"/>
          <ac:spMkLst>
            <pc:docMk/>
            <pc:sldMk cId="626568401" sldId="2103"/>
            <ac:spMk id="2" creationId="{01148F67-CABE-85C0-6E75-ADBA1ECC7AE6}"/>
          </ac:spMkLst>
        </pc:spChg>
        <pc:spChg chg="mod">
          <ac:chgData name="Shayla Moultrie" userId="7ddb665b-374b-497a-a2f2-9a9ce5cb8b69" providerId="ADAL" clId="{CC4FE165-A318-4C04-B4A8-CF94A31F1B73}" dt="2026-09-23T19:27:24.729" v="290" actId="14100"/>
          <ac:spMkLst>
            <pc:docMk/>
            <pc:sldMk cId="626568401" sldId="2103"/>
            <ac:spMk id="5" creationId="{AE4C5829-5CA3-871D-1D14-258B759EA488}"/>
          </ac:spMkLst>
        </pc:spChg>
        <pc:picChg chg="mod">
          <ac:chgData name="Shayla Moultrie" userId="7ddb665b-374b-497a-a2f2-9a9ce5cb8b69" providerId="ADAL" clId="{CC4FE165-A318-4C04-B4A8-CF94A31F1B73}" dt="2026-09-23T19:28:17.304" v="301" actId="1076"/>
          <ac:picMkLst>
            <pc:docMk/>
            <pc:sldMk cId="626568401" sldId="2103"/>
            <ac:picMk id="7" creationId="{89C7CDED-36DF-49BD-9DF5-8A1D975AD622}"/>
          </ac:picMkLst>
        </pc:picChg>
      </pc:sldChg>
      <pc:sldChg chg="modSp mod">
        <pc:chgData name="Shayla Moultrie" userId="7ddb665b-374b-497a-a2f2-9a9ce5cb8b69" providerId="ADAL" clId="{CC4FE165-A318-4C04-B4A8-CF94A31F1B73}" dt="2026-09-25T17:31:00.518" v="599" actId="403"/>
        <pc:sldMkLst>
          <pc:docMk/>
          <pc:sldMk cId="2031903297" sldId="2104"/>
        </pc:sldMkLst>
        <pc:spChg chg="mod">
          <ac:chgData name="Shayla Moultrie" userId="7ddb665b-374b-497a-a2f2-9a9ce5cb8b69" providerId="ADAL" clId="{CC4FE165-A318-4C04-B4A8-CF94A31F1B73}" dt="2026-09-25T17:31:00.518" v="599" actId="403"/>
          <ac:spMkLst>
            <pc:docMk/>
            <pc:sldMk cId="2031903297" sldId="2104"/>
            <ac:spMk id="5" creationId="{E3ECD6F5-84B2-488F-DA38-D838261F3C8B}"/>
          </ac:spMkLst>
        </pc:spChg>
      </pc:sldChg>
      <pc:sldChg chg="modSp mod">
        <pc:chgData name="Shayla Moultrie" userId="7ddb665b-374b-497a-a2f2-9a9ce5cb8b69" providerId="ADAL" clId="{CC4FE165-A318-4C04-B4A8-CF94A31F1B73}" dt="2026-09-25T17:30:21.854" v="587" actId="255"/>
        <pc:sldMkLst>
          <pc:docMk/>
          <pc:sldMk cId="2123556765" sldId="2107"/>
        </pc:sldMkLst>
        <pc:spChg chg="mod">
          <ac:chgData name="Shayla Moultrie" userId="7ddb665b-374b-497a-a2f2-9a9ce5cb8b69" providerId="ADAL" clId="{CC4FE165-A318-4C04-B4A8-CF94A31F1B73}" dt="2026-09-25T17:30:21.854" v="587" actId="255"/>
          <ac:spMkLst>
            <pc:docMk/>
            <pc:sldMk cId="2123556765" sldId="2107"/>
            <ac:spMk id="5" creationId="{E3ECD6F5-84B2-488F-DA38-D838261F3C8B}"/>
          </ac:spMkLst>
        </pc:spChg>
      </pc:sldChg>
      <pc:sldChg chg="modSp mod">
        <pc:chgData name="Shayla Moultrie" userId="7ddb665b-374b-497a-a2f2-9a9ce5cb8b69" providerId="ADAL" clId="{CC4FE165-A318-4C04-B4A8-CF94A31F1B73}" dt="2026-09-25T17:30:13.344" v="586" actId="403"/>
        <pc:sldMkLst>
          <pc:docMk/>
          <pc:sldMk cId="1677414092" sldId="2108"/>
        </pc:sldMkLst>
        <pc:spChg chg="mod">
          <ac:chgData name="Shayla Moultrie" userId="7ddb665b-374b-497a-a2f2-9a9ce5cb8b69" providerId="ADAL" clId="{CC4FE165-A318-4C04-B4A8-CF94A31F1B73}" dt="2026-09-25T17:30:13.344" v="586" actId="403"/>
          <ac:spMkLst>
            <pc:docMk/>
            <pc:sldMk cId="1677414092" sldId="2108"/>
            <ac:spMk id="5" creationId="{E3ECD6F5-84B2-488F-DA38-D838261F3C8B}"/>
          </ac:spMkLst>
        </pc:spChg>
      </pc:sldChg>
      <pc:sldChg chg="modSp mod">
        <pc:chgData name="Shayla Moultrie" userId="7ddb665b-374b-497a-a2f2-9a9ce5cb8b69" providerId="ADAL" clId="{CC4FE165-A318-4C04-B4A8-CF94A31F1B73}" dt="2026-09-25T17:30:05.182" v="585" actId="403"/>
        <pc:sldMkLst>
          <pc:docMk/>
          <pc:sldMk cId="859501244" sldId="2109"/>
        </pc:sldMkLst>
        <pc:spChg chg="mod">
          <ac:chgData name="Shayla Moultrie" userId="7ddb665b-374b-497a-a2f2-9a9ce5cb8b69" providerId="ADAL" clId="{CC4FE165-A318-4C04-B4A8-CF94A31F1B73}" dt="2026-09-25T17:30:05.182" v="585" actId="403"/>
          <ac:spMkLst>
            <pc:docMk/>
            <pc:sldMk cId="859501244" sldId="2109"/>
            <ac:spMk id="5" creationId="{E3ECD6F5-84B2-488F-DA38-D838261F3C8B}"/>
          </ac:spMkLst>
        </pc:spChg>
      </pc:sldChg>
      <pc:sldChg chg="modSp mod">
        <pc:chgData name="Shayla Moultrie" userId="7ddb665b-374b-497a-a2f2-9a9ce5cb8b69" providerId="ADAL" clId="{CC4FE165-A318-4C04-B4A8-CF94A31F1B73}" dt="2026-09-25T17:29:59.421" v="584" actId="403"/>
        <pc:sldMkLst>
          <pc:docMk/>
          <pc:sldMk cId="333355415" sldId="2110"/>
        </pc:sldMkLst>
        <pc:spChg chg="mod">
          <ac:chgData name="Shayla Moultrie" userId="7ddb665b-374b-497a-a2f2-9a9ce5cb8b69" providerId="ADAL" clId="{CC4FE165-A318-4C04-B4A8-CF94A31F1B73}" dt="2026-09-25T17:29:59.421" v="584" actId="403"/>
          <ac:spMkLst>
            <pc:docMk/>
            <pc:sldMk cId="333355415" sldId="2110"/>
            <ac:spMk id="5" creationId="{E3ECD6F5-84B2-488F-DA38-D838261F3C8B}"/>
          </ac:spMkLst>
        </pc:spChg>
      </pc:sldChg>
      <pc:sldChg chg="modSp mod">
        <pc:chgData name="Shayla Moultrie" userId="7ddb665b-374b-497a-a2f2-9a9ce5cb8b69" providerId="ADAL" clId="{CC4FE165-A318-4C04-B4A8-CF94A31F1B73}" dt="2026-09-25T17:29:52.141" v="583" actId="403"/>
        <pc:sldMkLst>
          <pc:docMk/>
          <pc:sldMk cId="3637161787" sldId="2111"/>
        </pc:sldMkLst>
        <pc:spChg chg="mod">
          <ac:chgData name="Shayla Moultrie" userId="7ddb665b-374b-497a-a2f2-9a9ce5cb8b69" providerId="ADAL" clId="{CC4FE165-A318-4C04-B4A8-CF94A31F1B73}" dt="2026-09-25T17:29:52.141" v="583" actId="403"/>
          <ac:spMkLst>
            <pc:docMk/>
            <pc:sldMk cId="3637161787" sldId="2111"/>
            <ac:spMk id="5" creationId="{E3ECD6F5-84B2-488F-DA38-D838261F3C8B}"/>
          </ac:spMkLst>
        </pc:spChg>
      </pc:sldChg>
      <pc:sldChg chg="modSp mod">
        <pc:chgData name="Shayla Moultrie" userId="7ddb665b-374b-497a-a2f2-9a9ce5cb8b69" providerId="ADAL" clId="{CC4FE165-A318-4C04-B4A8-CF94A31F1B73}" dt="2026-09-25T17:29:45.517" v="582" actId="255"/>
        <pc:sldMkLst>
          <pc:docMk/>
          <pc:sldMk cId="93469541" sldId="2112"/>
        </pc:sldMkLst>
        <pc:spChg chg="mod">
          <ac:chgData name="Shayla Moultrie" userId="7ddb665b-374b-497a-a2f2-9a9ce5cb8b69" providerId="ADAL" clId="{CC4FE165-A318-4C04-B4A8-CF94A31F1B73}" dt="2026-09-25T17:29:45.517" v="582" actId="255"/>
          <ac:spMkLst>
            <pc:docMk/>
            <pc:sldMk cId="93469541" sldId="2112"/>
            <ac:spMk id="5" creationId="{E3ECD6F5-84B2-488F-DA38-D838261F3C8B}"/>
          </ac:spMkLst>
        </pc:spChg>
      </pc:sldChg>
      <pc:sldChg chg="modSp mod">
        <pc:chgData name="Shayla Moultrie" userId="7ddb665b-374b-497a-a2f2-9a9ce5cb8b69" providerId="ADAL" clId="{CC4FE165-A318-4C04-B4A8-CF94A31F1B73}" dt="2026-09-25T17:30:55.939" v="598" actId="1076"/>
        <pc:sldMkLst>
          <pc:docMk/>
          <pc:sldMk cId="2948423456" sldId="2114"/>
        </pc:sldMkLst>
        <pc:spChg chg="mod">
          <ac:chgData name="Shayla Moultrie" userId="7ddb665b-374b-497a-a2f2-9a9ce5cb8b69" providerId="ADAL" clId="{CC4FE165-A318-4C04-B4A8-CF94A31F1B73}" dt="2026-09-25T17:30:55.939" v="598" actId="1076"/>
          <ac:spMkLst>
            <pc:docMk/>
            <pc:sldMk cId="2948423456" sldId="2114"/>
            <ac:spMk id="5" creationId="{E3ECD6F5-84B2-488F-DA38-D838261F3C8B}"/>
          </ac:spMkLst>
        </pc:spChg>
      </pc:sldChg>
      <pc:sldChg chg="modSp mod">
        <pc:chgData name="Shayla Moultrie" userId="7ddb665b-374b-497a-a2f2-9a9ce5cb8b69" providerId="ADAL" clId="{CC4FE165-A318-4C04-B4A8-CF94A31F1B73}" dt="2026-09-25T17:30:40.235" v="593" actId="1076"/>
        <pc:sldMkLst>
          <pc:docMk/>
          <pc:sldMk cId="1398443893" sldId="2115"/>
        </pc:sldMkLst>
        <pc:spChg chg="mod">
          <ac:chgData name="Shayla Moultrie" userId="7ddb665b-374b-497a-a2f2-9a9ce5cb8b69" providerId="ADAL" clId="{CC4FE165-A318-4C04-B4A8-CF94A31F1B73}" dt="2026-09-25T17:30:40.235" v="593" actId="1076"/>
          <ac:spMkLst>
            <pc:docMk/>
            <pc:sldMk cId="1398443893" sldId="2115"/>
            <ac:spMk id="5" creationId="{E3ECD6F5-84B2-488F-DA38-D838261F3C8B}"/>
          </ac:spMkLst>
        </pc:spChg>
      </pc:sldChg>
      <pc:sldChg chg="modSp mod">
        <pc:chgData name="Shayla Moultrie" userId="7ddb665b-374b-497a-a2f2-9a9ce5cb8b69" providerId="ADAL" clId="{CC4FE165-A318-4C04-B4A8-CF94A31F1B73}" dt="2026-09-25T17:01:20.354" v="377" actId="122"/>
        <pc:sldMkLst>
          <pc:docMk/>
          <pc:sldMk cId="2151897671" sldId="2116"/>
        </pc:sldMkLst>
        <pc:spChg chg="mod">
          <ac:chgData name="Shayla Moultrie" userId="7ddb665b-374b-497a-a2f2-9a9ce5cb8b69" providerId="ADAL" clId="{CC4FE165-A318-4C04-B4A8-CF94A31F1B73}" dt="2026-09-25T17:01:20.354" v="377" actId="122"/>
          <ac:spMkLst>
            <pc:docMk/>
            <pc:sldMk cId="2151897671" sldId="2116"/>
            <ac:spMk id="2" creationId="{FABA889B-5CB3-12E2-EA07-8B39252C97DD}"/>
          </ac:spMkLst>
        </pc:spChg>
        <pc:spChg chg="mod">
          <ac:chgData name="Shayla Moultrie" userId="7ddb665b-374b-497a-a2f2-9a9ce5cb8b69" providerId="ADAL" clId="{CC4FE165-A318-4C04-B4A8-CF94A31F1B73}" dt="2026-09-25T17:01:14.589" v="375" actId="1076"/>
          <ac:spMkLst>
            <pc:docMk/>
            <pc:sldMk cId="2151897671" sldId="2116"/>
            <ac:spMk id="5" creationId="{0D694DB4-2027-B525-8B31-FA1B9DC72252}"/>
          </ac:spMkLst>
        </pc:spChg>
        <pc:spChg chg="mod">
          <ac:chgData name="Shayla Moultrie" userId="7ddb665b-374b-497a-a2f2-9a9ce5cb8b69" providerId="ADAL" clId="{CC4FE165-A318-4C04-B4A8-CF94A31F1B73}" dt="2026-09-25T17:01:14.589" v="375" actId="1076"/>
          <ac:spMkLst>
            <pc:docMk/>
            <pc:sldMk cId="2151897671" sldId="2116"/>
            <ac:spMk id="7" creationId="{9A929914-D3A0-7DFB-9A07-80EE8E4EBDA6}"/>
          </ac:spMkLst>
        </pc:spChg>
        <pc:spChg chg="mod">
          <ac:chgData name="Shayla Moultrie" userId="7ddb665b-374b-497a-a2f2-9a9ce5cb8b69" providerId="ADAL" clId="{CC4FE165-A318-4C04-B4A8-CF94A31F1B73}" dt="2026-09-25T17:01:14.589" v="375" actId="1076"/>
          <ac:spMkLst>
            <pc:docMk/>
            <pc:sldMk cId="2151897671" sldId="2116"/>
            <ac:spMk id="10" creationId="{6B7FBB4A-3C80-FF7F-AAE1-5F10A30BE995}"/>
          </ac:spMkLst>
        </pc:spChg>
        <pc:picChg chg="mod">
          <ac:chgData name="Shayla Moultrie" userId="7ddb665b-374b-497a-a2f2-9a9ce5cb8b69" providerId="ADAL" clId="{CC4FE165-A318-4C04-B4A8-CF94A31F1B73}" dt="2026-09-25T17:01:14.589" v="375" actId="1076"/>
          <ac:picMkLst>
            <pc:docMk/>
            <pc:sldMk cId="2151897671" sldId="2116"/>
            <ac:picMk id="9" creationId="{737F92BF-115E-3D22-DBE3-7E9085843A13}"/>
          </ac:picMkLst>
        </pc:picChg>
      </pc:sldChg>
      <pc:sldChg chg="modSp mod">
        <pc:chgData name="Shayla Moultrie" userId="7ddb665b-374b-497a-a2f2-9a9ce5cb8b69" providerId="ADAL" clId="{CC4FE165-A318-4C04-B4A8-CF94A31F1B73}" dt="2026-09-25T17:20:33.289" v="507" actId="255"/>
        <pc:sldMkLst>
          <pc:docMk/>
          <pc:sldMk cId="645896145" sldId="2119"/>
        </pc:sldMkLst>
        <pc:spChg chg="mod">
          <ac:chgData name="Shayla Moultrie" userId="7ddb665b-374b-497a-a2f2-9a9ce5cb8b69" providerId="ADAL" clId="{CC4FE165-A318-4C04-B4A8-CF94A31F1B73}" dt="2026-09-25T17:20:33.289" v="507" actId="255"/>
          <ac:spMkLst>
            <pc:docMk/>
            <pc:sldMk cId="645896145" sldId="2119"/>
            <ac:spMk id="5" creationId="{86B77937-D430-57BE-A628-28304F1E0673}"/>
          </ac:spMkLst>
        </pc:spChg>
        <pc:spChg chg="mod">
          <ac:chgData name="Shayla Moultrie" userId="7ddb665b-374b-497a-a2f2-9a9ce5cb8b69" providerId="ADAL" clId="{CC4FE165-A318-4C04-B4A8-CF94A31F1B73}" dt="2026-09-25T17:01:43.193" v="381" actId="1076"/>
          <ac:spMkLst>
            <pc:docMk/>
            <pc:sldMk cId="645896145" sldId="2119"/>
            <ac:spMk id="6" creationId="{1950A006-BF86-E075-40A2-D9763F74DC36}"/>
          </ac:spMkLst>
        </pc:spChg>
      </pc:sldChg>
      <pc:sldChg chg="modSp mod">
        <pc:chgData name="Shayla Moultrie" userId="7ddb665b-374b-497a-a2f2-9a9ce5cb8b69" providerId="ADAL" clId="{CC4FE165-A318-4C04-B4A8-CF94A31F1B73}" dt="2026-09-25T17:28:08.068" v="564" actId="404"/>
        <pc:sldMkLst>
          <pc:docMk/>
          <pc:sldMk cId="2724069089" sldId="2120"/>
        </pc:sldMkLst>
        <pc:spChg chg="mod">
          <ac:chgData name="Shayla Moultrie" userId="7ddb665b-374b-497a-a2f2-9a9ce5cb8b69" providerId="ADAL" clId="{CC4FE165-A318-4C04-B4A8-CF94A31F1B73}" dt="2026-09-25T17:08:11.085" v="452" actId="2711"/>
          <ac:spMkLst>
            <pc:docMk/>
            <pc:sldMk cId="2724069089" sldId="2120"/>
            <ac:spMk id="2" creationId="{EEA7B256-6665-047D-3585-6E83D64D3178}"/>
          </ac:spMkLst>
        </pc:spChg>
        <pc:spChg chg="mod">
          <ac:chgData name="Shayla Moultrie" userId="7ddb665b-374b-497a-a2f2-9a9ce5cb8b69" providerId="ADAL" clId="{CC4FE165-A318-4C04-B4A8-CF94A31F1B73}" dt="2026-09-25T17:27:58.206" v="560" actId="404"/>
          <ac:spMkLst>
            <pc:docMk/>
            <pc:sldMk cId="2724069089" sldId="2120"/>
            <ac:spMk id="5" creationId="{D006C409-7CC7-100C-AE87-A86F0D29E52E}"/>
          </ac:spMkLst>
        </pc:spChg>
        <pc:spChg chg="mod">
          <ac:chgData name="Shayla Moultrie" userId="7ddb665b-374b-497a-a2f2-9a9ce5cb8b69" providerId="ADAL" clId="{CC4FE165-A318-4C04-B4A8-CF94A31F1B73}" dt="2026-09-25T17:28:02.878" v="561" actId="404"/>
          <ac:spMkLst>
            <pc:docMk/>
            <pc:sldMk cId="2724069089" sldId="2120"/>
            <ac:spMk id="6" creationId="{32923D08-1EDB-922B-5241-BB503BA6A73D}"/>
          </ac:spMkLst>
        </pc:spChg>
        <pc:spChg chg="mod">
          <ac:chgData name="Shayla Moultrie" userId="7ddb665b-374b-497a-a2f2-9a9ce5cb8b69" providerId="ADAL" clId="{CC4FE165-A318-4C04-B4A8-CF94A31F1B73}" dt="2026-09-25T17:28:08.068" v="564" actId="404"/>
          <ac:spMkLst>
            <pc:docMk/>
            <pc:sldMk cId="2724069089" sldId="2120"/>
            <ac:spMk id="7" creationId="{5ED2F59C-A1D0-7A52-4553-42364C7DEA8D}"/>
          </ac:spMkLst>
        </pc:spChg>
      </pc:sldChg>
      <pc:sldChg chg="modSp mod chgLayout">
        <pc:chgData name="Shayla Moultrie" userId="7ddb665b-374b-497a-a2f2-9a9ce5cb8b69" providerId="ADAL" clId="{CC4FE165-A318-4C04-B4A8-CF94A31F1B73}" dt="2026-09-23T19:14:46.896" v="167" actId="122"/>
        <pc:sldMkLst>
          <pc:docMk/>
          <pc:sldMk cId="130266858" sldId="2121"/>
        </pc:sldMkLst>
        <pc:spChg chg="mod ord">
          <ac:chgData name="Shayla Moultrie" userId="7ddb665b-374b-497a-a2f2-9a9ce5cb8b69" providerId="ADAL" clId="{CC4FE165-A318-4C04-B4A8-CF94A31F1B73}" dt="2026-09-23T19:14:46.896" v="167" actId="122"/>
          <ac:spMkLst>
            <pc:docMk/>
            <pc:sldMk cId="130266858" sldId="2121"/>
            <ac:spMk id="2" creationId="{E5EA3AE9-4B60-70B4-E416-E58DA548E2AB}"/>
          </ac:spMkLst>
        </pc:spChg>
        <pc:spChg chg="mod ord">
          <ac:chgData name="Shayla Moultrie" userId="7ddb665b-374b-497a-a2f2-9a9ce5cb8b69" providerId="ADAL" clId="{CC4FE165-A318-4C04-B4A8-CF94A31F1B73}" dt="2026-09-23T19:14:37.697" v="161" actId="14100"/>
          <ac:spMkLst>
            <pc:docMk/>
            <pc:sldMk cId="130266858" sldId="2121"/>
            <ac:spMk id="5" creationId="{9DFBA482-94C8-61F1-6C6A-28807A6E456C}"/>
          </ac:spMkLst>
        </pc:spChg>
      </pc:sldChg>
      <pc:sldChg chg="modSp mod chgLayout">
        <pc:chgData name="Shayla Moultrie" userId="7ddb665b-374b-497a-a2f2-9a9ce5cb8b69" providerId="ADAL" clId="{CC4FE165-A318-4C04-B4A8-CF94A31F1B73}" dt="2026-09-23T19:17:54.335" v="193" actId="12788"/>
        <pc:sldMkLst>
          <pc:docMk/>
          <pc:sldMk cId="1155396598" sldId="2122"/>
        </pc:sldMkLst>
        <pc:spChg chg="mod ord">
          <ac:chgData name="Shayla Moultrie" userId="7ddb665b-374b-497a-a2f2-9a9ce5cb8b69" providerId="ADAL" clId="{CC4FE165-A318-4C04-B4A8-CF94A31F1B73}" dt="2026-09-23T19:17:33.354" v="189" actId="255"/>
          <ac:spMkLst>
            <pc:docMk/>
            <pc:sldMk cId="1155396598" sldId="2122"/>
            <ac:spMk id="2" creationId="{E5EA3AE9-4B60-70B4-E416-E58DA548E2AB}"/>
          </ac:spMkLst>
        </pc:spChg>
        <pc:spChg chg="mod">
          <ac:chgData name="Shayla Moultrie" userId="7ddb665b-374b-497a-a2f2-9a9ce5cb8b69" providerId="ADAL" clId="{CC4FE165-A318-4C04-B4A8-CF94A31F1B73}" dt="2026-09-23T19:17:54.335" v="193" actId="12788"/>
          <ac:spMkLst>
            <pc:docMk/>
            <pc:sldMk cId="1155396598" sldId="2122"/>
            <ac:spMk id="6" creationId="{AF253299-14C9-3AD4-25ED-0FA873CE796A}"/>
          </ac:spMkLst>
        </pc:spChg>
        <pc:graphicFrameChg chg="mod ord">
          <ac:chgData name="Shayla Moultrie" userId="7ddb665b-374b-497a-a2f2-9a9ce5cb8b69" providerId="ADAL" clId="{CC4FE165-A318-4C04-B4A8-CF94A31F1B73}" dt="2026-09-23T19:17:23.979" v="187" actId="700"/>
          <ac:graphicFrameMkLst>
            <pc:docMk/>
            <pc:sldMk cId="1155396598" sldId="2122"/>
            <ac:graphicFrameMk id="8" creationId="{FB9F37E4-AC7A-3FB6-A40B-F60FB4C15969}"/>
          </ac:graphicFrameMkLst>
        </pc:graphicFrameChg>
      </pc:sldChg>
      <pc:sldChg chg="addSp delSp modSp mod chgLayout">
        <pc:chgData name="Shayla Moultrie" userId="7ddb665b-374b-497a-a2f2-9a9ce5cb8b69" providerId="ADAL" clId="{CC4FE165-A318-4C04-B4A8-CF94A31F1B73}" dt="2026-09-25T17:32:56.552" v="615" actId="404"/>
        <pc:sldMkLst>
          <pc:docMk/>
          <pc:sldMk cId="137083177" sldId="2123"/>
        </pc:sldMkLst>
        <pc:spChg chg="mod ord">
          <ac:chgData name="Shayla Moultrie" userId="7ddb665b-374b-497a-a2f2-9a9ce5cb8b69" providerId="ADAL" clId="{CC4FE165-A318-4C04-B4A8-CF94A31F1B73}" dt="2026-09-23T19:20:58.322" v="211" actId="122"/>
          <ac:spMkLst>
            <pc:docMk/>
            <pc:sldMk cId="137083177" sldId="2123"/>
            <ac:spMk id="2" creationId="{E5EA3AE9-4B60-70B4-E416-E58DA548E2AB}"/>
          </ac:spMkLst>
        </pc:spChg>
        <pc:spChg chg="mod ord">
          <ac:chgData name="Shayla Moultrie" userId="7ddb665b-374b-497a-a2f2-9a9ce5cb8b69" providerId="ADAL" clId="{CC4FE165-A318-4C04-B4A8-CF94A31F1B73}" dt="2026-09-25T17:32:56.552" v="615" actId="404"/>
          <ac:spMkLst>
            <pc:docMk/>
            <pc:sldMk cId="137083177" sldId="2123"/>
            <ac:spMk id="5" creationId="{9DFBA482-94C8-61F1-6C6A-28807A6E456C}"/>
          </ac:spMkLst>
        </pc:spChg>
      </pc:sldChg>
      <pc:sldChg chg="modSp mod">
        <pc:chgData name="Shayla Moultrie" userId="7ddb665b-374b-497a-a2f2-9a9ce5cb8b69" providerId="ADAL" clId="{CC4FE165-A318-4C04-B4A8-CF94A31F1B73}" dt="2026-09-23T19:17:09.241" v="186" actId="948"/>
        <pc:sldMkLst>
          <pc:docMk/>
          <pc:sldMk cId="925536920" sldId="2124"/>
        </pc:sldMkLst>
        <pc:spChg chg="mod">
          <ac:chgData name="Shayla Moultrie" userId="7ddb665b-374b-497a-a2f2-9a9ce5cb8b69" providerId="ADAL" clId="{CC4FE165-A318-4C04-B4A8-CF94A31F1B73}" dt="2026-09-23T19:16:34.396" v="184" actId="14100"/>
          <ac:spMkLst>
            <pc:docMk/>
            <pc:sldMk cId="925536920" sldId="2124"/>
            <ac:spMk id="2" creationId="{3FD48DA9-CD2E-57CE-B897-426D1198B2A7}"/>
          </ac:spMkLst>
        </pc:spChg>
        <pc:spChg chg="mod">
          <ac:chgData name="Shayla Moultrie" userId="7ddb665b-374b-497a-a2f2-9a9ce5cb8b69" providerId="ADAL" clId="{CC4FE165-A318-4C04-B4A8-CF94A31F1B73}" dt="2026-09-23T19:17:09.241" v="186" actId="948"/>
          <ac:spMkLst>
            <pc:docMk/>
            <pc:sldMk cId="925536920" sldId="2124"/>
            <ac:spMk id="5" creationId="{F20DBD5F-64FA-C687-3364-3E55494F3FA5}"/>
          </ac:spMkLst>
        </pc:spChg>
        <pc:picChg chg="mod">
          <ac:chgData name="Shayla Moultrie" userId="7ddb665b-374b-497a-a2f2-9a9ce5cb8b69" providerId="ADAL" clId="{CC4FE165-A318-4C04-B4A8-CF94A31F1B73}" dt="2026-09-23T19:16:38.845" v="185" actId="1076"/>
          <ac:picMkLst>
            <pc:docMk/>
            <pc:sldMk cId="925536920" sldId="2124"/>
            <ac:picMk id="9" creationId="{2F99A7C5-4EA2-1FF5-15EC-659EE7222BAF}"/>
          </ac:picMkLst>
        </pc:picChg>
      </pc:sldChg>
      <pc:sldChg chg="modSp mod chgLayout">
        <pc:chgData name="Shayla Moultrie" userId="7ddb665b-374b-497a-a2f2-9a9ce5cb8b69" providerId="ADAL" clId="{CC4FE165-A318-4C04-B4A8-CF94A31F1B73}" dt="2026-09-25T17:33:16.786" v="620" actId="255"/>
        <pc:sldMkLst>
          <pc:docMk/>
          <pc:sldMk cId="1117119979" sldId="2126"/>
        </pc:sldMkLst>
        <pc:spChg chg="mod ord">
          <ac:chgData name="Shayla Moultrie" userId="7ddb665b-374b-497a-a2f2-9a9ce5cb8b69" providerId="ADAL" clId="{CC4FE165-A318-4C04-B4A8-CF94A31F1B73}" dt="2026-09-23T19:21:42.427" v="217" actId="255"/>
          <ac:spMkLst>
            <pc:docMk/>
            <pc:sldMk cId="1117119979" sldId="2126"/>
            <ac:spMk id="2" creationId="{E5EA3AE9-4B60-70B4-E416-E58DA548E2AB}"/>
          </ac:spMkLst>
        </pc:spChg>
        <pc:spChg chg="mod">
          <ac:chgData name="Shayla Moultrie" userId="7ddb665b-374b-497a-a2f2-9a9ce5cb8b69" providerId="ADAL" clId="{CC4FE165-A318-4C04-B4A8-CF94A31F1B73}" dt="2026-09-23T19:21:57.093" v="219" actId="1076"/>
          <ac:spMkLst>
            <pc:docMk/>
            <pc:sldMk cId="1117119979" sldId="2126"/>
            <ac:spMk id="6" creationId="{CD0BE1C9-1063-6402-ADD2-1B759554B8E7}"/>
          </ac:spMkLst>
        </pc:spChg>
        <pc:graphicFrameChg chg="mod ord modGraphic">
          <ac:chgData name="Shayla Moultrie" userId="7ddb665b-374b-497a-a2f2-9a9ce5cb8b69" providerId="ADAL" clId="{CC4FE165-A318-4C04-B4A8-CF94A31F1B73}" dt="2026-09-25T17:33:16.786" v="620" actId="255"/>
          <ac:graphicFrameMkLst>
            <pc:docMk/>
            <pc:sldMk cId="1117119979" sldId="2126"/>
            <ac:graphicFrameMk id="8" creationId="{495502BA-4472-92C0-C0A7-1F31ED3F698E}"/>
          </ac:graphicFrameMkLst>
        </pc:graphicFrameChg>
      </pc:sldChg>
      <pc:sldChg chg="delSp modSp mod chgLayout">
        <pc:chgData name="Shayla Moultrie" userId="7ddb665b-374b-497a-a2f2-9a9ce5cb8b69" providerId="ADAL" clId="{CC4FE165-A318-4C04-B4A8-CF94A31F1B73}" dt="2026-09-25T17:24:20.999" v="536" actId="403"/>
        <pc:sldMkLst>
          <pc:docMk/>
          <pc:sldMk cId="3846035458" sldId="2127"/>
        </pc:sldMkLst>
        <pc:spChg chg="mod ord">
          <ac:chgData name="Shayla Moultrie" userId="7ddb665b-374b-497a-a2f2-9a9ce5cb8b69" providerId="ADAL" clId="{CC4FE165-A318-4C04-B4A8-CF94A31F1B73}" dt="2026-09-25T17:00:33.971" v="360" actId="403"/>
          <ac:spMkLst>
            <pc:docMk/>
            <pc:sldMk cId="3846035458" sldId="2127"/>
            <ac:spMk id="2" creationId="{F41D5E68-AA1C-602B-DB83-F43CF19BF4DA}"/>
          </ac:spMkLst>
        </pc:spChg>
        <pc:spChg chg="mod ord">
          <ac:chgData name="Shayla Moultrie" userId="7ddb665b-374b-497a-a2f2-9a9ce5cb8b69" providerId="ADAL" clId="{CC4FE165-A318-4C04-B4A8-CF94A31F1B73}" dt="2026-09-25T17:24:20.999" v="536" actId="403"/>
          <ac:spMkLst>
            <pc:docMk/>
            <pc:sldMk cId="3846035458" sldId="2127"/>
            <ac:spMk id="5" creationId="{16858A43-0140-6167-F756-9E42780845F0}"/>
          </ac:spMkLst>
        </pc:spChg>
      </pc:sldChg>
      <pc:sldChg chg="addSp delSp modSp mod">
        <pc:chgData name="Shayla Moultrie" userId="7ddb665b-374b-497a-a2f2-9a9ce5cb8b69" providerId="ADAL" clId="{CC4FE165-A318-4C04-B4A8-CF94A31F1B73}" dt="2026-09-23T19:28:14.290" v="300" actId="1076"/>
        <pc:sldMkLst>
          <pc:docMk/>
          <pc:sldMk cId="1198496250" sldId="2128"/>
        </pc:sldMkLst>
        <pc:spChg chg="mod">
          <ac:chgData name="Shayla Moultrie" userId="7ddb665b-374b-497a-a2f2-9a9ce5cb8b69" providerId="ADAL" clId="{CC4FE165-A318-4C04-B4A8-CF94A31F1B73}" dt="2026-09-23T19:28:07.964" v="299" actId="404"/>
          <ac:spMkLst>
            <pc:docMk/>
            <pc:sldMk cId="1198496250" sldId="2128"/>
            <ac:spMk id="5" creationId="{AE4C5829-5CA3-871D-1D14-258B759EA488}"/>
          </ac:spMkLst>
        </pc:spChg>
        <pc:spChg chg="add mod">
          <ac:chgData name="Shayla Moultrie" userId="7ddb665b-374b-497a-a2f2-9a9ce5cb8b69" providerId="ADAL" clId="{CC4FE165-A318-4C04-B4A8-CF94A31F1B73}" dt="2026-09-23T19:27:43.576" v="294"/>
          <ac:spMkLst>
            <pc:docMk/>
            <pc:sldMk cId="1198496250" sldId="2128"/>
            <ac:spMk id="6" creationId="{CBB70233-8376-7C33-239B-B77886E504D4}"/>
          </ac:spMkLst>
        </pc:spChg>
        <pc:picChg chg="mod">
          <ac:chgData name="Shayla Moultrie" userId="7ddb665b-374b-497a-a2f2-9a9ce5cb8b69" providerId="ADAL" clId="{CC4FE165-A318-4C04-B4A8-CF94A31F1B73}" dt="2026-09-23T19:28:14.290" v="300" actId="1076"/>
          <ac:picMkLst>
            <pc:docMk/>
            <pc:sldMk cId="1198496250" sldId="2128"/>
            <ac:picMk id="7" creationId="{F273C1FF-074E-66DF-59CE-BC3B3C43B0D8}"/>
          </ac:picMkLst>
        </pc:picChg>
      </pc:sldChg>
      <pc:sldChg chg="addSp delSp modSp mod">
        <pc:chgData name="Shayla Moultrie" userId="7ddb665b-374b-497a-a2f2-9a9ce5cb8b69" providerId="ADAL" clId="{CC4FE165-A318-4C04-B4A8-CF94A31F1B73}" dt="2026-09-25T17:21:11.323" v="512" actId="27636"/>
        <pc:sldMkLst>
          <pc:docMk/>
          <pc:sldMk cId="1588595145" sldId="2129"/>
        </pc:sldMkLst>
        <pc:spChg chg="mod">
          <ac:chgData name="Shayla Moultrie" userId="7ddb665b-374b-497a-a2f2-9a9ce5cb8b69" providerId="ADAL" clId="{CC4FE165-A318-4C04-B4A8-CF94A31F1B73}" dt="2026-09-25T17:21:11.323" v="512" actId="27636"/>
          <ac:spMkLst>
            <pc:docMk/>
            <pc:sldMk cId="1588595145" sldId="2129"/>
            <ac:spMk id="5" creationId="{AE4C5829-5CA3-871D-1D14-258B759EA488}"/>
          </ac:spMkLst>
        </pc:spChg>
        <pc:spChg chg="add mod">
          <ac:chgData name="Shayla Moultrie" userId="7ddb665b-374b-497a-a2f2-9a9ce5cb8b69" providerId="ADAL" clId="{CC4FE165-A318-4C04-B4A8-CF94A31F1B73}" dt="2026-09-23T19:28:40.132" v="306" actId="1076"/>
          <ac:spMkLst>
            <pc:docMk/>
            <pc:sldMk cId="1588595145" sldId="2129"/>
            <ac:spMk id="6" creationId="{BDBAA20B-F134-89CA-F3A3-A50AF211580B}"/>
          </ac:spMkLst>
        </pc:spChg>
      </pc:sldChg>
      <pc:sldChg chg="modSp mod">
        <pc:chgData name="Shayla Moultrie" userId="7ddb665b-374b-497a-a2f2-9a9ce5cb8b69" providerId="ADAL" clId="{CC4FE165-A318-4C04-B4A8-CF94A31F1B73}" dt="2026-09-25T17:02:00.705" v="384" actId="122"/>
        <pc:sldMkLst>
          <pc:docMk/>
          <pc:sldMk cId="2048163240" sldId="2130"/>
        </pc:sldMkLst>
        <pc:spChg chg="mod">
          <ac:chgData name="Shayla Moultrie" userId="7ddb665b-374b-497a-a2f2-9a9ce5cb8b69" providerId="ADAL" clId="{CC4FE165-A318-4C04-B4A8-CF94A31F1B73}" dt="2026-09-25T17:02:00.705" v="384" actId="122"/>
          <ac:spMkLst>
            <pc:docMk/>
            <pc:sldMk cId="2048163240" sldId="2130"/>
            <ac:spMk id="2" creationId="{816FFB75-DC94-ECBF-3AA9-9A1A25272A1E}"/>
          </ac:spMkLst>
        </pc:spChg>
        <pc:spChg chg="mod">
          <ac:chgData name="Shayla Moultrie" userId="7ddb665b-374b-497a-a2f2-9a9ce5cb8b69" providerId="ADAL" clId="{CC4FE165-A318-4C04-B4A8-CF94A31F1B73}" dt="2026-09-23T19:09:41.421" v="115"/>
          <ac:spMkLst>
            <pc:docMk/>
            <pc:sldMk cId="2048163240" sldId="2130"/>
            <ac:spMk id="5" creationId="{BD046EE3-2727-EB99-AA4A-4703EE806C71}"/>
          </ac:spMkLst>
        </pc:spChg>
      </pc:sldChg>
      <pc:sldChg chg="modSp mod">
        <pc:chgData name="Shayla Moultrie" userId="7ddb665b-374b-497a-a2f2-9a9ce5cb8b69" providerId="ADAL" clId="{CC4FE165-A318-4C04-B4A8-CF94A31F1B73}" dt="2026-09-25T17:18:21.486" v="493" actId="1076"/>
        <pc:sldMkLst>
          <pc:docMk/>
          <pc:sldMk cId="1919562208" sldId="2132"/>
        </pc:sldMkLst>
        <pc:spChg chg="mod">
          <ac:chgData name="Shayla Moultrie" userId="7ddb665b-374b-497a-a2f2-9a9ce5cb8b69" providerId="ADAL" clId="{CC4FE165-A318-4C04-B4A8-CF94A31F1B73}" dt="2026-09-23T19:09:41.421" v="115"/>
          <ac:spMkLst>
            <pc:docMk/>
            <pc:sldMk cId="1919562208" sldId="2132"/>
            <ac:spMk id="2" creationId="{94AF91BC-4965-C0E5-F576-E14BD9183956}"/>
          </ac:spMkLst>
        </pc:spChg>
        <pc:spChg chg="mod">
          <ac:chgData name="Shayla Moultrie" userId="7ddb665b-374b-497a-a2f2-9a9ce5cb8b69" providerId="ADAL" clId="{CC4FE165-A318-4C04-B4A8-CF94A31F1B73}" dt="2026-09-25T17:18:21.486" v="493" actId="1076"/>
          <ac:spMkLst>
            <pc:docMk/>
            <pc:sldMk cId="1919562208" sldId="2132"/>
            <ac:spMk id="5" creationId="{5E6190C2-1661-70EA-BB40-68E501D8B230}"/>
          </ac:spMkLst>
        </pc:spChg>
      </pc:sldChg>
      <pc:sldChg chg="modSp mod">
        <pc:chgData name="Shayla Moultrie" userId="7ddb665b-374b-497a-a2f2-9a9ce5cb8b69" providerId="ADAL" clId="{CC4FE165-A318-4C04-B4A8-CF94A31F1B73}" dt="2026-09-25T17:18:44.029" v="496" actId="404"/>
        <pc:sldMkLst>
          <pc:docMk/>
          <pc:sldMk cId="1814532840" sldId="2133"/>
        </pc:sldMkLst>
        <pc:spChg chg="mod">
          <ac:chgData name="Shayla Moultrie" userId="7ddb665b-374b-497a-a2f2-9a9ce5cb8b69" providerId="ADAL" clId="{CC4FE165-A318-4C04-B4A8-CF94A31F1B73}" dt="2026-09-23T19:09:41.421" v="115"/>
          <ac:spMkLst>
            <pc:docMk/>
            <pc:sldMk cId="1814532840" sldId="2133"/>
            <ac:spMk id="2" creationId="{94AF91BC-4965-C0E5-F576-E14BD9183956}"/>
          </ac:spMkLst>
        </pc:spChg>
        <pc:spChg chg="mod">
          <ac:chgData name="Shayla Moultrie" userId="7ddb665b-374b-497a-a2f2-9a9ce5cb8b69" providerId="ADAL" clId="{CC4FE165-A318-4C04-B4A8-CF94A31F1B73}" dt="2026-09-25T17:18:44.029" v="496" actId="404"/>
          <ac:spMkLst>
            <pc:docMk/>
            <pc:sldMk cId="1814532840" sldId="2133"/>
            <ac:spMk id="5" creationId="{5E6190C2-1661-70EA-BB40-68E501D8B230}"/>
          </ac:spMkLst>
        </pc:spChg>
      </pc:sldChg>
      <pc:sldChg chg="modSp mod">
        <pc:chgData name="Shayla Moultrie" userId="7ddb665b-374b-497a-a2f2-9a9ce5cb8b69" providerId="ADAL" clId="{CC4FE165-A318-4C04-B4A8-CF94A31F1B73}" dt="2026-09-25T17:04:28.232" v="421" actId="14100"/>
        <pc:sldMkLst>
          <pc:docMk/>
          <pc:sldMk cId="1803325224" sldId="2134"/>
        </pc:sldMkLst>
        <pc:spChg chg="mod">
          <ac:chgData name="Shayla Moultrie" userId="7ddb665b-374b-497a-a2f2-9a9ce5cb8b69" providerId="ADAL" clId="{CC4FE165-A318-4C04-B4A8-CF94A31F1B73}" dt="2026-09-23T19:09:41.421" v="115"/>
          <ac:spMkLst>
            <pc:docMk/>
            <pc:sldMk cId="1803325224" sldId="2134"/>
            <ac:spMk id="2" creationId="{94AF91BC-4965-C0E5-F576-E14BD9183956}"/>
          </ac:spMkLst>
        </pc:spChg>
        <pc:spChg chg="mod">
          <ac:chgData name="Shayla Moultrie" userId="7ddb665b-374b-497a-a2f2-9a9ce5cb8b69" providerId="ADAL" clId="{CC4FE165-A318-4C04-B4A8-CF94A31F1B73}" dt="2026-09-25T17:04:28.232" v="421" actId="14100"/>
          <ac:spMkLst>
            <pc:docMk/>
            <pc:sldMk cId="1803325224" sldId="2134"/>
            <ac:spMk id="5" creationId="{5E6190C2-1661-70EA-BB40-68E501D8B230}"/>
          </ac:spMkLst>
        </pc:spChg>
      </pc:sldChg>
      <pc:sldChg chg="modSp mod">
        <pc:chgData name="Shayla Moultrie" userId="7ddb665b-374b-497a-a2f2-9a9ce5cb8b69" providerId="ADAL" clId="{CC4FE165-A318-4C04-B4A8-CF94A31F1B73}" dt="2026-09-25T17:26:37.694" v="551" actId="404"/>
        <pc:sldMkLst>
          <pc:docMk/>
          <pc:sldMk cId="3538351542" sldId="2137"/>
        </pc:sldMkLst>
        <pc:spChg chg="mod">
          <ac:chgData name="Shayla Moultrie" userId="7ddb665b-374b-497a-a2f2-9a9ce5cb8b69" providerId="ADAL" clId="{CC4FE165-A318-4C04-B4A8-CF94A31F1B73}" dt="2026-09-25T17:26:37.694" v="551" actId="404"/>
          <ac:spMkLst>
            <pc:docMk/>
            <pc:sldMk cId="3538351542" sldId="2137"/>
            <ac:spMk id="3" creationId="{00000000-0000-0000-0000-000000000000}"/>
          </ac:spMkLst>
        </pc:spChg>
      </pc:sldChg>
      <pc:sldChg chg="modSp">
        <pc:chgData name="Shayla Moultrie" userId="7ddb665b-374b-497a-a2f2-9a9ce5cb8b69" providerId="ADAL" clId="{CC4FE165-A318-4C04-B4A8-CF94A31F1B73}" dt="2026-09-23T19:09:41.421" v="115"/>
        <pc:sldMkLst>
          <pc:docMk/>
          <pc:sldMk cId="0" sldId="2142"/>
        </pc:sldMkLst>
        <pc:spChg chg="mod">
          <ac:chgData name="Shayla Moultrie" userId="7ddb665b-374b-497a-a2f2-9a9ce5cb8b69" providerId="ADAL" clId="{CC4FE165-A318-4C04-B4A8-CF94A31F1B73}" dt="2026-09-23T19:09:41.421" v="115"/>
          <ac:spMkLst>
            <pc:docMk/>
            <pc:sldMk cId="0" sldId="2142"/>
            <ac:spMk id="3" creationId="{00000000-0000-0000-0000-000000000000}"/>
          </ac:spMkLst>
        </pc:spChg>
      </pc:sldChg>
      <pc:sldChg chg="modSp mod">
        <pc:chgData name="Shayla Moultrie" userId="7ddb665b-374b-497a-a2f2-9a9ce5cb8b69" providerId="ADAL" clId="{CC4FE165-A318-4C04-B4A8-CF94A31F1B73}" dt="2026-09-25T17:27:26.170" v="558" actId="404"/>
        <pc:sldMkLst>
          <pc:docMk/>
          <pc:sldMk cId="3170749413" sldId="2143"/>
        </pc:sldMkLst>
        <pc:spChg chg="mod">
          <ac:chgData name="Shayla Moultrie" userId="7ddb665b-374b-497a-a2f2-9a9ce5cb8b69" providerId="ADAL" clId="{CC4FE165-A318-4C04-B4A8-CF94A31F1B73}" dt="2026-09-23T19:09:41.421" v="115"/>
          <ac:spMkLst>
            <pc:docMk/>
            <pc:sldMk cId="3170749413" sldId="2143"/>
            <ac:spMk id="2" creationId="{FF633C43-F4FC-25FF-5C95-42FF8A2DCAC1}"/>
          </ac:spMkLst>
        </pc:spChg>
        <pc:spChg chg="mod">
          <ac:chgData name="Shayla Moultrie" userId="7ddb665b-374b-497a-a2f2-9a9ce5cb8b69" providerId="ADAL" clId="{CC4FE165-A318-4C04-B4A8-CF94A31F1B73}" dt="2026-09-25T17:27:26.170" v="558" actId="404"/>
          <ac:spMkLst>
            <pc:docMk/>
            <pc:sldMk cId="3170749413" sldId="2143"/>
            <ac:spMk id="5" creationId="{DA93DCEF-1E41-B9FA-9D34-B5FB2B4A1D24}"/>
          </ac:spMkLst>
        </pc:spChg>
      </pc:sldChg>
      <pc:sldChg chg="modSp mod">
        <pc:chgData name="Shayla Moultrie" userId="7ddb665b-374b-497a-a2f2-9a9ce5cb8b69" providerId="ADAL" clId="{CC4FE165-A318-4C04-B4A8-CF94A31F1B73}" dt="2026-09-25T17:05:39.369" v="430" actId="255"/>
        <pc:sldMkLst>
          <pc:docMk/>
          <pc:sldMk cId="3851659345" sldId="2144"/>
        </pc:sldMkLst>
        <pc:spChg chg="mod">
          <ac:chgData name="Shayla Moultrie" userId="7ddb665b-374b-497a-a2f2-9a9ce5cb8b69" providerId="ADAL" clId="{CC4FE165-A318-4C04-B4A8-CF94A31F1B73}" dt="2026-09-25T17:05:21.740" v="428" actId="1076"/>
          <ac:spMkLst>
            <pc:docMk/>
            <pc:sldMk cId="3851659345" sldId="2144"/>
            <ac:spMk id="2" creationId="{C7666DFC-B248-E879-0F07-F0419E2A739B}"/>
          </ac:spMkLst>
        </pc:spChg>
        <pc:spChg chg="mod">
          <ac:chgData name="Shayla Moultrie" userId="7ddb665b-374b-497a-a2f2-9a9ce5cb8b69" providerId="ADAL" clId="{CC4FE165-A318-4C04-B4A8-CF94A31F1B73}" dt="2026-09-25T17:05:39.369" v="430" actId="255"/>
          <ac:spMkLst>
            <pc:docMk/>
            <pc:sldMk cId="3851659345" sldId="2144"/>
            <ac:spMk id="5" creationId="{3A5F704E-1D27-9AE4-D465-549AC17C5E63}"/>
          </ac:spMkLst>
        </pc:spChg>
      </pc:sldChg>
      <pc:sldChg chg="modSp mod">
        <pc:chgData name="Shayla Moultrie" userId="7ddb665b-374b-497a-a2f2-9a9ce5cb8b69" providerId="ADAL" clId="{CC4FE165-A318-4C04-B4A8-CF94A31F1B73}" dt="2026-09-25T17:05:31.055" v="429" actId="255"/>
        <pc:sldMkLst>
          <pc:docMk/>
          <pc:sldMk cId="3177288290" sldId="2145"/>
        </pc:sldMkLst>
        <pc:spChg chg="mod">
          <ac:chgData name="Shayla Moultrie" userId="7ddb665b-374b-497a-a2f2-9a9ce5cb8b69" providerId="ADAL" clId="{CC4FE165-A318-4C04-B4A8-CF94A31F1B73}" dt="2026-09-23T19:09:41.421" v="115"/>
          <ac:spMkLst>
            <pc:docMk/>
            <pc:sldMk cId="3177288290" sldId="2145"/>
            <ac:spMk id="2" creationId="{BD6B83E6-5E11-6A3D-EBEC-C7C6034703A5}"/>
          </ac:spMkLst>
        </pc:spChg>
        <pc:spChg chg="mod">
          <ac:chgData name="Shayla Moultrie" userId="7ddb665b-374b-497a-a2f2-9a9ce5cb8b69" providerId="ADAL" clId="{CC4FE165-A318-4C04-B4A8-CF94A31F1B73}" dt="2026-09-25T17:05:31.055" v="429" actId="255"/>
          <ac:spMkLst>
            <pc:docMk/>
            <pc:sldMk cId="3177288290" sldId="2145"/>
            <ac:spMk id="5" creationId="{C6FC0E69-3EB5-9BD2-9E42-7263C3A6C827}"/>
          </ac:spMkLst>
        </pc:spChg>
      </pc:sldChg>
      <pc:sldChg chg="modSp mod">
        <pc:chgData name="Shayla Moultrie" userId="7ddb665b-374b-497a-a2f2-9a9ce5cb8b69" providerId="ADAL" clId="{CC4FE165-A318-4C04-B4A8-CF94A31F1B73}" dt="2026-09-25T17:26:55.359" v="552" actId="404"/>
        <pc:sldMkLst>
          <pc:docMk/>
          <pc:sldMk cId="77157347" sldId="2146"/>
        </pc:sldMkLst>
        <pc:spChg chg="mod">
          <ac:chgData name="Shayla Moultrie" userId="7ddb665b-374b-497a-a2f2-9a9ce5cb8b69" providerId="ADAL" clId="{CC4FE165-A318-4C04-B4A8-CF94A31F1B73}" dt="2026-09-23T19:09:41.421" v="115"/>
          <ac:spMkLst>
            <pc:docMk/>
            <pc:sldMk cId="77157347" sldId="2146"/>
            <ac:spMk id="2" creationId="{D114AB9B-2327-FCB2-1A58-E8171CF498F5}"/>
          </ac:spMkLst>
        </pc:spChg>
        <pc:spChg chg="mod">
          <ac:chgData name="Shayla Moultrie" userId="7ddb665b-374b-497a-a2f2-9a9ce5cb8b69" providerId="ADAL" clId="{CC4FE165-A318-4C04-B4A8-CF94A31F1B73}" dt="2026-09-25T17:26:55.359" v="552" actId="404"/>
          <ac:spMkLst>
            <pc:docMk/>
            <pc:sldMk cId="77157347" sldId="2146"/>
            <ac:spMk id="5" creationId="{1DA3B66E-68AC-B2B9-FFC3-7A1E418BB856}"/>
          </ac:spMkLst>
        </pc:spChg>
      </pc:sldChg>
      <pc:sldChg chg="modSp">
        <pc:chgData name="Shayla Moultrie" userId="7ddb665b-374b-497a-a2f2-9a9ce5cb8b69" providerId="ADAL" clId="{CC4FE165-A318-4C04-B4A8-CF94A31F1B73}" dt="2026-09-25T17:07:44.782" v="451" actId="12100"/>
        <pc:sldMkLst>
          <pc:docMk/>
          <pc:sldMk cId="769574881" sldId="2148"/>
        </pc:sldMkLst>
        <pc:graphicFrameChg chg="mod">
          <ac:chgData name="Shayla Moultrie" userId="7ddb665b-374b-497a-a2f2-9a9ce5cb8b69" providerId="ADAL" clId="{CC4FE165-A318-4C04-B4A8-CF94A31F1B73}" dt="2026-09-25T17:07:44.782" v="451" actId="12100"/>
          <ac:graphicFrameMkLst>
            <pc:docMk/>
            <pc:sldMk cId="769574881" sldId="2148"/>
            <ac:graphicFrameMk id="7" creationId="{EB7534B9-7A21-E1B5-10CA-93A01AC209E3}"/>
          </ac:graphicFrameMkLst>
        </pc:graphicFrameChg>
      </pc:sldChg>
      <pc:sldChg chg="modSp mod">
        <pc:chgData name="Shayla Moultrie" userId="7ddb665b-374b-497a-a2f2-9a9ce5cb8b69" providerId="ADAL" clId="{CC4FE165-A318-4C04-B4A8-CF94A31F1B73}" dt="2026-09-25T17:11:37.612" v="490" actId="207"/>
        <pc:sldMkLst>
          <pc:docMk/>
          <pc:sldMk cId="817587615" sldId="2155"/>
        </pc:sldMkLst>
        <pc:graphicFrameChg chg="mod modGraphic">
          <ac:chgData name="Shayla Moultrie" userId="7ddb665b-374b-497a-a2f2-9a9ce5cb8b69" providerId="ADAL" clId="{CC4FE165-A318-4C04-B4A8-CF94A31F1B73}" dt="2026-09-25T17:11:37.612" v="490" actId="207"/>
          <ac:graphicFrameMkLst>
            <pc:docMk/>
            <pc:sldMk cId="817587615" sldId="2155"/>
            <ac:graphicFrameMk id="7" creationId="{FFF3C3A0-FB8E-4E7C-DA58-11CB515FEED4}"/>
          </ac:graphicFrameMkLst>
        </pc:graphicFrameChg>
      </pc:sldChg>
      <pc:sldChg chg="modSp mod">
        <pc:chgData name="Shayla Moultrie" userId="7ddb665b-374b-497a-a2f2-9a9ce5cb8b69" providerId="ADAL" clId="{CC4FE165-A318-4C04-B4A8-CF94A31F1B73}" dt="2026-09-23T19:30:12.964" v="318" actId="1076"/>
        <pc:sldMkLst>
          <pc:docMk/>
          <pc:sldMk cId="76456248" sldId="2156"/>
        </pc:sldMkLst>
        <pc:spChg chg="mod">
          <ac:chgData name="Shayla Moultrie" userId="7ddb665b-374b-497a-a2f2-9a9ce5cb8b69" providerId="ADAL" clId="{CC4FE165-A318-4C04-B4A8-CF94A31F1B73}" dt="2026-09-23T19:30:12.964" v="318" actId="1076"/>
          <ac:spMkLst>
            <pc:docMk/>
            <pc:sldMk cId="76456248" sldId="2156"/>
            <ac:spMk id="6" creationId="{E80667F7-8D88-22BB-A2A4-F7523FC8A82A}"/>
          </ac:spMkLst>
        </pc:spChg>
        <pc:picChg chg="mod">
          <ac:chgData name="Shayla Moultrie" userId="7ddb665b-374b-497a-a2f2-9a9ce5cb8b69" providerId="ADAL" clId="{CC4FE165-A318-4C04-B4A8-CF94A31F1B73}" dt="2026-09-23T19:30:07.390" v="317" actId="1076"/>
          <ac:picMkLst>
            <pc:docMk/>
            <pc:sldMk cId="76456248" sldId="2156"/>
            <ac:picMk id="5" creationId="{F01D1A4D-4708-150C-6F55-76DC5A194AB4}"/>
          </ac:picMkLst>
        </pc:picChg>
      </pc:sldChg>
      <pc:sldChg chg="modSp mod chgLayout">
        <pc:chgData name="Shayla Moultrie" userId="7ddb665b-374b-497a-a2f2-9a9ce5cb8b69" providerId="ADAL" clId="{CC4FE165-A318-4C04-B4A8-CF94A31F1B73}" dt="2026-09-25T16:59:32.967" v="347" actId="403"/>
        <pc:sldMkLst>
          <pc:docMk/>
          <pc:sldMk cId="335278054" sldId="2157"/>
        </pc:sldMkLst>
        <pc:spChg chg="mod ord">
          <ac:chgData name="Shayla Moultrie" userId="7ddb665b-374b-497a-a2f2-9a9ce5cb8b69" providerId="ADAL" clId="{CC4FE165-A318-4C04-B4A8-CF94A31F1B73}" dt="2026-09-25T16:59:32.967" v="347" actId="403"/>
          <ac:spMkLst>
            <pc:docMk/>
            <pc:sldMk cId="335278054" sldId="2157"/>
            <ac:spMk id="2" creationId="{1089E6EE-6D5D-EF0F-6760-71924A429931}"/>
          </ac:spMkLst>
        </pc:spChg>
        <pc:graphicFrameChg chg="mod modGraphic">
          <ac:chgData name="Shayla Moultrie" userId="7ddb665b-374b-497a-a2f2-9a9ce5cb8b69" providerId="ADAL" clId="{CC4FE165-A318-4C04-B4A8-CF94A31F1B73}" dt="2026-09-23T19:09:42.503" v="118" actId="27636"/>
          <ac:graphicFrameMkLst>
            <pc:docMk/>
            <pc:sldMk cId="335278054" sldId="2157"/>
            <ac:graphicFrameMk id="5" creationId="{B10DF85A-1257-462F-9CD0-5797514A1AC5}"/>
          </ac:graphicFrameMkLst>
        </pc:graphicFrameChg>
      </pc:sldChg>
      <pc:sldChg chg="modSp mod">
        <pc:chgData name="Shayla Moultrie" userId="7ddb665b-374b-497a-a2f2-9a9ce5cb8b69" providerId="ADAL" clId="{CC4FE165-A318-4C04-B4A8-CF94A31F1B73}" dt="2026-09-25T17:20:04.301" v="504" actId="255"/>
        <pc:sldMkLst>
          <pc:docMk/>
          <pc:sldMk cId="3198922283" sldId="2158"/>
        </pc:sldMkLst>
        <pc:spChg chg="mod">
          <ac:chgData name="Shayla Moultrie" userId="7ddb665b-374b-497a-a2f2-9a9ce5cb8b69" providerId="ADAL" clId="{CC4FE165-A318-4C04-B4A8-CF94A31F1B73}" dt="2026-09-25T17:02:07.468" v="386" actId="122"/>
          <ac:spMkLst>
            <pc:docMk/>
            <pc:sldMk cId="3198922283" sldId="2158"/>
            <ac:spMk id="2" creationId="{62305DA2-8CD0-1644-25BD-2AF00374AB43}"/>
          </ac:spMkLst>
        </pc:spChg>
        <pc:spChg chg="mod">
          <ac:chgData name="Shayla Moultrie" userId="7ddb665b-374b-497a-a2f2-9a9ce5cb8b69" providerId="ADAL" clId="{CC4FE165-A318-4C04-B4A8-CF94A31F1B73}" dt="2026-09-25T17:20:04.301" v="504" actId="255"/>
          <ac:spMkLst>
            <pc:docMk/>
            <pc:sldMk cId="3198922283" sldId="2158"/>
            <ac:spMk id="5" creationId="{774F13FE-4EE2-4C32-407B-217236E5AD21}"/>
          </ac:spMkLst>
        </pc:spChg>
      </pc:sldChg>
      <pc:sldChg chg="modSp mod">
        <pc:chgData name="Shayla Moultrie" userId="7ddb665b-374b-497a-a2f2-9a9ce5cb8b69" providerId="ADAL" clId="{CC4FE165-A318-4C04-B4A8-CF94A31F1B73}" dt="2026-09-25T17:01:05.683" v="373" actId="404"/>
        <pc:sldMkLst>
          <pc:docMk/>
          <pc:sldMk cId="1246540077" sldId="2161"/>
        </pc:sldMkLst>
        <pc:spChg chg="mod">
          <ac:chgData name="Shayla Moultrie" userId="7ddb665b-374b-497a-a2f2-9a9ce5cb8b69" providerId="ADAL" clId="{CC4FE165-A318-4C04-B4A8-CF94A31F1B73}" dt="2026-09-25T17:01:05.683" v="373" actId="404"/>
          <ac:spMkLst>
            <pc:docMk/>
            <pc:sldMk cId="1246540077" sldId="2161"/>
            <ac:spMk id="2" creationId="{9F41ED5A-C63A-1596-8881-185D8D9F6875}"/>
          </ac:spMkLst>
        </pc:spChg>
      </pc:sldChg>
      <pc:sldChg chg="modSp">
        <pc:chgData name="Shayla Moultrie" userId="7ddb665b-374b-497a-a2f2-9a9ce5cb8b69" providerId="ADAL" clId="{CC4FE165-A318-4C04-B4A8-CF94A31F1B73}" dt="2026-09-23T19:09:41.421" v="115"/>
        <pc:sldMkLst>
          <pc:docMk/>
          <pc:sldMk cId="221737254" sldId="2162"/>
        </pc:sldMkLst>
        <pc:spChg chg="mod">
          <ac:chgData name="Shayla Moultrie" userId="7ddb665b-374b-497a-a2f2-9a9ce5cb8b69" providerId="ADAL" clId="{CC4FE165-A318-4C04-B4A8-CF94A31F1B73}" dt="2026-09-23T19:09:41.421" v="115"/>
          <ac:spMkLst>
            <pc:docMk/>
            <pc:sldMk cId="221737254" sldId="2162"/>
            <ac:spMk id="2" creationId="{C2A40237-8584-5B8C-0651-9CB2C3CBE081}"/>
          </ac:spMkLst>
        </pc:spChg>
      </pc:sldChg>
      <pc:sldChg chg="modSp mod chgLayout">
        <pc:chgData name="Shayla Moultrie" userId="7ddb665b-374b-497a-a2f2-9a9ce5cb8b69" providerId="ADAL" clId="{CC4FE165-A318-4C04-B4A8-CF94A31F1B73}" dt="2026-09-25T17:22:39.615" v="527" actId="20577"/>
        <pc:sldMkLst>
          <pc:docMk/>
          <pc:sldMk cId="3883286910" sldId="2163"/>
        </pc:sldMkLst>
        <pc:spChg chg="mod ord">
          <ac:chgData name="Shayla Moultrie" userId="7ddb665b-374b-497a-a2f2-9a9ce5cb8b69" providerId="ADAL" clId="{CC4FE165-A318-4C04-B4A8-CF94A31F1B73}" dt="2026-09-25T16:59:24.314" v="345" actId="403"/>
          <ac:spMkLst>
            <pc:docMk/>
            <pc:sldMk cId="3883286910" sldId="2163"/>
            <ac:spMk id="2" creationId="{06AA450E-00AC-8098-746A-0BA5FF841A13}"/>
          </ac:spMkLst>
        </pc:spChg>
        <pc:spChg chg="mod">
          <ac:chgData name="Shayla Moultrie" userId="7ddb665b-374b-497a-a2f2-9a9ce5cb8b69" providerId="ADAL" clId="{CC4FE165-A318-4C04-B4A8-CF94A31F1B73}" dt="2026-09-25T17:22:39.615" v="527" actId="20577"/>
          <ac:spMkLst>
            <pc:docMk/>
            <pc:sldMk cId="3883286910" sldId="2163"/>
            <ac:spMk id="5" creationId="{D8079F00-8E00-D044-CB62-1F5A89501EEA}"/>
          </ac:spMkLst>
        </pc:spChg>
      </pc:sldChg>
      <pc:sldChg chg="delSp modSp mod modClrScheme chgLayout">
        <pc:chgData name="Shayla Moultrie" userId="7ddb665b-374b-497a-a2f2-9a9ce5cb8b69" providerId="ADAL" clId="{CC4FE165-A318-4C04-B4A8-CF94A31F1B73}" dt="2026-09-25T17:03:07.737" v="405" actId="1076"/>
        <pc:sldMkLst>
          <pc:docMk/>
          <pc:sldMk cId="0" sldId="2165"/>
        </pc:sldMkLst>
        <pc:spChg chg="del mod">
          <ac:chgData name="Shayla Moultrie" userId="7ddb665b-374b-497a-a2f2-9a9ce5cb8b69" providerId="ADAL" clId="{CC4FE165-A318-4C04-B4A8-CF94A31F1B73}" dt="2026-09-25T17:02:53.412" v="401" actId="700"/>
          <ac:spMkLst>
            <pc:docMk/>
            <pc:sldMk cId="0" sldId="2165"/>
            <ac:spMk id="3" creationId="{A0054199-025D-EBA2-311F-23EEC0A373D7}"/>
          </ac:spMkLst>
        </pc:spChg>
        <pc:spChg chg="mod ord">
          <ac:chgData name="Shayla Moultrie" userId="7ddb665b-374b-497a-a2f2-9a9ce5cb8b69" providerId="ADAL" clId="{CC4FE165-A318-4C04-B4A8-CF94A31F1B73}" dt="2026-09-25T17:03:00.230" v="403" actId="403"/>
          <ac:spMkLst>
            <pc:docMk/>
            <pc:sldMk cId="0" sldId="2165"/>
            <ac:spMk id="59394" creationId="{00000000-0000-0000-0000-000000000000}"/>
          </ac:spMkLst>
        </pc:spChg>
        <pc:picChg chg="mod">
          <ac:chgData name="Shayla Moultrie" userId="7ddb665b-374b-497a-a2f2-9a9ce5cb8b69" providerId="ADAL" clId="{CC4FE165-A318-4C04-B4A8-CF94A31F1B73}" dt="2026-09-25T17:03:07.737" v="405" actId="1076"/>
          <ac:picMkLst>
            <pc:docMk/>
            <pc:sldMk cId="0" sldId="2165"/>
            <ac:picMk id="5" creationId="{605C73D6-CD71-4F31-66E0-3E5994CF3A55}"/>
          </ac:picMkLst>
        </pc:picChg>
      </pc:sldChg>
      <pc:sldChg chg="modSp">
        <pc:chgData name="Shayla Moultrie" userId="7ddb665b-374b-497a-a2f2-9a9ce5cb8b69" providerId="ADAL" clId="{CC4FE165-A318-4C04-B4A8-CF94A31F1B73}" dt="2026-09-23T19:02:57.965" v="55"/>
        <pc:sldMkLst>
          <pc:docMk/>
          <pc:sldMk cId="1352553467" sldId="2168"/>
        </pc:sldMkLst>
        <pc:spChg chg="mod">
          <ac:chgData name="Shayla Moultrie" userId="7ddb665b-374b-497a-a2f2-9a9ce5cb8b69" providerId="ADAL" clId="{CC4FE165-A318-4C04-B4A8-CF94A31F1B73}" dt="2026-09-23T19:02:57.965" v="55"/>
          <ac:spMkLst>
            <pc:docMk/>
            <pc:sldMk cId="1352553467" sldId="2168"/>
            <ac:spMk id="4" creationId="{67B7B157-2886-DDFD-5547-792CE4242B10}"/>
          </ac:spMkLst>
        </pc:spChg>
      </pc:sldChg>
      <pc:sldChg chg="modSp">
        <pc:chgData name="Shayla Moultrie" userId="7ddb665b-374b-497a-a2f2-9a9ce5cb8b69" providerId="ADAL" clId="{CC4FE165-A318-4C04-B4A8-CF94A31F1B73}" dt="2026-09-23T19:02:57.965" v="55"/>
        <pc:sldMkLst>
          <pc:docMk/>
          <pc:sldMk cId="2079923403" sldId="2169"/>
        </pc:sldMkLst>
        <pc:spChg chg="mod">
          <ac:chgData name="Shayla Moultrie" userId="7ddb665b-374b-497a-a2f2-9a9ce5cb8b69" providerId="ADAL" clId="{CC4FE165-A318-4C04-B4A8-CF94A31F1B73}" dt="2026-09-23T19:02:57.965" v="55"/>
          <ac:spMkLst>
            <pc:docMk/>
            <pc:sldMk cId="2079923403" sldId="2169"/>
            <ac:spMk id="4" creationId="{A60F489F-0F6E-10CA-D9CD-6A1A134292DD}"/>
          </ac:spMkLst>
        </pc:spChg>
      </pc:sldChg>
      <pc:sldChg chg="modSp">
        <pc:chgData name="Shayla Moultrie" userId="7ddb665b-374b-497a-a2f2-9a9ce5cb8b69" providerId="ADAL" clId="{CC4FE165-A318-4C04-B4A8-CF94A31F1B73}" dt="2026-09-23T19:02:57.965" v="55"/>
        <pc:sldMkLst>
          <pc:docMk/>
          <pc:sldMk cId="4131540502" sldId="2170"/>
        </pc:sldMkLst>
        <pc:spChg chg="mod">
          <ac:chgData name="Shayla Moultrie" userId="7ddb665b-374b-497a-a2f2-9a9ce5cb8b69" providerId="ADAL" clId="{CC4FE165-A318-4C04-B4A8-CF94A31F1B73}" dt="2026-09-23T19:02:57.965" v="55"/>
          <ac:spMkLst>
            <pc:docMk/>
            <pc:sldMk cId="4131540502" sldId="2170"/>
            <ac:spMk id="4" creationId="{B826F706-76D8-4E90-7448-B50990E0BDC8}"/>
          </ac:spMkLst>
        </pc:spChg>
      </pc:sldChg>
      <pc:sldChg chg="modSp">
        <pc:chgData name="Shayla Moultrie" userId="7ddb665b-374b-497a-a2f2-9a9ce5cb8b69" providerId="ADAL" clId="{CC4FE165-A318-4C04-B4A8-CF94A31F1B73}" dt="2026-09-23T19:02:57.965" v="55"/>
        <pc:sldMkLst>
          <pc:docMk/>
          <pc:sldMk cId="2437010297" sldId="2171"/>
        </pc:sldMkLst>
        <pc:spChg chg="mod">
          <ac:chgData name="Shayla Moultrie" userId="7ddb665b-374b-497a-a2f2-9a9ce5cb8b69" providerId="ADAL" clId="{CC4FE165-A318-4C04-B4A8-CF94A31F1B73}" dt="2026-09-23T19:02:57.965" v="55"/>
          <ac:spMkLst>
            <pc:docMk/>
            <pc:sldMk cId="2437010297" sldId="2171"/>
            <ac:spMk id="4" creationId="{9B353F9E-3747-C191-3A9F-885688BF0077}"/>
          </ac:spMkLst>
        </pc:spChg>
      </pc:sldChg>
      <pc:sldChg chg="modSp">
        <pc:chgData name="Shayla Moultrie" userId="7ddb665b-374b-497a-a2f2-9a9ce5cb8b69" providerId="ADAL" clId="{CC4FE165-A318-4C04-B4A8-CF94A31F1B73}" dt="2026-09-23T19:02:57.965" v="55"/>
        <pc:sldMkLst>
          <pc:docMk/>
          <pc:sldMk cId="4222979619" sldId="2172"/>
        </pc:sldMkLst>
        <pc:spChg chg="mod">
          <ac:chgData name="Shayla Moultrie" userId="7ddb665b-374b-497a-a2f2-9a9ce5cb8b69" providerId="ADAL" clId="{CC4FE165-A318-4C04-B4A8-CF94A31F1B73}" dt="2026-09-23T19:02:57.965" v="55"/>
          <ac:spMkLst>
            <pc:docMk/>
            <pc:sldMk cId="4222979619" sldId="2172"/>
            <ac:spMk id="4" creationId="{512DF835-DD7F-A197-0889-3615314D72C6}"/>
          </ac:spMkLst>
        </pc:spChg>
      </pc:sldChg>
      <pc:sldChg chg="modSp mod">
        <pc:chgData name="Shayla Moultrie" userId="7ddb665b-374b-497a-a2f2-9a9ce5cb8b69" providerId="ADAL" clId="{CC4FE165-A318-4C04-B4A8-CF94A31F1B73}" dt="2026-09-25T17:25:57.258" v="548" actId="403"/>
        <pc:sldMkLst>
          <pc:docMk/>
          <pc:sldMk cId="3126031056" sldId="2173"/>
        </pc:sldMkLst>
        <pc:spChg chg="mod">
          <ac:chgData name="Shayla Moultrie" userId="7ddb665b-374b-497a-a2f2-9a9ce5cb8b69" providerId="ADAL" clId="{CC4FE165-A318-4C04-B4A8-CF94A31F1B73}" dt="2026-09-25T17:25:57.258" v="548" actId="403"/>
          <ac:spMkLst>
            <pc:docMk/>
            <pc:sldMk cId="3126031056" sldId="2173"/>
            <ac:spMk id="2" creationId="{AC01710E-60B2-18CA-BEE8-396C46FC5ECE}"/>
          </ac:spMkLst>
        </pc:spChg>
        <pc:spChg chg="mod">
          <ac:chgData name="Shayla Moultrie" userId="7ddb665b-374b-497a-a2f2-9a9ce5cb8b69" providerId="ADAL" clId="{CC4FE165-A318-4C04-B4A8-CF94A31F1B73}" dt="2026-09-23T19:09:41.421" v="115"/>
          <ac:spMkLst>
            <pc:docMk/>
            <pc:sldMk cId="3126031056" sldId="2173"/>
            <ac:spMk id="3" creationId="{03414B94-B93A-E90D-477D-35069A64E020}"/>
          </ac:spMkLst>
        </pc:spChg>
      </pc:sldChg>
      <pc:sldChg chg="modSp mod">
        <pc:chgData name="Shayla Moultrie" userId="7ddb665b-374b-497a-a2f2-9a9ce5cb8b69" providerId="ADAL" clId="{CC4FE165-A318-4C04-B4A8-CF94A31F1B73}" dt="2026-09-23T19:30:30.913" v="319" actId="255"/>
        <pc:sldMkLst>
          <pc:docMk/>
          <pc:sldMk cId="564761719" sldId="2175"/>
        </pc:sldMkLst>
        <pc:spChg chg="mod">
          <ac:chgData name="Shayla Moultrie" userId="7ddb665b-374b-497a-a2f2-9a9ce5cb8b69" providerId="ADAL" clId="{CC4FE165-A318-4C04-B4A8-CF94A31F1B73}" dt="2026-09-23T19:09:41.421" v="115"/>
          <ac:spMkLst>
            <pc:docMk/>
            <pc:sldMk cId="564761719" sldId="2175"/>
            <ac:spMk id="2" creationId="{BC934A13-79EB-725D-8883-C5F0520F2311}"/>
          </ac:spMkLst>
        </pc:spChg>
        <pc:spChg chg="mod">
          <ac:chgData name="Shayla Moultrie" userId="7ddb665b-374b-497a-a2f2-9a9ce5cb8b69" providerId="ADAL" clId="{CC4FE165-A318-4C04-B4A8-CF94A31F1B73}" dt="2026-09-23T19:09:41.421" v="115"/>
          <ac:spMkLst>
            <pc:docMk/>
            <pc:sldMk cId="564761719" sldId="2175"/>
            <ac:spMk id="3" creationId="{0FB54461-B6EA-8FC6-4F4F-3312D8279F64}"/>
          </ac:spMkLst>
        </pc:spChg>
        <pc:spChg chg="mod">
          <ac:chgData name="Shayla Moultrie" userId="7ddb665b-374b-497a-a2f2-9a9ce5cb8b69" providerId="ADAL" clId="{CC4FE165-A318-4C04-B4A8-CF94A31F1B73}" dt="2026-09-23T19:30:30.913" v="319" actId="255"/>
          <ac:spMkLst>
            <pc:docMk/>
            <pc:sldMk cId="564761719" sldId="2175"/>
            <ac:spMk id="4" creationId="{806C8653-D40D-BB11-712C-30A998B3FE1F}"/>
          </ac:spMkLst>
        </pc:spChg>
      </pc:sldChg>
      <pc:sldMasterChg chg="modSldLayout">
        <pc:chgData name="Shayla Moultrie" userId="7ddb665b-374b-497a-a2f2-9a9ce5cb8b69" providerId="ADAL" clId="{CC4FE165-A318-4C04-B4A8-CF94A31F1B73}" dt="2026-09-23T19:02:00.098" v="45" actId="22"/>
        <pc:sldMasterMkLst>
          <pc:docMk/>
          <pc:sldMasterMk cId="1427618905" sldId="2147483760"/>
        </pc:sldMasterMkLst>
        <pc:sldLayoutChg chg="addSp delSp mod">
          <pc:chgData name="Shayla Moultrie" userId="7ddb665b-374b-497a-a2f2-9a9ce5cb8b69" providerId="ADAL" clId="{CC4FE165-A318-4C04-B4A8-CF94A31F1B73}" dt="2026-09-23T19:02:00.098" v="45" actId="22"/>
          <pc:sldLayoutMkLst>
            <pc:docMk/>
            <pc:sldMasterMk cId="1427618905" sldId="2147483760"/>
            <pc:sldLayoutMk cId="439745896" sldId="2147483781"/>
          </pc:sldLayoutMkLst>
          <pc:picChg chg="add">
            <ac:chgData name="Shayla Moultrie" userId="7ddb665b-374b-497a-a2f2-9a9ce5cb8b69" providerId="ADAL" clId="{CC4FE165-A318-4C04-B4A8-CF94A31F1B73}" dt="2026-09-23T19:02:00.098" v="45" actId="22"/>
            <ac:picMkLst>
              <pc:docMk/>
              <pc:sldMasterMk cId="1427618905" sldId="2147483760"/>
              <pc:sldLayoutMk cId="439745896" sldId="2147483781"/>
              <ac:picMk id="5" creationId="{E01A44CC-F2EA-C4D6-D0F2-7369B2A3E7B0}"/>
            </ac:picMkLst>
          </pc:picChg>
          <pc:picChg chg="add">
            <ac:chgData name="Shayla Moultrie" userId="7ddb665b-374b-497a-a2f2-9a9ce5cb8b69" providerId="ADAL" clId="{CC4FE165-A318-4C04-B4A8-CF94A31F1B73}" dt="2026-09-23T19:02:00.098" v="45" actId="22"/>
            <ac:picMkLst>
              <pc:docMk/>
              <pc:sldMasterMk cId="1427618905" sldId="2147483760"/>
              <pc:sldLayoutMk cId="439745896" sldId="2147483781"/>
              <ac:picMk id="7" creationId="{11124CD1-81FF-AA02-585C-413D54E5B026}"/>
            </ac:picMkLst>
          </pc:picChg>
        </pc:sldLayoutChg>
        <pc:sldLayoutChg chg="addSp delSp modSp mod">
          <pc:chgData name="Shayla Moultrie" userId="7ddb665b-374b-497a-a2f2-9a9ce5cb8b69" providerId="ADAL" clId="{CC4FE165-A318-4C04-B4A8-CF94A31F1B73}" dt="2026-09-23T19:01:41.457" v="42" actId="207"/>
          <pc:sldLayoutMkLst>
            <pc:docMk/>
            <pc:sldMasterMk cId="1427618905" sldId="2147483760"/>
            <pc:sldLayoutMk cId="2172252691" sldId="2147483798"/>
          </pc:sldLayoutMkLst>
          <pc:spChg chg="mod">
            <ac:chgData name="Shayla Moultrie" userId="7ddb665b-374b-497a-a2f2-9a9ce5cb8b69" providerId="ADAL" clId="{CC4FE165-A318-4C04-B4A8-CF94A31F1B73}" dt="2026-09-23T19:01:41.457" v="42" actId="207"/>
            <ac:spMkLst>
              <pc:docMk/>
              <pc:sldMasterMk cId="1427618905" sldId="2147483760"/>
              <pc:sldLayoutMk cId="2172252691" sldId="2147483798"/>
              <ac:spMk id="12" creationId="{DE33E3BF-7A22-4520-BEA9-41A95AD9FA31}"/>
            </ac:spMkLst>
          </pc:spChg>
          <pc:picChg chg="add ord">
            <ac:chgData name="Shayla Moultrie" userId="7ddb665b-374b-497a-a2f2-9a9ce5cb8b69" providerId="ADAL" clId="{CC4FE165-A318-4C04-B4A8-CF94A31F1B73}" dt="2026-09-23T19:01:37.728" v="41" actId="167"/>
            <ac:picMkLst>
              <pc:docMk/>
              <pc:sldMasterMk cId="1427618905" sldId="2147483760"/>
              <pc:sldLayoutMk cId="2172252691" sldId="2147483798"/>
              <ac:picMk id="3" creationId="{7CFBE6B9-EBA3-928F-4518-F476BB30CC95}"/>
            </ac:picMkLst>
          </pc:picChg>
        </pc:sldLayoutChg>
      </pc:sldMasterChg>
      <pc:sldMasterChg chg="addSp delSp mod modSldLayout">
        <pc:chgData name="Shayla Moultrie" userId="7ddb665b-374b-497a-a2f2-9a9ce5cb8b69" providerId="ADAL" clId="{CC4FE165-A318-4C04-B4A8-CF94A31F1B73}" dt="2026-09-23T19:03:54.948" v="59" actId="208"/>
        <pc:sldMasterMkLst>
          <pc:docMk/>
          <pc:sldMasterMk cId="1117408515" sldId="2147483783"/>
        </pc:sldMasterMkLst>
        <pc:picChg chg="add">
          <ac:chgData name="Shayla Moultrie" userId="7ddb665b-374b-497a-a2f2-9a9ce5cb8b69" providerId="ADAL" clId="{CC4FE165-A318-4C04-B4A8-CF94A31F1B73}" dt="2026-09-23T19:02:10.822" v="47" actId="22"/>
          <ac:picMkLst>
            <pc:docMk/>
            <pc:sldMasterMk cId="1117408515" sldId="2147483783"/>
            <ac:picMk id="6" creationId="{11ABA6B8-5EA8-43C7-3D38-FB761F9EDFC0}"/>
          </ac:picMkLst>
        </pc:picChg>
        <pc:sldLayoutChg chg="modSp mod">
          <pc:chgData name="Shayla Moultrie" userId="7ddb665b-374b-497a-a2f2-9a9ce5cb8b69" providerId="ADAL" clId="{CC4FE165-A318-4C04-B4A8-CF94A31F1B73}" dt="2026-09-23T19:03:54.948" v="59" actId="208"/>
          <pc:sldLayoutMkLst>
            <pc:docMk/>
            <pc:sldMasterMk cId="1117408515" sldId="2147483783"/>
            <pc:sldLayoutMk cId="1762144478" sldId="2147483727"/>
          </pc:sldLayoutMkLst>
          <pc:cxnChg chg="mod">
            <ac:chgData name="Shayla Moultrie" userId="7ddb665b-374b-497a-a2f2-9a9ce5cb8b69" providerId="ADAL" clId="{CC4FE165-A318-4C04-B4A8-CF94A31F1B73}" dt="2026-09-23T19:03:54.948" v="59" actId="208"/>
            <ac:cxnSpMkLst>
              <pc:docMk/>
              <pc:sldMasterMk cId="1117408515" sldId="2147483783"/>
              <pc:sldLayoutMk cId="1762144478" sldId="2147483727"/>
              <ac:cxnSpMk id="10" creationId="{DC549B19-0D69-4379-95A3-B2C41E15E3EE}"/>
            </ac:cxnSpMkLst>
          </pc:cxnChg>
        </pc:sldLayoutChg>
        <pc:sldLayoutChg chg="delSp mod">
          <pc:chgData name="Shayla Moultrie" userId="7ddb665b-374b-497a-a2f2-9a9ce5cb8b69" providerId="ADAL" clId="{CC4FE165-A318-4C04-B4A8-CF94A31F1B73}" dt="2026-09-23T19:03:08.716" v="57" actId="478"/>
          <pc:sldLayoutMkLst>
            <pc:docMk/>
            <pc:sldMasterMk cId="1117408515" sldId="2147483783"/>
            <pc:sldLayoutMk cId="846107050" sldId="2147483804"/>
          </pc:sldLayoutMkLst>
        </pc:sldLayoutChg>
      </pc:sldMasterChg>
      <pc:sldMasterChg chg="addSp">
        <pc:chgData name="Shayla Moultrie" userId="7ddb665b-374b-497a-a2f2-9a9ce5cb8b69" providerId="ADAL" clId="{CC4FE165-A318-4C04-B4A8-CF94A31F1B73}" dt="2026-09-23T19:09:41.421" v="115"/>
        <pc:sldMasterMkLst>
          <pc:docMk/>
          <pc:sldMasterMk cId="3696239945" sldId="2147483858"/>
        </pc:sldMasterMkLst>
        <pc:spChg chg="add">
          <ac:chgData name="Shayla Moultrie" userId="7ddb665b-374b-497a-a2f2-9a9ce5cb8b69" providerId="ADAL" clId="{CC4FE165-A318-4C04-B4A8-CF94A31F1B73}" dt="2026-09-23T19:09:41.421" v="115"/>
          <ac:spMkLst>
            <pc:docMk/>
            <pc:sldMasterMk cId="3696239945" sldId="2147483858"/>
            <ac:spMk id="4" creationId="{7ED17FD6-E63F-C107-15D5-2EB8EA870057}"/>
          </ac:spMkLst>
        </pc:spChg>
        <pc:spChg chg="add">
          <ac:chgData name="Shayla Moultrie" userId="7ddb665b-374b-497a-a2f2-9a9ce5cb8b69" providerId="ADAL" clId="{CC4FE165-A318-4C04-B4A8-CF94A31F1B73}" dt="2026-09-23T19:09:41.421" v="115"/>
          <ac:spMkLst>
            <pc:docMk/>
            <pc:sldMasterMk cId="3696239945" sldId="2147483858"/>
            <ac:spMk id="6" creationId="{E069E7CE-F007-86A7-83C9-945B0D909891}"/>
          </ac:spMkLst>
        </pc:spChg>
        <pc:picChg chg="add">
          <ac:chgData name="Shayla Moultrie" userId="7ddb665b-374b-497a-a2f2-9a9ce5cb8b69" providerId="ADAL" clId="{CC4FE165-A318-4C04-B4A8-CF94A31F1B73}" dt="2026-09-23T19:09:41.421" v="115"/>
          <ac:picMkLst>
            <pc:docMk/>
            <pc:sldMasterMk cId="3696239945" sldId="2147483858"/>
            <ac:picMk id="7" creationId="{C1F51228-087E-C5D4-2995-59A62F880A3F}"/>
          </ac:picMkLst>
        </pc:picChg>
      </pc:sldMasterChg>
    </pc:docChg>
  </pc:docChgLst>
  <pc:docChgLst>
    <pc:chgData name="Faith Kae" userId="c6c8b046-f500-43fb-8955-f60680bee67b" providerId="ADAL" clId="{EC9C7791-A59F-42FB-95FE-E27CDC4BA0F4}"/>
    <pc:docChg chg="undo custSel addSld delSld modSld sldOrd modMainMaster modNotesMaster">
      <pc:chgData name="Faith Kae" userId="c6c8b046-f500-43fb-8955-f60680bee67b" providerId="ADAL" clId="{EC9C7791-A59F-42FB-95FE-E27CDC4BA0F4}" dt="2026-09-21T17:49:21.728" v="1276" actId="20577"/>
      <pc:docMkLst>
        <pc:docMk/>
      </pc:docMkLst>
      <pc:sldChg chg="delSp modSp delDesignElem modNotes">
        <pc:chgData name="Faith Kae" userId="c6c8b046-f500-43fb-8955-f60680bee67b" providerId="ADAL" clId="{EC9C7791-A59F-42FB-95FE-E27CDC4BA0F4}" dt="2026-09-21T10:38:49.992" v="1141"/>
        <pc:sldMkLst>
          <pc:docMk/>
          <pc:sldMk cId="0" sldId="257"/>
        </pc:sldMkLst>
        <pc:spChg chg="mod">
          <ac:chgData name="Faith Kae" userId="c6c8b046-f500-43fb-8955-f60680bee67b" providerId="ADAL" clId="{EC9C7791-A59F-42FB-95FE-E27CDC4BA0F4}" dt="2026-09-21T10:38:49.992" v="1141"/>
          <ac:spMkLst>
            <pc:docMk/>
            <pc:sldMk cId="0" sldId="257"/>
            <ac:spMk id="2" creationId="{00000000-0000-0000-0000-000000000000}"/>
          </ac:spMkLst>
        </pc:spChg>
        <pc:spChg chg="mod">
          <ac:chgData name="Faith Kae" userId="c6c8b046-f500-43fb-8955-f60680bee67b" providerId="ADAL" clId="{EC9C7791-A59F-42FB-95FE-E27CDC4BA0F4}" dt="2026-09-21T10:38:49.992" v="1141"/>
          <ac:spMkLst>
            <pc:docMk/>
            <pc:sldMk cId="0" sldId="257"/>
            <ac:spMk id="7" creationId="{00000000-0000-0000-0000-000000000000}"/>
          </ac:spMkLst>
        </pc:spChg>
      </pc:sldChg>
      <pc:sldChg chg="modSp">
        <pc:chgData name="Faith Kae" userId="c6c8b046-f500-43fb-8955-f60680bee67b" providerId="ADAL" clId="{EC9C7791-A59F-42FB-95FE-E27CDC4BA0F4}" dt="2026-09-21T10:38:49.992" v="1141"/>
        <pc:sldMkLst>
          <pc:docMk/>
          <pc:sldMk cId="0" sldId="260"/>
        </pc:sldMkLst>
        <pc:spChg chg="mod">
          <ac:chgData name="Faith Kae" userId="c6c8b046-f500-43fb-8955-f60680bee67b" providerId="ADAL" clId="{EC9C7791-A59F-42FB-95FE-E27CDC4BA0F4}" dt="2026-09-21T10:38:49.992" v="1141"/>
          <ac:spMkLst>
            <pc:docMk/>
            <pc:sldMk cId="0" sldId="260"/>
            <ac:spMk id="3" creationId="{00000000-0000-0000-0000-000000000000}"/>
          </ac:spMkLst>
        </pc:spChg>
        <pc:spChg chg="mod">
          <ac:chgData name="Faith Kae" userId="c6c8b046-f500-43fb-8955-f60680bee67b" providerId="ADAL" clId="{EC9C7791-A59F-42FB-95FE-E27CDC4BA0F4}" dt="2026-09-21T10:38:49.992" v="1141"/>
          <ac:spMkLst>
            <pc:docMk/>
            <pc:sldMk cId="0" sldId="260"/>
            <ac:spMk id="4" creationId="{00000000-0000-0000-0000-000000000000}"/>
          </ac:spMkLst>
        </pc:spChg>
      </pc:sldChg>
      <pc:sldChg chg="modSp">
        <pc:chgData name="Faith Kae" userId="c6c8b046-f500-43fb-8955-f60680bee67b" providerId="ADAL" clId="{EC9C7791-A59F-42FB-95FE-E27CDC4BA0F4}" dt="2026-09-21T10:38:49.992" v="1141"/>
        <pc:sldMkLst>
          <pc:docMk/>
          <pc:sldMk cId="0" sldId="268"/>
        </pc:sldMkLst>
        <pc:spChg chg="mod">
          <ac:chgData name="Faith Kae" userId="c6c8b046-f500-43fb-8955-f60680bee67b" providerId="ADAL" clId="{EC9C7791-A59F-42FB-95FE-E27CDC4BA0F4}" dt="2026-09-21T10:38:49.992" v="1141"/>
          <ac:spMkLst>
            <pc:docMk/>
            <pc:sldMk cId="0" sldId="268"/>
            <ac:spMk id="3" creationId="{00000000-0000-0000-0000-000000000000}"/>
          </ac:spMkLst>
        </pc:spChg>
        <pc:graphicFrameChg chg="mod">
          <ac:chgData name="Faith Kae" userId="c6c8b046-f500-43fb-8955-f60680bee67b" providerId="ADAL" clId="{EC9C7791-A59F-42FB-95FE-E27CDC4BA0F4}" dt="2026-09-21T10:38:49.992" v="1141"/>
          <ac:graphicFrameMkLst>
            <pc:docMk/>
            <pc:sldMk cId="0" sldId="268"/>
            <ac:graphicFrameMk id="30" creationId="{2E8E7AC4-2E53-7DC0-B531-1D29052E2DE6}"/>
          </ac:graphicFrameMkLst>
        </pc:graphicFrameChg>
      </pc:sldChg>
      <pc:sldChg chg="modSp mod">
        <pc:chgData name="Faith Kae" userId="c6c8b046-f500-43fb-8955-f60680bee67b" providerId="ADAL" clId="{EC9C7791-A59F-42FB-95FE-E27CDC4BA0F4}" dt="2026-09-21T10:38:50.271" v="1151" actId="27636"/>
        <pc:sldMkLst>
          <pc:docMk/>
          <pc:sldMk cId="0" sldId="269"/>
        </pc:sldMkLst>
        <pc:spChg chg="mod">
          <ac:chgData name="Faith Kae" userId="c6c8b046-f500-43fb-8955-f60680bee67b" providerId="ADAL" clId="{EC9C7791-A59F-42FB-95FE-E27CDC4BA0F4}" dt="2026-09-21T10:38:49.992" v="1141"/>
          <ac:spMkLst>
            <pc:docMk/>
            <pc:sldMk cId="0" sldId="269"/>
            <ac:spMk id="9" creationId="{00000000-0000-0000-0000-000000000000}"/>
          </ac:spMkLst>
        </pc:spChg>
        <pc:spChg chg="mod">
          <ac:chgData name="Faith Kae" userId="c6c8b046-f500-43fb-8955-f60680bee67b" providerId="ADAL" clId="{EC9C7791-A59F-42FB-95FE-E27CDC4BA0F4}" dt="2026-09-21T10:38:50.271" v="1151" actId="27636"/>
          <ac:spMkLst>
            <pc:docMk/>
            <pc:sldMk cId="0" sldId="269"/>
            <ac:spMk id="10" creationId="{00000000-0000-0000-0000-000000000000}"/>
          </ac:spMkLst>
        </pc:spChg>
      </pc:sldChg>
      <pc:sldChg chg="modSp">
        <pc:chgData name="Faith Kae" userId="c6c8b046-f500-43fb-8955-f60680bee67b" providerId="ADAL" clId="{EC9C7791-A59F-42FB-95FE-E27CDC4BA0F4}" dt="2026-09-21T10:38:49.992" v="1141"/>
        <pc:sldMkLst>
          <pc:docMk/>
          <pc:sldMk cId="0" sldId="272"/>
        </pc:sldMkLst>
        <pc:spChg chg="mod">
          <ac:chgData name="Faith Kae" userId="c6c8b046-f500-43fb-8955-f60680bee67b" providerId="ADAL" clId="{EC9C7791-A59F-42FB-95FE-E27CDC4BA0F4}" dt="2026-09-21T10:38:49.992" v="1141"/>
          <ac:spMkLst>
            <pc:docMk/>
            <pc:sldMk cId="0" sldId="272"/>
            <ac:spMk id="9" creationId="{00000000-0000-0000-0000-000000000000}"/>
          </ac:spMkLst>
        </pc:spChg>
        <pc:spChg chg="mod">
          <ac:chgData name="Faith Kae" userId="c6c8b046-f500-43fb-8955-f60680bee67b" providerId="ADAL" clId="{EC9C7791-A59F-42FB-95FE-E27CDC4BA0F4}" dt="2026-09-21T10:38:49.992" v="1141"/>
          <ac:spMkLst>
            <pc:docMk/>
            <pc:sldMk cId="0" sldId="272"/>
            <ac:spMk id="13" creationId="{00000000-0000-0000-0000-000000000000}"/>
          </ac:spMkLst>
        </pc:spChg>
        <pc:picChg chg="mod">
          <ac:chgData name="Faith Kae" userId="c6c8b046-f500-43fb-8955-f60680bee67b" providerId="ADAL" clId="{EC9C7791-A59F-42FB-95FE-E27CDC4BA0F4}" dt="2026-09-21T10:38:49.992" v="1141"/>
          <ac:picMkLst>
            <pc:docMk/>
            <pc:sldMk cId="0" sldId="272"/>
            <ac:picMk id="5" creationId="{00000000-0000-0000-0000-000000000000}"/>
          </ac:picMkLst>
        </pc:picChg>
      </pc:sldChg>
      <pc:sldChg chg="modSp mod">
        <pc:chgData name="Faith Kae" userId="c6c8b046-f500-43fb-8955-f60680bee67b" providerId="ADAL" clId="{EC9C7791-A59F-42FB-95FE-E27CDC4BA0F4}" dt="2026-09-21T17:35:53.505" v="1196" actId="20577"/>
        <pc:sldMkLst>
          <pc:docMk/>
          <pc:sldMk cId="0" sldId="274"/>
        </pc:sldMkLst>
        <pc:spChg chg="mod">
          <ac:chgData name="Faith Kae" userId="c6c8b046-f500-43fb-8955-f60680bee67b" providerId="ADAL" clId="{EC9C7791-A59F-42FB-95FE-E27CDC4BA0F4}" dt="2026-09-21T10:38:49.992" v="1141"/>
          <ac:spMkLst>
            <pc:docMk/>
            <pc:sldMk cId="0" sldId="274"/>
            <ac:spMk id="14338" creationId="{00000000-0000-0000-0000-000000000000}"/>
          </ac:spMkLst>
        </pc:spChg>
        <pc:spChg chg="mod">
          <ac:chgData name="Faith Kae" userId="c6c8b046-f500-43fb-8955-f60680bee67b" providerId="ADAL" clId="{EC9C7791-A59F-42FB-95FE-E27CDC4BA0F4}" dt="2026-09-21T17:35:53.505" v="1196" actId="20577"/>
          <ac:spMkLst>
            <pc:docMk/>
            <pc:sldMk cId="0" sldId="274"/>
            <ac:spMk id="14339" creationId="{00000000-0000-0000-0000-000000000000}"/>
          </ac:spMkLst>
        </pc:spChg>
      </pc:sldChg>
      <pc:sldChg chg="modSp">
        <pc:chgData name="Faith Kae" userId="c6c8b046-f500-43fb-8955-f60680bee67b" providerId="ADAL" clId="{EC9C7791-A59F-42FB-95FE-E27CDC4BA0F4}" dt="2026-09-21T10:38:49.992" v="1141"/>
        <pc:sldMkLst>
          <pc:docMk/>
          <pc:sldMk cId="0" sldId="275"/>
        </pc:sldMkLst>
        <pc:spChg chg="mod">
          <ac:chgData name="Faith Kae" userId="c6c8b046-f500-43fb-8955-f60680bee67b" providerId="ADAL" clId="{EC9C7791-A59F-42FB-95FE-E27CDC4BA0F4}" dt="2026-09-21T10:38:49.992" v="1141"/>
          <ac:spMkLst>
            <pc:docMk/>
            <pc:sldMk cId="0" sldId="275"/>
            <ac:spMk id="2" creationId="{00000000-0000-0000-0000-000000000000}"/>
          </ac:spMkLst>
        </pc:spChg>
        <pc:spChg chg="mod">
          <ac:chgData name="Faith Kae" userId="c6c8b046-f500-43fb-8955-f60680bee67b" providerId="ADAL" clId="{EC9C7791-A59F-42FB-95FE-E27CDC4BA0F4}" dt="2026-09-21T10:38:49.992" v="1141"/>
          <ac:spMkLst>
            <pc:docMk/>
            <pc:sldMk cId="0" sldId="275"/>
            <ac:spMk id="3" creationId="{00000000-0000-0000-0000-000000000000}"/>
          </ac:spMkLst>
        </pc:spChg>
      </pc:sldChg>
      <pc:sldChg chg="modSp mod">
        <pc:chgData name="Faith Kae" userId="c6c8b046-f500-43fb-8955-f60680bee67b" providerId="ADAL" clId="{EC9C7791-A59F-42FB-95FE-E27CDC4BA0F4}" dt="2026-09-21T10:38:50.207" v="1146" actId="27636"/>
        <pc:sldMkLst>
          <pc:docMk/>
          <pc:sldMk cId="0" sldId="278"/>
        </pc:sldMkLst>
        <pc:spChg chg="mod">
          <ac:chgData name="Faith Kae" userId="c6c8b046-f500-43fb-8955-f60680bee67b" providerId="ADAL" clId="{EC9C7791-A59F-42FB-95FE-E27CDC4BA0F4}" dt="2026-09-21T10:38:50.207" v="1146" actId="27636"/>
          <ac:spMkLst>
            <pc:docMk/>
            <pc:sldMk cId="0" sldId="278"/>
            <ac:spMk id="2" creationId="{00000000-0000-0000-0000-000000000000}"/>
          </ac:spMkLst>
        </pc:spChg>
        <pc:spChg chg="mod">
          <ac:chgData name="Faith Kae" userId="c6c8b046-f500-43fb-8955-f60680bee67b" providerId="ADAL" clId="{EC9C7791-A59F-42FB-95FE-E27CDC4BA0F4}" dt="2026-09-21T10:38:49.992" v="1141"/>
          <ac:spMkLst>
            <pc:docMk/>
            <pc:sldMk cId="0" sldId="278"/>
            <ac:spMk id="3" creationId="{00000000-0000-0000-0000-000000000000}"/>
          </ac:spMkLst>
        </pc:spChg>
        <pc:spChg chg="mod">
          <ac:chgData name="Faith Kae" userId="c6c8b046-f500-43fb-8955-f60680bee67b" providerId="ADAL" clId="{EC9C7791-A59F-42FB-95FE-E27CDC4BA0F4}" dt="2026-09-21T10:38:49.992" v="1141"/>
          <ac:spMkLst>
            <pc:docMk/>
            <pc:sldMk cId="0" sldId="278"/>
            <ac:spMk id="10" creationId="{00000000-0000-0000-0000-000000000000}"/>
          </ac:spMkLst>
        </pc:spChg>
        <pc:graphicFrameChg chg="mod">
          <ac:chgData name="Faith Kae" userId="c6c8b046-f500-43fb-8955-f60680bee67b" providerId="ADAL" clId="{EC9C7791-A59F-42FB-95FE-E27CDC4BA0F4}" dt="2026-09-21T10:38:49.992" v="1141"/>
          <ac:graphicFrameMkLst>
            <pc:docMk/>
            <pc:sldMk cId="0" sldId="278"/>
            <ac:graphicFrameMk id="9" creationId="{00000000-0000-0000-0000-000000000000}"/>
          </ac:graphicFrameMkLst>
        </pc:graphicFrameChg>
      </pc:sldChg>
      <pc:sldChg chg="modSp">
        <pc:chgData name="Faith Kae" userId="c6c8b046-f500-43fb-8955-f60680bee67b" providerId="ADAL" clId="{EC9C7791-A59F-42FB-95FE-E27CDC4BA0F4}" dt="2026-09-21T10:38:49.992" v="1141"/>
        <pc:sldMkLst>
          <pc:docMk/>
          <pc:sldMk cId="3860667159" sldId="283"/>
        </pc:sldMkLst>
        <pc:spChg chg="mod">
          <ac:chgData name="Faith Kae" userId="c6c8b046-f500-43fb-8955-f60680bee67b" providerId="ADAL" clId="{EC9C7791-A59F-42FB-95FE-E27CDC4BA0F4}" dt="2026-09-21T10:38:49.992" v="1141"/>
          <ac:spMkLst>
            <pc:docMk/>
            <pc:sldMk cId="3860667159" sldId="283"/>
            <ac:spMk id="4" creationId="{06D123F6-0EE9-041B-C100-DE697F1F0D14}"/>
          </ac:spMkLst>
        </pc:spChg>
        <pc:spChg chg="mod">
          <ac:chgData name="Faith Kae" userId="c6c8b046-f500-43fb-8955-f60680bee67b" providerId="ADAL" clId="{EC9C7791-A59F-42FB-95FE-E27CDC4BA0F4}" dt="2026-09-21T10:38:49.992" v="1141"/>
          <ac:spMkLst>
            <pc:docMk/>
            <pc:sldMk cId="3860667159" sldId="283"/>
            <ac:spMk id="7" creationId="{979529AF-FC32-4F7A-9BA9-360C4E59BA33}"/>
          </ac:spMkLst>
        </pc:spChg>
        <pc:spChg chg="mod">
          <ac:chgData name="Faith Kae" userId="c6c8b046-f500-43fb-8955-f60680bee67b" providerId="ADAL" clId="{EC9C7791-A59F-42FB-95FE-E27CDC4BA0F4}" dt="2026-09-21T10:38:49.992" v="1141"/>
          <ac:spMkLst>
            <pc:docMk/>
            <pc:sldMk cId="3860667159" sldId="283"/>
            <ac:spMk id="8" creationId="{2A6429C8-33D1-4C90-9A43-5DB80691B804}"/>
          </ac:spMkLst>
        </pc:spChg>
      </pc:sldChg>
      <pc:sldChg chg="modSp">
        <pc:chgData name="Faith Kae" userId="c6c8b046-f500-43fb-8955-f60680bee67b" providerId="ADAL" clId="{EC9C7791-A59F-42FB-95FE-E27CDC4BA0F4}" dt="2026-09-21T10:38:49.992" v="1141"/>
        <pc:sldMkLst>
          <pc:docMk/>
          <pc:sldMk cId="0" sldId="285"/>
        </pc:sldMkLst>
        <pc:spChg chg="mod">
          <ac:chgData name="Faith Kae" userId="c6c8b046-f500-43fb-8955-f60680bee67b" providerId="ADAL" clId="{EC9C7791-A59F-42FB-95FE-E27CDC4BA0F4}" dt="2026-09-21T10:38:49.992" v="1141"/>
          <ac:spMkLst>
            <pc:docMk/>
            <pc:sldMk cId="0" sldId="285"/>
            <ac:spMk id="3" creationId="{00000000-0000-0000-0000-000000000000}"/>
          </ac:spMkLst>
        </pc:spChg>
        <pc:graphicFrameChg chg="mod">
          <ac:chgData name="Faith Kae" userId="c6c8b046-f500-43fb-8955-f60680bee67b" providerId="ADAL" clId="{EC9C7791-A59F-42FB-95FE-E27CDC4BA0F4}" dt="2026-09-21T10:38:49.992" v="1141"/>
          <ac:graphicFrameMkLst>
            <pc:docMk/>
            <pc:sldMk cId="0" sldId="285"/>
            <ac:graphicFrameMk id="6" creationId="{3B473CEC-F145-625B-BC16-55FDE2ACA7DF}"/>
          </ac:graphicFrameMkLst>
        </pc:graphicFrameChg>
      </pc:sldChg>
      <pc:sldChg chg="delSp modSp delDesignElem">
        <pc:chgData name="Faith Kae" userId="c6c8b046-f500-43fb-8955-f60680bee67b" providerId="ADAL" clId="{EC9C7791-A59F-42FB-95FE-E27CDC4BA0F4}" dt="2026-09-21T10:38:49.992" v="1141"/>
        <pc:sldMkLst>
          <pc:docMk/>
          <pc:sldMk cId="1654318457" sldId="287"/>
        </pc:sldMkLst>
        <pc:spChg chg="mod">
          <ac:chgData name="Faith Kae" userId="c6c8b046-f500-43fb-8955-f60680bee67b" providerId="ADAL" clId="{EC9C7791-A59F-42FB-95FE-E27CDC4BA0F4}" dt="2026-09-21T10:38:49.992" v="1141"/>
          <ac:spMkLst>
            <pc:docMk/>
            <pc:sldMk cId="1654318457" sldId="287"/>
            <ac:spMk id="5" creationId="{59F5256D-EF3F-B87F-493F-6FC399CAB0B4}"/>
          </ac:spMkLst>
        </pc:spChg>
        <pc:spChg chg="mod">
          <ac:chgData name="Faith Kae" userId="c6c8b046-f500-43fb-8955-f60680bee67b" providerId="ADAL" clId="{EC9C7791-A59F-42FB-95FE-E27CDC4BA0F4}" dt="2026-09-21T10:38:49.992" v="1141"/>
          <ac:spMkLst>
            <pc:docMk/>
            <pc:sldMk cId="1654318457" sldId="287"/>
            <ac:spMk id="8" creationId="{2F12F009-71D8-6C51-A4F0-A98928272EB9}"/>
          </ac:spMkLst>
        </pc:spChg>
      </pc:sldChg>
      <pc:sldChg chg="modSp">
        <pc:chgData name="Faith Kae" userId="c6c8b046-f500-43fb-8955-f60680bee67b" providerId="ADAL" clId="{EC9C7791-A59F-42FB-95FE-E27CDC4BA0F4}" dt="2026-09-21T10:38:49.992" v="1141"/>
        <pc:sldMkLst>
          <pc:docMk/>
          <pc:sldMk cId="3919891609" sldId="288"/>
        </pc:sldMkLst>
        <pc:spChg chg="mod">
          <ac:chgData name="Faith Kae" userId="c6c8b046-f500-43fb-8955-f60680bee67b" providerId="ADAL" clId="{EC9C7791-A59F-42FB-95FE-E27CDC4BA0F4}" dt="2026-09-21T10:38:49.992" v="1141"/>
          <ac:spMkLst>
            <pc:docMk/>
            <pc:sldMk cId="3919891609" sldId="288"/>
            <ac:spMk id="15" creationId="{E0488A9F-B6CB-95D3-5C24-061877458D64}"/>
          </ac:spMkLst>
        </pc:spChg>
        <pc:spChg chg="mod">
          <ac:chgData name="Faith Kae" userId="c6c8b046-f500-43fb-8955-f60680bee67b" providerId="ADAL" clId="{EC9C7791-A59F-42FB-95FE-E27CDC4BA0F4}" dt="2026-09-21T10:38:49.992" v="1141"/>
          <ac:spMkLst>
            <pc:docMk/>
            <pc:sldMk cId="3919891609" sldId="288"/>
            <ac:spMk id="17" creationId="{C4A7DDAF-F6F5-FEBB-E9E3-E9372F699B64}"/>
          </ac:spMkLst>
        </pc:spChg>
        <pc:graphicFrameChg chg="mod">
          <ac:chgData name="Faith Kae" userId="c6c8b046-f500-43fb-8955-f60680bee67b" providerId="ADAL" clId="{EC9C7791-A59F-42FB-95FE-E27CDC4BA0F4}" dt="2026-09-21T10:38:49.992" v="1141"/>
          <ac:graphicFrameMkLst>
            <pc:docMk/>
            <pc:sldMk cId="3919891609" sldId="288"/>
            <ac:graphicFrameMk id="16" creationId="{F59B1BD3-B197-5CA2-003A-0D5C65432545}"/>
          </ac:graphicFrameMkLst>
        </pc:graphicFrameChg>
      </pc:sldChg>
      <pc:sldChg chg="addSp delSp modSp mod">
        <pc:chgData name="Faith Kae" userId="c6c8b046-f500-43fb-8955-f60680bee67b" providerId="ADAL" clId="{EC9C7791-A59F-42FB-95FE-E27CDC4BA0F4}" dt="2026-09-21T17:27:35.633" v="1164"/>
        <pc:sldMkLst>
          <pc:docMk/>
          <pc:sldMk cId="3945452017" sldId="295"/>
        </pc:sldMkLst>
        <pc:graphicFrameChg chg="mod modGraphic">
          <ac:chgData name="Faith Kae" userId="c6c8b046-f500-43fb-8955-f60680bee67b" providerId="ADAL" clId="{EC9C7791-A59F-42FB-95FE-E27CDC4BA0F4}" dt="2026-09-21T10:38:49.992" v="1141"/>
          <ac:graphicFrameMkLst>
            <pc:docMk/>
            <pc:sldMk cId="3945452017" sldId="295"/>
            <ac:graphicFrameMk id="4" creationId="{CBD7FA4C-46BA-52B9-2EF6-71172DB0D25E}"/>
          </ac:graphicFrameMkLst>
        </pc:graphicFrameChg>
        <pc:graphicFrameChg chg="mod">
          <ac:chgData name="Faith Kae" userId="c6c8b046-f500-43fb-8955-f60680bee67b" providerId="ADAL" clId="{EC9C7791-A59F-42FB-95FE-E27CDC4BA0F4}" dt="2026-09-21T10:38:49.992" v="1141"/>
          <ac:graphicFrameMkLst>
            <pc:docMk/>
            <pc:sldMk cId="3945452017" sldId="295"/>
            <ac:graphicFrameMk id="6" creationId="{B52953FA-0397-DFB2-4555-C36C98B08280}"/>
          </ac:graphicFrameMkLst>
        </pc:graphicFrameChg>
      </pc:sldChg>
      <pc:sldChg chg="delSp modSp mod delDesignElem">
        <pc:chgData name="Faith Kae" userId="c6c8b046-f500-43fb-8955-f60680bee67b" providerId="ADAL" clId="{EC9C7791-A59F-42FB-95FE-E27CDC4BA0F4}" dt="2026-09-21T17:47:13.242" v="1267" actId="1076"/>
        <pc:sldMkLst>
          <pc:docMk/>
          <pc:sldMk cId="0" sldId="296"/>
        </pc:sldMkLst>
        <pc:spChg chg="mod">
          <ac:chgData name="Faith Kae" userId="c6c8b046-f500-43fb-8955-f60680bee67b" providerId="ADAL" clId="{EC9C7791-A59F-42FB-95FE-E27CDC4BA0F4}" dt="2026-09-21T17:47:13.242" v="1267" actId="1076"/>
          <ac:spMkLst>
            <pc:docMk/>
            <pc:sldMk cId="0" sldId="296"/>
            <ac:spMk id="2" creationId="{00000000-0000-0000-0000-000000000000}"/>
          </ac:spMkLst>
        </pc:spChg>
        <pc:spChg chg="mod">
          <ac:chgData name="Faith Kae" userId="c6c8b046-f500-43fb-8955-f60680bee67b" providerId="ADAL" clId="{EC9C7791-A59F-42FB-95FE-E27CDC4BA0F4}" dt="2026-09-21T10:38:49.992" v="1141"/>
          <ac:spMkLst>
            <pc:docMk/>
            <pc:sldMk cId="0" sldId="296"/>
            <ac:spMk id="16390" creationId="{00000000-0000-0000-0000-000000000000}"/>
          </ac:spMkLst>
        </pc:spChg>
        <pc:spChg chg="mod">
          <ac:chgData name="Faith Kae" userId="c6c8b046-f500-43fb-8955-f60680bee67b" providerId="ADAL" clId="{EC9C7791-A59F-42FB-95FE-E27CDC4BA0F4}" dt="2026-09-21T10:38:49.992" v="1141"/>
          <ac:spMkLst>
            <pc:docMk/>
            <pc:sldMk cId="0" sldId="296"/>
            <ac:spMk id="16391" creationId="{00000000-0000-0000-0000-000000000000}"/>
          </ac:spMkLst>
        </pc:spChg>
        <pc:spChg chg="mod">
          <ac:chgData name="Faith Kae" userId="c6c8b046-f500-43fb-8955-f60680bee67b" providerId="ADAL" clId="{EC9C7791-A59F-42FB-95FE-E27CDC4BA0F4}" dt="2026-09-21T10:38:49.992" v="1141"/>
          <ac:spMkLst>
            <pc:docMk/>
            <pc:sldMk cId="0" sldId="296"/>
            <ac:spMk id="16394" creationId="{00000000-0000-0000-0000-000000000000}"/>
          </ac:spMkLst>
        </pc:spChg>
        <pc:spChg chg="mod">
          <ac:chgData name="Faith Kae" userId="c6c8b046-f500-43fb-8955-f60680bee67b" providerId="ADAL" clId="{EC9C7791-A59F-42FB-95FE-E27CDC4BA0F4}" dt="2026-09-21T10:38:49.992" v="1141"/>
          <ac:spMkLst>
            <pc:docMk/>
            <pc:sldMk cId="0" sldId="296"/>
            <ac:spMk id="16397" creationId="{00000000-0000-0000-0000-000000000000}"/>
          </ac:spMkLst>
        </pc:spChg>
        <pc:spChg chg="mod">
          <ac:chgData name="Faith Kae" userId="c6c8b046-f500-43fb-8955-f60680bee67b" providerId="ADAL" clId="{EC9C7791-A59F-42FB-95FE-E27CDC4BA0F4}" dt="2026-09-21T10:38:49.992" v="1141"/>
          <ac:spMkLst>
            <pc:docMk/>
            <pc:sldMk cId="0" sldId="296"/>
            <ac:spMk id="16398" creationId="{00000000-0000-0000-0000-000000000000}"/>
          </ac:spMkLst>
        </pc:spChg>
        <pc:spChg chg="mod">
          <ac:chgData name="Faith Kae" userId="c6c8b046-f500-43fb-8955-f60680bee67b" providerId="ADAL" clId="{EC9C7791-A59F-42FB-95FE-E27CDC4BA0F4}" dt="2026-09-21T10:38:49.992" v="1141"/>
          <ac:spMkLst>
            <pc:docMk/>
            <pc:sldMk cId="0" sldId="296"/>
            <ac:spMk id="16399" creationId="{00000000-0000-0000-0000-000000000000}"/>
          </ac:spMkLst>
        </pc:spChg>
        <pc:spChg chg="mod">
          <ac:chgData name="Faith Kae" userId="c6c8b046-f500-43fb-8955-f60680bee67b" providerId="ADAL" clId="{EC9C7791-A59F-42FB-95FE-E27CDC4BA0F4}" dt="2026-09-21T10:38:49.992" v="1141"/>
          <ac:spMkLst>
            <pc:docMk/>
            <pc:sldMk cId="0" sldId="296"/>
            <ac:spMk id="16401" creationId="{00000000-0000-0000-0000-000000000000}"/>
          </ac:spMkLst>
        </pc:spChg>
        <pc:spChg chg="mod">
          <ac:chgData name="Faith Kae" userId="c6c8b046-f500-43fb-8955-f60680bee67b" providerId="ADAL" clId="{EC9C7791-A59F-42FB-95FE-E27CDC4BA0F4}" dt="2026-09-21T10:38:49.992" v="1141"/>
          <ac:spMkLst>
            <pc:docMk/>
            <pc:sldMk cId="0" sldId="296"/>
            <ac:spMk id="16402" creationId="{00000000-0000-0000-0000-000000000000}"/>
          </ac:spMkLst>
        </pc:spChg>
        <pc:spChg chg="mod">
          <ac:chgData name="Faith Kae" userId="c6c8b046-f500-43fb-8955-f60680bee67b" providerId="ADAL" clId="{EC9C7791-A59F-42FB-95FE-E27CDC4BA0F4}" dt="2026-09-21T10:38:49.992" v="1141"/>
          <ac:spMkLst>
            <pc:docMk/>
            <pc:sldMk cId="0" sldId="296"/>
            <ac:spMk id="16404" creationId="{00000000-0000-0000-0000-000000000000}"/>
          </ac:spMkLst>
        </pc:spChg>
      </pc:sldChg>
      <pc:sldChg chg="modSp mod">
        <pc:chgData name="Faith Kae" userId="c6c8b046-f500-43fb-8955-f60680bee67b" providerId="ADAL" clId="{EC9C7791-A59F-42FB-95FE-E27CDC4BA0F4}" dt="2026-09-21T17:45:50.818" v="1254" actId="20577"/>
        <pc:sldMkLst>
          <pc:docMk/>
          <pc:sldMk cId="1556374765" sldId="298"/>
        </pc:sldMkLst>
        <pc:spChg chg="mod">
          <ac:chgData name="Faith Kae" userId="c6c8b046-f500-43fb-8955-f60680bee67b" providerId="ADAL" clId="{EC9C7791-A59F-42FB-95FE-E27CDC4BA0F4}" dt="2026-09-21T17:45:50.818" v="1254" actId="20577"/>
          <ac:spMkLst>
            <pc:docMk/>
            <pc:sldMk cId="1556374765" sldId="298"/>
            <ac:spMk id="6" creationId="{C896B9D3-34A1-4B35-8B50-415B9D4B976D}"/>
          </ac:spMkLst>
        </pc:spChg>
      </pc:sldChg>
      <pc:sldChg chg="delSp modSp delDesignElem">
        <pc:chgData name="Faith Kae" userId="c6c8b046-f500-43fb-8955-f60680bee67b" providerId="ADAL" clId="{EC9C7791-A59F-42FB-95FE-E27CDC4BA0F4}" dt="2026-09-21T10:38:49.992" v="1141"/>
        <pc:sldMkLst>
          <pc:docMk/>
          <pc:sldMk cId="0" sldId="299"/>
        </pc:sldMkLst>
        <pc:spChg chg="mod">
          <ac:chgData name="Faith Kae" userId="c6c8b046-f500-43fb-8955-f60680bee67b" providerId="ADAL" clId="{EC9C7791-A59F-42FB-95FE-E27CDC4BA0F4}" dt="2026-09-21T10:38:49.992" v="1141"/>
          <ac:spMkLst>
            <pc:docMk/>
            <pc:sldMk cId="0" sldId="299"/>
            <ac:spMk id="2" creationId="{00000000-0000-0000-0000-000000000000}"/>
          </ac:spMkLst>
        </pc:spChg>
        <pc:spChg chg="mod">
          <ac:chgData name="Faith Kae" userId="c6c8b046-f500-43fb-8955-f60680bee67b" providerId="ADAL" clId="{EC9C7791-A59F-42FB-95FE-E27CDC4BA0F4}" dt="2026-09-21T10:38:49.992" v="1141"/>
          <ac:spMkLst>
            <pc:docMk/>
            <pc:sldMk cId="0" sldId="299"/>
            <ac:spMk id="3" creationId="{00000000-0000-0000-0000-000000000000}"/>
          </ac:spMkLst>
        </pc:spChg>
        <pc:spChg chg="mod">
          <ac:chgData name="Faith Kae" userId="c6c8b046-f500-43fb-8955-f60680bee67b" providerId="ADAL" clId="{EC9C7791-A59F-42FB-95FE-E27CDC4BA0F4}" dt="2026-09-21T10:38:49.992" v="1141"/>
          <ac:spMkLst>
            <pc:docMk/>
            <pc:sldMk cId="0" sldId="299"/>
            <ac:spMk id="17412" creationId="{00000000-0000-0000-0000-000000000000}"/>
          </ac:spMkLst>
        </pc:spChg>
      </pc:sldChg>
      <pc:sldChg chg="modSp mod">
        <pc:chgData name="Faith Kae" userId="c6c8b046-f500-43fb-8955-f60680bee67b" providerId="ADAL" clId="{EC9C7791-A59F-42FB-95FE-E27CDC4BA0F4}" dt="2026-09-21T17:49:21.728" v="1276" actId="20577"/>
        <pc:sldMkLst>
          <pc:docMk/>
          <pc:sldMk cId="575717853" sldId="302"/>
        </pc:sldMkLst>
        <pc:spChg chg="mod">
          <ac:chgData name="Faith Kae" userId="c6c8b046-f500-43fb-8955-f60680bee67b" providerId="ADAL" clId="{EC9C7791-A59F-42FB-95FE-E27CDC4BA0F4}" dt="2026-09-21T10:38:49.992" v="1141"/>
          <ac:spMkLst>
            <pc:docMk/>
            <pc:sldMk cId="575717853" sldId="302"/>
            <ac:spMk id="2" creationId="{DCE557B1-6EAF-39EE-776B-06489ECF88E1}"/>
          </ac:spMkLst>
        </pc:spChg>
        <pc:spChg chg="mod">
          <ac:chgData name="Faith Kae" userId="c6c8b046-f500-43fb-8955-f60680bee67b" providerId="ADAL" clId="{EC9C7791-A59F-42FB-95FE-E27CDC4BA0F4}" dt="2026-09-21T10:38:49.992" v="1141"/>
          <ac:spMkLst>
            <pc:docMk/>
            <pc:sldMk cId="575717853" sldId="302"/>
            <ac:spMk id="23" creationId="{ACBB0437-A82D-DB11-DA3A-1791FD9BFE31}"/>
          </ac:spMkLst>
        </pc:spChg>
        <pc:spChg chg="mod">
          <ac:chgData name="Faith Kae" userId="c6c8b046-f500-43fb-8955-f60680bee67b" providerId="ADAL" clId="{EC9C7791-A59F-42FB-95FE-E27CDC4BA0F4}" dt="2026-09-21T10:38:49.992" v="1141"/>
          <ac:spMkLst>
            <pc:docMk/>
            <pc:sldMk cId="575717853" sldId="302"/>
            <ac:spMk id="24" creationId="{67F06D7B-E4FB-22E2-BE5C-5E61938F2D0F}"/>
          </ac:spMkLst>
        </pc:spChg>
        <pc:spChg chg="mod">
          <ac:chgData name="Faith Kae" userId="c6c8b046-f500-43fb-8955-f60680bee67b" providerId="ADAL" clId="{EC9C7791-A59F-42FB-95FE-E27CDC4BA0F4}" dt="2026-09-21T10:38:49.992" v="1141"/>
          <ac:spMkLst>
            <pc:docMk/>
            <pc:sldMk cId="575717853" sldId="302"/>
            <ac:spMk id="26" creationId="{03EFD2DA-6830-F33D-805D-DC9206A1DE50}"/>
          </ac:spMkLst>
        </pc:spChg>
        <pc:spChg chg="mod">
          <ac:chgData name="Faith Kae" userId="c6c8b046-f500-43fb-8955-f60680bee67b" providerId="ADAL" clId="{EC9C7791-A59F-42FB-95FE-E27CDC4BA0F4}" dt="2026-09-21T17:49:21.728" v="1276" actId="20577"/>
          <ac:spMkLst>
            <pc:docMk/>
            <pc:sldMk cId="575717853" sldId="302"/>
            <ac:spMk id="27" creationId="{E1213706-3BB2-CD2E-5C1F-B04A2AFA9A29}"/>
          </ac:spMkLst>
        </pc:spChg>
        <pc:spChg chg="mod">
          <ac:chgData name="Faith Kae" userId="c6c8b046-f500-43fb-8955-f60680bee67b" providerId="ADAL" clId="{EC9C7791-A59F-42FB-95FE-E27CDC4BA0F4}" dt="2026-09-21T10:38:49.992" v="1141"/>
          <ac:spMkLst>
            <pc:docMk/>
            <pc:sldMk cId="575717853" sldId="302"/>
            <ac:spMk id="29" creationId="{C86A2551-E67B-1EC5-012F-4A64C53C8948}"/>
          </ac:spMkLst>
        </pc:spChg>
        <pc:spChg chg="mod">
          <ac:chgData name="Faith Kae" userId="c6c8b046-f500-43fb-8955-f60680bee67b" providerId="ADAL" clId="{EC9C7791-A59F-42FB-95FE-E27CDC4BA0F4}" dt="2026-09-21T10:38:49.992" v="1141"/>
          <ac:spMkLst>
            <pc:docMk/>
            <pc:sldMk cId="575717853" sldId="302"/>
            <ac:spMk id="30" creationId="{795CB02D-E4B7-49A1-D7AF-A02DF55B1E09}"/>
          </ac:spMkLst>
        </pc:spChg>
        <pc:grpChg chg="mod">
          <ac:chgData name="Faith Kae" userId="c6c8b046-f500-43fb-8955-f60680bee67b" providerId="ADAL" clId="{EC9C7791-A59F-42FB-95FE-E27CDC4BA0F4}" dt="2026-09-21T10:38:49.992" v="1141"/>
          <ac:grpSpMkLst>
            <pc:docMk/>
            <pc:sldMk cId="575717853" sldId="302"/>
            <ac:grpSpMk id="22" creationId="{8EA02755-9D9F-62CC-38E6-882CC72D7B82}"/>
          </ac:grpSpMkLst>
        </pc:grpChg>
        <pc:grpChg chg="mod">
          <ac:chgData name="Faith Kae" userId="c6c8b046-f500-43fb-8955-f60680bee67b" providerId="ADAL" clId="{EC9C7791-A59F-42FB-95FE-E27CDC4BA0F4}" dt="2026-09-21T10:38:49.992" v="1141"/>
          <ac:grpSpMkLst>
            <pc:docMk/>
            <pc:sldMk cId="575717853" sldId="302"/>
            <ac:grpSpMk id="25" creationId="{212DD551-1FE0-2A63-C0AC-1EF82F5AAC02}"/>
          </ac:grpSpMkLst>
        </pc:grpChg>
        <pc:grpChg chg="mod">
          <ac:chgData name="Faith Kae" userId="c6c8b046-f500-43fb-8955-f60680bee67b" providerId="ADAL" clId="{EC9C7791-A59F-42FB-95FE-E27CDC4BA0F4}" dt="2026-09-21T10:38:49.992" v="1141"/>
          <ac:grpSpMkLst>
            <pc:docMk/>
            <pc:sldMk cId="575717853" sldId="302"/>
            <ac:grpSpMk id="28" creationId="{A631818F-BB4C-A686-1B52-C97AE3ECFD76}"/>
          </ac:grpSpMkLst>
        </pc:grpChg>
      </pc:sldChg>
      <pc:sldChg chg="modSp mod">
        <pc:chgData name="Faith Kae" userId="c6c8b046-f500-43fb-8955-f60680bee67b" providerId="ADAL" clId="{EC9C7791-A59F-42FB-95FE-E27CDC4BA0F4}" dt="2026-09-21T10:38:49.992" v="1141"/>
        <pc:sldMkLst>
          <pc:docMk/>
          <pc:sldMk cId="3444366601" sldId="304"/>
        </pc:sldMkLst>
        <pc:spChg chg="mod">
          <ac:chgData name="Faith Kae" userId="c6c8b046-f500-43fb-8955-f60680bee67b" providerId="ADAL" clId="{EC9C7791-A59F-42FB-95FE-E27CDC4BA0F4}" dt="2026-09-21T10:38:49.992" v="1141"/>
          <ac:spMkLst>
            <pc:docMk/>
            <pc:sldMk cId="3444366601" sldId="304"/>
            <ac:spMk id="14338" creationId="{00000000-0000-0000-0000-000000000000}"/>
          </ac:spMkLst>
        </pc:spChg>
        <pc:spChg chg="mod">
          <ac:chgData name="Faith Kae" userId="c6c8b046-f500-43fb-8955-f60680bee67b" providerId="ADAL" clId="{EC9C7791-A59F-42FB-95FE-E27CDC4BA0F4}" dt="2026-09-21T10:38:49.992" v="1141"/>
          <ac:spMkLst>
            <pc:docMk/>
            <pc:sldMk cId="3444366601" sldId="304"/>
            <ac:spMk id="14339" creationId="{00000000-0000-0000-0000-000000000000}"/>
          </ac:spMkLst>
        </pc:spChg>
      </pc:sldChg>
      <pc:sldChg chg="modSp mod modNotes">
        <pc:chgData name="Faith Kae" userId="c6c8b046-f500-43fb-8955-f60680bee67b" providerId="ADAL" clId="{EC9C7791-A59F-42FB-95FE-E27CDC4BA0F4}" dt="2026-09-21T17:28:29.001" v="1167" actId="1076"/>
        <pc:sldMkLst>
          <pc:docMk/>
          <pc:sldMk cId="0" sldId="305"/>
        </pc:sldMkLst>
        <pc:spChg chg="mod">
          <ac:chgData name="Faith Kae" userId="c6c8b046-f500-43fb-8955-f60680bee67b" providerId="ADAL" clId="{EC9C7791-A59F-42FB-95FE-E27CDC4BA0F4}" dt="2026-09-21T10:38:49.992" v="1141"/>
          <ac:spMkLst>
            <pc:docMk/>
            <pc:sldMk cId="0" sldId="305"/>
            <ac:spMk id="2051" creationId="{00000000-0000-0000-0000-000000000000}"/>
          </ac:spMkLst>
        </pc:spChg>
        <pc:spChg chg="mod">
          <ac:chgData name="Faith Kae" userId="c6c8b046-f500-43fb-8955-f60680bee67b" providerId="ADAL" clId="{EC9C7791-A59F-42FB-95FE-E27CDC4BA0F4}" dt="2026-09-21T17:28:29.001" v="1167" actId="1076"/>
          <ac:spMkLst>
            <pc:docMk/>
            <pc:sldMk cId="0" sldId="305"/>
            <ac:spMk id="2052" creationId="{00000000-0000-0000-0000-000000000000}"/>
          </ac:spMkLst>
        </pc:spChg>
        <pc:spChg chg="mod">
          <ac:chgData name="Faith Kae" userId="c6c8b046-f500-43fb-8955-f60680bee67b" providerId="ADAL" clId="{EC9C7791-A59F-42FB-95FE-E27CDC4BA0F4}" dt="2026-09-21T10:38:49.992" v="1141"/>
          <ac:spMkLst>
            <pc:docMk/>
            <pc:sldMk cId="0" sldId="305"/>
            <ac:spMk id="2053" creationId="{00000000-0000-0000-0000-000000000000}"/>
          </ac:spMkLst>
        </pc:spChg>
        <pc:spChg chg="mod">
          <ac:chgData name="Faith Kae" userId="c6c8b046-f500-43fb-8955-f60680bee67b" providerId="ADAL" clId="{EC9C7791-A59F-42FB-95FE-E27CDC4BA0F4}" dt="2026-09-21T10:38:49.992" v="1141"/>
          <ac:spMkLst>
            <pc:docMk/>
            <pc:sldMk cId="0" sldId="305"/>
            <ac:spMk id="2054" creationId="{00000000-0000-0000-0000-000000000000}"/>
          </ac:spMkLst>
        </pc:spChg>
        <pc:spChg chg="mod">
          <ac:chgData name="Faith Kae" userId="c6c8b046-f500-43fb-8955-f60680bee67b" providerId="ADAL" clId="{EC9C7791-A59F-42FB-95FE-E27CDC4BA0F4}" dt="2026-09-21T10:38:49.992" v="1141"/>
          <ac:spMkLst>
            <pc:docMk/>
            <pc:sldMk cId="0" sldId="305"/>
            <ac:spMk id="2055" creationId="{00000000-0000-0000-0000-000000000000}"/>
          </ac:spMkLst>
        </pc:spChg>
        <pc:spChg chg="mod">
          <ac:chgData name="Faith Kae" userId="c6c8b046-f500-43fb-8955-f60680bee67b" providerId="ADAL" clId="{EC9C7791-A59F-42FB-95FE-E27CDC4BA0F4}" dt="2026-09-21T10:38:49.992" v="1141"/>
          <ac:spMkLst>
            <pc:docMk/>
            <pc:sldMk cId="0" sldId="305"/>
            <ac:spMk id="2056" creationId="{00000000-0000-0000-0000-000000000000}"/>
          </ac:spMkLst>
        </pc:spChg>
        <pc:graphicFrameChg chg="mod">
          <ac:chgData name="Faith Kae" userId="c6c8b046-f500-43fb-8955-f60680bee67b" providerId="ADAL" clId="{EC9C7791-A59F-42FB-95FE-E27CDC4BA0F4}" dt="2026-09-21T10:38:49.992" v="1141"/>
          <ac:graphicFrameMkLst>
            <pc:docMk/>
            <pc:sldMk cId="0" sldId="305"/>
            <ac:graphicFrameMk id="2050" creationId="{00000000-0000-0000-0000-000000000000}"/>
          </ac:graphicFrameMkLst>
        </pc:graphicFrameChg>
      </pc:sldChg>
      <pc:sldChg chg="delSp modSp delDesignElem">
        <pc:chgData name="Faith Kae" userId="c6c8b046-f500-43fb-8955-f60680bee67b" providerId="ADAL" clId="{EC9C7791-A59F-42FB-95FE-E27CDC4BA0F4}" dt="2026-09-21T10:38:49.992" v="1141"/>
        <pc:sldMkLst>
          <pc:docMk/>
          <pc:sldMk cId="2876859317" sldId="306"/>
        </pc:sldMkLst>
        <pc:spChg chg="mod">
          <ac:chgData name="Faith Kae" userId="c6c8b046-f500-43fb-8955-f60680bee67b" providerId="ADAL" clId="{EC9C7791-A59F-42FB-95FE-E27CDC4BA0F4}" dt="2026-09-21T10:38:49.992" v="1141"/>
          <ac:spMkLst>
            <pc:docMk/>
            <pc:sldMk cId="2876859317" sldId="306"/>
            <ac:spMk id="7" creationId="{979529AF-FC32-4F7A-9BA9-360C4E59BA33}"/>
          </ac:spMkLst>
        </pc:spChg>
      </pc:sldChg>
      <pc:sldChg chg="modSp mod modNotes">
        <pc:chgData name="Faith Kae" userId="c6c8b046-f500-43fb-8955-f60680bee67b" providerId="ADAL" clId="{EC9C7791-A59F-42FB-95FE-E27CDC4BA0F4}" dt="2026-09-21T17:49:02.064" v="1270" actId="1076"/>
        <pc:sldMkLst>
          <pc:docMk/>
          <pc:sldMk cId="0" sldId="307"/>
        </pc:sldMkLst>
        <pc:spChg chg="mod">
          <ac:chgData name="Faith Kae" userId="c6c8b046-f500-43fb-8955-f60680bee67b" providerId="ADAL" clId="{EC9C7791-A59F-42FB-95FE-E27CDC4BA0F4}" dt="2026-09-21T17:48:57.039" v="1268" actId="1076"/>
          <ac:spMkLst>
            <pc:docMk/>
            <pc:sldMk cId="0" sldId="307"/>
            <ac:spMk id="15364" creationId="{00000000-0000-0000-0000-000000000000}"/>
          </ac:spMkLst>
        </pc:spChg>
        <pc:spChg chg="mod">
          <ac:chgData name="Faith Kae" userId="c6c8b046-f500-43fb-8955-f60680bee67b" providerId="ADAL" clId="{EC9C7791-A59F-42FB-95FE-E27CDC4BA0F4}" dt="2026-09-21T17:49:02.064" v="1270" actId="1076"/>
          <ac:spMkLst>
            <pc:docMk/>
            <pc:sldMk cId="0" sldId="307"/>
            <ac:spMk id="15368" creationId="{00000000-0000-0000-0000-000000000000}"/>
          </ac:spMkLst>
        </pc:spChg>
        <pc:spChg chg="mod">
          <ac:chgData name="Faith Kae" userId="c6c8b046-f500-43fb-8955-f60680bee67b" providerId="ADAL" clId="{EC9C7791-A59F-42FB-95FE-E27CDC4BA0F4}" dt="2026-09-21T17:48:59.747" v="1269" actId="1076"/>
          <ac:spMkLst>
            <pc:docMk/>
            <pc:sldMk cId="0" sldId="307"/>
            <ac:spMk id="15369" creationId="{00000000-0000-0000-0000-000000000000}"/>
          </ac:spMkLst>
        </pc:spChg>
        <pc:picChg chg="mod">
          <ac:chgData name="Faith Kae" userId="c6c8b046-f500-43fb-8955-f60680bee67b" providerId="ADAL" clId="{EC9C7791-A59F-42FB-95FE-E27CDC4BA0F4}" dt="2026-09-21T10:38:49.992" v="1141"/>
          <ac:picMkLst>
            <pc:docMk/>
            <pc:sldMk cId="0" sldId="307"/>
            <ac:picMk id="4" creationId="{FC01DCD3-29EF-6281-29EF-F53EEC2EC5E2}"/>
          </ac:picMkLst>
        </pc:picChg>
        <pc:picChg chg="mod">
          <ac:chgData name="Faith Kae" userId="c6c8b046-f500-43fb-8955-f60680bee67b" providerId="ADAL" clId="{EC9C7791-A59F-42FB-95FE-E27CDC4BA0F4}" dt="2026-09-21T10:38:49.992" v="1141"/>
          <ac:picMkLst>
            <pc:docMk/>
            <pc:sldMk cId="0" sldId="307"/>
            <ac:picMk id="12" creationId="{06831168-BDAD-A388-603D-0F675A9BBEF6}"/>
          </ac:picMkLst>
        </pc:picChg>
        <pc:picChg chg="mod">
          <ac:chgData name="Faith Kae" userId="c6c8b046-f500-43fb-8955-f60680bee67b" providerId="ADAL" clId="{EC9C7791-A59F-42FB-95FE-E27CDC4BA0F4}" dt="2026-09-21T10:38:49.992" v="1141"/>
          <ac:picMkLst>
            <pc:docMk/>
            <pc:sldMk cId="0" sldId="307"/>
            <ac:picMk id="14" creationId="{BC64F144-DB21-64E0-AB88-7325B7FA59A1}"/>
          </ac:picMkLst>
        </pc:picChg>
      </pc:sldChg>
      <pc:sldChg chg="delSp modSp delDesignElem">
        <pc:chgData name="Faith Kae" userId="c6c8b046-f500-43fb-8955-f60680bee67b" providerId="ADAL" clId="{EC9C7791-A59F-42FB-95FE-E27CDC4BA0F4}" dt="2026-09-21T10:38:49.992" v="1141"/>
        <pc:sldMkLst>
          <pc:docMk/>
          <pc:sldMk cId="0" sldId="308"/>
        </pc:sldMkLst>
        <pc:spChg chg="mod">
          <ac:chgData name="Faith Kae" userId="c6c8b046-f500-43fb-8955-f60680bee67b" providerId="ADAL" clId="{EC9C7791-A59F-42FB-95FE-E27CDC4BA0F4}" dt="2026-09-21T10:38:49.992" v="1141"/>
          <ac:spMkLst>
            <pc:docMk/>
            <pc:sldMk cId="0" sldId="308"/>
            <ac:spMk id="2" creationId="{00000000-0000-0000-0000-000000000000}"/>
          </ac:spMkLst>
        </pc:spChg>
        <pc:spChg chg="mod">
          <ac:chgData name="Faith Kae" userId="c6c8b046-f500-43fb-8955-f60680bee67b" providerId="ADAL" clId="{EC9C7791-A59F-42FB-95FE-E27CDC4BA0F4}" dt="2026-09-21T10:38:49.992" v="1141"/>
          <ac:spMkLst>
            <pc:docMk/>
            <pc:sldMk cId="0" sldId="308"/>
            <ac:spMk id="3" creationId="{00000000-0000-0000-0000-000000000000}"/>
          </ac:spMkLst>
        </pc:spChg>
        <pc:spChg chg="mod">
          <ac:chgData name="Faith Kae" userId="c6c8b046-f500-43fb-8955-f60680bee67b" providerId="ADAL" clId="{EC9C7791-A59F-42FB-95FE-E27CDC4BA0F4}" dt="2026-09-21T10:38:49.992" v="1141"/>
          <ac:spMkLst>
            <pc:docMk/>
            <pc:sldMk cId="0" sldId="308"/>
            <ac:spMk id="18436" creationId="{00000000-0000-0000-0000-000000000000}"/>
          </ac:spMkLst>
        </pc:spChg>
      </pc:sldChg>
      <pc:sldChg chg="delSp modSp delDesignElem">
        <pc:chgData name="Faith Kae" userId="c6c8b046-f500-43fb-8955-f60680bee67b" providerId="ADAL" clId="{EC9C7791-A59F-42FB-95FE-E27CDC4BA0F4}" dt="2026-09-21T10:38:49.992" v="1141"/>
        <pc:sldMkLst>
          <pc:docMk/>
          <pc:sldMk cId="0" sldId="311"/>
        </pc:sldMkLst>
        <pc:spChg chg="mod">
          <ac:chgData name="Faith Kae" userId="c6c8b046-f500-43fb-8955-f60680bee67b" providerId="ADAL" clId="{EC9C7791-A59F-42FB-95FE-E27CDC4BA0F4}" dt="2026-09-21T10:38:49.992" v="1141"/>
          <ac:spMkLst>
            <pc:docMk/>
            <pc:sldMk cId="0" sldId="311"/>
            <ac:spMk id="2" creationId="{00000000-0000-0000-0000-000000000000}"/>
          </ac:spMkLst>
        </pc:spChg>
        <pc:spChg chg="mod">
          <ac:chgData name="Faith Kae" userId="c6c8b046-f500-43fb-8955-f60680bee67b" providerId="ADAL" clId="{EC9C7791-A59F-42FB-95FE-E27CDC4BA0F4}" dt="2026-09-21T10:38:49.992" v="1141"/>
          <ac:spMkLst>
            <pc:docMk/>
            <pc:sldMk cId="0" sldId="311"/>
            <ac:spMk id="7" creationId="{AD4C2A02-9257-4649-6DF3-01DF1C194AE0}"/>
          </ac:spMkLst>
        </pc:spChg>
        <pc:picChg chg="mod">
          <ac:chgData name="Faith Kae" userId="c6c8b046-f500-43fb-8955-f60680bee67b" providerId="ADAL" clId="{EC9C7791-A59F-42FB-95FE-E27CDC4BA0F4}" dt="2026-09-21T10:38:49.992" v="1141"/>
          <ac:picMkLst>
            <pc:docMk/>
            <pc:sldMk cId="0" sldId="311"/>
            <ac:picMk id="5" creationId="{1A23FD4A-8C5C-E6FB-81B1-673DF31C7EA2}"/>
          </ac:picMkLst>
        </pc:picChg>
      </pc:sldChg>
      <pc:sldChg chg="delSp modSp delDesignElem">
        <pc:chgData name="Faith Kae" userId="c6c8b046-f500-43fb-8955-f60680bee67b" providerId="ADAL" clId="{EC9C7791-A59F-42FB-95FE-E27CDC4BA0F4}" dt="2026-09-21T10:38:49.992" v="1141"/>
        <pc:sldMkLst>
          <pc:docMk/>
          <pc:sldMk cId="2256175066" sldId="312"/>
        </pc:sldMkLst>
        <pc:spChg chg="mod">
          <ac:chgData name="Faith Kae" userId="c6c8b046-f500-43fb-8955-f60680bee67b" providerId="ADAL" clId="{EC9C7791-A59F-42FB-95FE-E27CDC4BA0F4}" dt="2026-09-21T10:38:49.992" v="1141"/>
          <ac:spMkLst>
            <pc:docMk/>
            <pc:sldMk cId="2256175066" sldId="312"/>
            <ac:spMk id="2" creationId="{94AF91BC-4965-C0E5-F576-E14BD9183956}"/>
          </ac:spMkLst>
        </pc:spChg>
        <pc:picChg chg="mod">
          <ac:chgData name="Faith Kae" userId="c6c8b046-f500-43fb-8955-f60680bee67b" providerId="ADAL" clId="{EC9C7791-A59F-42FB-95FE-E27CDC4BA0F4}" dt="2026-09-21T10:38:49.992" v="1141"/>
          <ac:picMkLst>
            <pc:docMk/>
            <pc:sldMk cId="2256175066" sldId="312"/>
            <ac:picMk id="7" creationId="{9B545C23-07EF-1522-5A54-6C8ED62A194B}"/>
          </ac:picMkLst>
        </pc:picChg>
      </pc:sldChg>
      <pc:sldChg chg="modSp mod">
        <pc:chgData name="Faith Kae" userId="c6c8b046-f500-43fb-8955-f60680bee67b" providerId="ADAL" clId="{EC9C7791-A59F-42FB-95FE-E27CDC4BA0F4}" dt="2026-09-21T10:38:50.223" v="1147" actId="27636"/>
        <pc:sldMkLst>
          <pc:docMk/>
          <pc:sldMk cId="4088598647" sldId="313"/>
        </pc:sldMkLst>
        <pc:spChg chg="mod">
          <ac:chgData name="Faith Kae" userId="c6c8b046-f500-43fb-8955-f60680bee67b" providerId="ADAL" clId="{EC9C7791-A59F-42FB-95FE-E27CDC4BA0F4}" dt="2026-09-21T10:38:49.992" v="1141"/>
          <ac:spMkLst>
            <pc:docMk/>
            <pc:sldMk cId="4088598647" sldId="313"/>
            <ac:spMk id="2" creationId="{94AF91BC-4965-C0E5-F576-E14BD9183956}"/>
          </ac:spMkLst>
        </pc:spChg>
        <pc:spChg chg="mod">
          <ac:chgData name="Faith Kae" userId="c6c8b046-f500-43fb-8955-f60680bee67b" providerId="ADAL" clId="{EC9C7791-A59F-42FB-95FE-E27CDC4BA0F4}" dt="2026-09-21T10:38:50.223" v="1147" actId="27636"/>
          <ac:spMkLst>
            <pc:docMk/>
            <pc:sldMk cId="4088598647" sldId="313"/>
            <ac:spMk id="5" creationId="{5E6190C2-1661-70EA-BB40-68E501D8B230}"/>
          </ac:spMkLst>
        </pc:spChg>
      </pc:sldChg>
      <pc:sldChg chg="modSp mod">
        <pc:chgData name="Faith Kae" userId="c6c8b046-f500-43fb-8955-f60680bee67b" providerId="ADAL" clId="{EC9C7791-A59F-42FB-95FE-E27CDC4BA0F4}" dt="2026-09-21T10:38:50.257" v="1149" actId="27636"/>
        <pc:sldMkLst>
          <pc:docMk/>
          <pc:sldMk cId="2566289542" sldId="314"/>
        </pc:sldMkLst>
        <pc:spChg chg="mod">
          <ac:chgData name="Faith Kae" userId="c6c8b046-f500-43fb-8955-f60680bee67b" providerId="ADAL" clId="{EC9C7791-A59F-42FB-95FE-E27CDC4BA0F4}" dt="2026-09-21T10:38:49.992" v="1141"/>
          <ac:spMkLst>
            <pc:docMk/>
            <pc:sldMk cId="2566289542" sldId="314"/>
            <ac:spMk id="2" creationId="{94AF91BC-4965-C0E5-F576-E14BD9183956}"/>
          </ac:spMkLst>
        </pc:spChg>
        <pc:spChg chg="mod">
          <ac:chgData name="Faith Kae" userId="c6c8b046-f500-43fb-8955-f60680bee67b" providerId="ADAL" clId="{EC9C7791-A59F-42FB-95FE-E27CDC4BA0F4}" dt="2026-09-21T10:38:50.257" v="1149" actId="27636"/>
          <ac:spMkLst>
            <pc:docMk/>
            <pc:sldMk cId="2566289542" sldId="314"/>
            <ac:spMk id="5" creationId="{5E6190C2-1661-70EA-BB40-68E501D8B230}"/>
          </ac:spMkLst>
        </pc:spChg>
      </pc:sldChg>
      <pc:sldChg chg="modSp mod">
        <pc:chgData name="Faith Kae" userId="c6c8b046-f500-43fb-8955-f60680bee67b" providerId="ADAL" clId="{EC9C7791-A59F-42FB-95FE-E27CDC4BA0F4}" dt="2026-09-21T10:38:50.245" v="1148" actId="27636"/>
        <pc:sldMkLst>
          <pc:docMk/>
          <pc:sldMk cId="3529109399" sldId="315"/>
        </pc:sldMkLst>
        <pc:spChg chg="mod">
          <ac:chgData name="Faith Kae" userId="c6c8b046-f500-43fb-8955-f60680bee67b" providerId="ADAL" clId="{EC9C7791-A59F-42FB-95FE-E27CDC4BA0F4}" dt="2026-09-21T10:38:49.992" v="1141"/>
          <ac:spMkLst>
            <pc:docMk/>
            <pc:sldMk cId="3529109399" sldId="315"/>
            <ac:spMk id="2" creationId="{94AF91BC-4965-C0E5-F576-E14BD9183956}"/>
          </ac:spMkLst>
        </pc:spChg>
        <pc:spChg chg="mod">
          <ac:chgData name="Faith Kae" userId="c6c8b046-f500-43fb-8955-f60680bee67b" providerId="ADAL" clId="{EC9C7791-A59F-42FB-95FE-E27CDC4BA0F4}" dt="2026-09-21T10:38:50.245" v="1148" actId="27636"/>
          <ac:spMkLst>
            <pc:docMk/>
            <pc:sldMk cId="3529109399" sldId="315"/>
            <ac:spMk id="5" creationId="{5E6190C2-1661-70EA-BB40-68E501D8B230}"/>
          </ac:spMkLst>
        </pc:spChg>
      </pc:sldChg>
      <pc:sldChg chg="modSp mod">
        <pc:chgData name="Faith Kae" userId="c6c8b046-f500-43fb-8955-f60680bee67b" providerId="ADAL" clId="{EC9C7791-A59F-42FB-95FE-E27CDC4BA0F4}" dt="2026-09-21T10:38:50.353" v="1154" actId="27636"/>
        <pc:sldMkLst>
          <pc:docMk/>
          <pc:sldMk cId="3306775147" sldId="316"/>
        </pc:sldMkLst>
        <pc:spChg chg="mod">
          <ac:chgData name="Faith Kae" userId="c6c8b046-f500-43fb-8955-f60680bee67b" providerId="ADAL" clId="{EC9C7791-A59F-42FB-95FE-E27CDC4BA0F4}" dt="2026-09-21T10:38:49.992" v="1141"/>
          <ac:spMkLst>
            <pc:docMk/>
            <pc:sldMk cId="3306775147" sldId="316"/>
            <ac:spMk id="2" creationId="{94AF91BC-4965-C0E5-F576-E14BD9183956}"/>
          </ac:spMkLst>
        </pc:spChg>
        <pc:spChg chg="mod">
          <ac:chgData name="Faith Kae" userId="c6c8b046-f500-43fb-8955-f60680bee67b" providerId="ADAL" clId="{EC9C7791-A59F-42FB-95FE-E27CDC4BA0F4}" dt="2026-09-21T10:38:50.353" v="1154" actId="27636"/>
          <ac:spMkLst>
            <pc:docMk/>
            <pc:sldMk cId="3306775147" sldId="316"/>
            <ac:spMk id="5" creationId="{5E6190C2-1661-70EA-BB40-68E501D8B230}"/>
          </ac:spMkLst>
        </pc:spChg>
      </pc:sldChg>
      <pc:sldChg chg="delSp modSp mod delDesignElem">
        <pc:chgData name="Faith Kae" userId="c6c8b046-f500-43fb-8955-f60680bee67b" providerId="ADAL" clId="{EC9C7791-A59F-42FB-95FE-E27CDC4BA0F4}" dt="2026-09-21T17:39:08.333" v="1197" actId="1076"/>
        <pc:sldMkLst>
          <pc:docMk/>
          <pc:sldMk cId="2241651323" sldId="317"/>
        </pc:sldMkLst>
        <pc:spChg chg="mod">
          <ac:chgData name="Faith Kae" userId="c6c8b046-f500-43fb-8955-f60680bee67b" providerId="ADAL" clId="{EC9C7791-A59F-42FB-95FE-E27CDC4BA0F4}" dt="2026-09-21T10:38:49.992" v="1141"/>
          <ac:spMkLst>
            <pc:docMk/>
            <pc:sldMk cId="2241651323" sldId="317"/>
            <ac:spMk id="2" creationId="{94AF91BC-4965-C0E5-F576-E14BD9183956}"/>
          </ac:spMkLst>
        </pc:spChg>
        <pc:graphicFrameChg chg="mod">
          <ac:chgData name="Faith Kae" userId="c6c8b046-f500-43fb-8955-f60680bee67b" providerId="ADAL" clId="{EC9C7791-A59F-42FB-95FE-E27CDC4BA0F4}" dt="2026-09-21T17:39:08.333" v="1197" actId="1076"/>
          <ac:graphicFrameMkLst>
            <pc:docMk/>
            <pc:sldMk cId="2241651323" sldId="317"/>
            <ac:graphicFrameMk id="7" creationId="{9B0A9C12-8475-365C-305B-BF743A119519}"/>
          </ac:graphicFrameMkLst>
        </pc:graphicFrameChg>
      </pc:sldChg>
      <pc:sldChg chg="modSp">
        <pc:chgData name="Faith Kae" userId="c6c8b046-f500-43fb-8955-f60680bee67b" providerId="ADAL" clId="{EC9C7791-A59F-42FB-95FE-E27CDC4BA0F4}" dt="2026-09-21T10:38:49.992" v="1141"/>
        <pc:sldMkLst>
          <pc:docMk/>
          <pc:sldMk cId="3404907912" sldId="318"/>
        </pc:sldMkLst>
        <pc:spChg chg="mod">
          <ac:chgData name="Faith Kae" userId="c6c8b046-f500-43fb-8955-f60680bee67b" providerId="ADAL" clId="{EC9C7791-A59F-42FB-95FE-E27CDC4BA0F4}" dt="2026-09-21T10:38:49.992" v="1141"/>
          <ac:spMkLst>
            <pc:docMk/>
            <pc:sldMk cId="3404907912" sldId="318"/>
            <ac:spMk id="2" creationId="{94AF91BC-4965-C0E5-F576-E14BD9183956}"/>
          </ac:spMkLst>
        </pc:spChg>
        <pc:spChg chg="mod">
          <ac:chgData name="Faith Kae" userId="c6c8b046-f500-43fb-8955-f60680bee67b" providerId="ADAL" clId="{EC9C7791-A59F-42FB-95FE-E27CDC4BA0F4}" dt="2026-09-21T10:38:49.992" v="1141"/>
          <ac:spMkLst>
            <pc:docMk/>
            <pc:sldMk cId="3404907912" sldId="318"/>
            <ac:spMk id="5" creationId="{5E6190C2-1661-70EA-BB40-68E501D8B230}"/>
          </ac:spMkLst>
        </pc:spChg>
      </pc:sldChg>
      <pc:sldChg chg="modSp mod">
        <pc:chgData name="Faith Kae" userId="c6c8b046-f500-43fb-8955-f60680bee67b" providerId="ADAL" clId="{EC9C7791-A59F-42FB-95FE-E27CDC4BA0F4}" dt="2026-09-21T17:39:51.112" v="1203" actId="20577"/>
        <pc:sldMkLst>
          <pc:docMk/>
          <pc:sldMk cId="946541809" sldId="319"/>
        </pc:sldMkLst>
        <pc:spChg chg="mod">
          <ac:chgData name="Faith Kae" userId="c6c8b046-f500-43fb-8955-f60680bee67b" providerId="ADAL" clId="{EC9C7791-A59F-42FB-95FE-E27CDC4BA0F4}" dt="2026-09-21T10:38:49.992" v="1141"/>
          <ac:spMkLst>
            <pc:docMk/>
            <pc:sldMk cId="946541809" sldId="319"/>
            <ac:spMk id="2" creationId="{94AF91BC-4965-C0E5-F576-E14BD9183956}"/>
          </ac:spMkLst>
        </pc:spChg>
        <pc:spChg chg="mod">
          <ac:chgData name="Faith Kae" userId="c6c8b046-f500-43fb-8955-f60680bee67b" providerId="ADAL" clId="{EC9C7791-A59F-42FB-95FE-E27CDC4BA0F4}" dt="2026-09-21T17:39:51.112" v="1203" actId="20577"/>
          <ac:spMkLst>
            <pc:docMk/>
            <pc:sldMk cId="946541809" sldId="319"/>
            <ac:spMk id="5" creationId="{5E6190C2-1661-70EA-BB40-68E501D8B230}"/>
          </ac:spMkLst>
        </pc:spChg>
      </pc:sldChg>
      <pc:sldChg chg="delSp modSp delDesignElem">
        <pc:chgData name="Faith Kae" userId="c6c8b046-f500-43fb-8955-f60680bee67b" providerId="ADAL" clId="{EC9C7791-A59F-42FB-95FE-E27CDC4BA0F4}" dt="2026-09-21T10:38:49.992" v="1141"/>
        <pc:sldMkLst>
          <pc:docMk/>
          <pc:sldMk cId="4002967396" sldId="320"/>
        </pc:sldMkLst>
        <pc:spChg chg="mod">
          <ac:chgData name="Faith Kae" userId="c6c8b046-f500-43fb-8955-f60680bee67b" providerId="ADAL" clId="{EC9C7791-A59F-42FB-95FE-E27CDC4BA0F4}" dt="2026-09-21T10:38:49.992" v="1141"/>
          <ac:spMkLst>
            <pc:docMk/>
            <pc:sldMk cId="4002967396" sldId="320"/>
            <ac:spMk id="2" creationId="{450D238D-3758-97C0-F7F9-86F6E8E4F976}"/>
          </ac:spMkLst>
        </pc:spChg>
        <pc:spChg chg="mod">
          <ac:chgData name="Faith Kae" userId="c6c8b046-f500-43fb-8955-f60680bee67b" providerId="ADAL" clId="{EC9C7791-A59F-42FB-95FE-E27CDC4BA0F4}" dt="2026-09-21T10:38:49.992" v="1141"/>
          <ac:spMkLst>
            <pc:docMk/>
            <pc:sldMk cId="4002967396" sldId="320"/>
            <ac:spMk id="18" creationId="{28EBF0FF-B1FE-1FE2-D31D-262C458A104E}"/>
          </ac:spMkLst>
        </pc:spChg>
        <pc:picChg chg="mod">
          <ac:chgData name="Faith Kae" userId="c6c8b046-f500-43fb-8955-f60680bee67b" providerId="ADAL" clId="{EC9C7791-A59F-42FB-95FE-E27CDC4BA0F4}" dt="2026-09-21T10:38:49.992" v="1141"/>
          <ac:picMkLst>
            <pc:docMk/>
            <pc:sldMk cId="4002967396" sldId="320"/>
            <ac:picMk id="7" creationId="{F4A3109E-B3BC-CC88-73B7-DD09742D8901}"/>
          </ac:picMkLst>
        </pc:picChg>
      </pc:sldChg>
      <pc:sldChg chg="delSp modSp mod delDesignElem modNotes">
        <pc:chgData name="Faith Kae" userId="c6c8b046-f500-43fb-8955-f60680bee67b" providerId="ADAL" clId="{EC9C7791-A59F-42FB-95FE-E27CDC4BA0F4}" dt="2026-09-21T17:46:18.251" v="1258" actId="1076"/>
        <pc:sldMkLst>
          <pc:docMk/>
          <pc:sldMk cId="0" sldId="321"/>
        </pc:sldMkLst>
        <pc:spChg chg="mod">
          <ac:chgData name="Faith Kae" userId="c6c8b046-f500-43fb-8955-f60680bee67b" providerId="ADAL" clId="{EC9C7791-A59F-42FB-95FE-E27CDC4BA0F4}" dt="2026-09-21T10:38:49.992" v="1141"/>
          <ac:spMkLst>
            <pc:docMk/>
            <pc:sldMk cId="0" sldId="321"/>
            <ac:spMk id="57346" creationId="{00000000-0000-0000-0000-000000000000}"/>
          </ac:spMkLst>
        </pc:spChg>
        <pc:graphicFrameChg chg="mod">
          <ac:chgData name="Faith Kae" userId="c6c8b046-f500-43fb-8955-f60680bee67b" providerId="ADAL" clId="{EC9C7791-A59F-42FB-95FE-E27CDC4BA0F4}" dt="2026-09-21T17:46:18.251" v="1258" actId="1076"/>
          <ac:graphicFrameMkLst>
            <pc:docMk/>
            <pc:sldMk cId="0" sldId="321"/>
            <ac:graphicFrameMk id="57349" creationId="{678665D5-E6DA-ECA6-D2EA-512D61F14FEE}"/>
          </ac:graphicFrameMkLst>
        </pc:graphicFrameChg>
      </pc:sldChg>
      <pc:sldChg chg="delSp modSp mod delDesignElem">
        <pc:chgData name="Faith Kae" userId="c6c8b046-f500-43fb-8955-f60680bee67b" providerId="ADAL" clId="{EC9C7791-A59F-42FB-95FE-E27CDC4BA0F4}" dt="2026-09-21T17:44:59.711" v="1249" actId="1076"/>
        <pc:sldMkLst>
          <pc:docMk/>
          <pc:sldMk cId="1692562509" sldId="330"/>
        </pc:sldMkLst>
        <pc:spChg chg="mod">
          <ac:chgData name="Faith Kae" userId="c6c8b046-f500-43fb-8955-f60680bee67b" providerId="ADAL" clId="{EC9C7791-A59F-42FB-95FE-E27CDC4BA0F4}" dt="2026-09-21T10:38:49.992" v="1141"/>
          <ac:spMkLst>
            <pc:docMk/>
            <pc:sldMk cId="1692562509" sldId="330"/>
            <ac:spMk id="3" creationId="{00000000-0000-0000-0000-000000000000}"/>
          </ac:spMkLst>
        </pc:spChg>
        <pc:graphicFrameChg chg="mod">
          <ac:chgData name="Faith Kae" userId="c6c8b046-f500-43fb-8955-f60680bee67b" providerId="ADAL" clId="{EC9C7791-A59F-42FB-95FE-E27CDC4BA0F4}" dt="2026-09-21T17:44:59.711" v="1249" actId="1076"/>
          <ac:graphicFrameMkLst>
            <pc:docMk/>
            <pc:sldMk cId="1692562509" sldId="330"/>
            <ac:graphicFrameMk id="5" creationId="{B37F0D99-76A5-FBA5-C6B4-AD249DC614C8}"/>
          </ac:graphicFrameMkLst>
        </pc:graphicFrameChg>
      </pc:sldChg>
      <pc:sldChg chg="delSp modSp mod">
        <pc:chgData name="Faith Kae" userId="c6c8b046-f500-43fb-8955-f60680bee67b" providerId="ADAL" clId="{EC9C7791-A59F-42FB-95FE-E27CDC4BA0F4}" dt="2026-09-21T17:44:35.804" v="1248" actId="1076"/>
        <pc:sldMkLst>
          <pc:docMk/>
          <pc:sldMk cId="2249544388" sldId="336"/>
        </pc:sldMkLst>
        <pc:spChg chg="mod">
          <ac:chgData name="Faith Kae" userId="c6c8b046-f500-43fb-8955-f60680bee67b" providerId="ADAL" clId="{EC9C7791-A59F-42FB-95FE-E27CDC4BA0F4}" dt="2026-09-21T17:42:42.222" v="1236" actId="20577"/>
          <ac:spMkLst>
            <pc:docMk/>
            <pc:sldMk cId="2249544388" sldId="336"/>
            <ac:spMk id="2" creationId="{00000000-0000-0000-0000-000000000000}"/>
          </ac:spMkLst>
        </pc:spChg>
        <pc:spChg chg="mod">
          <ac:chgData name="Faith Kae" userId="c6c8b046-f500-43fb-8955-f60680bee67b" providerId="ADAL" clId="{EC9C7791-A59F-42FB-95FE-E27CDC4BA0F4}" dt="2026-09-21T17:44:35.804" v="1248" actId="1076"/>
          <ac:spMkLst>
            <pc:docMk/>
            <pc:sldMk cId="2249544388" sldId="336"/>
            <ac:spMk id="3" creationId="{00000000-0000-0000-0000-000000000000}"/>
          </ac:spMkLst>
        </pc:spChg>
      </pc:sldChg>
      <pc:sldChg chg="modSp">
        <pc:chgData name="Faith Kae" userId="c6c8b046-f500-43fb-8955-f60680bee67b" providerId="ADAL" clId="{EC9C7791-A59F-42FB-95FE-E27CDC4BA0F4}" dt="2026-09-21T10:38:49.992" v="1141"/>
        <pc:sldMkLst>
          <pc:docMk/>
          <pc:sldMk cId="1565555380" sldId="337"/>
        </pc:sldMkLst>
        <pc:spChg chg="mod">
          <ac:chgData name="Faith Kae" userId="c6c8b046-f500-43fb-8955-f60680bee67b" providerId="ADAL" clId="{EC9C7791-A59F-42FB-95FE-E27CDC4BA0F4}" dt="2026-09-21T10:38:49.992" v="1141"/>
          <ac:spMkLst>
            <pc:docMk/>
            <pc:sldMk cId="1565555380" sldId="337"/>
            <ac:spMk id="2" creationId="{00000000-0000-0000-0000-000000000000}"/>
          </ac:spMkLst>
        </pc:spChg>
        <pc:spChg chg="mod">
          <ac:chgData name="Faith Kae" userId="c6c8b046-f500-43fb-8955-f60680bee67b" providerId="ADAL" clId="{EC9C7791-A59F-42FB-95FE-E27CDC4BA0F4}" dt="2026-09-21T10:38:49.992" v="1141"/>
          <ac:spMkLst>
            <pc:docMk/>
            <pc:sldMk cId="1565555380" sldId="337"/>
            <ac:spMk id="3" creationId="{00000000-0000-0000-0000-000000000000}"/>
          </ac:spMkLst>
        </pc:spChg>
      </pc:sldChg>
      <pc:sldChg chg="modSp">
        <pc:chgData name="Faith Kae" userId="c6c8b046-f500-43fb-8955-f60680bee67b" providerId="ADAL" clId="{EC9C7791-A59F-42FB-95FE-E27CDC4BA0F4}" dt="2026-09-21T10:38:49.992" v="1141"/>
        <pc:sldMkLst>
          <pc:docMk/>
          <pc:sldMk cId="1384780290" sldId="2035"/>
        </pc:sldMkLst>
        <pc:spChg chg="mod">
          <ac:chgData name="Faith Kae" userId="c6c8b046-f500-43fb-8955-f60680bee67b" providerId="ADAL" clId="{EC9C7791-A59F-42FB-95FE-E27CDC4BA0F4}" dt="2026-09-21T10:38:49.992" v="1141"/>
          <ac:spMkLst>
            <pc:docMk/>
            <pc:sldMk cId="1384780290" sldId="2035"/>
            <ac:spMk id="8" creationId="{00000000-0000-0000-0000-000000000000}"/>
          </ac:spMkLst>
        </pc:spChg>
        <pc:spChg chg="mod">
          <ac:chgData name="Faith Kae" userId="c6c8b046-f500-43fb-8955-f60680bee67b" providerId="ADAL" clId="{EC9C7791-A59F-42FB-95FE-E27CDC4BA0F4}" dt="2026-09-21T10:38:49.992" v="1141"/>
          <ac:spMkLst>
            <pc:docMk/>
            <pc:sldMk cId="1384780290" sldId="2035"/>
            <ac:spMk id="13" creationId="{00000000-0000-0000-0000-000000000000}"/>
          </ac:spMkLst>
        </pc:spChg>
        <pc:spChg chg="mod">
          <ac:chgData name="Faith Kae" userId="c6c8b046-f500-43fb-8955-f60680bee67b" providerId="ADAL" clId="{EC9C7791-A59F-42FB-95FE-E27CDC4BA0F4}" dt="2026-09-21T10:38:49.992" v="1141"/>
          <ac:spMkLst>
            <pc:docMk/>
            <pc:sldMk cId="1384780290" sldId="2035"/>
            <ac:spMk id="14" creationId="{00000000-0000-0000-0000-000000000000}"/>
          </ac:spMkLst>
        </pc:spChg>
        <pc:picChg chg="mod">
          <ac:chgData name="Faith Kae" userId="c6c8b046-f500-43fb-8955-f60680bee67b" providerId="ADAL" clId="{EC9C7791-A59F-42FB-95FE-E27CDC4BA0F4}" dt="2026-09-21T10:38:49.992" v="1141"/>
          <ac:picMkLst>
            <pc:docMk/>
            <pc:sldMk cId="1384780290" sldId="2035"/>
            <ac:picMk id="9" creationId="{3CCDB31A-C1EC-4658-B6B9-E9DC526E8A9E}"/>
          </ac:picMkLst>
        </pc:picChg>
      </pc:sldChg>
      <pc:sldChg chg="modSp modNotes">
        <pc:chgData name="Faith Kae" userId="c6c8b046-f500-43fb-8955-f60680bee67b" providerId="ADAL" clId="{EC9C7791-A59F-42FB-95FE-E27CDC4BA0F4}" dt="2026-09-21T10:38:49.992" v="1141"/>
        <pc:sldMkLst>
          <pc:docMk/>
          <pc:sldMk cId="1460378747" sldId="2065"/>
        </pc:sldMkLst>
        <pc:spChg chg="mod">
          <ac:chgData name="Faith Kae" userId="c6c8b046-f500-43fb-8955-f60680bee67b" providerId="ADAL" clId="{EC9C7791-A59F-42FB-95FE-E27CDC4BA0F4}" dt="2026-09-21T10:38:49.992" v="1141"/>
          <ac:spMkLst>
            <pc:docMk/>
            <pc:sldMk cId="1460378747" sldId="2065"/>
            <ac:spMk id="7" creationId="{00000000-0000-0000-0000-000000000000}"/>
          </ac:spMkLst>
        </pc:spChg>
        <pc:spChg chg="mod">
          <ac:chgData name="Faith Kae" userId="c6c8b046-f500-43fb-8955-f60680bee67b" providerId="ADAL" clId="{EC9C7791-A59F-42FB-95FE-E27CDC4BA0F4}" dt="2026-09-21T10:38:49.992" v="1141"/>
          <ac:spMkLst>
            <pc:docMk/>
            <pc:sldMk cId="1460378747" sldId="2065"/>
            <ac:spMk id="8" creationId="{9F2EC89E-4996-40C1-AE62-B26809712969}"/>
          </ac:spMkLst>
        </pc:spChg>
        <pc:spChg chg="mod">
          <ac:chgData name="Faith Kae" userId="c6c8b046-f500-43fb-8955-f60680bee67b" providerId="ADAL" clId="{EC9C7791-A59F-42FB-95FE-E27CDC4BA0F4}" dt="2026-09-21T10:38:49.992" v="1141"/>
          <ac:spMkLst>
            <pc:docMk/>
            <pc:sldMk cId="1460378747" sldId="2065"/>
            <ac:spMk id="14" creationId="{00000000-0000-0000-0000-000000000000}"/>
          </ac:spMkLst>
        </pc:spChg>
        <pc:spChg chg="mod">
          <ac:chgData name="Faith Kae" userId="c6c8b046-f500-43fb-8955-f60680bee67b" providerId="ADAL" clId="{EC9C7791-A59F-42FB-95FE-E27CDC4BA0F4}" dt="2026-09-21T10:38:49.992" v="1141"/>
          <ac:spMkLst>
            <pc:docMk/>
            <pc:sldMk cId="1460378747" sldId="2065"/>
            <ac:spMk id="15" creationId="{00000000-0000-0000-0000-000000000000}"/>
          </ac:spMkLst>
        </pc:spChg>
        <pc:spChg chg="mod">
          <ac:chgData name="Faith Kae" userId="c6c8b046-f500-43fb-8955-f60680bee67b" providerId="ADAL" clId="{EC9C7791-A59F-42FB-95FE-E27CDC4BA0F4}" dt="2026-09-21T10:38:49.992" v="1141"/>
          <ac:spMkLst>
            <pc:docMk/>
            <pc:sldMk cId="1460378747" sldId="2065"/>
            <ac:spMk id="16" creationId="{00000000-0000-0000-0000-000000000000}"/>
          </ac:spMkLst>
        </pc:spChg>
        <pc:spChg chg="mod">
          <ac:chgData name="Faith Kae" userId="c6c8b046-f500-43fb-8955-f60680bee67b" providerId="ADAL" clId="{EC9C7791-A59F-42FB-95FE-E27CDC4BA0F4}" dt="2026-09-21T10:38:49.992" v="1141"/>
          <ac:spMkLst>
            <pc:docMk/>
            <pc:sldMk cId="1460378747" sldId="2065"/>
            <ac:spMk id="17" creationId="{00000000-0000-0000-0000-000000000000}"/>
          </ac:spMkLst>
        </pc:spChg>
      </pc:sldChg>
      <pc:sldChg chg="modSp modNotes">
        <pc:chgData name="Faith Kae" userId="c6c8b046-f500-43fb-8955-f60680bee67b" providerId="ADAL" clId="{EC9C7791-A59F-42FB-95FE-E27CDC4BA0F4}" dt="2026-09-21T10:38:49.992" v="1141"/>
        <pc:sldMkLst>
          <pc:docMk/>
          <pc:sldMk cId="497504473" sldId="2066"/>
        </pc:sldMkLst>
        <pc:spChg chg="mod">
          <ac:chgData name="Faith Kae" userId="c6c8b046-f500-43fb-8955-f60680bee67b" providerId="ADAL" clId="{EC9C7791-A59F-42FB-95FE-E27CDC4BA0F4}" dt="2026-09-21T10:38:49.992" v="1141"/>
          <ac:spMkLst>
            <pc:docMk/>
            <pc:sldMk cId="497504473" sldId="2066"/>
            <ac:spMk id="9" creationId="{00000000-0000-0000-0000-000000000000}"/>
          </ac:spMkLst>
        </pc:spChg>
        <pc:spChg chg="mod">
          <ac:chgData name="Faith Kae" userId="c6c8b046-f500-43fb-8955-f60680bee67b" providerId="ADAL" clId="{EC9C7791-A59F-42FB-95FE-E27CDC4BA0F4}" dt="2026-09-21T10:38:49.992" v="1141"/>
          <ac:spMkLst>
            <pc:docMk/>
            <pc:sldMk cId="497504473" sldId="2066"/>
            <ac:spMk id="10" creationId="{00000000-0000-0000-0000-000000000000}"/>
          </ac:spMkLst>
        </pc:spChg>
        <pc:spChg chg="mod">
          <ac:chgData name="Faith Kae" userId="c6c8b046-f500-43fb-8955-f60680bee67b" providerId="ADAL" clId="{EC9C7791-A59F-42FB-95FE-E27CDC4BA0F4}" dt="2026-09-21T10:38:49.992" v="1141"/>
          <ac:spMkLst>
            <pc:docMk/>
            <pc:sldMk cId="497504473" sldId="2066"/>
            <ac:spMk id="16" creationId="{00000000-0000-0000-0000-000000000000}"/>
          </ac:spMkLst>
        </pc:spChg>
        <pc:spChg chg="mod">
          <ac:chgData name="Faith Kae" userId="c6c8b046-f500-43fb-8955-f60680bee67b" providerId="ADAL" clId="{EC9C7791-A59F-42FB-95FE-E27CDC4BA0F4}" dt="2026-09-21T10:38:49.992" v="1141"/>
          <ac:spMkLst>
            <pc:docMk/>
            <pc:sldMk cId="497504473" sldId="2066"/>
            <ac:spMk id="17" creationId="{00000000-0000-0000-0000-000000000000}"/>
          </ac:spMkLst>
        </pc:spChg>
        <pc:spChg chg="mod">
          <ac:chgData name="Faith Kae" userId="c6c8b046-f500-43fb-8955-f60680bee67b" providerId="ADAL" clId="{EC9C7791-A59F-42FB-95FE-E27CDC4BA0F4}" dt="2026-09-21T10:38:49.992" v="1141"/>
          <ac:spMkLst>
            <pc:docMk/>
            <pc:sldMk cId="497504473" sldId="2066"/>
            <ac:spMk id="18" creationId="{00000000-0000-0000-0000-000000000000}"/>
          </ac:spMkLst>
        </pc:spChg>
        <pc:spChg chg="mod">
          <ac:chgData name="Faith Kae" userId="c6c8b046-f500-43fb-8955-f60680bee67b" providerId="ADAL" clId="{EC9C7791-A59F-42FB-95FE-E27CDC4BA0F4}" dt="2026-09-21T10:38:49.992" v="1141"/>
          <ac:spMkLst>
            <pc:docMk/>
            <pc:sldMk cId="497504473" sldId="2066"/>
            <ac:spMk id="19" creationId="{00000000-0000-0000-0000-000000000000}"/>
          </ac:spMkLst>
        </pc:spChg>
        <pc:spChg chg="mod">
          <ac:chgData name="Faith Kae" userId="c6c8b046-f500-43fb-8955-f60680bee67b" providerId="ADAL" clId="{EC9C7791-A59F-42FB-95FE-E27CDC4BA0F4}" dt="2026-09-21T10:38:49.992" v="1141"/>
          <ac:spMkLst>
            <pc:docMk/>
            <pc:sldMk cId="497504473" sldId="2066"/>
            <ac:spMk id="20" creationId="{00000000-0000-0000-0000-000000000000}"/>
          </ac:spMkLst>
        </pc:spChg>
      </pc:sldChg>
      <pc:sldChg chg="modSp">
        <pc:chgData name="Faith Kae" userId="c6c8b046-f500-43fb-8955-f60680bee67b" providerId="ADAL" clId="{EC9C7791-A59F-42FB-95FE-E27CDC4BA0F4}" dt="2026-09-21T10:38:49.992" v="1141"/>
        <pc:sldMkLst>
          <pc:docMk/>
          <pc:sldMk cId="3431116884" sldId="2083"/>
        </pc:sldMkLst>
        <pc:spChg chg="mod">
          <ac:chgData name="Faith Kae" userId="c6c8b046-f500-43fb-8955-f60680bee67b" providerId="ADAL" clId="{EC9C7791-A59F-42FB-95FE-E27CDC4BA0F4}" dt="2026-09-21T10:38:49.992" v="1141"/>
          <ac:spMkLst>
            <pc:docMk/>
            <pc:sldMk cId="3431116884" sldId="2083"/>
            <ac:spMk id="8" creationId="{00000000-0000-0000-0000-000000000000}"/>
          </ac:spMkLst>
        </pc:spChg>
        <pc:spChg chg="mod">
          <ac:chgData name="Faith Kae" userId="c6c8b046-f500-43fb-8955-f60680bee67b" providerId="ADAL" clId="{EC9C7791-A59F-42FB-95FE-E27CDC4BA0F4}" dt="2026-09-21T10:38:49.992" v="1141"/>
          <ac:spMkLst>
            <pc:docMk/>
            <pc:sldMk cId="3431116884" sldId="2083"/>
            <ac:spMk id="13" creationId="{00000000-0000-0000-0000-000000000000}"/>
          </ac:spMkLst>
        </pc:spChg>
        <pc:spChg chg="mod">
          <ac:chgData name="Faith Kae" userId="c6c8b046-f500-43fb-8955-f60680bee67b" providerId="ADAL" clId="{EC9C7791-A59F-42FB-95FE-E27CDC4BA0F4}" dt="2026-09-21T10:38:49.992" v="1141"/>
          <ac:spMkLst>
            <pc:docMk/>
            <pc:sldMk cId="3431116884" sldId="2083"/>
            <ac:spMk id="14" creationId="{00000000-0000-0000-0000-000000000000}"/>
          </ac:spMkLst>
        </pc:spChg>
        <pc:picChg chg="mod">
          <ac:chgData name="Faith Kae" userId="c6c8b046-f500-43fb-8955-f60680bee67b" providerId="ADAL" clId="{EC9C7791-A59F-42FB-95FE-E27CDC4BA0F4}" dt="2026-09-21T10:38:49.992" v="1141"/>
          <ac:picMkLst>
            <pc:docMk/>
            <pc:sldMk cId="3431116884" sldId="2083"/>
            <ac:picMk id="3" creationId="{E0320269-6211-4CFC-BFED-107D9D33B6A0}"/>
          </ac:picMkLst>
        </pc:picChg>
        <pc:picChg chg="mod">
          <ac:chgData name="Faith Kae" userId="c6c8b046-f500-43fb-8955-f60680bee67b" providerId="ADAL" clId="{EC9C7791-A59F-42FB-95FE-E27CDC4BA0F4}" dt="2026-09-21T10:38:49.992" v="1141"/>
          <ac:picMkLst>
            <pc:docMk/>
            <pc:sldMk cId="3431116884" sldId="2083"/>
            <ac:picMk id="4" creationId="{752BA668-022C-6761-F995-A1BCC9A7C9AC}"/>
          </ac:picMkLst>
        </pc:picChg>
      </pc:sldChg>
      <pc:sldChg chg="modSp mod">
        <pc:chgData name="Faith Kae" userId="c6c8b046-f500-43fb-8955-f60680bee67b" providerId="ADAL" clId="{EC9C7791-A59F-42FB-95FE-E27CDC4BA0F4}" dt="2026-09-21T10:38:50.409" v="1160" actId="27636"/>
        <pc:sldMkLst>
          <pc:docMk/>
          <pc:sldMk cId="4079268195" sldId="2085"/>
        </pc:sldMkLst>
        <pc:spChg chg="mod">
          <ac:chgData name="Faith Kae" userId="c6c8b046-f500-43fb-8955-f60680bee67b" providerId="ADAL" clId="{EC9C7791-A59F-42FB-95FE-E27CDC4BA0F4}" dt="2026-09-21T10:38:49.992" v="1141"/>
          <ac:spMkLst>
            <pc:docMk/>
            <pc:sldMk cId="4079268195" sldId="2085"/>
            <ac:spMk id="2" creationId="{DD529D05-B4C1-CECD-95DD-A540F4C3CA56}"/>
          </ac:spMkLst>
        </pc:spChg>
        <pc:spChg chg="mod">
          <ac:chgData name="Faith Kae" userId="c6c8b046-f500-43fb-8955-f60680bee67b" providerId="ADAL" clId="{EC9C7791-A59F-42FB-95FE-E27CDC4BA0F4}" dt="2026-09-21T10:38:50.409" v="1160" actId="27636"/>
          <ac:spMkLst>
            <pc:docMk/>
            <pc:sldMk cId="4079268195" sldId="2085"/>
            <ac:spMk id="3" creationId="{8AF1CFC4-C8B9-A539-C3D4-E8CA8F140342}"/>
          </ac:spMkLst>
        </pc:spChg>
        <pc:spChg chg="mod">
          <ac:chgData name="Faith Kae" userId="c6c8b046-f500-43fb-8955-f60680bee67b" providerId="ADAL" clId="{EC9C7791-A59F-42FB-95FE-E27CDC4BA0F4}" dt="2026-09-21T10:38:49.992" v="1141"/>
          <ac:spMkLst>
            <pc:docMk/>
            <pc:sldMk cId="4079268195" sldId="2085"/>
            <ac:spMk id="4" creationId="{50E5AAF9-47E2-5F1C-40D3-5BA1A6793D6B}"/>
          </ac:spMkLst>
        </pc:spChg>
      </pc:sldChg>
      <pc:sldChg chg="delSp modSp mod delDesignElem">
        <pc:chgData name="Faith Kae" userId="c6c8b046-f500-43fb-8955-f60680bee67b" providerId="ADAL" clId="{EC9C7791-A59F-42FB-95FE-E27CDC4BA0F4}" dt="2026-09-21T17:30:10.672" v="1172" actId="1076"/>
        <pc:sldMkLst>
          <pc:docMk/>
          <pc:sldMk cId="1765930785" sldId="2086"/>
        </pc:sldMkLst>
        <pc:spChg chg="mod">
          <ac:chgData name="Faith Kae" userId="c6c8b046-f500-43fb-8955-f60680bee67b" providerId="ADAL" clId="{EC9C7791-A59F-42FB-95FE-E27CDC4BA0F4}" dt="2026-09-21T17:30:02.421" v="1171" actId="1076"/>
          <ac:spMkLst>
            <pc:docMk/>
            <pc:sldMk cId="1765930785" sldId="2086"/>
            <ac:spMk id="4" creationId="{B78118D0-7D82-93B9-EA14-22AA7CCC84A2}"/>
          </ac:spMkLst>
        </pc:spChg>
        <pc:graphicFrameChg chg="mod">
          <ac:chgData name="Faith Kae" userId="c6c8b046-f500-43fb-8955-f60680bee67b" providerId="ADAL" clId="{EC9C7791-A59F-42FB-95FE-E27CDC4BA0F4}" dt="2026-09-21T17:30:10.672" v="1172" actId="1076"/>
          <ac:graphicFrameMkLst>
            <pc:docMk/>
            <pc:sldMk cId="1765930785" sldId="2086"/>
            <ac:graphicFrameMk id="6" creationId="{DB3F70CF-F230-C259-8981-ED90D0BCE5C4}"/>
          </ac:graphicFrameMkLst>
        </pc:graphicFrameChg>
      </pc:sldChg>
      <pc:sldChg chg="delSp modSp mod delDesignElem">
        <pc:chgData name="Faith Kae" userId="c6c8b046-f500-43fb-8955-f60680bee67b" providerId="ADAL" clId="{EC9C7791-A59F-42FB-95FE-E27CDC4BA0F4}" dt="2026-09-21T17:46:57.645" v="1266" actId="1076"/>
        <pc:sldMkLst>
          <pc:docMk/>
          <pc:sldMk cId="3649960858" sldId="2088"/>
        </pc:sldMkLst>
        <pc:spChg chg="mod">
          <ac:chgData name="Faith Kae" userId="c6c8b046-f500-43fb-8955-f60680bee67b" providerId="ADAL" clId="{EC9C7791-A59F-42FB-95FE-E27CDC4BA0F4}" dt="2026-09-21T10:38:49.992" v="1141"/>
          <ac:spMkLst>
            <pc:docMk/>
            <pc:sldMk cId="3649960858" sldId="2088"/>
            <ac:spMk id="2" creationId="{E5EA3AE9-4B60-70B4-E416-E58DA548E2AB}"/>
          </ac:spMkLst>
        </pc:spChg>
        <pc:spChg chg="mod">
          <ac:chgData name="Faith Kae" userId="c6c8b046-f500-43fb-8955-f60680bee67b" providerId="ADAL" clId="{EC9C7791-A59F-42FB-95FE-E27CDC4BA0F4}" dt="2026-09-21T17:46:57.645" v="1266" actId="1076"/>
          <ac:spMkLst>
            <pc:docMk/>
            <pc:sldMk cId="3649960858" sldId="2088"/>
            <ac:spMk id="5" creationId="{9DFBA482-94C8-61F1-6C6A-28807A6E456C}"/>
          </ac:spMkLst>
        </pc:spChg>
        <pc:picChg chg="mod">
          <ac:chgData name="Faith Kae" userId="c6c8b046-f500-43fb-8955-f60680bee67b" providerId="ADAL" clId="{EC9C7791-A59F-42FB-95FE-E27CDC4BA0F4}" dt="2026-09-21T10:38:49.992" v="1141"/>
          <ac:picMkLst>
            <pc:docMk/>
            <pc:sldMk cId="3649960858" sldId="2088"/>
            <ac:picMk id="9" creationId="{8D02F09A-CF30-2D2D-904F-0E6D68619730}"/>
          </ac:picMkLst>
        </pc:picChg>
      </pc:sldChg>
      <pc:sldChg chg="modSp">
        <pc:chgData name="Faith Kae" userId="c6c8b046-f500-43fb-8955-f60680bee67b" providerId="ADAL" clId="{EC9C7791-A59F-42FB-95FE-E27CDC4BA0F4}" dt="2026-09-21T10:38:49.992" v="1141"/>
        <pc:sldMkLst>
          <pc:docMk/>
          <pc:sldMk cId="2780313839" sldId="2089"/>
        </pc:sldMkLst>
        <pc:spChg chg="mod">
          <ac:chgData name="Faith Kae" userId="c6c8b046-f500-43fb-8955-f60680bee67b" providerId="ADAL" clId="{EC9C7791-A59F-42FB-95FE-E27CDC4BA0F4}" dt="2026-09-21T10:38:49.992" v="1141"/>
          <ac:spMkLst>
            <pc:docMk/>
            <pc:sldMk cId="2780313839" sldId="2089"/>
            <ac:spMk id="2" creationId="{3A3083F9-6F88-C2D7-9BC3-10F529687F00}"/>
          </ac:spMkLst>
        </pc:spChg>
        <pc:spChg chg="mod">
          <ac:chgData name="Faith Kae" userId="c6c8b046-f500-43fb-8955-f60680bee67b" providerId="ADAL" clId="{EC9C7791-A59F-42FB-95FE-E27CDC4BA0F4}" dt="2026-09-21T10:38:49.992" v="1141"/>
          <ac:spMkLst>
            <pc:docMk/>
            <pc:sldMk cId="2780313839" sldId="2089"/>
            <ac:spMk id="5" creationId="{17300718-DB18-FD03-18F5-3C70215F0E16}"/>
          </ac:spMkLst>
        </pc:spChg>
        <pc:picChg chg="mod">
          <ac:chgData name="Faith Kae" userId="c6c8b046-f500-43fb-8955-f60680bee67b" providerId="ADAL" clId="{EC9C7791-A59F-42FB-95FE-E27CDC4BA0F4}" dt="2026-09-21T10:38:49.992" v="1141"/>
          <ac:picMkLst>
            <pc:docMk/>
            <pc:sldMk cId="2780313839" sldId="2089"/>
            <ac:picMk id="7" creationId="{8EF7DE08-C74E-2FAB-46F6-6AB6A4E73D41}"/>
          </ac:picMkLst>
        </pc:picChg>
      </pc:sldChg>
      <pc:sldChg chg="modSp">
        <pc:chgData name="Faith Kae" userId="c6c8b046-f500-43fb-8955-f60680bee67b" providerId="ADAL" clId="{EC9C7791-A59F-42FB-95FE-E27CDC4BA0F4}" dt="2026-09-21T10:38:49.992" v="1141"/>
        <pc:sldMkLst>
          <pc:docMk/>
          <pc:sldMk cId="914579015" sldId="2090"/>
        </pc:sldMkLst>
        <pc:spChg chg="mod">
          <ac:chgData name="Faith Kae" userId="c6c8b046-f500-43fb-8955-f60680bee67b" providerId="ADAL" clId="{EC9C7791-A59F-42FB-95FE-E27CDC4BA0F4}" dt="2026-09-21T10:38:49.992" v="1141"/>
          <ac:spMkLst>
            <pc:docMk/>
            <pc:sldMk cId="914579015" sldId="2090"/>
            <ac:spMk id="3" creationId="{00000000-0000-0000-0000-000000000000}"/>
          </ac:spMkLst>
        </pc:spChg>
        <pc:graphicFrameChg chg="mod">
          <ac:chgData name="Faith Kae" userId="c6c8b046-f500-43fb-8955-f60680bee67b" providerId="ADAL" clId="{EC9C7791-A59F-42FB-95FE-E27CDC4BA0F4}" dt="2026-09-21T10:38:49.992" v="1141"/>
          <ac:graphicFrameMkLst>
            <pc:docMk/>
            <pc:sldMk cId="914579015" sldId="2090"/>
            <ac:graphicFrameMk id="7" creationId="{633E8A1E-5DD8-535A-6F18-6A59C26841E8}"/>
          </ac:graphicFrameMkLst>
        </pc:graphicFrameChg>
      </pc:sldChg>
      <pc:sldChg chg="modSp">
        <pc:chgData name="Faith Kae" userId="c6c8b046-f500-43fb-8955-f60680bee67b" providerId="ADAL" clId="{EC9C7791-A59F-42FB-95FE-E27CDC4BA0F4}" dt="2026-09-21T10:38:49.992" v="1141"/>
        <pc:sldMkLst>
          <pc:docMk/>
          <pc:sldMk cId="1556477297" sldId="2097"/>
        </pc:sldMkLst>
        <pc:spChg chg="mod">
          <ac:chgData name="Faith Kae" userId="c6c8b046-f500-43fb-8955-f60680bee67b" providerId="ADAL" clId="{EC9C7791-A59F-42FB-95FE-E27CDC4BA0F4}" dt="2026-09-21T10:38:49.992" v="1141"/>
          <ac:spMkLst>
            <pc:docMk/>
            <pc:sldMk cId="1556477297" sldId="2097"/>
            <ac:spMk id="2" creationId="{69FF01F6-4F6A-1FDB-CF60-DCDB39A028AA}"/>
          </ac:spMkLst>
        </pc:spChg>
        <pc:graphicFrameChg chg="mod">
          <ac:chgData name="Faith Kae" userId="c6c8b046-f500-43fb-8955-f60680bee67b" providerId="ADAL" clId="{EC9C7791-A59F-42FB-95FE-E27CDC4BA0F4}" dt="2026-09-21T10:38:49.992" v="1141"/>
          <ac:graphicFrameMkLst>
            <pc:docMk/>
            <pc:sldMk cId="1556477297" sldId="2097"/>
            <ac:graphicFrameMk id="33" creationId="{252D276B-2C3D-2E2B-2B1F-96C0F6C4209F}"/>
          </ac:graphicFrameMkLst>
        </pc:graphicFrameChg>
      </pc:sldChg>
      <pc:sldChg chg="modSp mod">
        <pc:chgData name="Faith Kae" userId="c6c8b046-f500-43fb-8955-f60680bee67b" providerId="ADAL" clId="{EC9C7791-A59F-42FB-95FE-E27CDC4BA0F4}" dt="2026-09-21T10:38:50.203" v="1144" actId="27636"/>
        <pc:sldMkLst>
          <pc:docMk/>
          <pc:sldMk cId="1465065776" sldId="2098"/>
        </pc:sldMkLst>
        <pc:spChg chg="mod">
          <ac:chgData name="Faith Kae" userId="c6c8b046-f500-43fb-8955-f60680bee67b" providerId="ADAL" clId="{EC9C7791-A59F-42FB-95FE-E27CDC4BA0F4}" dt="2026-09-21T10:38:50.184" v="1143" actId="27636"/>
          <ac:spMkLst>
            <pc:docMk/>
            <pc:sldMk cId="1465065776" sldId="2098"/>
            <ac:spMk id="2" creationId="{FABA889B-5CB3-12E2-EA07-8B39252C97DD}"/>
          </ac:spMkLst>
        </pc:spChg>
        <pc:spChg chg="mod">
          <ac:chgData name="Faith Kae" userId="c6c8b046-f500-43fb-8955-f60680bee67b" providerId="ADAL" clId="{EC9C7791-A59F-42FB-95FE-E27CDC4BA0F4}" dt="2026-09-21T10:38:50.203" v="1144" actId="27636"/>
          <ac:spMkLst>
            <pc:docMk/>
            <pc:sldMk cId="1465065776" sldId="2098"/>
            <ac:spMk id="5" creationId="{0D694DB4-2027-B525-8B31-FA1B9DC72252}"/>
          </ac:spMkLst>
        </pc:spChg>
      </pc:sldChg>
      <pc:sldChg chg="delSp modSp delDesignElem">
        <pc:chgData name="Faith Kae" userId="c6c8b046-f500-43fb-8955-f60680bee67b" providerId="ADAL" clId="{EC9C7791-A59F-42FB-95FE-E27CDC4BA0F4}" dt="2026-09-21T10:38:49.992" v="1141"/>
        <pc:sldMkLst>
          <pc:docMk/>
          <pc:sldMk cId="3804937978" sldId="2099"/>
        </pc:sldMkLst>
        <pc:spChg chg="mod">
          <ac:chgData name="Faith Kae" userId="c6c8b046-f500-43fb-8955-f60680bee67b" providerId="ADAL" clId="{EC9C7791-A59F-42FB-95FE-E27CDC4BA0F4}" dt="2026-09-21T10:38:49.992" v="1141"/>
          <ac:spMkLst>
            <pc:docMk/>
            <pc:sldMk cId="3804937978" sldId="2099"/>
            <ac:spMk id="2" creationId="{6080C921-596F-8598-1259-CBFE135C58BC}"/>
          </ac:spMkLst>
        </pc:spChg>
        <pc:picChg chg="mod">
          <ac:chgData name="Faith Kae" userId="c6c8b046-f500-43fb-8955-f60680bee67b" providerId="ADAL" clId="{EC9C7791-A59F-42FB-95FE-E27CDC4BA0F4}" dt="2026-09-21T10:38:49.992" v="1141"/>
          <ac:picMkLst>
            <pc:docMk/>
            <pc:sldMk cId="3804937978" sldId="2099"/>
            <ac:picMk id="7" creationId="{87D7208E-0ACA-894A-D5BF-922215870380}"/>
          </ac:picMkLst>
        </pc:picChg>
      </pc:sldChg>
      <pc:sldChg chg="delSp modSp mod delDesignElem">
        <pc:chgData name="Faith Kae" userId="c6c8b046-f500-43fb-8955-f60680bee67b" providerId="ADAL" clId="{EC9C7791-A59F-42FB-95FE-E27CDC4BA0F4}" dt="2026-09-21T10:38:50.370" v="1155" actId="27636"/>
        <pc:sldMkLst>
          <pc:docMk/>
          <pc:sldMk cId="648142307" sldId="2100"/>
        </pc:sldMkLst>
        <pc:spChg chg="mod">
          <ac:chgData name="Faith Kae" userId="c6c8b046-f500-43fb-8955-f60680bee67b" providerId="ADAL" clId="{EC9C7791-A59F-42FB-95FE-E27CDC4BA0F4}" dt="2026-09-21T10:38:49.992" v="1141"/>
          <ac:spMkLst>
            <pc:docMk/>
            <pc:sldMk cId="648142307" sldId="2100"/>
            <ac:spMk id="2" creationId="{B1CC838A-68DB-5644-8DCF-A61C9B200432}"/>
          </ac:spMkLst>
        </pc:spChg>
        <pc:spChg chg="mod">
          <ac:chgData name="Faith Kae" userId="c6c8b046-f500-43fb-8955-f60680bee67b" providerId="ADAL" clId="{EC9C7791-A59F-42FB-95FE-E27CDC4BA0F4}" dt="2026-09-21T10:38:50.370" v="1155" actId="27636"/>
          <ac:spMkLst>
            <pc:docMk/>
            <pc:sldMk cId="648142307" sldId="2100"/>
            <ac:spMk id="5" creationId="{E3ECD6F5-84B2-488F-DA38-D838261F3C8B}"/>
          </ac:spMkLst>
        </pc:spChg>
      </pc:sldChg>
      <pc:sldChg chg="delSp modSp delDesignElem">
        <pc:chgData name="Faith Kae" userId="c6c8b046-f500-43fb-8955-f60680bee67b" providerId="ADAL" clId="{EC9C7791-A59F-42FB-95FE-E27CDC4BA0F4}" dt="2026-09-21T10:38:49.992" v="1141"/>
        <pc:sldMkLst>
          <pc:docMk/>
          <pc:sldMk cId="626568401" sldId="2103"/>
        </pc:sldMkLst>
        <pc:spChg chg="mod">
          <ac:chgData name="Faith Kae" userId="c6c8b046-f500-43fb-8955-f60680bee67b" providerId="ADAL" clId="{EC9C7791-A59F-42FB-95FE-E27CDC4BA0F4}" dt="2026-09-21T10:38:49.992" v="1141"/>
          <ac:spMkLst>
            <pc:docMk/>
            <pc:sldMk cId="626568401" sldId="2103"/>
            <ac:spMk id="2" creationId="{01148F67-CABE-85C0-6E75-ADBA1ECC7AE6}"/>
          </ac:spMkLst>
        </pc:spChg>
        <pc:spChg chg="mod">
          <ac:chgData name="Faith Kae" userId="c6c8b046-f500-43fb-8955-f60680bee67b" providerId="ADAL" clId="{EC9C7791-A59F-42FB-95FE-E27CDC4BA0F4}" dt="2026-09-21T10:38:49.992" v="1141"/>
          <ac:spMkLst>
            <pc:docMk/>
            <pc:sldMk cId="626568401" sldId="2103"/>
            <ac:spMk id="5" creationId="{AE4C5829-5CA3-871D-1D14-258B759EA488}"/>
          </ac:spMkLst>
        </pc:spChg>
        <pc:picChg chg="mod">
          <ac:chgData name="Faith Kae" userId="c6c8b046-f500-43fb-8955-f60680bee67b" providerId="ADAL" clId="{EC9C7791-A59F-42FB-95FE-E27CDC4BA0F4}" dt="2026-09-21T10:38:49.992" v="1141"/>
          <ac:picMkLst>
            <pc:docMk/>
            <pc:sldMk cId="626568401" sldId="2103"/>
            <ac:picMk id="7" creationId="{89C7CDED-36DF-49BD-9DF5-8A1D975AD622}"/>
          </ac:picMkLst>
        </pc:picChg>
      </pc:sldChg>
      <pc:sldChg chg="delSp modSp delDesignElem">
        <pc:chgData name="Faith Kae" userId="c6c8b046-f500-43fb-8955-f60680bee67b" providerId="ADAL" clId="{EC9C7791-A59F-42FB-95FE-E27CDC4BA0F4}" dt="2026-09-21T10:38:49.992" v="1141"/>
        <pc:sldMkLst>
          <pc:docMk/>
          <pc:sldMk cId="2031903297" sldId="2104"/>
        </pc:sldMkLst>
        <pc:spChg chg="mod">
          <ac:chgData name="Faith Kae" userId="c6c8b046-f500-43fb-8955-f60680bee67b" providerId="ADAL" clId="{EC9C7791-A59F-42FB-95FE-E27CDC4BA0F4}" dt="2026-09-21T10:38:49.992" v="1141"/>
          <ac:spMkLst>
            <pc:docMk/>
            <pc:sldMk cId="2031903297" sldId="2104"/>
            <ac:spMk id="2" creationId="{B1CC838A-68DB-5644-8DCF-A61C9B200432}"/>
          </ac:spMkLst>
        </pc:spChg>
        <pc:spChg chg="mod">
          <ac:chgData name="Faith Kae" userId="c6c8b046-f500-43fb-8955-f60680bee67b" providerId="ADAL" clId="{EC9C7791-A59F-42FB-95FE-E27CDC4BA0F4}" dt="2026-09-21T10:38:49.992" v="1141"/>
          <ac:spMkLst>
            <pc:docMk/>
            <pc:sldMk cId="2031903297" sldId="2104"/>
            <ac:spMk id="5" creationId="{E3ECD6F5-84B2-488F-DA38-D838261F3C8B}"/>
          </ac:spMkLst>
        </pc:spChg>
      </pc:sldChg>
      <pc:sldChg chg="delSp modSp mod delDesignElem">
        <pc:chgData name="Faith Kae" userId="c6c8b046-f500-43fb-8955-f60680bee67b" providerId="ADAL" clId="{EC9C7791-A59F-42FB-95FE-E27CDC4BA0F4}" dt="2026-09-21T10:38:50.392" v="1158" actId="27636"/>
        <pc:sldMkLst>
          <pc:docMk/>
          <pc:sldMk cId="3710266488" sldId="2105"/>
        </pc:sldMkLst>
        <pc:spChg chg="mod">
          <ac:chgData name="Faith Kae" userId="c6c8b046-f500-43fb-8955-f60680bee67b" providerId="ADAL" clId="{EC9C7791-A59F-42FB-95FE-E27CDC4BA0F4}" dt="2026-09-21T10:38:49.992" v="1141"/>
          <ac:spMkLst>
            <pc:docMk/>
            <pc:sldMk cId="3710266488" sldId="2105"/>
            <ac:spMk id="2" creationId="{B1CC838A-68DB-5644-8DCF-A61C9B200432}"/>
          </ac:spMkLst>
        </pc:spChg>
        <pc:spChg chg="mod">
          <ac:chgData name="Faith Kae" userId="c6c8b046-f500-43fb-8955-f60680bee67b" providerId="ADAL" clId="{EC9C7791-A59F-42FB-95FE-E27CDC4BA0F4}" dt="2026-09-21T10:38:50.392" v="1158" actId="27636"/>
          <ac:spMkLst>
            <pc:docMk/>
            <pc:sldMk cId="3710266488" sldId="2105"/>
            <ac:spMk id="5" creationId="{E3ECD6F5-84B2-488F-DA38-D838261F3C8B}"/>
          </ac:spMkLst>
        </pc:spChg>
        <pc:picChg chg="mod">
          <ac:chgData name="Faith Kae" userId="c6c8b046-f500-43fb-8955-f60680bee67b" providerId="ADAL" clId="{EC9C7791-A59F-42FB-95FE-E27CDC4BA0F4}" dt="2026-09-21T10:38:49.992" v="1141"/>
          <ac:picMkLst>
            <pc:docMk/>
            <pc:sldMk cId="3710266488" sldId="2105"/>
            <ac:picMk id="7" creationId="{A09458DA-1C3C-9114-1841-E93FC2612D57}"/>
          </ac:picMkLst>
        </pc:picChg>
      </pc:sldChg>
      <pc:sldChg chg="delSp modSp mod delDesignElem">
        <pc:chgData name="Faith Kae" userId="c6c8b046-f500-43fb-8955-f60680bee67b" providerId="ADAL" clId="{EC9C7791-A59F-42FB-95FE-E27CDC4BA0F4}" dt="2026-09-21T17:41:26.273" v="1219" actId="1076"/>
        <pc:sldMkLst>
          <pc:docMk/>
          <pc:sldMk cId="29111731" sldId="2106"/>
        </pc:sldMkLst>
        <pc:spChg chg="mod">
          <ac:chgData name="Faith Kae" userId="c6c8b046-f500-43fb-8955-f60680bee67b" providerId="ADAL" clId="{EC9C7791-A59F-42FB-95FE-E27CDC4BA0F4}" dt="2026-09-21T17:41:21.057" v="1217" actId="1076"/>
          <ac:spMkLst>
            <pc:docMk/>
            <pc:sldMk cId="29111731" sldId="2106"/>
            <ac:spMk id="2" creationId="{B1CC838A-68DB-5644-8DCF-A61C9B200432}"/>
          </ac:spMkLst>
        </pc:spChg>
        <pc:spChg chg="mod">
          <ac:chgData name="Faith Kae" userId="c6c8b046-f500-43fb-8955-f60680bee67b" providerId="ADAL" clId="{EC9C7791-A59F-42FB-95FE-E27CDC4BA0F4}" dt="2026-09-21T17:41:26.273" v="1219" actId="1076"/>
          <ac:spMkLst>
            <pc:docMk/>
            <pc:sldMk cId="29111731" sldId="2106"/>
            <ac:spMk id="5" creationId="{E3ECD6F5-84B2-488F-DA38-D838261F3C8B}"/>
          </ac:spMkLst>
        </pc:spChg>
        <pc:picChg chg="mod">
          <ac:chgData name="Faith Kae" userId="c6c8b046-f500-43fb-8955-f60680bee67b" providerId="ADAL" clId="{EC9C7791-A59F-42FB-95FE-E27CDC4BA0F4}" dt="2026-09-21T17:41:23.218" v="1218" actId="1076"/>
          <ac:picMkLst>
            <pc:docMk/>
            <pc:sldMk cId="29111731" sldId="2106"/>
            <ac:picMk id="7" creationId="{C15CAE5A-DBB9-F20E-D733-FC3F1EBFE7F8}"/>
          </ac:picMkLst>
        </pc:picChg>
      </pc:sldChg>
      <pc:sldChg chg="delSp modSp delDesignElem">
        <pc:chgData name="Faith Kae" userId="c6c8b046-f500-43fb-8955-f60680bee67b" providerId="ADAL" clId="{EC9C7791-A59F-42FB-95FE-E27CDC4BA0F4}" dt="2026-09-21T10:38:49.992" v="1141"/>
        <pc:sldMkLst>
          <pc:docMk/>
          <pc:sldMk cId="2123556765" sldId="2107"/>
        </pc:sldMkLst>
        <pc:spChg chg="mod">
          <ac:chgData name="Faith Kae" userId="c6c8b046-f500-43fb-8955-f60680bee67b" providerId="ADAL" clId="{EC9C7791-A59F-42FB-95FE-E27CDC4BA0F4}" dt="2026-09-21T10:38:49.992" v="1141"/>
          <ac:spMkLst>
            <pc:docMk/>
            <pc:sldMk cId="2123556765" sldId="2107"/>
            <ac:spMk id="2" creationId="{B1CC838A-68DB-5644-8DCF-A61C9B200432}"/>
          </ac:spMkLst>
        </pc:spChg>
        <pc:spChg chg="mod">
          <ac:chgData name="Faith Kae" userId="c6c8b046-f500-43fb-8955-f60680bee67b" providerId="ADAL" clId="{EC9C7791-A59F-42FB-95FE-E27CDC4BA0F4}" dt="2026-09-21T10:38:49.992" v="1141"/>
          <ac:spMkLst>
            <pc:docMk/>
            <pc:sldMk cId="2123556765" sldId="2107"/>
            <ac:spMk id="5" creationId="{E3ECD6F5-84B2-488F-DA38-D838261F3C8B}"/>
          </ac:spMkLst>
        </pc:spChg>
        <pc:picChg chg="mod">
          <ac:chgData name="Faith Kae" userId="c6c8b046-f500-43fb-8955-f60680bee67b" providerId="ADAL" clId="{EC9C7791-A59F-42FB-95FE-E27CDC4BA0F4}" dt="2026-09-21T10:38:49.992" v="1141"/>
          <ac:picMkLst>
            <pc:docMk/>
            <pc:sldMk cId="2123556765" sldId="2107"/>
            <ac:picMk id="7" creationId="{187CAF19-0502-0D9F-E0A3-2BF499DFAC22}"/>
          </ac:picMkLst>
        </pc:picChg>
      </pc:sldChg>
      <pc:sldChg chg="delSp modSp mod delDesignElem">
        <pc:chgData name="Faith Kae" userId="c6c8b046-f500-43fb-8955-f60680bee67b" providerId="ADAL" clId="{EC9C7791-A59F-42FB-95FE-E27CDC4BA0F4}" dt="2026-09-21T17:41:49.669" v="1223" actId="1076"/>
        <pc:sldMkLst>
          <pc:docMk/>
          <pc:sldMk cId="1677414092" sldId="2108"/>
        </pc:sldMkLst>
        <pc:spChg chg="mod">
          <ac:chgData name="Faith Kae" userId="c6c8b046-f500-43fb-8955-f60680bee67b" providerId="ADAL" clId="{EC9C7791-A59F-42FB-95FE-E27CDC4BA0F4}" dt="2026-09-21T10:38:49.992" v="1141"/>
          <ac:spMkLst>
            <pc:docMk/>
            <pc:sldMk cId="1677414092" sldId="2108"/>
            <ac:spMk id="2" creationId="{B1CC838A-68DB-5644-8DCF-A61C9B200432}"/>
          </ac:spMkLst>
        </pc:spChg>
        <pc:spChg chg="mod">
          <ac:chgData name="Faith Kae" userId="c6c8b046-f500-43fb-8955-f60680bee67b" providerId="ADAL" clId="{EC9C7791-A59F-42FB-95FE-E27CDC4BA0F4}" dt="2026-09-21T10:38:49.992" v="1141"/>
          <ac:spMkLst>
            <pc:docMk/>
            <pc:sldMk cId="1677414092" sldId="2108"/>
            <ac:spMk id="5" creationId="{E3ECD6F5-84B2-488F-DA38-D838261F3C8B}"/>
          </ac:spMkLst>
        </pc:spChg>
        <pc:picChg chg="mod">
          <ac:chgData name="Faith Kae" userId="c6c8b046-f500-43fb-8955-f60680bee67b" providerId="ADAL" clId="{EC9C7791-A59F-42FB-95FE-E27CDC4BA0F4}" dt="2026-09-21T17:41:49.669" v="1223" actId="1076"/>
          <ac:picMkLst>
            <pc:docMk/>
            <pc:sldMk cId="1677414092" sldId="2108"/>
            <ac:picMk id="7" creationId="{888BE86C-0538-05DA-626E-A61277FEE457}"/>
          </ac:picMkLst>
        </pc:picChg>
        <pc:picChg chg="mod">
          <ac:chgData name="Faith Kae" userId="c6c8b046-f500-43fb-8955-f60680bee67b" providerId="ADAL" clId="{EC9C7791-A59F-42FB-95FE-E27CDC4BA0F4}" dt="2026-09-21T17:41:47.803" v="1222" actId="1076"/>
          <ac:picMkLst>
            <pc:docMk/>
            <pc:sldMk cId="1677414092" sldId="2108"/>
            <ac:picMk id="9" creationId="{D3C1496F-3EFF-9208-E474-D740CDCE92D6}"/>
          </ac:picMkLst>
        </pc:picChg>
      </pc:sldChg>
      <pc:sldChg chg="delSp modSp delDesignElem">
        <pc:chgData name="Faith Kae" userId="c6c8b046-f500-43fb-8955-f60680bee67b" providerId="ADAL" clId="{EC9C7791-A59F-42FB-95FE-E27CDC4BA0F4}" dt="2026-09-21T10:38:49.992" v="1141"/>
        <pc:sldMkLst>
          <pc:docMk/>
          <pc:sldMk cId="859501244" sldId="2109"/>
        </pc:sldMkLst>
        <pc:spChg chg="mod">
          <ac:chgData name="Faith Kae" userId="c6c8b046-f500-43fb-8955-f60680bee67b" providerId="ADAL" clId="{EC9C7791-A59F-42FB-95FE-E27CDC4BA0F4}" dt="2026-09-21T10:38:49.992" v="1141"/>
          <ac:spMkLst>
            <pc:docMk/>
            <pc:sldMk cId="859501244" sldId="2109"/>
            <ac:spMk id="2" creationId="{B1CC838A-68DB-5644-8DCF-A61C9B200432}"/>
          </ac:spMkLst>
        </pc:spChg>
        <pc:spChg chg="mod">
          <ac:chgData name="Faith Kae" userId="c6c8b046-f500-43fb-8955-f60680bee67b" providerId="ADAL" clId="{EC9C7791-A59F-42FB-95FE-E27CDC4BA0F4}" dt="2026-09-21T10:38:49.992" v="1141"/>
          <ac:spMkLst>
            <pc:docMk/>
            <pc:sldMk cId="859501244" sldId="2109"/>
            <ac:spMk id="5" creationId="{E3ECD6F5-84B2-488F-DA38-D838261F3C8B}"/>
          </ac:spMkLst>
        </pc:spChg>
        <pc:picChg chg="mod">
          <ac:chgData name="Faith Kae" userId="c6c8b046-f500-43fb-8955-f60680bee67b" providerId="ADAL" clId="{EC9C7791-A59F-42FB-95FE-E27CDC4BA0F4}" dt="2026-09-21T10:38:49.992" v="1141"/>
          <ac:picMkLst>
            <pc:docMk/>
            <pc:sldMk cId="859501244" sldId="2109"/>
            <ac:picMk id="7" creationId="{CA4EA61B-5B27-591F-DC0B-86D862EE5863}"/>
          </ac:picMkLst>
        </pc:picChg>
      </pc:sldChg>
      <pc:sldChg chg="delSp modSp mod delDesignElem">
        <pc:chgData name="Faith Kae" userId="c6c8b046-f500-43fb-8955-f60680bee67b" providerId="ADAL" clId="{EC9C7791-A59F-42FB-95FE-E27CDC4BA0F4}" dt="2026-09-21T17:42:00.423" v="1225" actId="12"/>
        <pc:sldMkLst>
          <pc:docMk/>
          <pc:sldMk cId="333355415" sldId="2110"/>
        </pc:sldMkLst>
        <pc:spChg chg="mod">
          <ac:chgData name="Faith Kae" userId="c6c8b046-f500-43fb-8955-f60680bee67b" providerId="ADAL" clId="{EC9C7791-A59F-42FB-95FE-E27CDC4BA0F4}" dt="2026-09-21T10:38:49.992" v="1141"/>
          <ac:spMkLst>
            <pc:docMk/>
            <pc:sldMk cId="333355415" sldId="2110"/>
            <ac:spMk id="2" creationId="{B1CC838A-68DB-5644-8DCF-A61C9B200432}"/>
          </ac:spMkLst>
        </pc:spChg>
        <pc:spChg chg="mod">
          <ac:chgData name="Faith Kae" userId="c6c8b046-f500-43fb-8955-f60680bee67b" providerId="ADAL" clId="{EC9C7791-A59F-42FB-95FE-E27CDC4BA0F4}" dt="2026-09-21T17:42:00.423" v="1225" actId="12"/>
          <ac:spMkLst>
            <pc:docMk/>
            <pc:sldMk cId="333355415" sldId="2110"/>
            <ac:spMk id="5" creationId="{E3ECD6F5-84B2-488F-DA38-D838261F3C8B}"/>
          </ac:spMkLst>
        </pc:spChg>
        <pc:picChg chg="mod">
          <ac:chgData name="Faith Kae" userId="c6c8b046-f500-43fb-8955-f60680bee67b" providerId="ADAL" clId="{EC9C7791-A59F-42FB-95FE-E27CDC4BA0F4}" dt="2026-09-21T10:38:49.992" v="1141"/>
          <ac:picMkLst>
            <pc:docMk/>
            <pc:sldMk cId="333355415" sldId="2110"/>
            <ac:picMk id="7" creationId="{6F5ECDFF-AC90-7782-4DC2-F8F07B88F749}"/>
          </ac:picMkLst>
        </pc:picChg>
      </pc:sldChg>
      <pc:sldChg chg="delSp modSp delDesignElem">
        <pc:chgData name="Faith Kae" userId="c6c8b046-f500-43fb-8955-f60680bee67b" providerId="ADAL" clId="{EC9C7791-A59F-42FB-95FE-E27CDC4BA0F4}" dt="2026-09-21T10:38:49.992" v="1141"/>
        <pc:sldMkLst>
          <pc:docMk/>
          <pc:sldMk cId="3637161787" sldId="2111"/>
        </pc:sldMkLst>
        <pc:spChg chg="mod">
          <ac:chgData name="Faith Kae" userId="c6c8b046-f500-43fb-8955-f60680bee67b" providerId="ADAL" clId="{EC9C7791-A59F-42FB-95FE-E27CDC4BA0F4}" dt="2026-09-21T10:38:49.992" v="1141"/>
          <ac:spMkLst>
            <pc:docMk/>
            <pc:sldMk cId="3637161787" sldId="2111"/>
            <ac:spMk id="2" creationId="{B1CC838A-68DB-5644-8DCF-A61C9B200432}"/>
          </ac:spMkLst>
        </pc:spChg>
        <pc:spChg chg="mod">
          <ac:chgData name="Faith Kae" userId="c6c8b046-f500-43fb-8955-f60680bee67b" providerId="ADAL" clId="{EC9C7791-A59F-42FB-95FE-E27CDC4BA0F4}" dt="2026-09-21T10:38:49.992" v="1141"/>
          <ac:spMkLst>
            <pc:docMk/>
            <pc:sldMk cId="3637161787" sldId="2111"/>
            <ac:spMk id="5" creationId="{E3ECD6F5-84B2-488F-DA38-D838261F3C8B}"/>
          </ac:spMkLst>
        </pc:spChg>
        <pc:picChg chg="mod">
          <ac:chgData name="Faith Kae" userId="c6c8b046-f500-43fb-8955-f60680bee67b" providerId="ADAL" clId="{EC9C7791-A59F-42FB-95FE-E27CDC4BA0F4}" dt="2026-09-21T10:38:49.992" v="1141"/>
          <ac:picMkLst>
            <pc:docMk/>
            <pc:sldMk cId="3637161787" sldId="2111"/>
            <ac:picMk id="9" creationId="{0DEC0951-9580-A0F6-E627-F1A3BC922AD1}"/>
          </ac:picMkLst>
        </pc:picChg>
      </pc:sldChg>
      <pc:sldChg chg="delSp modSp delDesignElem">
        <pc:chgData name="Faith Kae" userId="c6c8b046-f500-43fb-8955-f60680bee67b" providerId="ADAL" clId="{EC9C7791-A59F-42FB-95FE-E27CDC4BA0F4}" dt="2026-09-21T10:38:49.992" v="1141"/>
        <pc:sldMkLst>
          <pc:docMk/>
          <pc:sldMk cId="93469541" sldId="2112"/>
        </pc:sldMkLst>
        <pc:spChg chg="mod">
          <ac:chgData name="Faith Kae" userId="c6c8b046-f500-43fb-8955-f60680bee67b" providerId="ADAL" clId="{EC9C7791-A59F-42FB-95FE-E27CDC4BA0F4}" dt="2026-09-21T10:38:49.992" v="1141"/>
          <ac:spMkLst>
            <pc:docMk/>
            <pc:sldMk cId="93469541" sldId="2112"/>
            <ac:spMk id="2" creationId="{B1CC838A-68DB-5644-8DCF-A61C9B200432}"/>
          </ac:spMkLst>
        </pc:spChg>
        <pc:spChg chg="mod">
          <ac:chgData name="Faith Kae" userId="c6c8b046-f500-43fb-8955-f60680bee67b" providerId="ADAL" clId="{EC9C7791-A59F-42FB-95FE-E27CDC4BA0F4}" dt="2026-09-21T10:38:49.992" v="1141"/>
          <ac:spMkLst>
            <pc:docMk/>
            <pc:sldMk cId="93469541" sldId="2112"/>
            <ac:spMk id="5" creationId="{E3ECD6F5-84B2-488F-DA38-D838261F3C8B}"/>
          </ac:spMkLst>
        </pc:spChg>
      </pc:sldChg>
      <pc:sldChg chg="delSp modSp mod delDesignElem">
        <pc:chgData name="Faith Kae" userId="c6c8b046-f500-43fb-8955-f60680bee67b" providerId="ADAL" clId="{EC9C7791-A59F-42FB-95FE-E27CDC4BA0F4}" dt="2026-09-21T10:38:50.380" v="1156" actId="27636"/>
        <pc:sldMkLst>
          <pc:docMk/>
          <pc:sldMk cId="2948423456" sldId="2114"/>
        </pc:sldMkLst>
        <pc:spChg chg="mod">
          <ac:chgData name="Faith Kae" userId="c6c8b046-f500-43fb-8955-f60680bee67b" providerId="ADAL" clId="{EC9C7791-A59F-42FB-95FE-E27CDC4BA0F4}" dt="2026-09-21T10:38:49.992" v="1141"/>
          <ac:spMkLst>
            <pc:docMk/>
            <pc:sldMk cId="2948423456" sldId="2114"/>
            <ac:spMk id="2" creationId="{B1CC838A-68DB-5644-8DCF-A61C9B200432}"/>
          </ac:spMkLst>
        </pc:spChg>
        <pc:spChg chg="mod">
          <ac:chgData name="Faith Kae" userId="c6c8b046-f500-43fb-8955-f60680bee67b" providerId="ADAL" clId="{EC9C7791-A59F-42FB-95FE-E27CDC4BA0F4}" dt="2026-09-21T10:38:50.380" v="1156" actId="27636"/>
          <ac:spMkLst>
            <pc:docMk/>
            <pc:sldMk cId="2948423456" sldId="2114"/>
            <ac:spMk id="5" creationId="{E3ECD6F5-84B2-488F-DA38-D838261F3C8B}"/>
          </ac:spMkLst>
        </pc:spChg>
      </pc:sldChg>
      <pc:sldChg chg="delSp modSp mod delDesignElem">
        <pc:chgData name="Faith Kae" userId="c6c8b046-f500-43fb-8955-f60680bee67b" providerId="ADAL" clId="{EC9C7791-A59F-42FB-95FE-E27CDC4BA0F4}" dt="2026-09-21T10:38:50.388" v="1157" actId="27636"/>
        <pc:sldMkLst>
          <pc:docMk/>
          <pc:sldMk cId="1398443893" sldId="2115"/>
        </pc:sldMkLst>
        <pc:spChg chg="mod">
          <ac:chgData name="Faith Kae" userId="c6c8b046-f500-43fb-8955-f60680bee67b" providerId="ADAL" clId="{EC9C7791-A59F-42FB-95FE-E27CDC4BA0F4}" dt="2026-09-21T10:38:49.992" v="1141"/>
          <ac:spMkLst>
            <pc:docMk/>
            <pc:sldMk cId="1398443893" sldId="2115"/>
            <ac:spMk id="2" creationId="{B1CC838A-68DB-5644-8DCF-A61C9B200432}"/>
          </ac:spMkLst>
        </pc:spChg>
        <pc:spChg chg="mod">
          <ac:chgData name="Faith Kae" userId="c6c8b046-f500-43fb-8955-f60680bee67b" providerId="ADAL" clId="{EC9C7791-A59F-42FB-95FE-E27CDC4BA0F4}" dt="2026-09-21T10:38:50.388" v="1157" actId="27636"/>
          <ac:spMkLst>
            <pc:docMk/>
            <pc:sldMk cId="1398443893" sldId="2115"/>
            <ac:spMk id="5" creationId="{E3ECD6F5-84B2-488F-DA38-D838261F3C8B}"/>
          </ac:spMkLst>
        </pc:spChg>
      </pc:sldChg>
      <pc:sldChg chg="modSp mod">
        <pc:chgData name="Faith Kae" userId="c6c8b046-f500-43fb-8955-f60680bee67b" providerId="ADAL" clId="{EC9C7791-A59F-42FB-95FE-E27CDC4BA0F4}" dt="2026-09-21T10:38:50.207" v="1145" actId="27636"/>
        <pc:sldMkLst>
          <pc:docMk/>
          <pc:sldMk cId="2151897671" sldId="2116"/>
        </pc:sldMkLst>
        <pc:spChg chg="mod">
          <ac:chgData name="Faith Kae" userId="c6c8b046-f500-43fb-8955-f60680bee67b" providerId="ADAL" clId="{EC9C7791-A59F-42FB-95FE-E27CDC4BA0F4}" dt="2026-09-21T10:38:50.207" v="1145" actId="27636"/>
          <ac:spMkLst>
            <pc:docMk/>
            <pc:sldMk cId="2151897671" sldId="2116"/>
            <ac:spMk id="2" creationId="{FABA889B-5CB3-12E2-EA07-8B39252C97DD}"/>
          </ac:spMkLst>
        </pc:spChg>
        <pc:spChg chg="mod">
          <ac:chgData name="Faith Kae" userId="c6c8b046-f500-43fb-8955-f60680bee67b" providerId="ADAL" clId="{EC9C7791-A59F-42FB-95FE-E27CDC4BA0F4}" dt="2026-09-21T10:38:49.992" v="1141"/>
          <ac:spMkLst>
            <pc:docMk/>
            <pc:sldMk cId="2151897671" sldId="2116"/>
            <ac:spMk id="5" creationId="{0D694DB4-2027-B525-8B31-FA1B9DC72252}"/>
          </ac:spMkLst>
        </pc:spChg>
        <pc:spChg chg="mod">
          <ac:chgData name="Faith Kae" userId="c6c8b046-f500-43fb-8955-f60680bee67b" providerId="ADAL" clId="{EC9C7791-A59F-42FB-95FE-E27CDC4BA0F4}" dt="2026-09-21T10:38:49.992" v="1141"/>
          <ac:spMkLst>
            <pc:docMk/>
            <pc:sldMk cId="2151897671" sldId="2116"/>
            <ac:spMk id="7" creationId="{9A929914-D3A0-7DFB-9A07-80EE8E4EBDA6}"/>
          </ac:spMkLst>
        </pc:spChg>
        <pc:spChg chg="mod">
          <ac:chgData name="Faith Kae" userId="c6c8b046-f500-43fb-8955-f60680bee67b" providerId="ADAL" clId="{EC9C7791-A59F-42FB-95FE-E27CDC4BA0F4}" dt="2026-09-21T10:38:49.992" v="1141"/>
          <ac:spMkLst>
            <pc:docMk/>
            <pc:sldMk cId="2151897671" sldId="2116"/>
            <ac:spMk id="10" creationId="{6B7FBB4A-3C80-FF7F-AAE1-5F10A30BE995}"/>
          </ac:spMkLst>
        </pc:spChg>
        <pc:picChg chg="mod">
          <ac:chgData name="Faith Kae" userId="c6c8b046-f500-43fb-8955-f60680bee67b" providerId="ADAL" clId="{EC9C7791-A59F-42FB-95FE-E27CDC4BA0F4}" dt="2026-09-21T10:38:49.992" v="1141"/>
          <ac:picMkLst>
            <pc:docMk/>
            <pc:sldMk cId="2151897671" sldId="2116"/>
            <ac:picMk id="9" creationId="{737F92BF-115E-3D22-DBE3-7E9085843A13}"/>
          </ac:picMkLst>
        </pc:picChg>
      </pc:sldChg>
      <pc:sldChg chg="modSp">
        <pc:chgData name="Faith Kae" userId="c6c8b046-f500-43fb-8955-f60680bee67b" providerId="ADAL" clId="{EC9C7791-A59F-42FB-95FE-E27CDC4BA0F4}" dt="2026-09-21T10:38:49.992" v="1141"/>
        <pc:sldMkLst>
          <pc:docMk/>
          <pc:sldMk cId="645896145" sldId="2119"/>
        </pc:sldMkLst>
        <pc:spChg chg="mod">
          <ac:chgData name="Faith Kae" userId="c6c8b046-f500-43fb-8955-f60680bee67b" providerId="ADAL" clId="{EC9C7791-A59F-42FB-95FE-E27CDC4BA0F4}" dt="2026-09-21T10:38:49.992" v="1141"/>
          <ac:spMkLst>
            <pc:docMk/>
            <pc:sldMk cId="645896145" sldId="2119"/>
            <ac:spMk id="5" creationId="{86B77937-D430-57BE-A628-28304F1E0673}"/>
          </ac:spMkLst>
        </pc:spChg>
        <pc:spChg chg="mod">
          <ac:chgData name="Faith Kae" userId="c6c8b046-f500-43fb-8955-f60680bee67b" providerId="ADAL" clId="{EC9C7791-A59F-42FB-95FE-E27CDC4BA0F4}" dt="2026-09-21T10:38:49.992" v="1141"/>
          <ac:spMkLst>
            <pc:docMk/>
            <pc:sldMk cId="645896145" sldId="2119"/>
            <ac:spMk id="6" creationId="{1950A006-BF86-E075-40A2-D9763F74DC36}"/>
          </ac:spMkLst>
        </pc:spChg>
      </pc:sldChg>
      <pc:sldChg chg="modSp mod">
        <pc:chgData name="Faith Kae" userId="c6c8b046-f500-43fb-8955-f60680bee67b" providerId="ADAL" clId="{EC9C7791-A59F-42FB-95FE-E27CDC4BA0F4}" dt="2026-09-21T17:40:21.011" v="1209" actId="1076"/>
        <pc:sldMkLst>
          <pc:docMk/>
          <pc:sldMk cId="2724069089" sldId="2120"/>
        </pc:sldMkLst>
        <pc:spChg chg="mod">
          <ac:chgData name="Faith Kae" userId="c6c8b046-f500-43fb-8955-f60680bee67b" providerId="ADAL" clId="{EC9C7791-A59F-42FB-95FE-E27CDC4BA0F4}" dt="2026-09-21T10:38:49.992" v="1141"/>
          <ac:spMkLst>
            <pc:docMk/>
            <pc:sldMk cId="2724069089" sldId="2120"/>
            <ac:spMk id="2" creationId="{EEA7B256-6665-047D-3585-6E83D64D3178}"/>
          </ac:spMkLst>
        </pc:spChg>
        <pc:spChg chg="mod">
          <ac:chgData name="Faith Kae" userId="c6c8b046-f500-43fb-8955-f60680bee67b" providerId="ADAL" clId="{EC9C7791-A59F-42FB-95FE-E27CDC4BA0F4}" dt="2026-09-21T17:40:14.766" v="1207" actId="1076"/>
          <ac:spMkLst>
            <pc:docMk/>
            <pc:sldMk cId="2724069089" sldId="2120"/>
            <ac:spMk id="5" creationId="{D006C409-7CC7-100C-AE87-A86F0D29E52E}"/>
          </ac:spMkLst>
        </pc:spChg>
        <pc:spChg chg="mod">
          <ac:chgData name="Faith Kae" userId="c6c8b046-f500-43fb-8955-f60680bee67b" providerId="ADAL" clId="{EC9C7791-A59F-42FB-95FE-E27CDC4BA0F4}" dt="2026-09-21T17:40:18.306" v="1208" actId="1076"/>
          <ac:spMkLst>
            <pc:docMk/>
            <pc:sldMk cId="2724069089" sldId="2120"/>
            <ac:spMk id="6" creationId="{32923D08-1EDB-922B-5241-BB503BA6A73D}"/>
          </ac:spMkLst>
        </pc:spChg>
        <pc:spChg chg="mod">
          <ac:chgData name="Faith Kae" userId="c6c8b046-f500-43fb-8955-f60680bee67b" providerId="ADAL" clId="{EC9C7791-A59F-42FB-95FE-E27CDC4BA0F4}" dt="2026-09-21T17:40:21.011" v="1209" actId="1076"/>
          <ac:spMkLst>
            <pc:docMk/>
            <pc:sldMk cId="2724069089" sldId="2120"/>
            <ac:spMk id="7" creationId="{5ED2F59C-A1D0-7A52-4553-42364C7DEA8D}"/>
          </ac:spMkLst>
        </pc:spChg>
      </pc:sldChg>
      <pc:sldChg chg="delSp modSp mod delDesignElem">
        <pc:chgData name="Faith Kae" userId="c6c8b046-f500-43fb-8955-f60680bee67b" providerId="ADAL" clId="{EC9C7791-A59F-42FB-95FE-E27CDC4BA0F4}" dt="2026-09-21T17:46:53.783" v="1265" actId="1076"/>
        <pc:sldMkLst>
          <pc:docMk/>
          <pc:sldMk cId="130266858" sldId="2121"/>
        </pc:sldMkLst>
        <pc:spChg chg="mod">
          <ac:chgData name="Faith Kae" userId="c6c8b046-f500-43fb-8955-f60680bee67b" providerId="ADAL" clId="{EC9C7791-A59F-42FB-95FE-E27CDC4BA0F4}" dt="2026-09-21T17:46:44.695" v="1261" actId="1076"/>
          <ac:spMkLst>
            <pc:docMk/>
            <pc:sldMk cId="130266858" sldId="2121"/>
            <ac:spMk id="2" creationId="{E5EA3AE9-4B60-70B4-E416-E58DA548E2AB}"/>
          </ac:spMkLst>
        </pc:spChg>
        <pc:spChg chg="mod">
          <ac:chgData name="Faith Kae" userId="c6c8b046-f500-43fb-8955-f60680bee67b" providerId="ADAL" clId="{EC9C7791-A59F-42FB-95FE-E27CDC4BA0F4}" dt="2026-09-21T17:46:51.669" v="1263" actId="14100"/>
          <ac:spMkLst>
            <pc:docMk/>
            <pc:sldMk cId="130266858" sldId="2121"/>
            <ac:spMk id="5" creationId="{9DFBA482-94C8-61F1-6C6A-28807A6E456C}"/>
          </ac:spMkLst>
        </pc:spChg>
        <pc:picChg chg="mod">
          <ac:chgData name="Faith Kae" userId="c6c8b046-f500-43fb-8955-f60680bee67b" providerId="ADAL" clId="{EC9C7791-A59F-42FB-95FE-E27CDC4BA0F4}" dt="2026-09-21T17:46:53.783" v="1265" actId="1076"/>
          <ac:picMkLst>
            <pc:docMk/>
            <pc:sldMk cId="130266858" sldId="2121"/>
            <ac:picMk id="9" creationId="{A73E56D8-C384-8945-497E-4B990C4CE6F9}"/>
          </ac:picMkLst>
        </pc:picChg>
      </pc:sldChg>
      <pc:sldChg chg="modSp mod">
        <pc:chgData name="Faith Kae" userId="c6c8b046-f500-43fb-8955-f60680bee67b" providerId="ADAL" clId="{EC9C7791-A59F-42FB-95FE-E27CDC4BA0F4}" dt="2026-09-21T17:46:34.959" v="1260" actId="1076"/>
        <pc:sldMkLst>
          <pc:docMk/>
          <pc:sldMk cId="1155396598" sldId="2122"/>
        </pc:sldMkLst>
        <pc:spChg chg="mod">
          <ac:chgData name="Faith Kae" userId="c6c8b046-f500-43fb-8955-f60680bee67b" providerId="ADAL" clId="{EC9C7791-A59F-42FB-95FE-E27CDC4BA0F4}" dt="2026-09-21T10:38:49.992" v="1141"/>
          <ac:spMkLst>
            <pc:docMk/>
            <pc:sldMk cId="1155396598" sldId="2122"/>
            <ac:spMk id="2" creationId="{E5EA3AE9-4B60-70B4-E416-E58DA548E2AB}"/>
          </ac:spMkLst>
        </pc:spChg>
        <pc:spChg chg="mod">
          <ac:chgData name="Faith Kae" userId="c6c8b046-f500-43fb-8955-f60680bee67b" providerId="ADAL" clId="{EC9C7791-A59F-42FB-95FE-E27CDC4BA0F4}" dt="2026-09-21T17:46:34.959" v="1260" actId="1076"/>
          <ac:spMkLst>
            <pc:docMk/>
            <pc:sldMk cId="1155396598" sldId="2122"/>
            <ac:spMk id="6" creationId="{AF253299-14C9-3AD4-25ED-0FA873CE796A}"/>
          </ac:spMkLst>
        </pc:spChg>
        <pc:graphicFrameChg chg="mod">
          <ac:chgData name="Faith Kae" userId="c6c8b046-f500-43fb-8955-f60680bee67b" providerId="ADAL" clId="{EC9C7791-A59F-42FB-95FE-E27CDC4BA0F4}" dt="2026-09-21T10:38:49.992" v="1141"/>
          <ac:graphicFrameMkLst>
            <pc:docMk/>
            <pc:sldMk cId="1155396598" sldId="2122"/>
            <ac:graphicFrameMk id="8" creationId="{FB9F37E4-AC7A-3FB6-A40B-F60FB4C15969}"/>
          </ac:graphicFrameMkLst>
        </pc:graphicFrameChg>
      </pc:sldChg>
      <pc:sldChg chg="modSp">
        <pc:chgData name="Faith Kae" userId="c6c8b046-f500-43fb-8955-f60680bee67b" providerId="ADAL" clId="{EC9C7791-A59F-42FB-95FE-E27CDC4BA0F4}" dt="2026-09-21T10:38:49.992" v="1141"/>
        <pc:sldMkLst>
          <pc:docMk/>
          <pc:sldMk cId="137083177" sldId="2123"/>
        </pc:sldMkLst>
        <pc:spChg chg="mod">
          <ac:chgData name="Faith Kae" userId="c6c8b046-f500-43fb-8955-f60680bee67b" providerId="ADAL" clId="{EC9C7791-A59F-42FB-95FE-E27CDC4BA0F4}" dt="2026-09-21T10:38:49.992" v="1141"/>
          <ac:spMkLst>
            <pc:docMk/>
            <pc:sldMk cId="137083177" sldId="2123"/>
            <ac:spMk id="2" creationId="{E5EA3AE9-4B60-70B4-E416-E58DA548E2AB}"/>
          </ac:spMkLst>
        </pc:spChg>
        <pc:spChg chg="mod">
          <ac:chgData name="Faith Kae" userId="c6c8b046-f500-43fb-8955-f60680bee67b" providerId="ADAL" clId="{EC9C7791-A59F-42FB-95FE-E27CDC4BA0F4}" dt="2026-09-21T10:38:49.992" v="1141"/>
          <ac:spMkLst>
            <pc:docMk/>
            <pc:sldMk cId="137083177" sldId="2123"/>
            <ac:spMk id="5" creationId="{9DFBA482-94C8-61F1-6C6A-28807A6E456C}"/>
          </ac:spMkLst>
        </pc:spChg>
      </pc:sldChg>
      <pc:sldChg chg="delSp modSp delDesignElem">
        <pc:chgData name="Faith Kae" userId="c6c8b046-f500-43fb-8955-f60680bee67b" providerId="ADAL" clId="{EC9C7791-A59F-42FB-95FE-E27CDC4BA0F4}" dt="2026-09-21T10:38:49.992" v="1141"/>
        <pc:sldMkLst>
          <pc:docMk/>
          <pc:sldMk cId="925536920" sldId="2124"/>
        </pc:sldMkLst>
        <pc:spChg chg="mod">
          <ac:chgData name="Faith Kae" userId="c6c8b046-f500-43fb-8955-f60680bee67b" providerId="ADAL" clId="{EC9C7791-A59F-42FB-95FE-E27CDC4BA0F4}" dt="2026-09-21T10:38:49.992" v="1141"/>
          <ac:spMkLst>
            <pc:docMk/>
            <pc:sldMk cId="925536920" sldId="2124"/>
            <ac:spMk id="2" creationId="{3FD48DA9-CD2E-57CE-B897-426D1198B2A7}"/>
          </ac:spMkLst>
        </pc:spChg>
        <pc:spChg chg="mod">
          <ac:chgData name="Faith Kae" userId="c6c8b046-f500-43fb-8955-f60680bee67b" providerId="ADAL" clId="{EC9C7791-A59F-42FB-95FE-E27CDC4BA0F4}" dt="2026-09-21T10:38:49.992" v="1141"/>
          <ac:spMkLst>
            <pc:docMk/>
            <pc:sldMk cId="925536920" sldId="2124"/>
            <ac:spMk id="5" creationId="{F20DBD5F-64FA-C687-3364-3E55494F3FA5}"/>
          </ac:spMkLst>
        </pc:spChg>
        <pc:picChg chg="mod">
          <ac:chgData name="Faith Kae" userId="c6c8b046-f500-43fb-8955-f60680bee67b" providerId="ADAL" clId="{EC9C7791-A59F-42FB-95FE-E27CDC4BA0F4}" dt="2026-09-21T10:38:49.992" v="1141"/>
          <ac:picMkLst>
            <pc:docMk/>
            <pc:sldMk cId="925536920" sldId="2124"/>
            <ac:picMk id="9" creationId="{2F99A7C5-4EA2-1FF5-15EC-659EE7222BAF}"/>
          </ac:picMkLst>
        </pc:picChg>
      </pc:sldChg>
      <pc:sldChg chg="modSp mod">
        <pc:chgData name="Faith Kae" userId="c6c8b046-f500-43fb-8955-f60680bee67b" providerId="ADAL" clId="{EC9C7791-A59F-42FB-95FE-E27CDC4BA0F4}" dt="2026-09-21T17:46:24.952" v="1259" actId="1076"/>
        <pc:sldMkLst>
          <pc:docMk/>
          <pc:sldMk cId="1117119979" sldId="2126"/>
        </pc:sldMkLst>
        <pc:spChg chg="mod">
          <ac:chgData name="Faith Kae" userId="c6c8b046-f500-43fb-8955-f60680bee67b" providerId="ADAL" clId="{EC9C7791-A59F-42FB-95FE-E27CDC4BA0F4}" dt="2026-09-21T10:38:49.992" v="1141"/>
          <ac:spMkLst>
            <pc:docMk/>
            <pc:sldMk cId="1117119979" sldId="2126"/>
            <ac:spMk id="2" creationId="{E5EA3AE9-4B60-70B4-E416-E58DA548E2AB}"/>
          </ac:spMkLst>
        </pc:spChg>
        <pc:spChg chg="mod">
          <ac:chgData name="Faith Kae" userId="c6c8b046-f500-43fb-8955-f60680bee67b" providerId="ADAL" clId="{EC9C7791-A59F-42FB-95FE-E27CDC4BA0F4}" dt="2026-09-21T10:38:49.992" v="1141"/>
          <ac:spMkLst>
            <pc:docMk/>
            <pc:sldMk cId="1117119979" sldId="2126"/>
            <ac:spMk id="6" creationId="{CD0BE1C9-1063-6402-ADD2-1B759554B8E7}"/>
          </ac:spMkLst>
        </pc:spChg>
        <pc:graphicFrameChg chg="mod">
          <ac:chgData name="Faith Kae" userId="c6c8b046-f500-43fb-8955-f60680bee67b" providerId="ADAL" clId="{EC9C7791-A59F-42FB-95FE-E27CDC4BA0F4}" dt="2026-09-21T17:46:24.952" v="1259" actId="1076"/>
          <ac:graphicFrameMkLst>
            <pc:docMk/>
            <pc:sldMk cId="1117119979" sldId="2126"/>
            <ac:graphicFrameMk id="8" creationId="{495502BA-4472-92C0-C0A7-1F31ED3F698E}"/>
          </ac:graphicFrameMkLst>
        </pc:graphicFrameChg>
      </pc:sldChg>
      <pc:sldChg chg="delSp modSp delDesignElem">
        <pc:chgData name="Faith Kae" userId="c6c8b046-f500-43fb-8955-f60680bee67b" providerId="ADAL" clId="{EC9C7791-A59F-42FB-95FE-E27CDC4BA0F4}" dt="2026-09-21T10:38:49.992" v="1141"/>
        <pc:sldMkLst>
          <pc:docMk/>
          <pc:sldMk cId="3846035458" sldId="2127"/>
        </pc:sldMkLst>
        <pc:spChg chg="mod">
          <ac:chgData name="Faith Kae" userId="c6c8b046-f500-43fb-8955-f60680bee67b" providerId="ADAL" clId="{EC9C7791-A59F-42FB-95FE-E27CDC4BA0F4}" dt="2026-09-21T10:38:49.992" v="1141"/>
          <ac:spMkLst>
            <pc:docMk/>
            <pc:sldMk cId="3846035458" sldId="2127"/>
            <ac:spMk id="2" creationId="{F41D5E68-AA1C-602B-DB83-F43CF19BF4DA}"/>
          </ac:spMkLst>
        </pc:spChg>
        <pc:spChg chg="mod">
          <ac:chgData name="Faith Kae" userId="c6c8b046-f500-43fb-8955-f60680bee67b" providerId="ADAL" clId="{EC9C7791-A59F-42FB-95FE-E27CDC4BA0F4}" dt="2026-09-21T10:38:49.992" v="1141"/>
          <ac:spMkLst>
            <pc:docMk/>
            <pc:sldMk cId="3846035458" sldId="2127"/>
            <ac:spMk id="5" creationId="{16858A43-0140-6167-F756-9E42780845F0}"/>
          </ac:spMkLst>
        </pc:spChg>
      </pc:sldChg>
      <pc:sldChg chg="delSp modSp mod delDesignElem">
        <pc:chgData name="Faith Kae" userId="c6c8b046-f500-43fb-8955-f60680bee67b" providerId="ADAL" clId="{EC9C7791-A59F-42FB-95FE-E27CDC4BA0F4}" dt="2026-09-21T17:46:06.721" v="1257" actId="1076"/>
        <pc:sldMkLst>
          <pc:docMk/>
          <pc:sldMk cId="1198496250" sldId="2128"/>
        </pc:sldMkLst>
        <pc:spChg chg="mod">
          <ac:chgData name="Faith Kae" userId="c6c8b046-f500-43fb-8955-f60680bee67b" providerId="ADAL" clId="{EC9C7791-A59F-42FB-95FE-E27CDC4BA0F4}" dt="2026-09-21T10:38:49.992" v="1141"/>
          <ac:spMkLst>
            <pc:docMk/>
            <pc:sldMk cId="1198496250" sldId="2128"/>
            <ac:spMk id="5" creationId="{AE4C5829-5CA3-871D-1D14-258B759EA488}"/>
          </ac:spMkLst>
        </pc:spChg>
        <pc:picChg chg="mod">
          <ac:chgData name="Faith Kae" userId="c6c8b046-f500-43fb-8955-f60680bee67b" providerId="ADAL" clId="{EC9C7791-A59F-42FB-95FE-E27CDC4BA0F4}" dt="2026-09-21T17:46:06.721" v="1257" actId="1076"/>
          <ac:picMkLst>
            <pc:docMk/>
            <pc:sldMk cId="1198496250" sldId="2128"/>
            <ac:picMk id="7" creationId="{F273C1FF-074E-66DF-59CE-BC3B3C43B0D8}"/>
          </ac:picMkLst>
        </pc:picChg>
      </pc:sldChg>
      <pc:sldChg chg="delSp modSp delDesignElem">
        <pc:chgData name="Faith Kae" userId="c6c8b046-f500-43fb-8955-f60680bee67b" providerId="ADAL" clId="{EC9C7791-A59F-42FB-95FE-E27CDC4BA0F4}" dt="2026-09-21T10:38:49.992" v="1141"/>
        <pc:sldMkLst>
          <pc:docMk/>
          <pc:sldMk cId="1588595145" sldId="2129"/>
        </pc:sldMkLst>
        <pc:spChg chg="mod">
          <ac:chgData name="Faith Kae" userId="c6c8b046-f500-43fb-8955-f60680bee67b" providerId="ADAL" clId="{EC9C7791-A59F-42FB-95FE-E27CDC4BA0F4}" dt="2026-09-21T10:38:49.992" v="1141"/>
          <ac:spMkLst>
            <pc:docMk/>
            <pc:sldMk cId="1588595145" sldId="2129"/>
            <ac:spMk id="5" creationId="{AE4C5829-5CA3-871D-1D14-258B759EA488}"/>
          </ac:spMkLst>
        </pc:spChg>
        <pc:picChg chg="mod">
          <ac:chgData name="Faith Kae" userId="c6c8b046-f500-43fb-8955-f60680bee67b" providerId="ADAL" clId="{EC9C7791-A59F-42FB-95FE-E27CDC4BA0F4}" dt="2026-09-21T10:38:49.992" v="1141"/>
          <ac:picMkLst>
            <pc:docMk/>
            <pc:sldMk cId="1588595145" sldId="2129"/>
            <ac:picMk id="7" creationId="{1D397E53-A338-D5EC-5016-7A8419DA044C}"/>
          </ac:picMkLst>
        </pc:picChg>
      </pc:sldChg>
      <pc:sldChg chg="modSp">
        <pc:chgData name="Faith Kae" userId="c6c8b046-f500-43fb-8955-f60680bee67b" providerId="ADAL" clId="{EC9C7791-A59F-42FB-95FE-E27CDC4BA0F4}" dt="2026-09-21T10:38:49.992" v="1141"/>
        <pc:sldMkLst>
          <pc:docMk/>
          <pc:sldMk cId="2048163240" sldId="2130"/>
        </pc:sldMkLst>
        <pc:spChg chg="mod">
          <ac:chgData name="Faith Kae" userId="c6c8b046-f500-43fb-8955-f60680bee67b" providerId="ADAL" clId="{EC9C7791-A59F-42FB-95FE-E27CDC4BA0F4}" dt="2026-09-21T10:38:49.992" v="1141"/>
          <ac:spMkLst>
            <pc:docMk/>
            <pc:sldMk cId="2048163240" sldId="2130"/>
            <ac:spMk id="2" creationId="{816FFB75-DC94-ECBF-3AA9-9A1A25272A1E}"/>
          </ac:spMkLst>
        </pc:spChg>
        <pc:spChg chg="mod">
          <ac:chgData name="Faith Kae" userId="c6c8b046-f500-43fb-8955-f60680bee67b" providerId="ADAL" clId="{EC9C7791-A59F-42FB-95FE-E27CDC4BA0F4}" dt="2026-09-21T10:38:49.992" v="1141"/>
          <ac:spMkLst>
            <pc:docMk/>
            <pc:sldMk cId="2048163240" sldId="2130"/>
            <ac:spMk id="5" creationId="{BD046EE3-2727-EB99-AA4A-4703EE806C71}"/>
          </ac:spMkLst>
        </pc:spChg>
        <pc:picChg chg="mod">
          <ac:chgData name="Faith Kae" userId="c6c8b046-f500-43fb-8955-f60680bee67b" providerId="ADAL" clId="{EC9C7791-A59F-42FB-95FE-E27CDC4BA0F4}" dt="2026-09-21T10:38:49.992" v="1141"/>
          <ac:picMkLst>
            <pc:docMk/>
            <pc:sldMk cId="2048163240" sldId="2130"/>
            <ac:picMk id="7" creationId="{0973AB72-6EFF-521F-7530-73FFC0E89D0D}"/>
          </ac:picMkLst>
        </pc:picChg>
      </pc:sldChg>
      <pc:sldChg chg="delSp modSp delDesignElem">
        <pc:chgData name="Faith Kae" userId="c6c8b046-f500-43fb-8955-f60680bee67b" providerId="ADAL" clId="{EC9C7791-A59F-42FB-95FE-E27CDC4BA0F4}" dt="2026-09-21T10:38:49.992" v="1141"/>
        <pc:sldMkLst>
          <pc:docMk/>
          <pc:sldMk cId="1909527518" sldId="2131"/>
        </pc:sldMkLst>
        <pc:spChg chg="mod">
          <ac:chgData name="Faith Kae" userId="c6c8b046-f500-43fb-8955-f60680bee67b" providerId="ADAL" clId="{EC9C7791-A59F-42FB-95FE-E27CDC4BA0F4}" dt="2026-09-21T10:38:49.992" v="1141"/>
          <ac:spMkLst>
            <pc:docMk/>
            <pc:sldMk cId="1909527518" sldId="2131"/>
            <ac:spMk id="2" creationId="{7FF7FA81-CA5E-45E7-C3E8-656F6E3ACF7D}"/>
          </ac:spMkLst>
        </pc:spChg>
        <pc:picChg chg="mod">
          <ac:chgData name="Faith Kae" userId="c6c8b046-f500-43fb-8955-f60680bee67b" providerId="ADAL" clId="{EC9C7791-A59F-42FB-95FE-E27CDC4BA0F4}" dt="2026-09-21T10:38:49.992" v="1141"/>
          <ac:picMkLst>
            <pc:docMk/>
            <pc:sldMk cId="1909527518" sldId="2131"/>
            <ac:picMk id="7" creationId="{1190FACC-9168-8F61-E411-9E93DC3A3D8C}"/>
          </ac:picMkLst>
        </pc:picChg>
      </pc:sldChg>
      <pc:sldChg chg="modSp">
        <pc:chgData name="Faith Kae" userId="c6c8b046-f500-43fb-8955-f60680bee67b" providerId="ADAL" clId="{EC9C7791-A59F-42FB-95FE-E27CDC4BA0F4}" dt="2026-09-21T10:38:49.992" v="1141"/>
        <pc:sldMkLst>
          <pc:docMk/>
          <pc:sldMk cId="1919562208" sldId="2132"/>
        </pc:sldMkLst>
        <pc:spChg chg="mod">
          <ac:chgData name="Faith Kae" userId="c6c8b046-f500-43fb-8955-f60680bee67b" providerId="ADAL" clId="{EC9C7791-A59F-42FB-95FE-E27CDC4BA0F4}" dt="2026-09-21T10:38:49.992" v="1141"/>
          <ac:spMkLst>
            <pc:docMk/>
            <pc:sldMk cId="1919562208" sldId="2132"/>
            <ac:spMk id="2" creationId="{94AF91BC-4965-C0E5-F576-E14BD9183956}"/>
          </ac:spMkLst>
        </pc:spChg>
        <pc:spChg chg="mod">
          <ac:chgData name="Faith Kae" userId="c6c8b046-f500-43fb-8955-f60680bee67b" providerId="ADAL" clId="{EC9C7791-A59F-42FB-95FE-E27CDC4BA0F4}" dt="2026-09-21T10:38:49.992" v="1141"/>
          <ac:spMkLst>
            <pc:docMk/>
            <pc:sldMk cId="1919562208" sldId="2132"/>
            <ac:spMk id="5" creationId="{5E6190C2-1661-70EA-BB40-68E501D8B230}"/>
          </ac:spMkLst>
        </pc:spChg>
      </pc:sldChg>
      <pc:sldChg chg="modSp">
        <pc:chgData name="Faith Kae" userId="c6c8b046-f500-43fb-8955-f60680bee67b" providerId="ADAL" clId="{EC9C7791-A59F-42FB-95FE-E27CDC4BA0F4}" dt="2026-09-21T10:38:49.992" v="1141"/>
        <pc:sldMkLst>
          <pc:docMk/>
          <pc:sldMk cId="1814532840" sldId="2133"/>
        </pc:sldMkLst>
        <pc:spChg chg="mod">
          <ac:chgData name="Faith Kae" userId="c6c8b046-f500-43fb-8955-f60680bee67b" providerId="ADAL" clId="{EC9C7791-A59F-42FB-95FE-E27CDC4BA0F4}" dt="2026-09-21T10:38:49.992" v="1141"/>
          <ac:spMkLst>
            <pc:docMk/>
            <pc:sldMk cId="1814532840" sldId="2133"/>
            <ac:spMk id="2" creationId="{94AF91BC-4965-C0E5-F576-E14BD9183956}"/>
          </ac:spMkLst>
        </pc:spChg>
        <pc:spChg chg="mod">
          <ac:chgData name="Faith Kae" userId="c6c8b046-f500-43fb-8955-f60680bee67b" providerId="ADAL" clId="{EC9C7791-A59F-42FB-95FE-E27CDC4BA0F4}" dt="2026-09-21T10:38:49.992" v="1141"/>
          <ac:spMkLst>
            <pc:docMk/>
            <pc:sldMk cId="1814532840" sldId="2133"/>
            <ac:spMk id="5" creationId="{5E6190C2-1661-70EA-BB40-68E501D8B230}"/>
          </ac:spMkLst>
        </pc:spChg>
      </pc:sldChg>
      <pc:sldChg chg="modSp">
        <pc:chgData name="Faith Kae" userId="c6c8b046-f500-43fb-8955-f60680bee67b" providerId="ADAL" clId="{EC9C7791-A59F-42FB-95FE-E27CDC4BA0F4}" dt="2026-09-21T10:38:49.992" v="1141"/>
        <pc:sldMkLst>
          <pc:docMk/>
          <pc:sldMk cId="1803325224" sldId="2134"/>
        </pc:sldMkLst>
        <pc:spChg chg="mod">
          <ac:chgData name="Faith Kae" userId="c6c8b046-f500-43fb-8955-f60680bee67b" providerId="ADAL" clId="{EC9C7791-A59F-42FB-95FE-E27CDC4BA0F4}" dt="2026-09-21T10:38:49.992" v="1141"/>
          <ac:spMkLst>
            <pc:docMk/>
            <pc:sldMk cId="1803325224" sldId="2134"/>
            <ac:spMk id="2" creationId="{94AF91BC-4965-C0E5-F576-E14BD9183956}"/>
          </ac:spMkLst>
        </pc:spChg>
        <pc:spChg chg="mod">
          <ac:chgData name="Faith Kae" userId="c6c8b046-f500-43fb-8955-f60680bee67b" providerId="ADAL" clId="{EC9C7791-A59F-42FB-95FE-E27CDC4BA0F4}" dt="2026-09-21T10:38:49.992" v="1141"/>
          <ac:spMkLst>
            <pc:docMk/>
            <pc:sldMk cId="1803325224" sldId="2134"/>
            <ac:spMk id="5" creationId="{5E6190C2-1661-70EA-BB40-68E501D8B230}"/>
          </ac:spMkLst>
        </pc:spChg>
      </pc:sldChg>
      <pc:sldChg chg="modSp mod">
        <pc:chgData name="Faith Kae" userId="c6c8b046-f500-43fb-8955-f60680bee67b" providerId="ADAL" clId="{EC9C7791-A59F-42FB-95FE-E27CDC4BA0F4}" dt="2026-09-21T10:38:50.257" v="1150" actId="27636"/>
        <pc:sldMkLst>
          <pc:docMk/>
          <pc:sldMk cId="3538351542" sldId="2137"/>
        </pc:sldMkLst>
        <pc:spChg chg="mod">
          <ac:chgData name="Faith Kae" userId="c6c8b046-f500-43fb-8955-f60680bee67b" providerId="ADAL" clId="{EC9C7791-A59F-42FB-95FE-E27CDC4BA0F4}" dt="2026-09-21T10:38:49.992" v="1141"/>
          <ac:spMkLst>
            <pc:docMk/>
            <pc:sldMk cId="3538351542" sldId="2137"/>
            <ac:spMk id="2" creationId="{00000000-0000-0000-0000-000000000000}"/>
          </ac:spMkLst>
        </pc:spChg>
        <pc:spChg chg="mod">
          <ac:chgData name="Faith Kae" userId="c6c8b046-f500-43fb-8955-f60680bee67b" providerId="ADAL" clId="{EC9C7791-A59F-42FB-95FE-E27CDC4BA0F4}" dt="2026-09-21T10:38:50.257" v="1150" actId="27636"/>
          <ac:spMkLst>
            <pc:docMk/>
            <pc:sldMk cId="3538351542" sldId="2137"/>
            <ac:spMk id="3" creationId="{00000000-0000-0000-0000-000000000000}"/>
          </ac:spMkLst>
        </pc:spChg>
        <pc:picChg chg="mod">
          <ac:chgData name="Faith Kae" userId="c6c8b046-f500-43fb-8955-f60680bee67b" providerId="ADAL" clId="{EC9C7791-A59F-42FB-95FE-E27CDC4BA0F4}" dt="2026-09-21T10:38:49.992" v="1141"/>
          <ac:picMkLst>
            <pc:docMk/>
            <pc:sldMk cId="3538351542" sldId="2137"/>
            <ac:picMk id="17" creationId="{EBA36BEF-EAF5-6B5F-BF17-5719BC7493BE}"/>
          </ac:picMkLst>
        </pc:picChg>
      </pc:sldChg>
      <pc:sldChg chg="addSp delSp modSp mod setBg delDesignElem">
        <pc:chgData name="Faith Kae" userId="c6c8b046-f500-43fb-8955-f60680bee67b" providerId="ADAL" clId="{EC9C7791-A59F-42FB-95FE-E27CDC4BA0F4}" dt="2026-09-21T17:33:59.704" v="1191" actId="5793"/>
        <pc:sldMkLst>
          <pc:docMk/>
          <pc:sldMk cId="1403833004" sldId="2139"/>
        </pc:sldMkLst>
        <pc:spChg chg="mod ord">
          <ac:chgData name="Faith Kae" userId="c6c8b046-f500-43fb-8955-f60680bee67b" providerId="ADAL" clId="{EC9C7791-A59F-42FB-95FE-E27CDC4BA0F4}" dt="2026-09-21T17:33:49.896" v="1188" actId="1076"/>
          <ac:spMkLst>
            <pc:docMk/>
            <pc:sldMk cId="1403833004" sldId="2139"/>
            <ac:spMk id="2" creationId="{00000000-0000-0000-0000-000000000000}"/>
          </ac:spMkLst>
        </pc:spChg>
        <pc:spChg chg="add mod">
          <ac:chgData name="Faith Kae" userId="c6c8b046-f500-43fb-8955-f60680bee67b" providerId="ADAL" clId="{EC9C7791-A59F-42FB-95FE-E27CDC4BA0F4}" dt="2026-09-21T17:33:59.704" v="1191" actId="5793"/>
          <ac:spMkLst>
            <pc:docMk/>
            <pc:sldMk cId="1403833004" sldId="2139"/>
            <ac:spMk id="8" creationId="{6A1FB601-8C01-FD60-040E-4B96DA92C312}"/>
          </ac:spMkLst>
        </pc:spChg>
        <pc:picChg chg="add mod">
          <ac:chgData name="Faith Kae" userId="c6c8b046-f500-43fb-8955-f60680bee67b" providerId="ADAL" clId="{EC9C7791-A59F-42FB-95FE-E27CDC4BA0F4}" dt="2026-09-21T17:32:33.248" v="1176" actId="1076"/>
          <ac:picMkLst>
            <pc:docMk/>
            <pc:sldMk cId="1403833004" sldId="2139"/>
            <ac:picMk id="3" creationId="{DC5F777D-B242-0BAF-44A4-9938D9E5D845}"/>
          </ac:picMkLst>
        </pc:picChg>
        <pc:picChg chg="add mod">
          <ac:chgData name="Faith Kae" userId="c6c8b046-f500-43fb-8955-f60680bee67b" providerId="ADAL" clId="{EC9C7791-A59F-42FB-95FE-E27CDC4BA0F4}" dt="2026-09-21T17:33:43.185" v="1187" actId="14100"/>
          <ac:picMkLst>
            <pc:docMk/>
            <pc:sldMk cId="1403833004" sldId="2139"/>
            <ac:picMk id="9" creationId="{66132437-F76B-BB6D-E095-20B95D62EA91}"/>
          </ac:picMkLst>
        </pc:picChg>
      </pc:sldChg>
      <pc:sldChg chg="addSp delSp modSp mod setBg delDesignElem">
        <pc:chgData name="Faith Kae" userId="c6c8b046-f500-43fb-8955-f60680bee67b" providerId="ADAL" clId="{EC9C7791-A59F-42FB-95FE-E27CDC4BA0F4}" dt="2026-09-21T17:32:58.340" v="1182" actId="1037"/>
        <pc:sldMkLst>
          <pc:docMk/>
          <pc:sldMk cId="43945854" sldId="2140"/>
        </pc:sldMkLst>
        <pc:spChg chg="mod">
          <ac:chgData name="Faith Kae" userId="c6c8b046-f500-43fb-8955-f60680bee67b" providerId="ADAL" clId="{EC9C7791-A59F-42FB-95FE-E27CDC4BA0F4}" dt="2026-09-21T10:38:49.992" v="1141"/>
          <ac:spMkLst>
            <pc:docMk/>
            <pc:sldMk cId="43945854" sldId="2140"/>
            <ac:spMk id="2" creationId="{00000000-0000-0000-0000-000000000000}"/>
          </ac:spMkLst>
        </pc:spChg>
        <pc:spChg chg="add mod">
          <ac:chgData name="Faith Kae" userId="c6c8b046-f500-43fb-8955-f60680bee67b" providerId="ADAL" clId="{EC9C7791-A59F-42FB-95FE-E27CDC4BA0F4}" dt="2026-09-21T10:38:49.992" v="1141"/>
          <ac:spMkLst>
            <pc:docMk/>
            <pc:sldMk cId="43945854" sldId="2140"/>
            <ac:spMk id="18" creationId="{34BEC4EB-3BF5-9557-3D18-2EB95C344B11}"/>
          </ac:spMkLst>
        </pc:spChg>
        <pc:picChg chg="add mod ord">
          <ac:chgData name="Faith Kae" userId="c6c8b046-f500-43fb-8955-f60680bee67b" providerId="ADAL" clId="{EC9C7791-A59F-42FB-95FE-E27CDC4BA0F4}" dt="2026-09-21T17:32:52.841" v="1178" actId="1076"/>
          <ac:picMkLst>
            <pc:docMk/>
            <pc:sldMk cId="43945854" sldId="2140"/>
            <ac:picMk id="8" creationId="{E8934510-3408-A56B-1860-F08A661912E5}"/>
          </ac:picMkLst>
        </pc:picChg>
        <pc:picChg chg="add mod">
          <ac:chgData name="Faith Kae" userId="c6c8b046-f500-43fb-8955-f60680bee67b" providerId="ADAL" clId="{EC9C7791-A59F-42FB-95FE-E27CDC4BA0F4}" dt="2026-09-21T17:32:58.340" v="1182" actId="1037"/>
          <ac:picMkLst>
            <pc:docMk/>
            <pc:sldMk cId="43945854" sldId="2140"/>
            <ac:picMk id="13" creationId="{6A3B298F-1922-46C9-1DDA-9256210C71D0}"/>
          </ac:picMkLst>
        </pc:picChg>
        <pc:picChg chg="add mod">
          <ac:chgData name="Faith Kae" userId="c6c8b046-f500-43fb-8955-f60680bee67b" providerId="ADAL" clId="{EC9C7791-A59F-42FB-95FE-E27CDC4BA0F4}" dt="2026-09-21T17:32:54.518" v="1179" actId="1076"/>
          <ac:picMkLst>
            <pc:docMk/>
            <pc:sldMk cId="43945854" sldId="2140"/>
            <ac:picMk id="15" creationId="{0BD44CF3-BC3A-D8BC-DE52-49BFEF6A6F64}"/>
          </ac:picMkLst>
        </pc:picChg>
      </pc:sldChg>
      <pc:sldChg chg="addSp delSp modSp mod setBg delAnim delDesignElem">
        <pc:chgData name="Faith Kae" userId="c6c8b046-f500-43fb-8955-f60680bee67b" providerId="ADAL" clId="{EC9C7791-A59F-42FB-95FE-E27CDC4BA0F4}" dt="2026-09-21T10:38:49.992" v="1141"/>
        <pc:sldMkLst>
          <pc:docMk/>
          <pc:sldMk cId="1631487894" sldId="2141"/>
        </pc:sldMkLst>
        <pc:spChg chg="mod">
          <ac:chgData name="Faith Kae" userId="c6c8b046-f500-43fb-8955-f60680bee67b" providerId="ADAL" clId="{EC9C7791-A59F-42FB-95FE-E27CDC4BA0F4}" dt="2026-09-21T10:38:49.992" v="1141"/>
          <ac:spMkLst>
            <pc:docMk/>
            <pc:sldMk cId="1631487894" sldId="2141"/>
            <ac:spMk id="3" creationId="{00000000-0000-0000-0000-000000000000}"/>
          </ac:spMkLst>
        </pc:spChg>
        <pc:picChg chg="add mod">
          <ac:chgData name="Faith Kae" userId="c6c8b046-f500-43fb-8955-f60680bee67b" providerId="ADAL" clId="{EC9C7791-A59F-42FB-95FE-E27CDC4BA0F4}" dt="2026-09-21T10:38:49.992" v="1141"/>
          <ac:picMkLst>
            <pc:docMk/>
            <pc:sldMk cId="1631487894" sldId="2141"/>
            <ac:picMk id="5" creationId="{DDCF3DF7-4620-0555-7322-FA4D74F62FCC}"/>
          </ac:picMkLst>
        </pc:picChg>
      </pc:sldChg>
      <pc:sldChg chg="modSp">
        <pc:chgData name="Faith Kae" userId="c6c8b046-f500-43fb-8955-f60680bee67b" providerId="ADAL" clId="{EC9C7791-A59F-42FB-95FE-E27CDC4BA0F4}" dt="2026-09-21T10:38:49.992" v="1141"/>
        <pc:sldMkLst>
          <pc:docMk/>
          <pc:sldMk cId="0" sldId="2142"/>
        </pc:sldMkLst>
        <pc:spChg chg="mod">
          <ac:chgData name="Faith Kae" userId="c6c8b046-f500-43fb-8955-f60680bee67b" providerId="ADAL" clId="{EC9C7791-A59F-42FB-95FE-E27CDC4BA0F4}" dt="2026-09-21T10:38:49.992" v="1141"/>
          <ac:spMkLst>
            <pc:docMk/>
            <pc:sldMk cId="0" sldId="2142"/>
            <ac:spMk id="3" creationId="{00000000-0000-0000-0000-000000000000}"/>
          </ac:spMkLst>
        </pc:spChg>
        <pc:graphicFrameChg chg="mod">
          <ac:chgData name="Faith Kae" userId="c6c8b046-f500-43fb-8955-f60680bee67b" providerId="ADAL" clId="{EC9C7791-A59F-42FB-95FE-E27CDC4BA0F4}" dt="2026-09-21T10:38:49.992" v="1141"/>
          <ac:graphicFrameMkLst>
            <pc:docMk/>
            <pc:sldMk cId="0" sldId="2142"/>
            <ac:graphicFrameMk id="9" creationId="{84B569D3-E24E-CC0E-1946-8E31BD2E6485}"/>
          </ac:graphicFrameMkLst>
        </pc:graphicFrameChg>
        <pc:picChg chg="mod">
          <ac:chgData name="Faith Kae" userId="c6c8b046-f500-43fb-8955-f60680bee67b" providerId="ADAL" clId="{EC9C7791-A59F-42FB-95FE-E27CDC4BA0F4}" dt="2026-09-21T10:38:49.992" v="1141"/>
          <ac:picMkLst>
            <pc:docMk/>
            <pc:sldMk cId="0" sldId="2142"/>
            <ac:picMk id="7" creationId="{00000000-0000-0000-0000-000000000000}"/>
          </ac:picMkLst>
        </pc:picChg>
      </pc:sldChg>
      <pc:sldChg chg="modSp">
        <pc:chgData name="Faith Kae" userId="c6c8b046-f500-43fb-8955-f60680bee67b" providerId="ADAL" clId="{EC9C7791-A59F-42FB-95FE-E27CDC4BA0F4}" dt="2026-09-21T10:38:49.992" v="1141"/>
        <pc:sldMkLst>
          <pc:docMk/>
          <pc:sldMk cId="3170749413" sldId="2143"/>
        </pc:sldMkLst>
        <pc:spChg chg="mod">
          <ac:chgData name="Faith Kae" userId="c6c8b046-f500-43fb-8955-f60680bee67b" providerId="ADAL" clId="{EC9C7791-A59F-42FB-95FE-E27CDC4BA0F4}" dt="2026-09-21T10:38:49.992" v="1141"/>
          <ac:spMkLst>
            <pc:docMk/>
            <pc:sldMk cId="3170749413" sldId="2143"/>
            <ac:spMk id="2" creationId="{FF633C43-F4FC-25FF-5C95-42FF8A2DCAC1}"/>
          </ac:spMkLst>
        </pc:spChg>
        <pc:spChg chg="mod">
          <ac:chgData name="Faith Kae" userId="c6c8b046-f500-43fb-8955-f60680bee67b" providerId="ADAL" clId="{EC9C7791-A59F-42FB-95FE-E27CDC4BA0F4}" dt="2026-09-21T10:38:49.992" v="1141"/>
          <ac:spMkLst>
            <pc:docMk/>
            <pc:sldMk cId="3170749413" sldId="2143"/>
            <ac:spMk id="5" creationId="{DA93DCEF-1E41-B9FA-9D34-B5FB2B4A1D24}"/>
          </ac:spMkLst>
        </pc:spChg>
      </pc:sldChg>
      <pc:sldChg chg="delSp modSp delDesignElem">
        <pc:chgData name="Faith Kae" userId="c6c8b046-f500-43fb-8955-f60680bee67b" providerId="ADAL" clId="{EC9C7791-A59F-42FB-95FE-E27CDC4BA0F4}" dt="2026-09-21T10:38:49.992" v="1141"/>
        <pc:sldMkLst>
          <pc:docMk/>
          <pc:sldMk cId="3851659345" sldId="2144"/>
        </pc:sldMkLst>
        <pc:spChg chg="mod">
          <ac:chgData name="Faith Kae" userId="c6c8b046-f500-43fb-8955-f60680bee67b" providerId="ADAL" clId="{EC9C7791-A59F-42FB-95FE-E27CDC4BA0F4}" dt="2026-09-21T10:38:49.992" v="1141"/>
          <ac:spMkLst>
            <pc:docMk/>
            <pc:sldMk cId="3851659345" sldId="2144"/>
            <ac:spMk id="2" creationId="{C7666DFC-B248-E879-0F07-F0419E2A739B}"/>
          </ac:spMkLst>
        </pc:spChg>
        <pc:spChg chg="mod">
          <ac:chgData name="Faith Kae" userId="c6c8b046-f500-43fb-8955-f60680bee67b" providerId="ADAL" clId="{EC9C7791-A59F-42FB-95FE-E27CDC4BA0F4}" dt="2026-09-21T10:38:49.992" v="1141"/>
          <ac:spMkLst>
            <pc:docMk/>
            <pc:sldMk cId="3851659345" sldId="2144"/>
            <ac:spMk id="5" creationId="{3A5F704E-1D27-9AE4-D465-549AC17C5E63}"/>
          </ac:spMkLst>
        </pc:spChg>
        <pc:picChg chg="mod">
          <ac:chgData name="Faith Kae" userId="c6c8b046-f500-43fb-8955-f60680bee67b" providerId="ADAL" clId="{EC9C7791-A59F-42FB-95FE-E27CDC4BA0F4}" dt="2026-09-21T10:38:49.992" v="1141"/>
          <ac:picMkLst>
            <pc:docMk/>
            <pc:sldMk cId="3851659345" sldId="2144"/>
            <ac:picMk id="7" creationId="{A939303F-AC1F-CDCC-7E32-4858E40B271E}"/>
          </ac:picMkLst>
        </pc:picChg>
      </pc:sldChg>
      <pc:sldChg chg="modSp">
        <pc:chgData name="Faith Kae" userId="c6c8b046-f500-43fb-8955-f60680bee67b" providerId="ADAL" clId="{EC9C7791-A59F-42FB-95FE-E27CDC4BA0F4}" dt="2026-09-21T10:38:49.992" v="1141"/>
        <pc:sldMkLst>
          <pc:docMk/>
          <pc:sldMk cId="3177288290" sldId="2145"/>
        </pc:sldMkLst>
        <pc:spChg chg="mod">
          <ac:chgData name="Faith Kae" userId="c6c8b046-f500-43fb-8955-f60680bee67b" providerId="ADAL" clId="{EC9C7791-A59F-42FB-95FE-E27CDC4BA0F4}" dt="2026-09-21T10:38:49.992" v="1141"/>
          <ac:spMkLst>
            <pc:docMk/>
            <pc:sldMk cId="3177288290" sldId="2145"/>
            <ac:spMk id="2" creationId="{BD6B83E6-5E11-6A3D-EBEC-C7C6034703A5}"/>
          </ac:spMkLst>
        </pc:spChg>
        <pc:spChg chg="mod">
          <ac:chgData name="Faith Kae" userId="c6c8b046-f500-43fb-8955-f60680bee67b" providerId="ADAL" clId="{EC9C7791-A59F-42FB-95FE-E27CDC4BA0F4}" dt="2026-09-21T10:38:49.992" v="1141"/>
          <ac:spMkLst>
            <pc:docMk/>
            <pc:sldMk cId="3177288290" sldId="2145"/>
            <ac:spMk id="5" creationId="{C6FC0E69-3EB5-9BD2-9E42-7263C3A6C827}"/>
          </ac:spMkLst>
        </pc:spChg>
      </pc:sldChg>
      <pc:sldChg chg="modSp mod">
        <pc:chgData name="Faith Kae" userId="c6c8b046-f500-43fb-8955-f60680bee67b" providerId="ADAL" clId="{EC9C7791-A59F-42FB-95FE-E27CDC4BA0F4}" dt="2026-09-21T10:38:50.271" v="1153" actId="27636"/>
        <pc:sldMkLst>
          <pc:docMk/>
          <pc:sldMk cId="77157347" sldId="2146"/>
        </pc:sldMkLst>
        <pc:spChg chg="mod">
          <ac:chgData name="Faith Kae" userId="c6c8b046-f500-43fb-8955-f60680bee67b" providerId="ADAL" clId="{EC9C7791-A59F-42FB-95FE-E27CDC4BA0F4}" dt="2026-09-21T10:38:50.271" v="1152" actId="27636"/>
          <ac:spMkLst>
            <pc:docMk/>
            <pc:sldMk cId="77157347" sldId="2146"/>
            <ac:spMk id="2" creationId="{D114AB9B-2327-FCB2-1A58-E8171CF498F5}"/>
          </ac:spMkLst>
        </pc:spChg>
        <pc:spChg chg="mod">
          <ac:chgData name="Faith Kae" userId="c6c8b046-f500-43fb-8955-f60680bee67b" providerId="ADAL" clId="{EC9C7791-A59F-42FB-95FE-E27CDC4BA0F4}" dt="2026-09-21T10:38:50.271" v="1153" actId="27636"/>
          <ac:spMkLst>
            <pc:docMk/>
            <pc:sldMk cId="77157347" sldId="2146"/>
            <ac:spMk id="5" creationId="{1DA3B66E-68AC-B2B9-FFC3-7A1E418BB856}"/>
          </ac:spMkLst>
        </pc:spChg>
      </pc:sldChg>
      <pc:sldChg chg="delSp modSp mod delDesignElem">
        <pc:chgData name="Faith Kae" userId="c6c8b046-f500-43fb-8955-f60680bee67b" providerId="ADAL" clId="{EC9C7791-A59F-42FB-95FE-E27CDC4BA0F4}" dt="2026-09-21T17:39:14.314" v="1198" actId="1076"/>
        <pc:sldMkLst>
          <pc:docMk/>
          <pc:sldMk cId="769574881" sldId="2148"/>
        </pc:sldMkLst>
        <pc:spChg chg="mod">
          <ac:chgData name="Faith Kae" userId="c6c8b046-f500-43fb-8955-f60680bee67b" providerId="ADAL" clId="{EC9C7791-A59F-42FB-95FE-E27CDC4BA0F4}" dt="2026-09-21T10:38:49.992" v="1141"/>
          <ac:spMkLst>
            <pc:docMk/>
            <pc:sldMk cId="769574881" sldId="2148"/>
            <ac:spMk id="2" creationId="{94AF91BC-4965-C0E5-F576-E14BD9183956}"/>
          </ac:spMkLst>
        </pc:spChg>
        <pc:graphicFrameChg chg="mod">
          <ac:chgData name="Faith Kae" userId="c6c8b046-f500-43fb-8955-f60680bee67b" providerId="ADAL" clId="{EC9C7791-A59F-42FB-95FE-E27CDC4BA0F4}" dt="2026-09-21T17:39:14.314" v="1198" actId="1076"/>
          <ac:graphicFrameMkLst>
            <pc:docMk/>
            <pc:sldMk cId="769574881" sldId="2148"/>
            <ac:graphicFrameMk id="7" creationId="{EB7534B9-7A21-E1B5-10CA-93A01AC209E3}"/>
          </ac:graphicFrameMkLst>
        </pc:graphicFrameChg>
      </pc:sldChg>
      <pc:sldChg chg="delSp modSp mod delDesignElem">
        <pc:chgData name="Faith Kae" userId="c6c8b046-f500-43fb-8955-f60680bee67b" providerId="ADAL" clId="{EC9C7791-A59F-42FB-95FE-E27CDC4BA0F4}" dt="2026-09-21T17:39:23.922" v="1199" actId="1076"/>
        <pc:sldMkLst>
          <pc:docMk/>
          <pc:sldMk cId="4075936881" sldId="2149"/>
        </pc:sldMkLst>
        <pc:spChg chg="mod">
          <ac:chgData name="Faith Kae" userId="c6c8b046-f500-43fb-8955-f60680bee67b" providerId="ADAL" clId="{EC9C7791-A59F-42FB-95FE-E27CDC4BA0F4}" dt="2026-09-21T10:38:49.992" v="1141"/>
          <ac:spMkLst>
            <pc:docMk/>
            <pc:sldMk cId="4075936881" sldId="2149"/>
            <ac:spMk id="2" creationId="{94AF91BC-4965-C0E5-F576-E14BD9183956}"/>
          </ac:spMkLst>
        </pc:spChg>
        <pc:graphicFrameChg chg="mod">
          <ac:chgData name="Faith Kae" userId="c6c8b046-f500-43fb-8955-f60680bee67b" providerId="ADAL" clId="{EC9C7791-A59F-42FB-95FE-E27CDC4BA0F4}" dt="2026-09-21T17:39:23.922" v="1199" actId="1076"/>
          <ac:graphicFrameMkLst>
            <pc:docMk/>
            <pc:sldMk cId="4075936881" sldId="2149"/>
            <ac:graphicFrameMk id="7" creationId="{3733EFA1-C057-20AB-A753-67F0B3C422E9}"/>
          </ac:graphicFrameMkLst>
        </pc:graphicFrameChg>
      </pc:sldChg>
      <pc:sldChg chg="delSp modSp mod delDesignElem">
        <pc:chgData name="Faith Kae" userId="c6c8b046-f500-43fb-8955-f60680bee67b" providerId="ADAL" clId="{EC9C7791-A59F-42FB-95FE-E27CDC4BA0F4}" dt="2026-09-21T17:40:07.043" v="1206" actId="14100"/>
        <pc:sldMkLst>
          <pc:docMk/>
          <pc:sldMk cId="3382098866" sldId="2150"/>
        </pc:sldMkLst>
        <pc:spChg chg="mod">
          <ac:chgData name="Faith Kae" userId="c6c8b046-f500-43fb-8955-f60680bee67b" providerId="ADAL" clId="{EC9C7791-A59F-42FB-95FE-E27CDC4BA0F4}" dt="2026-09-21T10:38:49.992" v="1141"/>
          <ac:spMkLst>
            <pc:docMk/>
            <pc:sldMk cId="3382098866" sldId="2150"/>
            <ac:spMk id="2" creationId="{5E90B8C7-BE1F-B04D-7806-DE6F7A4404D4}"/>
          </ac:spMkLst>
        </pc:spChg>
        <pc:picChg chg="mod">
          <ac:chgData name="Faith Kae" userId="c6c8b046-f500-43fb-8955-f60680bee67b" providerId="ADAL" clId="{EC9C7791-A59F-42FB-95FE-E27CDC4BA0F4}" dt="2026-09-21T17:40:07.043" v="1206" actId="14100"/>
          <ac:picMkLst>
            <pc:docMk/>
            <pc:sldMk cId="3382098866" sldId="2150"/>
            <ac:picMk id="7" creationId="{54EE4A42-B2D8-35D7-C699-BE323B819429}"/>
          </ac:picMkLst>
        </pc:picChg>
      </pc:sldChg>
      <pc:sldChg chg="delSp modSp mod delDesignElem">
        <pc:chgData name="Faith Kae" userId="c6c8b046-f500-43fb-8955-f60680bee67b" providerId="ADAL" clId="{EC9C7791-A59F-42FB-95FE-E27CDC4BA0F4}" dt="2026-09-21T17:40:31.393" v="1210" actId="1076"/>
        <pc:sldMkLst>
          <pc:docMk/>
          <pc:sldMk cId="3126837928" sldId="2151"/>
        </pc:sldMkLst>
        <pc:spChg chg="mod">
          <ac:chgData name="Faith Kae" userId="c6c8b046-f500-43fb-8955-f60680bee67b" providerId="ADAL" clId="{EC9C7791-A59F-42FB-95FE-E27CDC4BA0F4}" dt="2026-09-21T10:38:49.992" v="1141"/>
          <ac:spMkLst>
            <pc:docMk/>
            <pc:sldMk cId="3126837928" sldId="2151"/>
            <ac:spMk id="2" creationId="{CDB97CAF-63D5-3830-0837-F35588EC291A}"/>
          </ac:spMkLst>
        </pc:spChg>
        <pc:graphicFrameChg chg="mod">
          <ac:chgData name="Faith Kae" userId="c6c8b046-f500-43fb-8955-f60680bee67b" providerId="ADAL" clId="{EC9C7791-A59F-42FB-95FE-E27CDC4BA0F4}" dt="2026-09-21T17:40:31.393" v="1210" actId="1076"/>
          <ac:graphicFrameMkLst>
            <pc:docMk/>
            <pc:sldMk cId="3126837928" sldId="2151"/>
            <ac:graphicFrameMk id="7" creationId="{F6613EAA-E99B-E170-8E13-1BEAB30C3ABA}"/>
          </ac:graphicFrameMkLst>
        </pc:graphicFrameChg>
      </pc:sldChg>
      <pc:sldChg chg="delSp modSp mod delDesignElem">
        <pc:chgData name="Faith Kae" userId="c6c8b046-f500-43fb-8955-f60680bee67b" providerId="ADAL" clId="{EC9C7791-A59F-42FB-95FE-E27CDC4BA0F4}" dt="2026-09-21T17:40:38.915" v="1212" actId="1076"/>
        <pc:sldMkLst>
          <pc:docMk/>
          <pc:sldMk cId="3478775988" sldId="2152"/>
        </pc:sldMkLst>
        <pc:spChg chg="mod">
          <ac:chgData name="Faith Kae" userId="c6c8b046-f500-43fb-8955-f60680bee67b" providerId="ADAL" clId="{EC9C7791-A59F-42FB-95FE-E27CDC4BA0F4}" dt="2026-09-21T10:38:49.992" v="1141"/>
          <ac:spMkLst>
            <pc:docMk/>
            <pc:sldMk cId="3478775988" sldId="2152"/>
            <ac:spMk id="2" creationId="{FB800CCC-4E26-71A8-03CC-44AFEDC5B3DB}"/>
          </ac:spMkLst>
        </pc:spChg>
        <pc:graphicFrameChg chg="mod modGraphic">
          <ac:chgData name="Faith Kae" userId="c6c8b046-f500-43fb-8955-f60680bee67b" providerId="ADAL" clId="{EC9C7791-A59F-42FB-95FE-E27CDC4BA0F4}" dt="2026-09-21T17:40:38.915" v="1212" actId="1076"/>
          <ac:graphicFrameMkLst>
            <pc:docMk/>
            <pc:sldMk cId="3478775988" sldId="2152"/>
            <ac:graphicFrameMk id="7" creationId="{1D42EAEA-4009-7E89-CB95-147DB58E5985}"/>
          </ac:graphicFrameMkLst>
        </pc:graphicFrameChg>
      </pc:sldChg>
      <pc:sldChg chg="delSp modSp delDesignElem">
        <pc:chgData name="Faith Kae" userId="c6c8b046-f500-43fb-8955-f60680bee67b" providerId="ADAL" clId="{EC9C7791-A59F-42FB-95FE-E27CDC4BA0F4}" dt="2026-09-21T10:38:49.992" v="1141"/>
        <pc:sldMkLst>
          <pc:docMk/>
          <pc:sldMk cId="4107787043" sldId="2153"/>
        </pc:sldMkLst>
        <pc:spChg chg="mod">
          <ac:chgData name="Faith Kae" userId="c6c8b046-f500-43fb-8955-f60680bee67b" providerId="ADAL" clId="{EC9C7791-A59F-42FB-95FE-E27CDC4BA0F4}" dt="2026-09-21T10:38:49.992" v="1141"/>
          <ac:spMkLst>
            <pc:docMk/>
            <pc:sldMk cId="4107787043" sldId="2153"/>
            <ac:spMk id="2" creationId="{2BBA9BF5-EC05-B92E-3EEB-6C4C4F114B3F}"/>
          </ac:spMkLst>
        </pc:spChg>
        <pc:graphicFrameChg chg="mod">
          <ac:chgData name="Faith Kae" userId="c6c8b046-f500-43fb-8955-f60680bee67b" providerId="ADAL" clId="{EC9C7791-A59F-42FB-95FE-E27CDC4BA0F4}" dt="2026-09-21T10:38:49.992" v="1141"/>
          <ac:graphicFrameMkLst>
            <pc:docMk/>
            <pc:sldMk cId="4107787043" sldId="2153"/>
            <ac:graphicFrameMk id="7" creationId="{1B07EB50-D161-8976-EB22-9ACFD2BFF1F6}"/>
          </ac:graphicFrameMkLst>
        </pc:graphicFrameChg>
      </pc:sldChg>
      <pc:sldChg chg="delSp modSp mod delDesignElem">
        <pc:chgData name="Faith Kae" userId="c6c8b046-f500-43fb-8955-f60680bee67b" providerId="ADAL" clId="{EC9C7791-A59F-42FB-95FE-E27CDC4BA0F4}" dt="2026-09-21T17:40:59.694" v="1214" actId="1076"/>
        <pc:sldMkLst>
          <pc:docMk/>
          <pc:sldMk cId="2295639368" sldId="2154"/>
        </pc:sldMkLst>
        <pc:spChg chg="mod">
          <ac:chgData name="Faith Kae" userId="c6c8b046-f500-43fb-8955-f60680bee67b" providerId="ADAL" clId="{EC9C7791-A59F-42FB-95FE-E27CDC4BA0F4}" dt="2026-09-21T10:38:49.992" v="1141"/>
          <ac:spMkLst>
            <pc:docMk/>
            <pc:sldMk cId="2295639368" sldId="2154"/>
            <ac:spMk id="2" creationId="{912D6C84-0CB3-7206-1607-B1DC2D7463CF}"/>
          </ac:spMkLst>
        </pc:spChg>
        <pc:spChg chg="mod">
          <ac:chgData name="Faith Kae" userId="c6c8b046-f500-43fb-8955-f60680bee67b" providerId="ADAL" clId="{EC9C7791-A59F-42FB-95FE-E27CDC4BA0F4}" dt="2026-09-21T10:38:49.992" v="1141"/>
          <ac:spMkLst>
            <pc:docMk/>
            <pc:sldMk cId="2295639368" sldId="2154"/>
            <ac:spMk id="5" creationId="{8F20C17A-110F-217F-714D-80ED66245F3A}"/>
          </ac:spMkLst>
        </pc:spChg>
        <pc:graphicFrameChg chg="mod">
          <ac:chgData name="Faith Kae" userId="c6c8b046-f500-43fb-8955-f60680bee67b" providerId="ADAL" clId="{EC9C7791-A59F-42FB-95FE-E27CDC4BA0F4}" dt="2026-09-21T17:40:59.694" v="1214" actId="1076"/>
          <ac:graphicFrameMkLst>
            <pc:docMk/>
            <pc:sldMk cId="2295639368" sldId="2154"/>
            <ac:graphicFrameMk id="7" creationId="{ECDDD995-2C1D-BA6F-ED91-203319252E3B}"/>
          </ac:graphicFrameMkLst>
        </pc:graphicFrameChg>
      </pc:sldChg>
      <pc:sldChg chg="delSp modSp mod delDesignElem">
        <pc:chgData name="Faith Kae" userId="c6c8b046-f500-43fb-8955-f60680bee67b" providerId="ADAL" clId="{EC9C7791-A59F-42FB-95FE-E27CDC4BA0F4}" dt="2026-09-21T17:41:04.114" v="1215" actId="1076"/>
        <pc:sldMkLst>
          <pc:docMk/>
          <pc:sldMk cId="817587615" sldId="2155"/>
        </pc:sldMkLst>
        <pc:spChg chg="mod">
          <ac:chgData name="Faith Kae" userId="c6c8b046-f500-43fb-8955-f60680bee67b" providerId="ADAL" clId="{EC9C7791-A59F-42FB-95FE-E27CDC4BA0F4}" dt="2026-09-21T10:38:49.992" v="1141"/>
          <ac:spMkLst>
            <pc:docMk/>
            <pc:sldMk cId="817587615" sldId="2155"/>
            <ac:spMk id="2" creationId="{8722EBF4-6C29-1096-5564-6684204288EF}"/>
          </ac:spMkLst>
        </pc:spChg>
        <pc:graphicFrameChg chg="mod">
          <ac:chgData name="Faith Kae" userId="c6c8b046-f500-43fb-8955-f60680bee67b" providerId="ADAL" clId="{EC9C7791-A59F-42FB-95FE-E27CDC4BA0F4}" dt="2026-09-21T17:41:04.114" v="1215" actId="1076"/>
          <ac:graphicFrameMkLst>
            <pc:docMk/>
            <pc:sldMk cId="817587615" sldId="2155"/>
            <ac:graphicFrameMk id="7" creationId="{FFF3C3A0-FB8E-4E7C-DA58-11CB515FEED4}"/>
          </ac:graphicFrameMkLst>
        </pc:graphicFrameChg>
      </pc:sldChg>
      <pc:sldChg chg="delSp modSp mod delDesignElem">
        <pc:chgData name="Faith Kae" userId="c6c8b046-f500-43fb-8955-f60680bee67b" providerId="ADAL" clId="{EC9C7791-A59F-42FB-95FE-E27CDC4BA0F4}" dt="2026-09-21T17:45:40.015" v="1253" actId="1076"/>
        <pc:sldMkLst>
          <pc:docMk/>
          <pc:sldMk cId="76456248" sldId="2156"/>
        </pc:sldMkLst>
        <pc:spChg chg="mod">
          <ac:chgData name="Faith Kae" userId="c6c8b046-f500-43fb-8955-f60680bee67b" providerId="ADAL" clId="{EC9C7791-A59F-42FB-95FE-E27CDC4BA0F4}" dt="2026-09-21T10:38:49.992" v="1141"/>
          <ac:spMkLst>
            <pc:docMk/>
            <pc:sldMk cId="76456248" sldId="2156"/>
            <ac:spMk id="6" creationId="{E80667F7-8D88-22BB-A2A4-F7523FC8A82A}"/>
          </ac:spMkLst>
        </pc:spChg>
        <pc:picChg chg="mod">
          <ac:chgData name="Faith Kae" userId="c6c8b046-f500-43fb-8955-f60680bee67b" providerId="ADAL" clId="{EC9C7791-A59F-42FB-95FE-E27CDC4BA0F4}" dt="2026-09-21T17:45:40.015" v="1253" actId="1076"/>
          <ac:picMkLst>
            <pc:docMk/>
            <pc:sldMk cId="76456248" sldId="2156"/>
            <ac:picMk id="5" creationId="{F01D1A4D-4708-150C-6F55-76DC5A194AB4}"/>
          </ac:picMkLst>
        </pc:picChg>
      </pc:sldChg>
      <pc:sldChg chg="modSp mod">
        <pc:chgData name="Faith Kae" userId="c6c8b046-f500-43fb-8955-f60680bee67b" providerId="ADAL" clId="{EC9C7791-A59F-42FB-95FE-E27CDC4BA0F4}" dt="2026-09-21T10:38:50.159" v="1142" actId="27636"/>
        <pc:sldMkLst>
          <pc:docMk/>
          <pc:sldMk cId="335278054" sldId="2157"/>
        </pc:sldMkLst>
        <pc:spChg chg="mod">
          <ac:chgData name="Faith Kae" userId="c6c8b046-f500-43fb-8955-f60680bee67b" providerId="ADAL" clId="{EC9C7791-A59F-42FB-95FE-E27CDC4BA0F4}" dt="2026-09-21T10:38:50.159" v="1142" actId="27636"/>
          <ac:spMkLst>
            <pc:docMk/>
            <pc:sldMk cId="335278054" sldId="2157"/>
            <ac:spMk id="2" creationId="{1089E6EE-6D5D-EF0F-6760-71924A429931}"/>
          </ac:spMkLst>
        </pc:spChg>
        <pc:graphicFrameChg chg="mod">
          <ac:chgData name="Faith Kae" userId="c6c8b046-f500-43fb-8955-f60680bee67b" providerId="ADAL" clId="{EC9C7791-A59F-42FB-95FE-E27CDC4BA0F4}" dt="2026-09-21T10:38:49.992" v="1141"/>
          <ac:graphicFrameMkLst>
            <pc:docMk/>
            <pc:sldMk cId="335278054" sldId="2157"/>
            <ac:graphicFrameMk id="5" creationId="{B10DF85A-1257-462F-9CD0-5797514A1AC5}"/>
          </ac:graphicFrameMkLst>
        </pc:graphicFrameChg>
      </pc:sldChg>
      <pc:sldChg chg="modSp">
        <pc:chgData name="Faith Kae" userId="c6c8b046-f500-43fb-8955-f60680bee67b" providerId="ADAL" clId="{EC9C7791-A59F-42FB-95FE-E27CDC4BA0F4}" dt="2026-09-21T10:38:49.992" v="1141"/>
        <pc:sldMkLst>
          <pc:docMk/>
          <pc:sldMk cId="3198922283" sldId="2158"/>
        </pc:sldMkLst>
        <pc:spChg chg="mod">
          <ac:chgData name="Faith Kae" userId="c6c8b046-f500-43fb-8955-f60680bee67b" providerId="ADAL" clId="{EC9C7791-A59F-42FB-95FE-E27CDC4BA0F4}" dt="2026-09-21T10:38:49.992" v="1141"/>
          <ac:spMkLst>
            <pc:docMk/>
            <pc:sldMk cId="3198922283" sldId="2158"/>
            <ac:spMk id="2" creationId="{62305DA2-8CD0-1644-25BD-2AF00374AB43}"/>
          </ac:spMkLst>
        </pc:spChg>
        <pc:spChg chg="mod">
          <ac:chgData name="Faith Kae" userId="c6c8b046-f500-43fb-8955-f60680bee67b" providerId="ADAL" clId="{EC9C7791-A59F-42FB-95FE-E27CDC4BA0F4}" dt="2026-09-21T10:38:49.992" v="1141"/>
          <ac:spMkLst>
            <pc:docMk/>
            <pc:sldMk cId="3198922283" sldId="2158"/>
            <ac:spMk id="5" creationId="{774F13FE-4EE2-4C32-407B-217236E5AD21}"/>
          </ac:spMkLst>
        </pc:spChg>
      </pc:sldChg>
      <pc:sldChg chg="modSp">
        <pc:chgData name="Faith Kae" userId="c6c8b046-f500-43fb-8955-f60680bee67b" providerId="ADAL" clId="{EC9C7791-A59F-42FB-95FE-E27CDC4BA0F4}" dt="2026-09-21T10:38:49.992" v="1141"/>
        <pc:sldMkLst>
          <pc:docMk/>
          <pc:sldMk cId="3938757410" sldId="2160"/>
        </pc:sldMkLst>
        <pc:spChg chg="mod">
          <ac:chgData name="Faith Kae" userId="c6c8b046-f500-43fb-8955-f60680bee67b" providerId="ADAL" clId="{EC9C7791-A59F-42FB-95FE-E27CDC4BA0F4}" dt="2026-09-21T10:38:49.992" v="1141"/>
          <ac:spMkLst>
            <pc:docMk/>
            <pc:sldMk cId="3938757410" sldId="2160"/>
            <ac:spMk id="2" creationId="{494DF7A2-ADFB-9D1B-B008-E47652639868}"/>
          </ac:spMkLst>
        </pc:spChg>
        <pc:spChg chg="mod">
          <ac:chgData name="Faith Kae" userId="c6c8b046-f500-43fb-8955-f60680bee67b" providerId="ADAL" clId="{EC9C7791-A59F-42FB-95FE-E27CDC4BA0F4}" dt="2026-09-21T10:38:49.992" v="1141"/>
          <ac:spMkLst>
            <pc:docMk/>
            <pc:sldMk cId="3938757410" sldId="2160"/>
            <ac:spMk id="3" creationId="{841271A3-5AA4-57E4-AC96-C770824403B0}"/>
          </ac:spMkLst>
        </pc:spChg>
      </pc:sldChg>
      <pc:sldChg chg="addSp delSp modSp mod modNotes">
        <pc:chgData name="Faith Kae" userId="c6c8b046-f500-43fb-8955-f60680bee67b" providerId="ADAL" clId="{EC9C7791-A59F-42FB-95FE-E27CDC4BA0F4}" dt="2026-09-21T10:38:49.992" v="1141"/>
        <pc:sldMkLst>
          <pc:docMk/>
          <pc:sldMk cId="1246540077" sldId="2161"/>
        </pc:sldMkLst>
        <pc:spChg chg="mod">
          <ac:chgData name="Faith Kae" userId="c6c8b046-f500-43fb-8955-f60680bee67b" providerId="ADAL" clId="{EC9C7791-A59F-42FB-95FE-E27CDC4BA0F4}" dt="2026-09-21T10:38:49.992" v="1141"/>
          <ac:spMkLst>
            <pc:docMk/>
            <pc:sldMk cId="1246540077" sldId="2161"/>
            <ac:spMk id="2" creationId="{9F41ED5A-C63A-1596-8881-185D8D9F6875}"/>
          </ac:spMkLst>
        </pc:spChg>
        <pc:picChg chg="add mod ord">
          <ac:chgData name="Faith Kae" userId="c6c8b046-f500-43fb-8955-f60680bee67b" providerId="ADAL" clId="{EC9C7791-A59F-42FB-95FE-E27CDC4BA0F4}" dt="2026-09-21T10:38:49.992" v="1141"/>
          <ac:picMkLst>
            <pc:docMk/>
            <pc:sldMk cId="1246540077" sldId="2161"/>
            <ac:picMk id="8" creationId="{720A5A6A-7522-6BDF-29CB-7D0F00F65432}"/>
          </ac:picMkLst>
        </pc:picChg>
      </pc:sldChg>
      <pc:sldChg chg="modSp mod">
        <pc:chgData name="Faith Kae" userId="c6c8b046-f500-43fb-8955-f60680bee67b" providerId="ADAL" clId="{EC9C7791-A59F-42FB-95FE-E27CDC4BA0F4}" dt="2026-09-21T17:41:40.562" v="1221" actId="1076"/>
        <pc:sldMkLst>
          <pc:docMk/>
          <pc:sldMk cId="221737254" sldId="2162"/>
        </pc:sldMkLst>
        <pc:spChg chg="mod">
          <ac:chgData name="Faith Kae" userId="c6c8b046-f500-43fb-8955-f60680bee67b" providerId="ADAL" clId="{EC9C7791-A59F-42FB-95FE-E27CDC4BA0F4}" dt="2026-09-21T10:38:49.992" v="1141"/>
          <ac:spMkLst>
            <pc:docMk/>
            <pc:sldMk cId="221737254" sldId="2162"/>
            <ac:spMk id="2" creationId="{C2A40237-8584-5B8C-0651-9CB2C3CBE081}"/>
          </ac:spMkLst>
        </pc:spChg>
        <pc:picChg chg="mod">
          <ac:chgData name="Faith Kae" userId="c6c8b046-f500-43fb-8955-f60680bee67b" providerId="ADAL" clId="{EC9C7791-A59F-42FB-95FE-E27CDC4BA0F4}" dt="2026-09-21T17:41:40.562" v="1221" actId="1076"/>
          <ac:picMkLst>
            <pc:docMk/>
            <pc:sldMk cId="221737254" sldId="2162"/>
            <ac:picMk id="7" creationId="{D345120E-3ECA-3CD9-2A13-CFDB39F2E297}"/>
          </ac:picMkLst>
        </pc:picChg>
      </pc:sldChg>
      <pc:sldChg chg="modSp">
        <pc:chgData name="Faith Kae" userId="c6c8b046-f500-43fb-8955-f60680bee67b" providerId="ADAL" clId="{EC9C7791-A59F-42FB-95FE-E27CDC4BA0F4}" dt="2026-09-21T10:38:49.992" v="1141"/>
        <pc:sldMkLst>
          <pc:docMk/>
          <pc:sldMk cId="3883286910" sldId="2163"/>
        </pc:sldMkLst>
        <pc:spChg chg="mod">
          <ac:chgData name="Faith Kae" userId="c6c8b046-f500-43fb-8955-f60680bee67b" providerId="ADAL" clId="{EC9C7791-A59F-42FB-95FE-E27CDC4BA0F4}" dt="2026-09-21T10:38:49.992" v="1141"/>
          <ac:spMkLst>
            <pc:docMk/>
            <pc:sldMk cId="3883286910" sldId="2163"/>
            <ac:spMk id="2" creationId="{06AA450E-00AC-8098-746A-0BA5FF841A13}"/>
          </ac:spMkLst>
        </pc:spChg>
        <pc:spChg chg="mod">
          <ac:chgData name="Faith Kae" userId="c6c8b046-f500-43fb-8955-f60680bee67b" providerId="ADAL" clId="{EC9C7791-A59F-42FB-95FE-E27CDC4BA0F4}" dt="2026-09-21T10:38:49.992" v="1141"/>
          <ac:spMkLst>
            <pc:docMk/>
            <pc:sldMk cId="3883286910" sldId="2163"/>
            <ac:spMk id="5" creationId="{D8079F00-8E00-D044-CB62-1F5A89501EEA}"/>
          </ac:spMkLst>
        </pc:spChg>
      </pc:sldChg>
      <pc:sldChg chg="addSp delSp modSp mod setBg delDesignElem modNotes">
        <pc:chgData name="Faith Kae" userId="c6c8b046-f500-43fb-8955-f60680bee67b" providerId="ADAL" clId="{EC9C7791-A59F-42FB-95FE-E27CDC4BA0F4}" dt="2026-09-21T10:38:49.992" v="1141"/>
        <pc:sldMkLst>
          <pc:docMk/>
          <pc:sldMk cId="0" sldId="2164"/>
        </pc:sldMkLst>
        <pc:spChg chg="mod">
          <ac:chgData name="Faith Kae" userId="c6c8b046-f500-43fb-8955-f60680bee67b" providerId="ADAL" clId="{EC9C7791-A59F-42FB-95FE-E27CDC4BA0F4}" dt="2026-09-21T10:38:49.992" v="1141"/>
          <ac:spMkLst>
            <pc:docMk/>
            <pc:sldMk cId="0" sldId="2164"/>
            <ac:spMk id="58370" creationId="{00000000-0000-0000-0000-000000000000}"/>
          </ac:spMkLst>
        </pc:spChg>
        <pc:spChg chg="mod">
          <ac:chgData name="Faith Kae" userId="c6c8b046-f500-43fb-8955-f60680bee67b" providerId="ADAL" clId="{EC9C7791-A59F-42FB-95FE-E27CDC4BA0F4}" dt="2026-09-21T10:38:49.992" v="1141"/>
          <ac:spMkLst>
            <pc:docMk/>
            <pc:sldMk cId="0" sldId="2164"/>
            <ac:spMk id="58371" creationId="{00000000-0000-0000-0000-000000000000}"/>
          </ac:spMkLst>
        </pc:spChg>
        <pc:spChg chg="mod ord">
          <ac:chgData name="Faith Kae" userId="c6c8b046-f500-43fb-8955-f60680bee67b" providerId="ADAL" clId="{EC9C7791-A59F-42FB-95FE-E27CDC4BA0F4}" dt="2026-09-21T10:38:49.992" v="1141"/>
          <ac:spMkLst>
            <pc:docMk/>
            <pc:sldMk cId="0" sldId="2164"/>
            <ac:spMk id="58372" creationId="{00000000-0000-0000-0000-000000000000}"/>
          </ac:spMkLst>
        </pc:spChg>
        <pc:picChg chg="add mod ord">
          <ac:chgData name="Faith Kae" userId="c6c8b046-f500-43fb-8955-f60680bee67b" providerId="ADAL" clId="{EC9C7791-A59F-42FB-95FE-E27CDC4BA0F4}" dt="2026-09-21T10:38:49.992" v="1141"/>
          <ac:picMkLst>
            <pc:docMk/>
            <pc:sldMk cId="0" sldId="2164"/>
            <ac:picMk id="7" creationId="{F35735D0-C0C4-408B-F6D6-31510B55B844}"/>
          </ac:picMkLst>
        </pc:picChg>
        <pc:picChg chg="add mod">
          <ac:chgData name="Faith Kae" userId="c6c8b046-f500-43fb-8955-f60680bee67b" providerId="ADAL" clId="{EC9C7791-A59F-42FB-95FE-E27CDC4BA0F4}" dt="2026-09-21T10:38:49.992" v="1141"/>
          <ac:picMkLst>
            <pc:docMk/>
            <pc:sldMk cId="0" sldId="2164"/>
            <ac:picMk id="9" creationId="{21C560D2-443D-28F9-6526-7DE7E7E4492B}"/>
          </ac:picMkLst>
        </pc:picChg>
        <pc:picChg chg="add mod">
          <ac:chgData name="Faith Kae" userId="c6c8b046-f500-43fb-8955-f60680bee67b" providerId="ADAL" clId="{EC9C7791-A59F-42FB-95FE-E27CDC4BA0F4}" dt="2026-09-21T10:38:49.992" v="1141"/>
          <ac:picMkLst>
            <pc:docMk/>
            <pc:sldMk cId="0" sldId="2164"/>
            <ac:picMk id="11" creationId="{F424CC60-165E-A369-58A0-30EC4FC42D60}"/>
          </ac:picMkLst>
        </pc:picChg>
      </pc:sldChg>
      <pc:sldChg chg="addSp delSp modSp mod modNotes">
        <pc:chgData name="Faith Kae" userId="c6c8b046-f500-43fb-8955-f60680bee67b" providerId="ADAL" clId="{EC9C7791-A59F-42FB-95FE-E27CDC4BA0F4}" dt="2026-09-21T10:38:49.992" v="1141"/>
        <pc:sldMkLst>
          <pc:docMk/>
          <pc:sldMk cId="0" sldId="2165"/>
        </pc:sldMkLst>
        <pc:spChg chg="mod">
          <ac:chgData name="Faith Kae" userId="c6c8b046-f500-43fb-8955-f60680bee67b" providerId="ADAL" clId="{EC9C7791-A59F-42FB-95FE-E27CDC4BA0F4}" dt="2026-09-21T10:38:49.992" v="1141"/>
          <ac:spMkLst>
            <pc:docMk/>
            <pc:sldMk cId="0" sldId="2165"/>
            <ac:spMk id="59394" creationId="{00000000-0000-0000-0000-000000000000}"/>
          </ac:spMkLst>
        </pc:spChg>
        <pc:picChg chg="add mod">
          <ac:chgData name="Faith Kae" userId="c6c8b046-f500-43fb-8955-f60680bee67b" providerId="ADAL" clId="{EC9C7791-A59F-42FB-95FE-E27CDC4BA0F4}" dt="2026-09-21T10:38:49.992" v="1141"/>
          <ac:picMkLst>
            <pc:docMk/>
            <pc:sldMk cId="0" sldId="2165"/>
            <ac:picMk id="5" creationId="{605C73D6-CD71-4F31-66E0-3E5994CF3A55}"/>
          </ac:picMkLst>
        </pc:picChg>
      </pc:sldChg>
      <pc:sldChg chg="modSp">
        <pc:chgData name="Faith Kae" userId="c6c8b046-f500-43fb-8955-f60680bee67b" providerId="ADAL" clId="{EC9C7791-A59F-42FB-95FE-E27CDC4BA0F4}" dt="2026-09-21T10:38:49.992" v="1141"/>
        <pc:sldMkLst>
          <pc:docMk/>
          <pc:sldMk cId="1352553467" sldId="2168"/>
        </pc:sldMkLst>
        <pc:spChg chg="mod">
          <ac:chgData name="Faith Kae" userId="c6c8b046-f500-43fb-8955-f60680bee67b" providerId="ADAL" clId="{EC9C7791-A59F-42FB-95FE-E27CDC4BA0F4}" dt="2026-09-21T10:38:49.992" v="1141"/>
          <ac:spMkLst>
            <pc:docMk/>
            <pc:sldMk cId="1352553467" sldId="2168"/>
            <ac:spMk id="4" creationId="{67B7B157-2886-DDFD-5547-792CE4242B10}"/>
          </ac:spMkLst>
        </pc:spChg>
      </pc:sldChg>
      <pc:sldChg chg="modSp">
        <pc:chgData name="Faith Kae" userId="c6c8b046-f500-43fb-8955-f60680bee67b" providerId="ADAL" clId="{EC9C7791-A59F-42FB-95FE-E27CDC4BA0F4}" dt="2026-09-21T10:38:49.992" v="1141"/>
        <pc:sldMkLst>
          <pc:docMk/>
          <pc:sldMk cId="2079923403" sldId="2169"/>
        </pc:sldMkLst>
        <pc:spChg chg="mod">
          <ac:chgData name="Faith Kae" userId="c6c8b046-f500-43fb-8955-f60680bee67b" providerId="ADAL" clId="{EC9C7791-A59F-42FB-95FE-E27CDC4BA0F4}" dt="2026-09-21T10:38:49.992" v="1141"/>
          <ac:spMkLst>
            <pc:docMk/>
            <pc:sldMk cId="2079923403" sldId="2169"/>
            <ac:spMk id="4" creationId="{A60F489F-0F6E-10CA-D9CD-6A1A134292DD}"/>
          </ac:spMkLst>
        </pc:spChg>
      </pc:sldChg>
      <pc:sldChg chg="modSp">
        <pc:chgData name="Faith Kae" userId="c6c8b046-f500-43fb-8955-f60680bee67b" providerId="ADAL" clId="{EC9C7791-A59F-42FB-95FE-E27CDC4BA0F4}" dt="2026-09-21T10:38:49.992" v="1141"/>
        <pc:sldMkLst>
          <pc:docMk/>
          <pc:sldMk cId="4131540502" sldId="2170"/>
        </pc:sldMkLst>
        <pc:spChg chg="mod">
          <ac:chgData name="Faith Kae" userId="c6c8b046-f500-43fb-8955-f60680bee67b" providerId="ADAL" clId="{EC9C7791-A59F-42FB-95FE-E27CDC4BA0F4}" dt="2026-09-21T10:38:49.992" v="1141"/>
          <ac:spMkLst>
            <pc:docMk/>
            <pc:sldMk cId="4131540502" sldId="2170"/>
            <ac:spMk id="4" creationId="{B826F706-76D8-4E90-7448-B50990E0BDC8}"/>
          </ac:spMkLst>
        </pc:spChg>
      </pc:sldChg>
      <pc:sldChg chg="modSp">
        <pc:chgData name="Faith Kae" userId="c6c8b046-f500-43fb-8955-f60680bee67b" providerId="ADAL" clId="{EC9C7791-A59F-42FB-95FE-E27CDC4BA0F4}" dt="2026-09-21T10:38:49.992" v="1141"/>
        <pc:sldMkLst>
          <pc:docMk/>
          <pc:sldMk cId="2437010297" sldId="2171"/>
        </pc:sldMkLst>
        <pc:spChg chg="mod">
          <ac:chgData name="Faith Kae" userId="c6c8b046-f500-43fb-8955-f60680bee67b" providerId="ADAL" clId="{EC9C7791-A59F-42FB-95FE-E27CDC4BA0F4}" dt="2026-09-21T10:38:49.992" v="1141"/>
          <ac:spMkLst>
            <pc:docMk/>
            <pc:sldMk cId="2437010297" sldId="2171"/>
            <ac:spMk id="4" creationId="{9B353F9E-3747-C191-3A9F-885688BF0077}"/>
          </ac:spMkLst>
        </pc:spChg>
      </pc:sldChg>
      <pc:sldChg chg="modSp">
        <pc:chgData name="Faith Kae" userId="c6c8b046-f500-43fb-8955-f60680bee67b" providerId="ADAL" clId="{EC9C7791-A59F-42FB-95FE-E27CDC4BA0F4}" dt="2026-09-21T10:38:49.992" v="1141"/>
        <pc:sldMkLst>
          <pc:docMk/>
          <pc:sldMk cId="4222979619" sldId="2172"/>
        </pc:sldMkLst>
        <pc:spChg chg="mod">
          <ac:chgData name="Faith Kae" userId="c6c8b046-f500-43fb-8955-f60680bee67b" providerId="ADAL" clId="{EC9C7791-A59F-42FB-95FE-E27CDC4BA0F4}" dt="2026-09-21T10:38:49.992" v="1141"/>
          <ac:spMkLst>
            <pc:docMk/>
            <pc:sldMk cId="4222979619" sldId="2172"/>
            <ac:spMk id="4" creationId="{512DF835-DD7F-A197-0889-3615314D72C6}"/>
          </ac:spMkLst>
        </pc:spChg>
      </pc:sldChg>
      <pc:sldChg chg="modSp">
        <pc:chgData name="Faith Kae" userId="c6c8b046-f500-43fb-8955-f60680bee67b" providerId="ADAL" clId="{EC9C7791-A59F-42FB-95FE-E27CDC4BA0F4}" dt="2026-09-21T10:38:49.992" v="1141"/>
        <pc:sldMkLst>
          <pc:docMk/>
          <pc:sldMk cId="3126031056" sldId="2173"/>
        </pc:sldMkLst>
        <pc:spChg chg="mod">
          <ac:chgData name="Faith Kae" userId="c6c8b046-f500-43fb-8955-f60680bee67b" providerId="ADAL" clId="{EC9C7791-A59F-42FB-95FE-E27CDC4BA0F4}" dt="2026-09-21T10:38:49.992" v="1141"/>
          <ac:spMkLst>
            <pc:docMk/>
            <pc:sldMk cId="3126031056" sldId="2173"/>
            <ac:spMk id="2" creationId="{AC01710E-60B2-18CA-BEE8-396C46FC5ECE}"/>
          </ac:spMkLst>
        </pc:spChg>
        <pc:spChg chg="mod">
          <ac:chgData name="Faith Kae" userId="c6c8b046-f500-43fb-8955-f60680bee67b" providerId="ADAL" clId="{EC9C7791-A59F-42FB-95FE-E27CDC4BA0F4}" dt="2026-09-21T10:38:49.992" v="1141"/>
          <ac:spMkLst>
            <pc:docMk/>
            <pc:sldMk cId="3126031056" sldId="2173"/>
            <ac:spMk id="3" creationId="{03414B94-B93A-E90D-477D-35069A64E020}"/>
          </ac:spMkLst>
        </pc:spChg>
      </pc:sldChg>
      <pc:sldChg chg="addSp delSp modSp new mod setBg delDesignElem">
        <pc:chgData name="Faith Kae" userId="c6c8b046-f500-43fb-8955-f60680bee67b" providerId="ADAL" clId="{EC9C7791-A59F-42FB-95FE-E27CDC4BA0F4}" dt="2026-09-21T17:33:20.601" v="1185" actId="1076"/>
        <pc:sldMkLst>
          <pc:docMk/>
          <pc:sldMk cId="2851425894" sldId="2174"/>
        </pc:sldMkLst>
        <pc:spChg chg="mod">
          <ac:chgData name="Faith Kae" userId="c6c8b046-f500-43fb-8955-f60680bee67b" providerId="ADAL" clId="{EC9C7791-A59F-42FB-95FE-E27CDC4BA0F4}" dt="2026-09-21T10:38:49.992" v="1141"/>
          <ac:spMkLst>
            <pc:docMk/>
            <pc:sldMk cId="2851425894" sldId="2174"/>
            <ac:spMk id="2" creationId="{29971054-A175-6B4E-2215-DEF1DB9EB633}"/>
          </ac:spMkLst>
        </pc:spChg>
        <pc:spChg chg="add mod">
          <ac:chgData name="Faith Kae" userId="c6c8b046-f500-43fb-8955-f60680bee67b" providerId="ADAL" clId="{EC9C7791-A59F-42FB-95FE-E27CDC4BA0F4}" dt="2026-09-21T10:38:49.992" v="1141"/>
          <ac:spMkLst>
            <pc:docMk/>
            <pc:sldMk cId="2851425894" sldId="2174"/>
            <ac:spMk id="12" creationId="{11FB6B3B-D879-F793-E77C-CF47DCC17794}"/>
          </ac:spMkLst>
        </pc:spChg>
        <pc:picChg chg="add mod ord">
          <ac:chgData name="Faith Kae" userId="c6c8b046-f500-43fb-8955-f60680bee67b" providerId="ADAL" clId="{EC9C7791-A59F-42FB-95FE-E27CDC4BA0F4}" dt="2026-09-21T17:33:18.040" v="1183" actId="1076"/>
          <ac:picMkLst>
            <pc:docMk/>
            <pc:sldMk cId="2851425894" sldId="2174"/>
            <ac:picMk id="6" creationId="{7840F77B-8947-5941-D43E-F33BB98CD633}"/>
          </ac:picMkLst>
        </pc:picChg>
        <pc:picChg chg="add mod">
          <ac:chgData name="Faith Kae" userId="c6c8b046-f500-43fb-8955-f60680bee67b" providerId="ADAL" clId="{EC9C7791-A59F-42FB-95FE-E27CDC4BA0F4}" dt="2026-09-21T17:33:19.212" v="1184" actId="1076"/>
          <ac:picMkLst>
            <pc:docMk/>
            <pc:sldMk cId="2851425894" sldId="2174"/>
            <ac:picMk id="7" creationId="{E74B1E4B-FDAC-49F6-0E7E-50758107C200}"/>
          </ac:picMkLst>
        </pc:picChg>
        <pc:picChg chg="add mod">
          <ac:chgData name="Faith Kae" userId="c6c8b046-f500-43fb-8955-f60680bee67b" providerId="ADAL" clId="{EC9C7791-A59F-42FB-95FE-E27CDC4BA0F4}" dt="2026-09-21T17:33:20.601" v="1185" actId="1076"/>
          <ac:picMkLst>
            <pc:docMk/>
            <pc:sldMk cId="2851425894" sldId="2174"/>
            <ac:picMk id="8" creationId="{95E71382-8EEA-DCF3-22C7-B25FC93D5C78}"/>
          </ac:picMkLst>
        </pc:picChg>
      </pc:sldChg>
      <pc:sldChg chg="modSp new mod ord">
        <pc:chgData name="Faith Kae" userId="c6c8b046-f500-43fb-8955-f60680bee67b" providerId="ADAL" clId="{EC9C7791-A59F-42FB-95FE-E27CDC4BA0F4}" dt="2026-09-21T17:31:29.313" v="1174" actId="255"/>
        <pc:sldMkLst>
          <pc:docMk/>
          <pc:sldMk cId="564761719" sldId="2175"/>
        </pc:sldMkLst>
        <pc:spChg chg="mod">
          <ac:chgData name="Faith Kae" userId="c6c8b046-f500-43fb-8955-f60680bee67b" providerId="ADAL" clId="{EC9C7791-A59F-42FB-95FE-E27CDC4BA0F4}" dt="2026-09-21T10:38:49.992" v="1141"/>
          <ac:spMkLst>
            <pc:docMk/>
            <pc:sldMk cId="564761719" sldId="2175"/>
            <ac:spMk id="2" creationId="{BC934A13-79EB-725D-8883-C5F0520F2311}"/>
          </ac:spMkLst>
        </pc:spChg>
        <pc:spChg chg="mod">
          <ac:chgData name="Faith Kae" userId="c6c8b046-f500-43fb-8955-f60680bee67b" providerId="ADAL" clId="{EC9C7791-A59F-42FB-95FE-E27CDC4BA0F4}" dt="2026-09-21T17:31:29.313" v="1174" actId="255"/>
          <ac:spMkLst>
            <pc:docMk/>
            <pc:sldMk cId="564761719" sldId="2175"/>
            <ac:spMk id="3" creationId="{0FB54461-B6EA-8FC6-4F4F-3312D8279F64}"/>
          </ac:spMkLst>
        </pc:spChg>
        <pc:spChg chg="mod">
          <ac:chgData name="Faith Kae" userId="c6c8b046-f500-43fb-8955-f60680bee67b" providerId="ADAL" clId="{EC9C7791-A59F-42FB-95FE-E27CDC4BA0F4}" dt="2026-09-21T10:38:49.992" v="1141"/>
          <ac:spMkLst>
            <pc:docMk/>
            <pc:sldMk cId="564761719" sldId="2175"/>
            <ac:spMk id="4" creationId="{806C8653-D40D-BB11-712C-30A998B3FE1F}"/>
          </ac:spMkLst>
        </pc:spChg>
      </pc:sldChg>
      <pc:sldMasterChg chg="modSp modSldLayout">
        <pc:chgData name="Faith Kae" userId="c6c8b046-f500-43fb-8955-f60680bee67b" providerId="ADAL" clId="{EC9C7791-A59F-42FB-95FE-E27CDC4BA0F4}" dt="2026-09-21T10:38:49.992" v="1141"/>
        <pc:sldMasterMkLst>
          <pc:docMk/>
          <pc:sldMasterMk cId="1427618905" sldId="2147483760"/>
        </pc:sldMasterMkLst>
        <pc:spChg chg="mod">
          <ac:chgData name="Faith Kae" userId="c6c8b046-f500-43fb-8955-f60680bee67b" providerId="ADAL" clId="{EC9C7791-A59F-42FB-95FE-E27CDC4BA0F4}" dt="2026-09-21T10:38:49.992" v="1141"/>
          <ac:spMkLst>
            <pc:docMk/>
            <pc:sldMasterMk cId="1427618905" sldId="2147483760"/>
            <ac:spMk id="2" creationId="{BFBBC9BD-3806-4E16-A033-BEFF03F49978}"/>
          </ac:spMkLst>
        </pc:spChg>
        <pc:spChg chg="mod">
          <ac:chgData name="Faith Kae" userId="c6c8b046-f500-43fb-8955-f60680bee67b" providerId="ADAL" clId="{EC9C7791-A59F-42FB-95FE-E27CDC4BA0F4}" dt="2026-09-21T10:38:49.992" v="1141"/>
          <ac:spMkLst>
            <pc:docMk/>
            <pc:sldMasterMk cId="1427618905" sldId="2147483760"/>
            <ac:spMk id="3" creationId="{D1DF6EF7-3E42-4B71-91DF-101AD361857F}"/>
          </ac:spMkLst>
        </pc:spChg>
        <pc:spChg chg="mod">
          <ac:chgData name="Faith Kae" userId="c6c8b046-f500-43fb-8955-f60680bee67b" providerId="ADAL" clId="{EC9C7791-A59F-42FB-95FE-E27CDC4BA0F4}" dt="2026-09-21T10:38:49.992" v="1141"/>
          <ac:spMkLst>
            <pc:docMk/>
            <pc:sldMasterMk cId="1427618905" sldId="2147483760"/>
            <ac:spMk id="5" creationId="{1A44353A-A281-43AA-9C67-B482E6F0B8DE}"/>
          </ac:spMkLst>
        </pc:spChg>
        <pc:spChg chg="mod">
          <ac:chgData name="Faith Kae" userId="c6c8b046-f500-43fb-8955-f60680bee67b" providerId="ADAL" clId="{EC9C7791-A59F-42FB-95FE-E27CDC4BA0F4}" dt="2026-09-21T10:38:49.992" v="1141"/>
          <ac:spMkLst>
            <pc:docMk/>
            <pc:sldMasterMk cId="1427618905" sldId="2147483760"/>
            <ac:spMk id="8" creationId="{767F7F0A-A3E2-4A86-9EB6-120D8E330621}"/>
          </ac:spMkLst>
        </pc:spChg>
        <pc:sldLayoutChg chg="modSp">
          <pc:chgData name="Faith Kae" userId="c6c8b046-f500-43fb-8955-f60680bee67b" providerId="ADAL" clId="{EC9C7791-A59F-42FB-95FE-E27CDC4BA0F4}" dt="2026-09-21T10:38:49.992" v="1141"/>
          <pc:sldLayoutMkLst>
            <pc:docMk/>
            <pc:sldMasterMk cId="1427618905" sldId="2147483760"/>
            <pc:sldLayoutMk cId="2053757014" sldId="2147483660"/>
          </pc:sldLayoutMkLst>
          <pc:spChg chg="mod">
            <ac:chgData name="Faith Kae" userId="c6c8b046-f500-43fb-8955-f60680bee67b" providerId="ADAL" clId="{EC9C7791-A59F-42FB-95FE-E27CDC4BA0F4}" dt="2026-09-21T10:38:49.992" v="1141"/>
            <ac:spMkLst>
              <pc:docMk/>
              <pc:sldMasterMk cId="1427618905" sldId="2147483760"/>
              <pc:sldLayoutMk cId="2053757014" sldId="2147483660"/>
              <ac:spMk id="6" creationId="{8CD75999-B599-4A23-8CC0-259BE0C32F29}"/>
            </ac:spMkLst>
          </pc:spChg>
          <pc:spChg chg="mod">
            <ac:chgData name="Faith Kae" userId="c6c8b046-f500-43fb-8955-f60680bee67b" providerId="ADAL" clId="{EC9C7791-A59F-42FB-95FE-E27CDC4BA0F4}" dt="2026-09-21T10:38:49.992" v="1141"/>
            <ac:spMkLst>
              <pc:docMk/>
              <pc:sldMasterMk cId="1427618905" sldId="2147483760"/>
              <pc:sldLayoutMk cId="2053757014" sldId="2147483660"/>
              <ac:spMk id="8" creationId="{B7723009-1AB1-40E8-935F-A59C441AC368}"/>
            </ac:spMkLst>
          </pc:spChg>
          <pc:spChg chg="mod">
            <ac:chgData name="Faith Kae" userId="c6c8b046-f500-43fb-8955-f60680bee67b" providerId="ADAL" clId="{EC9C7791-A59F-42FB-95FE-E27CDC4BA0F4}" dt="2026-09-21T10:38:49.992" v="1141"/>
            <ac:spMkLst>
              <pc:docMk/>
              <pc:sldMasterMk cId="1427618905" sldId="2147483760"/>
              <pc:sldLayoutMk cId="2053757014" sldId="2147483660"/>
              <ac:spMk id="9" creationId="{8EC5D80C-E77E-48E6-B1CE-26C3DB460535}"/>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1000287688" sldId="2147483670"/>
          </pc:sldLayoutMkLst>
          <pc:spChg chg="mod">
            <ac:chgData name="Faith Kae" userId="c6c8b046-f500-43fb-8955-f60680bee67b" providerId="ADAL" clId="{EC9C7791-A59F-42FB-95FE-E27CDC4BA0F4}" dt="2026-09-21T10:38:49.992" v="1141"/>
            <ac:spMkLst>
              <pc:docMk/>
              <pc:sldMasterMk cId="1427618905" sldId="2147483760"/>
              <pc:sldLayoutMk cId="1000287688" sldId="2147483670"/>
              <ac:spMk id="2" creationId="{337C00AF-0D1C-4AF1-BCA4-DBA39740674B}"/>
            </ac:spMkLst>
          </pc:spChg>
          <pc:spChg chg="mod">
            <ac:chgData name="Faith Kae" userId="c6c8b046-f500-43fb-8955-f60680bee67b" providerId="ADAL" clId="{EC9C7791-A59F-42FB-95FE-E27CDC4BA0F4}" dt="2026-09-21T10:38:49.992" v="1141"/>
            <ac:spMkLst>
              <pc:docMk/>
              <pc:sldMasterMk cId="1427618905" sldId="2147483760"/>
              <pc:sldLayoutMk cId="1000287688" sldId="2147483670"/>
              <ac:spMk id="9" creationId="{798D23CB-6276-4551-B081-9583D54AF93F}"/>
            </ac:spMkLst>
          </pc:spChg>
          <pc:spChg chg="mod">
            <ac:chgData name="Faith Kae" userId="c6c8b046-f500-43fb-8955-f60680bee67b" providerId="ADAL" clId="{EC9C7791-A59F-42FB-95FE-E27CDC4BA0F4}" dt="2026-09-21T10:38:49.992" v="1141"/>
            <ac:spMkLst>
              <pc:docMk/>
              <pc:sldMasterMk cId="1427618905" sldId="2147483760"/>
              <pc:sldLayoutMk cId="1000287688" sldId="2147483670"/>
              <ac:spMk id="22" creationId="{7D353E5D-0EE1-41DB-B2B9-970F399C31E1}"/>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100400549" sldId="2147483708"/>
          </pc:sldLayoutMkLst>
          <pc:spChg chg="mod">
            <ac:chgData name="Faith Kae" userId="c6c8b046-f500-43fb-8955-f60680bee67b" providerId="ADAL" clId="{EC9C7791-A59F-42FB-95FE-E27CDC4BA0F4}" dt="2026-09-21T10:38:49.992" v="1141"/>
            <ac:spMkLst>
              <pc:docMk/>
              <pc:sldMasterMk cId="1427618905" sldId="2147483760"/>
              <pc:sldLayoutMk cId="100400549" sldId="2147483708"/>
              <ac:spMk id="2" creationId="{337C00AF-0D1C-4AF1-BCA4-DBA39740674B}"/>
            </ac:spMkLst>
          </pc:spChg>
          <pc:spChg chg="mod">
            <ac:chgData name="Faith Kae" userId="c6c8b046-f500-43fb-8955-f60680bee67b" providerId="ADAL" clId="{EC9C7791-A59F-42FB-95FE-E27CDC4BA0F4}" dt="2026-09-21T10:38:49.992" v="1141"/>
            <ac:spMkLst>
              <pc:docMk/>
              <pc:sldMasterMk cId="1427618905" sldId="2147483760"/>
              <pc:sldLayoutMk cId="100400549" sldId="2147483708"/>
              <ac:spMk id="9" creationId="{798D23CB-6276-4551-B081-9583D54AF93F}"/>
            </ac:spMkLst>
          </pc:spChg>
          <pc:spChg chg="mod">
            <ac:chgData name="Faith Kae" userId="c6c8b046-f500-43fb-8955-f60680bee67b" providerId="ADAL" clId="{EC9C7791-A59F-42FB-95FE-E27CDC4BA0F4}" dt="2026-09-21T10:38:49.992" v="1141"/>
            <ac:spMkLst>
              <pc:docMk/>
              <pc:sldMasterMk cId="1427618905" sldId="2147483760"/>
              <pc:sldLayoutMk cId="100400549" sldId="2147483708"/>
              <ac:spMk id="11" creationId="{3087A44B-3F04-4AE4-BB34-617CFCB2D61A}"/>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2848817056" sldId="2147483732"/>
          </pc:sldLayoutMkLst>
          <pc:spChg chg="mod">
            <ac:chgData name="Faith Kae" userId="c6c8b046-f500-43fb-8955-f60680bee67b" providerId="ADAL" clId="{EC9C7791-A59F-42FB-95FE-E27CDC4BA0F4}" dt="2026-09-21T10:38:49.992" v="1141"/>
            <ac:spMkLst>
              <pc:docMk/>
              <pc:sldMasterMk cId="1427618905" sldId="2147483760"/>
              <pc:sldLayoutMk cId="2848817056" sldId="2147483732"/>
              <ac:spMk id="2" creationId="{337C00AF-0D1C-4AF1-BCA4-DBA39740674B}"/>
            </ac:spMkLst>
          </pc:spChg>
          <pc:spChg chg="mod">
            <ac:chgData name="Faith Kae" userId="c6c8b046-f500-43fb-8955-f60680bee67b" providerId="ADAL" clId="{EC9C7791-A59F-42FB-95FE-E27CDC4BA0F4}" dt="2026-09-21T10:38:49.992" v="1141"/>
            <ac:spMkLst>
              <pc:docMk/>
              <pc:sldMasterMk cId="1427618905" sldId="2147483760"/>
              <pc:sldLayoutMk cId="2848817056" sldId="2147483732"/>
              <ac:spMk id="4" creationId="{39967CE4-712F-421E-B433-EA7DE773EF4A}"/>
            </ac:spMkLst>
          </pc:spChg>
          <pc:spChg chg="mod">
            <ac:chgData name="Faith Kae" userId="c6c8b046-f500-43fb-8955-f60680bee67b" providerId="ADAL" clId="{EC9C7791-A59F-42FB-95FE-E27CDC4BA0F4}" dt="2026-09-21T10:38:49.992" v="1141"/>
            <ac:spMkLst>
              <pc:docMk/>
              <pc:sldMasterMk cId="1427618905" sldId="2147483760"/>
              <pc:sldLayoutMk cId="2848817056" sldId="2147483732"/>
              <ac:spMk id="5" creationId="{492C0B08-8AAF-41EE-AB4F-B3D4E09B78AC}"/>
            </ac:spMkLst>
          </pc:spChg>
          <pc:spChg chg="mod">
            <ac:chgData name="Faith Kae" userId="c6c8b046-f500-43fb-8955-f60680bee67b" providerId="ADAL" clId="{EC9C7791-A59F-42FB-95FE-E27CDC4BA0F4}" dt="2026-09-21T10:38:49.992" v="1141"/>
            <ac:spMkLst>
              <pc:docMk/>
              <pc:sldMasterMk cId="1427618905" sldId="2147483760"/>
              <pc:sldLayoutMk cId="2848817056" sldId="2147483732"/>
              <ac:spMk id="10" creationId="{377E21B3-109D-40AC-81AD-ACAF254F1C5E}"/>
            </ac:spMkLst>
          </pc:spChg>
          <pc:spChg chg="mod">
            <ac:chgData name="Faith Kae" userId="c6c8b046-f500-43fb-8955-f60680bee67b" providerId="ADAL" clId="{EC9C7791-A59F-42FB-95FE-E27CDC4BA0F4}" dt="2026-09-21T10:38:49.992" v="1141"/>
            <ac:spMkLst>
              <pc:docMk/>
              <pc:sldMasterMk cId="1427618905" sldId="2147483760"/>
              <pc:sldLayoutMk cId="2848817056" sldId="2147483732"/>
              <ac:spMk id="11" creationId="{26DA34D3-B8A1-4F1A-94CD-865BE4458161}"/>
            </ac:spMkLst>
          </pc:spChg>
          <pc:spChg chg="mod">
            <ac:chgData name="Faith Kae" userId="c6c8b046-f500-43fb-8955-f60680bee67b" providerId="ADAL" clId="{EC9C7791-A59F-42FB-95FE-E27CDC4BA0F4}" dt="2026-09-21T10:38:49.992" v="1141"/>
            <ac:spMkLst>
              <pc:docMk/>
              <pc:sldMasterMk cId="1427618905" sldId="2147483760"/>
              <pc:sldLayoutMk cId="2848817056" sldId="2147483732"/>
              <ac:spMk id="12" creationId="{4E4B698F-B2C3-41A7-86DB-24F00A1703B5}"/>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3723565886" sldId="2147483745"/>
          </pc:sldLayoutMkLst>
          <pc:spChg chg="mod">
            <ac:chgData name="Faith Kae" userId="c6c8b046-f500-43fb-8955-f60680bee67b" providerId="ADAL" clId="{EC9C7791-A59F-42FB-95FE-E27CDC4BA0F4}" dt="2026-09-21T10:38:49.992" v="1141"/>
            <ac:spMkLst>
              <pc:docMk/>
              <pc:sldMasterMk cId="1427618905" sldId="2147483760"/>
              <pc:sldLayoutMk cId="3723565886" sldId="2147483745"/>
              <ac:spMk id="3" creationId="{477AEC52-4486-4405-80BC-EFCC9A410F5C}"/>
            </ac:spMkLst>
          </pc:spChg>
          <pc:spChg chg="mod">
            <ac:chgData name="Faith Kae" userId="c6c8b046-f500-43fb-8955-f60680bee67b" providerId="ADAL" clId="{EC9C7791-A59F-42FB-95FE-E27CDC4BA0F4}" dt="2026-09-21T10:38:49.992" v="1141"/>
            <ac:spMkLst>
              <pc:docMk/>
              <pc:sldMasterMk cId="1427618905" sldId="2147483760"/>
              <pc:sldLayoutMk cId="3723565886" sldId="2147483745"/>
              <ac:spMk id="9" creationId="{798D23CB-6276-4551-B081-9583D54AF93F}"/>
            </ac:spMkLst>
          </pc:spChg>
          <pc:spChg chg="mod">
            <ac:chgData name="Faith Kae" userId="c6c8b046-f500-43fb-8955-f60680bee67b" providerId="ADAL" clId="{EC9C7791-A59F-42FB-95FE-E27CDC4BA0F4}" dt="2026-09-21T10:38:49.992" v="1141"/>
            <ac:spMkLst>
              <pc:docMk/>
              <pc:sldMasterMk cId="1427618905" sldId="2147483760"/>
              <pc:sldLayoutMk cId="3723565886" sldId="2147483745"/>
              <ac:spMk id="10" creationId="{E5721CF6-76AC-44FE-B16F-D734312D7DA3}"/>
            </ac:spMkLst>
          </pc:spChg>
          <pc:spChg chg="mod">
            <ac:chgData name="Faith Kae" userId="c6c8b046-f500-43fb-8955-f60680bee67b" providerId="ADAL" clId="{EC9C7791-A59F-42FB-95FE-E27CDC4BA0F4}" dt="2026-09-21T10:38:49.992" v="1141"/>
            <ac:spMkLst>
              <pc:docMk/>
              <pc:sldMasterMk cId="1427618905" sldId="2147483760"/>
              <pc:sldLayoutMk cId="3723565886" sldId="2147483745"/>
              <ac:spMk id="14" creationId="{57491AAE-3CCA-4D1E-8D7E-5D204E8AAB0D}"/>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1551814599" sldId="2147483746"/>
          </pc:sldLayoutMkLst>
          <pc:spChg chg="mod">
            <ac:chgData name="Faith Kae" userId="c6c8b046-f500-43fb-8955-f60680bee67b" providerId="ADAL" clId="{EC9C7791-A59F-42FB-95FE-E27CDC4BA0F4}" dt="2026-09-21T10:38:49.992" v="1141"/>
            <ac:spMkLst>
              <pc:docMk/>
              <pc:sldMasterMk cId="1427618905" sldId="2147483760"/>
              <pc:sldLayoutMk cId="1551814599" sldId="2147483746"/>
              <ac:spMk id="3" creationId="{477AEC52-4486-4405-80BC-EFCC9A410F5C}"/>
            </ac:spMkLst>
          </pc:spChg>
          <pc:spChg chg="mod">
            <ac:chgData name="Faith Kae" userId="c6c8b046-f500-43fb-8955-f60680bee67b" providerId="ADAL" clId="{EC9C7791-A59F-42FB-95FE-E27CDC4BA0F4}" dt="2026-09-21T10:38:49.992" v="1141"/>
            <ac:spMkLst>
              <pc:docMk/>
              <pc:sldMasterMk cId="1427618905" sldId="2147483760"/>
              <pc:sldLayoutMk cId="1551814599" sldId="2147483746"/>
              <ac:spMk id="9" creationId="{798D23CB-6276-4551-B081-9583D54AF93F}"/>
            </ac:spMkLst>
          </pc:spChg>
          <pc:spChg chg="mod">
            <ac:chgData name="Faith Kae" userId="c6c8b046-f500-43fb-8955-f60680bee67b" providerId="ADAL" clId="{EC9C7791-A59F-42FB-95FE-E27CDC4BA0F4}" dt="2026-09-21T10:38:49.992" v="1141"/>
            <ac:spMkLst>
              <pc:docMk/>
              <pc:sldMasterMk cId="1427618905" sldId="2147483760"/>
              <pc:sldLayoutMk cId="1551814599" sldId="2147483746"/>
              <ac:spMk id="10" creationId="{600627A3-DBFC-4675-A554-0F916EDEF118}"/>
            </ac:spMkLst>
          </pc:spChg>
          <pc:spChg chg="mod">
            <ac:chgData name="Faith Kae" userId="c6c8b046-f500-43fb-8955-f60680bee67b" providerId="ADAL" clId="{EC9C7791-A59F-42FB-95FE-E27CDC4BA0F4}" dt="2026-09-21T10:38:49.992" v="1141"/>
            <ac:spMkLst>
              <pc:docMk/>
              <pc:sldMasterMk cId="1427618905" sldId="2147483760"/>
              <pc:sldLayoutMk cId="1551814599" sldId="2147483746"/>
              <ac:spMk id="11" creationId="{14DB50D8-02C0-422F-AA8F-F94A15F7CC4D}"/>
            </ac:spMkLst>
          </pc:spChg>
          <pc:spChg chg="mod">
            <ac:chgData name="Faith Kae" userId="c6c8b046-f500-43fb-8955-f60680bee67b" providerId="ADAL" clId="{EC9C7791-A59F-42FB-95FE-E27CDC4BA0F4}" dt="2026-09-21T10:38:49.992" v="1141"/>
            <ac:spMkLst>
              <pc:docMk/>
              <pc:sldMasterMk cId="1427618905" sldId="2147483760"/>
              <pc:sldLayoutMk cId="1551814599" sldId="2147483746"/>
              <ac:spMk id="17" creationId="{C4721248-5C65-4F78-998A-472ACB8F2B88}"/>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1995385579" sldId="2147483747"/>
          </pc:sldLayoutMkLst>
          <pc:spChg chg="mod">
            <ac:chgData name="Faith Kae" userId="c6c8b046-f500-43fb-8955-f60680bee67b" providerId="ADAL" clId="{EC9C7791-A59F-42FB-95FE-E27CDC4BA0F4}" dt="2026-09-21T10:38:49.992" v="1141"/>
            <ac:spMkLst>
              <pc:docMk/>
              <pc:sldMasterMk cId="1427618905" sldId="2147483760"/>
              <pc:sldLayoutMk cId="1995385579" sldId="2147483747"/>
              <ac:spMk id="3" creationId="{477AEC52-4486-4405-80BC-EFCC9A410F5C}"/>
            </ac:spMkLst>
          </pc:spChg>
          <pc:spChg chg="mod">
            <ac:chgData name="Faith Kae" userId="c6c8b046-f500-43fb-8955-f60680bee67b" providerId="ADAL" clId="{EC9C7791-A59F-42FB-95FE-E27CDC4BA0F4}" dt="2026-09-21T10:38:49.992" v="1141"/>
            <ac:spMkLst>
              <pc:docMk/>
              <pc:sldMasterMk cId="1427618905" sldId="2147483760"/>
              <pc:sldLayoutMk cId="1995385579" sldId="2147483747"/>
              <ac:spMk id="9" creationId="{798D23CB-6276-4551-B081-9583D54AF93F}"/>
            </ac:spMkLst>
          </pc:spChg>
          <pc:spChg chg="mod">
            <ac:chgData name="Faith Kae" userId="c6c8b046-f500-43fb-8955-f60680bee67b" providerId="ADAL" clId="{EC9C7791-A59F-42FB-95FE-E27CDC4BA0F4}" dt="2026-09-21T10:38:49.992" v="1141"/>
            <ac:spMkLst>
              <pc:docMk/>
              <pc:sldMasterMk cId="1427618905" sldId="2147483760"/>
              <pc:sldLayoutMk cId="1995385579" sldId="2147483747"/>
              <ac:spMk id="10" creationId="{E5721CF6-76AC-44FE-B16F-D734312D7DA3}"/>
            </ac:spMkLst>
          </pc:spChg>
          <pc:spChg chg="mod">
            <ac:chgData name="Faith Kae" userId="c6c8b046-f500-43fb-8955-f60680bee67b" providerId="ADAL" clId="{EC9C7791-A59F-42FB-95FE-E27CDC4BA0F4}" dt="2026-09-21T10:38:49.992" v="1141"/>
            <ac:spMkLst>
              <pc:docMk/>
              <pc:sldMasterMk cId="1427618905" sldId="2147483760"/>
              <pc:sldLayoutMk cId="1995385579" sldId="2147483747"/>
              <ac:spMk id="13" creationId="{2B387EAB-07EE-4092-BBBD-F3E2585DDCE1}"/>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1585905194" sldId="2147483751"/>
          </pc:sldLayoutMkLst>
          <pc:spChg chg="mod">
            <ac:chgData name="Faith Kae" userId="c6c8b046-f500-43fb-8955-f60680bee67b" providerId="ADAL" clId="{EC9C7791-A59F-42FB-95FE-E27CDC4BA0F4}" dt="2026-09-21T10:38:49.992" v="1141"/>
            <ac:spMkLst>
              <pc:docMk/>
              <pc:sldMasterMk cId="1427618905" sldId="2147483760"/>
              <pc:sldLayoutMk cId="1585905194" sldId="2147483751"/>
              <ac:spMk id="3" creationId="{477AEC52-4486-4405-80BC-EFCC9A410F5C}"/>
            </ac:spMkLst>
          </pc:spChg>
          <pc:spChg chg="mod">
            <ac:chgData name="Faith Kae" userId="c6c8b046-f500-43fb-8955-f60680bee67b" providerId="ADAL" clId="{EC9C7791-A59F-42FB-95FE-E27CDC4BA0F4}" dt="2026-09-21T10:38:49.992" v="1141"/>
            <ac:spMkLst>
              <pc:docMk/>
              <pc:sldMasterMk cId="1427618905" sldId="2147483760"/>
              <pc:sldLayoutMk cId="1585905194" sldId="2147483751"/>
              <ac:spMk id="9" creationId="{798D23CB-6276-4551-B081-9583D54AF93F}"/>
            </ac:spMkLst>
          </pc:spChg>
          <pc:spChg chg="mod">
            <ac:chgData name="Faith Kae" userId="c6c8b046-f500-43fb-8955-f60680bee67b" providerId="ADAL" clId="{EC9C7791-A59F-42FB-95FE-E27CDC4BA0F4}" dt="2026-09-21T10:38:49.992" v="1141"/>
            <ac:spMkLst>
              <pc:docMk/>
              <pc:sldMasterMk cId="1427618905" sldId="2147483760"/>
              <pc:sldLayoutMk cId="1585905194" sldId="2147483751"/>
              <ac:spMk id="10" creationId="{600627A3-DBFC-4675-A554-0F916EDEF118}"/>
            </ac:spMkLst>
          </pc:spChg>
          <pc:spChg chg="mod">
            <ac:chgData name="Faith Kae" userId="c6c8b046-f500-43fb-8955-f60680bee67b" providerId="ADAL" clId="{EC9C7791-A59F-42FB-95FE-E27CDC4BA0F4}" dt="2026-09-21T10:38:49.992" v="1141"/>
            <ac:spMkLst>
              <pc:docMk/>
              <pc:sldMasterMk cId="1427618905" sldId="2147483760"/>
              <pc:sldLayoutMk cId="1585905194" sldId="2147483751"/>
              <ac:spMk id="11" creationId="{14DB50D8-02C0-422F-AA8F-F94A15F7CC4D}"/>
            </ac:spMkLst>
          </pc:spChg>
          <pc:spChg chg="mod">
            <ac:chgData name="Faith Kae" userId="c6c8b046-f500-43fb-8955-f60680bee67b" providerId="ADAL" clId="{EC9C7791-A59F-42FB-95FE-E27CDC4BA0F4}" dt="2026-09-21T10:38:49.992" v="1141"/>
            <ac:spMkLst>
              <pc:docMk/>
              <pc:sldMasterMk cId="1427618905" sldId="2147483760"/>
              <pc:sldLayoutMk cId="1585905194" sldId="2147483751"/>
              <ac:spMk id="13" creationId="{895FBAD9-43F1-4D18-B356-13961348AB40}"/>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1683490220" sldId="2147483761"/>
          </pc:sldLayoutMkLst>
          <pc:spChg chg="mod">
            <ac:chgData name="Faith Kae" userId="c6c8b046-f500-43fb-8955-f60680bee67b" providerId="ADAL" clId="{EC9C7791-A59F-42FB-95FE-E27CDC4BA0F4}" dt="2026-09-21T10:38:49.992" v="1141"/>
            <ac:spMkLst>
              <pc:docMk/>
              <pc:sldMasterMk cId="1427618905" sldId="2147483760"/>
              <pc:sldLayoutMk cId="1683490220" sldId="2147483761"/>
              <ac:spMk id="2" creationId="{337C00AF-0D1C-4AF1-BCA4-DBA39740674B}"/>
            </ac:spMkLst>
          </pc:spChg>
          <pc:spChg chg="mod">
            <ac:chgData name="Faith Kae" userId="c6c8b046-f500-43fb-8955-f60680bee67b" providerId="ADAL" clId="{EC9C7791-A59F-42FB-95FE-E27CDC4BA0F4}" dt="2026-09-21T10:38:49.992" v="1141"/>
            <ac:spMkLst>
              <pc:docMk/>
              <pc:sldMasterMk cId="1427618905" sldId="2147483760"/>
              <pc:sldLayoutMk cId="1683490220" sldId="2147483761"/>
              <ac:spMk id="8" creationId="{62F3EA24-D477-4698-B38F-1C4519294966}"/>
            </ac:spMkLst>
          </pc:spChg>
          <pc:spChg chg="mod">
            <ac:chgData name="Faith Kae" userId="c6c8b046-f500-43fb-8955-f60680bee67b" providerId="ADAL" clId="{EC9C7791-A59F-42FB-95FE-E27CDC4BA0F4}" dt="2026-09-21T10:38:49.992" v="1141"/>
            <ac:spMkLst>
              <pc:docMk/>
              <pc:sldMasterMk cId="1427618905" sldId="2147483760"/>
              <pc:sldLayoutMk cId="1683490220" sldId="2147483761"/>
              <ac:spMk id="9" creationId="{798D23CB-6276-4551-B081-9583D54AF93F}"/>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1141452680" sldId="2147483762"/>
          </pc:sldLayoutMkLst>
          <pc:spChg chg="mod">
            <ac:chgData name="Faith Kae" userId="c6c8b046-f500-43fb-8955-f60680bee67b" providerId="ADAL" clId="{EC9C7791-A59F-42FB-95FE-E27CDC4BA0F4}" dt="2026-09-21T10:38:49.992" v="1141"/>
            <ac:spMkLst>
              <pc:docMk/>
              <pc:sldMasterMk cId="1427618905" sldId="2147483760"/>
              <pc:sldLayoutMk cId="1141452680" sldId="2147483762"/>
              <ac:spMk id="2" creationId="{337C00AF-0D1C-4AF1-BCA4-DBA39740674B}"/>
            </ac:spMkLst>
          </pc:spChg>
          <pc:spChg chg="mod">
            <ac:chgData name="Faith Kae" userId="c6c8b046-f500-43fb-8955-f60680bee67b" providerId="ADAL" clId="{EC9C7791-A59F-42FB-95FE-E27CDC4BA0F4}" dt="2026-09-21T10:38:49.992" v="1141"/>
            <ac:spMkLst>
              <pc:docMk/>
              <pc:sldMasterMk cId="1427618905" sldId="2147483760"/>
              <pc:sldLayoutMk cId="1141452680" sldId="2147483762"/>
              <ac:spMk id="8" creationId="{B1D44815-E786-435F-9153-D87B47A5585C}"/>
            </ac:spMkLst>
          </pc:spChg>
          <pc:spChg chg="mod">
            <ac:chgData name="Faith Kae" userId="c6c8b046-f500-43fb-8955-f60680bee67b" providerId="ADAL" clId="{EC9C7791-A59F-42FB-95FE-E27CDC4BA0F4}" dt="2026-09-21T10:38:49.992" v="1141"/>
            <ac:spMkLst>
              <pc:docMk/>
              <pc:sldMasterMk cId="1427618905" sldId="2147483760"/>
              <pc:sldLayoutMk cId="1141452680" sldId="2147483762"/>
              <ac:spMk id="9" creationId="{798D23CB-6276-4551-B081-9583D54AF93F}"/>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2896722861" sldId="2147483768"/>
          </pc:sldLayoutMkLst>
          <pc:spChg chg="mod">
            <ac:chgData name="Faith Kae" userId="c6c8b046-f500-43fb-8955-f60680bee67b" providerId="ADAL" clId="{EC9C7791-A59F-42FB-95FE-E27CDC4BA0F4}" dt="2026-09-21T10:38:49.992" v="1141"/>
            <ac:spMkLst>
              <pc:docMk/>
              <pc:sldMasterMk cId="1427618905" sldId="2147483760"/>
              <pc:sldLayoutMk cId="2896722861" sldId="2147483768"/>
              <ac:spMk id="4" creationId="{7A9F8241-5F32-487E-A848-83F2E0C71E67}"/>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1565347680" sldId="2147483769"/>
          </pc:sldLayoutMkLst>
          <pc:spChg chg="mod">
            <ac:chgData name="Faith Kae" userId="c6c8b046-f500-43fb-8955-f60680bee67b" providerId="ADAL" clId="{EC9C7791-A59F-42FB-95FE-E27CDC4BA0F4}" dt="2026-09-21T10:38:49.992" v="1141"/>
            <ac:spMkLst>
              <pc:docMk/>
              <pc:sldMasterMk cId="1427618905" sldId="2147483760"/>
              <pc:sldLayoutMk cId="1565347680" sldId="2147483769"/>
              <ac:spMk id="4" creationId="{7A9F8241-5F32-487E-A848-83F2E0C71E67}"/>
            </ac:spMkLst>
          </pc:spChg>
          <pc:spChg chg="mod">
            <ac:chgData name="Faith Kae" userId="c6c8b046-f500-43fb-8955-f60680bee67b" providerId="ADAL" clId="{EC9C7791-A59F-42FB-95FE-E27CDC4BA0F4}" dt="2026-09-21T10:38:49.992" v="1141"/>
            <ac:spMkLst>
              <pc:docMk/>
              <pc:sldMasterMk cId="1427618905" sldId="2147483760"/>
              <pc:sldLayoutMk cId="1565347680" sldId="2147483769"/>
              <ac:spMk id="7" creationId="{C2AE5AE4-EAC1-4FAD-8ACB-EDC50CFCD4D4}"/>
            </ac:spMkLst>
          </pc:spChg>
          <pc:spChg chg="mod">
            <ac:chgData name="Faith Kae" userId="c6c8b046-f500-43fb-8955-f60680bee67b" providerId="ADAL" clId="{EC9C7791-A59F-42FB-95FE-E27CDC4BA0F4}" dt="2026-09-21T10:38:49.992" v="1141"/>
            <ac:spMkLst>
              <pc:docMk/>
              <pc:sldMasterMk cId="1427618905" sldId="2147483760"/>
              <pc:sldLayoutMk cId="1565347680" sldId="2147483769"/>
              <ac:spMk id="8" creationId="{431124D4-E78E-489D-A6CB-3E98B9D7C8C9}"/>
            </ac:spMkLst>
          </pc:spChg>
          <pc:spChg chg="mod">
            <ac:chgData name="Faith Kae" userId="c6c8b046-f500-43fb-8955-f60680bee67b" providerId="ADAL" clId="{EC9C7791-A59F-42FB-95FE-E27CDC4BA0F4}" dt="2026-09-21T10:38:49.992" v="1141"/>
            <ac:spMkLst>
              <pc:docMk/>
              <pc:sldMasterMk cId="1427618905" sldId="2147483760"/>
              <pc:sldLayoutMk cId="1565347680" sldId="2147483769"/>
              <ac:spMk id="9" creationId="{798D23CB-6276-4551-B081-9583D54AF93F}"/>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849435887" sldId="2147483770"/>
          </pc:sldLayoutMkLst>
          <pc:spChg chg="mod">
            <ac:chgData name="Faith Kae" userId="c6c8b046-f500-43fb-8955-f60680bee67b" providerId="ADAL" clId="{EC9C7791-A59F-42FB-95FE-E27CDC4BA0F4}" dt="2026-09-21T10:38:49.992" v="1141"/>
            <ac:spMkLst>
              <pc:docMk/>
              <pc:sldMasterMk cId="1427618905" sldId="2147483760"/>
              <pc:sldLayoutMk cId="849435887" sldId="2147483770"/>
              <ac:spMk id="4" creationId="{7A9F8241-5F32-487E-A848-83F2E0C71E67}"/>
            </ac:spMkLst>
          </pc:spChg>
          <pc:spChg chg="mod">
            <ac:chgData name="Faith Kae" userId="c6c8b046-f500-43fb-8955-f60680bee67b" providerId="ADAL" clId="{EC9C7791-A59F-42FB-95FE-E27CDC4BA0F4}" dt="2026-09-21T10:38:49.992" v="1141"/>
            <ac:spMkLst>
              <pc:docMk/>
              <pc:sldMasterMk cId="1427618905" sldId="2147483760"/>
              <pc:sldLayoutMk cId="849435887" sldId="2147483770"/>
              <ac:spMk id="9" creationId="{798D23CB-6276-4551-B081-9583D54AF93F}"/>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256521514" sldId="2147483774"/>
          </pc:sldLayoutMkLst>
          <pc:spChg chg="mod">
            <ac:chgData name="Faith Kae" userId="c6c8b046-f500-43fb-8955-f60680bee67b" providerId="ADAL" clId="{EC9C7791-A59F-42FB-95FE-E27CDC4BA0F4}" dt="2026-09-21T10:38:49.992" v="1141"/>
            <ac:spMkLst>
              <pc:docMk/>
              <pc:sldMasterMk cId="1427618905" sldId="2147483760"/>
              <pc:sldLayoutMk cId="256521514" sldId="2147483774"/>
              <ac:spMk id="2" creationId="{337C00AF-0D1C-4AF1-BCA4-DBA39740674B}"/>
            </ac:spMkLst>
          </pc:spChg>
          <pc:spChg chg="mod">
            <ac:chgData name="Faith Kae" userId="c6c8b046-f500-43fb-8955-f60680bee67b" providerId="ADAL" clId="{EC9C7791-A59F-42FB-95FE-E27CDC4BA0F4}" dt="2026-09-21T10:38:49.992" v="1141"/>
            <ac:spMkLst>
              <pc:docMk/>
              <pc:sldMasterMk cId="1427618905" sldId="2147483760"/>
              <pc:sldLayoutMk cId="256521514" sldId="2147483774"/>
              <ac:spMk id="4" creationId="{39967CE4-712F-421E-B433-EA7DE773EF4A}"/>
            </ac:spMkLst>
          </pc:spChg>
          <pc:spChg chg="mod">
            <ac:chgData name="Faith Kae" userId="c6c8b046-f500-43fb-8955-f60680bee67b" providerId="ADAL" clId="{EC9C7791-A59F-42FB-95FE-E27CDC4BA0F4}" dt="2026-09-21T10:38:49.992" v="1141"/>
            <ac:spMkLst>
              <pc:docMk/>
              <pc:sldMasterMk cId="1427618905" sldId="2147483760"/>
              <pc:sldLayoutMk cId="256521514" sldId="2147483774"/>
              <ac:spMk id="5" creationId="{492C0B08-8AAF-41EE-AB4F-B3D4E09B78AC}"/>
            </ac:spMkLst>
          </pc:spChg>
          <pc:spChg chg="mod">
            <ac:chgData name="Faith Kae" userId="c6c8b046-f500-43fb-8955-f60680bee67b" providerId="ADAL" clId="{EC9C7791-A59F-42FB-95FE-E27CDC4BA0F4}" dt="2026-09-21T10:38:49.992" v="1141"/>
            <ac:spMkLst>
              <pc:docMk/>
              <pc:sldMasterMk cId="1427618905" sldId="2147483760"/>
              <pc:sldLayoutMk cId="256521514" sldId="2147483774"/>
              <ac:spMk id="10" creationId="{377E21B3-109D-40AC-81AD-ACAF254F1C5E}"/>
            </ac:spMkLst>
          </pc:spChg>
          <pc:spChg chg="mod">
            <ac:chgData name="Faith Kae" userId="c6c8b046-f500-43fb-8955-f60680bee67b" providerId="ADAL" clId="{EC9C7791-A59F-42FB-95FE-E27CDC4BA0F4}" dt="2026-09-21T10:38:49.992" v="1141"/>
            <ac:spMkLst>
              <pc:docMk/>
              <pc:sldMasterMk cId="1427618905" sldId="2147483760"/>
              <pc:sldLayoutMk cId="256521514" sldId="2147483774"/>
              <ac:spMk id="11" creationId="{26DA34D3-B8A1-4F1A-94CD-865BE4458161}"/>
            </ac:spMkLst>
          </pc:spChg>
          <pc:spChg chg="mod">
            <ac:chgData name="Faith Kae" userId="c6c8b046-f500-43fb-8955-f60680bee67b" providerId="ADAL" clId="{EC9C7791-A59F-42FB-95FE-E27CDC4BA0F4}" dt="2026-09-21T10:38:49.992" v="1141"/>
            <ac:spMkLst>
              <pc:docMk/>
              <pc:sldMasterMk cId="1427618905" sldId="2147483760"/>
              <pc:sldLayoutMk cId="256521514" sldId="2147483774"/>
              <ac:spMk id="12" creationId="{4E4B698F-B2C3-41A7-86DB-24F00A1703B5}"/>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3668371431" sldId="2147483779"/>
          </pc:sldLayoutMkLst>
          <pc:spChg chg="mod">
            <ac:chgData name="Faith Kae" userId="c6c8b046-f500-43fb-8955-f60680bee67b" providerId="ADAL" clId="{EC9C7791-A59F-42FB-95FE-E27CDC4BA0F4}" dt="2026-09-21T10:38:49.992" v="1141"/>
            <ac:spMkLst>
              <pc:docMk/>
              <pc:sldMasterMk cId="1427618905" sldId="2147483760"/>
              <pc:sldLayoutMk cId="3668371431" sldId="2147483779"/>
              <ac:spMk id="6" creationId="{8CD75999-B599-4A23-8CC0-259BE0C32F29}"/>
            </ac:spMkLst>
          </pc:spChg>
          <pc:spChg chg="mod">
            <ac:chgData name="Faith Kae" userId="c6c8b046-f500-43fb-8955-f60680bee67b" providerId="ADAL" clId="{EC9C7791-A59F-42FB-95FE-E27CDC4BA0F4}" dt="2026-09-21T10:38:49.992" v="1141"/>
            <ac:spMkLst>
              <pc:docMk/>
              <pc:sldMasterMk cId="1427618905" sldId="2147483760"/>
              <pc:sldLayoutMk cId="3668371431" sldId="2147483779"/>
              <ac:spMk id="8" creationId="{B7723009-1AB1-40E8-935F-A59C441AC368}"/>
            </ac:spMkLst>
          </pc:spChg>
          <pc:spChg chg="mod">
            <ac:chgData name="Faith Kae" userId="c6c8b046-f500-43fb-8955-f60680bee67b" providerId="ADAL" clId="{EC9C7791-A59F-42FB-95FE-E27CDC4BA0F4}" dt="2026-09-21T10:38:49.992" v="1141"/>
            <ac:spMkLst>
              <pc:docMk/>
              <pc:sldMasterMk cId="1427618905" sldId="2147483760"/>
              <pc:sldLayoutMk cId="3668371431" sldId="2147483779"/>
              <ac:spMk id="9" creationId="{8EC5D80C-E77E-48E6-B1CE-26C3DB460535}"/>
            </ac:spMkLst>
          </pc:spChg>
        </pc:sldLayoutChg>
        <pc:sldLayoutChg chg="modSp">
          <pc:chgData name="Faith Kae" userId="c6c8b046-f500-43fb-8955-f60680bee67b" providerId="ADAL" clId="{EC9C7791-A59F-42FB-95FE-E27CDC4BA0F4}" dt="2026-09-21T10:38:49.992" v="1141"/>
          <pc:sldLayoutMkLst>
            <pc:docMk/>
            <pc:sldMasterMk cId="1427618905" sldId="2147483760"/>
            <pc:sldLayoutMk cId="439745896" sldId="2147483781"/>
          </pc:sldLayoutMkLst>
        </pc:sldLayoutChg>
        <pc:sldLayoutChg chg="modSp">
          <pc:chgData name="Faith Kae" userId="c6c8b046-f500-43fb-8955-f60680bee67b" providerId="ADAL" clId="{EC9C7791-A59F-42FB-95FE-E27CDC4BA0F4}" dt="2026-09-21T10:38:49.992" v="1141"/>
          <pc:sldLayoutMkLst>
            <pc:docMk/>
            <pc:sldMasterMk cId="1427618905" sldId="2147483760"/>
            <pc:sldLayoutMk cId="2172252691" sldId="2147483798"/>
          </pc:sldLayoutMkLst>
          <pc:spChg chg="mod">
            <ac:chgData name="Faith Kae" userId="c6c8b046-f500-43fb-8955-f60680bee67b" providerId="ADAL" clId="{EC9C7791-A59F-42FB-95FE-E27CDC4BA0F4}" dt="2026-09-21T10:38:49.992" v="1141"/>
            <ac:spMkLst>
              <pc:docMk/>
              <pc:sldMasterMk cId="1427618905" sldId="2147483760"/>
              <pc:sldLayoutMk cId="2172252691" sldId="2147483798"/>
              <ac:spMk id="5" creationId="{CF4E0D51-7402-4F39-B674-061E20FF99CD}"/>
            </ac:spMkLst>
          </pc:spChg>
          <pc:spChg chg="mod">
            <ac:chgData name="Faith Kae" userId="c6c8b046-f500-43fb-8955-f60680bee67b" providerId="ADAL" clId="{EC9C7791-A59F-42FB-95FE-E27CDC4BA0F4}" dt="2026-09-21T10:38:49.992" v="1141"/>
            <ac:spMkLst>
              <pc:docMk/>
              <pc:sldMasterMk cId="1427618905" sldId="2147483760"/>
              <pc:sldLayoutMk cId="2172252691" sldId="2147483798"/>
              <ac:spMk id="8" creationId="{F8445044-959E-4C18-8641-A880B39ECA93}"/>
            </ac:spMkLst>
          </pc:spChg>
          <pc:spChg chg="mod">
            <ac:chgData name="Faith Kae" userId="c6c8b046-f500-43fb-8955-f60680bee67b" providerId="ADAL" clId="{EC9C7791-A59F-42FB-95FE-E27CDC4BA0F4}" dt="2026-09-21T10:38:49.992" v="1141"/>
            <ac:spMkLst>
              <pc:docMk/>
              <pc:sldMasterMk cId="1427618905" sldId="2147483760"/>
              <pc:sldLayoutMk cId="2172252691" sldId="2147483798"/>
              <ac:spMk id="10" creationId="{04BD558C-ED5F-4970-A11F-6ADAA6E014AC}"/>
            </ac:spMkLst>
          </pc:spChg>
          <pc:spChg chg="mod">
            <ac:chgData name="Faith Kae" userId="c6c8b046-f500-43fb-8955-f60680bee67b" providerId="ADAL" clId="{EC9C7791-A59F-42FB-95FE-E27CDC4BA0F4}" dt="2026-09-21T10:38:49.992" v="1141"/>
            <ac:spMkLst>
              <pc:docMk/>
              <pc:sldMasterMk cId="1427618905" sldId="2147483760"/>
              <pc:sldLayoutMk cId="2172252691" sldId="2147483798"/>
              <ac:spMk id="12" creationId="{DE33E3BF-7A22-4520-BEA9-41A95AD9FA31}"/>
            </ac:spMkLst>
          </pc:spChg>
          <pc:spChg chg="mod">
            <ac:chgData name="Faith Kae" userId="c6c8b046-f500-43fb-8955-f60680bee67b" providerId="ADAL" clId="{EC9C7791-A59F-42FB-95FE-E27CDC4BA0F4}" dt="2026-09-21T10:38:49.992" v="1141"/>
            <ac:spMkLst>
              <pc:docMk/>
              <pc:sldMasterMk cId="1427618905" sldId="2147483760"/>
              <pc:sldLayoutMk cId="2172252691" sldId="2147483798"/>
              <ac:spMk id="18" creationId="{259EBE23-F0B8-40C4-885A-FE961E8237C7}"/>
            </ac:spMkLst>
          </pc:spChg>
          <pc:cxnChg chg="mod">
            <ac:chgData name="Faith Kae" userId="c6c8b046-f500-43fb-8955-f60680bee67b" providerId="ADAL" clId="{EC9C7791-A59F-42FB-95FE-E27CDC4BA0F4}" dt="2026-09-21T10:38:49.992" v="1141"/>
            <ac:cxnSpMkLst>
              <pc:docMk/>
              <pc:sldMasterMk cId="1427618905" sldId="2147483760"/>
              <pc:sldLayoutMk cId="2172252691" sldId="2147483798"/>
              <ac:cxnSpMk id="7" creationId="{59ECCEE6-DD1D-4F76-9223-514F4666101F}"/>
            </ac:cxnSpMkLst>
          </pc:cxnChg>
        </pc:sldLayoutChg>
      </pc:sldMasterChg>
      <pc:sldMasterChg chg="modSp modSldLayout">
        <pc:chgData name="Faith Kae" userId="c6c8b046-f500-43fb-8955-f60680bee67b" providerId="ADAL" clId="{EC9C7791-A59F-42FB-95FE-E27CDC4BA0F4}" dt="2026-09-21T10:38:49.992" v="1141"/>
        <pc:sldMasterMkLst>
          <pc:docMk/>
          <pc:sldMasterMk cId="1117408515" sldId="2147483783"/>
        </pc:sldMasterMkLst>
        <pc:spChg chg="mod">
          <ac:chgData name="Faith Kae" userId="c6c8b046-f500-43fb-8955-f60680bee67b" providerId="ADAL" clId="{EC9C7791-A59F-42FB-95FE-E27CDC4BA0F4}" dt="2026-09-21T10:38:49.992" v="1141"/>
          <ac:spMkLst>
            <pc:docMk/>
            <pc:sldMasterMk cId="1117408515" sldId="2147483783"/>
            <ac:spMk id="2"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ac:spMk id="3"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ac:spMk id="14" creationId="{4D89082D-1B13-4B68-898C-FF602334F68C}"/>
          </ac:spMkLst>
        </pc:spChg>
        <pc:spChg chg="mod">
          <ac:chgData name="Faith Kae" userId="c6c8b046-f500-43fb-8955-f60680bee67b" providerId="ADAL" clId="{EC9C7791-A59F-42FB-95FE-E27CDC4BA0F4}" dt="2026-09-21T10:38:49.992" v="1141"/>
          <ac:spMkLst>
            <pc:docMk/>
            <pc:sldMasterMk cId="1117408515" sldId="2147483783"/>
            <ac:spMk id="15" creationId="{726A88FF-AE87-4DB5-8ADF-1135E6A7A937}"/>
          </ac:spMkLst>
        </pc:spChg>
        <pc:sldLayoutChg chg="modSp">
          <pc:chgData name="Faith Kae" userId="c6c8b046-f500-43fb-8955-f60680bee67b" providerId="ADAL" clId="{EC9C7791-A59F-42FB-95FE-E27CDC4BA0F4}" dt="2026-09-21T10:38:49.992" v="1141"/>
          <pc:sldLayoutMkLst>
            <pc:docMk/>
            <pc:sldMasterMk cId="1117408515" sldId="2147483783"/>
            <pc:sldLayoutMk cId="253229522" sldId="2147483696"/>
          </pc:sldLayoutMkLst>
          <pc:spChg chg="mod">
            <ac:chgData name="Faith Kae" userId="c6c8b046-f500-43fb-8955-f60680bee67b" providerId="ADAL" clId="{EC9C7791-A59F-42FB-95FE-E27CDC4BA0F4}" dt="2026-09-21T10:38:49.992" v="1141"/>
            <ac:spMkLst>
              <pc:docMk/>
              <pc:sldMasterMk cId="1117408515" sldId="2147483783"/>
              <pc:sldLayoutMk cId="253229522" sldId="2147483696"/>
              <ac:spMk id="3"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253229522" sldId="2147483696"/>
              <ac:spMk id="9" creationId="{82338C7B-563B-45FF-91E7-5A14B3D70474}"/>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95729919" sldId="2147483697"/>
          </pc:sldLayoutMkLst>
          <pc:spChg chg="mod">
            <ac:chgData name="Faith Kae" userId="c6c8b046-f500-43fb-8955-f60680bee67b" providerId="ADAL" clId="{EC9C7791-A59F-42FB-95FE-E27CDC4BA0F4}" dt="2026-09-21T10:38:49.992" v="1141"/>
            <ac:spMkLst>
              <pc:docMk/>
              <pc:sldMasterMk cId="1117408515" sldId="2147483783"/>
              <pc:sldLayoutMk cId="395729919" sldId="2147483697"/>
              <ac:spMk id="2"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395729919" sldId="2147483697"/>
              <ac:spMk id="3" creationId="{00000000-0000-0000-0000-000000000000}"/>
            </ac:spMkLst>
          </pc:spChg>
          <pc:cxnChg chg="mod">
            <ac:chgData name="Faith Kae" userId="c6c8b046-f500-43fb-8955-f60680bee67b" providerId="ADAL" clId="{EC9C7791-A59F-42FB-95FE-E27CDC4BA0F4}" dt="2026-09-21T10:38:49.992" v="1141"/>
            <ac:cxnSpMkLst>
              <pc:docMk/>
              <pc:sldMasterMk cId="1117408515" sldId="2147483783"/>
              <pc:sldLayoutMk cId="395729919" sldId="2147483697"/>
              <ac:cxnSpMk id="9" creationId="{1D6C79AC-3A73-46BA-A9ED-8464A669A421}"/>
            </ac:cxnSpMkLst>
          </pc:cxnChg>
        </pc:sldLayoutChg>
        <pc:sldLayoutChg chg="modSp">
          <pc:chgData name="Faith Kae" userId="c6c8b046-f500-43fb-8955-f60680bee67b" providerId="ADAL" clId="{EC9C7791-A59F-42FB-95FE-E27CDC4BA0F4}" dt="2026-09-21T10:38:49.992" v="1141"/>
          <pc:sldLayoutMkLst>
            <pc:docMk/>
            <pc:sldMasterMk cId="1117408515" sldId="2147483783"/>
            <pc:sldLayoutMk cId="3036526520" sldId="2147483698"/>
          </pc:sldLayoutMkLst>
          <pc:spChg chg="mod">
            <ac:chgData name="Faith Kae" userId="c6c8b046-f500-43fb-8955-f60680bee67b" providerId="ADAL" clId="{EC9C7791-A59F-42FB-95FE-E27CDC4BA0F4}" dt="2026-09-21T10:38:49.992" v="1141"/>
            <ac:spMkLst>
              <pc:docMk/>
              <pc:sldMasterMk cId="1117408515" sldId="2147483783"/>
              <pc:sldLayoutMk cId="3036526520" sldId="2147483698"/>
              <ac:spMk id="3"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3036526520" sldId="2147483698"/>
              <ac:spMk id="4"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3036526520" sldId="2147483698"/>
              <ac:spMk id="8" creationId="{6C0E3849-3DA0-4821-AA99-0286C7BDEB93}"/>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1617313240" sldId="2147483700"/>
          </pc:sldLayoutMkLst>
          <pc:spChg chg="mod">
            <ac:chgData name="Faith Kae" userId="c6c8b046-f500-43fb-8955-f60680bee67b" providerId="ADAL" clId="{EC9C7791-A59F-42FB-95FE-E27CDC4BA0F4}" dt="2026-09-21T10:38:49.992" v="1141"/>
            <ac:spMkLst>
              <pc:docMk/>
              <pc:sldMasterMk cId="1117408515" sldId="2147483783"/>
              <pc:sldLayoutMk cId="1617313240" sldId="2147483700"/>
              <ac:spMk id="5" creationId="{529B1548-0D1B-4118-B46F-9AC7DC68A40F}"/>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372658501" sldId="2147483711"/>
          </pc:sldLayoutMkLst>
          <pc:spChg chg="mod">
            <ac:chgData name="Faith Kae" userId="c6c8b046-f500-43fb-8955-f60680bee67b" providerId="ADAL" clId="{EC9C7791-A59F-42FB-95FE-E27CDC4BA0F4}" dt="2026-09-21T10:38:49.992" v="1141"/>
            <ac:spMkLst>
              <pc:docMk/>
              <pc:sldMasterMk cId="1117408515" sldId="2147483783"/>
              <pc:sldLayoutMk cId="3372658501" sldId="2147483711"/>
              <ac:spMk id="13" creationId="{6C9414F0-F951-4741-BDC8-B8A0AEC8B640}"/>
            </ac:spMkLst>
          </pc:spChg>
          <pc:spChg chg="mod">
            <ac:chgData name="Faith Kae" userId="c6c8b046-f500-43fb-8955-f60680bee67b" providerId="ADAL" clId="{EC9C7791-A59F-42FB-95FE-E27CDC4BA0F4}" dt="2026-09-21T10:38:49.992" v="1141"/>
            <ac:spMkLst>
              <pc:docMk/>
              <pc:sldMasterMk cId="1117408515" sldId="2147483783"/>
              <pc:sldLayoutMk cId="3372658501" sldId="2147483711"/>
              <ac:spMk id="14" creationId="{5995554A-6C8D-4F00-9BCD-F8F600EF3D27}"/>
            </ac:spMkLst>
          </pc:spChg>
          <pc:spChg chg="mod">
            <ac:chgData name="Faith Kae" userId="c6c8b046-f500-43fb-8955-f60680bee67b" providerId="ADAL" clId="{EC9C7791-A59F-42FB-95FE-E27CDC4BA0F4}" dt="2026-09-21T10:38:49.992" v="1141"/>
            <ac:spMkLst>
              <pc:docMk/>
              <pc:sldMasterMk cId="1117408515" sldId="2147483783"/>
              <pc:sldLayoutMk cId="3372658501" sldId="2147483711"/>
              <ac:spMk id="16" creationId="{E92FBF04-0773-4AB1-9DF2-1992C00C4074}"/>
            </ac:spMkLst>
          </pc:spChg>
          <pc:spChg chg="mod">
            <ac:chgData name="Faith Kae" userId="c6c8b046-f500-43fb-8955-f60680bee67b" providerId="ADAL" clId="{EC9C7791-A59F-42FB-95FE-E27CDC4BA0F4}" dt="2026-09-21T10:38:49.992" v="1141"/>
            <ac:spMkLst>
              <pc:docMk/>
              <pc:sldMasterMk cId="1117408515" sldId="2147483783"/>
              <pc:sldLayoutMk cId="3372658501" sldId="2147483711"/>
              <ac:spMk id="20" creationId="{9FAD79E3-808B-4CBF-8A76-617066D96C03}"/>
            </ac:spMkLst>
          </pc:spChg>
          <pc:spChg chg="mod">
            <ac:chgData name="Faith Kae" userId="c6c8b046-f500-43fb-8955-f60680bee67b" providerId="ADAL" clId="{EC9C7791-A59F-42FB-95FE-E27CDC4BA0F4}" dt="2026-09-21T10:38:49.992" v="1141"/>
            <ac:spMkLst>
              <pc:docMk/>
              <pc:sldMasterMk cId="1117408515" sldId="2147483783"/>
              <pc:sldLayoutMk cId="3372658501" sldId="2147483711"/>
              <ac:spMk id="21" creationId="{DFEEACD6-5E0A-47AE-B52F-F1A6AF814022}"/>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1762144478" sldId="2147483727"/>
          </pc:sldLayoutMkLst>
          <pc:spChg chg="mod">
            <ac:chgData name="Faith Kae" userId="c6c8b046-f500-43fb-8955-f60680bee67b" providerId="ADAL" clId="{EC9C7791-A59F-42FB-95FE-E27CDC4BA0F4}" dt="2026-09-21T10:38:49.992" v="1141"/>
            <ac:spMkLst>
              <pc:docMk/>
              <pc:sldMasterMk cId="1117408515" sldId="2147483783"/>
              <pc:sldLayoutMk cId="1762144478" sldId="2147483727"/>
              <ac:spMk id="15" creationId="{D45B6692-E64D-461A-866D-8A765D9FCE92}"/>
            </ac:spMkLst>
          </pc:spChg>
          <pc:spChg chg="mod">
            <ac:chgData name="Faith Kae" userId="c6c8b046-f500-43fb-8955-f60680bee67b" providerId="ADAL" clId="{EC9C7791-A59F-42FB-95FE-E27CDC4BA0F4}" dt="2026-09-21T10:38:49.992" v="1141"/>
            <ac:spMkLst>
              <pc:docMk/>
              <pc:sldMasterMk cId="1117408515" sldId="2147483783"/>
              <pc:sldLayoutMk cId="1762144478" sldId="2147483727"/>
              <ac:spMk id="16" creationId="{88B40079-6CD5-4198-821B-99F61BCE1792}"/>
            </ac:spMkLst>
          </pc:spChg>
          <pc:cxnChg chg="mod">
            <ac:chgData name="Faith Kae" userId="c6c8b046-f500-43fb-8955-f60680bee67b" providerId="ADAL" clId="{EC9C7791-A59F-42FB-95FE-E27CDC4BA0F4}" dt="2026-09-21T10:38:49.992" v="1141"/>
            <ac:cxnSpMkLst>
              <pc:docMk/>
              <pc:sldMasterMk cId="1117408515" sldId="2147483783"/>
              <pc:sldLayoutMk cId="1762144478" sldId="2147483727"/>
              <ac:cxnSpMk id="10" creationId="{DC549B19-0D69-4379-95A3-B2C41E15E3EE}"/>
            </ac:cxnSpMkLst>
          </pc:cxnChg>
        </pc:sldLayoutChg>
        <pc:sldLayoutChg chg="modSp">
          <pc:chgData name="Faith Kae" userId="c6c8b046-f500-43fb-8955-f60680bee67b" providerId="ADAL" clId="{EC9C7791-A59F-42FB-95FE-E27CDC4BA0F4}" dt="2026-09-21T10:38:49.992" v="1141"/>
          <pc:sldLayoutMkLst>
            <pc:docMk/>
            <pc:sldMasterMk cId="1117408515" sldId="2147483783"/>
            <pc:sldLayoutMk cId="734063195" sldId="2147483733"/>
          </pc:sldLayoutMkLst>
          <pc:spChg chg="mod">
            <ac:chgData name="Faith Kae" userId="c6c8b046-f500-43fb-8955-f60680bee67b" providerId="ADAL" clId="{EC9C7791-A59F-42FB-95FE-E27CDC4BA0F4}" dt="2026-09-21T10:38:49.992" v="1141"/>
            <ac:spMkLst>
              <pc:docMk/>
              <pc:sldMasterMk cId="1117408515" sldId="2147483783"/>
              <pc:sldLayoutMk cId="734063195" sldId="2147483733"/>
              <ac:spMk id="23" creationId="{8650B4E8-3C98-7144-C340-C6D24AF00DB6}"/>
            </ac:spMkLst>
          </pc:spChg>
          <pc:spChg chg="mod">
            <ac:chgData name="Faith Kae" userId="c6c8b046-f500-43fb-8955-f60680bee67b" providerId="ADAL" clId="{EC9C7791-A59F-42FB-95FE-E27CDC4BA0F4}" dt="2026-09-21T10:38:49.992" v="1141"/>
            <ac:spMkLst>
              <pc:docMk/>
              <pc:sldMasterMk cId="1117408515" sldId="2147483783"/>
              <pc:sldLayoutMk cId="734063195" sldId="2147483733"/>
              <ac:spMk id="24" creationId="{6979DC04-0C71-6F6E-AA4F-673445ADB60A}"/>
            </ac:spMkLst>
          </pc:spChg>
          <pc:spChg chg="mod">
            <ac:chgData name="Faith Kae" userId="c6c8b046-f500-43fb-8955-f60680bee67b" providerId="ADAL" clId="{EC9C7791-A59F-42FB-95FE-E27CDC4BA0F4}" dt="2026-09-21T10:38:49.992" v="1141"/>
            <ac:spMkLst>
              <pc:docMk/>
              <pc:sldMasterMk cId="1117408515" sldId="2147483783"/>
              <pc:sldLayoutMk cId="734063195" sldId="2147483733"/>
              <ac:spMk id="26" creationId="{1810C904-F55B-7A7C-CFEE-F892A0E01DE9}"/>
            </ac:spMkLst>
          </pc:spChg>
          <pc:spChg chg="mod">
            <ac:chgData name="Faith Kae" userId="c6c8b046-f500-43fb-8955-f60680bee67b" providerId="ADAL" clId="{EC9C7791-A59F-42FB-95FE-E27CDC4BA0F4}" dt="2026-09-21T10:38:49.992" v="1141"/>
            <ac:spMkLst>
              <pc:docMk/>
              <pc:sldMasterMk cId="1117408515" sldId="2147483783"/>
              <pc:sldLayoutMk cId="734063195" sldId="2147483733"/>
              <ac:spMk id="27" creationId="{3274A4B1-8B4D-AD8C-A527-4D590BB6C443}"/>
            </ac:spMkLst>
          </pc:spChg>
          <pc:spChg chg="mod">
            <ac:chgData name="Faith Kae" userId="c6c8b046-f500-43fb-8955-f60680bee67b" providerId="ADAL" clId="{EC9C7791-A59F-42FB-95FE-E27CDC4BA0F4}" dt="2026-09-21T10:38:49.992" v="1141"/>
            <ac:spMkLst>
              <pc:docMk/>
              <pc:sldMasterMk cId="1117408515" sldId="2147483783"/>
              <pc:sldLayoutMk cId="734063195" sldId="2147483733"/>
              <ac:spMk id="31" creationId="{CE1BE77E-9301-43D2-B133-3F75438164DD}"/>
            </ac:spMkLst>
          </pc:spChg>
          <pc:spChg chg="mod">
            <ac:chgData name="Faith Kae" userId="c6c8b046-f500-43fb-8955-f60680bee67b" providerId="ADAL" clId="{EC9C7791-A59F-42FB-95FE-E27CDC4BA0F4}" dt="2026-09-21T10:38:49.992" v="1141"/>
            <ac:spMkLst>
              <pc:docMk/>
              <pc:sldMasterMk cId="1117408515" sldId="2147483783"/>
              <pc:sldLayoutMk cId="734063195" sldId="2147483733"/>
              <ac:spMk id="48" creationId="{BE68704E-A8DC-AC90-F667-6FEE13C3E65C}"/>
            </ac:spMkLst>
          </pc:spChg>
          <pc:spChg chg="mod">
            <ac:chgData name="Faith Kae" userId="c6c8b046-f500-43fb-8955-f60680bee67b" providerId="ADAL" clId="{EC9C7791-A59F-42FB-95FE-E27CDC4BA0F4}" dt="2026-09-21T10:38:49.992" v="1141"/>
            <ac:spMkLst>
              <pc:docMk/>
              <pc:sldMasterMk cId="1117408515" sldId="2147483783"/>
              <pc:sldLayoutMk cId="734063195" sldId="2147483733"/>
              <ac:spMk id="49" creationId="{3F5AC1ED-89A8-B725-6256-728470F9EAE7}"/>
            </ac:spMkLst>
          </pc:spChg>
          <pc:spChg chg="mod">
            <ac:chgData name="Faith Kae" userId="c6c8b046-f500-43fb-8955-f60680bee67b" providerId="ADAL" clId="{EC9C7791-A59F-42FB-95FE-E27CDC4BA0F4}" dt="2026-09-21T10:38:49.992" v="1141"/>
            <ac:spMkLst>
              <pc:docMk/>
              <pc:sldMasterMk cId="1117408515" sldId="2147483783"/>
              <pc:sldLayoutMk cId="734063195" sldId="2147483733"/>
              <ac:spMk id="51" creationId="{0863D880-3EE8-64D4-08CB-DB860ED6AABC}"/>
            </ac:spMkLst>
          </pc:spChg>
          <pc:spChg chg="mod">
            <ac:chgData name="Faith Kae" userId="c6c8b046-f500-43fb-8955-f60680bee67b" providerId="ADAL" clId="{EC9C7791-A59F-42FB-95FE-E27CDC4BA0F4}" dt="2026-09-21T10:38:49.992" v="1141"/>
            <ac:spMkLst>
              <pc:docMk/>
              <pc:sldMasterMk cId="1117408515" sldId="2147483783"/>
              <pc:sldLayoutMk cId="734063195" sldId="2147483733"/>
              <ac:spMk id="85" creationId="{F3D9D69A-000C-EF97-2383-3A915A07BB24}"/>
            </ac:spMkLst>
          </pc:spChg>
          <pc:spChg chg="mod">
            <ac:chgData name="Faith Kae" userId="c6c8b046-f500-43fb-8955-f60680bee67b" providerId="ADAL" clId="{EC9C7791-A59F-42FB-95FE-E27CDC4BA0F4}" dt="2026-09-21T10:38:49.992" v="1141"/>
            <ac:spMkLst>
              <pc:docMk/>
              <pc:sldMasterMk cId="1117408515" sldId="2147483783"/>
              <pc:sldLayoutMk cId="734063195" sldId="2147483733"/>
              <ac:spMk id="86" creationId="{44F32027-9269-C3DC-33AC-A69C99A8A0C3}"/>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371092300" sldId="2147483734"/>
          </pc:sldLayoutMkLst>
          <pc:spChg chg="mod">
            <ac:chgData name="Faith Kae" userId="c6c8b046-f500-43fb-8955-f60680bee67b" providerId="ADAL" clId="{EC9C7791-A59F-42FB-95FE-E27CDC4BA0F4}" dt="2026-09-21T10:38:49.992" v="1141"/>
            <ac:spMkLst>
              <pc:docMk/>
              <pc:sldMasterMk cId="1117408515" sldId="2147483783"/>
              <pc:sldLayoutMk cId="3371092300" sldId="2147483734"/>
              <ac:spMk id="17" creationId="{0B6C07B7-1A77-4DA1-AC2E-8D69016DDC3A}"/>
            </ac:spMkLst>
          </pc:spChg>
          <pc:spChg chg="mod">
            <ac:chgData name="Faith Kae" userId="c6c8b046-f500-43fb-8955-f60680bee67b" providerId="ADAL" clId="{EC9C7791-A59F-42FB-95FE-E27CDC4BA0F4}" dt="2026-09-21T10:38:49.992" v="1141"/>
            <ac:spMkLst>
              <pc:docMk/>
              <pc:sldMasterMk cId="1117408515" sldId="2147483783"/>
              <pc:sldLayoutMk cId="3371092300" sldId="2147483734"/>
              <ac:spMk id="35" creationId="{6EB68C9D-2145-4CC0-9F00-198AA56E3882}"/>
            </ac:spMkLst>
          </pc:spChg>
          <pc:spChg chg="mod">
            <ac:chgData name="Faith Kae" userId="c6c8b046-f500-43fb-8955-f60680bee67b" providerId="ADAL" clId="{EC9C7791-A59F-42FB-95FE-E27CDC4BA0F4}" dt="2026-09-21T10:38:49.992" v="1141"/>
            <ac:spMkLst>
              <pc:docMk/>
              <pc:sldMasterMk cId="1117408515" sldId="2147483783"/>
              <pc:sldLayoutMk cId="3371092300" sldId="2147483734"/>
              <ac:spMk id="36" creationId="{974C254A-D1C1-7C23-7A97-D08B5EF74FC5}"/>
            </ac:spMkLst>
          </pc:spChg>
          <pc:spChg chg="mod">
            <ac:chgData name="Faith Kae" userId="c6c8b046-f500-43fb-8955-f60680bee67b" providerId="ADAL" clId="{EC9C7791-A59F-42FB-95FE-E27CDC4BA0F4}" dt="2026-09-21T10:38:49.992" v="1141"/>
            <ac:spMkLst>
              <pc:docMk/>
              <pc:sldMasterMk cId="1117408515" sldId="2147483783"/>
              <pc:sldLayoutMk cId="3371092300" sldId="2147483734"/>
              <ac:spMk id="37" creationId="{FD22F399-84EB-DA43-D72E-972541FA68AC}"/>
            </ac:spMkLst>
          </pc:spChg>
          <pc:spChg chg="mod">
            <ac:chgData name="Faith Kae" userId="c6c8b046-f500-43fb-8955-f60680bee67b" providerId="ADAL" clId="{EC9C7791-A59F-42FB-95FE-E27CDC4BA0F4}" dt="2026-09-21T10:38:49.992" v="1141"/>
            <ac:spMkLst>
              <pc:docMk/>
              <pc:sldMasterMk cId="1117408515" sldId="2147483783"/>
              <pc:sldLayoutMk cId="3371092300" sldId="2147483734"/>
              <ac:spMk id="40" creationId="{95D410CB-8838-F5FE-B127-40EB466A162F}"/>
            </ac:spMkLst>
          </pc:spChg>
          <pc:spChg chg="mod">
            <ac:chgData name="Faith Kae" userId="c6c8b046-f500-43fb-8955-f60680bee67b" providerId="ADAL" clId="{EC9C7791-A59F-42FB-95FE-E27CDC4BA0F4}" dt="2026-09-21T10:38:49.992" v="1141"/>
            <ac:spMkLst>
              <pc:docMk/>
              <pc:sldMasterMk cId="1117408515" sldId="2147483783"/>
              <pc:sldLayoutMk cId="3371092300" sldId="2147483734"/>
              <ac:spMk id="41" creationId="{4AB9408A-B6CD-B62B-A40C-113C980EF1FE}"/>
            </ac:spMkLst>
          </pc:spChg>
          <pc:spChg chg="mod">
            <ac:chgData name="Faith Kae" userId="c6c8b046-f500-43fb-8955-f60680bee67b" providerId="ADAL" clId="{EC9C7791-A59F-42FB-95FE-E27CDC4BA0F4}" dt="2026-09-21T10:38:49.992" v="1141"/>
            <ac:spMkLst>
              <pc:docMk/>
              <pc:sldMasterMk cId="1117408515" sldId="2147483783"/>
              <pc:sldLayoutMk cId="3371092300" sldId="2147483734"/>
              <ac:spMk id="42" creationId="{61463C70-6782-0D6E-7762-61E567762645}"/>
            </ac:spMkLst>
          </pc:spChg>
          <pc:spChg chg="mod">
            <ac:chgData name="Faith Kae" userId="c6c8b046-f500-43fb-8955-f60680bee67b" providerId="ADAL" clId="{EC9C7791-A59F-42FB-95FE-E27CDC4BA0F4}" dt="2026-09-21T10:38:49.992" v="1141"/>
            <ac:spMkLst>
              <pc:docMk/>
              <pc:sldMasterMk cId="1117408515" sldId="2147483783"/>
              <pc:sldLayoutMk cId="3371092300" sldId="2147483734"/>
              <ac:spMk id="44" creationId="{D4374427-D19A-E579-3D78-7A08CED4EE8A}"/>
            </ac:spMkLst>
          </pc:spChg>
          <pc:spChg chg="mod">
            <ac:chgData name="Faith Kae" userId="c6c8b046-f500-43fb-8955-f60680bee67b" providerId="ADAL" clId="{EC9C7791-A59F-42FB-95FE-E27CDC4BA0F4}" dt="2026-09-21T10:38:49.992" v="1141"/>
            <ac:spMkLst>
              <pc:docMk/>
              <pc:sldMasterMk cId="1117408515" sldId="2147483783"/>
              <pc:sldLayoutMk cId="3371092300" sldId="2147483734"/>
              <ac:spMk id="45" creationId="{1F400EB7-1FDE-3683-C9B4-63413EE5EA48}"/>
            </ac:spMkLst>
          </pc:spChg>
          <pc:spChg chg="mod">
            <ac:chgData name="Faith Kae" userId="c6c8b046-f500-43fb-8955-f60680bee67b" providerId="ADAL" clId="{EC9C7791-A59F-42FB-95FE-E27CDC4BA0F4}" dt="2026-09-21T10:38:49.992" v="1141"/>
            <ac:spMkLst>
              <pc:docMk/>
              <pc:sldMasterMk cId="1117408515" sldId="2147483783"/>
              <pc:sldLayoutMk cId="3371092300" sldId="2147483734"/>
              <ac:spMk id="46" creationId="{5D8F7F98-168C-5B0E-F2F8-A4AD7BA597D2}"/>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985018689" sldId="2147483753"/>
          </pc:sldLayoutMkLst>
          <pc:spChg chg="mod">
            <ac:chgData name="Faith Kae" userId="c6c8b046-f500-43fb-8955-f60680bee67b" providerId="ADAL" clId="{EC9C7791-A59F-42FB-95FE-E27CDC4BA0F4}" dt="2026-09-21T10:38:49.992" v="1141"/>
            <ac:spMkLst>
              <pc:docMk/>
              <pc:sldMasterMk cId="1117408515" sldId="2147483783"/>
              <pc:sldLayoutMk cId="3985018689" sldId="2147483753"/>
              <ac:spMk id="7" creationId="{1B9BC8FF-3A8E-4460-A5BF-4C3F720410AF}"/>
            </ac:spMkLst>
          </pc:spChg>
          <pc:spChg chg="mod">
            <ac:chgData name="Faith Kae" userId="c6c8b046-f500-43fb-8955-f60680bee67b" providerId="ADAL" clId="{EC9C7791-A59F-42FB-95FE-E27CDC4BA0F4}" dt="2026-09-21T10:38:49.992" v="1141"/>
            <ac:spMkLst>
              <pc:docMk/>
              <pc:sldMasterMk cId="1117408515" sldId="2147483783"/>
              <pc:sldLayoutMk cId="3985018689" sldId="2147483753"/>
              <ac:spMk id="8" creationId="{AB34D57E-ECA2-4186-9DCB-6C19BD1309BD}"/>
            </ac:spMkLst>
          </pc:spChg>
          <pc:spChg chg="mod">
            <ac:chgData name="Faith Kae" userId="c6c8b046-f500-43fb-8955-f60680bee67b" providerId="ADAL" clId="{EC9C7791-A59F-42FB-95FE-E27CDC4BA0F4}" dt="2026-09-21T10:38:49.992" v="1141"/>
            <ac:spMkLst>
              <pc:docMk/>
              <pc:sldMasterMk cId="1117408515" sldId="2147483783"/>
              <pc:sldLayoutMk cId="3985018689" sldId="2147483753"/>
              <ac:spMk id="9" creationId="{C9B39249-80D0-4650-A739-BEC5B5240FEC}"/>
            </ac:spMkLst>
          </pc:spChg>
          <pc:spChg chg="mod">
            <ac:chgData name="Faith Kae" userId="c6c8b046-f500-43fb-8955-f60680bee67b" providerId="ADAL" clId="{EC9C7791-A59F-42FB-95FE-E27CDC4BA0F4}" dt="2026-09-21T10:38:49.992" v="1141"/>
            <ac:spMkLst>
              <pc:docMk/>
              <pc:sldMasterMk cId="1117408515" sldId="2147483783"/>
              <pc:sldLayoutMk cId="3985018689" sldId="2147483753"/>
              <ac:spMk id="10" creationId="{5867E65C-747A-47D4-9DCF-E418381CD51B}"/>
            </ac:spMkLst>
          </pc:spChg>
          <pc:spChg chg="mod">
            <ac:chgData name="Faith Kae" userId="c6c8b046-f500-43fb-8955-f60680bee67b" providerId="ADAL" clId="{EC9C7791-A59F-42FB-95FE-E27CDC4BA0F4}" dt="2026-09-21T10:38:49.992" v="1141"/>
            <ac:spMkLst>
              <pc:docMk/>
              <pc:sldMasterMk cId="1117408515" sldId="2147483783"/>
              <pc:sldLayoutMk cId="3985018689" sldId="2147483753"/>
              <ac:spMk id="11" creationId="{D739209B-83D6-458D-9336-F963AF3A990A}"/>
            </ac:spMkLst>
          </pc:spChg>
          <pc:spChg chg="mod">
            <ac:chgData name="Faith Kae" userId="c6c8b046-f500-43fb-8955-f60680bee67b" providerId="ADAL" clId="{EC9C7791-A59F-42FB-95FE-E27CDC4BA0F4}" dt="2026-09-21T10:38:49.992" v="1141"/>
            <ac:spMkLst>
              <pc:docMk/>
              <pc:sldMasterMk cId="1117408515" sldId="2147483783"/>
              <pc:sldLayoutMk cId="3985018689" sldId="2147483753"/>
              <ac:spMk id="12" creationId="{8C19EAC2-9F46-4D7F-9C3D-9FE7360ED4ED}"/>
            </ac:spMkLst>
          </pc:spChg>
          <pc:spChg chg="mod">
            <ac:chgData name="Faith Kae" userId="c6c8b046-f500-43fb-8955-f60680bee67b" providerId="ADAL" clId="{EC9C7791-A59F-42FB-95FE-E27CDC4BA0F4}" dt="2026-09-21T10:38:49.992" v="1141"/>
            <ac:spMkLst>
              <pc:docMk/>
              <pc:sldMasterMk cId="1117408515" sldId="2147483783"/>
              <pc:sldLayoutMk cId="3985018689" sldId="2147483753"/>
              <ac:spMk id="14" creationId="{83EAE61E-E1C2-4882-91C9-5D815A6276FC}"/>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4043921450" sldId="2147483754"/>
          </pc:sldLayoutMkLst>
          <pc:spChg chg="mod">
            <ac:chgData name="Faith Kae" userId="c6c8b046-f500-43fb-8955-f60680bee67b" providerId="ADAL" clId="{EC9C7791-A59F-42FB-95FE-E27CDC4BA0F4}" dt="2026-09-21T10:38:49.992" v="1141"/>
            <ac:spMkLst>
              <pc:docMk/>
              <pc:sldMasterMk cId="1117408515" sldId="2147483783"/>
              <pc:sldLayoutMk cId="4043921450" sldId="2147483754"/>
              <ac:spMk id="10" creationId="{97D0B630-64D0-4062-A981-19F14C5D4457}"/>
            </ac:spMkLst>
          </pc:spChg>
          <pc:spChg chg="mod">
            <ac:chgData name="Faith Kae" userId="c6c8b046-f500-43fb-8955-f60680bee67b" providerId="ADAL" clId="{EC9C7791-A59F-42FB-95FE-E27CDC4BA0F4}" dt="2026-09-21T10:38:49.992" v="1141"/>
            <ac:spMkLst>
              <pc:docMk/>
              <pc:sldMasterMk cId="1117408515" sldId="2147483783"/>
              <pc:sldLayoutMk cId="4043921450" sldId="2147483754"/>
              <ac:spMk id="13" creationId="{23704545-C2FC-4595-9EDA-B59CC04C174F}"/>
            </ac:spMkLst>
          </pc:spChg>
          <pc:spChg chg="mod">
            <ac:chgData name="Faith Kae" userId="c6c8b046-f500-43fb-8955-f60680bee67b" providerId="ADAL" clId="{EC9C7791-A59F-42FB-95FE-E27CDC4BA0F4}" dt="2026-09-21T10:38:49.992" v="1141"/>
            <ac:spMkLst>
              <pc:docMk/>
              <pc:sldMasterMk cId="1117408515" sldId="2147483783"/>
              <pc:sldLayoutMk cId="4043921450" sldId="2147483754"/>
              <ac:spMk id="14" creationId="{15EEDA71-AD8B-434F-B30A-6D06A19445FE}"/>
            </ac:spMkLst>
          </pc:spChg>
          <pc:spChg chg="mod">
            <ac:chgData name="Faith Kae" userId="c6c8b046-f500-43fb-8955-f60680bee67b" providerId="ADAL" clId="{EC9C7791-A59F-42FB-95FE-E27CDC4BA0F4}" dt="2026-09-21T10:38:49.992" v="1141"/>
            <ac:spMkLst>
              <pc:docMk/>
              <pc:sldMasterMk cId="1117408515" sldId="2147483783"/>
              <pc:sldLayoutMk cId="4043921450" sldId="2147483754"/>
              <ac:spMk id="15" creationId="{5BECF1E6-819D-4B8D-BA74-3FCDA6C78062}"/>
            </ac:spMkLst>
          </pc:spChg>
          <pc:spChg chg="mod">
            <ac:chgData name="Faith Kae" userId="c6c8b046-f500-43fb-8955-f60680bee67b" providerId="ADAL" clId="{EC9C7791-A59F-42FB-95FE-E27CDC4BA0F4}" dt="2026-09-21T10:38:49.992" v="1141"/>
            <ac:spMkLst>
              <pc:docMk/>
              <pc:sldMasterMk cId="1117408515" sldId="2147483783"/>
              <pc:sldLayoutMk cId="4043921450" sldId="2147483754"/>
              <ac:spMk id="16" creationId="{735023A1-72B2-4A6D-B0F4-ECFC3900A17C}"/>
            </ac:spMkLst>
          </pc:spChg>
          <pc:spChg chg="mod">
            <ac:chgData name="Faith Kae" userId="c6c8b046-f500-43fb-8955-f60680bee67b" providerId="ADAL" clId="{EC9C7791-A59F-42FB-95FE-E27CDC4BA0F4}" dt="2026-09-21T10:38:49.992" v="1141"/>
            <ac:spMkLst>
              <pc:docMk/>
              <pc:sldMasterMk cId="1117408515" sldId="2147483783"/>
              <pc:sldLayoutMk cId="4043921450" sldId="2147483754"/>
              <ac:spMk id="17" creationId="{F199D1AC-68B2-47B9-9917-77BDC12DBA48}"/>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94339072" sldId="2147483755"/>
          </pc:sldLayoutMkLst>
          <pc:spChg chg="mod">
            <ac:chgData name="Faith Kae" userId="c6c8b046-f500-43fb-8955-f60680bee67b" providerId="ADAL" clId="{EC9C7791-A59F-42FB-95FE-E27CDC4BA0F4}" dt="2026-09-21T10:38:49.992" v="1141"/>
            <ac:spMkLst>
              <pc:docMk/>
              <pc:sldMasterMk cId="1117408515" sldId="2147483783"/>
              <pc:sldLayoutMk cId="394339072" sldId="2147483755"/>
              <ac:spMk id="11" creationId="{745B4A4F-3893-499A-9BEA-8F0B7E3F0FEB}"/>
            </ac:spMkLst>
          </pc:spChg>
          <pc:spChg chg="mod">
            <ac:chgData name="Faith Kae" userId="c6c8b046-f500-43fb-8955-f60680bee67b" providerId="ADAL" clId="{EC9C7791-A59F-42FB-95FE-E27CDC4BA0F4}" dt="2026-09-21T10:38:49.992" v="1141"/>
            <ac:spMkLst>
              <pc:docMk/>
              <pc:sldMasterMk cId="1117408515" sldId="2147483783"/>
              <pc:sldLayoutMk cId="394339072" sldId="2147483755"/>
              <ac:spMk id="12" creationId="{ECFCE8A3-CA5F-4B5C-9F65-01659461015C}"/>
            </ac:spMkLst>
          </pc:spChg>
          <pc:spChg chg="mod">
            <ac:chgData name="Faith Kae" userId="c6c8b046-f500-43fb-8955-f60680bee67b" providerId="ADAL" clId="{EC9C7791-A59F-42FB-95FE-E27CDC4BA0F4}" dt="2026-09-21T10:38:49.992" v="1141"/>
            <ac:spMkLst>
              <pc:docMk/>
              <pc:sldMasterMk cId="1117408515" sldId="2147483783"/>
              <pc:sldLayoutMk cId="394339072" sldId="2147483755"/>
              <ac:spMk id="14" creationId="{10C60512-C666-4DB3-B4D7-EABD5C1081E3}"/>
            </ac:spMkLst>
          </pc:spChg>
          <pc:spChg chg="mod">
            <ac:chgData name="Faith Kae" userId="c6c8b046-f500-43fb-8955-f60680bee67b" providerId="ADAL" clId="{EC9C7791-A59F-42FB-95FE-E27CDC4BA0F4}" dt="2026-09-21T10:38:49.992" v="1141"/>
            <ac:spMkLst>
              <pc:docMk/>
              <pc:sldMasterMk cId="1117408515" sldId="2147483783"/>
              <pc:sldLayoutMk cId="394339072" sldId="2147483755"/>
              <ac:spMk id="15" creationId="{E1174059-3958-44C6-980A-7B376B9DD3EA}"/>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335148274" sldId="2147483756"/>
          </pc:sldLayoutMkLst>
          <pc:spChg chg="mod">
            <ac:chgData name="Faith Kae" userId="c6c8b046-f500-43fb-8955-f60680bee67b" providerId="ADAL" clId="{EC9C7791-A59F-42FB-95FE-E27CDC4BA0F4}" dt="2026-09-21T10:38:49.992" v="1141"/>
            <ac:spMkLst>
              <pc:docMk/>
              <pc:sldMasterMk cId="1117408515" sldId="2147483783"/>
              <pc:sldLayoutMk cId="3335148274" sldId="2147483756"/>
              <ac:spMk id="7" creationId="{1B9BC8FF-3A8E-4460-A5BF-4C3F720410AF}"/>
            </ac:spMkLst>
          </pc:spChg>
          <pc:spChg chg="mod">
            <ac:chgData name="Faith Kae" userId="c6c8b046-f500-43fb-8955-f60680bee67b" providerId="ADAL" clId="{EC9C7791-A59F-42FB-95FE-E27CDC4BA0F4}" dt="2026-09-21T10:38:49.992" v="1141"/>
            <ac:spMkLst>
              <pc:docMk/>
              <pc:sldMasterMk cId="1117408515" sldId="2147483783"/>
              <pc:sldLayoutMk cId="3335148274" sldId="2147483756"/>
              <ac:spMk id="8" creationId="{AB34D57E-ECA2-4186-9DCB-6C19BD1309BD}"/>
            </ac:spMkLst>
          </pc:spChg>
          <pc:spChg chg="mod">
            <ac:chgData name="Faith Kae" userId="c6c8b046-f500-43fb-8955-f60680bee67b" providerId="ADAL" clId="{EC9C7791-A59F-42FB-95FE-E27CDC4BA0F4}" dt="2026-09-21T10:38:49.992" v="1141"/>
            <ac:spMkLst>
              <pc:docMk/>
              <pc:sldMasterMk cId="1117408515" sldId="2147483783"/>
              <pc:sldLayoutMk cId="3335148274" sldId="2147483756"/>
              <ac:spMk id="9" creationId="{C9B39249-80D0-4650-A739-BEC5B5240FEC}"/>
            </ac:spMkLst>
          </pc:spChg>
          <pc:spChg chg="mod">
            <ac:chgData name="Faith Kae" userId="c6c8b046-f500-43fb-8955-f60680bee67b" providerId="ADAL" clId="{EC9C7791-A59F-42FB-95FE-E27CDC4BA0F4}" dt="2026-09-21T10:38:49.992" v="1141"/>
            <ac:spMkLst>
              <pc:docMk/>
              <pc:sldMasterMk cId="1117408515" sldId="2147483783"/>
              <pc:sldLayoutMk cId="3335148274" sldId="2147483756"/>
              <ac:spMk id="11" creationId="{745B4A4F-3893-499A-9BEA-8F0B7E3F0FEB}"/>
            </ac:spMkLst>
          </pc:spChg>
          <pc:spChg chg="mod">
            <ac:chgData name="Faith Kae" userId="c6c8b046-f500-43fb-8955-f60680bee67b" providerId="ADAL" clId="{EC9C7791-A59F-42FB-95FE-E27CDC4BA0F4}" dt="2026-09-21T10:38:49.992" v="1141"/>
            <ac:spMkLst>
              <pc:docMk/>
              <pc:sldMasterMk cId="1117408515" sldId="2147483783"/>
              <pc:sldLayoutMk cId="3335148274" sldId="2147483756"/>
              <ac:spMk id="14" creationId="{11B348BD-02A1-4A57-B741-F97E6156545F}"/>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521690530" sldId="2147483757"/>
          </pc:sldLayoutMkLst>
          <pc:spChg chg="mod">
            <ac:chgData name="Faith Kae" userId="c6c8b046-f500-43fb-8955-f60680bee67b" providerId="ADAL" clId="{EC9C7791-A59F-42FB-95FE-E27CDC4BA0F4}" dt="2026-09-21T10:38:49.992" v="1141"/>
            <ac:spMkLst>
              <pc:docMk/>
              <pc:sldMasterMk cId="1117408515" sldId="2147483783"/>
              <pc:sldLayoutMk cId="3521690530" sldId="2147483757"/>
              <ac:spMk id="3" creationId="{4757B7BE-5992-45D6-A717-64CF265914D9}"/>
            </ac:spMkLst>
          </pc:spChg>
          <pc:spChg chg="mod">
            <ac:chgData name="Faith Kae" userId="c6c8b046-f500-43fb-8955-f60680bee67b" providerId="ADAL" clId="{EC9C7791-A59F-42FB-95FE-E27CDC4BA0F4}" dt="2026-09-21T10:38:49.992" v="1141"/>
            <ac:spMkLst>
              <pc:docMk/>
              <pc:sldMasterMk cId="1117408515" sldId="2147483783"/>
              <pc:sldLayoutMk cId="3521690530" sldId="2147483757"/>
              <ac:spMk id="10" creationId="{06C25227-CAE1-4B07-A365-2A0B7DE740B5}"/>
            </ac:spMkLst>
          </pc:spChg>
          <pc:spChg chg="mod">
            <ac:chgData name="Faith Kae" userId="c6c8b046-f500-43fb-8955-f60680bee67b" providerId="ADAL" clId="{EC9C7791-A59F-42FB-95FE-E27CDC4BA0F4}" dt="2026-09-21T10:38:49.992" v="1141"/>
            <ac:spMkLst>
              <pc:docMk/>
              <pc:sldMasterMk cId="1117408515" sldId="2147483783"/>
              <pc:sldLayoutMk cId="3521690530" sldId="2147483757"/>
              <ac:spMk id="13" creationId="{BC3BEF09-6FE7-4C7D-AEB6-049278C1E280}"/>
            </ac:spMkLst>
          </pc:spChg>
          <pc:spChg chg="mod">
            <ac:chgData name="Faith Kae" userId="c6c8b046-f500-43fb-8955-f60680bee67b" providerId="ADAL" clId="{EC9C7791-A59F-42FB-95FE-E27CDC4BA0F4}" dt="2026-09-21T10:38:49.992" v="1141"/>
            <ac:spMkLst>
              <pc:docMk/>
              <pc:sldMasterMk cId="1117408515" sldId="2147483783"/>
              <pc:sldLayoutMk cId="3521690530" sldId="2147483757"/>
              <ac:spMk id="14" creationId="{0EF590BC-48B3-424E-A966-F3834F896744}"/>
            </ac:spMkLst>
          </pc:spChg>
          <pc:spChg chg="mod">
            <ac:chgData name="Faith Kae" userId="c6c8b046-f500-43fb-8955-f60680bee67b" providerId="ADAL" clId="{EC9C7791-A59F-42FB-95FE-E27CDC4BA0F4}" dt="2026-09-21T10:38:49.992" v="1141"/>
            <ac:spMkLst>
              <pc:docMk/>
              <pc:sldMasterMk cId="1117408515" sldId="2147483783"/>
              <pc:sldLayoutMk cId="3521690530" sldId="2147483757"/>
              <ac:spMk id="15" creationId="{DE358B05-8F4A-4DC6-97EE-C05FBA2FE817}"/>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4280061875" sldId="2147483758"/>
          </pc:sldLayoutMkLst>
          <pc:spChg chg="mod">
            <ac:chgData name="Faith Kae" userId="c6c8b046-f500-43fb-8955-f60680bee67b" providerId="ADAL" clId="{EC9C7791-A59F-42FB-95FE-E27CDC4BA0F4}" dt="2026-09-21T10:38:49.992" v="1141"/>
            <ac:spMkLst>
              <pc:docMk/>
              <pc:sldMasterMk cId="1117408515" sldId="2147483783"/>
              <pc:sldLayoutMk cId="4280061875" sldId="2147483758"/>
              <ac:spMk id="5" creationId="{D713A0D8-85D3-4C92-A792-1EED21E21CEC}"/>
            </ac:spMkLst>
          </pc:spChg>
          <pc:spChg chg="mod">
            <ac:chgData name="Faith Kae" userId="c6c8b046-f500-43fb-8955-f60680bee67b" providerId="ADAL" clId="{EC9C7791-A59F-42FB-95FE-E27CDC4BA0F4}" dt="2026-09-21T10:38:49.992" v="1141"/>
            <ac:spMkLst>
              <pc:docMk/>
              <pc:sldMasterMk cId="1117408515" sldId="2147483783"/>
              <pc:sldLayoutMk cId="4280061875" sldId="2147483758"/>
              <ac:spMk id="14" creationId="{88B8CAA7-BC28-474E-B01B-C904EB17E36E}"/>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602853475" sldId="2147483759"/>
          </pc:sldLayoutMkLst>
          <pc:spChg chg="mod">
            <ac:chgData name="Faith Kae" userId="c6c8b046-f500-43fb-8955-f60680bee67b" providerId="ADAL" clId="{EC9C7791-A59F-42FB-95FE-E27CDC4BA0F4}" dt="2026-09-21T10:38:49.992" v="1141"/>
            <ac:spMkLst>
              <pc:docMk/>
              <pc:sldMasterMk cId="1117408515" sldId="2147483783"/>
              <pc:sldLayoutMk cId="3602853475" sldId="2147483759"/>
              <ac:spMk id="2" creationId="{46F3701E-33F6-411F-8E6E-F6654E545D43}"/>
            </ac:spMkLst>
          </pc:spChg>
          <pc:spChg chg="mod">
            <ac:chgData name="Faith Kae" userId="c6c8b046-f500-43fb-8955-f60680bee67b" providerId="ADAL" clId="{EC9C7791-A59F-42FB-95FE-E27CDC4BA0F4}" dt="2026-09-21T10:38:49.992" v="1141"/>
            <ac:spMkLst>
              <pc:docMk/>
              <pc:sldMasterMk cId="1117408515" sldId="2147483783"/>
              <pc:sldLayoutMk cId="3602853475" sldId="2147483759"/>
              <ac:spMk id="8" creationId="{AB34D57E-ECA2-4186-9DCB-6C19BD1309BD}"/>
            </ac:spMkLst>
          </pc:spChg>
          <pc:spChg chg="mod">
            <ac:chgData name="Faith Kae" userId="c6c8b046-f500-43fb-8955-f60680bee67b" providerId="ADAL" clId="{EC9C7791-A59F-42FB-95FE-E27CDC4BA0F4}" dt="2026-09-21T10:38:49.992" v="1141"/>
            <ac:spMkLst>
              <pc:docMk/>
              <pc:sldMasterMk cId="1117408515" sldId="2147483783"/>
              <pc:sldLayoutMk cId="3602853475" sldId="2147483759"/>
              <ac:spMk id="9" creationId="{C9B39249-80D0-4650-A739-BEC5B5240FEC}"/>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972567684" sldId="2147483765"/>
          </pc:sldLayoutMkLst>
          <pc:spChg chg="mod">
            <ac:chgData name="Faith Kae" userId="c6c8b046-f500-43fb-8955-f60680bee67b" providerId="ADAL" clId="{EC9C7791-A59F-42FB-95FE-E27CDC4BA0F4}" dt="2026-09-21T10:38:49.992" v="1141"/>
            <ac:spMkLst>
              <pc:docMk/>
              <pc:sldMasterMk cId="1117408515" sldId="2147483783"/>
              <pc:sldLayoutMk cId="3972567684" sldId="2147483765"/>
              <ac:spMk id="13" creationId="{9FC91C51-1199-4633-BE5C-13C6AA50A544}"/>
            </ac:spMkLst>
          </pc:spChg>
          <pc:spChg chg="mod">
            <ac:chgData name="Faith Kae" userId="c6c8b046-f500-43fb-8955-f60680bee67b" providerId="ADAL" clId="{EC9C7791-A59F-42FB-95FE-E27CDC4BA0F4}" dt="2026-09-21T10:38:49.992" v="1141"/>
            <ac:spMkLst>
              <pc:docMk/>
              <pc:sldMasterMk cId="1117408515" sldId="2147483783"/>
              <pc:sldLayoutMk cId="3972567684" sldId="2147483765"/>
              <ac:spMk id="14" creationId="{CB8D944A-D85D-4A83-B1CD-7982FAC8D3E7}"/>
            </ac:spMkLst>
          </pc:spChg>
          <pc:spChg chg="mod">
            <ac:chgData name="Faith Kae" userId="c6c8b046-f500-43fb-8955-f60680bee67b" providerId="ADAL" clId="{EC9C7791-A59F-42FB-95FE-E27CDC4BA0F4}" dt="2026-09-21T10:38:49.992" v="1141"/>
            <ac:spMkLst>
              <pc:docMk/>
              <pc:sldMasterMk cId="1117408515" sldId="2147483783"/>
              <pc:sldLayoutMk cId="3972567684" sldId="2147483765"/>
              <ac:spMk id="15" creationId="{D45B6692-E64D-461A-866D-8A765D9FCE92}"/>
            </ac:spMkLst>
          </pc:spChg>
          <pc:spChg chg="mod">
            <ac:chgData name="Faith Kae" userId="c6c8b046-f500-43fb-8955-f60680bee67b" providerId="ADAL" clId="{EC9C7791-A59F-42FB-95FE-E27CDC4BA0F4}" dt="2026-09-21T10:38:49.992" v="1141"/>
            <ac:spMkLst>
              <pc:docMk/>
              <pc:sldMasterMk cId="1117408515" sldId="2147483783"/>
              <pc:sldLayoutMk cId="3972567684" sldId="2147483765"/>
              <ac:spMk id="17" creationId="{326DA353-2F37-4F19-816E-CF7C9540C14D}"/>
            </ac:spMkLst>
          </pc:spChg>
          <pc:spChg chg="mod">
            <ac:chgData name="Faith Kae" userId="c6c8b046-f500-43fb-8955-f60680bee67b" providerId="ADAL" clId="{EC9C7791-A59F-42FB-95FE-E27CDC4BA0F4}" dt="2026-09-21T10:38:49.992" v="1141"/>
            <ac:spMkLst>
              <pc:docMk/>
              <pc:sldMasterMk cId="1117408515" sldId="2147483783"/>
              <pc:sldLayoutMk cId="3972567684" sldId="2147483765"/>
              <ac:spMk id="18" creationId="{0163657A-AF7A-4283-88D4-6E5EC931522C}"/>
            </ac:spMkLst>
          </pc:spChg>
          <pc:spChg chg="mod">
            <ac:chgData name="Faith Kae" userId="c6c8b046-f500-43fb-8955-f60680bee67b" providerId="ADAL" clId="{EC9C7791-A59F-42FB-95FE-E27CDC4BA0F4}" dt="2026-09-21T10:38:49.992" v="1141"/>
            <ac:spMkLst>
              <pc:docMk/>
              <pc:sldMasterMk cId="1117408515" sldId="2147483783"/>
              <pc:sldLayoutMk cId="3972567684" sldId="2147483765"/>
              <ac:spMk id="19" creationId="{45C5A78E-C397-40E0-B472-409205B22CD4}"/>
            </ac:spMkLst>
          </pc:spChg>
          <pc:spChg chg="mod">
            <ac:chgData name="Faith Kae" userId="c6c8b046-f500-43fb-8955-f60680bee67b" providerId="ADAL" clId="{EC9C7791-A59F-42FB-95FE-E27CDC4BA0F4}" dt="2026-09-21T10:38:49.992" v="1141"/>
            <ac:spMkLst>
              <pc:docMk/>
              <pc:sldMasterMk cId="1117408515" sldId="2147483783"/>
              <pc:sldLayoutMk cId="3972567684" sldId="2147483765"/>
              <ac:spMk id="20" creationId="{90198A63-1442-465B-A8C6-38FBEFFC4DF0}"/>
            </ac:spMkLst>
          </pc:spChg>
          <pc:spChg chg="mod">
            <ac:chgData name="Faith Kae" userId="c6c8b046-f500-43fb-8955-f60680bee67b" providerId="ADAL" clId="{EC9C7791-A59F-42FB-95FE-E27CDC4BA0F4}" dt="2026-09-21T10:38:49.992" v="1141"/>
            <ac:spMkLst>
              <pc:docMk/>
              <pc:sldMasterMk cId="1117408515" sldId="2147483783"/>
              <pc:sldLayoutMk cId="3972567684" sldId="2147483765"/>
              <ac:spMk id="21" creationId="{A378ABA1-D254-4E3B-B0E0-A68CF4CC137F}"/>
            </ac:spMkLst>
          </pc:spChg>
          <pc:spChg chg="mod">
            <ac:chgData name="Faith Kae" userId="c6c8b046-f500-43fb-8955-f60680bee67b" providerId="ADAL" clId="{EC9C7791-A59F-42FB-95FE-E27CDC4BA0F4}" dt="2026-09-21T10:38:49.992" v="1141"/>
            <ac:spMkLst>
              <pc:docMk/>
              <pc:sldMasterMk cId="1117408515" sldId="2147483783"/>
              <pc:sldLayoutMk cId="3972567684" sldId="2147483765"/>
              <ac:spMk id="22" creationId="{494524CE-FE06-4E72-B4B2-F4B0C1659AE9}"/>
            </ac:spMkLst>
          </pc:spChg>
          <pc:cxnChg chg="mod">
            <ac:chgData name="Faith Kae" userId="c6c8b046-f500-43fb-8955-f60680bee67b" providerId="ADAL" clId="{EC9C7791-A59F-42FB-95FE-E27CDC4BA0F4}" dt="2026-09-21T10:38:49.992" v="1141"/>
            <ac:cxnSpMkLst>
              <pc:docMk/>
              <pc:sldMasterMk cId="1117408515" sldId="2147483783"/>
              <pc:sldLayoutMk cId="3972567684" sldId="2147483765"/>
              <ac:cxnSpMk id="10" creationId="{DC549B19-0D69-4379-95A3-B2C41E15E3EE}"/>
            </ac:cxnSpMkLst>
          </pc:cxnChg>
        </pc:sldLayoutChg>
        <pc:sldLayoutChg chg="modSp">
          <pc:chgData name="Faith Kae" userId="c6c8b046-f500-43fb-8955-f60680bee67b" providerId="ADAL" clId="{EC9C7791-A59F-42FB-95FE-E27CDC4BA0F4}" dt="2026-09-21T10:38:49.992" v="1141"/>
          <pc:sldLayoutMkLst>
            <pc:docMk/>
            <pc:sldMasterMk cId="1117408515" sldId="2147483783"/>
            <pc:sldLayoutMk cId="2451084840" sldId="2147483788"/>
          </pc:sldLayoutMkLst>
          <pc:spChg chg="mod">
            <ac:chgData name="Faith Kae" userId="c6c8b046-f500-43fb-8955-f60680bee67b" providerId="ADAL" clId="{EC9C7791-A59F-42FB-95FE-E27CDC4BA0F4}" dt="2026-09-21T10:38:49.992" v="1141"/>
            <ac:spMkLst>
              <pc:docMk/>
              <pc:sldMasterMk cId="1117408515" sldId="2147483783"/>
              <pc:sldLayoutMk cId="2451084840" sldId="2147483788"/>
              <ac:spMk id="3"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2451084840" sldId="2147483788"/>
              <ac:spMk id="4"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2451084840" sldId="2147483788"/>
              <ac:spMk id="5"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2451084840" sldId="2147483788"/>
              <ac:spMk id="6"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2451084840" sldId="2147483788"/>
              <ac:spMk id="10" creationId="{6BA8EFCF-0251-4014-9D85-6625151EAC02}"/>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754371775" sldId="2147483795"/>
          </pc:sldLayoutMkLst>
          <pc:spChg chg="mod">
            <ac:chgData name="Faith Kae" userId="c6c8b046-f500-43fb-8955-f60680bee67b" providerId="ADAL" clId="{EC9C7791-A59F-42FB-95FE-E27CDC4BA0F4}" dt="2026-09-21T10:38:49.992" v="1141"/>
            <ac:spMkLst>
              <pc:docMk/>
              <pc:sldMasterMk cId="1117408515" sldId="2147483783"/>
              <pc:sldLayoutMk cId="754371775" sldId="2147483795"/>
              <ac:spMk id="7" creationId="{1B9BC8FF-3A8E-4460-A5BF-4C3F720410AF}"/>
            </ac:spMkLst>
          </pc:spChg>
          <pc:spChg chg="mod">
            <ac:chgData name="Faith Kae" userId="c6c8b046-f500-43fb-8955-f60680bee67b" providerId="ADAL" clId="{EC9C7791-A59F-42FB-95FE-E27CDC4BA0F4}" dt="2026-09-21T10:38:49.992" v="1141"/>
            <ac:spMkLst>
              <pc:docMk/>
              <pc:sldMasterMk cId="1117408515" sldId="2147483783"/>
              <pc:sldLayoutMk cId="754371775" sldId="2147483795"/>
              <ac:spMk id="8" creationId="{AB34D57E-ECA2-4186-9DCB-6C19BD1309BD}"/>
            </ac:spMkLst>
          </pc:spChg>
          <pc:spChg chg="mod">
            <ac:chgData name="Faith Kae" userId="c6c8b046-f500-43fb-8955-f60680bee67b" providerId="ADAL" clId="{EC9C7791-A59F-42FB-95FE-E27CDC4BA0F4}" dt="2026-09-21T10:38:49.992" v="1141"/>
            <ac:spMkLst>
              <pc:docMk/>
              <pc:sldMasterMk cId="1117408515" sldId="2147483783"/>
              <pc:sldLayoutMk cId="754371775" sldId="2147483795"/>
              <ac:spMk id="9" creationId="{C9B39249-80D0-4650-A739-BEC5B5240FEC}"/>
            </ac:spMkLst>
          </pc:spChg>
          <pc:spChg chg="mod">
            <ac:chgData name="Faith Kae" userId="c6c8b046-f500-43fb-8955-f60680bee67b" providerId="ADAL" clId="{EC9C7791-A59F-42FB-95FE-E27CDC4BA0F4}" dt="2026-09-21T10:38:49.992" v="1141"/>
            <ac:spMkLst>
              <pc:docMk/>
              <pc:sldMasterMk cId="1117408515" sldId="2147483783"/>
              <pc:sldLayoutMk cId="754371775" sldId="2147483795"/>
              <ac:spMk id="12" creationId="{8C19EAC2-9F46-4D7F-9C3D-9FE7360ED4ED}"/>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998870194" sldId="2147483801"/>
          </pc:sldLayoutMkLst>
          <pc:spChg chg="mod">
            <ac:chgData name="Faith Kae" userId="c6c8b046-f500-43fb-8955-f60680bee67b" providerId="ADAL" clId="{EC9C7791-A59F-42FB-95FE-E27CDC4BA0F4}" dt="2026-09-21T10:38:49.992" v="1141"/>
            <ac:spMkLst>
              <pc:docMk/>
              <pc:sldMasterMk cId="1117408515" sldId="2147483783"/>
              <pc:sldLayoutMk cId="998870194" sldId="2147483801"/>
              <ac:spMk id="2"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998870194" sldId="2147483801"/>
              <ac:spMk id="8" creationId="{00000000-0000-0000-0000-000000000000}"/>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3781245733" sldId="2147483802"/>
          </pc:sldLayoutMkLst>
          <pc:spChg chg="mod">
            <ac:chgData name="Faith Kae" userId="c6c8b046-f500-43fb-8955-f60680bee67b" providerId="ADAL" clId="{EC9C7791-A59F-42FB-95FE-E27CDC4BA0F4}" dt="2026-09-21T10:38:49.992" v="1141"/>
            <ac:spMkLst>
              <pc:docMk/>
              <pc:sldMasterMk cId="1117408515" sldId="2147483783"/>
              <pc:sldLayoutMk cId="3781245733" sldId="2147483802"/>
              <ac:spMk id="9"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3781245733" sldId="2147483802"/>
              <ac:spMk id="11" creationId="{00000000-0000-0000-0000-000000000000}"/>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799015050" sldId="2147483803"/>
          </pc:sldLayoutMkLst>
          <pc:spChg chg="mod">
            <ac:chgData name="Faith Kae" userId="c6c8b046-f500-43fb-8955-f60680bee67b" providerId="ADAL" clId="{EC9C7791-A59F-42FB-95FE-E27CDC4BA0F4}" dt="2026-09-21T10:38:49.992" v="1141"/>
            <ac:spMkLst>
              <pc:docMk/>
              <pc:sldMasterMk cId="1117408515" sldId="2147483783"/>
              <pc:sldLayoutMk cId="799015050" sldId="2147483803"/>
              <ac:spMk id="7"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799015050" sldId="2147483803"/>
              <ac:spMk id="11"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799015050" sldId="2147483803"/>
              <ac:spMk id="14"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799015050" sldId="2147483803"/>
              <ac:spMk id="15"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799015050" sldId="2147483803"/>
              <ac:spMk id="18"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799015050" sldId="2147483803"/>
              <ac:spMk id="20"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799015050" sldId="2147483803"/>
              <ac:spMk id="22"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799015050" sldId="2147483803"/>
              <ac:spMk id="24"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799015050" sldId="2147483803"/>
              <ac:spMk id="26"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799015050" sldId="2147483803"/>
              <ac:spMk id="32" creationId="{9E891065-A820-498C-8FF0-5BF7C34C06CE}"/>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846107050" sldId="2147483804"/>
          </pc:sldLayoutMkLst>
          <pc:spChg chg="mod">
            <ac:chgData name="Faith Kae" userId="c6c8b046-f500-43fb-8955-f60680bee67b" providerId="ADAL" clId="{EC9C7791-A59F-42FB-95FE-E27CDC4BA0F4}" dt="2026-09-21T10:38:49.992" v="1141"/>
            <ac:spMkLst>
              <pc:docMk/>
              <pc:sldMasterMk cId="1117408515" sldId="2147483783"/>
              <pc:sldLayoutMk cId="846107050" sldId="2147483804"/>
              <ac:spMk id="3" creationId="{0A3714AD-FA2E-4F39-A54A-FD2E9E5003C6}"/>
            </ac:spMkLst>
          </pc:spChg>
          <pc:spChg chg="mod">
            <ac:chgData name="Faith Kae" userId="c6c8b046-f500-43fb-8955-f60680bee67b" providerId="ADAL" clId="{EC9C7791-A59F-42FB-95FE-E27CDC4BA0F4}" dt="2026-09-21T10:38:49.992" v="1141"/>
            <ac:spMkLst>
              <pc:docMk/>
              <pc:sldMasterMk cId="1117408515" sldId="2147483783"/>
              <pc:sldLayoutMk cId="846107050" sldId="2147483804"/>
              <ac:spMk id="29" creationId="{00000000-0000-0000-0000-000000000000}"/>
            </ac:spMkLst>
          </pc:spChg>
        </pc:sldLayoutChg>
        <pc:sldLayoutChg chg="modSp">
          <pc:chgData name="Faith Kae" userId="c6c8b046-f500-43fb-8955-f60680bee67b" providerId="ADAL" clId="{EC9C7791-A59F-42FB-95FE-E27CDC4BA0F4}" dt="2026-09-21T10:38:49.992" v="1141"/>
          <pc:sldLayoutMkLst>
            <pc:docMk/>
            <pc:sldMasterMk cId="1117408515" sldId="2147483783"/>
            <pc:sldLayoutMk cId="554843680" sldId="2147483825"/>
          </pc:sldLayoutMkLst>
          <pc:spChg chg="mod">
            <ac:chgData name="Faith Kae" userId="c6c8b046-f500-43fb-8955-f60680bee67b" providerId="ADAL" clId="{EC9C7791-A59F-42FB-95FE-E27CDC4BA0F4}" dt="2026-09-21T10:38:49.992" v="1141"/>
            <ac:spMkLst>
              <pc:docMk/>
              <pc:sldMasterMk cId="1117408515" sldId="2147483783"/>
              <pc:sldLayoutMk cId="554843680" sldId="2147483825"/>
              <ac:spMk id="2"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554843680" sldId="2147483825"/>
              <ac:spMk id="3" creationId="{00000000-0000-0000-0000-000000000000}"/>
            </ac:spMkLst>
          </pc:spChg>
          <pc:spChg chg="mod">
            <ac:chgData name="Faith Kae" userId="c6c8b046-f500-43fb-8955-f60680bee67b" providerId="ADAL" clId="{EC9C7791-A59F-42FB-95FE-E27CDC4BA0F4}" dt="2026-09-21T10:38:49.992" v="1141"/>
            <ac:spMkLst>
              <pc:docMk/>
              <pc:sldMasterMk cId="1117408515" sldId="2147483783"/>
              <pc:sldLayoutMk cId="554843680" sldId="2147483825"/>
              <ac:spMk id="4" creationId="{00000000-0000-0000-0000-000000000000}"/>
            </ac:spMkLst>
          </pc:spChg>
        </pc:sldLayoutChg>
      </pc:sldMaster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5" Type="http://schemas.openxmlformats.org/officeDocument/2006/relationships/image" Target="../media/image14.svg"/><Relationship Id="rId4" Type="http://schemas.openxmlformats.org/officeDocument/2006/relationships/image" Target="../media/image13.svg"/></Relationships>
</file>

<file path=ppt/diagrams/_rels/data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3.svg"/><Relationship Id="rId1" Type="http://schemas.openxmlformats.org/officeDocument/2006/relationships/image" Target="../media/image16.svg"/></Relationships>
</file>

<file path=ppt/diagrams/_rels/data5.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ata6.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16.svg"/><Relationship Id="rId2" Type="http://schemas.openxmlformats.org/officeDocument/2006/relationships/image" Target="../media/image20.svg"/><Relationship Id="rId1" Type="http://schemas.openxmlformats.org/officeDocument/2006/relationships/image" Target="../media/image11.svg"/><Relationship Id="rId6" Type="http://schemas.openxmlformats.org/officeDocument/2006/relationships/image" Target="../media/image10.svg"/><Relationship Id="rId5" Type="http://schemas.openxmlformats.org/officeDocument/2006/relationships/image" Target="../media/image14.svg"/><Relationship Id="rId4" Type="http://schemas.openxmlformats.org/officeDocument/2006/relationships/image" Target="../media/image22.svg"/></Relationships>
</file>

<file path=ppt/diagrams/_rels/data10.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svg"/><Relationship Id="rId7" Type="http://schemas.openxmlformats.org/officeDocument/2006/relationships/image" Target="../media/image58.svg"/><Relationship Id="rId2" Type="http://schemas.openxmlformats.org/officeDocument/2006/relationships/image" Target="../media/image53.svg"/><Relationship Id="rId1" Type="http://schemas.openxmlformats.org/officeDocument/2006/relationships/image" Target="../media/image52.svg"/><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diagrams/_rels/data12.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svg"/><Relationship Id="rId1" Type="http://schemas.openxmlformats.org/officeDocument/2006/relationships/image" Target="../media/image60.svg"/><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svg"/></Relationships>
</file>

<file path=ppt/diagrams/_rels/data13.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image" Target="../media/image67.svg"/></Relationships>
</file>

<file path=ppt/diagrams/_rels/data14.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image" Target="../media/image70.svg"/></Relationships>
</file>

<file path=ppt/diagrams/_rels/data15.xml.rels><?xml version="1.0" encoding="UTF-8" standalone="yes"?>
<Relationships xmlns="http://schemas.openxmlformats.org/package/2006/relationships"><Relationship Id="rId2" Type="http://schemas.openxmlformats.org/officeDocument/2006/relationships/image" Target="../media/image73.svg"/><Relationship Id="rId1" Type="http://schemas.openxmlformats.org/officeDocument/2006/relationships/image" Target="../media/image67.svg"/></Relationships>
</file>

<file path=ppt/diagrams/_rels/data16.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53.svg"/><Relationship Id="rId1" Type="http://schemas.openxmlformats.org/officeDocument/2006/relationships/image" Target="../media/image74.svg"/></Relationships>
</file>

<file path=ppt/diagrams/_rels/data17.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svg"/><Relationship Id="rId1" Type="http://schemas.openxmlformats.org/officeDocument/2006/relationships/image" Target="../media/image76.svg"/><Relationship Id="rId5" Type="http://schemas.openxmlformats.org/officeDocument/2006/relationships/image" Target="../media/image80.svg"/><Relationship Id="rId4" Type="http://schemas.openxmlformats.org/officeDocument/2006/relationships/image" Target="../media/image79.svg"/></Relationships>
</file>

<file path=ppt/diagrams/_rels/data18.xml.rels><?xml version="1.0" encoding="UTF-8" standalone="yes"?>
<Relationships xmlns="http://schemas.openxmlformats.org/package/2006/relationships"><Relationship Id="rId3" Type="http://schemas.openxmlformats.org/officeDocument/2006/relationships/image" Target="../media/image97.svg"/><Relationship Id="rId7" Type="http://schemas.openxmlformats.org/officeDocument/2006/relationships/image" Target="../media/image101.svg"/><Relationship Id="rId2" Type="http://schemas.openxmlformats.org/officeDocument/2006/relationships/image" Target="../media/image96.svg"/><Relationship Id="rId1" Type="http://schemas.openxmlformats.org/officeDocument/2006/relationships/image" Target="../media/image95.svg"/><Relationship Id="rId6" Type="http://schemas.openxmlformats.org/officeDocument/2006/relationships/image" Target="../media/image100.svg"/><Relationship Id="rId5" Type="http://schemas.openxmlformats.org/officeDocument/2006/relationships/image" Target="../media/image99.svg"/><Relationship Id="rId4" Type="http://schemas.openxmlformats.org/officeDocument/2006/relationships/image" Target="../media/image98.svg"/></Relationships>
</file>

<file path=ppt/diagrams/_rels/data20.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10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5" Type="http://schemas.openxmlformats.org/officeDocument/2006/relationships/image" Target="../media/image14.sv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3.svg"/><Relationship Id="rId1" Type="http://schemas.openxmlformats.org/officeDocument/2006/relationships/image" Target="../media/image16.svg"/></Relationships>
</file>

<file path=ppt/diagrams/_rels/drawing5.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16.svg"/><Relationship Id="rId2" Type="http://schemas.openxmlformats.org/officeDocument/2006/relationships/image" Target="../media/image20.svg"/><Relationship Id="rId1" Type="http://schemas.openxmlformats.org/officeDocument/2006/relationships/image" Target="../media/image11.svg"/><Relationship Id="rId6" Type="http://schemas.openxmlformats.org/officeDocument/2006/relationships/image" Target="../media/image10.svg"/><Relationship Id="rId5" Type="http://schemas.openxmlformats.org/officeDocument/2006/relationships/image" Target="../media/image14.svg"/><Relationship Id="rId4" Type="http://schemas.openxmlformats.org/officeDocument/2006/relationships/image" Target="../media/image22.svg"/></Relationships>
</file>

<file path=ppt/diagrams/_rels/drawing10.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svg"/><Relationship Id="rId7" Type="http://schemas.openxmlformats.org/officeDocument/2006/relationships/image" Target="../media/image58.svg"/><Relationship Id="rId2" Type="http://schemas.openxmlformats.org/officeDocument/2006/relationships/image" Target="../media/image53.svg"/><Relationship Id="rId1" Type="http://schemas.openxmlformats.org/officeDocument/2006/relationships/image" Target="../media/image52.svg"/><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svg"/><Relationship Id="rId1" Type="http://schemas.openxmlformats.org/officeDocument/2006/relationships/image" Target="../media/image60.svg"/><Relationship Id="rId6" Type="http://schemas.openxmlformats.org/officeDocument/2006/relationships/image" Target="../media/image65.svg"/><Relationship Id="rId5" Type="http://schemas.openxmlformats.org/officeDocument/2006/relationships/image" Target="../media/image64.svg"/><Relationship Id="rId4" Type="http://schemas.openxmlformats.org/officeDocument/2006/relationships/image" Target="../media/image63.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image" Target="../media/image67.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image" Target="../media/image70.svg"/></Relationships>
</file>

<file path=ppt/diagrams/_rels/drawing15.xml.rels><?xml version="1.0" encoding="UTF-8" standalone="yes"?>
<Relationships xmlns="http://schemas.openxmlformats.org/package/2006/relationships"><Relationship Id="rId2" Type="http://schemas.openxmlformats.org/officeDocument/2006/relationships/image" Target="../media/image73.svg"/><Relationship Id="rId1" Type="http://schemas.openxmlformats.org/officeDocument/2006/relationships/image" Target="../media/image67.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53.svg"/><Relationship Id="rId1" Type="http://schemas.openxmlformats.org/officeDocument/2006/relationships/image" Target="../media/image74.svg"/></Relationships>
</file>

<file path=ppt/diagrams/_rels/drawing17.xml.rels><?xml version="1.0" encoding="UTF-8" standalone="yes"?>
<Relationships xmlns="http://schemas.openxmlformats.org/package/2006/relationships"><Relationship Id="rId3" Type="http://schemas.openxmlformats.org/officeDocument/2006/relationships/image" Target="../media/image78.svg"/><Relationship Id="rId2" Type="http://schemas.openxmlformats.org/officeDocument/2006/relationships/image" Target="../media/image77.svg"/><Relationship Id="rId1" Type="http://schemas.openxmlformats.org/officeDocument/2006/relationships/image" Target="../media/image76.svg"/><Relationship Id="rId5" Type="http://schemas.openxmlformats.org/officeDocument/2006/relationships/image" Target="../media/image80.svg"/><Relationship Id="rId4" Type="http://schemas.openxmlformats.org/officeDocument/2006/relationships/image" Target="../media/image79.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97.svg"/><Relationship Id="rId7" Type="http://schemas.openxmlformats.org/officeDocument/2006/relationships/image" Target="../media/image101.svg"/><Relationship Id="rId2" Type="http://schemas.openxmlformats.org/officeDocument/2006/relationships/image" Target="../media/image96.svg"/><Relationship Id="rId1" Type="http://schemas.openxmlformats.org/officeDocument/2006/relationships/image" Target="../media/image95.svg"/><Relationship Id="rId6" Type="http://schemas.openxmlformats.org/officeDocument/2006/relationships/image" Target="../media/image100.svg"/><Relationship Id="rId5" Type="http://schemas.openxmlformats.org/officeDocument/2006/relationships/image" Target="../media/image99.svg"/><Relationship Id="rId4" Type="http://schemas.openxmlformats.org/officeDocument/2006/relationships/image" Target="../media/image98.svg"/></Relationships>
</file>

<file path=ppt/diagrams/_rels/drawing20.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102.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2A4B5C-41C6-470A-BB9A-37768D14C579}" type="doc">
      <dgm:prSet loTypeId="urn:microsoft.com/office/officeart/2005/8/layout/hList6" loCatId="list" qsTypeId="urn:microsoft.com/office/officeart/2005/8/quickstyle/simple1#1" qsCatId="simple" csTypeId="urn:microsoft.com/office/officeart/2005/8/colors/accent1_2#1" csCatId="accent1" phldr="1"/>
      <dgm:spPr/>
      <dgm:t>
        <a:bodyPr/>
        <a:lstStyle/>
        <a:p>
          <a:endParaRPr lang="en-US"/>
        </a:p>
      </dgm:t>
    </dgm:pt>
    <dgm:pt modelId="{21571F74-CAED-47DD-9D5E-C019EE099932}">
      <dgm:prSet phldrT="[Text]" custT="1"/>
      <dgm:spPr/>
      <dgm:t>
        <a:bodyPr/>
        <a:lstStyle/>
        <a:p>
          <a:r>
            <a:rPr lang="en-US" sz="1600" u="sng"/>
            <a:t>IPA Received</a:t>
          </a:r>
        </a:p>
      </dgm:t>
    </dgm:pt>
    <dgm:pt modelId="{98D1F0E0-68D5-4AE8-91D3-4FD43DFE1C45}" type="parTrans" cxnId="{E23B93B8-DC64-41B6-AE35-4DACBFD4CB4E}">
      <dgm:prSet/>
      <dgm:spPr/>
      <dgm:t>
        <a:bodyPr/>
        <a:lstStyle/>
        <a:p>
          <a:endParaRPr lang="en-US"/>
        </a:p>
      </dgm:t>
    </dgm:pt>
    <dgm:pt modelId="{FB99909C-EFD2-4D38-B9FD-76FB5F86A3D5}" type="sibTrans" cxnId="{E23B93B8-DC64-41B6-AE35-4DACBFD4CB4E}">
      <dgm:prSet/>
      <dgm:spPr/>
      <dgm:t>
        <a:bodyPr/>
        <a:lstStyle/>
        <a:p>
          <a:endParaRPr lang="en-US"/>
        </a:p>
      </dgm:t>
    </dgm:pt>
    <dgm:pt modelId="{3F27C62A-7955-4695-8BBB-96FCB826545E}">
      <dgm:prSet phldrT="[Text]" custT="1"/>
      <dgm:spPr/>
      <dgm:t>
        <a:bodyPr/>
        <a:lstStyle/>
        <a:p>
          <a:r>
            <a:rPr lang="en-US" sz="1600"/>
            <a:t>PACA Letter Issued</a:t>
          </a:r>
        </a:p>
      </dgm:t>
    </dgm:pt>
    <dgm:pt modelId="{BBF17270-B026-479F-9560-2AD198C18EED}" type="parTrans" cxnId="{C864852C-718A-459D-B400-C10EC2325BDB}">
      <dgm:prSet/>
      <dgm:spPr/>
      <dgm:t>
        <a:bodyPr/>
        <a:lstStyle/>
        <a:p>
          <a:endParaRPr lang="en-US"/>
        </a:p>
      </dgm:t>
    </dgm:pt>
    <dgm:pt modelId="{E10B79B7-5824-4461-B2B5-6D6AB0456EB5}" type="sibTrans" cxnId="{C864852C-718A-459D-B400-C10EC2325BDB}">
      <dgm:prSet/>
      <dgm:spPr/>
      <dgm:t>
        <a:bodyPr/>
        <a:lstStyle/>
        <a:p>
          <a:endParaRPr lang="en-US"/>
        </a:p>
      </dgm:t>
    </dgm:pt>
    <dgm:pt modelId="{FA889A39-5B77-4DC7-AD0B-ECBCFE512A70}">
      <dgm:prSet phldrT="[Text]" custT="1"/>
      <dgm:spPr/>
      <dgm:t>
        <a:bodyPr/>
        <a:lstStyle/>
        <a:p>
          <a:r>
            <a:rPr lang="en-US" sz="1600" u="sng"/>
            <a:t>Program Application Submitted</a:t>
          </a:r>
        </a:p>
      </dgm:t>
    </dgm:pt>
    <dgm:pt modelId="{582A87CE-38D0-4E6C-9ADF-F58C1D0470CE}" type="parTrans" cxnId="{00B8D0B7-1493-4374-BAAE-FB3D9E12DC37}">
      <dgm:prSet/>
      <dgm:spPr/>
      <dgm:t>
        <a:bodyPr/>
        <a:lstStyle/>
        <a:p>
          <a:endParaRPr lang="en-US"/>
        </a:p>
      </dgm:t>
    </dgm:pt>
    <dgm:pt modelId="{7B882BFE-11DE-41A9-8FDF-A0001C35C9A0}" type="sibTrans" cxnId="{00B8D0B7-1493-4374-BAAE-FB3D9E12DC37}">
      <dgm:prSet/>
      <dgm:spPr/>
      <dgm:t>
        <a:bodyPr/>
        <a:lstStyle/>
        <a:p>
          <a:endParaRPr lang="en-US"/>
        </a:p>
      </dgm:t>
    </dgm:pt>
    <dgm:pt modelId="{E13DB3B0-D29D-4A21-AB21-7F6E0742BEFA}">
      <dgm:prSet phldrT="[Text]" custT="1"/>
      <dgm:spPr/>
      <dgm:t>
        <a:bodyPr/>
        <a:lstStyle/>
        <a:p>
          <a:r>
            <a:rPr lang="en-US" sz="1600"/>
            <a:t>90 days</a:t>
          </a:r>
        </a:p>
      </dgm:t>
    </dgm:pt>
    <dgm:pt modelId="{95FAB374-DE97-458F-B7DA-E06CF79F18AD}" type="parTrans" cxnId="{934C6D07-7705-492E-92E6-A4D920C86D21}">
      <dgm:prSet/>
      <dgm:spPr/>
      <dgm:t>
        <a:bodyPr/>
        <a:lstStyle/>
        <a:p>
          <a:endParaRPr lang="en-US"/>
        </a:p>
      </dgm:t>
    </dgm:pt>
    <dgm:pt modelId="{4F6DA847-F8EC-498B-935B-F05A8AF983BC}" type="sibTrans" cxnId="{934C6D07-7705-492E-92E6-A4D920C86D21}">
      <dgm:prSet/>
      <dgm:spPr/>
      <dgm:t>
        <a:bodyPr/>
        <a:lstStyle/>
        <a:p>
          <a:endParaRPr lang="en-US"/>
        </a:p>
      </dgm:t>
    </dgm:pt>
    <dgm:pt modelId="{DEAE2227-8D82-4537-A055-2F2C29DEC1C7}">
      <dgm:prSet phldrT="[Text]"/>
      <dgm:spPr/>
      <dgm:t>
        <a:bodyPr/>
        <a:lstStyle/>
        <a:p>
          <a:r>
            <a:rPr lang="en-US" sz="1500" u="sng"/>
            <a:t>Completeness Checklist</a:t>
          </a:r>
        </a:p>
      </dgm:t>
    </dgm:pt>
    <dgm:pt modelId="{F76FE2AA-69AE-4C08-9039-51A8D49B2D18}" type="parTrans" cxnId="{E0FD920C-51C1-4623-A662-EF03214F6967}">
      <dgm:prSet/>
      <dgm:spPr/>
      <dgm:t>
        <a:bodyPr/>
        <a:lstStyle/>
        <a:p>
          <a:endParaRPr lang="en-US"/>
        </a:p>
      </dgm:t>
    </dgm:pt>
    <dgm:pt modelId="{113237BF-1BFB-4ED8-BEC5-D6377CA93FD3}" type="sibTrans" cxnId="{E0FD920C-51C1-4623-A662-EF03214F6967}">
      <dgm:prSet/>
      <dgm:spPr/>
      <dgm:t>
        <a:bodyPr/>
        <a:lstStyle/>
        <a:p>
          <a:endParaRPr lang="en-US"/>
        </a:p>
      </dgm:t>
    </dgm:pt>
    <dgm:pt modelId="{811C2A88-829C-4B8D-9EC5-50E1EA14FCBA}">
      <dgm:prSet phldrT="[Text]" custT="1"/>
      <dgm:spPr/>
      <dgm:t>
        <a:bodyPr/>
        <a:lstStyle/>
        <a:p>
          <a:r>
            <a:rPr lang="en-US" sz="1400"/>
            <a:t>10 days</a:t>
          </a:r>
        </a:p>
      </dgm:t>
    </dgm:pt>
    <dgm:pt modelId="{8A808C06-0A2F-4C5A-9469-E2E7B6AE1FF4}" type="parTrans" cxnId="{42747097-463A-425F-B1D2-E8E18CDDAD90}">
      <dgm:prSet/>
      <dgm:spPr/>
      <dgm:t>
        <a:bodyPr/>
        <a:lstStyle/>
        <a:p>
          <a:endParaRPr lang="en-US"/>
        </a:p>
      </dgm:t>
    </dgm:pt>
    <dgm:pt modelId="{3FD9092C-62E0-4D77-88A0-FB608A802B34}" type="sibTrans" cxnId="{42747097-463A-425F-B1D2-E8E18CDDAD90}">
      <dgm:prSet/>
      <dgm:spPr/>
      <dgm:t>
        <a:bodyPr/>
        <a:lstStyle/>
        <a:p>
          <a:endParaRPr lang="en-US"/>
        </a:p>
      </dgm:t>
    </dgm:pt>
    <dgm:pt modelId="{47D293DB-84EB-44A2-B390-9B5D23AE0AE2}">
      <dgm:prSet phldrT="[Text]" custT="1"/>
      <dgm:spPr/>
      <dgm:t>
        <a:bodyPr/>
        <a:lstStyle/>
        <a:p>
          <a:r>
            <a:rPr lang="en-US" sz="1400"/>
            <a:t>Completeness items resubmitted, if not complete</a:t>
          </a:r>
        </a:p>
      </dgm:t>
    </dgm:pt>
    <dgm:pt modelId="{C6238E4B-D1C0-497A-B5FC-0578F5439047}" type="parTrans" cxnId="{EB7002C6-98AE-4900-9086-1439CBBE3305}">
      <dgm:prSet/>
      <dgm:spPr/>
      <dgm:t>
        <a:bodyPr/>
        <a:lstStyle/>
        <a:p>
          <a:endParaRPr lang="en-US"/>
        </a:p>
      </dgm:t>
    </dgm:pt>
    <dgm:pt modelId="{733374E3-64B3-4989-A535-C0F812C64922}" type="sibTrans" cxnId="{EB7002C6-98AE-4900-9086-1439CBBE3305}">
      <dgm:prSet/>
      <dgm:spPr/>
      <dgm:t>
        <a:bodyPr/>
        <a:lstStyle/>
        <a:p>
          <a:endParaRPr lang="en-US"/>
        </a:p>
      </dgm:t>
    </dgm:pt>
    <dgm:pt modelId="{AB85ECEC-57F8-4ED1-A47A-FB5AA231CFAC}">
      <dgm:prSet phldrT="[Text]" custT="1"/>
      <dgm:spPr/>
      <dgm:t>
        <a:bodyPr/>
        <a:lstStyle/>
        <a:p>
          <a:r>
            <a:rPr lang="en-US" sz="1500" u="sng"/>
            <a:t>Staff Review Panel</a:t>
          </a:r>
        </a:p>
      </dgm:t>
    </dgm:pt>
    <dgm:pt modelId="{E9F33BE3-21A1-4679-B199-E33D41FBC8E0}" type="parTrans" cxnId="{7CC30DC7-C7D6-4143-ABAC-37148B8ECCB9}">
      <dgm:prSet/>
      <dgm:spPr/>
      <dgm:t>
        <a:bodyPr/>
        <a:lstStyle/>
        <a:p>
          <a:endParaRPr lang="en-US"/>
        </a:p>
      </dgm:t>
    </dgm:pt>
    <dgm:pt modelId="{15668718-9188-482A-924D-315EE2F0CB40}" type="sibTrans" cxnId="{7CC30DC7-C7D6-4143-ABAC-37148B8ECCB9}">
      <dgm:prSet/>
      <dgm:spPr/>
      <dgm:t>
        <a:bodyPr/>
        <a:lstStyle/>
        <a:p>
          <a:endParaRPr lang="en-US"/>
        </a:p>
      </dgm:t>
    </dgm:pt>
    <dgm:pt modelId="{0D910855-DF3D-4BC6-AADD-2850132912EE}">
      <dgm:prSet phldrT="[Text]" custT="1"/>
      <dgm:spPr/>
      <dgm:t>
        <a:bodyPr/>
        <a:lstStyle/>
        <a:p>
          <a:r>
            <a:rPr lang="en-US" sz="1400"/>
            <a:t>45 days</a:t>
          </a:r>
        </a:p>
      </dgm:t>
    </dgm:pt>
    <dgm:pt modelId="{1917B480-94F8-49E8-A2D7-26CEA80FCA9B}" type="parTrans" cxnId="{65BAE947-A3DB-49AB-A09B-CB73CCB131A4}">
      <dgm:prSet/>
      <dgm:spPr/>
      <dgm:t>
        <a:bodyPr/>
        <a:lstStyle/>
        <a:p>
          <a:endParaRPr lang="en-US"/>
        </a:p>
      </dgm:t>
    </dgm:pt>
    <dgm:pt modelId="{D10CBAB6-C019-464B-BFA8-C91BE5F7BC4B}" type="sibTrans" cxnId="{65BAE947-A3DB-49AB-A09B-CB73CCB131A4}">
      <dgm:prSet/>
      <dgm:spPr/>
      <dgm:t>
        <a:bodyPr/>
        <a:lstStyle/>
        <a:p>
          <a:endParaRPr lang="en-US"/>
        </a:p>
      </dgm:t>
    </dgm:pt>
    <dgm:pt modelId="{86C48BD4-1006-44C8-9EE8-F77AC356F27D}">
      <dgm:prSet phldrT="[Text]" custT="1"/>
      <dgm:spPr/>
      <dgm:t>
        <a:bodyPr/>
        <a:lstStyle/>
        <a:p>
          <a:r>
            <a:rPr lang="en-US" sz="1400"/>
            <a:t>30 days</a:t>
          </a:r>
        </a:p>
      </dgm:t>
    </dgm:pt>
    <dgm:pt modelId="{6E3EAD84-69DC-4D29-904E-9F0EA54AD869}" type="parTrans" cxnId="{41CD21DF-169E-4FC8-9637-B160B7364018}">
      <dgm:prSet/>
      <dgm:spPr/>
      <dgm:t>
        <a:bodyPr/>
        <a:lstStyle/>
        <a:p>
          <a:endParaRPr lang="en-US"/>
        </a:p>
      </dgm:t>
    </dgm:pt>
    <dgm:pt modelId="{C8536233-02E6-4B09-A7BF-BACB21ECD179}" type="sibTrans" cxnId="{41CD21DF-169E-4FC8-9637-B160B7364018}">
      <dgm:prSet/>
      <dgm:spPr/>
      <dgm:t>
        <a:bodyPr/>
        <a:lstStyle/>
        <a:p>
          <a:endParaRPr lang="en-US"/>
        </a:p>
      </dgm:t>
    </dgm:pt>
    <dgm:pt modelId="{F0151822-A4DA-49C6-B444-E07E30F5FA16}">
      <dgm:prSet phldrT="[Text]"/>
      <dgm:spPr/>
      <dgm:t>
        <a:bodyPr/>
        <a:lstStyle/>
        <a:p>
          <a:endParaRPr lang="en-US" sz="1200"/>
        </a:p>
      </dgm:t>
    </dgm:pt>
    <dgm:pt modelId="{14FE61F7-A6E5-4799-871E-9A50E9ADF109}" type="parTrans" cxnId="{8B254ABF-C847-49C9-A4F9-B60A377B06F4}">
      <dgm:prSet/>
      <dgm:spPr/>
      <dgm:t>
        <a:bodyPr/>
        <a:lstStyle/>
        <a:p>
          <a:endParaRPr lang="en-US"/>
        </a:p>
      </dgm:t>
    </dgm:pt>
    <dgm:pt modelId="{2DAAA876-4FC5-4869-826C-E0FD1A4B8992}" type="sibTrans" cxnId="{8B254ABF-C847-49C9-A4F9-B60A377B06F4}">
      <dgm:prSet/>
      <dgm:spPr/>
      <dgm:t>
        <a:bodyPr/>
        <a:lstStyle/>
        <a:p>
          <a:endParaRPr lang="en-US"/>
        </a:p>
      </dgm:t>
    </dgm:pt>
    <dgm:pt modelId="{FA3CB1D3-4643-4D11-B252-AE4971D139DF}">
      <dgm:prSet phldrT="[Text]" custT="1"/>
      <dgm:spPr/>
      <dgm:t>
        <a:bodyPr/>
        <a:lstStyle/>
        <a:p>
          <a:r>
            <a:rPr lang="en-US" sz="1600">
              <a:latin typeface="Arial" panose="020B0604020202020204"/>
            </a:rPr>
            <a:t>10</a:t>
          </a:r>
          <a:r>
            <a:rPr lang="en-US" sz="1600"/>
            <a:t> days</a:t>
          </a:r>
        </a:p>
      </dgm:t>
    </dgm:pt>
    <dgm:pt modelId="{063340F5-4767-4BCD-8FEC-D14C56B15061}" type="parTrans" cxnId="{64AAF443-CB6C-4F84-BFC3-1EFAEEB59481}">
      <dgm:prSet/>
      <dgm:spPr/>
      <dgm:t>
        <a:bodyPr/>
        <a:lstStyle/>
        <a:p>
          <a:endParaRPr lang="en-US"/>
        </a:p>
      </dgm:t>
    </dgm:pt>
    <dgm:pt modelId="{066AF045-61EC-4E02-B16F-A2E1666F1011}" type="sibTrans" cxnId="{64AAF443-CB6C-4F84-BFC3-1EFAEEB59481}">
      <dgm:prSet/>
      <dgm:spPr/>
      <dgm:t>
        <a:bodyPr/>
        <a:lstStyle/>
        <a:p>
          <a:endParaRPr lang="en-US"/>
        </a:p>
      </dgm:t>
    </dgm:pt>
    <dgm:pt modelId="{0389B8B0-F591-4781-AB37-F0D9DC4F40FD}" type="pres">
      <dgm:prSet presAssocID="{622A4B5C-41C6-470A-BB9A-37768D14C579}" presName="Name0" presStyleCnt="0">
        <dgm:presLayoutVars>
          <dgm:dir/>
          <dgm:resizeHandles val="exact"/>
        </dgm:presLayoutVars>
      </dgm:prSet>
      <dgm:spPr/>
    </dgm:pt>
    <dgm:pt modelId="{624BD54D-0E30-40AB-BBF1-6212A028EF27}" type="pres">
      <dgm:prSet presAssocID="{21571F74-CAED-47DD-9D5E-C019EE099932}" presName="node" presStyleLbl="node1" presStyleIdx="0" presStyleCnt="4">
        <dgm:presLayoutVars>
          <dgm:bulletEnabled val="1"/>
        </dgm:presLayoutVars>
      </dgm:prSet>
      <dgm:spPr/>
    </dgm:pt>
    <dgm:pt modelId="{8CED0F25-3A2A-4BBA-B0EB-99FFCB93A3D2}" type="pres">
      <dgm:prSet presAssocID="{FB99909C-EFD2-4D38-B9FD-76FB5F86A3D5}" presName="sibTrans" presStyleCnt="0"/>
      <dgm:spPr/>
    </dgm:pt>
    <dgm:pt modelId="{6C26977B-3093-42E7-8B79-F423C96FA283}" type="pres">
      <dgm:prSet presAssocID="{FA889A39-5B77-4DC7-AD0B-ECBCFE512A70}" presName="node" presStyleLbl="node1" presStyleIdx="1" presStyleCnt="4">
        <dgm:presLayoutVars>
          <dgm:bulletEnabled val="1"/>
        </dgm:presLayoutVars>
      </dgm:prSet>
      <dgm:spPr/>
    </dgm:pt>
    <dgm:pt modelId="{C765D8C1-8FD9-466D-84BF-A7ED7420039F}" type="pres">
      <dgm:prSet presAssocID="{7B882BFE-11DE-41A9-8FDF-A0001C35C9A0}" presName="sibTrans" presStyleCnt="0"/>
      <dgm:spPr/>
    </dgm:pt>
    <dgm:pt modelId="{526FA530-4157-4BA1-A1B9-E6BA9976259E}" type="pres">
      <dgm:prSet presAssocID="{DEAE2227-8D82-4537-A055-2F2C29DEC1C7}" presName="node" presStyleLbl="node1" presStyleIdx="2" presStyleCnt="4">
        <dgm:presLayoutVars>
          <dgm:bulletEnabled val="1"/>
        </dgm:presLayoutVars>
      </dgm:prSet>
      <dgm:spPr/>
    </dgm:pt>
    <dgm:pt modelId="{913C5251-11B9-40E1-BD91-1B8017B56AF4}" type="pres">
      <dgm:prSet presAssocID="{113237BF-1BFB-4ED8-BEC5-D6377CA93FD3}" presName="sibTrans" presStyleCnt="0"/>
      <dgm:spPr/>
    </dgm:pt>
    <dgm:pt modelId="{409BD367-E967-4803-9F6B-64AFC582B352}" type="pres">
      <dgm:prSet presAssocID="{AB85ECEC-57F8-4ED1-A47A-FB5AA231CFAC}" presName="node" presStyleLbl="node1" presStyleIdx="3" presStyleCnt="4">
        <dgm:presLayoutVars>
          <dgm:bulletEnabled val="1"/>
        </dgm:presLayoutVars>
      </dgm:prSet>
      <dgm:spPr/>
    </dgm:pt>
  </dgm:ptLst>
  <dgm:cxnLst>
    <dgm:cxn modelId="{242F0602-AE78-4BF6-AC2C-E817842D10F3}" type="presOf" srcId="{FA3CB1D3-4643-4D11-B252-AE4971D139DF}" destId="{624BD54D-0E30-40AB-BBF1-6212A028EF27}" srcOrd="0" destOrd="2" presId="urn:microsoft.com/office/officeart/2005/8/layout/hList6"/>
    <dgm:cxn modelId="{934C6D07-7705-492E-92E6-A4D920C86D21}" srcId="{FA889A39-5B77-4DC7-AD0B-ECBCFE512A70}" destId="{E13DB3B0-D29D-4A21-AB21-7F6E0742BEFA}" srcOrd="0" destOrd="0" parTransId="{95FAB374-DE97-458F-B7DA-E06CF79F18AD}" sibTransId="{4F6DA847-F8EC-498B-935B-F05A8AF983BC}"/>
    <dgm:cxn modelId="{E715910A-28C9-4ABF-B633-F9CDB70FE6D5}" type="presOf" srcId="{86C48BD4-1006-44C8-9EE8-F77AC356F27D}" destId="{526FA530-4157-4BA1-A1B9-E6BA9976259E}" srcOrd="0" destOrd="4" presId="urn:microsoft.com/office/officeart/2005/8/layout/hList6"/>
    <dgm:cxn modelId="{E0FD920C-51C1-4623-A662-EF03214F6967}" srcId="{622A4B5C-41C6-470A-BB9A-37768D14C579}" destId="{DEAE2227-8D82-4537-A055-2F2C29DEC1C7}" srcOrd="2" destOrd="0" parTransId="{F76FE2AA-69AE-4C08-9039-51A8D49B2D18}" sibTransId="{113237BF-1BFB-4ED8-BEC5-D6377CA93FD3}"/>
    <dgm:cxn modelId="{1B968E18-F6ED-4092-8068-C0B1CD9CC433}" type="presOf" srcId="{E13DB3B0-D29D-4A21-AB21-7F6E0742BEFA}" destId="{6C26977B-3093-42E7-8B79-F423C96FA283}" srcOrd="0" destOrd="1" presId="urn:microsoft.com/office/officeart/2005/8/layout/hList6"/>
    <dgm:cxn modelId="{8E806E1A-B10C-4FAD-B54B-9135450DD8BA}" type="presOf" srcId="{F0151822-A4DA-49C6-B444-E07E30F5FA16}" destId="{526FA530-4157-4BA1-A1B9-E6BA9976259E}" srcOrd="0" destOrd="2" presId="urn:microsoft.com/office/officeart/2005/8/layout/hList6"/>
    <dgm:cxn modelId="{EDEA1B1E-A623-4587-AD48-79F55293B6BD}" type="presOf" srcId="{47D293DB-84EB-44A2-B390-9B5D23AE0AE2}" destId="{526FA530-4157-4BA1-A1B9-E6BA9976259E}" srcOrd="0" destOrd="3" presId="urn:microsoft.com/office/officeart/2005/8/layout/hList6"/>
    <dgm:cxn modelId="{037E6D27-359F-46B0-8A1F-25F2FCF29D0E}" type="presOf" srcId="{622A4B5C-41C6-470A-BB9A-37768D14C579}" destId="{0389B8B0-F591-4781-AB37-F0D9DC4F40FD}" srcOrd="0" destOrd="0" presId="urn:microsoft.com/office/officeart/2005/8/layout/hList6"/>
    <dgm:cxn modelId="{C864852C-718A-459D-B400-C10EC2325BDB}" srcId="{21571F74-CAED-47DD-9D5E-C019EE099932}" destId="{3F27C62A-7955-4695-8BBB-96FCB826545E}" srcOrd="0" destOrd="0" parTransId="{BBF17270-B026-479F-9560-2AD198C18EED}" sibTransId="{E10B79B7-5824-4461-B2B5-6D6AB0456EB5}"/>
    <dgm:cxn modelId="{8588C435-46B3-418F-A003-ADE9B059860C}" type="presOf" srcId="{DEAE2227-8D82-4537-A055-2F2C29DEC1C7}" destId="{526FA530-4157-4BA1-A1B9-E6BA9976259E}" srcOrd="0" destOrd="0" presId="urn:microsoft.com/office/officeart/2005/8/layout/hList6"/>
    <dgm:cxn modelId="{EF27A437-04FE-49DE-92DD-F2431513D24B}" type="presOf" srcId="{3F27C62A-7955-4695-8BBB-96FCB826545E}" destId="{624BD54D-0E30-40AB-BBF1-6212A028EF27}" srcOrd="0" destOrd="1" presId="urn:microsoft.com/office/officeart/2005/8/layout/hList6"/>
    <dgm:cxn modelId="{64AAF443-CB6C-4F84-BFC3-1EFAEEB59481}" srcId="{21571F74-CAED-47DD-9D5E-C019EE099932}" destId="{FA3CB1D3-4643-4D11-B252-AE4971D139DF}" srcOrd="1" destOrd="0" parTransId="{063340F5-4767-4BCD-8FEC-D14C56B15061}" sibTransId="{066AF045-61EC-4E02-B16F-A2E1666F1011}"/>
    <dgm:cxn modelId="{65BAE947-A3DB-49AB-A09B-CB73CCB131A4}" srcId="{AB85ECEC-57F8-4ED1-A47A-FB5AA231CFAC}" destId="{0D910855-DF3D-4BC6-AADD-2850132912EE}" srcOrd="0" destOrd="0" parTransId="{1917B480-94F8-49E8-A2D7-26CEA80FCA9B}" sibTransId="{D10CBAB6-C019-464B-BFA8-C91BE5F7BC4B}"/>
    <dgm:cxn modelId="{2671066C-7EDA-4D11-9877-2EA6FA4614FC}" type="presOf" srcId="{AB85ECEC-57F8-4ED1-A47A-FB5AA231CFAC}" destId="{409BD367-E967-4803-9F6B-64AFC582B352}" srcOrd="0" destOrd="0" presId="urn:microsoft.com/office/officeart/2005/8/layout/hList6"/>
    <dgm:cxn modelId="{60381478-BA93-4B1C-AC82-4D7B80B34867}" type="presOf" srcId="{21571F74-CAED-47DD-9D5E-C019EE099932}" destId="{624BD54D-0E30-40AB-BBF1-6212A028EF27}" srcOrd="0" destOrd="0" presId="urn:microsoft.com/office/officeart/2005/8/layout/hList6"/>
    <dgm:cxn modelId="{42747097-463A-425F-B1D2-E8E18CDDAD90}" srcId="{DEAE2227-8D82-4537-A055-2F2C29DEC1C7}" destId="{811C2A88-829C-4B8D-9EC5-50E1EA14FCBA}" srcOrd="0" destOrd="0" parTransId="{8A808C06-0A2F-4C5A-9469-E2E7B6AE1FF4}" sibTransId="{3FD9092C-62E0-4D77-88A0-FB608A802B34}"/>
    <dgm:cxn modelId="{E3A9E6A5-62C2-4E50-838B-B97B0B3DA918}" type="presOf" srcId="{FA889A39-5B77-4DC7-AD0B-ECBCFE512A70}" destId="{6C26977B-3093-42E7-8B79-F423C96FA283}" srcOrd="0" destOrd="0" presId="urn:microsoft.com/office/officeart/2005/8/layout/hList6"/>
    <dgm:cxn modelId="{00B8D0B7-1493-4374-BAAE-FB3D9E12DC37}" srcId="{622A4B5C-41C6-470A-BB9A-37768D14C579}" destId="{FA889A39-5B77-4DC7-AD0B-ECBCFE512A70}" srcOrd="1" destOrd="0" parTransId="{582A87CE-38D0-4E6C-9ADF-F58C1D0470CE}" sibTransId="{7B882BFE-11DE-41A9-8FDF-A0001C35C9A0}"/>
    <dgm:cxn modelId="{E23B93B8-DC64-41B6-AE35-4DACBFD4CB4E}" srcId="{622A4B5C-41C6-470A-BB9A-37768D14C579}" destId="{21571F74-CAED-47DD-9D5E-C019EE099932}" srcOrd="0" destOrd="0" parTransId="{98D1F0E0-68D5-4AE8-91D3-4FD43DFE1C45}" sibTransId="{FB99909C-EFD2-4D38-B9FD-76FB5F86A3D5}"/>
    <dgm:cxn modelId="{8B254ABF-C847-49C9-A4F9-B60A377B06F4}" srcId="{DEAE2227-8D82-4537-A055-2F2C29DEC1C7}" destId="{F0151822-A4DA-49C6-B444-E07E30F5FA16}" srcOrd="1" destOrd="0" parTransId="{14FE61F7-A6E5-4799-871E-9A50E9ADF109}" sibTransId="{2DAAA876-4FC5-4869-826C-E0FD1A4B8992}"/>
    <dgm:cxn modelId="{EB7002C6-98AE-4900-9086-1439CBBE3305}" srcId="{DEAE2227-8D82-4537-A055-2F2C29DEC1C7}" destId="{47D293DB-84EB-44A2-B390-9B5D23AE0AE2}" srcOrd="2" destOrd="0" parTransId="{C6238E4B-D1C0-497A-B5FC-0578F5439047}" sibTransId="{733374E3-64B3-4989-A535-C0F812C64922}"/>
    <dgm:cxn modelId="{7CC30DC7-C7D6-4143-ABAC-37148B8ECCB9}" srcId="{622A4B5C-41C6-470A-BB9A-37768D14C579}" destId="{AB85ECEC-57F8-4ED1-A47A-FB5AA231CFAC}" srcOrd="3" destOrd="0" parTransId="{E9F33BE3-21A1-4679-B199-E33D41FBC8E0}" sibTransId="{15668718-9188-482A-924D-315EE2F0CB40}"/>
    <dgm:cxn modelId="{C54406CC-07C0-40E8-962C-0EB7BC4E72C2}" type="presOf" srcId="{811C2A88-829C-4B8D-9EC5-50E1EA14FCBA}" destId="{526FA530-4157-4BA1-A1B9-E6BA9976259E}" srcOrd="0" destOrd="1" presId="urn:microsoft.com/office/officeart/2005/8/layout/hList6"/>
    <dgm:cxn modelId="{EF6A3BD2-65F1-43E8-B3ED-5F676D2CB06C}" type="presOf" srcId="{0D910855-DF3D-4BC6-AADD-2850132912EE}" destId="{409BD367-E967-4803-9F6B-64AFC582B352}" srcOrd="0" destOrd="1" presId="urn:microsoft.com/office/officeart/2005/8/layout/hList6"/>
    <dgm:cxn modelId="{41CD21DF-169E-4FC8-9637-B160B7364018}" srcId="{DEAE2227-8D82-4537-A055-2F2C29DEC1C7}" destId="{86C48BD4-1006-44C8-9EE8-F77AC356F27D}" srcOrd="3" destOrd="0" parTransId="{6E3EAD84-69DC-4D29-904E-9F0EA54AD869}" sibTransId="{C8536233-02E6-4B09-A7BF-BACB21ECD179}"/>
    <dgm:cxn modelId="{66F6F5DF-247C-495F-8A59-EF6C10DB37D5}" type="presParOf" srcId="{0389B8B0-F591-4781-AB37-F0D9DC4F40FD}" destId="{624BD54D-0E30-40AB-BBF1-6212A028EF27}" srcOrd="0" destOrd="0" presId="urn:microsoft.com/office/officeart/2005/8/layout/hList6"/>
    <dgm:cxn modelId="{296EC549-78C6-4CCA-8DB0-11A6EBAC8057}" type="presParOf" srcId="{0389B8B0-F591-4781-AB37-F0D9DC4F40FD}" destId="{8CED0F25-3A2A-4BBA-B0EB-99FFCB93A3D2}" srcOrd="1" destOrd="0" presId="urn:microsoft.com/office/officeart/2005/8/layout/hList6"/>
    <dgm:cxn modelId="{66BB0193-4FD6-4C62-BEC5-1EC9CB1D42BD}" type="presParOf" srcId="{0389B8B0-F591-4781-AB37-F0D9DC4F40FD}" destId="{6C26977B-3093-42E7-8B79-F423C96FA283}" srcOrd="2" destOrd="0" presId="urn:microsoft.com/office/officeart/2005/8/layout/hList6"/>
    <dgm:cxn modelId="{9FDC0BA5-15C3-4F99-BBF8-6F6339DA4D0F}" type="presParOf" srcId="{0389B8B0-F591-4781-AB37-F0D9DC4F40FD}" destId="{C765D8C1-8FD9-466D-84BF-A7ED7420039F}" srcOrd="3" destOrd="0" presId="urn:microsoft.com/office/officeart/2005/8/layout/hList6"/>
    <dgm:cxn modelId="{EB13FE82-E3E3-4B9A-9CAE-C345E3F42BFF}" type="presParOf" srcId="{0389B8B0-F591-4781-AB37-F0D9DC4F40FD}" destId="{526FA530-4157-4BA1-A1B9-E6BA9976259E}" srcOrd="4" destOrd="0" presId="urn:microsoft.com/office/officeart/2005/8/layout/hList6"/>
    <dgm:cxn modelId="{9AAC7560-7832-4537-8D24-CFA7C24A97E2}" type="presParOf" srcId="{0389B8B0-F591-4781-AB37-F0D9DC4F40FD}" destId="{913C5251-11B9-40E1-BD91-1B8017B56AF4}" srcOrd="5" destOrd="0" presId="urn:microsoft.com/office/officeart/2005/8/layout/hList6"/>
    <dgm:cxn modelId="{96CF2202-04DB-4C5D-87EB-CEFA94477BBB}" type="presParOf" srcId="{0389B8B0-F591-4781-AB37-F0D9DC4F40FD}" destId="{409BD367-E967-4803-9F6B-64AFC582B352}"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A04903-E249-4B36-A1E7-22FF6962CBCB}" type="doc">
      <dgm:prSet loTypeId="urn:microsoft.com/office/officeart/2018/2/layout/IconLabelList" loCatId="icon" qsTypeId="urn:microsoft.com/office/officeart/2005/8/quickstyle/simple1#2" qsCatId="simple" csTypeId="urn:microsoft.com/office/officeart/2005/8/colors/accent1_2#2" csCatId="accent1" phldr="1"/>
      <dgm:spPr/>
      <dgm:t>
        <a:bodyPr/>
        <a:lstStyle/>
        <a:p>
          <a:endParaRPr lang="en-US"/>
        </a:p>
      </dgm:t>
    </dgm:pt>
    <dgm:pt modelId="{150D88BD-D691-4870-9A9F-F7AA6D81A833}">
      <dgm:prSet/>
      <dgm:spPr/>
      <dgm:t>
        <a:bodyPr/>
        <a:lstStyle/>
        <a:p>
          <a:pPr>
            <a:lnSpc>
              <a:spcPct val="100000"/>
            </a:lnSpc>
          </a:pPr>
          <a:r>
            <a:rPr lang="en-US"/>
            <a:t>Georgia Planning Act</a:t>
          </a:r>
        </a:p>
      </dgm:t>
    </dgm:pt>
    <dgm:pt modelId="{930E1C46-8FA9-47E1-8939-E2BF38C4D3F0}" type="parTrans" cxnId="{20C415CA-9161-44B2-A419-1FF4FDD9B7EF}">
      <dgm:prSet/>
      <dgm:spPr/>
      <dgm:t>
        <a:bodyPr/>
        <a:lstStyle/>
        <a:p>
          <a:endParaRPr lang="en-US"/>
        </a:p>
      </dgm:t>
    </dgm:pt>
    <dgm:pt modelId="{76120134-9D07-4F42-83D5-A3728581EF9A}" type="sibTrans" cxnId="{20C415CA-9161-44B2-A419-1FF4FDD9B7EF}">
      <dgm:prSet/>
      <dgm:spPr/>
      <dgm:t>
        <a:bodyPr/>
        <a:lstStyle/>
        <a:p>
          <a:endParaRPr lang="en-US"/>
        </a:p>
      </dgm:t>
    </dgm:pt>
    <dgm:pt modelId="{5ADEA070-7E05-4D61-9595-22A0258DF4ED}">
      <dgm:prSet/>
      <dgm:spPr/>
      <dgm:t>
        <a:bodyPr/>
        <a:lstStyle/>
        <a:p>
          <a:pPr>
            <a:lnSpc>
              <a:spcPct val="100000"/>
            </a:lnSpc>
          </a:pPr>
          <a:r>
            <a:rPr lang="en-US"/>
            <a:t>The Service Delivery Strategy Act</a:t>
          </a:r>
        </a:p>
      </dgm:t>
    </dgm:pt>
    <dgm:pt modelId="{FDEBF1D8-DB66-4470-9CE2-F65FE218DFB2}" type="parTrans" cxnId="{1E77C853-DA7D-45B4-A9F9-1FFE093E17DE}">
      <dgm:prSet/>
      <dgm:spPr/>
      <dgm:t>
        <a:bodyPr/>
        <a:lstStyle/>
        <a:p>
          <a:endParaRPr lang="en-US"/>
        </a:p>
      </dgm:t>
    </dgm:pt>
    <dgm:pt modelId="{5D8D884A-5EE1-454B-945D-5AC90E0A13E5}" type="sibTrans" cxnId="{1E77C853-DA7D-45B4-A9F9-1FFE093E17DE}">
      <dgm:prSet/>
      <dgm:spPr/>
      <dgm:t>
        <a:bodyPr/>
        <a:lstStyle/>
        <a:p>
          <a:endParaRPr lang="en-US"/>
        </a:p>
      </dgm:t>
    </dgm:pt>
    <dgm:pt modelId="{EF389080-170F-4BFB-9EA5-BAF68380C93A}">
      <dgm:prSet/>
      <dgm:spPr/>
      <dgm:t>
        <a:bodyPr/>
        <a:lstStyle/>
        <a:p>
          <a:pPr>
            <a:lnSpc>
              <a:spcPct val="100000"/>
            </a:lnSpc>
          </a:pPr>
          <a:r>
            <a:rPr lang="en-US"/>
            <a:t>The Solid Waste Management Act ( Sewer Projects)</a:t>
          </a:r>
        </a:p>
      </dgm:t>
    </dgm:pt>
    <dgm:pt modelId="{8841731E-2E07-471B-B11B-11BEE2045223}" type="parTrans" cxnId="{16855151-2444-48CF-B19D-48772C6B4B7C}">
      <dgm:prSet/>
      <dgm:spPr/>
      <dgm:t>
        <a:bodyPr/>
        <a:lstStyle/>
        <a:p>
          <a:endParaRPr lang="en-US"/>
        </a:p>
      </dgm:t>
    </dgm:pt>
    <dgm:pt modelId="{66ABB297-478B-45F6-9950-A4D1144C1E57}" type="sibTrans" cxnId="{16855151-2444-48CF-B19D-48772C6B4B7C}">
      <dgm:prSet/>
      <dgm:spPr/>
      <dgm:t>
        <a:bodyPr/>
        <a:lstStyle/>
        <a:p>
          <a:endParaRPr lang="en-US"/>
        </a:p>
      </dgm:t>
    </dgm:pt>
    <dgm:pt modelId="{2AA1F697-49B9-48E1-BD20-1B895E18F4B1}">
      <dgm:prSet/>
      <dgm:spPr/>
      <dgm:t>
        <a:bodyPr/>
        <a:lstStyle/>
        <a:p>
          <a:pPr>
            <a:lnSpc>
              <a:spcPct val="100000"/>
            </a:lnSpc>
          </a:pPr>
          <a:r>
            <a:rPr lang="en-US"/>
            <a:t>DCA Local Government Finance Report requirements</a:t>
          </a:r>
        </a:p>
      </dgm:t>
    </dgm:pt>
    <dgm:pt modelId="{878F1D3D-A0E1-417C-9130-4EBFA183E419}" type="parTrans" cxnId="{AC2C983C-4D98-434A-8703-E7A91D33A730}">
      <dgm:prSet/>
      <dgm:spPr/>
      <dgm:t>
        <a:bodyPr/>
        <a:lstStyle/>
        <a:p>
          <a:endParaRPr lang="en-US"/>
        </a:p>
      </dgm:t>
    </dgm:pt>
    <dgm:pt modelId="{DC741555-BD23-4FA0-A2E5-561849A152E4}" type="sibTrans" cxnId="{AC2C983C-4D98-434A-8703-E7A91D33A730}">
      <dgm:prSet/>
      <dgm:spPr/>
      <dgm:t>
        <a:bodyPr/>
        <a:lstStyle/>
        <a:p>
          <a:endParaRPr lang="en-US"/>
        </a:p>
      </dgm:t>
    </dgm:pt>
    <dgm:pt modelId="{A6C53A76-484A-433A-8ABE-049F60D7C4A6}">
      <dgm:prSet/>
      <dgm:spPr/>
      <dgm:t>
        <a:bodyPr/>
        <a:lstStyle/>
        <a:p>
          <a:pPr>
            <a:lnSpc>
              <a:spcPct val="100000"/>
            </a:lnSpc>
          </a:pPr>
          <a:r>
            <a:rPr lang="en-US"/>
            <a:t>Local Government Audit Act</a:t>
          </a:r>
        </a:p>
      </dgm:t>
    </dgm:pt>
    <dgm:pt modelId="{52AE7D4C-C585-461A-840D-BDE682A60C87}" type="parTrans" cxnId="{D0395751-C3E6-4E63-9F76-F9F04EEF126C}">
      <dgm:prSet/>
      <dgm:spPr/>
      <dgm:t>
        <a:bodyPr/>
        <a:lstStyle/>
        <a:p>
          <a:endParaRPr lang="en-US"/>
        </a:p>
      </dgm:t>
    </dgm:pt>
    <dgm:pt modelId="{78131253-A775-43E1-A06F-1A920EE5C6F1}" type="sibTrans" cxnId="{D0395751-C3E6-4E63-9F76-F9F04EEF126C}">
      <dgm:prSet/>
      <dgm:spPr/>
      <dgm:t>
        <a:bodyPr/>
        <a:lstStyle/>
        <a:p>
          <a:endParaRPr lang="en-US"/>
        </a:p>
      </dgm:t>
    </dgm:pt>
    <dgm:pt modelId="{77C44730-7819-4FD0-B082-CF9B0F01C485}" type="pres">
      <dgm:prSet presAssocID="{6EA04903-E249-4B36-A1E7-22FF6962CBCB}" presName="root" presStyleCnt="0">
        <dgm:presLayoutVars>
          <dgm:dir/>
          <dgm:resizeHandles val="exact"/>
        </dgm:presLayoutVars>
      </dgm:prSet>
      <dgm:spPr/>
    </dgm:pt>
    <dgm:pt modelId="{9AAC051D-3274-4C8F-8C79-5CBD18DB3105}" type="pres">
      <dgm:prSet presAssocID="{150D88BD-D691-4870-9A9F-F7AA6D81A833}" presName="compNode" presStyleCnt="0"/>
      <dgm:spPr/>
    </dgm:pt>
    <dgm:pt modelId="{9FB1861A-36F4-4630-9AC2-C6474138E109}" type="pres">
      <dgm:prSet presAssocID="{150D88BD-D691-4870-9A9F-F7AA6D81A833}"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mark"/>
        </a:ext>
      </dgm:extLst>
    </dgm:pt>
    <dgm:pt modelId="{CAC0513E-3F34-40C7-B072-908BE41AA678}" type="pres">
      <dgm:prSet presAssocID="{150D88BD-D691-4870-9A9F-F7AA6D81A833}" presName="spaceRect" presStyleCnt="0"/>
      <dgm:spPr/>
    </dgm:pt>
    <dgm:pt modelId="{75967B2D-B5EA-4A64-A94C-4941E3980118}" type="pres">
      <dgm:prSet presAssocID="{150D88BD-D691-4870-9A9F-F7AA6D81A833}" presName="textRect" presStyleLbl="revTx" presStyleIdx="0" presStyleCnt="5">
        <dgm:presLayoutVars>
          <dgm:chMax val="1"/>
          <dgm:chPref val="1"/>
        </dgm:presLayoutVars>
      </dgm:prSet>
      <dgm:spPr/>
    </dgm:pt>
    <dgm:pt modelId="{49A65D05-89AE-45AD-B378-31AE28EFAFC3}" type="pres">
      <dgm:prSet presAssocID="{76120134-9D07-4F42-83D5-A3728581EF9A}" presName="sibTrans" presStyleCnt="0"/>
      <dgm:spPr/>
    </dgm:pt>
    <dgm:pt modelId="{7D024B91-D074-49C6-858A-8A384B87C123}" type="pres">
      <dgm:prSet presAssocID="{5ADEA070-7E05-4D61-9595-22A0258DF4ED}" presName="compNode" presStyleCnt="0"/>
      <dgm:spPr/>
    </dgm:pt>
    <dgm:pt modelId="{064D6F94-9701-4B8E-A635-DB759EBFD470}" type="pres">
      <dgm:prSet presAssocID="{5ADEA070-7E05-4D61-9595-22A0258DF4ED}"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3FE5D078-5C0A-4AB3-9432-B0B0C9E54E3F}" type="pres">
      <dgm:prSet presAssocID="{5ADEA070-7E05-4D61-9595-22A0258DF4ED}" presName="spaceRect" presStyleCnt="0"/>
      <dgm:spPr/>
    </dgm:pt>
    <dgm:pt modelId="{60EBEA8E-11B6-48C0-A6D2-8928DE2CC7F3}" type="pres">
      <dgm:prSet presAssocID="{5ADEA070-7E05-4D61-9595-22A0258DF4ED}" presName="textRect" presStyleLbl="revTx" presStyleIdx="1" presStyleCnt="5">
        <dgm:presLayoutVars>
          <dgm:chMax val="1"/>
          <dgm:chPref val="1"/>
        </dgm:presLayoutVars>
      </dgm:prSet>
      <dgm:spPr/>
    </dgm:pt>
    <dgm:pt modelId="{EE617CA8-210F-4E9E-BABF-F9DC71320034}" type="pres">
      <dgm:prSet presAssocID="{5D8D884A-5EE1-454B-945D-5AC90E0A13E5}" presName="sibTrans" presStyleCnt="0"/>
      <dgm:spPr/>
    </dgm:pt>
    <dgm:pt modelId="{163DF445-749C-40CC-B128-C8FB2927B842}" type="pres">
      <dgm:prSet presAssocID="{EF389080-170F-4BFB-9EA5-BAF68380C93A}" presName="compNode" presStyleCnt="0"/>
      <dgm:spPr/>
    </dgm:pt>
    <dgm:pt modelId="{2EB70C19-C1B7-4F18-B1F9-22731ABF1457}" type="pres">
      <dgm:prSet presAssocID="{EF389080-170F-4BFB-9EA5-BAF68380C93A}"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Recycle"/>
        </a:ext>
      </dgm:extLst>
    </dgm:pt>
    <dgm:pt modelId="{0CBD1363-2F4F-4933-835F-64FDDFEE8C1F}" type="pres">
      <dgm:prSet presAssocID="{EF389080-170F-4BFB-9EA5-BAF68380C93A}" presName="spaceRect" presStyleCnt="0"/>
      <dgm:spPr/>
    </dgm:pt>
    <dgm:pt modelId="{4D4E433B-CD30-4F40-8538-A7050EAFC126}" type="pres">
      <dgm:prSet presAssocID="{EF389080-170F-4BFB-9EA5-BAF68380C93A}" presName="textRect" presStyleLbl="revTx" presStyleIdx="2" presStyleCnt="5">
        <dgm:presLayoutVars>
          <dgm:chMax val="1"/>
          <dgm:chPref val="1"/>
        </dgm:presLayoutVars>
      </dgm:prSet>
      <dgm:spPr/>
    </dgm:pt>
    <dgm:pt modelId="{6D7EDFD0-0C95-44A9-9F37-1D3BA933ACD5}" type="pres">
      <dgm:prSet presAssocID="{66ABB297-478B-45F6-9950-A4D1144C1E57}" presName="sibTrans" presStyleCnt="0"/>
      <dgm:spPr/>
    </dgm:pt>
    <dgm:pt modelId="{68739BC1-423C-48EB-A721-DCE2BB951167}" type="pres">
      <dgm:prSet presAssocID="{2AA1F697-49B9-48E1-BD20-1B895E18F4B1}" presName="compNode" presStyleCnt="0"/>
      <dgm:spPr/>
    </dgm:pt>
    <dgm:pt modelId="{BA84D205-5EEA-43BF-9D4F-726B98697D66}" type="pres">
      <dgm:prSet presAssocID="{2AA1F697-49B9-48E1-BD20-1B895E18F4B1}"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nk"/>
        </a:ext>
      </dgm:extLst>
    </dgm:pt>
    <dgm:pt modelId="{34DBE8EF-B455-4EBC-88B6-431BC4A3F1D7}" type="pres">
      <dgm:prSet presAssocID="{2AA1F697-49B9-48E1-BD20-1B895E18F4B1}" presName="spaceRect" presStyleCnt="0"/>
      <dgm:spPr/>
    </dgm:pt>
    <dgm:pt modelId="{17E86B62-65A6-4860-A142-FC60A1235CC2}" type="pres">
      <dgm:prSet presAssocID="{2AA1F697-49B9-48E1-BD20-1B895E18F4B1}" presName="textRect" presStyleLbl="revTx" presStyleIdx="3" presStyleCnt="5">
        <dgm:presLayoutVars>
          <dgm:chMax val="1"/>
          <dgm:chPref val="1"/>
        </dgm:presLayoutVars>
      </dgm:prSet>
      <dgm:spPr/>
    </dgm:pt>
    <dgm:pt modelId="{90C9724D-A5A0-4213-9138-3CA4B4C9398A}" type="pres">
      <dgm:prSet presAssocID="{DC741555-BD23-4FA0-A2E5-561849A152E4}" presName="sibTrans" presStyleCnt="0"/>
      <dgm:spPr/>
    </dgm:pt>
    <dgm:pt modelId="{CE394067-1F57-42BA-8BD7-AD094E4A81B2}" type="pres">
      <dgm:prSet presAssocID="{A6C53A76-484A-433A-8ABE-049F60D7C4A6}" presName="compNode" presStyleCnt="0"/>
      <dgm:spPr/>
    </dgm:pt>
    <dgm:pt modelId="{9394BBD7-1617-4AC2-914C-6955D624984D}" type="pres">
      <dgm:prSet presAssocID="{A6C53A76-484A-433A-8ABE-049F60D7C4A6}"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Gavel"/>
        </a:ext>
      </dgm:extLst>
    </dgm:pt>
    <dgm:pt modelId="{F648A258-4A8B-4580-9970-FD7FAE922B17}" type="pres">
      <dgm:prSet presAssocID="{A6C53A76-484A-433A-8ABE-049F60D7C4A6}" presName="spaceRect" presStyleCnt="0"/>
      <dgm:spPr/>
    </dgm:pt>
    <dgm:pt modelId="{CB5C3D61-72AF-4E4D-ABDE-FF7077F57CB3}" type="pres">
      <dgm:prSet presAssocID="{A6C53A76-484A-433A-8ABE-049F60D7C4A6}" presName="textRect" presStyleLbl="revTx" presStyleIdx="4" presStyleCnt="5">
        <dgm:presLayoutVars>
          <dgm:chMax val="1"/>
          <dgm:chPref val="1"/>
        </dgm:presLayoutVars>
      </dgm:prSet>
      <dgm:spPr/>
    </dgm:pt>
  </dgm:ptLst>
  <dgm:cxnLst>
    <dgm:cxn modelId="{70871E21-C5F1-423E-92ED-182EADA8BC49}" type="presOf" srcId="{6EA04903-E249-4B36-A1E7-22FF6962CBCB}" destId="{77C44730-7819-4FD0-B082-CF9B0F01C485}" srcOrd="0" destOrd="0" presId="urn:microsoft.com/office/officeart/2018/2/layout/IconLabelList"/>
    <dgm:cxn modelId="{ED81F43A-8EF7-428A-B684-AE18E3D7F989}" type="presOf" srcId="{A6C53A76-484A-433A-8ABE-049F60D7C4A6}" destId="{CB5C3D61-72AF-4E4D-ABDE-FF7077F57CB3}" srcOrd="0" destOrd="0" presId="urn:microsoft.com/office/officeart/2018/2/layout/IconLabelList"/>
    <dgm:cxn modelId="{AC2C983C-4D98-434A-8703-E7A91D33A730}" srcId="{6EA04903-E249-4B36-A1E7-22FF6962CBCB}" destId="{2AA1F697-49B9-48E1-BD20-1B895E18F4B1}" srcOrd="3" destOrd="0" parTransId="{878F1D3D-A0E1-417C-9130-4EBFA183E419}" sibTransId="{DC741555-BD23-4FA0-A2E5-561849A152E4}"/>
    <dgm:cxn modelId="{16855151-2444-48CF-B19D-48772C6B4B7C}" srcId="{6EA04903-E249-4B36-A1E7-22FF6962CBCB}" destId="{EF389080-170F-4BFB-9EA5-BAF68380C93A}" srcOrd="2" destOrd="0" parTransId="{8841731E-2E07-471B-B11B-11BEE2045223}" sibTransId="{66ABB297-478B-45F6-9950-A4D1144C1E57}"/>
    <dgm:cxn modelId="{D0395751-C3E6-4E63-9F76-F9F04EEF126C}" srcId="{6EA04903-E249-4B36-A1E7-22FF6962CBCB}" destId="{A6C53A76-484A-433A-8ABE-049F60D7C4A6}" srcOrd="4" destOrd="0" parTransId="{52AE7D4C-C585-461A-840D-BDE682A60C87}" sibTransId="{78131253-A775-43E1-A06F-1A920EE5C6F1}"/>
    <dgm:cxn modelId="{1E77C853-DA7D-45B4-A9F9-1FFE093E17DE}" srcId="{6EA04903-E249-4B36-A1E7-22FF6962CBCB}" destId="{5ADEA070-7E05-4D61-9595-22A0258DF4ED}" srcOrd="1" destOrd="0" parTransId="{FDEBF1D8-DB66-4470-9CE2-F65FE218DFB2}" sibTransId="{5D8D884A-5EE1-454B-945D-5AC90E0A13E5}"/>
    <dgm:cxn modelId="{85EB9D88-8095-4440-A1A2-6E89F9487920}" type="presOf" srcId="{2AA1F697-49B9-48E1-BD20-1B895E18F4B1}" destId="{17E86B62-65A6-4860-A142-FC60A1235CC2}" srcOrd="0" destOrd="0" presId="urn:microsoft.com/office/officeart/2018/2/layout/IconLabelList"/>
    <dgm:cxn modelId="{E634B9A6-DC78-4871-A75A-08C98076A1C5}" type="presOf" srcId="{EF389080-170F-4BFB-9EA5-BAF68380C93A}" destId="{4D4E433B-CD30-4F40-8538-A7050EAFC126}" srcOrd="0" destOrd="0" presId="urn:microsoft.com/office/officeart/2018/2/layout/IconLabelList"/>
    <dgm:cxn modelId="{20C415CA-9161-44B2-A419-1FF4FDD9B7EF}" srcId="{6EA04903-E249-4B36-A1E7-22FF6962CBCB}" destId="{150D88BD-D691-4870-9A9F-F7AA6D81A833}" srcOrd="0" destOrd="0" parTransId="{930E1C46-8FA9-47E1-8939-E2BF38C4D3F0}" sibTransId="{76120134-9D07-4F42-83D5-A3728581EF9A}"/>
    <dgm:cxn modelId="{027900DD-1A63-4D67-86E2-BACAA22D3954}" type="presOf" srcId="{150D88BD-D691-4870-9A9F-F7AA6D81A833}" destId="{75967B2D-B5EA-4A64-A94C-4941E3980118}" srcOrd="0" destOrd="0" presId="urn:microsoft.com/office/officeart/2018/2/layout/IconLabelList"/>
    <dgm:cxn modelId="{5C0165E5-B6FC-4426-9E82-216FA56FCB30}" type="presOf" srcId="{5ADEA070-7E05-4D61-9595-22A0258DF4ED}" destId="{60EBEA8E-11B6-48C0-A6D2-8928DE2CC7F3}" srcOrd="0" destOrd="0" presId="urn:microsoft.com/office/officeart/2018/2/layout/IconLabelList"/>
    <dgm:cxn modelId="{68E55123-B894-440A-844F-7B4D1B3318E5}" type="presParOf" srcId="{77C44730-7819-4FD0-B082-CF9B0F01C485}" destId="{9AAC051D-3274-4C8F-8C79-5CBD18DB3105}" srcOrd="0" destOrd="0" presId="urn:microsoft.com/office/officeart/2018/2/layout/IconLabelList"/>
    <dgm:cxn modelId="{82D7FF90-8BE9-4FF4-BE18-1C5FE19A8520}" type="presParOf" srcId="{9AAC051D-3274-4C8F-8C79-5CBD18DB3105}" destId="{9FB1861A-36F4-4630-9AC2-C6474138E109}" srcOrd="0" destOrd="0" presId="urn:microsoft.com/office/officeart/2018/2/layout/IconLabelList"/>
    <dgm:cxn modelId="{CFE8298D-04AF-4C6C-9950-368A7836C6BC}" type="presParOf" srcId="{9AAC051D-3274-4C8F-8C79-5CBD18DB3105}" destId="{CAC0513E-3F34-40C7-B072-908BE41AA678}" srcOrd="1" destOrd="0" presId="urn:microsoft.com/office/officeart/2018/2/layout/IconLabelList"/>
    <dgm:cxn modelId="{B4F79B13-4F7B-4E1C-A21D-9046115B2AAB}" type="presParOf" srcId="{9AAC051D-3274-4C8F-8C79-5CBD18DB3105}" destId="{75967B2D-B5EA-4A64-A94C-4941E3980118}" srcOrd="2" destOrd="0" presId="urn:microsoft.com/office/officeart/2018/2/layout/IconLabelList"/>
    <dgm:cxn modelId="{2BC1F9CB-65B0-465E-9C37-8EA0CB8E1AD1}" type="presParOf" srcId="{77C44730-7819-4FD0-B082-CF9B0F01C485}" destId="{49A65D05-89AE-45AD-B378-31AE28EFAFC3}" srcOrd="1" destOrd="0" presId="urn:microsoft.com/office/officeart/2018/2/layout/IconLabelList"/>
    <dgm:cxn modelId="{ACB393C2-9E9E-4F02-AFDA-8FB0D03936F9}" type="presParOf" srcId="{77C44730-7819-4FD0-B082-CF9B0F01C485}" destId="{7D024B91-D074-49C6-858A-8A384B87C123}" srcOrd="2" destOrd="0" presId="urn:microsoft.com/office/officeart/2018/2/layout/IconLabelList"/>
    <dgm:cxn modelId="{0E58EA1F-F273-41E9-B98A-B94DACB9B302}" type="presParOf" srcId="{7D024B91-D074-49C6-858A-8A384B87C123}" destId="{064D6F94-9701-4B8E-A635-DB759EBFD470}" srcOrd="0" destOrd="0" presId="urn:microsoft.com/office/officeart/2018/2/layout/IconLabelList"/>
    <dgm:cxn modelId="{E13A2B60-36BC-48CC-AC44-DF18354F0549}" type="presParOf" srcId="{7D024B91-D074-49C6-858A-8A384B87C123}" destId="{3FE5D078-5C0A-4AB3-9432-B0B0C9E54E3F}" srcOrd="1" destOrd="0" presId="urn:microsoft.com/office/officeart/2018/2/layout/IconLabelList"/>
    <dgm:cxn modelId="{A477CE22-74AE-4FC8-BD6B-1F22F4C77EA8}" type="presParOf" srcId="{7D024B91-D074-49C6-858A-8A384B87C123}" destId="{60EBEA8E-11B6-48C0-A6D2-8928DE2CC7F3}" srcOrd="2" destOrd="0" presId="urn:microsoft.com/office/officeart/2018/2/layout/IconLabelList"/>
    <dgm:cxn modelId="{CB687DC7-C48A-434D-A493-C5421A554743}" type="presParOf" srcId="{77C44730-7819-4FD0-B082-CF9B0F01C485}" destId="{EE617CA8-210F-4E9E-BABF-F9DC71320034}" srcOrd="3" destOrd="0" presId="urn:microsoft.com/office/officeart/2018/2/layout/IconLabelList"/>
    <dgm:cxn modelId="{97702A37-7D8B-44D4-8AF1-C07892919C50}" type="presParOf" srcId="{77C44730-7819-4FD0-B082-CF9B0F01C485}" destId="{163DF445-749C-40CC-B128-C8FB2927B842}" srcOrd="4" destOrd="0" presId="urn:microsoft.com/office/officeart/2018/2/layout/IconLabelList"/>
    <dgm:cxn modelId="{4A1C357D-AE46-47F4-9455-17F3E698B00C}" type="presParOf" srcId="{163DF445-749C-40CC-B128-C8FB2927B842}" destId="{2EB70C19-C1B7-4F18-B1F9-22731ABF1457}" srcOrd="0" destOrd="0" presId="urn:microsoft.com/office/officeart/2018/2/layout/IconLabelList"/>
    <dgm:cxn modelId="{CF61B562-BB55-42F7-9436-80DC8427D529}" type="presParOf" srcId="{163DF445-749C-40CC-B128-C8FB2927B842}" destId="{0CBD1363-2F4F-4933-835F-64FDDFEE8C1F}" srcOrd="1" destOrd="0" presId="urn:microsoft.com/office/officeart/2018/2/layout/IconLabelList"/>
    <dgm:cxn modelId="{803E875B-8411-434A-B483-0F5AB2C3701C}" type="presParOf" srcId="{163DF445-749C-40CC-B128-C8FB2927B842}" destId="{4D4E433B-CD30-4F40-8538-A7050EAFC126}" srcOrd="2" destOrd="0" presId="urn:microsoft.com/office/officeart/2018/2/layout/IconLabelList"/>
    <dgm:cxn modelId="{A5FADA87-7D5B-49D7-B47D-56492E2D4E56}" type="presParOf" srcId="{77C44730-7819-4FD0-B082-CF9B0F01C485}" destId="{6D7EDFD0-0C95-44A9-9F37-1D3BA933ACD5}" srcOrd="5" destOrd="0" presId="urn:microsoft.com/office/officeart/2018/2/layout/IconLabelList"/>
    <dgm:cxn modelId="{A9359ADF-BCE0-4362-91CC-605DF7B87838}" type="presParOf" srcId="{77C44730-7819-4FD0-B082-CF9B0F01C485}" destId="{68739BC1-423C-48EB-A721-DCE2BB951167}" srcOrd="6" destOrd="0" presId="urn:microsoft.com/office/officeart/2018/2/layout/IconLabelList"/>
    <dgm:cxn modelId="{75B39221-C1ED-416C-BAEE-E0AA2641D33C}" type="presParOf" srcId="{68739BC1-423C-48EB-A721-DCE2BB951167}" destId="{BA84D205-5EEA-43BF-9D4F-726B98697D66}" srcOrd="0" destOrd="0" presId="urn:microsoft.com/office/officeart/2018/2/layout/IconLabelList"/>
    <dgm:cxn modelId="{DAC05E6A-A2CD-44E1-ACF7-17D7600C26FF}" type="presParOf" srcId="{68739BC1-423C-48EB-A721-DCE2BB951167}" destId="{34DBE8EF-B455-4EBC-88B6-431BC4A3F1D7}" srcOrd="1" destOrd="0" presId="urn:microsoft.com/office/officeart/2018/2/layout/IconLabelList"/>
    <dgm:cxn modelId="{87BE249B-0C71-44D0-B07D-6C4059376546}" type="presParOf" srcId="{68739BC1-423C-48EB-A721-DCE2BB951167}" destId="{17E86B62-65A6-4860-A142-FC60A1235CC2}" srcOrd="2" destOrd="0" presId="urn:microsoft.com/office/officeart/2018/2/layout/IconLabelList"/>
    <dgm:cxn modelId="{D305DD28-B6D3-4FCA-8432-5F584B6D5BC4}" type="presParOf" srcId="{77C44730-7819-4FD0-B082-CF9B0F01C485}" destId="{90C9724D-A5A0-4213-9138-3CA4B4C9398A}" srcOrd="7" destOrd="0" presId="urn:microsoft.com/office/officeart/2018/2/layout/IconLabelList"/>
    <dgm:cxn modelId="{4743FEB7-0D01-4061-B4AA-3CFE54818D78}" type="presParOf" srcId="{77C44730-7819-4FD0-B082-CF9B0F01C485}" destId="{CE394067-1F57-42BA-8BD7-AD094E4A81B2}" srcOrd="8" destOrd="0" presId="urn:microsoft.com/office/officeart/2018/2/layout/IconLabelList"/>
    <dgm:cxn modelId="{39C4CCE5-88B7-4420-9CDC-E04BD503D8A7}" type="presParOf" srcId="{CE394067-1F57-42BA-8BD7-AD094E4A81B2}" destId="{9394BBD7-1617-4AC2-914C-6955D624984D}" srcOrd="0" destOrd="0" presId="urn:microsoft.com/office/officeart/2018/2/layout/IconLabelList"/>
    <dgm:cxn modelId="{36ADFC0E-4804-4735-A4C2-E126C85DB9BD}" type="presParOf" srcId="{CE394067-1F57-42BA-8BD7-AD094E4A81B2}" destId="{F648A258-4A8B-4580-9970-FD7FAE922B17}" srcOrd="1" destOrd="0" presId="urn:microsoft.com/office/officeart/2018/2/layout/IconLabelList"/>
    <dgm:cxn modelId="{7C882CCD-E136-4597-BA90-561823AF7A75}" type="presParOf" srcId="{CE394067-1F57-42BA-8BD7-AD094E4A81B2}" destId="{CB5C3D61-72AF-4E4D-ABDE-FF7077F57CB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E0E31E-6239-4705-91A9-E11C40329E58}" type="doc">
      <dgm:prSet loTypeId="urn:microsoft.com/office/officeart/2018/2/layout/IconLabelList" loCatId="icon" qsTypeId="urn:microsoft.com/office/officeart/2005/8/quickstyle/simple1#3" qsCatId="simple" csTypeId="urn:microsoft.com/office/officeart/2005/8/colors/accent1_2#3" csCatId="accent1" phldr="1"/>
      <dgm:spPr/>
      <dgm:t>
        <a:bodyPr/>
        <a:lstStyle/>
        <a:p>
          <a:endParaRPr lang="en-US"/>
        </a:p>
      </dgm:t>
    </dgm:pt>
    <dgm:pt modelId="{C942F6C3-02AD-4953-95F7-670A7D30E328}">
      <dgm:prSet custT="1"/>
      <dgm:spPr/>
      <dgm:t>
        <a:bodyPr/>
        <a:lstStyle/>
        <a:p>
          <a:pPr>
            <a:lnSpc>
              <a:spcPct val="100000"/>
            </a:lnSpc>
          </a:pPr>
          <a:r>
            <a:rPr lang="en-US" sz="1400"/>
            <a:t>A financing mechanism which seeks to create </a:t>
          </a:r>
          <a:r>
            <a:rPr lang="en-US" sz="1400" b="1"/>
            <a:t>employment opportunities for rural Georgia’s low- and moderate-income population </a:t>
          </a:r>
          <a:r>
            <a:rPr lang="en-US" sz="1400"/>
            <a:t>;</a:t>
          </a:r>
        </a:p>
      </dgm:t>
    </dgm:pt>
    <dgm:pt modelId="{BF39A1EB-FB6F-42B1-870D-0CC17EB3ECB2}" type="parTrans" cxnId="{DA91B533-AD16-4359-8460-318F426E3F42}">
      <dgm:prSet/>
      <dgm:spPr/>
      <dgm:t>
        <a:bodyPr/>
        <a:lstStyle/>
        <a:p>
          <a:endParaRPr lang="en-US"/>
        </a:p>
      </dgm:t>
    </dgm:pt>
    <dgm:pt modelId="{3C52812E-73E5-46AB-A51F-485A1D6A6223}" type="sibTrans" cxnId="{DA91B533-AD16-4359-8460-318F426E3F42}">
      <dgm:prSet/>
      <dgm:spPr/>
      <dgm:t>
        <a:bodyPr/>
        <a:lstStyle/>
        <a:p>
          <a:endParaRPr lang="en-US"/>
        </a:p>
      </dgm:t>
    </dgm:pt>
    <dgm:pt modelId="{71267EFD-300D-462D-A1A7-FDAFEFB64683}">
      <dgm:prSet custT="1"/>
      <dgm:spPr/>
      <dgm:t>
        <a:bodyPr/>
        <a:lstStyle/>
        <a:p>
          <a:pPr>
            <a:lnSpc>
              <a:spcPct val="100000"/>
            </a:lnSpc>
          </a:pPr>
          <a:r>
            <a:rPr lang="en-US" sz="1400"/>
            <a:t>A method of </a:t>
          </a:r>
          <a:r>
            <a:rPr lang="en-US" sz="1400" b="1"/>
            <a:t>assisting those businesses that cannot raise all of their financing needs  through conventional private sources</a:t>
          </a:r>
          <a:r>
            <a:rPr lang="en-US" sz="1400"/>
            <a:t>; and</a:t>
          </a:r>
        </a:p>
      </dgm:t>
    </dgm:pt>
    <dgm:pt modelId="{AAFFC294-F82E-432A-BF60-8161C6B4B06F}" type="parTrans" cxnId="{A7117FD8-1054-4527-9DEE-216F456507A8}">
      <dgm:prSet/>
      <dgm:spPr/>
      <dgm:t>
        <a:bodyPr/>
        <a:lstStyle/>
        <a:p>
          <a:endParaRPr lang="en-US"/>
        </a:p>
      </dgm:t>
    </dgm:pt>
    <dgm:pt modelId="{07850FE4-C515-4D25-8E08-E29CA0DDFD4E}" type="sibTrans" cxnId="{A7117FD8-1054-4527-9DEE-216F456507A8}">
      <dgm:prSet/>
      <dgm:spPr/>
      <dgm:t>
        <a:bodyPr/>
        <a:lstStyle/>
        <a:p>
          <a:endParaRPr lang="en-US"/>
        </a:p>
      </dgm:t>
    </dgm:pt>
    <dgm:pt modelId="{63C18A6F-04C9-4C41-9A3C-F9E686E7F201}">
      <dgm:prSet custT="1"/>
      <dgm:spPr/>
      <dgm:t>
        <a:bodyPr/>
        <a:lstStyle/>
        <a:p>
          <a:pPr>
            <a:lnSpc>
              <a:spcPct val="100000"/>
            </a:lnSpc>
          </a:pPr>
          <a:r>
            <a:rPr lang="en-US" sz="1400"/>
            <a:t>A </a:t>
          </a:r>
          <a:r>
            <a:rPr lang="en-US" sz="1400" b="1"/>
            <a:t>provider of infrastructure funding to local governments </a:t>
          </a:r>
          <a:r>
            <a:rPr lang="en-US" sz="1400"/>
            <a:t>with projects that will create the necessary job opportunities , but cannot proceed because of a lack of sufficient infrastructure funding</a:t>
          </a:r>
        </a:p>
      </dgm:t>
    </dgm:pt>
    <dgm:pt modelId="{4E5F3578-183A-4EB4-A037-2E8A488F0E15}" type="parTrans" cxnId="{CC71C804-215C-44AC-BB34-B1D637D68125}">
      <dgm:prSet/>
      <dgm:spPr/>
      <dgm:t>
        <a:bodyPr/>
        <a:lstStyle/>
        <a:p>
          <a:endParaRPr lang="en-US"/>
        </a:p>
      </dgm:t>
    </dgm:pt>
    <dgm:pt modelId="{77EF0F14-E61A-40F6-99C5-3E465E4213F7}" type="sibTrans" cxnId="{CC71C804-215C-44AC-BB34-B1D637D68125}">
      <dgm:prSet/>
      <dgm:spPr/>
      <dgm:t>
        <a:bodyPr/>
        <a:lstStyle/>
        <a:p>
          <a:endParaRPr lang="en-US"/>
        </a:p>
      </dgm:t>
    </dgm:pt>
    <dgm:pt modelId="{851B8C5F-6D74-491B-80AF-C9F69C5BE8BB}" type="pres">
      <dgm:prSet presAssocID="{8EE0E31E-6239-4705-91A9-E11C40329E58}" presName="root" presStyleCnt="0">
        <dgm:presLayoutVars>
          <dgm:dir/>
          <dgm:resizeHandles val="exact"/>
        </dgm:presLayoutVars>
      </dgm:prSet>
      <dgm:spPr/>
    </dgm:pt>
    <dgm:pt modelId="{8BA10478-DE33-4ACF-897F-DD59914E6F54}" type="pres">
      <dgm:prSet presAssocID="{C942F6C3-02AD-4953-95F7-670A7D30E328}" presName="compNode" presStyleCnt="0"/>
      <dgm:spPr/>
    </dgm:pt>
    <dgm:pt modelId="{70636B9A-2D10-4E9F-8637-BA130A046E9D}" type="pres">
      <dgm:prSet presAssocID="{C942F6C3-02AD-4953-95F7-670A7D30E328}"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ollar"/>
        </a:ext>
      </dgm:extLst>
    </dgm:pt>
    <dgm:pt modelId="{E3945848-596F-49D9-AC39-FDA1C0DA51E9}" type="pres">
      <dgm:prSet presAssocID="{C942F6C3-02AD-4953-95F7-670A7D30E328}" presName="spaceRect" presStyleCnt="0"/>
      <dgm:spPr/>
    </dgm:pt>
    <dgm:pt modelId="{4B4CDF90-092C-43BD-A002-C60DBFBEE2A0}" type="pres">
      <dgm:prSet presAssocID="{C942F6C3-02AD-4953-95F7-670A7D30E328}" presName="textRect" presStyleLbl="revTx" presStyleIdx="0" presStyleCnt="3">
        <dgm:presLayoutVars>
          <dgm:chMax val="1"/>
          <dgm:chPref val="1"/>
        </dgm:presLayoutVars>
      </dgm:prSet>
      <dgm:spPr/>
    </dgm:pt>
    <dgm:pt modelId="{B487DE12-F9FA-469B-A6C4-77E265F1C467}" type="pres">
      <dgm:prSet presAssocID="{3C52812E-73E5-46AB-A51F-485A1D6A6223}" presName="sibTrans" presStyleCnt="0"/>
      <dgm:spPr/>
    </dgm:pt>
    <dgm:pt modelId="{79948BA7-57A1-4AD9-8670-7474C6B7F301}" type="pres">
      <dgm:prSet presAssocID="{71267EFD-300D-462D-A1A7-FDAFEFB64683}" presName="compNode" presStyleCnt="0"/>
      <dgm:spPr/>
    </dgm:pt>
    <dgm:pt modelId="{540EC90C-3D82-4689-B2C4-E6ACF6375BE2}" type="pres">
      <dgm:prSet presAssocID="{71267EFD-300D-462D-A1A7-FDAFEFB6468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a:ext>
      </dgm:extLst>
    </dgm:pt>
    <dgm:pt modelId="{6E2A6701-7A1F-4C41-A371-BF35BE5E2E02}" type="pres">
      <dgm:prSet presAssocID="{71267EFD-300D-462D-A1A7-FDAFEFB64683}" presName="spaceRect" presStyleCnt="0"/>
      <dgm:spPr/>
    </dgm:pt>
    <dgm:pt modelId="{C648DA0E-4FC3-4748-AFEA-D2AA4415129B}" type="pres">
      <dgm:prSet presAssocID="{71267EFD-300D-462D-A1A7-FDAFEFB64683}" presName="textRect" presStyleLbl="revTx" presStyleIdx="1" presStyleCnt="3">
        <dgm:presLayoutVars>
          <dgm:chMax val="1"/>
          <dgm:chPref val="1"/>
        </dgm:presLayoutVars>
      </dgm:prSet>
      <dgm:spPr/>
    </dgm:pt>
    <dgm:pt modelId="{6B57F04F-CAA2-4943-8105-B4D280939D6B}" type="pres">
      <dgm:prSet presAssocID="{07850FE4-C515-4D25-8E08-E29CA0DDFD4E}" presName="sibTrans" presStyleCnt="0"/>
      <dgm:spPr/>
    </dgm:pt>
    <dgm:pt modelId="{4021946F-7FA2-4BF0-9449-B7C6487D8DAC}" type="pres">
      <dgm:prSet presAssocID="{63C18A6F-04C9-4C41-9A3C-F9E686E7F201}" presName="compNode" presStyleCnt="0"/>
      <dgm:spPr/>
    </dgm:pt>
    <dgm:pt modelId="{7BC37375-C28A-4599-854F-29D809FD024F}" type="pres">
      <dgm:prSet presAssocID="{63C18A6F-04C9-4C41-9A3C-F9E686E7F20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oney"/>
        </a:ext>
      </dgm:extLst>
    </dgm:pt>
    <dgm:pt modelId="{8807AD2A-C75B-4942-802D-CB59ABAB7606}" type="pres">
      <dgm:prSet presAssocID="{63C18A6F-04C9-4C41-9A3C-F9E686E7F201}" presName="spaceRect" presStyleCnt="0"/>
      <dgm:spPr/>
    </dgm:pt>
    <dgm:pt modelId="{B9A7AAFD-CFFF-4A8F-B4E8-6678F43C6AB8}" type="pres">
      <dgm:prSet presAssocID="{63C18A6F-04C9-4C41-9A3C-F9E686E7F201}" presName="textRect" presStyleLbl="revTx" presStyleIdx="2" presStyleCnt="3" custScaleX="125811">
        <dgm:presLayoutVars>
          <dgm:chMax val="1"/>
          <dgm:chPref val="1"/>
        </dgm:presLayoutVars>
      </dgm:prSet>
      <dgm:spPr/>
    </dgm:pt>
  </dgm:ptLst>
  <dgm:cxnLst>
    <dgm:cxn modelId="{CC71C804-215C-44AC-BB34-B1D637D68125}" srcId="{8EE0E31E-6239-4705-91A9-E11C40329E58}" destId="{63C18A6F-04C9-4C41-9A3C-F9E686E7F201}" srcOrd="2" destOrd="0" parTransId="{4E5F3578-183A-4EB4-A037-2E8A488F0E15}" sibTransId="{77EF0F14-E61A-40F6-99C5-3E465E4213F7}"/>
    <dgm:cxn modelId="{DA91B533-AD16-4359-8460-318F426E3F42}" srcId="{8EE0E31E-6239-4705-91A9-E11C40329E58}" destId="{C942F6C3-02AD-4953-95F7-670A7D30E328}" srcOrd="0" destOrd="0" parTransId="{BF39A1EB-FB6F-42B1-870D-0CC17EB3ECB2}" sibTransId="{3C52812E-73E5-46AB-A51F-485A1D6A6223}"/>
    <dgm:cxn modelId="{85C8E452-F34E-4DCB-957F-BFD2867FCC66}" type="presOf" srcId="{71267EFD-300D-462D-A1A7-FDAFEFB64683}" destId="{C648DA0E-4FC3-4748-AFEA-D2AA4415129B}" srcOrd="0" destOrd="0" presId="urn:microsoft.com/office/officeart/2018/2/layout/IconLabelList"/>
    <dgm:cxn modelId="{6DF2E3A8-66FA-425B-86FB-02279CD056C5}" type="presOf" srcId="{C942F6C3-02AD-4953-95F7-670A7D30E328}" destId="{4B4CDF90-092C-43BD-A002-C60DBFBEE2A0}" srcOrd="0" destOrd="0" presId="urn:microsoft.com/office/officeart/2018/2/layout/IconLabelList"/>
    <dgm:cxn modelId="{A7117FD8-1054-4527-9DEE-216F456507A8}" srcId="{8EE0E31E-6239-4705-91A9-E11C40329E58}" destId="{71267EFD-300D-462D-A1A7-FDAFEFB64683}" srcOrd="1" destOrd="0" parTransId="{AAFFC294-F82E-432A-BF60-8161C6B4B06F}" sibTransId="{07850FE4-C515-4D25-8E08-E29CA0DDFD4E}"/>
    <dgm:cxn modelId="{ED16F8E2-B9FA-493C-8CEB-FFC8B02BBF32}" type="presOf" srcId="{8EE0E31E-6239-4705-91A9-E11C40329E58}" destId="{851B8C5F-6D74-491B-80AF-C9F69C5BE8BB}" srcOrd="0" destOrd="0" presId="urn:microsoft.com/office/officeart/2018/2/layout/IconLabelList"/>
    <dgm:cxn modelId="{689E57F2-09EB-4785-A95F-3449E6A3C527}" type="presOf" srcId="{63C18A6F-04C9-4C41-9A3C-F9E686E7F201}" destId="{B9A7AAFD-CFFF-4A8F-B4E8-6678F43C6AB8}" srcOrd="0" destOrd="0" presId="urn:microsoft.com/office/officeart/2018/2/layout/IconLabelList"/>
    <dgm:cxn modelId="{31C54F26-633A-44D3-BCED-595E827BF77C}" type="presParOf" srcId="{851B8C5F-6D74-491B-80AF-C9F69C5BE8BB}" destId="{8BA10478-DE33-4ACF-897F-DD59914E6F54}" srcOrd="0" destOrd="0" presId="urn:microsoft.com/office/officeart/2018/2/layout/IconLabelList"/>
    <dgm:cxn modelId="{0FC51ABA-9D61-4520-9877-8764467E8299}" type="presParOf" srcId="{8BA10478-DE33-4ACF-897F-DD59914E6F54}" destId="{70636B9A-2D10-4E9F-8637-BA130A046E9D}" srcOrd="0" destOrd="0" presId="urn:microsoft.com/office/officeart/2018/2/layout/IconLabelList"/>
    <dgm:cxn modelId="{DF0F6826-C47A-42B3-BF9E-65DACC60B2D5}" type="presParOf" srcId="{8BA10478-DE33-4ACF-897F-DD59914E6F54}" destId="{E3945848-596F-49D9-AC39-FDA1C0DA51E9}" srcOrd="1" destOrd="0" presId="urn:microsoft.com/office/officeart/2018/2/layout/IconLabelList"/>
    <dgm:cxn modelId="{83F2A138-5BBD-43A9-BC78-4255E9EAD6CE}" type="presParOf" srcId="{8BA10478-DE33-4ACF-897F-DD59914E6F54}" destId="{4B4CDF90-092C-43BD-A002-C60DBFBEE2A0}" srcOrd="2" destOrd="0" presId="urn:microsoft.com/office/officeart/2018/2/layout/IconLabelList"/>
    <dgm:cxn modelId="{A39755F3-4FDA-42AE-A8B4-7244CD3BCC92}" type="presParOf" srcId="{851B8C5F-6D74-491B-80AF-C9F69C5BE8BB}" destId="{B487DE12-F9FA-469B-A6C4-77E265F1C467}" srcOrd="1" destOrd="0" presId="urn:microsoft.com/office/officeart/2018/2/layout/IconLabelList"/>
    <dgm:cxn modelId="{B6CCEAEE-1A82-414D-B2FD-DFB6356CAF21}" type="presParOf" srcId="{851B8C5F-6D74-491B-80AF-C9F69C5BE8BB}" destId="{79948BA7-57A1-4AD9-8670-7474C6B7F301}" srcOrd="2" destOrd="0" presId="urn:microsoft.com/office/officeart/2018/2/layout/IconLabelList"/>
    <dgm:cxn modelId="{E7254AFD-1EDF-4364-A819-D6E5E40CCAF9}" type="presParOf" srcId="{79948BA7-57A1-4AD9-8670-7474C6B7F301}" destId="{540EC90C-3D82-4689-B2C4-E6ACF6375BE2}" srcOrd="0" destOrd="0" presId="urn:microsoft.com/office/officeart/2018/2/layout/IconLabelList"/>
    <dgm:cxn modelId="{BFE1390B-4598-41D5-B2ED-BE71C6984A70}" type="presParOf" srcId="{79948BA7-57A1-4AD9-8670-7474C6B7F301}" destId="{6E2A6701-7A1F-4C41-A371-BF35BE5E2E02}" srcOrd="1" destOrd="0" presId="urn:microsoft.com/office/officeart/2018/2/layout/IconLabelList"/>
    <dgm:cxn modelId="{8B885634-022C-469D-9B37-0DB415A313E1}" type="presParOf" srcId="{79948BA7-57A1-4AD9-8670-7474C6B7F301}" destId="{C648DA0E-4FC3-4748-AFEA-D2AA4415129B}" srcOrd="2" destOrd="0" presId="urn:microsoft.com/office/officeart/2018/2/layout/IconLabelList"/>
    <dgm:cxn modelId="{3843E02C-DF8D-4FFB-B7BC-2FEEC821CAC7}" type="presParOf" srcId="{851B8C5F-6D74-491B-80AF-C9F69C5BE8BB}" destId="{6B57F04F-CAA2-4943-8105-B4D280939D6B}" srcOrd="3" destOrd="0" presId="urn:microsoft.com/office/officeart/2018/2/layout/IconLabelList"/>
    <dgm:cxn modelId="{248D96B0-15BD-41AE-AA30-A78A0754544A}" type="presParOf" srcId="{851B8C5F-6D74-491B-80AF-C9F69C5BE8BB}" destId="{4021946F-7FA2-4BF0-9449-B7C6487D8DAC}" srcOrd="4" destOrd="0" presId="urn:microsoft.com/office/officeart/2018/2/layout/IconLabelList"/>
    <dgm:cxn modelId="{E31FA141-8227-4A46-AB91-603C70DAB073}" type="presParOf" srcId="{4021946F-7FA2-4BF0-9449-B7C6487D8DAC}" destId="{7BC37375-C28A-4599-854F-29D809FD024F}" srcOrd="0" destOrd="0" presId="urn:microsoft.com/office/officeart/2018/2/layout/IconLabelList"/>
    <dgm:cxn modelId="{EDBD4D96-CA3B-452A-AF52-DC93BEB309F4}" type="presParOf" srcId="{4021946F-7FA2-4BF0-9449-B7C6487D8DAC}" destId="{8807AD2A-C75B-4942-802D-CB59ABAB7606}" srcOrd="1" destOrd="0" presId="urn:microsoft.com/office/officeart/2018/2/layout/IconLabelList"/>
    <dgm:cxn modelId="{D37B9081-7205-409D-AF06-3B7645AEA422}" type="presParOf" srcId="{4021946F-7FA2-4BF0-9449-B7C6487D8DAC}" destId="{B9A7AAFD-CFFF-4A8F-B4E8-6678F43C6AB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D7E7C67-75F4-4705-A3D2-6CFD532526A2}" type="doc">
      <dgm:prSet loTypeId="urn:microsoft.com/office/officeart/2008/layout/LinedList" loCatId="list" qsTypeId="urn:microsoft.com/office/officeart/2005/8/quickstyle/simple1#4" qsCatId="simple" csTypeId="urn:microsoft.com/office/officeart/2005/8/colors/accent1_2#4" csCatId="accent1" phldr="1"/>
      <dgm:spPr/>
      <dgm:t>
        <a:bodyPr/>
        <a:lstStyle/>
        <a:p>
          <a:endParaRPr lang="en-US"/>
        </a:p>
      </dgm:t>
    </dgm:pt>
    <dgm:pt modelId="{C0ECF8EE-FDAD-4547-B723-A17F3B830E98}">
      <dgm:prSet custT="1"/>
      <dgm:spPr>
        <a:solidFill>
          <a:srgbClr val="D9D9D9"/>
        </a:solidFill>
      </dgm:spPr>
      <dgm:t>
        <a:bodyPr/>
        <a:lstStyle/>
        <a:p>
          <a:r>
            <a:rPr lang="en-US" sz="2400"/>
            <a:t>Direct assistance to private for-profit entities, when the assistance is appropriate to carry out an economic development project</a:t>
          </a:r>
        </a:p>
      </dgm:t>
    </dgm:pt>
    <dgm:pt modelId="{077ADCF1-066C-4014-971A-680BB60FC1F2}" type="parTrans" cxnId="{DFF31D9B-816A-414D-BD28-6C37327EE4C0}">
      <dgm:prSet/>
      <dgm:spPr/>
      <dgm:t>
        <a:bodyPr/>
        <a:lstStyle/>
        <a:p>
          <a:endParaRPr lang="en-US"/>
        </a:p>
      </dgm:t>
    </dgm:pt>
    <dgm:pt modelId="{BB138F2F-8FCF-4763-AF0C-9E1B1B99E2CC}" type="sibTrans" cxnId="{DFF31D9B-816A-414D-BD28-6C37327EE4C0}">
      <dgm:prSet/>
      <dgm:spPr/>
      <dgm:t>
        <a:bodyPr/>
        <a:lstStyle/>
        <a:p>
          <a:endParaRPr lang="en-US"/>
        </a:p>
      </dgm:t>
    </dgm:pt>
    <dgm:pt modelId="{252E68A4-5570-4658-86DF-84FBA9F90817}">
      <dgm:prSet custT="1"/>
      <dgm:spPr/>
      <dgm:t>
        <a:bodyPr/>
        <a:lstStyle/>
        <a:p>
          <a:r>
            <a:rPr lang="en-US" sz="1800" dirty="0"/>
            <a:t>*</a:t>
          </a:r>
          <a:r>
            <a:rPr lang="en-US" sz="1800" b="1" dirty="0"/>
            <a:t>Assistance can not be in the form of a  grant</a:t>
          </a:r>
          <a:r>
            <a:rPr lang="en-US" sz="1800" dirty="0"/>
            <a:t>, guarantees, or technical assistance.</a:t>
          </a:r>
        </a:p>
      </dgm:t>
    </dgm:pt>
    <dgm:pt modelId="{6621DDF8-1D97-4BC6-8CC9-8846E83700CA}" type="parTrans" cxnId="{D933D271-8E61-4E72-8993-4086A990E300}">
      <dgm:prSet/>
      <dgm:spPr/>
      <dgm:t>
        <a:bodyPr/>
        <a:lstStyle/>
        <a:p>
          <a:endParaRPr lang="en-US"/>
        </a:p>
      </dgm:t>
    </dgm:pt>
    <dgm:pt modelId="{8D4A441B-393B-4F51-80D0-A448CEA8B467}" type="sibTrans" cxnId="{D933D271-8E61-4E72-8993-4086A990E300}">
      <dgm:prSet/>
      <dgm:spPr/>
      <dgm:t>
        <a:bodyPr/>
        <a:lstStyle/>
        <a:p>
          <a:endParaRPr lang="en-US"/>
        </a:p>
      </dgm:t>
    </dgm:pt>
    <dgm:pt modelId="{49695505-8D41-400D-8E29-5EFA1002F6D2}">
      <dgm:prSet custT="1"/>
      <dgm:spPr/>
      <dgm:t>
        <a:bodyPr/>
        <a:lstStyle/>
        <a:p>
          <a:r>
            <a:rPr lang="en-US" sz="1800" dirty="0"/>
            <a:t>*Financial assistance to private for-profit entities must be made upon </a:t>
          </a:r>
          <a:r>
            <a:rPr lang="en-US" sz="1800" b="1" dirty="0"/>
            <a:t>firm commitments of financial participation from other private sources such as banks </a:t>
          </a:r>
          <a:r>
            <a:rPr lang="en-US" sz="1800" dirty="0"/>
            <a:t>or the private for-profit entities themselves. </a:t>
          </a:r>
        </a:p>
      </dgm:t>
    </dgm:pt>
    <dgm:pt modelId="{FEF8425F-14A0-433A-9AAE-E00015128E78}" type="parTrans" cxnId="{A23464B4-0BBA-4230-A1D2-86E937F9E12A}">
      <dgm:prSet/>
      <dgm:spPr/>
      <dgm:t>
        <a:bodyPr/>
        <a:lstStyle/>
        <a:p>
          <a:endParaRPr lang="en-US"/>
        </a:p>
      </dgm:t>
    </dgm:pt>
    <dgm:pt modelId="{94713B27-FE8A-4B25-B6A2-233BA50D4A04}" type="sibTrans" cxnId="{A23464B4-0BBA-4230-A1D2-86E937F9E12A}">
      <dgm:prSet/>
      <dgm:spPr/>
      <dgm:t>
        <a:bodyPr/>
        <a:lstStyle/>
        <a:p>
          <a:endParaRPr lang="en-US"/>
        </a:p>
      </dgm:t>
    </dgm:pt>
    <dgm:pt modelId="{8458C181-9711-4531-88A7-2A8979610067}">
      <dgm:prSet custT="1"/>
      <dgm:spPr/>
      <dgm:t>
        <a:bodyPr/>
        <a:lstStyle/>
        <a:p>
          <a:r>
            <a:rPr lang="en-US" sz="1800" dirty="0"/>
            <a:t>*Assistance must also </a:t>
          </a:r>
          <a:r>
            <a:rPr lang="en-US" sz="1800" b="1" dirty="0"/>
            <a:t>create or retain permanent jobs </a:t>
          </a:r>
          <a:r>
            <a:rPr lang="en-US" sz="1800" dirty="0"/>
            <a:t>principally for low- and moderate-income persons.</a:t>
          </a:r>
        </a:p>
      </dgm:t>
    </dgm:pt>
    <dgm:pt modelId="{D6B06CE4-EF9A-47A3-89EA-3FDF6CFD5E35}" type="parTrans" cxnId="{5E60F87E-59B3-45BB-8D74-AA918F0F0B74}">
      <dgm:prSet/>
      <dgm:spPr/>
      <dgm:t>
        <a:bodyPr/>
        <a:lstStyle/>
        <a:p>
          <a:endParaRPr lang="en-US"/>
        </a:p>
      </dgm:t>
    </dgm:pt>
    <dgm:pt modelId="{9881EE13-EC75-4732-B41A-16EC7A5E3B0D}" type="sibTrans" cxnId="{5E60F87E-59B3-45BB-8D74-AA918F0F0B74}">
      <dgm:prSet/>
      <dgm:spPr/>
      <dgm:t>
        <a:bodyPr/>
        <a:lstStyle/>
        <a:p>
          <a:endParaRPr lang="en-US"/>
        </a:p>
      </dgm:t>
    </dgm:pt>
    <dgm:pt modelId="{962E0671-F8BF-470C-991E-E74C30E4B68D}" type="pres">
      <dgm:prSet presAssocID="{5D7E7C67-75F4-4705-A3D2-6CFD532526A2}" presName="vert0" presStyleCnt="0">
        <dgm:presLayoutVars>
          <dgm:dir/>
          <dgm:animOne val="branch"/>
          <dgm:animLvl val="lvl"/>
        </dgm:presLayoutVars>
      </dgm:prSet>
      <dgm:spPr/>
    </dgm:pt>
    <dgm:pt modelId="{F3B77E4E-F885-4854-AFAC-BFD3C0577816}" type="pres">
      <dgm:prSet presAssocID="{C0ECF8EE-FDAD-4547-B723-A17F3B830E98}" presName="thickLine" presStyleLbl="alignNode1" presStyleIdx="0" presStyleCnt="1"/>
      <dgm:spPr/>
    </dgm:pt>
    <dgm:pt modelId="{86557139-75E2-49E3-B08B-DC65812D1489}" type="pres">
      <dgm:prSet presAssocID="{C0ECF8EE-FDAD-4547-B723-A17F3B830E98}" presName="horz1" presStyleCnt="0"/>
      <dgm:spPr/>
    </dgm:pt>
    <dgm:pt modelId="{F272FA4D-F943-47BD-BD3E-8460C1C4A718}" type="pres">
      <dgm:prSet presAssocID="{C0ECF8EE-FDAD-4547-B723-A17F3B830E98}" presName="tx1" presStyleLbl="revTx" presStyleIdx="0" presStyleCnt="4" custScaleX="204359" custLinFactNeighborX="-17685" custLinFactNeighborY="-14651"/>
      <dgm:spPr>
        <a:prstGeom prst="flowChartDelay">
          <a:avLst/>
        </a:prstGeom>
      </dgm:spPr>
    </dgm:pt>
    <dgm:pt modelId="{FB388EB3-5181-417F-B954-185CBB06D89E}" type="pres">
      <dgm:prSet presAssocID="{C0ECF8EE-FDAD-4547-B723-A17F3B830E98}" presName="vert1" presStyleCnt="0"/>
      <dgm:spPr/>
    </dgm:pt>
    <dgm:pt modelId="{4381DF62-F368-4451-B23F-DAA2E3DA1890}" type="pres">
      <dgm:prSet presAssocID="{252E68A4-5570-4658-86DF-84FBA9F90817}" presName="vertSpace2a" presStyleCnt="0"/>
      <dgm:spPr/>
    </dgm:pt>
    <dgm:pt modelId="{DC811FDF-E568-4AEA-87EA-8CE466C11D0F}" type="pres">
      <dgm:prSet presAssocID="{252E68A4-5570-4658-86DF-84FBA9F90817}" presName="horz2" presStyleCnt="0"/>
      <dgm:spPr/>
    </dgm:pt>
    <dgm:pt modelId="{FE26E268-C23A-4E51-8CD5-77E7D0C2ACD7}" type="pres">
      <dgm:prSet presAssocID="{252E68A4-5570-4658-86DF-84FBA9F90817}" presName="horzSpace2" presStyleCnt="0"/>
      <dgm:spPr/>
    </dgm:pt>
    <dgm:pt modelId="{2F4C60AD-41BD-4268-9FEA-0832630F1188}" type="pres">
      <dgm:prSet presAssocID="{252E68A4-5570-4658-86DF-84FBA9F90817}" presName="tx2" presStyleLbl="revTx" presStyleIdx="1" presStyleCnt="4" custLinFactNeighborX="32" custLinFactNeighborY="46291"/>
      <dgm:spPr/>
    </dgm:pt>
    <dgm:pt modelId="{684DEFC8-0473-41F6-BF95-5E1BB8C8E20E}" type="pres">
      <dgm:prSet presAssocID="{252E68A4-5570-4658-86DF-84FBA9F90817}" presName="vert2" presStyleCnt="0"/>
      <dgm:spPr/>
    </dgm:pt>
    <dgm:pt modelId="{D7A00991-FC86-45E8-B9D0-5156560A9F65}" type="pres">
      <dgm:prSet presAssocID="{252E68A4-5570-4658-86DF-84FBA9F90817}" presName="thinLine2b" presStyleLbl="callout" presStyleIdx="0" presStyleCnt="3"/>
      <dgm:spPr/>
    </dgm:pt>
    <dgm:pt modelId="{DA37457C-AACB-4FD1-A0B7-D8B210FACADF}" type="pres">
      <dgm:prSet presAssocID="{252E68A4-5570-4658-86DF-84FBA9F90817}" presName="vertSpace2b" presStyleCnt="0"/>
      <dgm:spPr/>
    </dgm:pt>
    <dgm:pt modelId="{5A44B0F0-316B-4C66-9645-D08853CD2509}" type="pres">
      <dgm:prSet presAssocID="{49695505-8D41-400D-8E29-5EFA1002F6D2}" presName="horz2" presStyleCnt="0"/>
      <dgm:spPr/>
    </dgm:pt>
    <dgm:pt modelId="{8A2A6DD5-2407-4AE3-8222-A0C4C94C1383}" type="pres">
      <dgm:prSet presAssocID="{49695505-8D41-400D-8E29-5EFA1002F6D2}" presName="horzSpace2" presStyleCnt="0"/>
      <dgm:spPr/>
    </dgm:pt>
    <dgm:pt modelId="{6DCDD223-BCA7-4AC7-9FDF-04680E522D6B}" type="pres">
      <dgm:prSet presAssocID="{49695505-8D41-400D-8E29-5EFA1002F6D2}" presName="tx2" presStyleLbl="revTx" presStyleIdx="2" presStyleCnt="4"/>
      <dgm:spPr/>
    </dgm:pt>
    <dgm:pt modelId="{9E917405-F30A-4A02-B3C0-2FC40742D233}" type="pres">
      <dgm:prSet presAssocID="{49695505-8D41-400D-8E29-5EFA1002F6D2}" presName="vert2" presStyleCnt="0"/>
      <dgm:spPr/>
    </dgm:pt>
    <dgm:pt modelId="{CBA40B2B-592A-4929-92BE-6D40677B6069}" type="pres">
      <dgm:prSet presAssocID="{49695505-8D41-400D-8E29-5EFA1002F6D2}" presName="thinLine2b" presStyleLbl="callout" presStyleIdx="1" presStyleCnt="3"/>
      <dgm:spPr/>
    </dgm:pt>
    <dgm:pt modelId="{FB4BCF8B-DB37-44B5-A4C3-F8D728FF5A5F}" type="pres">
      <dgm:prSet presAssocID="{49695505-8D41-400D-8E29-5EFA1002F6D2}" presName="vertSpace2b" presStyleCnt="0"/>
      <dgm:spPr/>
    </dgm:pt>
    <dgm:pt modelId="{AD22B7C3-8A20-45F2-BD62-30030C134B62}" type="pres">
      <dgm:prSet presAssocID="{8458C181-9711-4531-88A7-2A8979610067}" presName="horz2" presStyleCnt="0"/>
      <dgm:spPr/>
    </dgm:pt>
    <dgm:pt modelId="{92223CE2-7793-45A6-BE56-11432E32B949}" type="pres">
      <dgm:prSet presAssocID="{8458C181-9711-4531-88A7-2A8979610067}" presName="horzSpace2" presStyleCnt="0"/>
      <dgm:spPr/>
    </dgm:pt>
    <dgm:pt modelId="{88C7FDA4-1DBB-4097-897E-DC3D2BA28C33}" type="pres">
      <dgm:prSet presAssocID="{8458C181-9711-4531-88A7-2A8979610067}" presName="tx2" presStyleLbl="revTx" presStyleIdx="3" presStyleCnt="4"/>
      <dgm:spPr/>
    </dgm:pt>
    <dgm:pt modelId="{A6751869-C836-47C0-994E-0AD04E2BE361}" type="pres">
      <dgm:prSet presAssocID="{8458C181-9711-4531-88A7-2A8979610067}" presName="vert2" presStyleCnt="0"/>
      <dgm:spPr/>
    </dgm:pt>
    <dgm:pt modelId="{042765A9-0F22-4A9B-B7D5-FC510D582399}" type="pres">
      <dgm:prSet presAssocID="{8458C181-9711-4531-88A7-2A8979610067}" presName="thinLine2b" presStyleLbl="callout" presStyleIdx="2" presStyleCnt="3"/>
      <dgm:spPr/>
    </dgm:pt>
    <dgm:pt modelId="{253C4CE5-CA74-4A8D-BBDC-FD7DBD6734BB}" type="pres">
      <dgm:prSet presAssocID="{8458C181-9711-4531-88A7-2A8979610067}" presName="vertSpace2b" presStyleCnt="0"/>
      <dgm:spPr/>
    </dgm:pt>
  </dgm:ptLst>
  <dgm:cxnLst>
    <dgm:cxn modelId="{8806FA4B-08CB-4B0B-B708-4844E149E9E9}" type="presOf" srcId="{252E68A4-5570-4658-86DF-84FBA9F90817}" destId="{2F4C60AD-41BD-4268-9FEA-0832630F1188}" srcOrd="0" destOrd="0" presId="urn:microsoft.com/office/officeart/2008/layout/LinedList"/>
    <dgm:cxn modelId="{D933D271-8E61-4E72-8993-4086A990E300}" srcId="{C0ECF8EE-FDAD-4547-B723-A17F3B830E98}" destId="{252E68A4-5570-4658-86DF-84FBA9F90817}" srcOrd="0" destOrd="0" parTransId="{6621DDF8-1D97-4BC6-8CC9-8846E83700CA}" sibTransId="{8D4A441B-393B-4F51-80D0-A448CEA8B467}"/>
    <dgm:cxn modelId="{0389A872-DA44-4CE5-805A-22862678ED00}" type="presOf" srcId="{5D7E7C67-75F4-4705-A3D2-6CFD532526A2}" destId="{962E0671-F8BF-470C-991E-E74C30E4B68D}" srcOrd="0" destOrd="0" presId="urn:microsoft.com/office/officeart/2008/layout/LinedList"/>
    <dgm:cxn modelId="{5E60F87E-59B3-45BB-8D74-AA918F0F0B74}" srcId="{C0ECF8EE-FDAD-4547-B723-A17F3B830E98}" destId="{8458C181-9711-4531-88A7-2A8979610067}" srcOrd="2" destOrd="0" parTransId="{D6B06CE4-EF9A-47A3-89EA-3FDF6CFD5E35}" sibTransId="{9881EE13-EC75-4732-B41A-16EC7A5E3B0D}"/>
    <dgm:cxn modelId="{08171C84-DF1C-43AA-B4A1-5A08B02690A5}" type="presOf" srcId="{C0ECF8EE-FDAD-4547-B723-A17F3B830E98}" destId="{F272FA4D-F943-47BD-BD3E-8460C1C4A718}" srcOrd="0" destOrd="0" presId="urn:microsoft.com/office/officeart/2008/layout/LinedList"/>
    <dgm:cxn modelId="{DFF31D9B-816A-414D-BD28-6C37327EE4C0}" srcId="{5D7E7C67-75F4-4705-A3D2-6CFD532526A2}" destId="{C0ECF8EE-FDAD-4547-B723-A17F3B830E98}" srcOrd="0" destOrd="0" parTransId="{077ADCF1-066C-4014-971A-680BB60FC1F2}" sibTransId="{BB138F2F-8FCF-4763-AF0C-9E1B1B99E2CC}"/>
    <dgm:cxn modelId="{A56F47B1-EDD5-4938-962C-6B806F80381D}" type="presOf" srcId="{49695505-8D41-400D-8E29-5EFA1002F6D2}" destId="{6DCDD223-BCA7-4AC7-9FDF-04680E522D6B}" srcOrd="0" destOrd="0" presId="urn:microsoft.com/office/officeart/2008/layout/LinedList"/>
    <dgm:cxn modelId="{A23464B4-0BBA-4230-A1D2-86E937F9E12A}" srcId="{C0ECF8EE-FDAD-4547-B723-A17F3B830E98}" destId="{49695505-8D41-400D-8E29-5EFA1002F6D2}" srcOrd="1" destOrd="0" parTransId="{FEF8425F-14A0-433A-9AAE-E00015128E78}" sibTransId="{94713B27-FE8A-4B25-B6A2-233BA50D4A04}"/>
    <dgm:cxn modelId="{5AAE64CB-216D-4FAA-8267-53E86E176761}" type="presOf" srcId="{8458C181-9711-4531-88A7-2A8979610067}" destId="{88C7FDA4-1DBB-4097-897E-DC3D2BA28C33}" srcOrd="0" destOrd="0" presId="urn:microsoft.com/office/officeart/2008/layout/LinedList"/>
    <dgm:cxn modelId="{EBCCCE88-064B-4582-81AA-E7F51F2567EB}" type="presParOf" srcId="{962E0671-F8BF-470C-991E-E74C30E4B68D}" destId="{F3B77E4E-F885-4854-AFAC-BFD3C0577816}" srcOrd="0" destOrd="0" presId="urn:microsoft.com/office/officeart/2008/layout/LinedList"/>
    <dgm:cxn modelId="{B69E3AFE-1931-4569-BCBF-3C3432738A89}" type="presParOf" srcId="{962E0671-F8BF-470C-991E-E74C30E4B68D}" destId="{86557139-75E2-49E3-B08B-DC65812D1489}" srcOrd="1" destOrd="0" presId="urn:microsoft.com/office/officeart/2008/layout/LinedList"/>
    <dgm:cxn modelId="{FE63C8EC-9625-4606-920D-7E4211579F65}" type="presParOf" srcId="{86557139-75E2-49E3-B08B-DC65812D1489}" destId="{F272FA4D-F943-47BD-BD3E-8460C1C4A718}" srcOrd="0" destOrd="0" presId="urn:microsoft.com/office/officeart/2008/layout/LinedList"/>
    <dgm:cxn modelId="{EF8E2805-3683-4489-835E-FE3C6CE4B430}" type="presParOf" srcId="{86557139-75E2-49E3-B08B-DC65812D1489}" destId="{FB388EB3-5181-417F-B954-185CBB06D89E}" srcOrd="1" destOrd="0" presId="urn:microsoft.com/office/officeart/2008/layout/LinedList"/>
    <dgm:cxn modelId="{10ACC4A7-A9ED-4CCF-BDBD-C2AFD42ECDB2}" type="presParOf" srcId="{FB388EB3-5181-417F-B954-185CBB06D89E}" destId="{4381DF62-F368-4451-B23F-DAA2E3DA1890}" srcOrd="0" destOrd="0" presId="urn:microsoft.com/office/officeart/2008/layout/LinedList"/>
    <dgm:cxn modelId="{BECC028B-061E-4757-AB1B-00AF6A492DCC}" type="presParOf" srcId="{FB388EB3-5181-417F-B954-185CBB06D89E}" destId="{DC811FDF-E568-4AEA-87EA-8CE466C11D0F}" srcOrd="1" destOrd="0" presId="urn:microsoft.com/office/officeart/2008/layout/LinedList"/>
    <dgm:cxn modelId="{A2462337-9262-4731-A63B-8A84EFEBB0E6}" type="presParOf" srcId="{DC811FDF-E568-4AEA-87EA-8CE466C11D0F}" destId="{FE26E268-C23A-4E51-8CD5-77E7D0C2ACD7}" srcOrd="0" destOrd="0" presId="urn:microsoft.com/office/officeart/2008/layout/LinedList"/>
    <dgm:cxn modelId="{64DA14EB-0E79-4129-9E8E-2002BFC561DE}" type="presParOf" srcId="{DC811FDF-E568-4AEA-87EA-8CE466C11D0F}" destId="{2F4C60AD-41BD-4268-9FEA-0832630F1188}" srcOrd="1" destOrd="0" presId="urn:microsoft.com/office/officeart/2008/layout/LinedList"/>
    <dgm:cxn modelId="{3FEF9A90-224E-459F-8CEE-F4A4E56438C9}" type="presParOf" srcId="{DC811FDF-E568-4AEA-87EA-8CE466C11D0F}" destId="{684DEFC8-0473-41F6-BF95-5E1BB8C8E20E}" srcOrd="2" destOrd="0" presId="urn:microsoft.com/office/officeart/2008/layout/LinedList"/>
    <dgm:cxn modelId="{BECA20A5-9921-4DC5-8BCF-553509125CBD}" type="presParOf" srcId="{FB388EB3-5181-417F-B954-185CBB06D89E}" destId="{D7A00991-FC86-45E8-B9D0-5156560A9F65}" srcOrd="2" destOrd="0" presId="urn:microsoft.com/office/officeart/2008/layout/LinedList"/>
    <dgm:cxn modelId="{662D1D50-F4E9-4A33-A85C-09510F95F12F}" type="presParOf" srcId="{FB388EB3-5181-417F-B954-185CBB06D89E}" destId="{DA37457C-AACB-4FD1-A0B7-D8B210FACADF}" srcOrd="3" destOrd="0" presId="urn:microsoft.com/office/officeart/2008/layout/LinedList"/>
    <dgm:cxn modelId="{A6F1AD83-1111-4F2E-986D-BA468831E372}" type="presParOf" srcId="{FB388EB3-5181-417F-B954-185CBB06D89E}" destId="{5A44B0F0-316B-4C66-9645-D08853CD2509}" srcOrd="4" destOrd="0" presId="urn:microsoft.com/office/officeart/2008/layout/LinedList"/>
    <dgm:cxn modelId="{7EB07A6A-7EAF-4FB5-AE9F-CF4E630E28C7}" type="presParOf" srcId="{5A44B0F0-316B-4C66-9645-D08853CD2509}" destId="{8A2A6DD5-2407-4AE3-8222-A0C4C94C1383}" srcOrd="0" destOrd="0" presId="urn:microsoft.com/office/officeart/2008/layout/LinedList"/>
    <dgm:cxn modelId="{596DE54C-3255-4A26-9EE5-44BDCE74B013}" type="presParOf" srcId="{5A44B0F0-316B-4C66-9645-D08853CD2509}" destId="{6DCDD223-BCA7-4AC7-9FDF-04680E522D6B}" srcOrd="1" destOrd="0" presId="urn:microsoft.com/office/officeart/2008/layout/LinedList"/>
    <dgm:cxn modelId="{910ABA27-59FC-4CB6-8409-AF5791FE757D}" type="presParOf" srcId="{5A44B0F0-316B-4C66-9645-D08853CD2509}" destId="{9E917405-F30A-4A02-B3C0-2FC40742D233}" srcOrd="2" destOrd="0" presId="urn:microsoft.com/office/officeart/2008/layout/LinedList"/>
    <dgm:cxn modelId="{32D22C98-D972-4171-82E7-71B72F80944D}" type="presParOf" srcId="{FB388EB3-5181-417F-B954-185CBB06D89E}" destId="{CBA40B2B-592A-4929-92BE-6D40677B6069}" srcOrd="5" destOrd="0" presId="urn:microsoft.com/office/officeart/2008/layout/LinedList"/>
    <dgm:cxn modelId="{E8E7F9C7-B36F-4E45-A2C4-050E620FAD1D}" type="presParOf" srcId="{FB388EB3-5181-417F-B954-185CBB06D89E}" destId="{FB4BCF8B-DB37-44B5-A4C3-F8D728FF5A5F}" srcOrd="6" destOrd="0" presId="urn:microsoft.com/office/officeart/2008/layout/LinedList"/>
    <dgm:cxn modelId="{71E8D27D-7091-4A28-B8BF-1DF4086409E2}" type="presParOf" srcId="{FB388EB3-5181-417F-B954-185CBB06D89E}" destId="{AD22B7C3-8A20-45F2-BD62-30030C134B62}" srcOrd="7" destOrd="0" presId="urn:microsoft.com/office/officeart/2008/layout/LinedList"/>
    <dgm:cxn modelId="{D825F2EA-D1AE-4A53-B921-EE550075590C}" type="presParOf" srcId="{AD22B7C3-8A20-45F2-BD62-30030C134B62}" destId="{92223CE2-7793-45A6-BE56-11432E32B949}" srcOrd="0" destOrd="0" presId="urn:microsoft.com/office/officeart/2008/layout/LinedList"/>
    <dgm:cxn modelId="{432C17C9-8C64-4CAF-BF9A-08E2AB59AC89}" type="presParOf" srcId="{AD22B7C3-8A20-45F2-BD62-30030C134B62}" destId="{88C7FDA4-1DBB-4097-897E-DC3D2BA28C33}" srcOrd="1" destOrd="0" presId="urn:microsoft.com/office/officeart/2008/layout/LinedList"/>
    <dgm:cxn modelId="{4B4AC70C-FE31-4B13-8161-B30ABC55AE97}" type="presParOf" srcId="{AD22B7C3-8A20-45F2-BD62-30030C134B62}" destId="{A6751869-C836-47C0-994E-0AD04E2BE361}" srcOrd="2" destOrd="0" presId="urn:microsoft.com/office/officeart/2008/layout/LinedList"/>
    <dgm:cxn modelId="{E5E4CDB9-D760-4AE9-A803-1C6987F17787}" type="presParOf" srcId="{FB388EB3-5181-417F-B954-185CBB06D89E}" destId="{042765A9-0F22-4A9B-B7D5-FC510D582399}" srcOrd="8" destOrd="0" presId="urn:microsoft.com/office/officeart/2008/layout/LinedList"/>
    <dgm:cxn modelId="{58E5F9E5-F5C4-43CE-B915-BD37A49885E2}" type="presParOf" srcId="{FB388EB3-5181-417F-B954-185CBB06D89E}" destId="{253C4CE5-CA74-4A8D-BBDC-FD7DBD6734BB}" srcOrd="9"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A1DE3BA-E217-4C05-9F33-0F87A4B2FAAA}" type="doc">
      <dgm:prSet loTypeId="urn:microsoft.com/office/officeart/2018/5/layout/IconCircleLabelList" loCatId="icon" qsTypeId="urn:microsoft.com/office/officeart/2005/8/quickstyle/simple1#5" qsCatId="simple" csTypeId="urn:microsoft.com/office/officeart/2018/5/colors/Iconchunking_neutralbg_accent1_2" csCatId="accent1" phldr="1"/>
      <dgm:spPr/>
      <dgm:t>
        <a:bodyPr/>
        <a:lstStyle/>
        <a:p>
          <a:endParaRPr lang="en-US"/>
        </a:p>
      </dgm:t>
    </dgm:pt>
    <dgm:pt modelId="{645FBA32-4B58-455E-B6B4-215A91A5C689}">
      <dgm:prSet custT="1"/>
      <dgm:spPr/>
      <dgm:t>
        <a:bodyPr/>
        <a:lstStyle/>
        <a:p>
          <a:pPr>
            <a:defRPr cap="all"/>
          </a:pPr>
          <a:r>
            <a:rPr lang="en-US" sz="1800" b="0" i="0" cap="none" baseline="0"/>
            <a:t>Public water and sewer systems (E.G. Distribution and/or collection lines), wastewater treatment projects, rail spurs, and various other types of public facilities.</a:t>
          </a:r>
          <a:endParaRPr lang="en-US" sz="1800" cap="none"/>
        </a:p>
      </dgm:t>
    </dgm:pt>
    <dgm:pt modelId="{86A78CB9-157F-4378-804B-BA230F3A351F}" type="parTrans" cxnId="{18699548-C0C1-4833-A2B9-F757BED3DB61}">
      <dgm:prSet/>
      <dgm:spPr/>
      <dgm:t>
        <a:bodyPr/>
        <a:lstStyle/>
        <a:p>
          <a:endParaRPr lang="en-US"/>
        </a:p>
      </dgm:t>
    </dgm:pt>
    <dgm:pt modelId="{85DE1EAF-B187-40A0-A095-00C6DFBAD1FE}" type="sibTrans" cxnId="{18699548-C0C1-4833-A2B9-F757BED3DB61}">
      <dgm:prSet/>
      <dgm:spPr/>
      <dgm:t>
        <a:bodyPr/>
        <a:lstStyle/>
        <a:p>
          <a:endParaRPr lang="en-US"/>
        </a:p>
      </dgm:t>
    </dgm:pt>
    <dgm:pt modelId="{7F0166E7-0451-4836-A38B-B2AFAE388EA9}">
      <dgm:prSet/>
      <dgm:spPr/>
      <dgm:t>
        <a:bodyPr/>
        <a:lstStyle/>
        <a:p>
          <a:pPr>
            <a:defRPr cap="all"/>
          </a:pPr>
          <a:r>
            <a:rPr lang="en-US" b="0" i="0" cap="none" baseline="0"/>
            <a:t>Financing for fixed assets including land, new facilities, rehabilitation of existing facilities, machinery, equipment, etc.</a:t>
          </a:r>
          <a:endParaRPr lang="en-US" cap="none"/>
        </a:p>
      </dgm:t>
    </dgm:pt>
    <dgm:pt modelId="{F175B780-E88B-467E-9915-1BB28377F9C1}" type="parTrans" cxnId="{127E07B3-5073-4248-8535-49612FFDA965}">
      <dgm:prSet/>
      <dgm:spPr/>
      <dgm:t>
        <a:bodyPr/>
        <a:lstStyle/>
        <a:p>
          <a:endParaRPr lang="en-US"/>
        </a:p>
      </dgm:t>
    </dgm:pt>
    <dgm:pt modelId="{3FE0B8A3-D4AA-4796-89BB-F14D945D7C60}" type="sibTrans" cxnId="{127E07B3-5073-4248-8535-49612FFDA965}">
      <dgm:prSet/>
      <dgm:spPr/>
      <dgm:t>
        <a:bodyPr/>
        <a:lstStyle/>
        <a:p>
          <a:endParaRPr lang="en-US"/>
        </a:p>
      </dgm:t>
    </dgm:pt>
    <dgm:pt modelId="{46D165D2-F500-4DB1-990B-C82F8ED1FD2D}" type="pres">
      <dgm:prSet presAssocID="{AA1DE3BA-E217-4C05-9F33-0F87A4B2FAAA}" presName="root" presStyleCnt="0">
        <dgm:presLayoutVars>
          <dgm:dir/>
          <dgm:resizeHandles val="exact"/>
        </dgm:presLayoutVars>
      </dgm:prSet>
      <dgm:spPr/>
    </dgm:pt>
    <dgm:pt modelId="{57B77454-8560-4060-A6AD-1B34202C08A7}" type="pres">
      <dgm:prSet presAssocID="{645FBA32-4B58-455E-B6B4-215A91A5C689}" presName="compNode" presStyleCnt="0"/>
      <dgm:spPr/>
    </dgm:pt>
    <dgm:pt modelId="{DC1F8280-5DE9-4704-A7C8-B59CACB9B003}" type="pres">
      <dgm:prSet presAssocID="{645FBA32-4B58-455E-B6B4-215A91A5C689}" presName="iconBgRect" presStyleLbl="bgShp" presStyleIdx="0" presStyleCnt="2"/>
      <dgm:spPr/>
    </dgm:pt>
    <dgm:pt modelId="{94DDABCA-88DD-4971-A536-488E44AA21AC}" type="pres">
      <dgm:prSet presAssocID="{645FBA32-4B58-455E-B6B4-215A91A5C68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ridge scene"/>
        </a:ext>
      </dgm:extLst>
    </dgm:pt>
    <dgm:pt modelId="{3FEDDE67-4ADF-48AD-909B-F92319EA0B1C}" type="pres">
      <dgm:prSet presAssocID="{645FBA32-4B58-455E-B6B4-215A91A5C689}" presName="spaceRect" presStyleCnt="0"/>
      <dgm:spPr/>
    </dgm:pt>
    <dgm:pt modelId="{20B97D1A-E226-4251-ADED-5B9B01DE09D1}" type="pres">
      <dgm:prSet presAssocID="{645FBA32-4B58-455E-B6B4-215A91A5C689}" presName="textRect" presStyleLbl="revTx" presStyleIdx="0" presStyleCnt="2">
        <dgm:presLayoutVars>
          <dgm:chMax val="1"/>
          <dgm:chPref val="1"/>
        </dgm:presLayoutVars>
      </dgm:prSet>
      <dgm:spPr/>
    </dgm:pt>
    <dgm:pt modelId="{517303AA-C955-4062-AADD-17844A61FF74}" type="pres">
      <dgm:prSet presAssocID="{85DE1EAF-B187-40A0-A095-00C6DFBAD1FE}" presName="sibTrans" presStyleCnt="0"/>
      <dgm:spPr/>
    </dgm:pt>
    <dgm:pt modelId="{0663DD45-AF38-4914-A4A7-4F030FA50843}" type="pres">
      <dgm:prSet presAssocID="{7F0166E7-0451-4836-A38B-B2AFAE388EA9}" presName="compNode" presStyleCnt="0"/>
      <dgm:spPr/>
    </dgm:pt>
    <dgm:pt modelId="{8E702F2A-6FB5-40C1-8AB9-645651874290}" type="pres">
      <dgm:prSet presAssocID="{7F0166E7-0451-4836-A38B-B2AFAE388EA9}" presName="iconBgRect" presStyleLbl="bgShp" presStyleIdx="1" presStyleCnt="2"/>
      <dgm:spPr/>
    </dgm:pt>
    <dgm:pt modelId="{B5266EEA-8B57-4F4D-A3E5-AE6F37C89B92}" type="pres">
      <dgm:prSet presAssocID="{7F0166E7-0451-4836-A38B-B2AFAE388EA9}"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xcavator"/>
        </a:ext>
      </dgm:extLst>
    </dgm:pt>
    <dgm:pt modelId="{64B4A35D-7D72-4889-8604-8F9E5B822970}" type="pres">
      <dgm:prSet presAssocID="{7F0166E7-0451-4836-A38B-B2AFAE388EA9}" presName="spaceRect" presStyleCnt="0"/>
      <dgm:spPr/>
    </dgm:pt>
    <dgm:pt modelId="{8F8CF8DD-4285-413C-9734-25C58C8E8892}" type="pres">
      <dgm:prSet presAssocID="{7F0166E7-0451-4836-A38B-B2AFAE388EA9}" presName="textRect" presStyleLbl="revTx" presStyleIdx="1" presStyleCnt="2">
        <dgm:presLayoutVars>
          <dgm:chMax val="1"/>
          <dgm:chPref val="1"/>
        </dgm:presLayoutVars>
      </dgm:prSet>
      <dgm:spPr/>
    </dgm:pt>
  </dgm:ptLst>
  <dgm:cxnLst>
    <dgm:cxn modelId="{CBF5B036-1E5B-49E4-9C2D-A9F483966C22}" type="presOf" srcId="{645FBA32-4B58-455E-B6B4-215A91A5C689}" destId="{20B97D1A-E226-4251-ADED-5B9B01DE09D1}" srcOrd="0" destOrd="0" presId="urn:microsoft.com/office/officeart/2018/5/layout/IconCircleLabelList"/>
    <dgm:cxn modelId="{18699548-C0C1-4833-A2B9-F757BED3DB61}" srcId="{AA1DE3BA-E217-4C05-9F33-0F87A4B2FAAA}" destId="{645FBA32-4B58-455E-B6B4-215A91A5C689}" srcOrd="0" destOrd="0" parTransId="{86A78CB9-157F-4378-804B-BA230F3A351F}" sibTransId="{85DE1EAF-B187-40A0-A095-00C6DFBAD1FE}"/>
    <dgm:cxn modelId="{9B414B53-C8D4-4435-9C32-4B82F05FB4C2}" type="presOf" srcId="{7F0166E7-0451-4836-A38B-B2AFAE388EA9}" destId="{8F8CF8DD-4285-413C-9734-25C58C8E8892}" srcOrd="0" destOrd="0" presId="urn:microsoft.com/office/officeart/2018/5/layout/IconCircleLabelList"/>
    <dgm:cxn modelId="{127E07B3-5073-4248-8535-49612FFDA965}" srcId="{AA1DE3BA-E217-4C05-9F33-0F87A4B2FAAA}" destId="{7F0166E7-0451-4836-A38B-B2AFAE388EA9}" srcOrd="1" destOrd="0" parTransId="{F175B780-E88B-467E-9915-1BB28377F9C1}" sibTransId="{3FE0B8A3-D4AA-4796-89BB-F14D945D7C60}"/>
    <dgm:cxn modelId="{4B25D0D4-810E-4280-B142-F5D7E38D71BC}" type="presOf" srcId="{AA1DE3BA-E217-4C05-9F33-0F87A4B2FAAA}" destId="{46D165D2-F500-4DB1-990B-C82F8ED1FD2D}" srcOrd="0" destOrd="0" presId="urn:microsoft.com/office/officeart/2018/5/layout/IconCircleLabelList"/>
    <dgm:cxn modelId="{9B128AAF-FC90-4919-82BE-82979F21F03D}" type="presParOf" srcId="{46D165D2-F500-4DB1-990B-C82F8ED1FD2D}" destId="{57B77454-8560-4060-A6AD-1B34202C08A7}" srcOrd="0" destOrd="0" presId="urn:microsoft.com/office/officeart/2018/5/layout/IconCircleLabelList"/>
    <dgm:cxn modelId="{AB777407-CED2-4DB4-83FA-C4F9EF455BED}" type="presParOf" srcId="{57B77454-8560-4060-A6AD-1B34202C08A7}" destId="{DC1F8280-5DE9-4704-A7C8-B59CACB9B003}" srcOrd="0" destOrd="0" presId="urn:microsoft.com/office/officeart/2018/5/layout/IconCircleLabelList"/>
    <dgm:cxn modelId="{79587998-AE5F-422E-8D5F-B5978EB14F43}" type="presParOf" srcId="{57B77454-8560-4060-A6AD-1B34202C08A7}" destId="{94DDABCA-88DD-4971-A536-488E44AA21AC}" srcOrd="1" destOrd="0" presId="urn:microsoft.com/office/officeart/2018/5/layout/IconCircleLabelList"/>
    <dgm:cxn modelId="{762E3871-6191-4D96-A513-37A206912416}" type="presParOf" srcId="{57B77454-8560-4060-A6AD-1B34202C08A7}" destId="{3FEDDE67-4ADF-48AD-909B-F92319EA0B1C}" srcOrd="2" destOrd="0" presId="urn:microsoft.com/office/officeart/2018/5/layout/IconCircleLabelList"/>
    <dgm:cxn modelId="{DAA5B4E0-7687-47B4-A9A5-C37652112409}" type="presParOf" srcId="{57B77454-8560-4060-A6AD-1B34202C08A7}" destId="{20B97D1A-E226-4251-ADED-5B9B01DE09D1}" srcOrd="3" destOrd="0" presId="urn:microsoft.com/office/officeart/2018/5/layout/IconCircleLabelList"/>
    <dgm:cxn modelId="{06AE7183-0F9A-406E-987D-6D6A8EE9C658}" type="presParOf" srcId="{46D165D2-F500-4DB1-990B-C82F8ED1FD2D}" destId="{517303AA-C955-4062-AADD-17844A61FF74}" srcOrd="1" destOrd="0" presId="urn:microsoft.com/office/officeart/2018/5/layout/IconCircleLabelList"/>
    <dgm:cxn modelId="{4B2891F1-D221-419F-8D64-969015269FB3}" type="presParOf" srcId="{46D165D2-F500-4DB1-990B-C82F8ED1FD2D}" destId="{0663DD45-AF38-4914-A4A7-4F030FA50843}" srcOrd="2" destOrd="0" presId="urn:microsoft.com/office/officeart/2018/5/layout/IconCircleLabelList"/>
    <dgm:cxn modelId="{B30D28E2-E86D-468D-B75B-8CF8828BDB75}" type="presParOf" srcId="{0663DD45-AF38-4914-A4A7-4F030FA50843}" destId="{8E702F2A-6FB5-40C1-8AB9-645651874290}" srcOrd="0" destOrd="0" presId="urn:microsoft.com/office/officeart/2018/5/layout/IconCircleLabelList"/>
    <dgm:cxn modelId="{DB46CC66-BA47-4105-86F0-7DF8ACE4E2ED}" type="presParOf" srcId="{0663DD45-AF38-4914-A4A7-4F030FA50843}" destId="{B5266EEA-8B57-4F4D-A3E5-AE6F37C89B92}" srcOrd="1" destOrd="0" presId="urn:microsoft.com/office/officeart/2018/5/layout/IconCircleLabelList"/>
    <dgm:cxn modelId="{E6D82572-C6E2-4F10-8FE1-9261DDD2296D}" type="presParOf" srcId="{0663DD45-AF38-4914-A4A7-4F030FA50843}" destId="{64B4A35D-7D72-4889-8604-8F9E5B822970}" srcOrd="2" destOrd="0" presId="urn:microsoft.com/office/officeart/2018/5/layout/IconCircleLabelList"/>
    <dgm:cxn modelId="{201EDD6A-AE43-4734-9F1B-88D4DC6519F8}" type="presParOf" srcId="{0663DD45-AF38-4914-A4A7-4F030FA50843}" destId="{8F8CF8DD-4285-413C-9734-25C58C8E8892}"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0CE79F8-7B8F-4BE9-A294-A0204C740B1D}" type="doc">
      <dgm:prSet loTypeId="urn:microsoft.com/office/officeart/2018/2/layout/IconLabelList" loCatId="icon" qsTypeId="urn:microsoft.com/office/officeart/2005/8/quickstyle/simple1#6" qsCatId="simple" csTypeId="urn:microsoft.com/office/officeart/2005/8/colors/accent1_2#5" csCatId="accent1" phldr="1"/>
      <dgm:spPr/>
      <dgm:t>
        <a:bodyPr/>
        <a:lstStyle/>
        <a:p>
          <a:endParaRPr lang="en-US"/>
        </a:p>
      </dgm:t>
    </dgm:pt>
    <dgm:pt modelId="{CF92CDA6-78DB-46A9-861F-ADBDC04D5023}">
      <dgm:prSet/>
      <dgm:spPr/>
      <dgm:t>
        <a:bodyPr/>
        <a:lstStyle/>
        <a:p>
          <a:pPr>
            <a:lnSpc>
              <a:spcPct val="100000"/>
            </a:lnSpc>
          </a:pPr>
          <a:r>
            <a:rPr lang="en-US"/>
            <a:t>Working Capital</a:t>
          </a:r>
        </a:p>
      </dgm:t>
    </dgm:pt>
    <dgm:pt modelId="{E54E2EFA-5F0A-45A1-94E7-DC5563EE4803}" type="parTrans" cxnId="{1416857C-436B-403D-A1C8-A224E7A70CC2}">
      <dgm:prSet/>
      <dgm:spPr/>
      <dgm:t>
        <a:bodyPr/>
        <a:lstStyle/>
        <a:p>
          <a:endParaRPr lang="en-US"/>
        </a:p>
      </dgm:t>
    </dgm:pt>
    <dgm:pt modelId="{8A1CA8CA-F6E4-4EF2-859E-805582929429}" type="sibTrans" cxnId="{1416857C-436B-403D-A1C8-A224E7A70CC2}">
      <dgm:prSet/>
      <dgm:spPr/>
      <dgm:t>
        <a:bodyPr/>
        <a:lstStyle/>
        <a:p>
          <a:endParaRPr lang="en-US"/>
        </a:p>
      </dgm:t>
    </dgm:pt>
    <dgm:pt modelId="{3B138796-1878-4183-AE2B-7B1EEEB3DBFE}">
      <dgm:prSet/>
      <dgm:spPr/>
      <dgm:t>
        <a:bodyPr/>
        <a:lstStyle/>
        <a:p>
          <a:pPr>
            <a:lnSpc>
              <a:spcPct val="100000"/>
            </a:lnSpc>
          </a:pPr>
          <a:r>
            <a:rPr lang="en-US"/>
            <a:t>Refinancing</a:t>
          </a:r>
        </a:p>
      </dgm:t>
    </dgm:pt>
    <dgm:pt modelId="{4BDB7797-074E-4790-BAF2-CB37A34CCCB5}" type="parTrans" cxnId="{D2AFD1F9-9B5F-4EA0-8840-F0A0BDBDE7E0}">
      <dgm:prSet/>
      <dgm:spPr/>
      <dgm:t>
        <a:bodyPr/>
        <a:lstStyle/>
        <a:p>
          <a:endParaRPr lang="en-US"/>
        </a:p>
      </dgm:t>
    </dgm:pt>
    <dgm:pt modelId="{E4B05CBF-FAEE-4B41-88F5-0235470ABE03}" type="sibTrans" cxnId="{D2AFD1F9-9B5F-4EA0-8840-F0A0BDBDE7E0}">
      <dgm:prSet/>
      <dgm:spPr/>
      <dgm:t>
        <a:bodyPr/>
        <a:lstStyle/>
        <a:p>
          <a:endParaRPr lang="en-US"/>
        </a:p>
      </dgm:t>
    </dgm:pt>
    <dgm:pt modelId="{9661D765-260B-4D3D-AF4D-84935BA3B373}">
      <dgm:prSet/>
      <dgm:spPr/>
      <dgm:t>
        <a:bodyPr/>
        <a:lstStyle/>
        <a:p>
          <a:pPr>
            <a:lnSpc>
              <a:spcPct val="100000"/>
            </a:lnSpc>
          </a:pPr>
          <a:r>
            <a:rPr lang="en-US"/>
            <a:t>Speculative Projects</a:t>
          </a:r>
        </a:p>
      </dgm:t>
    </dgm:pt>
    <dgm:pt modelId="{4C7484FF-B5DE-40DC-8529-D8B309A79B8D}" type="parTrans" cxnId="{5EB91265-4A5E-4F4A-B916-F1AD8031388C}">
      <dgm:prSet/>
      <dgm:spPr/>
      <dgm:t>
        <a:bodyPr/>
        <a:lstStyle/>
        <a:p>
          <a:endParaRPr lang="en-US"/>
        </a:p>
      </dgm:t>
    </dgm:pt>
    <dgm:pt modelId="{11C88C42-29E9-4178-9431-48752BE11BDB}" type="sibTrans" cxnId="{5EB91265-4A5E-4F4A-B916-F1AD8031388C}">
      <dgm:prSet/>
      <dgm:spPr/>
      <dgm:t>
        <a:bodyPr/>
        <a:lstStyle/>
        <a:p>
          <a:endParaRPr lang="en-US"/>
        </a:p>
      </dgm:t>
    </dgm:pt>
    <dgm:pt modelId="{4BA1EE0A-A0C9-43D6-84F4-4CD46D6FAF15}">
      <dgm:prSet/>
      <dgm:spPr/>
      <dgm:t>
        <a:bodyPr/>
        <a:lstStyle/>
        <a:p>
          <a:pPr>
            <a:lnSpc>
              <a:spcPct val="100000"/>
            </a:lnSpc>
          </a:pPr>
          <a:r>
            <a:rPr lang="en-US"/>
            <a:t>Capacity Building</a:t>
          </a:r>
        </a:p>
      </dgm:t>
    </dgm:pt>
    <dgm:pt modelId="{873ED43A-FEDA-4897-921B-21D00D70861E}" type="parTrans" cxnId="{1B6C25DC-8790-42C1-AECD-B4F12331E559}">
      <dgm:prSet/>
      <dgm:spPr/>
      <dgm:t>
        <a:bodyPr/>
        <a:lstStyle/>
        <a:p>
          <a:endParaRPr lang="en-US"/>
        </a:p>
      </dgm:t>
    </dgm:pt>
    <dgm:pt modelId="{593D6B46-CD9C-4060-9F74-61D56090E0E4}" type="sibTrans" cxnId="{1B6C25DC-8790-42C1-AECD-B4F12331E559}">
      <dgm:prSet/>
      <dgm:spPr/>
      <dgm:t>
        <a:bodyPr/>
        <a:lstStyle/>
        <a:p>
          <a:endParaRPr lang="en-US"/>
        </a:p>
      </dgm:t>
    </dgm:pt>
    <dgm:pt modelId="{A6FDC5FE-3695-47E1-B84D-4579DDFE1815}">
      <dgm:prSet/>
      <dgm:spPr/>
      <dgm:t>
        <a:bodyPr/>
        <a:lstStyle/>
        <a:p>
          <a:pPr>
            <a:lnSpc>
              <a:spcPct val="100000"/>
            </a:lnSpc>
          </a:pPr>
          <a:r>
            <a:rPr lang="en-US"/>
            <a:t>General Conduct of Government</a:t>
          </a:r>
        </a:p>
      </dgm:t>
    </dgm:pt>
    <dgm:pt modelId="{EEF53297-D912-4BB2-9D86-EE34D106795D}" type="parTrans" cxnId="{C7BE1F09-6EB5-48EE-AC3A-DCA518C4DB21}">
      <dgm:prSet/>
      <dgm:spPr/>
      <dgm:t>
        <a:bodyPr/>
        <a:lstStyle/>
        <a:p>
          <a:endParaRPr lang="en-US"/>
        </a:p>
      </dgm:t>
    </dgm:pt>
    <dgm:pt modelId="{D1B75903-47FA-4AC1-AD7B-844CD012503A}" type="sibTrans" cxnId="{C7BE1F09-6EB5-48EE-AC3A-DCA518C4DB21}">
      <dgm:prSet/>
      <dgm:spPr/>
      <dgm:t>
        <a:bodyPr/>
        <a:lstStyle/>
        <a:p>
          <a:endParaRPr lang="en-US"/>
        </a:p>
      </dgm:t>
    </dgm:pt>
    <dgm:pt modelId="{C5BA026E-D7B2-4651-ACB0-E636734A48A5}">
      <dgm:prSet/>
      <dgm:spPr/>
      <dgm:t>
        <a:bodyPr/>
        <a:lstStyle/>
        <a:p>
          <a:pPr>
            <a:lnSpc>
              <a:spcPct val="100000"/>
            </a:lnSpc>
          </a:pPr>
          <a:r>
            <a:rPr lang="en-US"/>
            <a:t>Project Not Meeting Federal Guidelines</a:t>
          </a:r>
        </a:p>
      </dgm:t>
    </dgm:pt>
    <dgm:pt modelId="{36906B20-AE3F-4A3B-BF08-B4F0A3178E33}" type="parTrans" cxnId="{43F03F39-33C2-41E3-997A-AD26AD8AA263}">
      <dgm:prSet/>
      <dgm:spPr/>
      <dgm:t>
        <a:bodyPr/>
        <a:lstStyle/>
        <a:p>
          <a:endParaRPr lang="en-US"/>
        </a:p>
      </dgm:t>
    </dgm:pt>
    <dgm:pt modelId="{75CA915D-BA69-4A15-86E5-E241B84A98D3}" type="sibTrans" cxnId="{43F03F39-33C2-41E3-997A-AD26AD8AA263}">
      <dgm:prSet/>
      <dgm:spPr/>
      <dgm:t>
        <a:bodyPr/>
        <a:lstStyle/>
        <a:p>
          <a:endParaRPr lang="en-US"/>
        </a:p>
      </dgm:t>
    </dgm:pt>
    <dgm:pt modelId="{0CAE641F-4249-4E13-8663-53755C613B68}">
      <dgm:prSet/>
      <dgm:spPr/>
      <dgm:t>
        <a:bodyPr/>
        <a:lstStyle/>
        <a:p>
          <a:pPr>
            <a:lnSpc>
              <a:spcPct val="100000"/>
            </a:lnSpc>
          </a:pPr>
          <a:r>
            <a:rPr lang="en-US"/>
            <a:t>Using Federal Funds to relocate businesses (Piracy - There are Restrictions)</a:t>
          </a:r>
        </a:p>
      </dgm:t>
    </dgm:pt>
    <dgm:pt modelId="{AECFD26C-4A87-4335-AC44-A6D4DF5DC118}" type="parTrans" cxnId="{95C4C310-E6A4-47AD-9E52-F986D129C2A9}">
      <dgm:prSet/>
      <dgm:spPr/>
      <dgm:t>
        <a:bodyPr/>
        <a:lstStyle/>
        <a:p>
          <a:endParaRPr lang="en-US"/>
        </a:p>
      </dgm:t>
    </dgm:pt>
    <dgm:pt modelId="{FE247F89-EC73-480C-BFD2-47D43B3B50EB}" type="sibTrans" cxnId="{95C4C310-E6A4-47AD-9E52-F986D129C2A9}">
      <dgm:prSet/>
      <dgm:spPr/>
      <dgm:t>
        <a:bodyPr/>
        <a:lstStyle/>
        <a:p>
          <a:endParaRPr lang="en-US"/>
        </a:p>
      </dgm:t>
    </dgm:pt>
    <dgm:pt modelId="{26A88E8D-9A64-4CE4-8C53-97E3F8FEC38F}" type="pres">
      <dgm:prSet presAssocID="{B0CE79F8-7B8F-4BE9-A294-A0204C740B1D}" presName="root" presStyleCnt="0">
        <dgm:presLayoutVars>
          <dgm:dir/>
          <dgm:resizeHandles val="exact"/>
        </dgm:presLayoutVars>
      </dgm:prSet>
      <dgm:spPr/>
    </dgm:pt>
    <dgm:pt modelId="{FD97C79E-43D3-4855-B025-F0C981DD2AD8}" type="pres">
      <dgm:prSet presAssocID="{CF92CDA6-78DB-46A9-861F-ADBDC04D5023}" presName="compNode" presStyleCnt="0"/>
      <dgm:spPr/>
    </dgm:pt>
    <dgm:pt modelId="{7AF88850-A0B2-45B9-ADF4-258D428AFD8F}" type="pres">
      <dgm:prSet presAssocID="{CF92CDA6-78DB-46A9-861F-ADBDC04D5023}"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andshake"/>
        </a:ext>
      </dgm:extLst>
    </dgm:pt>
    <dgm:pt modelId="{333CF9A1-998A-4EE9-AB10-B709F38B268D}" type="pres">
      <dgm:prSet presAssocID="{CF92CDA6-78DB-46A9-861F-ADBDC04D5023}" presName="spaceRect" presStyleCnt="0"/>
      <dgm:spPr/>
    </dgm:pt>
    <dgm:pt modelId="{8A33C3D0-0550-4C56-AB0E-9A884AD0ECDD}" type="pres">
      <dgm:prSet presAssocID="{CF92CDA6-78DB-46A9-861F-ADBDC04D5023}" presName="textRect" presStyleLbl="revTx" presStyleIdx="0" presStyleCnt="7">
        <dgm:presLayoutVars>
          <dgm:chMax val="1"/>
          <dgm:chPref val="1"/>
        </dgm:presLayoutVars>
      </dgm:prSet>
      <dgm:spPr/>
    </dgm:pt>
    <dgm:pt modelId="{B35B6675-D60E-4F52-BA0D-C1E330D08C17}" type="pres">
      <dgm:prSet presAssocID="{8A1CA8CA-F6E4-4EF2-859E-805582929429}" presName="sibTrans" presStyleCnt="0"/>
      <dgm:spPr/>
    </dgm:pt>
    <dgm:pt modelId="{3FA73736-1D85-495D-A8A5-A4F1020BBACD}" type="pres">
      <dgm:prSet presAssocID="{3B138796-1878-4183-AE2B-7B1EEEB3DBFE}" presName="compNode" presStyleCnt="0"/>
      <dgm:spPr/>
    </dgm:pt>
    <dgm:pt modelId="{F54E8BDB-C839-484B-A69B-421109509C37}" type="pres">
      <dgm:prSet presAssocID="{3B138796-1878-4183-AE2B-7B1EEEB3DBFE}"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4B780AA3-4593-48AB-B67D-E3CC8E6E36F3}" type="pres">
      <dgm:prSet presAssocID="{3B138796-1878-4183-AE2B-7B1EEEB3DBFE}" presName="spaceRect" presStyleCnt="0"/>
      <dgm:spPr/>
    </dgm:pt>
    <dgm:pt modelId="{8D693EE7-3899-4E72-8173-8FE08FBAF76F}" type="pres">
      <dgm:prSet presAssocID="{3B138796-1878-4183-AE2B-7B1EEEB3DBFE}" presName="textRect" presStyleLbl="revTx" presStyleIdx="1" presStyleCnt="7">
        <dgm:presLayoutVars>
          <dgm:chMax val="1"/>
          <dgm:chPref val="1"/>
        </dgm:presLayoutVars>
      </dgm:prSet>
      <dgm:spPr/>
    </dgm:pt>
    <dgm:pt modelId="{C9B0C1C5-CEDF-48B7-9F7E-545B47070580}" type="pres">
      <dgm:prSet presAssocID="{E4B05CBF-FAEE-4B41-88F5-0235470ABE03}" presName="sibTrans" presStyleCnt="0"/>
      <dgm:spPr/>
    </dgm:pt>
    <dgm:pt modelId="{0504520B-3688-44E0-8E6B-06E45619E1D8}" type="pres">
      <dgm:prSet presAssocID="{9661D765-260B-4D3D-AF4D-84935BA3B373}" presName="compNode" presStyleCnt="0"/>
      <dgm:spPr/>
    </dgm:pt>
    <dgm:pt modelId="{CA1EF763-829C-4FA5-A3D8-A5F2C0A46304}" type="pres">
      <dgm:prSet presAssocID="{9661D765-260B-4D3D-AF4D-84935BA3B373}"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icroscope"/>
        </a:ext>
      </dgm:extLst>
    </dgm:pt>
    <dgm:pt modelId="{54F757DD-C2D4-44F7-8E44-EF5193CD7351}" type="pres">
      <dgm:prSet presAssocID="{9661D765-260B-4D3D-AF4D-84935BA3B373}" presName="spaceRect" presStyleCnt="0"/>
      <dgm:spPr/>
    </dgm:pt>
    <dgm:pt modelId="{9FFA0208-6C4A-4976-8A74-B8595B52C216}" type="pres">
      <dgm:prSet presAssocID="{9661D765-260B-4D3D-AF4D-84935BA3B373}" presName="textRect" presStyleLbl="revTx" presStyleIdx="2" presStyleCnt="7">
        <dgm:presLayoutVars>
          <dgm:chMax val="1"/>
          <dgm:chPref val="1"/>
        </dgm:presLayoutVars>
      </dgm:prSet>
      <dgm:spPr/>
    </dgm:pt>
    <dgm:pt modelId="{FE0E060C-CD3A-471D-8E42-449D6B0EA8C8}" type="pres">
      <dgm:prSet presAssocID="{11C88C42-29E9-4178-9431-48752BE11BDB}" presName="sibTrans" presStyleCnt="0"/>
      <dgm:spPr/>
    </dgm:pt>
    <dgm:pt modelId="{632366B7-0E9C-458C-9500-73925E4481D0}" type="pres">
      <dgm:prSet presAssocID="{4BA1EE0A-A0C9-43D6-84F4-4CD46D6FAF15}" presName="compNode" presStyleCnt="0"/>
      <dgm:spPr/>
    </dgm:pt>
    <dgm:pt modelId="{3AC69B3B-AB71-442D-AD4F-DD157152D189}" type="pres">
      <dgm:prSet presAssocID="{4BA1EE0A-A0C9-43D6-84F4-4CD46D6FAF15}"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ity"/>
        </a:ext>
      </dgm:extLst>
    </dgm:pt>
    <dgm:pt modelId="{F53C7341-16C8-4886-BC5E-42BDC3A634C3}" type="pres">
      <dgm:prSet presAssocID="{4BA1EE0A-A0C9-43D6-84F4-4CD46D6FAF15}" presName="spaceRect" presStyleCnt="0"/>
      <dgm:spPr/>
    </dgm:pt>
    <dgm:pt modelId="{F967F8AB-236B-45D9-813E-19FD0868ECAA}" type="pres">
      <dgm:prSet presAssocID="{4BA1EE0A-A0C9-43D6-84F4-4CD46D6FAF15}" presName="textRect" presStyleLbl="revTx" presStyleIdx="3" presStyleCnt="7">
        <dgm:presLayoutVars>
          <dgm:chMax val="1"/>
          <dgm:chPref val="1"/>
        </dgm:presLayoutVars>
      </dgm:prSet>
      <dgm:spPr/>
    </dgm:pt>
    <dgm:pt modelId="{A09BB118-B844-4630-A698-683B6DE13E35}" type="pres">
      <dgm:prSet presAssocID="{593D6B46-CD9C-4060-9F74-61D56090E0E4}" presName="sibTrans" presStyleCnt="0"/>
      <dgm:spPr/>
    </dgm:pt>
    <dgm:pt modelId="{6B6A4743-E1F1-4291-BDC4-DD0D3EDA8F6B}" type="pres">
      <dgm:prSet presAssocID="{A6FDC5FE-3695-47E1-B84D-4579DDFE1815}" presName="compNode" presStyleCnt="0"/>
      <dgm:spPr/>
    </dgm:pt>
    <dgm:pt modelId="{E957CCEB-E36A-4615-9ED8-AFAD87EA2CE9}" type="pres">
      <dgm:prSet presAssocID="{A6FDC5FE-3695-47E1-B84D-4579DDFE1815}"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Gavel"/>
        </a:ext>
      </dgm:extLst>
    </dgm:pt>
    <dgm:pt modelId="{1E008479-63A6-4A60-A967-BE9966F7220A}" type="pres">
      <dgm:prSet presAssocID="{A6FDC5FE-3695-47E1-B84D-4579DDFE1815}" presName="spaceRect" presStyleCnt="0"/>
      <dgm:spPr/>
    </dgm:pt>
    <dgm:pt modelId="{DE97BB15-0356-447C-982B-CA3CCAA05045}" type="pres">
      <dgm:prSet presAssocID="{A6FDC5FE-3695-47E1-B84D-4579DDFE1815}" presName="textRect" presStyleLbl="revTx" presStyleIdx="4" presStyleCnt="7">
        <dgm:presLayoutVars>
          <dgm:chMax val="1"/>
          <dgm:chPref val="1"/>
        </dgm:presLayoutVars>
      </dgm:prSet>
      <dgm:spPr/>
    </dgm:pt>
    <dgm:pt modelId="{9473697D-91BD-49AD-94C8-81D9672D9DCE}" type="pres">
      <dgm:prSet presAssocID="{D1B75903-47FA-4AC1-AD7B-844CD012503A}" presName="sibTrans" presStyleCnt="0"/>
      <dgm:spPr/>
    </dgm:pt>
    <dgm:pt modelId="{47C4D8DD-A436-469D-AA64-F136353EF067}" type="pres">
      <dgm:prSet presAssocID="{C5BA026E-D7B2-4651-ACB0-E636734A48A5}" presName="compNode" presStyleCnt="0"/>
      <dgm:spPr/>
    </dgm:pt>
    <dgm:pt modelId="{3F704618-3293-418E-932B-4B15DACE2FDB}" type="pres">
      <dgm:prSet presAssocID="{C5BA026E-D7B2-4651-ACB0-E636734A48A5}"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mark"/>
        </a:ext>
      </dgm:extLst>
    </dgm:pt>
    <dgm:pt modelId="{50B955D9-9212-4131-933C-52DDFECB8CF2}" type="pres">
      <dgm:prSet presAssocID="{C5BA026E-D7B2-4651-ACB0-E636734A48A5}" presName="spaceRect" presStyleCnt="0"/>
      <dgm:spPr/>
    </dgm:pt>
    <dgm:pt modelId="{18231486-BCDE-44AF-AB1C-097364405E07}" type="pres">
      <dgm:prSet presAssocID="{C5BA026E-D7B2-4651-ACB0-E636734A48A5}" presName="textRect" presStyleLbl="revTx" presStyleIdx="5" presStyleCnt="7">
        <dgm:presLayoutVars>
          <dgm:chMax val="1"/>
          <dgm:chPref val="1"/>
        </dgm:presLayoutVars>
      </dgm:prSet>
      <dgm:spPr/>
    </dgm:pt>
    <dgm:pt modelId="{1AF6F373-BA44-440D-B98F-06456AFF9097}" type="pres">
      <dgm:prSet presAssocID="{75CA915D-BA69-4A15-86E5-E241B84A98D3}" presName="sibTrans" presStyleCnt="0"/>
      <dgm:spPr/>
    </dgm:pt>
    <dgm:pt modelId="{2CF2CDCC-C7AF-410A-A9C6-8C8EB4DA53CF}" type="pres">
      <dgm:prSet presAssocID="{0CAE641F-4249-4E13-8663-53755C613B68}" presName="compNode" presStyleCnt="0"/>
      <dgm:spPr/>
    </dgm:pt>
    <dgm:pt modelId="{552922A7-A8B2-4D0E-976C-A5DF133B3A69}" type="pres">
      <dgm:prSet presAssocID="{0CAE641F-4249-4E13-8663-53755C613B68}"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Dollar"/>
        </a:ext>
      </dgm:extLst>
    </dgm:pt>
    <dgm:pt modelId="{CD47C94E-577A-4CAD-9A00-F48086E7EDDE}" type="pres">
      <dgm:prSet presAssocID="{0CAE641F-4249-4E13-8663-53755C613B68}" presName="spaceRect" presStyleCnt="0"/>
      <dgm:spPr/>
    </dgm:pt>
    <dgm:pt modelId="{DEF1A457-02EA-4109-9812-2A836F3E83B0}" type="pres">
      <dgm:prSet presAssocID="{0CAE641F-4249-4E13-8663-53755C613B68}" presName="textRect" presStyleLbl="revTx" presStyleIdx="6" presStyleCnt="7">
        <dgm:presLayoutVars>
          <dgm:chMax val="1"/>
          <dgm:chPref val="1"/>
        </dgm:presLayoutVars>
      </dgm:prSet>
      <dgm:spPr/>
    </dgm:pt>
  </dgm:ptLst>
  <dgm:cxnLst>
    <dgm:cxn modelId="{C7BE1F09-6EB5-48EE-AC3A-DCA518C4DB21}" srcId="{B0CE79F8-7B8F-4BE9-A294-A0204C740B1D}" destId="{A6FDC5FE-3695-47E1-B84D-4579DDFE1815}" srcOrd="4" destOrd="0" parTransId="{EEF53297-D912-4BB2-9D86-EE34D106795D}" sibTransId="{D1B75903-47FA-4AC1-AD7B-844CD012503A}"/>
    <dgm:cxn modelId="{95C4C310-E6A4-47AD-9E52-F986D129C2A9}" srcId="{B0CE79F8-7B8F-4BE9-A294-A0204C740B1D}" destId="{0CAE641F-4249-4E13-8663-53755C613B68}" srcOrd="6" destOrd="0" parTransId="{AECFD26C-4A87-4335-AC44-A6D4DF5DC118}" sibTransId="{FE247F89-EC73-480C-BFD2-47D43B3B50EB}"/>
    <dgm:cxn modelId="{43F03F39-33C2-41E3-997A-AD26AD8AA263}" srcId="{B0CE79F8-7B8F-4BE9-A294-A0204C740B1D}" destId="{C5BA026E-D7B2-4651-ACB0-E636734A48A5}" srcOrd="5" destOrd="0" parTransId="{36906B20-AE3F-4A3B-BF08-B4F0A3178E33}" sibTransId="{75CA915D-BA69-4A15-86E5-E241B84A98D3}"/>
    <dgm:cxn modelId="{04907B63-3238-4628-8EAA-350FCACF9428}" type="presOf" srcId="{0CAE641F-4249-4E13-8663-53755C613B68}" destId="{DEF1A457-02EA-4109-9812-2A836F3E83B0}" srcOrd="0" destOrd="0" presId="urn:microsoft.com/office/officeart/2018/2/layout/IconLabelList"/>
    <dgm:cxn modelId="{5EB91265-4A5E-4F4A-B916-F1AD8031388C}" srcId="{B0CE79F8-7B8F-4BE9-A294-A0204C740B1D}" destId="{9661D765-260B-4D3D-AF4D-84935BA3B373}" srcOrd="2" destOrd="0" parTransId="{4C7484FF-B5DE-40DC-8529-D8B309A79B8D}" sibTransId="{11C88C42-29E9-4178-9431-48752BE11BDB}"/>
    <dgm:cxn modelId="{6EC59C49-9D23-4E44-ADB4-8F642CCC2E3D}" type="presOf" srcId="{4BA1EE0A-A0C9-43D6-84F4-4CD46D6FAF15}" destId="{F967F8AB-236B-45D9-813E-19FD0868ECAA}" srcOrd="0" destOrd="0" presId="urn:microsoft.com/office/officeart/2018/2/layout/IconLabelList"/>
    <dgm:cxn modelId="{1416857C-436B-403D-A1C8-A224E7A70CC2}" srcId="{B0CE79F8-7B8F-4BE9-A294-A0204C740B1D}" destId="{CF92CDA6-78DB-46A9-861F-ADBDC04D5023}" srcOrd="0" destOrd="0" parTransId="{E54E2EFA-5F0A-45A1-94E7-DC5563EE4803}" sibTransId="{8A1CA8CA-F6E4-4EF2-859E-805582929429}"/>
    <dgm:cxn modelId="{C99A978E-D3FC-4951-8199-E474D35ED551}" type="presOf" srcId="{C5BA026E-D7B2-4651-ACB0-E636734A48A5}" destId="{18231486-BCDE-44AF-AB1C-097364405E07}" srcOrd="0" destOrd="0" presId="urn:microsoft.com/office/officeart/2018/2/layout/IconLabelList"/>
    <dgm:cxn modelId="{37FC2694-52C9-4FF6-92BA-E3F18F4FAA67}" type="presOf" srcId="{3B138796-1878-4183-AE2B-7B1EEEB3DBFE}" destId="{8D693EE7-3899-4E72-8173-8FE08FBAF76F}" srcOrd="0" destOrd="0" presId="urn:microsoft.com/office/officeart/2018/2/layout/IconLabelList"/>
    <dgm:cxn modelId="{8AE543BD-F676-46D1-8A76-A943F5ADD3C1}" type="presOf" srcId="{B0CE79F8-7B8F-4BE9-A294-A0204C740B1D}" destId="{26A88E8D-9A64-4CE4-8C53-97E3F8FEC38F}" srcOrd="0" destOrd="0" presId="urn:microsoft.com/office/officeart/2018/2/layout/IconLabelList"/>
    <dgm:cxn modelId="{FC7051CB-F978-462E-942A-10AE56186BF2}" type="presOf" srcId="{A6FDC5FE-3695-47E1-B84D-4579DDFE1815}" destId="{DE97BB15-0356-447C-982B-CA3CCAA05045}" srcOrd="0" destOrd="0" presId="urn:microsoft.com/office/officeart/2018/2/layout/IconLabelList"/>
    <dgm:cxn modelId="{AC1CEFD3-4D99-49BC-A0AD-EF8D4A725F57}" type="presOf" srcId="{CF92CDA6-78DB-46A9-861F-ADBDC04D5023}" destId="{8A33C3D0-0550-4C56-AB0E-9A884AD0ECDD}" srcOrd="0" destOrd="0" presId="urn:microsoft.com/office/officeart/2018/2/layout/IconLabelList"/>
    <dgm:cxn modelId="{1B6C25DC-8790-42C1-AECD-B4F12331E559}" srcId="{B0CE79F8-7B8F-4BE9-A294-A0204C740B1D}" destId="{4BA1EE0A-A0C9-43D6-84F4-4CD46D6FAF15}" srcOrd="3" destOrd="0" parTransId="{873ED43A-FEDA-4897-921B-21D00D70861E}" sibTransId="{593D6B46-CD9C-4060-9F74-61D56090E0E4}"/>
    <dgm:cxn modelId="{4EB862E8-BF49-4A2C-BEA9-E5AB4E52A575}" type="presOf" srcId="{9661D765-260B-4D3D-AF4D-84935BA3B373}" destId="{9FFA0208-6C4A-4976-8A74-B8595B52C216}" srcOrd="0" destOrd="0" presId="urn:microsoft.com/office/officeart/2018/2/layout/IconLabelList"/>
    <dgm:cxn modelId="{D2AFD1F9-9B5F-4EA0-8840-F0A0BDBDE7E0}" srcId="{B0CE79F8-7B8F-4BE9-A294-A0204C740B1D}" destId="{3B138796-1878-4183-AE2B-7B1EEEB3DBFE}" srcOrd="1" destOrd="0" parTransId="{4BDB7797-074E-4790-BAF2-CB37A34CCCB5}" sibTransId="{E4B05CBF-FAEE-4B41-88F5-0235470ABE03}"/>
    <dgm:cxn modelId="{C05E26A3-F584-4B5D-B5AA-D58B9B3563EF}" type="presParOf" srcId="{26A88E8D-9A64-4CE4-8C53-97E3F8FEC38F}" destId="{FD97C79E-43D3-4855-B025-F0C981DD2AD8}" srcOrd="0" destOrd="0" presId="urn:microsoft.com/office/officeart/2018/2/layout/IconLabelList"/>
    <dgm:cxn modelId="{0E53131A-F388-4407-9611-74FABCF085F3}" type="presParOf" srcId="{FD97C79E-43D3-4855-B025-F0C981DD2AD8}" destId="{7AF88850-A0B2-45B9-ADF4-258D428AFD8F}" srcOrd="0" destOrd="0" presId="urn:microsoft.com/office/officeart/2018/2/layout/IconLabelList"/>
    <dgm:cxn modelId="{780E1951-4D4F-45E4-B434-4E67ED62460D}" type="presParOf" srcId="{FD97C79E-43D3-4855-B025-F0C981DD2AD8}" destId="{333CF9A1-998A-4EE9-AB10-B709F38B268D}" srcOrd="1" destOrd="0" presId="urn:microsoft.com/office/officeart/2018/2/layout/IconLabelList"/>
    <dgm:cxn modelId="{CF555835-3EED-4773-9774-EAE5F5507A00}" type="presParOf" srcId="{FD97C79E-43D3-4855-B025-F0C981DD2AD8}" destId="{8A33C3D0-0550-4C56-AB0E-9A884AD0ECDD}" srcOrd="2" destOrd="0" presId="urn:microsoft.com/office/officeart/2018/2/layout/IconLabelList"/>
    <dgm:cxn modelId="{4A0A8750-175F-410B-9A3A-7C956C0ECD22}" type="presParOf" srcId="{26A88E8D-9A64-4CE4-8C53-97E3F8FEC38F}" destId="{B35B6675-D60E-4F52-BA0D-C1E330D08C17}" srcOrd="1" destOrd="0" presId="urn:microsoft.com/office/officeart/2018/2/layout/IconLabelList"/>
    <dgm:cxn modelId="{7D595F8B-6F94-489F-9FA0-F87EBC839888}" type="presParOf" srcId="{26A88E8D-9A64-4CE4-8C53-97E3F8FEC38F}" destId="{3FA73736-1D85-495D-A8A5-A4F1020BBACD}" srcOrd="2" destOrd="0" presId="urn:microsoft.com/office/officeart/2018/2/layout/IconLabelList"/>
    <dgm:cxn modelId="{64B1F80A-7305-4AD1-8727-8C5ACCE3A97B}" type="presParOf" srcId="{3FA73736-1D85-495D-A8A5-A4F1020BBACD}" destId="{F54E8BDB-C839-484B-A69B-421109509C37}" srcOrd="0" destOrd="0" presId="urn:microsoft.com/office/officeart/2018/2/layout/IconLabelList"/>
    <dgm:cxn modelId="{C63FE8D0-C170-4EDF-8088-EA9786E6E977}" type="presParOf" srcId="{3FA73736-1D85-495D-A8A5-A4F1020BBACD}" destId="{4B780AA3-4593-48AB-B67D-E3CC8E6E36F3}" srcOrd="1" destOrd="0" presId="urn:microsoft.com/office/officeart/2018/2/layout/IconLabelList"/>
    <dgm:cxn modelId="{13829598-AEF1-4784-9CCB-ED5EF43A8176}" type="presParOf" srcId="{3FA73736-1D85-495D-A8A5-A4F1020BBACD}" destId="{8D693EE7-3899-4E72-8173-8FE08FBAF76F}" srcOrd="2" destOrd="0" presId="urn:microsoft.com/office/officeart/2018/2/layout/IconLabelList"/>
    <dgm:cxn modelId="{4CC7143B-95D0-4875-9915-B4B30DBBEFE8}" type="presParOf" srcId="{26A88E8D-9A64-4CE4-8C53-97E3F8FEC38F}" destId="{C9B0C1C5-CEDF-48B7-9F7E-545B47070580}" srcOrd="3" destOrd="0" presId="urn:microsoft.com/office/officeart/2018/2/layout/IconLabelList"/>
    <dgm:cxn modelId="{E5A84958-E2FA-4575-A066-CCC27038523F}" type="presParOf" srcId="{26A88E8D-9A64-4CE4-8C53-97E3F8FEC38F}" destId="{0504520B-3688-44E0-8E6B-06E45619E1D8}" srcOrd="4" destOrd="0" presId="urn:microsoft.com/office/officeart/2018/2/layout/IconLabelList"/>
    <dgm:cxn modelId="{472BFDB3-A900-42FB-99D7-2897176D03D4}" type="presParOf" srcId="{0504520B-3688-44E0-8E6B-06E45619E1D8}" destId="{CA1EF763-829C-4FA5-A3D8-A5F2C0A46304}" srcOrd="0" destOrd="0" presId="urn:microsoft.com/office/officeart/2018/2/layout/IconLabelList"/>
    <dgm:cxn modelId="{280A62BE-7188-492F-9098-76A0BE768539}" type="presParOf" srcId="{0504520B-3688-44E0-8E6B-06E45619E1D8}" destId="{54F757DD-C2D4-44F7-8E44-EF5193CD7351}" srcOrd="1" destOrd="0" presId="urn:microsoft.com/office/officeart/2018/2/layout/IconLabelList"/>
    <dgm:cxn modelId="{D190744F-6C92-4968-8CD9-551343E9C16A}" type="presParOf" srcId="{0504520B-3688-44E0-8E6B-06E45619E1D8}" destId="{9FFA0208-6C4A-4976-8A74-B8595B52C216}" srcOrd="2" destOrd="0" presId="urn:microsoft.com/office/officeart/2018/2/layout/IconLabelList"/>
    <dgm:cxn modelId="{F72278F3-660F-4A21-9C36-6CD74C0F7E24}" type="presParOf" srcId="{26A88E8D-9A64-4CE4-8C53-97E3F8FEC38F}" destId="{FE0E060C-CD3A-471D-8E42-449D6B0EA8C8}" srcOrd="5" destOrd="0" presId="urn:microsoft.com/office/officeart/2018/2/layout/IconLabelList"/>
    <dgm:cxn modelId="{E93923CB-A558-4B33-BF39-8071F91EBE93}" type="presParOf" srcId="{26A88E8D-9A64-4CE4-8C53-97E3F8FEC38F}" destId="{632366B7-0E9C-458C-9500-73925E4481D0}" srcOrd="6" destOrd="0" presId="urn:microsoft.com/office/officeart/2018/2/layout/IconLabelList"/>
    <dgm:cxn modelId="{5C15E85B-6CFA-46CC-9AFE-7F000B92038D}" type="presParOf" srcId="{632366B7-0E9C-458C-9500-73925E4481D0}" destId="{3AC69B3B-AB71-442D-AD4F-DD157152D189}" srcOrd="0" destOrd="0" presId="urn:microsoft.com/office/officeart/2018/2/layout/IconLabelList"/>
    <dgm:cxn modelId="{3264BE26-AF4E-4A75-8163-14F9B6AB2339}" type="presParOf" srcId="{632366B7-0E9C-458C-9500-73925E4481D0}" destId="{F53C7341-16C8-4886-BC5E-42BDC3A634C3}" srcOrd="1" destOrd="0" presId="urn:microsoft.com/office/officeart/2018/2/layout/IconLabelList"/>
    <dgm:cxn modelId="{78B9695D-55E5-48E3-AA6B-BECCA62B26D5}" type="presParOf" srcId="{632366B7-0E9C-458C-9500-73925E4481D0}" destId="{F967F8AB-236B-45D9-813E-19FD0868ECAA}" srcOrd="2" destOrd="0" presId="urn:microsoft.com/office/officeart/2018/2/layout/IconLabelList"/>
    <dgm:cxn modelId="{8B48DAE6-7553-434F-84E2-570984DA4FC7}" type="presParOf" srcId="{26A88E8D-9A64-4CE4-8C53-97E3F8FEC38F}" destId="{A09BB118-B844-4630-A698-683B6DE13E35}" srcOrd="7" destOrd="0" presId="urn:microsoft.com/office/officeart/2018/2/layout/IconLabelList"/>
    <dgm:cxn modelId="{707CB0F6-CDDC-418F-8573-32D2C56F5655}" type="presParOf" srcId="{26A88E8D-9A64-4CE4-8C53-97E3F8FEC38F}" destId="{6B6A4743-E1F1-4291-BDC4-DD0D3EDA8F6B}" srcOrd="8" destOrd="0" presId="urn:microsoft.com/office/officeart/2018/2/layout/IconLabelList"/>
    <dgm:cxn modelId="{629A5808-406B-4FFF-B0FB-0CA4C41EB79B}" type="presParOf" srcId="{6B6A4743-E1F1-4291-BDC4-DD0D3EDA8F6B}" destId="{E957CCEB-E36A-4615-9ED8-AFAD87EA2CE9}" srcOrd="0" destOrd="0" presId="urn:microsoft.com/office/officeart/2018/2/layout/IconLabelList"/>
    <dgm:cxn modelId="{7D9C57C2-56DD-48B1-A02E-C5C2A0AA911A}" type="presParOf" srcId="{6B6A4743-E1F1-4291-BDC4-DD0D3EDA8F6B}" destId="{1E008479-63A6-4A60-A967-BE9966F7220A}" srcOrd="1" destOrd="0" presId="urn:microsoft.com/office/officeart/2018/2/layout/IconLabelList"/>
    <dgm:cxn modelId="{ED739951-2311-4279-B06A-48F2C5DE3031}" type="presParOf" srcId="{6B6A4743-E1F1-4291-BDC4-DD0D3EDA8F6B}" destId="{DE97BB15-0356-447C-982B-CA3CCAA05045}" srcOrd="2" destOrd="0" presId="urn:microsoft.com/office/officeart/2018/2/layout/IconLabelList"/>
    <dgm:cxn modelId="{D30C7358-6B8B-4951-8E43-64202F09E774}" type="presParOf" srcId="{26A88E8D-9A64-4CE4-8C53-97E3F8FEC38F}" destId="{9473697D-91BD-49AD-94C8-81D9672D9DCE}" srcOrd="9" destOrd="0" presId="urn:microsoft.com/office/officeart/2018/2/layout/IconLabelList"/>
    <dgm:cxn modelId="{2F96DAA8-5625-4AFF-8660-39A4C528E90D}" type="presParOf" srcId="{26A88E8D-9A64-4CE4-8C53-97E3F8FEC38F}" destId="{47C4D8DD-A436-469D-AA64-F136353EF067}" srcOrd="10" destOrd="0" presId="urn:microsoft.com/office/officeart/2018/2/layout/IconLabelList"/>
    <dgm:cxn modelId="{EE34F303-A633-4635-8C69-E6B2133158DB}" type="presParOf" srcId="{47C4D8DD-A436-469D-AA64-F136353EF067}" destId="{3F704618-3293-418E-932B-4B15DACE2FDB}" srcOrd="0" destOrd="0" presId="urn:microsoft.com/office/officeart/2018/2/layout/IconLabelList"/>
    <dgm:cxn modelId="{7F1B1041-8B0E-4D20-889E-24CCDF1B0FCA}" type="presParOf" srcId="{47C4D8DD-A436-469D-AA64-F136353EF067}" destId="{50B955D9-9212-4131-933C-52DDFECB8CF2}" srcOrd="1" destOrd="0" presId="urn:microsoft.com/office/officeart/2018/2/layout/IconLabelList"/>
    <dgm:cxn modelId="{8427818B-1A99-4214-8BD5-2017F05D17A9}" type="presParOf" srcId="{47C4D8DD-A436-469D-AA64-F136353EF067}" destId="{18231486-BCDE-44AF-AB1C-097364405E07}" srcOrd="2" destOrd="0" presId="urn:microsoft.com/office/officeart/2018/2/layout/IconLabelList"/>
    <dgm:cxn modelId="{166C2B3C-5B09-4C23-9AF7-2FFE014ACA34}" type="presParOf" srcId="{26A88E8D-9A64-4CE4-8C53-97E3F8FEC38F}" destId="{1AF6F373-BA44-440D-B98F-06456AFF9097}" srcOrd="11" destOrd="0" presId="urn:microsoft.com/office/officeart/2018/2/layout/IconLabelList"/>
    <dgm:cxn modelId="{349DF3AC-D910-4374-A49D-7567A7363A21}" type="presParOf" srcId="{26A88E8D-9A64-4CE4-8C53-97E3F8FEC38F}" destId="{2CF2CDCC-C7AF-410A-A9C6-8C8EB4DA53CF}" srcOrd="12" destOrd="0" presId="urn:microsoft.com/office/officeart/2018/2/layout/IconLabelList"/>
    <dgm:cxn modelId="{2D885BDD-BD1D-4523-9F86-FC0B3D4D02A9}" type="presParOf" srcId="{2CF2CDCC-C7AF-410A-A9C6-8C8EB4DA53CF}" destId="{552922A7-A8B2-4D0E-976C-A5DF133B3A69}" srcOrd="0" destOrd="0" presId="urn:microsoft.com/office/officeart/2018/2/layout/IconLabelList"/>
    <dgm:cxn modelId="{DD89D5C0-F82C-45FA-8C44-4C6298C80BE5}" type="presParOf" srcId="{2CF2CDCC-C7AF-410A-A9C6-8C8EB4DA53CF}" destId="{CD47C94E-577A-4CAD-9A00-F48086E7EDDE}" srcOrd="1" destOrd="0" presId="urn:microsoft.com/office/officeart/2018/2/layout/IconLabelList"/>
    <dgm:cxn modelId="{0BA00B3D-9093-4A17-8CF7-CF6A45DFB94E}" type="presParOf" srcId="{2CF2CDCC-C7AF-410A-A9C6-8C8EB4DA53CF}" destId="{DEF1A457-02EA-4109-9812-2A836F3E83B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06AF56E-D66D-48B0-BCBD-0B9B593DC03E}" type="doc">
      <dgm:prSet loTypeId="urn:microsoft.com/office/officeart/2005/8/layout/hProcess11" loCatId="process" qsTypeId="urn:microsoft.com/office/officeart/2005/8/quickstyle/simple1#7" qsCatId="simple" csTypeId="urn:microsoft.com/office/officeart/2005/8/colors/accent1_2#6" csCatId="accent1" phldr="1"/>
      <dgm:spPr/>
    </dgm:pt>
    <dgm:pt modelId="{DC7864E6-3BFE-4621-BC1C-C11A96465801}">
      <dgm:prSet phldrT="[Text]"/>
      <dgm:spPr/>
      <dgm:t>
        <a:bodyPr/>
        <a:lstStyle/>
        <a:p>
          <a:r>
            <a:rPr lang="en-US" b="1">
              <a:solidFill>
                <a:srgbClr val="7D7061"/>
              </a:solidFill>
            </a:rPr>
            <a:t>GRANT TO APPLICANT</a:t>
          </a:r>
        </a:p>
      </dgm:t>
    </dgm:pt>
    <dgm:pt modelId="{CEE2A9E3-4D47-49C7-BD43-304BEC2F1DDC}" type="parTrans" cxnId="{E7505FFB-094B-4A5E-8D62-7272FFE8932F}">
      <dgm:prSet/>
      <dgm:spPr/>
      <dgm:t>
        <a:bodyPr/>
        <a:lstStyle/>
        <a:p>
          <a:endParaRPr lang="en-US"/>
        </a:p>
      </dgm:t>
    </dgm:pt>
    <dgm:pt modelId="{4D7B624B-3BF7-45F1-B583-FC975ECC8C74}" type="sibTrans" cxnId="{E7505FFB-094B-4A5E-8D62-7272FFE8932F}">
      <dgm:prSet/>
      <dgm:spPr/>
      <dgm:t>
        <a:bodyPr/>
        <a:lstStyle/>
        <a:p>
          <a:endParaRPr lang="en-US"/>
        </a:p>
      </dgm:t>
    </dgm:pt>
    <dgm:pt modelId="{D5135AEA-7C44-4C4A-9369-68EF410B18DB}">
      <dgm:prSet phldrT="[Text]"/>
      <dgm:spPr/>
      <dgm:t>
        <a:bodyPr/>
        <a:lstStyle/>
        <a:p>
          <a:r>
            <a:rPr lang="en-US" b="1">
              <a:solidFill>
                <a:srgbClr val="7D7061"/>
              </a:solidFill>
            </a:rPr>
            <a:t>LOAN TO </a:t>
          </a:r>
        </a:p>
        <a:p>
          <a:r>
            <a:rPr lang="en-US" b="1">
              <a:solidFill>
                <a:srgbClr val="7D7061"/>
              </a:solidFill>
            </a:rPr>
            <a:t>LOCAL DEVELOPMENT AUTHORITY</a:t>
          </a:r>
        </a:p>
      </dgm:t>
    </dgm:pt>
    <dgm:pt modelId="{171AE2E6-3B4F-4800-ACFC-32A17D8D0723}" type="parTrans" cxnId="{6D710516-BB51-428E-A7FF-B1222642BF90}">
      <dgm:prSet/>
      <dgm:spPr/>
      <dgm:t>
        <a:bodyPr/>
        <a:lstStyle/>
        <a:p>
          <a:endParaRPr lang="en-US"/>
        </a:p>
      </dgm:t>
    </dgm:pt>
    <dgm:pt modelId="{59F69DF6-F3E2-49F1-BEA0-E45DD2E04891}" type="sibTrans" cxnId="{6D710516-BB51-428E-A7FF-B1222642BF90}">
      <dgm:prSet/>
      <dgm:spPr/>
      <dgm:t>
        <a:bodyPr/>
        <a:lstStyle/>
        <a:p>
          <a:endParaRPr lang="en-US"/>
        </a:p>
      </dgm:t>
    </dgm:pt>
    <dgm:pt modelId="{647405D8-F15A-44EF-9F15-064007A7A044}">
      <dgm:prSet phldrT="[Text]"/>
      <dgm:spPr/>
      <dgm:t>
        <a:bodyPr/>
        <a:lstStyle/>
        <a:p>
          <a:r>
            <a:rPr lang="en-US" b="1">
              <a:solidFill>
                <a:srgbClr val="7D7061"/>
              </a:solidFill>
            </a:rPr>
            <a:t>LOAN TO </a:t>
          </a:r>
        </a:p>
        <a:p>
          <a:r>
            <a:rPr lang="en-US" b="1">
              <a:solidFill>
                <a:srgbClr val="7D7061"/>
              </a:solidFill>
            </a:rPr>
            <a:t>SUB-RECIPIENT BUSINESS</a:t>
          </a:r>
        </a:p>
      </dgm:t>
    </dgm:pt>
    <dgm:pt modelId="{14A4C334-CC6F-42F9-93BF-8B790DEA7793}" type="parTrans" cxnId="{75564019-E4AB-440D-A73E-DE1F3846E3B0}">
      <dgm:prSet/>
      <dgm:spPr/>
      <dgm:t>
        <a:bodyPr/>
        <a:lstStyle/>
        <a:p>
          <a:endParaRPr lang="en-US"/>
        </a:p>
      </dgm:t>
    </dgm:pt>
    <dgm:pt modelId="{C7A4EC2D-131E-4FD9-90B3-083670DF771A}" type="sibTrans" cxnId="{75564019-E4AB-440D-A73E-DE1F3846E3B0}">
      <dgm:prSet/>
      <dgm:spPr/>
      <dgm:t>
        <a:bodyPr/>
        <a:lstStyle/>
        <a:p>
          <a:endParaRPr lang="en-US"/>
        </a:p>
      </dgm:t>
    </dgm:pt>
    <dgm:pt modelId="{B1808823-12D8-4DB3-B25B-07F260EB508E}" type="pres">
      <dgm:prSet presAssocID="{D06AF56E-D66D-48B0-BCBD-0B9B593DC03E}" presName="Name0" presStyleCnt="0">
        <dgm:presLayoutVars>
          <dgm:dir/>
          <dgm:resizeHandles val="exact"/>
        </dgm:presLayoutVars>
      </dgm:prSet>
      <dgm:spPr/>
    </dgm:pt>
    <dgm:pt modelId="{A3825F8F-52F2-451C-BA56-071F436798A3}" type="pres">
      <dgm:prSet presAssocID="{D06AF56E-D66D-48B0-BCBD-0B9B593DC03E}" presName="arrow" presStyleLbl="bgShp" presStyleIdx="0" presStyleCnt="1"/>
      <dgm:spPr/>
    </dgm:pt>
    <dgm:pt modelId="{3464B054-E7A2-409D-9E40-EA36503F65DA}" type="pres">
      <dgm:prSet presAssocID="{D06AF56E-D66D-48B0-BCBD-0B9B593DC03E}" presName="points" presStyleCnt="0"/>
      <dgm:spPr/>
    </dgm:pt>
    <dgm:pt modelId="{23058578-61F7-44EC-97E9-BCC0BAA7FDA3}" type="pres">
      <dgm:prSet presAssocID="{DC7864E6-3BFE-4621-BC1C-C11A96465801}" presName="compositeA" presStyleCnt="0"/>
      <dgm:spPr/>
    </dgm:pt>
    <dgm:pt modelId="{84C1684B-EB37-435B-92DA-CD7E98D95ECD}" type="pres">
      <dgm:prSet presAssocID="{DC7864E6-3BFE-4621-BC1C-C11A96465801}" presName="textA" presStyleLbl="revTx" presStyleIdx="0" presStyleCnt="3">
        <dgm:presLayoutVars>
          <dgm:bulletEnabled val="1"/>
        </dgm:presLayoutVars>
      </dgm:prSet>
      <dgm:spPr/>
    </dgm:pt>
    <dgm:pt modelId="{842AA331-0C26-4183-AD9E-78154FF03C0D}" type="pres">
      <dgm:prSet presAssocID="{DC7864E6-3BFE-4621-BC1C-C11A96465801}" presName="circleA" presStyleLbl="node1" presStyleIdx="0" presStyleCnt="3"/>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2700000" scaled="1"/>
          <a:tileRect/>
        </a:gradFill>
        <a:ln>
          <a:noFill/>
        </a:ln>
      </dgm:spPr>
    </dgm:pt>
    <dgm:pt modelId="{81D666E6-D45E-4735-B4B0-10CAA84E40D3}" type="pres">
      <dgm:prSet presAssocID="{DC7864E6-3BFE-4621-BC1C-C11A96465801}" presName="spaceA" presStyleCnt="0"/>
      <dgm:spPr/>
    </dgm:pt>
    <dgm:pt modelId="{E139C431-01FD-4F31-B958-26507EA17495}" type="pres">
      <dgm:prSet presAssocID="{4D7B624B-3BF7-45F1-B583-FC975ECC8C74}" presName="space" presStyleCnt="0"/>
      <dgm:spPr/>
    </dgm:pt>
    <dgm:pt modelId="{921F5BB0-FE07-4690-82BD-66B55B9E62C8}" type="pres">
      <dgm:prSet presAssocID="{D5135AEA-7C44-4C4A-9369-68EF410B18DB}" presName="compositeB" presStyleCnt="0"/>
      <dgm:spPr/>
    </dgm:pt>
    <dgm:pt modelId="{74DFFD6A-8662-4EDB-BAE6-CEA19C875C9D}" type="pres">
      <dgm:prSet presAssocID="{D5135AEA-7C44-4C4A-9369-68EF410B18DB}" presName="textB" presStyleLbl="revTx" presStyleIdx="1" presStyleCnt="3" custScaleX="150235">
        <dgm:presLayoutVars>
          <dgm:bulletEnabled val="1"/>
        </dgm:presLayoutVars>
      </dgm:prSet>
      <dgm:spPr/>
    </dgm:pt>
    <dgm:pt modelId="{C1AA1D8B-11AD-4D40-92AB-564C66F8EDE3}" type="pres">
      <dgm:prSet presAssocID="{D5135AEA-7C44-4C4A-9369-68EF410B18DB}" presName="circleB" presStyleLbl="node1" presStyleIdx="1" presStyleCnt="3"/>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2700000" scaled="1"/>
          <a:tileRect/>
        </a:gradFill>
        <a:ln>
          <a:noFill/>
        </a:ln>
      </dgm:spPr>
    </dgm:pt>
    <dgm:pt modelId="{3865A16F-E30D-4B47-B4D3-9B9F1BCEB1CE}" type="pres">
      <dgm:prSet presAssocID="{D5135AEA-7C44-4C4A-9369-68EF410B18DB}" presName="spaceB" presStyleCnt="0"/>
      <dgm:spPr/>
    </dgm:pt>
    <dgm:pt modelId="{F18C52E3-0AB5-4E58-B7F8-2BAC41C3B246}" type="pres">
      <dgm:prSet presAssocID="{59F69DF6-F3E2-49F1-BEA0-E45DD2E04891}" presName="space" presStyleCnt="0"/>
      <dgm:spPr/>
    </dgm:pt>
    <dgm:pt modelId="{942D438C-5274-4AFC-A512-889BCDCC6362}" type="pres">
      <dgm:prSet presAssocID="{647405D8-F15A-44EF-9F15-064007A7A044}" presName="compositeA" presStyleCnt="0"/>
      <dgm:spPr/>
    </dgm:pt>
    <dgm:pt modelId="{F24E752B-7613-49A4-B8D0-7EC4BB50AE75}" type="pres">
      <dgm:prSet presAssocID="{647405D8-F15A-44EF-9F15-064007A7A044}" presName="textA" presStyleLbl="revTx" presStyleIdx="2" presStyleCnt="3">
        <dgm:presLayoutVars>
          <dgm:bulletEnabled val="1"/>
        </dgm:presLayoutVars>
      </dgm:prSet>
      <dgm:spPr/>
    </dgm:pt>
    <dgm:pt modelId="{B84AEF46-7958-4ABE-9507-150FACCF58F5}" type="pres">
      <dgm:prSet presAssocID="{647405D8-F15A-44EF-9F15-064007A7A044}" presName="circleA" presStyleLbl="node1" presStyleIdx="2" presStyleCnt="3"/>
      <dgm:spPr>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2700000" scaled="1"/>
          <a:tileRect/>
        </a:gradFill>
        <a:ln>
          <a:noFill/>
        </a:ln>
      </dgm:spPr>
    </dgm:pt>
    <dgm:pt modelId="{05DA259B-C480-465A-9D8D-435A1FC73EC9}" type="pres">
      <dgm:prSet presAssocID="{647405D8-F15A-44EF-9F15-064007A7A044}" presName="spaceA" presStyleCnt="0"/>
      <dgm:spPr/>
    </dgm:pt>
  </dgm:ptLst>
  <dgm:cxnLst>
    <dgm:cxn modelId="{6D710516-BB51-428E-A7FF-B1222642BF90}" srcId="{D06AF56E-D66D-48B0-BCBD-0B9B593DC03E}" destId="{D5135AEA-7C44-4C4A-9369-68EF410B18DB}" srcOrd="1" destOrd="0" parTransId="{171AE2E6-3B4F-4800-ACFC-32A17D8D0723}" sibTransId="{59F69DF6-F3E2-49F1-BEA0-E45DD2E04891}"/>
    <dgm:cxn modelId="{75564019-E4AB-440D-A73E-DE1F3846E3B0}" srcId="{D06AF56E-D66D-48B0-BCBD-0B9B593DC03E}" destId="{647405D8-F15A-44EF-9F15-064007A7A044}" srcOrd="2" destOrd="0" parTransId="{14A4C334-CC6F-42F9-93BF-8B790DEA7793}" sibTransId="{C7A4EC2D-131E-4FD9-90B3-083670DF771A}"/>
    <dgm:cxn modelId="{C3DCAC86-221D-4459-B610-319BBA126FD3}" type="presOf" srcId="{D06AF56E-D66D-48B0-BCBD-0B9B593DC03E}" destId="{B1808823-12D8-4DB3-B25B-07F260EB508E}" srcOrd="0" destOrd="0" presId="urn:microsoft.com/office/officeart/2005/8/layout/hProcess11"/>
    <dgm:cxn modelId="{389B28BB-81E1-4EA5-A7AA-FBB2CF776E13}" type="presOf" srcId="{647405D8-F15A-44EF-9F15-064007A7A044}" destId="{F24E752B-7613-49A4-B8D0-7EC4BB50AE75}" srcOrd="0" destOrd="0" presId="urn:microsoft.com/office/officeart/2005/8/layout/hProcess11"/>
    <dgm:cxn modelId="{27B9CCCD-1E9F-47CF-A37B-20DC3DED7B39}" type="presOf" srcId="{D5135AEA-7C44-4C4A-9369-68EF410B18DB}" destId="{74DFFD6A-8662-4EDB-BAE6-CEA19C875C9D}" srcOrd="0" destOrd="0" presId="urn:microsoft.com/office/officeart/2005/8/layout/hProcess11"/>
    <dgm:cxn modelId="{99B9F9DB-0310-4DA1-BCC8-CF2DEE0029C4}" type="presOf" srcId="{DC7864E6-3BFE-4621-BC1C-C11A96465801}" destId="{84C1684B-EB37-435B-92DA-CD7E98D95ECD}" srcOrd="0" destOrd="0" presId="urn:microsoft.com/office/officeart/2005/8/layout/hProcess11"/>
    <dgm:cxn modelId="{E7505FFB-094B-4A5E-8D62-7272FFE8932F}" srcId="{D06AF56E-D66D-48B0-BCBD-0B9B593DC03E}" destId="{DC7864E6-3BFE-4621-BC1C-C11A96465801}" srcOrd="0" destOrd="0" parTransId="{CEE2A9E3-4D47-49C7-BD43-304BEC2F1DDC}" sibTransId="{4D7B624B-3BF7-45F1-B583-FC975ECC8C74}"/>
    <dgm:cxn modelId="{61645FB8-9673-4C24-B81B-7ED15654B354}" type="presParOf" srcId="{B1808823-12D8-4DB3-B25B-07F260EB508E}" destId="{A3825F8F-52F2-451C-BA56-071F436798A3}" srcOrd="0" destOrd="0" presId="urn:microsoft.com/office/officeart/2005/8/layout/hProcess11"/>
    <dgm:cxn modelId="{C1B94D86-A559-498E-B61D-D9D8CD82062D}" type="presParOf" srcId="{B1808823-12D8-4DB3-B25B-07F260EB508E}" destId="{3464B054-E7A2-409D-9E40-EA36503F65DA}" srcOrd="1" destOrd="0" presId="urn:microsoft.com/office/officeart/2005/8/layout/hProcess11"/>
    <dgm:cxn modelId="{DE14E0C8-B184-4C88-9B5D-7479E20706FB}" type="presParOf" srcId="{3464B054-E7A2-409D-9E40-EA36503F65DA}" destId="{23058578-61F7-44EC-97E9-BCC0BAA7FDA3}" srcOrd="0" destOrd="0" presId="urn:microsoft.com/office/officeart/2005/8/layout/hProcess11"/>
    <dgm:cxn modelId="{14858349-D698-442B-8907-FB2B055D9D53}" type="presParOf" srcId="{23058578-61F7-44EC-97E9-BCC0BAA7FDA3}" destId="{84C1684B-EB37-435B-92DA-CD7E98D95ECD}" srcOrd="0" destOrd="0" presId="urn:microsoft.com/office/officeart/2005/8/layout/hProcess11"/>
    <dgm:cxn modelId="{0088D9E8-77A3-4150-A774-FFD9532AB6EB}" type="presParOf" srcId="{23058578-61F7-44EC-97E9-BCC0BAA7FDA3}" destId="{842AA331-0C26-4183-AD9E-78154FF03C0D}" srcOrd="1" destOrd="0" presId="urn:microsoft.com/office/officeart/2005/8/layout/hProcess11"/>
    <dgm:cxn modelId="{AE9E6F15-A943-47D2-BA18-B7DED3960B89}" type="presParOf" srcId="{23058578-61F7-44EC-97E9-BCC0BAA7FDA3}" destId="{81D666E6-D45E-4735-B4B0-10CAA84E40D3}" srcOrd="2" destOrd="0" presId="urn:microsoft.com/office/officeart/2005/8/layout/hProcess11"/>
    <dgm:cxn modelId="{0621DD0E-1A66-4D3F-838F-46278A5F2379}" type="presParOf" srcId="{3464B054-E7A2-409D-9E40-EA36503F65DA}" destId="{E139C431-01FD-4F31-B958-26507EA17495}" srcOrd="1" destOrd="0" presId="urn:microsoft.com/office/officeart/2005/8/layout/hProcess11"/>
    <dgm:cxn modelId="{B60606B9-C2F6-467B-A91B-33F003F11324}" type="presParOf" srcId="{3464B054-E7A2-409D-9E40-EA36503F65DA}" destId="{921F5BB0-FE07-4690-82BD-66B55B9E62C8}" srcOrd="2" destOrd="0" presId="urn:microsoft.com/office/officeart/2005/8/layout/hProcess11"/>
    <dgm:cxn modelId="{97A031C3-7A35-4567-9519-73FC9B9BF3A5}" type="presParOf" srcId="{921F5BB0-FE07-4690-82BD-66B55B9E62C8}" destId="{74DFFD6A-8662-4EDB-BAE6-CEA19C875C9D}" srcOrd="0" destOrd="0" presId="urn:microsoft.com/office/officeart/2005/8/layout/hProcess11"/>
    <dgm:cxn modelId="{F1B26BE6-6DD3-4B52-B0F4-A4DF790BE2DA}" type="presParOf" srcId="{921F5BB0-FE07-4690-82BD-66B55B9E62C8}" destId="{C1AA1D8B-11AD-4D40-92AB-564C66F8EDE3}" srcOrd="1" destOrd="0" presId="urn:microsoft.com/office/officeart/2005/8/layout/hProcess11"/>
    <dgm:cxn modelId="{16F9816F-34E9-44F9-AA2C-1662E274557A}" type="presParOf" srcId="{921F5BB0-FE07-4690-82BD-66B55B9E62C8}" destId="{3865A16F-E30D-4B47-B4D3-9B9F1BCEB1CE}" srcOrd="2" destOrd="0" presId="urn:microsoft.com/office/officeart/2005/8/layout/hProcess11"/>
    <dgm:cxn modelId="{83B14E3C-337E-4047-9ADB-F7C8E6B26556}" type="presParOf" srcId="{3464B054-E7A2-409D-9E40-EA36503F65DA}" destId="{F18C52E3-0AB5-4E58-B7F8-2BAC41C3B246}" srcOrd="3" destOrd="0" presId="urn:microsoft.com/office/officeart/2005/8/layout/hProcess11"/>
    <dgm:cxn modelId="{FECC97D6-FD4A-4AE3-B0F8-59C3C8E3E59C}" type="presParOf" srcId="{3464B054-E7A2-409D-9E40-EA36503F65DA}" destId="{942D438C-5274-4AFC-A512-889BCDCC6362}" srcOrd="4" destOrd="0" presId="urn:microsoft.com/office/officeart/2005/8/layout/hProcess11"/>
    <dgm:cxn modelId="{3D7E8739-A9F6-464A-8A3D-0C74B26A5070}" type="presParOf" srcId="{942D438C-5274-4AFC-A512-889BCDCC6362}" destId="{F24E752B-7613-49A4-B8D0-7EC4BB50AE75}" srcOrd="0" destOrd="0" presId="urn:microsoft.com/office/officeart/2005/8/layout/hProcess11"/>
    <dgm:cxn modelId="{16A3D763-CF35-4B5B-B5EE-11BCC14BAEA1}" type="presParOf" srcId="{942D438C-5274-4AFC-A512-889BCDCC6362}" destId="{B84AEF46-7958-4ABE-9507-150FACCF58F5}" srcOrd="1" destOrd="0" presId="urn:microsoft.com/office/officeart/2005/8/layout/hProcess11"/>
    <dgm:cxn modelId="{5627EC7F-48B9-4E7F-86A3-B6F2FBF3202A}" type="presParOf" srcId="{942D438C-5274-4AFC-A512-889BCDCC6362}" destId="{05DA259B-C480-465A-9D8D-435A1FC73EC9}"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D3B034D-1498-45FE-907E-C68343982121}" type="doc">
      <dgm:prSet loTypeId="urn:microsoft.com/office/officeart/2005/8/layout/default" loCatId="list" qsTypeId="urn:microsoft.com/office/officeart/2005/8/quickstyle/simple1#8" qsCatId="simple" csTypeId="urn:microsoft.com/office/officeart/2005/8/colors/accent1_2#7" csCatId="accent1"/>
      <dgm:spPr/>
      <dgm:t>
        <a:bodyPr/>
        <a:lstStyle/>
        <a:p>
          <a:endParaRPr lang="en-US"/>
        </a:p>
      </dgm:t>
    </dgm:pt>
    <dgm:pt modelId="{EA73A89E-45CA-41B7-9637-5D72FD47CEE9}">
      <dgm:prSet/>
      <dgm:spPr/>
      <dgm:t>
        <a:bodyPr/>
        <a:lstStyle/>
        <a:p>
          <a:r>
            <a:rPr lang="en-US"/>
            <a:t>Working Capital</a:t>
          </a:r>
        </a:p>
      </dgm:t>
    </dgm:pt>
    <dgm:pt modelId="{A7CA9B99-0D22-4CA2-BD10-972FAE92F2F6}" type="parTrans" cxnId="{21A11B23-C77E-4289-95BA-648D4D0F027A}">
      <dgm:prSet/>
      <dgm:spPr/>
      <dgm:t>
        <a:bodyPr/>
        <a:lstStyle/>
        <a:p>
          <a:endParaRPr lang="en-US"/>
        </a:p>
      </dgm:t>
    </dgm:pt>
    <dgm:pt modelId="{D74E93D7-A3B0-4C4D-AE24-48B4D13F9EED}" type="sibTrans" cxnId="{21A11B23-C77E-4289-95BA-648D4D0F027A}">
      <dgm:prSet/>
      <dgm:spPr/>
      <dgm:t>
        <a:bodyPr/>
        <a:lstStyle/>
        <a:p>
          <a:endParaRPr lang="en-US"/>
        </a:p>
      </dgm:t>
    </dgm:pt>
    <dgm:pt modelId="{395EE46B-1A5E-41AD-856F-DB5A51482317}">
      <dgm:prSet/>
      <dgm:spPr/>
      <dgm:t>
        <a:bodyPr/>
        <a:lstStyle/>
        <a:p>
          <a:r>
            <a:rPr lang="en-US"/>
            <a:t>Refinancing</a:t>
          </a:r>
        </a:p>
      </dgm:t>
    </dgm:pt>
    <dgm:pt modelId="{2B861DF1-EBD1-4A1C-961E-DC92015DBA44}" type="parTrans" cxnId="{2E1DDC10-769A-4664-99F7-22BA6DC13C3B}">
      <dgm:prSet/>
      <dgm:spPr/>
      <dgm:t>
        <a:bodyPr/>
        <a:lstStyle/>
        <a:p>
          <a:endParaRPr lang="en-US"/>
        </a:p>
      </dgm:t>
    </dgm:pt>
    <dgm:pt modelId="{DC625196-D950-4C38-82FC-D2B3CEBECC12}" type="sibTrans" cxnId="{2E1DDC10-769A-4664-99F7-22BA6DC13C3B}">
      <dgm:prSet/>
      <dgm:spPr/>
      <dgm:t>
        <a:bodyPr/>
        <a:lstStyle/>
        <a:p>
          <a:endParaRPr lang="en-US"/>
        </a:p>
      </dgm:t>
    </dgm:pt>
    <dgm:pt modelId="{8D4CD9C1-0C3E-4BEA-8D0F-73E10893AD16}">
      <dgm:prSet/>
      <dgm:spPr/>
      <dgm:t>
        <a:bodyPr/>
        <a:lstStyle/>
        <a:p>
          <a:r>
            <a:rPr lang="en-US"/>
            <a:t>Speculative Projects</a:t>
          </a:r>
        </a:p>
      </dgm:t>
    </dgm:pt>
    <dgm:pt modelId="{208C0504-A469-45A5-AD9E-ED037AFC6807}" type="parTrans" cxnId="{74794046-A2F0-496C-8DBF-C88C11C193AB}">
      <dgm:prSet/>
      <dgm:spPr/>
      <dgm:t>
        <a:bodyPr/>
        <a:lstStyle/>
        <a:p>
          <a:endParaRPr lang="en-US"/>
        </a:p>
      </dgm:t>
    </dgm:pt>
    <dgm:pt modelId="{9846BD1A-610F-4EB2-B3E6-5A7D00DA2410}" type="sibTrans" cxnId="{74794046-A2F0-496C-8DBF-C88C11C193AB}">
      <dgm:prSet/>
      <dgm:spPr/>
      <dgm:t>
        <a:bodyPr/>
        <a:lstStyle/>
        <a:p>
          <a:endParaRPr lang="en-US"/>
        </a:p>
      </dgm:t>
    </dgm:pt>
    <dgm:pt modelId="{9BAFCC04-8ABF-4287-8218-DE15F96F3571}">
      <dgm:prSet/>
      <dgm:spPr/>
      <dgm:t>
        <a:bodyPr/>
        <a:lstStyle/>
        <a:p>
          <a:r>
            <a:rPr lang="en-US"/>
            <a:t>Capacity Building</a:t>
          </a:r>
        </a:p>
      </dgm:t>
    </dgm:pt>
    <dgm:pt modelId="{6B747459-C32F-4A68-A958-EBCC8FC5561B}" type="parTrans" cxnId="{575098BC-D17E-4B7C-B488-9863639F6382}">
      <dgm:prSet/>
      <dgm:spPr/>
      <dgm:t>
        <a:bodyPr/>
        <a:lstStyle/>
        <a:p>
          <a:endParaRPr lang="en-US"/>
        </a:p>
      </dgm:t>
    </dgm:pt>
    <dgm:pt modelId="{A97861EB-78F4-4A39-8927-0AF7E1D18B97}" type="sibTrans" cxnId="{575098BC-D17E-4B7C-B488-9863639F6382}">
      <dgm:prSet/>
      <dgm:spPr/>
      <dgm:t>
        <a:bodyPr/>
        <a:lstStyle/>
        <a:p>
          <a:endParaRPr lang="en-US"/>
        </a:p>
      </dgm:t>
    </dgm:pt>
    <dgm:pt modelId="{E09C5488-BD5A-4ACA-B843-B378F0AD9A67}">
      <dgm:prSet/>
      <dgm:spPr/>
      <dgm:t>
        <a:bodyPr/>
        <a:lstStyle/>
        <a:p>
          <a:r>
            <a:rPr lang="en-US"/>
            <a:t>General Conduct of Government</a:t>
          </a:r>
        </a:p>
      </dgm:t>
    </dgm:pt>
    <dgm:pt modelId="{C50A76B7-3B55-4FD8-B6C6-4E850578DB66}" type="parTrans" cxnId="{EA7A9483-DE95-42B3-836D-043B24FBBCC8}">
      <dgm:prSet/>
      <dgm:spPr/>
      <dgm:t>
        <a:bodyPr/>
        <a:lstStyle/>
        <a:p>
          <a:endParaRPr lang="en-US"/>
        </a:p>
      </dgm:t>
    </dgm:pt>
    <dgm:pt modelId="{0526E688-64F5-4A99-98F5-2499DEA31AB4}" type="sibTrans" cxnId="{EA7A9483-DE95-42B3-836D-043B24FBBCC8}">
      <dgm:prSet/>
      <dgm:spPr/>
      <dgm:t>
        <a:bodyPr/>
        <a:lstStyle/>
        <a:p>
          <a:endParaRPr lang="en-US"/>
        </a:p>
      </dgm:t>
    </dgm:pt>
    <dgm:pt modelId="{76E9031F-3BD6-409F-A305-30CB5103661C}">
      <dgm:prSet/>
      <dgm:spPr/>
      <dgm:t>
        <a:bodyPr/>
        <a:lstStyle/>
        <a:p>
          <a:r>
            <a:rPr lang="en-US"/>
            <a:t>Project Not Meeting Federal Guidelines</a:t>
          </a:r>
        </a:p>
      </dgm:t>
    </dgm:pt>
    <dgm:pt modelId="{4F9EFC21-7D28-44D8-AF88-B20EC058CC58}" type="parTrans" cxnId="{FA0A9483-D584-42D9-9AB2-4990F411C242}">
      <dgm:prSet/>
      <dgm:spPr/>
      <dgm:t>
        <a:bodyPr/>
        <a:lstStyle/>
        <a:p>
          <a:endParaRPr lang="en-US"/>
        </a:p>
      </dgm:t>
    </dgm:pt>
    <dgm:pt modelId="{218B33BF-9E40-41E5-89F3-FD20AB7C662A}" type="sibTrans" cxnId="{FA0A9483-D584-42D9-9AB2-4990F411C242}">
      <dgm:prSet/>
      <dgm:spPr/>
      <dgm:t>
        <a:bodyPr/>
        <a:lstStyle/>
        <a:p>
          <a:endParaRPr lang="en-US"/>
        </a:p>
      </dgm:t>
    </dgm:pt>
    <dgm:pt modelId="{17C98B31-FDF5-4E28-8DEB-B5C39FE8E836}">
      <dgm:prSet/>
      <dgm:spPr/>
      <dgm:t>
        <a:bodyPr/>
        <a:lstStyle/>
        <a:p>
          <a:r>
            <a:rPr lang="en-US"/>
            <a:t>Using Federal Funds to relocate businesses (Piracy - There are Restrictions)</a:t>
          </a:r>
        </a:p>
      </dgm:t>
    </dgm:pt>
    <dgm:pt modelId="{5C2B7779-2AF9-4C75-B9BF-58B1845650B2}" type="parTrans" cxnId="{E7BD74C3-D3F4-4EE8-AFD8-6127C3F2A8CD}">
      <dgm:prSet/>
      <dgm:spPr/>
      <dgm:t>
        <a:bodyPr/>
        <a:lstStyle/>
        <a:p>
          <a:endParaRPr lang="en-US"/>
        </a:p>
      </dgm:t>
    </dgm:pt>
    <dgm:pt modelId="{9C2053C8-D737-4123-AF12-3D206D943887}" type="sibTrans" cxnId="{E7BD74C3-D3F4-4EE8-AFD8-6127C3F2A8CD}">
      <dgm:prSet/>
      <dgm:spPr/>
      <dgm:t>
        <a:bodyPr/>
        <a:lstStyle/>
        <a:p>
          <a:endParaRPr lang="en-US"/>
        </a:p>
      </dgm:t>
    </dgm:pt>
    <dgm:pt modelId="{64E9C25E-4324-42BF-903B-D2743B199A6A}">
      <dgm:prSet/>
      <dgm:spPr/>
      <dgm:t>
        <a:bodyPr/>
        <a:lstStyle/>
        <a:p>
          <a:r>
            <a:rPr lang="en-US"/>
            <a:t>New housing construction except under certain conditions</a:t>
          </a:r>
        </a:p>
      </dgm:t>
    </dgm:pt>
    <dgm:pt modelId="{A56DEBFE-5233-408A-BE8D-F8562BFAD4B9}" type="parTrans" cxnId="{A662F53D-EA87-4A7F-93D9-A0C465D20890}">
      <dgm:prSet/>
      <dgm:spPr/>
      <dgm:t>
        <a:bodyPr/>
        <a:lstStyle/>
        <a:p>
          <a:endParaRPr lang="en-US"/>
        </a:p>
      </dgm:t>
    </dgm:pt>
    <dgm:pt modelId="{973ED2A7-9AAD-48AF-8CCF-3E2A25400223}" type="sibTrans" cxnId="{A662F53D-EA87-4A7F-93D9-A0C465D20890}">
      <dgm:prSet/>
      <dgm:spPr/>
      <dgm:t>
        <a:bodyPr/>
        <a:lstStyle/>
        <a:p>
          <a:endParaRPr lang="en-US"/>
        </a:p>
      </dgm:t>
    </dgm:pt>
    <dgm:pt modelId="{55630D43-83B0-4905-B1C8-AD4C66E60A1C}">
      <dgm:prSet/>
      <dgm:spPr/>
      <dgm:t>
        <a:bodyPr/>
        <a:lstStyle/>
        <a:p>
          <a:r>
            <a:rPr lang="en-US"/>
            <a:t>Acquisition of furnishings, movable equipment, machinery, land write-downs</a:t>
          </a:r>
        </a:p>
      </dgm:t>
    </dgm:pt>
    <dgm:pt modelId="{8BDD7291-A7CF-4750-83DF-AF7C405782F4}" type="parTrans" cxnId="{15E0E307-2C00-49D1-9226-F1082370FC4C}">
      <dgm:prSet/>
      <dgm:spPr/>
      <dgm:t>
        <a:bodyPr/>
        <a:lstStyle/>
        <a:p>
          <a:endParaRPr lang="en-US"/>
        </a:p>
      </dgm:t>
    </dgm:pt>
    <dgm:pt modelId="{A7EA058A-C8BE-4C30-9E8C-699A8E003EFB}" type="sibTrans" cxnId="{15E0E307-2C00-49D1-9226-F1082370FC4C}">
      <dgm:prSet/>
      <dgm:spPr/>
      <dgm:t>
        <a:bodyPr/>
        <a:lstStyle/>
        <a:p>
          <a:endParaRPr lang="en-US"/>
        </a:p>
      </dgm:t>
    </dgm:pt>
    <dgm:pt modelId="{2E02FA2F-CA8F-4B21-A185-44BA4A34A610}" type="pres">
      <dgm:prSet presAssocID="{BD3B034D-1498-45FE-907E-C68343982121}" presName="diagram" presStyleCnt="0">
        <dgm:presLayoutVars>
          <dgm:dir/>
          <dgm:resizeHandles val="exact"/>
        </dgm:presLayoutVars>
      </dgm:prSet>
      <dgm:spPr/>
    </dgm:pt>
    <dgm:pt modelId="{6462B844-0E6B-47A2-8804-B043E7188E33}" type="pres">
      <dgm:prSet presAssocID="{EA73A89E-45CA-41B7-9637-5D72FD47CEE9}" presName="node" presStyleLbl="node1" presStyleIdx="0" presStyleCnt="9">
        <dgm:presLayoutVars>
          <dgm:bulletEnabled val="1"/>
        </dgm:presLayoutVars>
      </dgm:prSet>
      <dgm:spPr/>
    </dgm:pt>
    <dgm:pt modelId="{612D1863-0872-4DA4-8BF2-72003BB412DF}" type="pres">
      <dgm:prSet presAssocID="{D74E93D7-A3B0-4C4D-AE24-48B4D13F9EED}" presName="sibTrans" presStyleCnt="0"/>
      <dgm:spPr/>
    </dgm:pt>
    <dgm:pt modelId="{83733C02-7AE2-40A8-BBAB-0BF80B386CBD}" type="pres">
      <dgm:prSet presAssocID="{395EE46B-1A5E-41AD-856F-DB5A51482317}" presName="node" presStyleLbl="node1" presStyleIdx="1" presStyleCnt="9">
        <dgm:presLayoutVars>
          <dgm:bulletEnabled val="1"/>
        </dgm:presLayoutVars>
      </dgm:prSet>
      <dgm:spPr/>
    </dgm:pt>
    <dgm:pt modelId="{79E2D452-A62C-4F57-B847-74B5EFA6CE48}" type="pres">
      <dgm:prSet presAssocID="{DC625196-D950-4C38-82FC-D2B3CEBECC12}" presName="sibTrans" presStyleCnt="0"/>
      <dgm:spPr/>
    </dgm:pt>
    <dgm:pt modelId="{CB5BAF52-EDE5-49AF-BC9E-E897DEAE4434}" type="pres">
      <dgm:prSet presAssocID="{8D4CD9C1-0C3E-4BEA-8D0F-73E10893AD16}" presName="node" presStyleLbl="node1" presStyleIdx="2" presStyleCnt="9">
        <dgm:presLayoutVars>
          <dgm:bulletEnabled val="1"/>
        </dgm:presLayoutVars>
      </dgm:prSet>
      <dgm:spPr/>
    </dgm:pt>
    <dgm:pt modelId="{48677417-FB9F-47AF-9E44-0413A16D0660}" type="pres">
      <dgm:prSet presAssocID="{9846BD1A-610F-4EB2-B3E6-5A7D00DA2410}" presName="sibTrans" presStyleCnt="0"/>
      <dgm:spPr/>
    </dgm:pt>
    <dgm:pt modelId="{54347FB5-D152-4139-9C9C-0DF322AA8080}" type="pres">
      <dgm:prSet presAssocID="{9BAFCC04-8ABF-4287-8218-DE15F96F3571}" presName="node" presStyleLbl="node1" presStyleIdx="3" presStyleCnt="9">
        <dgm:presLayoutVars>
          <dgm:bulletEnabled val="1"/>
        </dgm:presLayoutVars>
      </dgm:prSet>
      <dgm:spPr/>
    </dgm:pt>
    <dgm:pt modelId="{F84235CC-EC20-4F2C-B919-9BDE019574CF}" type="pres">
      <dgm:prSet presAssocID="{A97861EB-78F4-4A39-8927-0AF7E1D18B97}" presName="sibTrans" presStyleCnt="0"/>
      <dgm:spPr/>
    </dgm:pt>
    <dgm:pt modelId="{3488D905-3903-494A-903D-20BFB77A381D}" type="pres">
      <dgm:prSet presAssocID="{E09C5488-BD5A-4ACA-B843-B378F0AD9A67}" presName="node" presStyleLbl="node1" presStyleIdx="4" presStyleCnt="9">
        <dgm:presLayoutVars>
          <dgm:bulletEnabled val="1"/>
        </dgm:presLayoutVars>
      </dgm:prSet>
      <dgm:spPr/>
    </dgm:pt>
    <dgm:pt modelId="{26776ACC-600E-4FCC-9449-FDA881542AE6}" type="pres">
      <dgm:prSet presAssocID="{0526E688-64F5-4A99-98F5-2499DEA31AB4}" presName="sibTrans" presStyleCnt="0"/>
      <dgm:spPr/>
    </dgm:pt>
    <dgm:pt modelId="{42A1307E-4DCD-4249-A1AF-C87AC66674BA}" type="pres">
      <dgm:prSet presAssocID="{76E9031F-3BD6-409F-A305-30CB5103661C}" presName="node" presStyleLbl="node1" presStyleIdx="5" presStyleCnt="9">
        <dgm:presLayoutVars>
          <dgm:bulletEnabled val="1"/>
        </dgm:presLayoutVars>
      </dgm:prSet>
      <dgm:spPr/>
    </dgm:pt>
    <dgm:pt modelId="{4A95C0D6-DE40-4FB7-91FE-F2EC442E5152}" type="pres">
      <dgm:prSet presAssocID="{218B33BF-9E40-41E5-89F3-FD20AB7C662A}" presName="sibTrans" presStyleCnt="0"/>
      <dgm:spPr/>
    </dgm:pt>
    <dgm:pt modelId="{A5C6AA4E-0B3F-49F4-959B-42B4E2FE23AF}" type="pres">
      <dgm:prSet presAssocID="{17C98B31-FDF5-4E28-8DEB-B5C39FE8E836}" presName="node" presStyleLbl="node1" presStyleIdx="6" presStyleCnt="9">
        <dgm:presLayoutVars>
          <dgm:bulletEnabled val="1"/>
        </dgm:presLayoutVars>
      </dgm:prSet>
      <dgm:spPr/>
    </dgm:pt>
    <dgm:pt modelId="{C28E936F-DD8F-450D-83C9-966EB0F217CA}" type="pres">
      <dgm:prSet presAssocID="{9C2053C8-D737-4123-AF12-3D206D943887}" presName="sibTrans" presStyleCnt="0"/>
      <dgm:spPr/>
    </dgm:pt>
    <dgm:pt modelId="{9EAC0F00-CD57-411F-80B5-5982D45F99E8}" type="pres">
      <dgm:prSet presAssocID="{64E9C25E-4324-42BF-903B-D2743B199A6A}" presName="node" presStyleLbl="node1" presStyleIdx="7" presStyleCnt="9">
        <dgm:presLayoutVars>
          <dgm:bulletEnabled val="1"/>
        </dgm:presLayoutVars>
      </dgm:prSet>
      <dgm:spPr/>
    </dgm:pt>
    <dgm:pt modelId="{1E762192-A420-428D-9C0C-524BA4AA99C4}" type="pres">
      <dgm:prSet presAssocID="{973ED2A7-9AAD-48AF-8CCF-3E2A25400223}" presName="sibTrans" presStyleCnt="0"/>
      <dgm:spPr/>
    </dgm:pt>
    <dgm:pt modelId="{A99C7681-E97F-4ED7-A54F-726407E86AAA}" type="pres">
      <dgm:prSet presAssocID="{55630D43-83B0-4905-B1C8-AD4C66E60A1C}" presName="node" presStyleLbl="node1" presStyleIdx="8" presStyleCnt="9">
        <dgm:presLayoutVars>
          <dgm:bulletEnabled val="1"/>
        </dgm:presLayoutVars>
      </dgm:prSet>
      <dgm:spPr/>
    </dgm:pt>
  </dgm:ptLst>
  <dgm:cxnLst>
    <dgm:cxn modelId="{E73A0B03-74C3-4E8A-B533-35C20BE90B65}" type="presOf" srcId="{EA73A89E-45CA-41B7-9637-5D72FD47CEE9}" destId="{6462B844-0E6B-47A2-8804-B043E7188E33}" srcOrd="0" destOrd="0" presId="urn:microsoft.com/office/officeart/2005/8/layout/default"/>
    <dgm:cxn modelId="{15E0E307-2C00-49D1-9226-F1082370FC4C}" srcId="{BD3B034D-1498-45FE-907E-C68343982121}" destId="{55630D43-83B0-4905-B1C8-AD4C66E60A1C}" srcOrd="8" destOrd="0" parTransId="{8BDD7291-A7CF-4750-83DF-AF7C405782F4}" sibTransId="{A7EA058A-C8BE-4C30-9E8C-699A8E003EFB}"/>
    <dgm:cxn modelId="{BF12FB0A-EAEB-4E68-8FCE-6FE39D2A7CEB}" type="presOf" srcId="{17C98B31-FDF5-4E28-8DEB-B5C39FE8E836}" destId="{A5C6AA4E-0B3F-49F4-959B-42B4E2FE23AF}" srcOrd="0" destOrd="0" presId="urn:microsoft.com/office/officeart/2005/8/layout/default"/>
    <dgm:cxn modelId="{18F8840B-1074-4B12-B4E9-33E5278C48A9}" type="presOf" srcId="{E09C5488-BD5A-4ACA-B843-B378F0AD9A67}" destId="{3488D905-3903-494A-903D-20BFB77A381D}" srcOrd="0" destOrd="0" presId="urn:microsoft.com/office/officeart/2005/8/layout/default"/>
    <dgm:cxn modelId="{2E1DDC10-769A-4664-99F7-22BA6DC13C3B}" srcId="{BD3B034D-1498-45FE-907E-C68343982121}" destId="{395EE46B-1A5E-41AD-856F-DB5A51482317}" srcOrd="1" destOrd="0" parTransId="{2B861DF1-EBD1-4A1C-961E-DC92015DBA44}" sibTransId="{DC625196-D950-4C38-82FC-D2B3CEBECC12}"/>
    <dgm:cxn modelId="{EA8E6711-378D-49D4-AD31-F3EEDC89578A}" type="presOf" srcId="{55630D43-83B0-4905-B1C8-AD4C66E60A1C}" destId="{A99C7681-E97F-4ED7-A54F-726407E86AAA}" srcOrd="0" destOrd="0" presId="urn:microsoft.com/office/officeart/2005/8/layout/default"/>
    <dgm:cxn modelId="{21A11B23-C77E-4289-95BA-648D4D0F027A}" srcId="{BD3B034D-1498-45FE-907E-C68343982121}" destId="{EA73A89E-45CA-41B7-9637-5D72FD47CEE9}" srcOrd="0" destOrd="0" parTransId="{A7CA9B99-0D22-4CA2-BD10-972FAE92F2F6}" sibTransId="{D74E93D7-A3B0-4C4D-AE24-48B4D13F9EED}"/>
    <dgm:cxn modelId="{CEF8F225-B9F7-4A9F-BDBF-9B2B8D28FB6C}" type="presOf" srcId="{395EE46B-1A5E-41AD-856F-DB5A51482317}" destId="{83733C02-7AE2-40A8-BBAB-0BF80B386CBD}" srcOrd="0" destOrd="0" presId="urn:microsoft.com/office/officeart/2005/8/layout/default"/>
    <dgm:cxn modelId="{7EBC4E27-AF36-46D1-AC07-5227717A5301}" type="presOf" srcId="{76E9031F-3BD6-409F-A305-30CB5103661C}" destId="{42A1307E-4DCD-4249-A1AF-C87AC66674BA}" srcOrd="0" destOrd="0" presId="urn:microsoft.com/office/officeart/2005/8/layout/default"/>
    <dgm:cxn modelId="{A662F53D-EA87-4A7F-93D9-A0C465D20890}" srcId="{BD3B034D-1498-45FE-907E-C68343982121}" destId="{64E9C25E-4324-42BF-903B-D2743B199A6A}" srcOrd="7" destOrd="0" parTransId="{A56DEBFE-5233-408A-BE8D-F8562BFAD4B9}" sibTransId="{973ED2A7-9AAD-48AF-8CCF-3E2A25400223}"/>
    <dgm:cxn modelId="{44EE5864-41C2-48EF-A999-43BEC00FD056}" type="presOf" srcId="{9BAFCC04-8ABF-4287-8218-DE15F96F3571}" destId="{54347FB5-D152-4139-9C9C-0DF322AA8080}" srcOrd="0" destOrd="0" presId="urn:microsoft.com/office/officeart/2005/8/layout/default"/>
    <dgm:cxn modelId="{74794046-A2F0-496C-8DBF-C88C11C193AB}" srcId="{BD3B034D-1498-45FE-907E-C68343982121}" destId="{8D4CD9C1-0C3E-4BEA-8D0F-73E10893AD16}" srcOrd="2" destOrd="0" parTransId="{208C0504-A469-45A5-AD9E-ED037AFC6807}" sibTransId="{9846BD1A-610F-4EB2-B3E6-5A7D00DA2410}"/>
    <dgm:cxn modelId="{88E39D47-6F21-4C6A-9704-E06442CFF1F1}" type="presOf" srcId="{64E9C25E-4324-42BF-903B-D2743B199A6A}" destId="{9EAC0F00-CD57-411F-80B5-5982D45F99E8}" srcOrd="0" destOrd="0" presId="urn:microsoft.com/office/officeart/2005/8/layout/default"/>
    <dgm:cxn modelId="{FA0A9483-D584-42D9-9AB2-4990F411C242}" srcId="{BD3B034D-1498-45FE-907E-C68343982121}" destId="{76E9031F-3BD6-409F-A305-30CB5103661C}" srcOrd="5" destOrd="0" parTransId="{4F9EFC21-7D28-44D8-AF88-B20EC058CC58}" sibTransId="{218B33BF-9E40-41E5-89F3-FD20AB7C662A}"/>
    <dgm:cxn modelId="{EA7A9483-DE95-42B3-836D-043B24FBBCC8}" srcId="{BD3B034D-1498-45FE-907E-C68343982121}" destId="{E09C5488-BD5A-4ACA-B843-B378F0AD9A67}" srcOrd="4" destOrd="0" parTransId="{C50A76B7-3B55-4FD8-B6C6-4E850578DB66}" sibTransId="{0526E688-64F5-4A99-98F5-2499DEA31AB4}"/>
    <dgm:cxn modelId="{B6D9BBA4-9C29-4673-8A86-2A9159F84A2E}" type="presOf" srcId="{BD3B034D-1498-45FE-907E-C68343982121}" destId="{2E02FA2F-CA8F-4B21-A185-44BA4A34A610}" srcOrd="0" destOrd="0" presId="urn:microsoft.com/office/officeart/2005/8/layout/default"/>
    <dgm:cxn modelId="{575098BC-D17E-4B7C-B488-9863639F6382}" srcId="{BD3B034D-1498-45FE-907E-C68343982121}" destId="{9BAFCC04-8ABF-4287-8218-DE15F96F3571}" srcOrd="3" destOrd="0" parTransId="{6B747459-C32F-4A68-A958-EBCC8FC5561B}" sibTransId="{A97861EB-78F4-4A39-8927-0AF7E1D18B97}"/>
    <dgm:cxn modelId="{E7BD74C3-D3F4-4EE8-AFD8-6127C3F2A8CD}" srcId="{BD3B034D-1498-45FE-907E-C68343982121}" destId="{17C98B31-FDF5-4E28-8DEB-B5C39FE8E836}" srcOrd="6" destOrd="0" parTransId="{5C2B7779-2AF9-4C75-B9BF-58B1845650B2}" sibTransId="{9C2053C8-D737-4123-AF12-3D206D943887}"/>
    <dgm:cxn modelId="{3FABEEF8-F013-4695-AD64-14F271D433F2}" type="presOf" srcId="{8D4CD9C1-0C3E-4BEA-8D0F-73E10893AD16}" destId="{CB5BAF52-EDE5-49AF-BC9E-E897DEAE4434}" srcOrd="0" destOrd="0" presId="urn:microsoft.com/office/officeart/2005/8/layout/default"/>
    <dgm:cxn modelId="{DF7C9D79-874E-418D-9726-1AAEDE8149AB}" type="presParOf" srcId="{2E02FA2F-CA8F-4B21-A185-44BA4A34A610}" destId="{6462B844-0E6B-47A2-8804-B043E7188E33}" srcOrd="0" destOrd="0" presId="urn:microsoft.com/office/officeart/2005/8/layout/default"/>
    <dgm:cxn modelId="{BFC853C0-E3E1-4BDB-938B-343BC4F5CE1A}" type="presParOf" srcId="{2E02FA2F-CA8F-4B21-A185-44BA4A34A610}" destId="{612D1863-0872-4DA4-8BF2-72003BB412DF}" srcOrd="1" destOrd="0" presId="urn:microsoft.com/office/officeart/2005/8/layout/default"/>
    <dgm:cxn modelId="{7AA4839F-AFE3-4790-BB85-0E3561035B59}" type="presParOf" srcId="{2E02FA2F-CA8F-4B21-A185-44BA4A34A610}" destId="{83733C02-7AE2-40A8-BBAB-0BF80B386CBD}" srcOrd="2" destOrd="0" presId="urn:microsoft.com/office/officeart/2005/8/layout/default"/>
    <dgm:cxn modelId="{7F9060FE-FCB2-40C5-A6AA-0BC069328192}" type="presParOf" srcId="{2E02FA2F-CA8F-4B21-A185-44BA4A34A610}" destId="{79E2D452-A62C-4F57-B847-74B5EFA6CE48}" srcOrd="3" destOrd="0" presId="urn:microsoft.com/office/officeart/2005/8/layout/default"/>
    <dgm:cxn modelId="{C7CDBC22-08EC-40B9-8D80-731D14FC1EA7}" type="presParOf" srcId="{2E02FA2F-CA8F-4B21-A185-44BA4A34A610}" destId="{CB5BAF52-EDE5-49AF-BC9E-E897DEAE4434}" srcOrd="4" destOrd="0" presId="urn:microsoft.com/office/officeart/2005/8/layout/default"/>
    <dgm:cxn modelId="{5BF5C60E-C86F-46E5-B83E-B3384C578656}" type="presParOf" srcId="{2E02FA2F-CA8F-4B21-A185-44BA4A34A610}" destId="{48677417-FB9F-47AF-9E44-0413A16D0660}" srcOrd="5" destOrd="0" presId="urn:microsoft.com/office/officeart/2005/8/layout/default"/>
    <dgm:cxn modelId="{0AC152F5-A297-461A-B98B-A70387E757FA}" type="presParOf" srcId="{2E02FA2F-CA8F-4B21-A185-44BA4A34A610}" destId="{54347FB5-D152-4139-9C9C-0DF322AA8080}" srcOrd="6" destOrd="0" presId="urn:microsoft.com/office/officeart/2005/8/layout/default"/>
    <dgm:cxn modelId="{7EE46D1E-408D-4BFA-8363-2175636F3CF1}" type="presParOf" srcId="{2E02FA2F-CA8F-4B21-A185-44BA4A34A610}" destId="{F84235CC-EC20-4F2C-B919-9BDE019574CF}" srcOrd="7" destOrd="0" presId="urn:microsoft.com/office/officeart/2005/8/layout/default"/>
    <dgm:cxn modelId="{2B2C6645-DC58-45F3-9496-297EF6E13BBE}" type="presParOf" srcId="{2E02FA2F-CA8F-4B21-A185-44BA4A34A610}" destId="{3488D905-3903-494A-903D-20BFB77A381D}" srcOrd="8" destOrd="0" presId="urn:microsoft.com/office/officeart/2005/8/layout/default"/>
    <dgm:cxn modelId="{45DCC452-509D-458C-8D27-9F839E19CC6A}" type="presParOf" srcId="{2E02FA2F-CA8F-4B21-A185-44BA4A34A610}" destId="{26776ACC-600E-4FCC-9449-FDA881542AE6}" srcOrd="9" destOrd="0" presId="urn:microsoft.com/office/officeart/2005/8/layout/default"/>
    <dgm:cxn modelId="{045778F0-37A2-44C5-A789-16C7927502C7}" type="presParOf" srcId="{2E02FA2F-CA8F-4B21-A185-44BA4A34A610}" destId="{42A1307E-4DCD-4249-A1AF-C87AC66674BA}" srcOrd="10" destOrd="0" presId="urn:microsoft.com/office/officeart/2005/8/layout/default"/>
    <dgm:cxn modelId="{0569864C-4765-4EA7-A0DD-EB59A62E8840}" type="presParOf" srcId="{2E02FA2F-CA8F-4B21-A185-44BA4A34A610}" destId="{4A95C0D6-DE40-4FB7-91FE-F2EC442E5152}" srcOrd="11" destOrd="0" presId="urn:microsoft.com/office/officeart/2005/8/layout/default"/>
    <dgm:cxn modelId="{25FCEE38-7E2F-4E17-9415-0A48954D5031}" type="presParOf" srcId="{2E02FA2F-CA8F-4B21-A185-44BA4A34A610}" destId="{A5C6AA4E-0B3F-49F4-959B-42B4E2FE23AF}" srcOrd="12" destOrd="0" presId="urn:microsoft.com/office/officeart/2005/8/layout/default"/>
    <dgm:cxn modelId="{3E21E53B-FD78-43F6-B657-CA9E8087BF94}" type="presParOf" srcId="{2E02FA2F-CA8F-4B21-A185-44BA4A34A610}" destId="{C28E936F-DD8F-450D-83C9-966EB0F217CA}" srcOrd="13" destOrd="0" presId="urn:microsoft.com/office/officeart/2005/8/layout/default"/>
    <dgm:cxn modelId="{A0A7573F-77B8-4B83-8E85-57DBFEF40543}" type="presParOf" srcId="{2E02FA2F-CA8F-4B21-A185-44BA4A34A610}" destId="{9EAC0F00-CD57-411F-80B5-5982D45F99E8}" srcOrd="14" destOrd="0" presId="urn:microsoft.com/office/officeart/2005/8/layout/default"/>
    <dgm:cxn modelId="{A31B754E-D6B3-49F5-8868-5AC042639993}" type="presParOf" srcId="{2E02FA2F-CA8F-4B21-A185-44BA4A34A610}" destId="{1E762192-A420-428D-9C0C-524BA4AA99C4}" srcOrd="15" destOrd="0" presId="urn:microsoft.com/office/officeart/2005/8/layout/default"/>
    <dgm:cxn modelId="{48128869-53FC-4AD7-A547-E44C17A0D5F4}" type="presParOf" srcId="{2E02FA2F-CA8F-4B21-A185-44BA4A34A610}" destId="{A99C7681-E97F-4ED7-A54F-726407E86AAA}"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BD1D89-0A5D-42CF-BB39-CEA5D511CCF8}" type="doc">
      <dgm:prSet loTypeId="urn:microsoft.com/office/officeart/2008/layout/LinedList" loCatId="list" qsTypeId="urn:microsoft.com/office/officeart/2005/8/quickstyle/simple1#9" qsCatId="simple" csTypeId="urn:microsoft.com/office/officeart/2005/8/colors/accent1_2#8" csCatId="accent1"/>
      <dgm:spPr/>
      <dgm:t>
        <a:bodyPr/>
        <a:lstStyle/>
        <a:p>
          <a:endParaRPr lang="en-US"/>
        </a:p>
      </dgm:t>
    </dgm:pt>
    <dgm:pt modelId="{0A99332C-C0BA-4C19-A1C4-4BD79B7B1F11}">
      <dgm:prSet/>
      <dgm:spPr/>
      <dgm:t>
        <a:bodyPr/>
        <a:lstStyle/>
        <a:p>
          <a:r>
            <a:rPr lang="en-US"/>
            <a:t>Qualify your project as “Spot Basis” or “Area Basis”</a:t>
          </a:r>
        </a:p>
      </dgm:t>
    </dgm:pt>
    <dgm:pt modelId="{EC568C75-6978-445F-A0AD-9C5C4FEBC5E9}" type="parTrans" cxnId="{BAD621E8-03F0-4BB3-B29B-08941907CD73}">
      <dgm:prSet/>
      <dgm:spPr/>
      <dgm:t>
        <a:bodyPr/>
        <a:lstStyle/>
        <a:p>
          <a:endParaRPr lang="en-US"/>
        </a:p>
      </dgm:t>
    </dgm:pt>
    <dgm:pt modelId="{B84D3718-3E59-47DD-871D-97369E1721D1}" type="sibTrans" cxnId="{BAD621E8-03F0-4BB3-B29B-08941907CD73}">
      <dgm:prSet/>
      <dgm:spPr/>
      <dgm:t>
        <a:bodyPr/>
        <a:lstStyle/>
        <a:p>
          <a:endParaRPr lang="en-US"/>
        </a:p>
      </dgm:t>
    </dgm:pt>
    <dgm:pt modelId="{49506B1D-F278-4382-AF0B-47043C540B22}">
      <dgm:prSet/>
      <dgm:spPr/>
      <dgm:t>
        <a:bodyPr/>
        <a:lstStyle/>
        <a:p>
          <a:r>
            <a:rPr lang="en-US"/>
            <a:t>Verify that your activities are eligible</a:t>
          </a:r>
        </a:p>
      </dgm:t>
    </dgm:pt>
    <dgm:pt modelId="{0DB8AB1F-3664-4B2E-92EF-43ECEF6705AA}" type="parTrans" cxnId="{8A1DBB74-A09E-4675-889B-C63A1A22C15A}">
      <dgm:prSet/>
      <dgm:spPr/>
      <dgm:t>
        <a:bodyPr/>
        <a:lstStyle/>
        <a:p>
          <a:endParaRPr lang="en-US"/>
        </a:p>
      </dgm:t>
    </dgm:pt>
    <dgm:pt modelId="{6DB833EA-4F23-4898-9E82-2310CBAE27E9}" type="sibTrans" cxnId="{8A1DBB74-A09E-4675-889B-C63A1A22C15A}">
      <dgm:prSet/>
      <dgm:spPr/>
      <dgm:t>
        <a:bodyPr/>
        <a:lstStyle/>
        <a:p>
          <a:endParaRPr lang="en-US"/>
        </a:p>
      </dgm:t>
    </dgm:pt>
    <dgm:pt modelId="{7CDA61DD-0134-4963-BB03-495086D37230}">
      <dgm:prSet/>
      <dgm:spPr/>
      <dgm:t>
        <a:bodyPr/>
        <a:lstStyle/>
        <a:p>
          <a:r>
            <a:rPr lang="en-US"/>
            <a:t>Document need, costs and support of organizations, banks &amp; businesses</a:t>
          </a:r>
        </a:p>
      </dgm:t>
    </dgm:pt>
    <dgm:pt modelId="{D05D7FD0-73FA-4A6A-B6F7-5764AB91A6D5}" type="parTrans" cxnId="{7D228631-B763-4326-A2D2-23050C38F760}">
      <dgm:prSet/>
      <dgm:spPr/>
      <dgm:t>
        <a:bodyPr/>
        <a:lstStyle/>
        <a:p>
          <a:endParaRPr lang="en-US"/>
        </a:p>
      </dgm:t>
    </dgm:pt>
    <dgm:pt modelId="{FD7044FC-BC28-4CC0-B60F-6E2C2304A8E6}" type="sibTrans" cxnId="{7D228631-B763-4326-A2D2-23050C38F760}">
      <dgm:prSet/>
      <dgm:spPr/>
      <dgm:t>
        <a:bodyPr/>
        <a:lstStyle/>
        <a:p>
          <a:endParaRPr lang="en-US"/>
        </a:p>
      </dgm:t>
    </dgm:pt>
    <dgm:pt modelId="{F7AD01E5-6DE3-4524-8365-995E17E9F259}">
      <dgm:prSet/>
      <dgm:spPr/>
      <dgm:t>
        <a:bodyPr/>
        <a:lstStyle/>
        <a:p>
          <a:r>
            <a:rPr lang="en-US"/>
            <a:t>Debt – credit underwriting and terms</a:t>
          </a:r>
        </a:p>
      </dgm:t>
    </dgm:pt>
    <dgm:pt modelId="{B58A2B7E-757F-40F2-B4D5-2EE6393CF8A4}" type="parTrans" cxnId="{CCCBDE35-B784-4155-AFD3-4FCE6B51B919}">
      <dgm:prSet/>
      <dgm:spPr/>
      <dgm:t>
        <a:bodyPr/>
        <a:lstStyle/>
        <a:p>
          <a:endParaRPr lang="en-US"/>
        </a:p>
      </dgm:t>
    </dgm:pt>
    <dgm:pt modelId="{5E028A48-1B2F-4B06-8385-081AA8FCC449}" type="sibTrans" cxnId="{CCCBDE35-B784-4155-AFD3-4FCE6B51B919}">
      <dgm:prSet/>
      <dgm:spPr/>
      <dgm:t>
        <a:bodyPr/>
        <a:lstStyle/>
        <a:p>
          <a:endParaRPr lang="en-US"/>
        </a:p>
      </dgm:t>
    </dgm:pt>
    <dgm:pt modelId="{3154ADAA-BB32-4D12-AD8D-0494C4A54CDD}" type="pres">
      <dgm:prSet presAssocID="{2FBD1D89-0A5D-42CF-BB39-CEA5D511CCF8}" presName="vert0" presStyleCnt="0">
        <dgm:presLayoutVars>
          <dgm:dir/>
          <dgm:animOne val="branch"/>
          <dgm:animLvl val="lvl"/>
        </dgm:presLayoutVars>
      </dgm:prSet>
      <dgm:spPr/>
    </dgm:pt>
    <dgm:pt modelId="{1E2327ED-4ADD-4543-BFB1-67B2937A384D}" type="pres">
      <dgm:prSet presAssocID="{0A99332C-C0BA-4C19-A1C4-4BD79B7B1F11}" presName="thickLine" presStyleLbl="alignNode1" presStyleIdx="0" presStyleCnt="4"/>
      <dgm:spPr/>
    </dgm:pt>
    <dgm:pt modelId="{3F12DEC3-405E-4332-A927-7DC5B7994506}" type="pres">
      <dgm:prSet presAssocID="{0A99332C-C0BA-4C19-A1C4-4BD79B7B1F11}" presName="horz1" presStyleCnt="0"/>
      <dgm:spPr/>
    </dgm:pt>
    <dgm:pt modelId="{87588A4A-54F3-4F5D-BEAB-0177734368BB}" type="pres">
      <dgm:prSet presAssocID="{0A99332C-C0BA-4C19-A1C4-4BD79B7B1F11}" presName="tx1" presStyleLbl="revTx" presStyleIdx="0" presStyleCnt="4"/>
      <dgm:spPr/>
    </dgm:pt>
    <dgm:pt modelId="{5A2041B9-30BE-428C-8003-7856C4567E0D}" type="pres">
      <dgm:prSet presAssocID="{0A99332C-C0BA-4C19-A1C4-4BD79B7B1F11}" presName="vert1" presStyleCnt="0"/>
      <dgm:spPr/>
    </dgm:pt>
    <dgm:pt modelId="{C388CC2D-208E-467C-9950-DC39C61A8AE6}" type="pres">
      <dgm:prSet presAssocID="{49506B1D-F278-4382-AF0B-47043C540B22}" presName="thickLine" presStyleLbl="alignNode1" presStyleIdx="1" presStyleCnt="4"/>
      <dgm:spPr/>
    </dgm:pt>
    <dgm:pt modelId="{B340A3F5-6493-4674-9C9C-3468A15F595B}" type="pres">
      <dgm:prSet presAssocID="{49506B1D-F278-4382-AF0B-47043C540B22}" presName="horz1" presStyleCnt="0"/>
      <dgm:spPr/>
    </dgm:pt>
    <dgm:pt modelId="{9FAA89BE-582C-4474-91B3-284E693A20AB}" type="pres">
      <dgm:prSet presAssocID="{49506B1D-F278-4382-AF0B-47043C540B22}" presName="tx1" presStyleLbl="revTx" presStyleIdx="1" presStyleCnt="4"/>
      <dgm:spPr/>
    </dgm:pt>
    <dgm:pt modelId="{784DF518-838C-4708-B1EA-7481D338366D}" type="pres">
      <dgm:prSet presAssocID="{49506B1D-F278-4382-AF0B-47043C540B22}" presName="vert1" presStyleCnt="0"/>
      <dgm:spPr/>
    </dgm:pt>
    <dgm:pt modelId="{FDCFAF72-4E6E-4929-A783-1611D02C45FB}" type="pres">
      <dgm:prSet presAssocID="{7CDA61DD-0134-4963-BB03-495086D37230}" presName="thickLine" presStyleLbl="alignNode1" presStyleIdx="2" presStyleCnt="4"/>
      <dgm:spPr/>
    </dgm:pt>
    <dgm:pt modelId="{4BD75C29-E8FF-4E39-9025-C1A25B8286BC}" type="pres">
      <dgm:prSet presAssocID="{7CDA61DD-0134-4963-BB03-495086D37230}" presName="horz1" presStyleCnt="0"/>
      <dgm:spPr/>
    </dgm:pt>
    <dgm:pt modelId="{C589ED53-C9AC-4ED3-9BF0-EB892B983635}" type="pres">
      <dgm:prSet presAssocID="{7CDA61DD-0134-4963-BB03-495086D37230}" presName="tx1" presStyleLbl="revTx" presStyleIdx="2" presStyleCnt="4"/>
      <dgm:spPr/>
    </dgm:pt>
    <dgm:pt modelId="{DAE20250-CFE6-4B3F-B140-F4E1F391436F}" type="pres">
      <dgm:prSet presAssocID="{7CDA61DD-0134-4963-BB03-495086D37230}" presName="vert1" presStyleCnt="0"/>
      <dgm:spPr/>
    </dgm:pt>
    <dgm:pt modelId="{D7BF1AEC-A2AA-426F-B1B6-8B41F1EF5E4E}" type="pres">
      <dgm:prSet presAssocID="{F7AD01E5-6DE3-4524-8365-995E17E9F259}" presName="thickLine" presStyleLbl="alignNode1" presStyleIdx="3" presStyleCnt="4"/>
      <dgm:spPr/>
    </dgm:pt>
    <dgm:pt modelId="{C2133DE1-8E5A-4CC6-8694-AF83A6510080}" type="pres">
      <dgm:prSet presAssocID="{F7AD01E5-6DE3-4524-8365-995E17E9F259}" presName="horz1" presStyleCnt="0"/>
      <dgm:spPr/>
    </dgm:pt>
    <dgm:pt modelId="{AC67C0C2-4067-4904-A8B4-BF5C7BB36CCD}" type="pres">
      <dgm:prSet presAssocID="{F7AD01E5-6DE3-4524-8365-995E17E9F259}" presName="tx1" presStyleLbl="revTx" presStyleIdx="3" presStyleCnt="4"/>
      <dgm:spPr/>
    </dgm:pt>
    <dgm:pt modelId="{71B26E2E-9299-4A44-A4CA-42D11FAABCBB}" type="pres">
      <dgm:prSet presAssocID="{F7AD01E5-6DE3-4524-8365-995E17E9F259}" presName="vert1" presStyleCnt="0"/>
      <dgm:spPr/>
    </dgm:pt>
  </dgm:ptLst>
  <dgm:cxnLst>
    <dgm:cxn modelId="{5155C421-3FA7-4A41-837A-EA38E056FDA0}" type="presOf" srcId="{F7AD01E5-6DE3-4524-8365-995E17E9F259}" destId="{AC67C0C2-4067-4904-A8B4-BF5C7BB36CCD}" srcOrd="0" destOrd="0" presId="urn:microsoft.com/office/officeart/2008/layout/LinedList"/>
    <dgm:cxn modelId="{7D228631-B763-4326-A2D2-23050C38F760}" srcId="{2FBD1D89-0A5D-42CF-BB39-CEA5D511CCF8}" destId="{7CDA61DD-0134-4963-BB03-495086D37230}" srcOrd="2" destOrd="0" parTransId="{D05D7FD0-73FA-4A6A-B6F7-5764AB91A6D5}" sibTransId="{FD7044FC-BC28-4CC0-B60F-6E2C2304A8E6}"/>
    <dgm:cxn modelId="{CCCBDE35-B784-4155-AFD3-4FCE6B51B919}" srcId="{2FBD1D89-0A5D-42CF-BB39-CEA5D511CCF8}" destId="{F7AD01E5-6DE3-4524-8365-995E17E9F259}" srcOrd="3" destOrd="0" parTransId="{B58A2B7E-757F-40F2-B4D5-2EE6393CF8A4}" sibTransId="{5E028A48-1B2F-4B06-8385-081AA8FCC449}"/>
    <dgm:cxn modelId="{8A1DBB74-A09E-4675-889B-C63A1A22C15A}" srcId="{2FBD1D89-0A5D-42CF-BB39-CEA5D511CCF8}" destId="{49506B1D-F278-4382-AF0B-47043C540B22}" srcOrd="1" destOrd="0" parTransId="{0DB8AB1F-3664-4B2E-92EF-43ECEF6705AA}" sibTransId="{6DB833EA-4F23-4898-9E82-2310CBAE27E9}"/>
    <dgm:cxn modelId="{37341E91-C254-4CC7-BEA8-7A1AE7F0BC78}" type="presOf" srcId="{49506B1D-F278-4382-AF0B-47043C540B22}" destId="{9FAA89BE-582C-4474-91B3-284E693A20AB}" srcOrd="0" destOrd="0" presId="urn:microsoft.com/office/officeart/2008/layout/LinedList"/>
    <dgm:cxn modelId="{D45B87AA-9FD7-46D3-939E-0F5C586DF262}" type="presOf" srcId="{0A99332C-C0BA-4C19-A1C4-4BD79B7B1F11}" destId="{87588A4A-54F3-4F5D-BEAB-0177734368BB}" srcOrd="0" destOrd="0" presId="urn:microsoft.com/office/officeart/2008/layout/LinedList"/>
    <dgm:cxn modelId="{F47B41D4-1E1E-4881-AA0E-AB6EE5748968}" type="presOf" srcId="{2FBD1D89-0A5D-42CF-BB39-CEA5D511CCF8}" destId="{3154ADAA-BB32-4D12-AD8D-0494C4A54CDD}" srcOrd="0" destOrd="0" presId="urn:microsoft.com/office/officeart/2008/layout/LinedList"/>
    <dgm:cxn modelId="{C41C14E0-CB12-48B3-AEFC-4FDB4ADD3910}" type="presOf" srcId="{7CDA61DD-0134-4963-BB03-495086D37230}" destId="{C589ED53-C9AC-4ED3-9BF0-EB892B983635}" srcOrd="0" destOrd="0" presId="urn:microsoft.com/office/officeart/2008/layout/LinedList"/>
    <dgm:cxn modelId="{BAD621E8-03F0-4BB3-B29B-08941907CD73}" srcId="{2FBD1D89-0A5D-42CF-BB39-CEA5D511CCF8}" destId="{0A99332C-C0BA-4C19-A1C4-4BD79B7B1F11}" srcOrd="0" destOrd="0" parTransId="{EC568C75-6978-445F-A0AD-9C5C4FEBC5E9}" sibTransId="{B84D3718-3E59-47DD-871D-97369E1721D1}"/>
    <dgm:cxn modelId="{C1EA9F35-32F2-4EED-B539-08DEC52FF854}" type="presParOf" srcId="{3154ADAA-BB32-4D12-AD8D-0494C4A54CDD}" destId="{1E2327ED-4ADD-4543-BFB1-67B2937A384D}" srcOrd="0" destOrd="0" presId="urn:microsoft.com/office/officeart/2008/layout/LinedList"/>
    <dgm:cxn modelId="{21765EE2-C47D-4453-BBD5-2D4DA6E77BC3}" type="presParOf" srcId="{3154ADAA-BB32-4D12-AD8D-0494C4A54CDD}" destId="{3F12DEC3-405E-4332-A927-7DC5B7994506}" srcOrd="1" destOrd="0" presId="urn:microsoft.com/office/officeart/2008/layout/LinedList"/>
    <dgm:cxn modelId="{10034615-D39D-4BEA-AC2D-0133167EE109}" type="presParOf" srcId="{3F12DEC3-405E-4332-A927-7DC5B7994506}" destId="{87588A4A-54F3-4F5D-BEAB-0177734368BB}" srcOrd="0" destOrd="0" presId="urn:microsoft.com/office/officeart/2008/layout/LinedList"/>
    <dgm:cxn modelId="{D271C61C-7C9D-4A65-9505-58C291059762}" type="presParOf" srcId="{3F12DEC3-405E-4332-A927-7DC5B7994506}" destId="{5A2041B9-30BE-428C-8003-7856C4567E0D}" srcOrd="1" destOrd="0" presId="urn:microsoft.com/office/officeart/2008/layout/LinedList"/>
    <dgm:cxn modelId="{30E9C17A-FC3D-43D3-94D5-35A6C3F90580}" type="presParOf" srcId="{3154ADAA-BB32-4D12-AD8D-0494C4A54CDD}" destId="{C388CC2D-208E-467C-9950-DC39C61A8AE6}" srcOrd="2" destOrd="0" presId="urn:microsoft.com/office/officeart/2008/layout/LinedList"/>
    <dgm:cxn modelId="{FEA74B6B-0D5C-44C2-B376-AE1A7E05625A}" type="presParOf" srcId="{3154ADAA-BB32-4D12-AD8D-0494C4A54CDD}" destId="{B340A3F5-6493-4674-9C9C-3468A15F595B}" srcOrd="3" destOrd="0" presId="urn:microsoft.com/office/officeart/2008/layout/LinedList"/>
    <dgm:cxn modelId="{8EBC77F2-BAF0-4C13-9C80-926C913B0D91}" type="presParOf" srcId="{B340A3F5-6493-4674-9C9C-3468A15F595B}" destId="{9FAA89BE-582C-4474-91B3-284E693A20AB}" srcOrd="0" destOrd="0" presId="urn:microsoft.com/office/officeart/2008/layout/LinedList"/>
    <dgm:cxn modelId="{177147E4-CA14-4AF6-BA60-38B11C1FF2BF}" type="presParOf" srcId="{B340A3F5-6493-4674-9C9C-3468A15F595B}" destId="{784DF518-838C-4708-B1EA-7481D338366D}" srcOrd="1" destOrd="0" presId="urn:microsoft.com/office/officeart/2008/layout/LinedList"/>
    <dgm:cxn modelId="{6E755622-5520-4B2F-92D0-FD03B07BD1A4}" type="presParOf" srcId="{3154ADAA-BB32-4D12-AD8D-0494C4A54CDD}" destId="{FDCFAF72-4E6E-4929-A783-1611D02C45FB}" srcOrd="4" destOrd="0" presId="urn:microsoft.com/office/officeart/2008/layout/LinedList"/>
    <dgm:cxn modelId="{A90B10FF-D7C3-479B-8D68-45D493C67CBA}" type="presParOf" srcId="{3154ADAA-BB32-4D12-AD8D-0494C4A54CDD}" destId="{4BD75C29-E8FF-4E39-9025-C1A25B8286BC}" srcOrd="5" destOrd="0" presId="urn:microsoft.com/office/officeart/2008/layout/LinedList"/>
    <dgm:cxn modelId="{54901348-E1AC-4867-AF49-F75AF1C88435}" type="presParOf" srcId="{4BD75C29-E8FF-4E39-9025-C1A25B8286BC}" destId="{C589ED53-C9AC-4ED3-9BF0-EB892B983635}" srcOrd="0" destOrd="0" presId="urn:microsoft.com/office/officeart/2008/layout/LinedList"/>
    <dgm:cxn modelId="{46B7E4EB-46B2-4DEE-83AB-DB3F98D68ADB}" type="presParOf" srcId="{4BD75C29-E8FF-4E39-9025-C1A25B8286BC}" destId="{DAE20250-CFE6-4B3F-B140-F4E1F391436F}" srcOrd="1" destOrd="0" presId="urn:microsoft.com/office/officeart/2008/layout/LinedList"/>
    <dgm:cxn modelId="{5B10E7F2-BBC1-444F-8D96-070628DA1818}" type="presParOf" srcId="{3154ADAA-BB32-4D12-AD8D-0494C4A54CDD}" destId="{D7BF1AEC-A2AA-426F-B1B6-8B41F1EF5E4E}" srcOrd="6" destOrd="0" presId="urn:microsoft.com/office/officeart/2008/layout/LinedList"/>
    <dgm:cxn modelId="{883C48FC-8DA9-437B-A409-61FE68F5A428}" type="presParOf" srcId="{3154ADAA-BB32-4D12-AD8D-0494C4A54CDD}" destId="{C2133DE1-8E5A-4CC6-8694-AF83A6510080}" srcOrd="7" destOrd="0" presId="urn:microsoft.com/office/officeart/2008/layout/LinedList"/>
    <dgm:cxn modelId="{1D2F89C7-5AE0-4848-BE59-BFA0620F6CFE}" type="presParOf" srcId="{C2133DE1-8E5A-4CC6-8694-AF83A6510080}" destId="{AC67C0C2-4067-4904-A8B4-BF5C7BB36CCD}" srcOrd="0" destOrd="0" presId="urn:microsoft.com/office/officeart/2008/layout/LinedList"/>
    <dgm:cxn modelId="{3DBE49EA-C30A-44D8-8C3D-F1497FC12026}" type="presParOf" srcId="{C2133DE1-8E5A-4CC6-8694-AF83A6510080}" destId="{71B26E2E-9299-4A44-A4CA-42D11FAABCB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C870ABA-AC9F-4D7D-82A2-6012250687F1}" type="doc">
      <dgm:prSet loTypeId="urn:microsoft.com/office/officeart/2018/2/layout/IconCircleList" loCatId="icon" qsTypeId="urn:microsoft.com/office/officeart/2005/8/quickstyle/simple1#10" qsCatId="simple" csTypeId="urn:microsoft.com/office/officeart/2018/5/colors/Iconchunking_coloredtext_colorful1" csCatId="colorful" phldr="1"/>
      <dgm:spPr/>
      <dgm:t>
        <a:bodyPr/>
        <a:lstStyle/>
        <a:p>
          <a:endParaRPr lang="en-US"/>
        </a:p>
      </dgm:t>
    </dgm:pt>
    <dgm:pt modelId="{A68ABC40-D8ED-4A3A-A4A0-F416EB5D4DA8}">
      <dgm:prSet/>
      <dgm:spPr/>
      <dgm:t>
        <a:bodyPr/>
        <a:lstStyle/>
        <a:p>
          <a:r>
            <a:rPr lang="en-US">
              <a:solidFill>
                <a:sysClr val="windowText" lastClr="000000"/>
              </a:solidFill>
            </a:rPr>
            <a:t>Eligibility of proposed activity under either “spot basis” or “area basis” criteria</a:t>
          </a:r>
          <a:r>
            <a:rPr lang="en-US">
              <a:solidFill>
                <a:schemeClr val="bg1">
                  <a:lumMod val="50000"/>
                </a:schemeClr>
              </a:solidFill>
            </a:rPr>
            <a:t>;</a:t>
          </a:r>
        </a:p>
      </dgm:t>
    </dgm:pt>
    <dgm:pt modelId="{1A09C505-B19C-4C2F-871F-8388162BC103}" type="parTrans" cxnId="{61A6BCAE-A0F2-4BD2-9B42-2A946E5AA506}">
      <dgm:prSet/>
      <dgm:spPr/>
      <dgm:t>
        <a:bodyPr/>
        <a:lstStyle/>
        <a:p>
          <a:endParaRPr lang="en-US"/>
        </a:p>
      </dgm:t>
    </dgm:pt>
    <dgm:pt modelId="{B9CA2E72-334D-4CF5-AC89-5EBDF02BDA0D}" type="sibTrans" cxnId="{61A6BCAE-A0F2-4BD2-9B42-2A946E5AA506}">
      <dgm:prSet/>
      <dgm:spPr/>
      <dgm:t>
        <a:bodyPr/>
        <a:lstStyle/>
        <a:p>
          <a:endParaRPr lang="en-US"/>
        </a:p>
      </dgm:t>
    </dgm:pt>
    <dgm:pt modelId="{6E26BA60-823E-4D22-AEEA-E730D93B5EEF}">
      <dgm:prSet/>
      <dgm:spPr/>
      <dgm:t>
        <a:bodyPr/>
        <a:lstStyle/>
        <a:p>
          <a:r>
            <a:rPr lang="en-US">
              <a:solidFill>
                <a:schemeClr val="tx1"/>
              </a:solidFill>
            </a:rPr>
            <a:t>All project costs are reasonable and verified through original source documents, architectural and engineering reports, or a MAI or other certified appraisal acceptable to DCA;</a:t>
          </a:r>
        </a:p>
      </dgm:t>
    </dgm:pt>
    <dgm:pt modelId="{E0D14D2E-0BFB-41DA-81F9-F81EB95989D0}" type="parTrans" cxnId="{B530A850-7694-473D-975F-18B0149EEB70}">
      <dgm:prSet/>
      <dgm:spPr/>
      <dgm:t>
        <a:bodyPr/>
        <a:lstStyle/>
        <a:p>
          <a:endParaRPr lang="en-US"/>
        </a:p>
      </dgm:t>
    </dgm:pt>
    <dgm:pt modelId="{425730F4-4F8A-45A5-B99C-0FCA93D3247F}" type="sibTrans" cxnId="{B530A850-7694-473D-975F-18B0149EEB70}">
      <dgm:prSet/>
      <dgm:spPr/>
      <dgm:t>
        <a:bodyPr/>
        <a:lstStyle/>
        <a:p>
          <a:endParaRPr lang="en-US"/>
        </a:p>
      </dgm:t>
    </dgm:pt>
    <dgm:pt modelId="{45156532-BEDA-4D81-8A32-D3D3E783E164}">
      <dgm:prSet/>
      <dgm:spPr/>
      <dgm:t>
        <a:bodyPr/>
        <a:lstStyle/>
        <a:p>
          <a:r>
            <a:rPr lang="en-US">
              <a:solidFill>
                <a:schemeClr val="tx1"/>
              </a:solidFill>
            </a:rPr>
            <a:t>The project can be carried out in accordance with all applicable federal, state, and local law, regulation and permitting requirements;</a:t>
          </a:r>
        </a:p>
      </dgm:t>
    </dgm:pt>
    <dgm:pt modelId="{8FF0DDEE-60DF-4F38-8C0A-8715DC351617}" type="parTrans" cxnId="{EFA48A80-2B3E-4210-A1EC-31032484CF7F}">
      <dgm:prSet/>
      <dgm:spPr/>
      <dgm:t>
        <a:bodyPr/>
        <a:lstStyle/>
        <a:p>
          <a:endParaRPr lang="en-US"/>
        </a:p>
      </dgm:t>
    </dgm:pt>
    <dgm:pt modelId="{D988BFAA-0828-4330-88F8-BD0198EE6E48}" type="sibTrans" cxnId="{EFA48A80-2B3E-4210-A1EC-31032484CF7F}">
      <dgm:prSet/>
      <dgm:spPr/>
      <dgm:t>
        <a:bodyPr/>
        <a:lstStyle/>
        <a:p>
          <a:endParaRPr lang="en-US"/>
        </a:p>
      </dgm:t>
    </dgm:pt>
    <dgm:pt modelId="{394E4D37-AB3E-4C30-8F40-7AB2E7C79BE8}">
      <dgm:prSet/>
      <dgm:spPr/>
      <dgm:t>
        <a:bodyPr/>
        <a:lstStyle/>
        <a:p>
          <a:r>
            <a:rPr lang="en-US">
              <a:solidFill>
                <a:sysClr val="windowText" lastClr="000000"/>
              </a:solidFill>
            </a:rPr>
            <a:t>If all project timetables for completion are reasonable;</a:t>
          </a:r>
        </a:p>
      </dgm:t>
    </dgm:pt>
    <dgm:pt modelId="{141317D2-15A5-449C-B26F-6D536E05DE4A}" type="parTrans" cxnId="{BEED487A-8008-4E85-BBFF-DDCC46C196F1}">
      <dgm:prSet/>
      <dgm:spPr/>
      <dgm:t>
        <a:bodyPr/>
        <a:lstStyle/>
        <a:p>
          <a:endParaRPr lang="en-US"/>
        </a:p>
      </dgm:t>
    </dgm:pt>
    <dgm:pt modelId="{0C3123AA-D683-4762-B02E-8B2CB84982F5}" type="sibTrans" cxnId="{BEED487A-8008-4E85-BBFF-DDCC46C196F1}">
      <dgm:prSet/>
      <dgm:spPr/>
      <dgm:t>
        <a:bodyPr/>
        <a:lstStyle/>
        <a:p>
          <a:endParaRPr lang="en-US"/>
        </a:p>
      </dgm:t>
    </dgm:pt>
    <dgm:pt modelId="{33BBDEBA-313A-4609-8137-E555FA63BF69}">
      <dgm:prSet/>
      <dgm:spPr/>
      <dgm:t>
        <a:bodyPr/>
        <a:lstStyle/>
        <a:p>
          <a:r>
            <a:rPr lang="en-US">
              <a:solidFill>
                <a:schemeClr val="tx1"/>
              </a:solidFill>
            </a:rPr>
            <a:t>The balance of all financing sources is verified and committed in writing, with supporting documentation;</a:t>
          </a:r>
        </a:p>
      </dgm:t>
    </dgm:pt>
    <dgm:pt modelId="{8F4BEF2E-4D62-49FB-89D3-090D12C94773}" type="parTrans" cxnId="{2343BC35-4621-43DD-B497-0299A3775FB0}">
      <dgm:prSet/>
      <dgm:spPr/>
      <dgm:t>
        <a:bodyPr/>
        <a:lstStyle/>
        <a:p>
          <a:endParaRPr lang="en-US"/>
        </a:p>
      </dgm:t>
    </dgm:pt>
    <dgm:pt modelId="{09066286-E78A-4582-A47A-73515D4FD3D6}" type="sibTrans" cxnId="{2343BC35-4621-43DD-B497-0299A3775FB0}">
      <dgm:prSet/>
      <dgm:spPr/>
      <dgm:t>
        <a:bodyPr/>
        <a:lstStyle/>
        <a:p>
          <a:endParaRPr lang="en-US"/>
        </a:p>
      </dgm:t>
    </dgm:pt>
    <dgm:pt modelId="{9D0770B5-7035-4BFF-ADBA-5D591F2F32E6}">
      <dgm:prSet/>
      <dgm:spPr/>
      <dgm:t>
        <a:bodyPr/>
        <a:lstStyle/>
        <a:p>
          <a:r>
            <a:rPr lang="en-US">
              <a:solidFill>
                <a:schemeClr val="tx1"/>
              </a:solidFill>
            </a:rPr>
            <a:t>All needed architectural plans, engineering reports, plans and specifications are completed and approved by appropriate authorities in support of the proposed project;</a:t>
          </a:r>
        </a:p>
      </dgm:t>
    </dgm:pt>
    <dgm:pt modelId="{1E9E4782-D506-4581-8408-C56541CE5F3C}" type="parTrans" cxnId="{1CE9668A-4FE1-4658-8596-FFD768DA273D}">
      <dgm:prSet/>
      <dgm:spPr/>
      <dgm:t>
        <a:bodyPr/>
        <a:lstStyle/>
        <a:p>
          <a:endParaRPr lang="en-US"/>
        </a:p>
      </dgm:t>
    </dgm:pt>
    <dgm:pt modelId="{65DEE082-34A7-4446-A808-B19047B8D799}" type="sibTrans" cxnId="{1CE9668A-4FE1-4658-8596-FFD768DA273D}">
      <dgm:prSet/>
      <dgm:spPr/>
      <dgm:t>
        <a:bodyPr/>
        <a:lstStyle/>
        <a:p>
          <a:endParaRPr lang="en-US"/>
        </a:p>
      </dgm:t>
    </dgm:pt>
    <dgm:pt modelId="{2D64686C-E942-47F2-8379-05D47B274B9D}">
      <dgm:prSet/>
      <dgm:spPr/>
      <dgm:t>
        <a:bodyPr/>
        <a:lstStyle/>
        <a:p>
          <a:r>
            <a:rPr lang="en-US">
              <a:solidFill>
                <a:sysClr val="windowText" lastClr="000000"/>
              </a:solidFill>
            </a:rPr>
            <a:t>As applicable, all required real estate is available, has clear title, and is under proper option or control;</a:t>
          </a:r>
        </a:p>
      </dgm:t>
    </dgm:pt>
    <dgm:pt modelId="{096E4BB3-E484-44E1-A421-7245B39A4E1A}" type="parTrans" cxnId="{DA9D8AB4-1BD0-4D0B-8E0F-36FE31F877D0}">
      <dgm:prSet/>
      <dgm:spPr/>
      <dgm:t>
        <a:bodyPr/>
        <a:lstStyle/>
        <a:p>
          <a:endParaRPr lang="en-US"/>
        </a:p>
      </dgm:t>
    </dgm:pt>
    <dgm:pt modelId="{E19D7F05-F39D-4FD7-9AD2-79657F0E4BEF}" type="sibTrans" cxnId="{DA9D8AB4-1BD0-4D0B-8E0F-36FE31F877D0}">
      <dgm:prSet/>
      <dgm:spPr/>
      <dgm:t>
        <a:bodyPr/>
        <a:lstStyle/>
        <a:p>
          <a:endParaRPr lang="en-US"/>
        </a:p>
      </dgm:t>
    </dgm:pt>
    <dgm:pt modelId="{541EA3EE-53FB-4E68-97DF-312B435A9CDD}">
      <dgm:prSet/>
      <dgm:spPr/>
      <dgm:t>
        <a:bodyPr/>
        <a:lstStyle/>
        <a:p>
          <a:r>
            <a:rPr lang="en-US">
              <a:solidFill>
                <a:schemeClr val="tx1"/>
              </a:solidFill>
            </a:rPr>
            <a:t>The reasonableness of any site contamination clean-up proposal and plan; </a:t>
          </a:r>
        </a:p>
      </dgm:t>
    </dgm:pt>
    <dgm:pt modelId="{03970D89-3D2F-462B-A9C7-5C58711C855A}" type="parTrans" cxnId="{AC75FE6D-3E4B-4721-B5D8-96CCC5BB0651}">
      <dgm:prSet/>
      <dgm:spPr/>
      <dgm:t>
        <a:bodyPr/>
        <a:lstStyle/>
        <a:p>
          <a:endParaRPr lang="en-US"/>
        </a:p>
      </dgm:t>
    </dgm:pt>
    <dgm:pt modelId="{FA79863A-BBD1-4F1F-A669-8AA34D23A23F}" type="sibTrans" cxnId="{AC75FE6D-3E4B-4721-B5D8-96CCC5BB0651}">
      <dgm:prSet/>
      <dgm:spPr/>
      <dgm:t>
        <a:bodyPr/>
        <a:lstStyle/>
        <a:p>
          <a:endParaRPr lang="en-US"/>
        </a:p>
      </dgm:t>
    </dgm:pt>
    <dgm:pt modelId="{D67D7F33-E1A3-45A4-B3C8-E31A8968B665}" type="pres">
      <dgm:prSet presAssocID="{EC870ABA-AC9F-4D7D-82A2-6012250687F1}" presName="root" presStyleCnt="0">
        <dgm:presLayoutVars>
          <dgm:dir/>
          <dgm:resizeHandles val="exact"/>
        </dgm:presLayoutVars>
      </dgm:prSet>
      <dgm:spPr/>
    </dgm:pt>
    <dgm:pt modelId="{C8ADA0A1-AD16-435E-9B09-BAFC423269FA}" type="pres">
      <dgm:prSet presAssocID="{EC870ABA-AC9F-4D7D-82A2-6012250687F1}" presName="container" presStyleCnt="0">
        <dgm:presLayoutVars>
          <dgm:dir/>
          <dgm:resizeHandles val="exact"/>
        </dgm:presLayoutVars>
      </dgm:prSet>
      <dgm:spPr/>
    </dgm:pt>
    <dgm:pt modelId="{0E3A89AA-E7AA-4E8E-9198-18E28514EE4A}" type="pres">
      <dgm:prSet presAssocID="{A68ABC40-D8ED-4A3A-A4A0-F416EB5D4DA8}" presName="compNode" presStyleCnt="0"/>
      <dgm:spPr/>
    </dgm:pt>
    <dgm:pt modelId="{A6DD0750-9108-45E5-A658-31E0D34CCA66}" type="pres">
      <dgm:prSet presAssocID="{A68ABC40-D8ED-4A3A-A4A0-F416EB5D4DA8}" presName="iconBgRect" presStyleLbl="bgShp" presStyleIdx="0" presStyleCnt="8"/>
      <dgm:spPr>
        <a:solidFill>
          <a:schemeClr val="accent1"/>
        </a:solidFill>
      </dgm:spPr>
    </dgm:pt>
    <dgm:pt modelId="{335C72FD-ADE1-40C4-A1A2-A80317D78EAE}" type="pres">
      <dgm:prSet presAssocID="{A68ABC40-D8ED-4A3A-A4A0-F416EB5D4DA8}" presName="iconRect" presStyleLbl="node1" presStyleIdx="0"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 List"/>
        </a:ext>
      </dgm:extLst>
    </dgm:pt>
    <dgm:pt modelId="{05C730C3-9504-4C02-AADB-5190D3FE2EFA}" type="pres">
      <dgm:prSet presAssocID="{A68ABC40-D8ED-4A3A-A4A0-F416EB5D4DA8}" presName="spaceRect" presStyleCnt="0"/>
      <dgm:spPr/>
    </dgm:pt>
    <dgm:pt modelId="{FEC7D7AB-EF5F-42C5-8EFA-401B22A6D3E0}" type="pres">
      <dgm:prSet presAssocID="{A68ABC40-D8ED-4A3A-A4A0-F416EB5D4DA8}" presName="textRect" presStyleLbl="revTx" presStyleIdx="0" presStyleCnt="8">
        <dgm:presLayoutVars>
          <dgm:chMax val="1"/>
          <dgm:chPref val="1"/>
        </dgm:presLayoutVars>
      </dgm:prSet>
      <dgm:spPr/>
    </dgm:pt>
    <dgm:pt modelId="{3DC12829-E1E5-49C5-91CB-E5528034B7D3}" type="pres">
      <dgm:prSet presAssocID="{B9CA2E72-334D-4CF5-AC89-5EBDF02BDA0D}" presName="sibTrans" presStyleLbl="sibTrans2D1" presStyleIdx="0" presStyleCnt="0"/>
      <dgm:spPr/>
    </dgm:pt>
    <dgm:pt modelId="{54ABFC19-BB4A-468F-9637-BDCC6794877A}" type="pres">
      <dgm:prSet presAssocID="{6E26BA60-823E-4D22-AEEA-E730D93B5EEF}" presName="compNode" presStyleCnt="0"/>
      <dgm:spPr/>
    </dgm:pt>
    <dgm:pt modelId="{FFB45DB2-2E60-4E57-B99C-60653648156F}" type="pres">
      <dgm:prSet presAssocID="{6E26BA60-823E-4D22-AEEA-E730D93B5EEF}" presName="iconBgRect" presStyleLbl="bgShp" presStyleIdx="1" presStyleCnt="8"/>
      <dgm:spPr>
        <a:solidFill>
          <a:schemeClr val="accent4"/>
        </a:solidFill>
      </dgm:spPr>
    </dgm:pt>
    <dgm:pt modelId="{EDD51659-80E4-45CE-B06E-8A9C3A9F0B95}" type="pres">
      <dgm:prSet presAssocID="{6E26BA60-823E-4D22-AEEA-E730D93B5EEF}"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6BB2E07C-01CB-4199-BA55-6A8342BF2F5B}" type="pres">
      <dgm:prSet presAssocID="{6E26BA60-823E-4D22-AEEA-E730D93B5EEF}" presName="spaceRect" presStyleCnt="0"/>
      <dgm:spPr/>
    </dgm:pt>
    <dgm:pt modelId="{4FC454DB-D63C-4A38-BE60-D5E2D564BC86}" type="pres">
      <dgm:prSet presAssocID="{6E26BA60-823E-4D22-AEEA-E730D93B5EEF}" presName="textRect" presStyleLbl="revTx" presStyleIdx="1" presStyleCnt="8">
        <dgm:presLayoutVars>
          <dgm:chMax val="1"/>
          <dgm:chPref val="1"/>
        </dgm:presLayoutVars>
      </dgm:prSet>
      <dgm:spPr/>
    </dgm:pt>
    <dgm:pt modelId="{61387B29-A2D7-426B-A981-746AB24AFB41}" type="pres">
      <dgm:prSet presAssocID="{425730F4-4F8A-45A5-B99C-0FCA93D3247F}" presName="sibTrans" presStyleLbl="sibTrans2D1" presStyleIdx="0" presStyleCnt="0"/>
      <dgm:spPr/>
    </dgm:pt>
    <dgm:pt modelId="{3FDD35CD-B551-4819-AA82-7455D62AE4E9}" type="pres">
      <dgm:prSet presAssocID="{45156532-BEDA-4D81-8A32-D3D3E783E164}" presName="compNode" presStyleCnt="0"/>
      <dgm:spPr/>
    </dgm:pt>
    <dgm:pt modelId="{913E048D-8421-49A2-8008-CFE4D82B37F7}" type="pres">
      <dgm:prSet presAssocID="{45156532-BEDA-4D81-8A32-D3D3E783E164}" presName="iconBgRect" presStyleLbl="bgShp" presStyleIdx="2" presStyleCnt="8"/>
      <dgm:spPr>
        <a:solidFill>
          <a:schemeClr val="accent2">
            <a:lumMod val="75000"/>
          </a:schemeClr>
        </a:solidFill>
        <a:ln>
          <a:solidFill>
            <a:schemeClr val="accent2">
              <a:lumMod val="60000"/>
              <a:lumOff val="40000"/>
            </a:schemeClr>
          </a:solidFill>
        </a:ln>
      </dgm:spPr>
    </dgm:pt>
    <dgm:pt modelId="{976B39C6-AA85-4CF1-9304-399ACA6FC72A}" type="pres">
      <dgm:prSet presAssocID="{45156532-BEDA-4D81-8A32-D3D3E783E164}"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avel"/>
        </a:ext>
      </dgm:extLst>
    </dgm:pt>
    <dgm:pt modelId="{BB8D111D-2E98-4EB0-AD99-655B429C5808}" type="pres">
      <dgm:prSet presAssocID="{45156532-BEDA-4D81-8A32-D3D3E783E164}" presName="spaceRect" presStyleCnt="0"/>
      <dgm:spPr/>
    </dgm:pt>
    <dgm:pt modelId="{E3E7BF01-0107-4DD1-BB28-CDEB5316AF3C}" type="pres">
      <dgm:prSet presAssocID="{45156532-BEDA-4D81-8A32-D3D3E783E164}" presName="textRect" presStyleLbl="revTx" presStyleIdx="2" presStyleCnt="8">
        <dgm:presLayoutVars>
          <dgm:chMax val="1"/>
          <dgm:chPref val="1"/>
        </dgm:presLayoutVars>
      </dgm:prSet>
      <dgm:spPr/>
    </dgm:pt>
    <dgm:pt modelId="{19CF0627-3664-44C5-A369-9B8ECE52D378}" type="pres">
      <dgm:prSet presAssocID="{D988BFAA-0828-4330-88F8-BD0198EE6E48}" presName="sibTrans" presStyleLbl="sibTrans2D1" presStyleIdx="0" presStyleCnt="0"/>
      <dgm:spPr/>
    </dgm:pt>
    <dgm:pt modelId="{28E04119-50FA-4BA6-9A10-297E1957FA6C}" type="pres">
      <dgm:prSet presAssocID="{394E4D37-AB3E-4C30-8F40-7AB2E7C79BE8}" presName="compNode" presStyleCnt="0"/>
      <dgm:spPr/>
    </dgm:pt>
    <dgm:pt modelId="{24C5D803-F25A-430E-8F12-04B1E156CB8C}" type="pres">
      <dgm:prSet presAssocID="{394E4D37-AB3E-4C30-8F40-7AB2E7C79BE8}" presName="iconBgRect" presStyleLbl="bgShp" presStyleIdx="3" presStyleCnt="8"/>
      <dgm:spPr>
        <a:solidFill>
          <a:schemeClr val="accent2"/>
        </a:solidFill>
      </dgm:spPr>
    </dgm:pt>
    <dgm:pt modelId="{514595D8-7E35-479A-A18C-80D413B1EBC4}" type="pres">
      <dgm:prSet presAssocID="{394E4D37-AB3E-4C30-8F40-7AB2E7C79BE8}"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thly calendar"/>
        </a:ext>
      </dgm:extLst>
    </dgm:pt>
    <dgm:pt modelId="{3177A14C-010B-4C4C-B564-4B0DCFD780DA}" type="pres">
      <dgm:prSet presAssocID="{394E4D37-AB3E-4C30-8F40-7AB2E7C79BE8}" presName="spaceRect" presStyleCnt="0"/>
      <dgm:spPr/>
    </dgm:pt>
    <dgm:pt modelId="{192D196A-3068-4EA4-A85B-10A22DDEB1AB}" type="pres">
      <dgm:prSet presAssocID="{394E4D37-AB3E-4C30-8F40-7AB2E7C79BE8}" presName="textRect" presStyleLbl="revTx" presStyleIdx="3" presStyleCnt="8">
        <dgm:presLayoutVars>
          <dgm:chMax val="1"/>
          <dgm:chPref val="1"/>
        </dgm:presLayoutVars>
      </dgm:prSet>
      <dgm:spPr/>
    </dgm:pt>
    <dgm:pt modelId="{10F0FA01-2C78-438B-B141-9DC98CCCEC13}" type="pres">
      <dgm:prSet presAssocID="{0C3123AA-D683-4762-B02E-8B2CB84982F5}" presName="sibTrans" presStyleLbl="sibTrans2D1" presStyleIdx="0" presStyleCnt="0"/>
      <dgm:spPr/>
    </dgm:pt>
    <dgm:pt modelId="{9A932EF3-2C7E-477B-986E-80DFC76CA3FD}" type="pres">
      <dgm:prSet presAssocID="{33BBDEBA-313A-4609-8137-E555FA63BF69}" presName="compNode" presStyleCnt="0"/>
      <dgm:spPr/>
    </dgm:pt>
    <dgm:pt modelId="{1A6B4C01-D1E8-4BBA-9A7C-B7CF12E044B8}" type="pres">
      <dgm:prSet presAssocID="{33BBDEBA-313A-4609-8137-E555FA63BF69}" presName="iconBgRect" presStyleLbl="bgShp" presStyleIdx="4" presStyleCnt="8"/>
      <dgm:spPr>
        <a:solidFill>
          <a:schemeClr val="accent6"/>
        </a:solidFill>
      </dgm:spPr>
    </dgm:pt>
    <dgm:pt modelId="{022B206B-6150-4470-BFF7-9C88D8D2D274}" type="pres">
      <dgm:prSet presAssocID="{33BBDEBA-313A-4609-8137-E555FA63BF69}" presName="iconRect" presStyleLbl="node1" presStyleIdx="4"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ank"/>
        </a:ext>
      </dgm:extLst>
    </dgm:pt>
    <dgm:pt modelId="{F4514103-CCF1-43F5-826F-A5057EB544F4}" type="pres">
      <dgm:prSet presAssocID="{33BBDEBA-313A-4609-8137-E555FA63BF69}" presName="spaceRect" presStyleCnt="0"/>
      <dgm:spPr/>
    </dgm:pt>
    <dgm:pt modelId="{B431EB13-463B-4CE2-A3E2-AA3C9C712EEA}" type="pres">
      <dgm:prSet presAssocID="{33BBDEBA-313A-4609-8137-E555FA63BF69}" presName="textRect" presStyleLbl="revTx" presStyleIdx="4" presStyleCnt="8">
        <dgm:presLayoutVars>
          <dgm:chMax val="1"/>
          <dgm:chPref val="1"/>
        </dgm:presLayoutVars>
      </dgm:prSet>
      <dgm:spPr/>
    </dgm:pt>
    <dgm:pt modelId="{5FC6B7D2-FF02-4048-B431-27E3A53F91A7}" type="pres">
      <dgm:prSet presAssocID="{09066286-E78A-4582-A47A-73515D4FD3D6}" presName="sibTrans" presStyleLbl="sibTrans2D1" presStyleIdx="0" presStyleCnt="0"/>
      <dgm:spPr/>
    </dgm:pt>
    <dgm:pt modelId="{6D8AB8E4-3E9C-4947-8111-8937BEDAD72D}" type="pres">
      <dgm:prSet presAssocID="{9D0770B5-7035-4BFF-ADBA-5D591F2F32E6}" presName="compNode" presStyleCnt="0"/>
      <dgm:spPr/>
    </dgm:pt>
    <dgm:pt modelId="{4E8BD855-3C76-4BD7-962F-AA4EBD7B5FF1}" type="pres">
      <dgm:prSet presAssocID="{9D0770B5-7035-4BFF-ADBA-5D591F2F32E6}" presName="iconBgRect" presStyleLbl="bgShp" presStyleIdx="5" presStyleCnt="8"/>
      <dgm:spPr>
        <a:solidFill>
          <a:schemeClr val="accent3">
            <a:lumMod val="50000"/>
          </a:schemeClr>
        </a:solidFill>
      </dgm:spPr>
    </dgm:pt>
    <dgm:pt modelId="{4B8B5414-C67B-4382-9F9A-BAC8B3EFFD1B}" type="pres">
      <dgm:prSet presAssocID="{9D0770B5-7035-4BFF-ADBA-5D591F2F32E6}" presName="iconRect" presStyleLbl="node1" presStyleIdx="5"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xcavator"/>
        </a:ext>
      </dgm:extLst>
    </dgm:pt>
    <dgm:pt modelId="{5C5DB8D6-4D76-4527-946D-ED3B501BFFE1}" type="pres">
      <dgm:prSet presAssocID="{9D0770B5-7035-4BFF-ADBA-5D591F2F32E6}" presName="spaceRect" presStyleCnt="0"/>
      <dgm:spPr/>
    </dgm:pt>
    <dgm:pt modelId="{D95054AD-F037-414A-B2A1-526D46C1A94D}" type="pres">
      <dgm:prSet presAssocID="{9D0770B5-7035-4BFF-ADBA-5D591F2F32E6}" presName="textRect" presStyleLbl="revTx" presStyleIdx="5" presStyleCnt="8">
        <dgm:presLayoutVars>
          <dgm:chMax val="1"/>
          <dgm:chPref val="1"/>
        </dgm:presLayoutVars>
      </dgm:prSet>
      <dgm:spPr/>
    </dgm:pt>
    <dgm:pt modelId="{D9705F12-EB4A-4A1E-9812-9BB03C4F0EBE}" type="pres">
      <dgm:prSet presAssocID="{65DEE082-34A7-4446-A808-B19047B8D799}" presName="sibTrans" presStyleLbl="sibTrans2D1" presStyleIdx="0" presStyleCnt="0"/>
      <dgm:spPr/>
    </dgm:pt>
    <dgm:pt modelId="{2EDA3B93-DDDD-4A73-B4B0-76F6CF849C32}" type="pres">
      <dgm:prSet presAssocID="{2D64686C-E942-47F2-8379-05D47B274B9D}" presName="compNode" presStyleCnt="0"/>
      <dgm:spPr/>
    </dgm:pt>
    <dgm:pt modelId="{8D391F3B-BDA0-4079-8D92-586581672EC6}" type="pres">
      <dgm:prSet presAssocID="{2D64686C-E942-47F2-8379-05D47B274B9D}" presName="iconBgRect" presStyleLbl="bgShp" presStyleIdx="6" presStyleCnt="8"/>
      <dgm:spPr>
        <a:solidFill>
          <a:schemeClr val="accent3"/>
        </a:solidFill>
      </dgm:spPr>
    </dgm:pt>
    <dgm:pt modelId="{B830EE25-D94A-4451-8A65-043EAC4B71B8}" type="pres">
      <dgm:prSet presAssocID="{2D64686C-E942-47F2-8379-05D47B274B9D}" presName="iconRect" presStyleLbl="node1" presStyleIdx="6"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Building"/>
        </a:ext>
      </dgm:extLst>
    </dgm:pt>
    <dgm:pt modelId="{EDC75C0F-8C02-4FBE-BD59-38016C811894}" type="pres">
      <dgm:prSet presAssocID="{2D64686C-E942-47F2-8379-05D47B274B9D}" presName="spaceRect" presStyleCnt="0"/>
      <dgm:spPr/>
    </dgm:pt>
    <dgm:pt modelId="{6D71B6C0-51C0-432F-A009-C89050BE24B6}" type="pres">
      <dgm:prSet presAssocID="{2D64686C-E942-47F2-8379-05D47B274B9D}" presName="textRect" presStyleLbl="revTx" presStyleIdx="6" presStyleCnt="8">
        <dgm:presLayoutVars>
          <dgm:chMax val="1"/>
          <dgm:chPref val="1"/>
        </dgm:presLayoutVars>
      </dgm:prSet>
      <dgm:spPr/>
    </dgm:pt>
    <dgm:pt modelId="{CE218F63-CAD4-43E1-90DB-9CC514A0155D}" type="pres">
      <dgm:prSet presAssocID="{E19D7F05-F39D-4FD7-9AD2-79657F0E4BEF}" presName="sibTrans" presStyleLbl="sibTrans2D1" presStyleIdx="0" presStyleCnt="0"/>
      <dgm:spPr/>
    </dgm:pt>
    <dgm:pt modelId="{41BCA01C-FA75-4EAF-B390-B9CE8566F3CF}" type="pres">
      <dgm:prSet presAssocID="{541EA3EE-53FB-4E68-97DF-312B435A9CDD}" presName="compNode" presStyleCnt="0"/>
      <dgm:spPr/>
    </dgm:pt>
    <dgm:pt modelId="{AB712252-31A6-4E4B-A37D-B3E97806DD58}" type="pres">
      <dgm:prSet presAssocID="{541EA3EE-53FB-4E68-97DF-312B435A9CDD}" presName="iconBgRect" presStyleLbl="bgShp" presStyleIdx="7" presStyleCnt="8"/>
      <dgm:spPr>
        <a:solidFill>
          <a:schemeClr val="accent1">
            <a:lumMod val="75000"/>
          </a:schemeClr>
        </a:solidFill>
      </dgm:spPr>
    </dgm:pt>
    <dgm:pt modelId="{6B78E474-733D-4179-9078-1FF48177EEFA}" type="pres">
      <dgm:prSet presAssocID="{541EA3EE-53FB-4E68-97DF-312B435A9CDD}" presName="iconRect" presStyleLbl="node1" presStyleIdx="7"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ink"/>
        </a:ext>
      </dgm:extLst>
    </dgm:pt>
    <dgm:pt modelId="{A5A5F874-DC21-4FCD-ABDD-0B803BC51F4A}" type="pres">
      <dgm:prSet presAssocID="{541EA3EE-53FB-4E68-97DF-312B435A9CDD}" presName="spaceRect" presStyleCnt="0"/>
      <dgm:spPr/>
    </dgm:pt>
    <dgm:pt modelId="{DC6017D3-E214-4E15-8A7D-D1B0B4A496C3}" type="pres">
      <dgm:prSet presAssocID="{541EA3EE-53FB-4E68-97DF-312B435A9CDD}" presName="textRect" presStyleLbl="revTx" presStyleIdx="7" presStyleCnt="8">
        <dgm:presLayoutVars>
          <dgm:chMax val="1"/>
          <dgm:chPref val="1"/>
        </dgm:presLayoutVars>
      </dgm:prSet>
      <dgm:spPr/>
    </dgm:pt>
  </dgm:ptLst>
  <dgm:cxnLst>
    <dgm:cxn modelId="{376C3801-7BB5-4FD4-9372-513A6E5515B6}" type="presOf" srcId="{541EA3EE-53FB-4E68-97DF-312B435A9CDD}" destId="{DC6017D3-E214-4E15-8A7D-D1B0B4A496C3}" srcOrd="0" destOrd="0" presId="urn:microsoft.com/office/officeart/2018/2/layout/IconCircleList"/>
    <dgm:cxn modelId="{CA26C508-5F77-4247-BCAA-BD98773E3B3B}" type="presOf" srcId="{65DEE082-34A7-4446-A808-B19047B8D799}" destId="{D9705F12-EB4A-4A1E-9812-9BB03C4F0EBE}" srcOrd="0" destOrd="0" presId="urn:microsoft.com/office/officeart/2018/2/layout/IconCircleList"/>
    <dgm:cxn modelId="{D7BBB40C-2344-41D7-A021-291D4079FE20}" type="presOf" srcId="{394E4D37-AB3E-4C30-8F40-7AB2E7C79BE8}" destId="{192D196A-3068-4EA4-A85B-10A22DDEB1AB}" srcOrd="0" destOrd="0" presId="urn:microsoft.com/office/officeart/2018/2/layout/IconCircleList"/>
    <dgm:cxn modelId="{D9219D0D-9729-4037-BC8E-B9030F47378A}" type="presOf" srcId="{B9CA2E72-334D-4CF5-AC89-5EBDF02BDA0D}" destId="{3DC12829-E1E5-49C5-91CB-E5528034B7D3}" srcOrd="0" destOrd="0" presId="urn:microsoft.com/office/officeart/2018/2/layout/IconCircleList"/>
    <dgm:cxn modelId="{E88E0119-0AC3-45B9-9E48-2640923D106B}" type="presOf" srcId="{D988BFAA-0828-4330-88F8-BD0198EE6E48}" destId="{19CF0627-3664-44C5-A369-9B8ECE52D378}" srcOrd="0" destOrd="0" presId="urn:microsoft.com/office/officeart/2018/2/layout/IconCircleList"/>
    <dgm:cxn modelId="{BB113B24-06F8-46F4-8327-FDCD84047816}" type="presOf" srcId="{6E26BA60-823E-4D22-AEEA-E730D93B5EEF}" destId="{4FC454DB-D63C-4A38-BE60-D5E2D564BC86}" srcOrd="0" destOrd="0" presId="urn:microsoft.com/office/officeart/2018/2/layout/IconCircleList"/>
    <dgm:cxn modelId="{57278C34-ADB1-430D-86AE-E6452653B04D}" type="presOf" srcId="{2D64686C-E942-47F2-8379-05D47B274B9D}" destId="{6D71B6C0-51C0-432F-A009-C89050BE24B6}" srcOrd="0" destOrd="0" presId="urn:microsoft.com/office/officeart/2018/2/layout/IconCircleList"/>
    <dgm:cxn modelId="{2343BC35-4621-43DD-B497-0299A3775FB0}" srcId="{EC870ABA-AC9F-4D7D-82A2-6012250687F1}" destId="{33BBDEBA-313A-4609-8137-E555FA63BF69}" srcOrd="4" destOrd="0" parTransId="{8F4BEF2E-4D62-49FB-89D3-090D12C94773}" sibTransId="{09066286-E78A-4582-A47A-73515D4FD3D6}"/>
    <dgm:cxn modelId="{35358E68-0882-4186-8255-658EBFA3F59A}" type="presOf" srcId="{0C3123AA-D683-4762-B02E-8B2CB84982F5}" destId="{10F0FA01-2C78-438B-B141-9DC98CCCEC13}" srcOrd="0" destOrd="0" presId="urn:microsoft.com/office/officeart/2018/2/layout/IconCircleList"/>
    <dgm:cxn modelId="{AC75FE6D-3E4B-4721-B5D8-96CCC5BB0651}" srcId="{EC870ABA-AC9F-4D7D-82A2-6012250687F1}" destId="{541EA3EE-53FB-4E68-97DF-312B435A9CDD}" srcOrd="7" destOrd="0" parTransId="{03970D89-3D2F-462B-A9C7-5C58711C855A}" sibTransId="{FA79863A-BBD1-4F1F-A669-8AA34D23A23F}"/>
    <dgm:cxn modelId="{80DB9D4F-8BCD-4FAE-AAAD-50290A08F998}" type="presOf" srcId="{9D0770B5-7035-4BFF-ADBA-5D591F2F32E6}" destId="{D95054AD-F037-414A-B2A1-526D46C1A94D}" srcOrd="0" destOrd="0" presId="urn:microsoft.com/office/officeart/2018/2/layout/IconCircleList"/>
    <dgm:cxn modelId="{B530A850-7694-473D-975F-18B0149EEB70}" srcId="{EC870ABA-AC9F-4D7D-82A2-6012250687F1}" destId="{6E26BA60-823E-4D22-AEEA-E730D93B5EEF}" srcOrd="1" destOrd="0" parTransId="{E0D14D2E-0BFB-41DA-81F9-F81EB95989D0}" sibTransId="{425730F4-4F8A-45A5-B99C-0FCA93D3247F}"/>
    <dgm:cxn modelId="{BEED487A-8008-4E85-BBFF-DDCC46C196F1}" srcId="{EC870ABA-AC9F-4D7D-82A2-6012250687F1}" destId="{394E4D37-AB3E-4C30-8F40-7AB2E7C79BE8}" srcOrd="3" destOrd="0" parTransId="{141317D2-15A5-449C-B26F-6D536E05DE4A}" sibTransId="{0C3123AA-D683-4762-B02E-8B2CB84982F5}"/>
    <dgm:cxn modelId="{EFA48A80-2B3E-4210-A1EC-31032484CF7F}" srcId="{EC870ABA-AC9F-4D7D-82A2-6012250687F1}" destId="{45156532-BEDA-4D81-8A32-D3D3E783E164}" srcOrd="2" destOrd="0" parTransId="{8FF0DDEE-60DF-4F38-8C0A-8715DC351617}" sibTransId="{D988BFAA-0828-4330-88F8-BD0198EE6E48}"/>
    <dgm:cxn modelId="{00DAFE83-82AB-4B9F-A042-8F936E302FD7}" type="presOf" srcId="{425730F4-4F8A-45A5-B99C-0FCA93D3247F}" destId="{61387B29-A2D7-426B-A981-746AB24AFB41}" srcOrd="0" destOrd="0" presId="urn:microsoft.com/office/officeart/2018/2/layout/IconCircleList"/>
    <dgm:cxn modelId="{10CE0489-EDE2-4445-A7B5-BC3B6CFC948F}" type="presOf" srcId="{A68ABC40-D8ED-4A3A-A4A0-F416EB5D4DA8}" destId="{FEC7D7AB-EF5F-42C5-8EFA-401B22A6D3E0}" srcOrd="0" destOrd="0" presId="urn:microsoft.com/office/officeart/2018/2/layout/IconCircleList"/>
    <dgm:cxn modelId="{1CE9668A-4FE1-4658-8596-FFD768DA273D}" srcId="{EC870ABA-AC9F-4D7D-82A2-6012250687F1}" destId="{9D0770B5-7035-4BFF-ADBA-5D591F2F32E6}" srcOrd="5" destOrd="0" parTransId="{1E9E4782-D506-4581-8408-C56541CE5F3C}" sibTransId="{65DEE082-34A7-4446-A808-B19047B8D799}"/>
    <dgm:cxn modelId="{A43AD4A2-AA87-402C-8FDD-E9D4B7681A1B}" type="presOf" srcId="{09066286-E78A-4582-A47A-73515D4FD3D6}" destId="{5FC6B7D2-FF02-4048-B431-27E3A53F91A7}" srcOrd="0" destOrd="0" presId="urn:microsoft.com/office/officeart/2018/2/layout/IconCircleList"/>
    <dgm:cxn modelId="{69ECADAD-AA72-4DE3-B436-055E4CDECE57}" type="presOf" srcId="{45156532-BEDA-4D81-8A32-D3D3E783E164}" destId="{E3E7BF01-0107-4DD1-BB28-CDEB5316AF3C}" srcOrd="0" destOrd="0" presId="urn:microsoft.com/office/officeart/2018/2/layout/IconCircleList"/>
    <dgm:cxn modelId="{61A6BCAE-A0F2-4BD2-9B42-2A946E5AA506}" srcId="{EC870ABA-AC9F-4D7D-82A2-6012250687F1}" destId="{A68ABC40-D8ED-4A3A-A4A0-F416EB5D4DA8}" srcOrd="0" destOrd="0" parTransId="{1A09C505-B19C-4C2F-871F-8388162BC103}" sibTransId="{B9CA2E72-334D-4CF5-AC89-5EBDF02BDA0D}"/>
    <dgm:cxn modelId="{DA9D8AB4-1BD0-4D0B-8E0F-36FE31F877D0}" srcId="{EC870ABA-AC9F-4D7D-82A2-6012250687F1}" destId="{2D64686C-E942-47F2-8379-05D47B274B9D}" srcOrd="6" destOrd="0" parTransId="{096E4BB3-E484-44E1-A421-7245B39A4E1A}" sibTransId="{E19D7F05-F39D-4FD7-9AD2-79657F0E4BEF}"/>
    <dgm:cxn modelId="{8CDB8FC1-2D1D-4FFE-A277-11D025742F9D}" type="presOf" srcId="{E19D7F05-F39D-4FD7-9AD2-79657F0E4BEF}" destId="{CE218F63-CAD4-43E1-90DB-9CC514A0155D}" srcOrd="0" destOrd="0" presId="urn:microsoft.com/office/officeart/2018/2/layout/IconCircleList"/>
    <dgm:cxn modelId="{A46647C7-58A6-4FAE-80EB-9EDFFB26345C}" type="presOf" srcId="{33BBDEBA-313A-4609-8137-E555FA63BF69}" destId="{B431EB13-463B-4CE2-A3E2-AA3C9C712EEA}" srcOrd="0" destOrd="0" presId="urn:microsoft.com/office/officeart/2018/2/layout/IconCircleList"/>
    <dgm:cxn modelId="{73C6F1F5-3F54-4FA5-A745-1817D435E296}" type="presOf" srcId="{EC870ABA-AC9F-4D7D-82A2-6012250687F1}" destId="{D67D7F33-E1A3-45A4-B3C8-E31A8968B665}" srcOrd="0" destOrd="0" presId="urn:microsoft.com/office/officeart/2018/2/layout/IconCircleList"/>
    <dgm:cxn modelId="{C38DA64F-7F48-44F7-B834-2D7180CC0F73}" type="presParOf" srcId="{D67D7F33-E1A3-45A4-B3C8-E31A8968B665}" destId="{C8ADA0A1-AD16-435E-9B09-BAFC423269FA}" srcOrd="0" destOrd="0" presId="urn:microsoft.com/office/officeart/2018/2/layout/IconCircleList"/>
    <dgm:cxn modelId="{DA444198-96C3-4F0E-9647-482709298384}" type="presParOf" srcId="{C8ADA0A1-AD16-435E-9B09-BAFC423269FA}" destId="{0E3A89AA-E7AA-4E8E-9198-18E28514EE4A}" srcOrd="0" destOrd="0" presId="urn:microsoft.com/office/officeart/2018/2/layout/IconCircleList"/>
    <dgm:cxn modelId="{B5CC9D5F-5499-43F8-BDBA-C1615AD9100C}" type="presParOf" srcId="{0E3A89AA-E7AA-4E8E-9198-18E28514EE4A}" destId="{A6DD0750-9108-45E5-A658-31E0D34CCA66}" srcOrd="0" destOrd="0" presId="urn:microsoft.com/office/officeart/2018/2/layout/IconCircleList"/>
    <dgm:cxn modelId="{51E63847-FA2A-484F-8A7E-29E65176264B}" type="presParOf" srcId="{0E3A89AA-E7AA-4E8E-9198-18E28514EE4A}" destId="{335C72FD-ADE1-40C4-A1A2-A80317D78EAE}" srcOrd="1" destOrd="0" presId="urn:microsoft.com/office/officeart/2018/2/layout/IconCircleList"/>
    <dgm:cxn modelId="{FA99D45A-D14C-40DC-937B-7BD83691C9CF}" type="presParOf" srcId="{0E3A89AA-E7AA-4E8E-9198-18E28514EE4A}" destId="{05C730C3-9504-4C02-AADB-5190D3FE2EFA}" srcOrd="2" destOrd="0" presId="urn:microsoft.com/office/officeart/2018/2/layout/IconCircleList"/>
    <dgm:cxn modelId="{6F25D779-0BE6-4241-A5B7-B968C384F8C2}" type="presParOf" srcId="{0E3A89AA-E7AA-4E8E-9198-18E28514EE4A}" destId="{FEC7D7AB-EF5F-42C5-8EFA-401B22A6D3E0}" srcOrd="3" destOrd="0" presId="urn:microsoft.com/office/officeart/2018/2/layout/IconCircleList"/>
    <dgm:cxn modelId="{50821A69-978B-40B0-8983-14C18C34E018}" type="presParOf" srcId="{C8ADA0A1-AD16-435E-9B09-BAFC423269FA}" destId="{3DC12829-E1E5-49C5-91CB-E5528034B7D3}" srcOrd="1" destOrd="0" presId="urn:microsoft.com/office/officeart/2018/2/layout/IconCircleList"/>
    <dgm:cxn modelId="{6DBD8250-E5CD-4F08-8957-999C9184EA05}" type="presParOf" srcId="{C8ADA0A1-AD16-435E-9B09-BAFC423269FA}" destId="{54ABFC19-BB4A-468F-9637-BDCC6794877A}" srcOrd="2" destOrd="0" presId="urn:microsoft.com/office/officeart/2018/2/layout/IconCircleList"/>
    <dgm:cxn modelId="{5C6A0D96-1EDF-4DF1-BDEE-1679735A0A43}" type="presParOf" srcId="{54ABFC19-BB4A-468F-9637-BDCC6794877A}" destId="{FFB45DB2-2E60-4E57-B99C-60653648156F}" srcOrd="0" destOrd="0" presId="urn:microsoft.com/office/officeart/2018/2/layout/IconCircleList"/>
    <dgm:cxn modelId="{26CA42F6-FE32-4615-935F-0530F351FFB1}" type="presParOf" srcId="{54ABFC19-BB4A-468F-9637-BDCC6794877A}" destId="{EDD51659-80E4-45CE-B06E-8A9C3A9F0B95}" srcOrd="1" destOrd="0" presId="urn:microsoft.com/office/officeart/2018/2/layout/IconCircleList"/>
    <dgm:cxn modelId="{EAA00626-2151-4EF6-BCAB-57F971B89492}" type="presParOf" srcId="{54ABFC19-BB4A-468F-9637-BDCC6794877A}" destId="{6BB2E07C-01CB-4199-BA55-6A8342BF2F5B}" srcOrd="2" destOrd="0" presId="urn:microsoft.com/office/officeart/2018/2/layout/IconCircleList"/>
    <dgm:cxn modelId="{71D8B18E-D14C-40CD-9364-4AFCCFA789F7}" type="presParOf" srcId="{54ABFC19-BB4A-468F-9637-BDCC6794877A}" destId="{4FC454DB-D63C-4A38-BE60-D5E2D564BC86}" srcOrd="3" destOrd="0" presId="urn:microsoft.com/office/officeart/2018/2/layout/IconCircleList"/>
    <dgm:cxn modelId="{4D653C0E-CB97-4AA9-BFF3-2F42469C540F}" type="presParOf" srcId="{C8ADA0A1-AD16-435E-9B09-BAFC423269FA}" destId="{61387B29-A2D7-426B-A981-746AB24AFB41}" srcOrd="3" destOrd="0" presId="urn:microsoft.com/office/officeart/2018/2/layout/IconCircleList"/>
    <dgm:cxn modelId="{66ED06AC-DA6F-48FA-85BA-2C9D75B691F6}" type="presParOf" srcId="{C8ADA0A1-AD16-435E-9B09-BAFC423269FA}" destId="{3FDD35CD-B551-4819-AA82-7455D62AE4E9}" srcOrd="4" destOrd="0" presId="urn:microsoft.com/office/officeart/2018/2/layout/IconCircleList"/>
    <dgm:cxn modelId="{11D38B62-440D-43DB-BB72-ABBA83418EEB}" type="presParOf" srcId="{3FDD35CD-B551-4819-AA82-7455D62AE4E9}" destId="{913E048D-8421-49A2-8008-CFE4D82B37F7}" srcOrd="0" destOrd="0" presId="urn:microsoft.com/office/officeart/2018/2/layout/IconCircleList"/>
    <dgm:cxn modelId="{E8423FA6-1E80-4739-8E4D-7FCC58A0864D}" type="presParOf" srcId="{3FDD35CD-B551-4819-AA82-7455D62AE4E9}" destId="{976B39C6-AA85-4CF1-9304-399ACA6FC72A}" srcOrd="1" destOrd="0" presId="urn:microsoft.com/office/officeart/2018/2/layout/IconCircleList"/>
    <dgm:cxn modelId="{DAEB6D44-B90E-4C01-9D74-BA46E3602330}" type="presParOf" srcId="{3FDD35CD-B551-4819-AA82-7455D62AE4E9}" destId="{BB8D111D-2E98-4EB0-AD99-655B429C5808}" srcOrd="2" destOrd="0" presId="urn:microsoft.com/office/officeart/2018/2/layout/IconCircleList"/>
    <dgm:cxn modelId="{F818DDA1-32C2-4B51-80CD-8098EC803B33}" type="presParOf" srcId="{3FDD35CD-B551-4819-AA82-7455D62AE4E9}" destId="{E3E7BF01-0107-4DD1-BB28-CDEB5316AF3C}" srcOrd="3" destOrd="0" presId="urn:microsoft.com/office/officeart/2018/2/layout/IconCircleList"/>
    <dgm:cxn modelId="{3A08CE3A-F9A7-4FA5-B3E7-AC2FADEF6264}" type="presParOf" srcId="{C8ADA0A1-AD16-435E-9B09-BAFC423269FA}" destId="{19CF0627-3664-44C5-A369-9B8ECE52D378}" srcOrd="5" destOrd="0" presId="urn:microsoft.com/office/officeart/2018/2/layout/IconCircleList"/>
    <dgm:cxn modelId="{F5F815A8-84FC-4FC8-BBD8-3C338FBA4119}" type="presParOf" srcId="{C8ADA0A1-AD16-435E-9B09-BAFC423269FA}" destId="{28E04119-50FA-4BA6-9A10-297E1957FA6C}" srcOrd="6" destOrd="0" presId="urn:microsoft.com/office/officeart/2018/2/layout/IconCircleList"/>
    <dgm:cxn modelId="{68FA8B70-939B-4828-B088-8FB391521A2F}" type="presParOf" srcId="{28E04119-50FA-4BA6-9A10-297E1957FA6C}" destId="{24C5D803-F25A-430E-8F12-04B1E156CB8C}" srcOrd="0" destOrd="0" presId="urn:microsoft.com/office/officeart/2018/2/layout/IconCircleList"/>
    <dgm:cxn modelId="{3DDC08CD-D834-45BC-ACA2-2B8CB1401375}" type="presParOf" srcId="{28E04119-50FA-4BA6-9A10-297E1957FA6C}" destId="{514595D8-7E35-479A-A18C-80D413B1EBC4}" srcOrd="1" destOrd="0" presId="urn:microsoft.com/office/officeart/2018/2/layout/IconCircleList"/>
    <dgm:cxn modelId="{9426D981-954F-4FA5-99F4-F3E6DEED007A}" type="presParOf" srcId="{28E04119-50FA-4BA6-9A10-297E1957FA6C}" destId="{3177A14C-010B-4C4C-B564-4B0DCFD780DA}" srcOrd="2" destOrd="0" presId="urn:microsoft.com/office/officeart/2018/2/layout/IconCircleList"/>
    <dgm:cxn modelId="{98DD8835-2704-4EFF-9CC8-CC0F8850FACC}" type="presParOf" srcId="{28E04119-50FA-4BA6-9A10-297E1957FA6C}" destId="{192D196A-3068-4EA4-A85B-10A22DDEB1AB}" srcOrd="3" destOrd="0" presId="urn:microsoft.com/office/officeart/2018/2/layout/IconCircleList"/>
    <dgm:cxn modelId="{E7D45616-3932-4944-9195-520FB61EDC1C}" type="presParOf" srcId="{C8ADA0A1-AD16-435E-9B09-BAFC423269FA}" destId="{10F0FA01-2C78-438B-B141-9DC98CCCEC13}" srcOrd="7" destOrd="0" presId="urn:microsoft.com/office/officeart/2018/2/layout/IconCircleList"/>
    <dgm:cxn modelId="{81E26A55-19F6-4C13-9DF6-ACB71CABCFB7}" type="presParOf" srcId="{C8ADA0A1-AD16-435E-9B09-BAFC423269FA}" destId="{9A932EF3-2C7E-477B-986E-80DFC76CA3FD}" srcOrd="8" destOrd="0" presId="urn:microsoft.com/office/officeart/2018/2/layout/IconCircleList"/>
    <dgm:cxn modelId="{31E07574-FA19-47AA-B442-F30858392E3B}" type="presParOf" srcId="{9A932EF3-2C7E-477B-986E-80DFC76CA3FD}" destId="{1A6B4C01-D1E8-4BBA-9A7C-B7CF12E044B8}" srcOrd="0" destOrd="0" presId="urn:microsoft.com/office/officeart/2018/2/layout/IconCircleList"/>
    <dgm:cxn modelId="{6F8A5E77-DB62-4227-BFB2-094540874FE6}" type="presParOf" srcId="{9A932EF3-2C7E-477B-986E-80DFC76CA3FD}" destId="{022B206B-6150-4470-BFF7-9C88D8D2D274}" srcOrd="1" destOrd="0" presId="urn:microsoft.com/office/officeart/2018/2/layout/IconCircleList"/>
    <dgm:cxn modelId="{5C6B344F-E024-403E-B539-303D169AEF34}" type="presParOf" srcId="{9A932EF3-2C7E-477B-986E-80DFC76CA3FD}" destId="{F4514103-CCF1-43F5-826F-A5057EB544F4}" srcOrd="2" destOrd="0" presId="urn:microsoft.com/office/officeart/2018/2/layout/IconCircleList"/>
    <dgm:cxn modelId="{4C6E2CA7-49C0-4F9E-B73E-C72DE44D55A2}" type="presParOf" srcId="{9A932EF3-2C7E-477B-986E-80DFC76CA3FD}" destId="{B431EB13-463B-4CE2-A3E2-AA3C9C712EEA}" srcOrd="3" destOrd="0" presId="urn:microsoft.com/office/officeart/2018/2/layout/IconCircleList"/>
    <dgm:cxn modelId="{DD01C321-036D-4DBF-8224-7C12E10264CC}" type="presParOf" srcId="{C8ADA0A1-AD16-435E-9B09-BAFC423269FA}" destId="{5FC6B7D2-FF02-4048-B431-27E3A53F91A7}" srcOrd="9" destOrd="0" presId="urn:microsoft.com/office/officeart/2018/2/layout/IconCircleList"/>
    <dgm:cxn modelId="{CCCFE1B7-4CA6-41AD-9815-90C0AF1F4C36}" type="presParOf" srcId="{C8ADA0A1-AD16-435E-9B09-BAFC423269FA}" destId="{6D8AB8E4-3E9C-4947-8111-8937BEDAD72D}" srcOrd="10" destOrd="0" presId="urn:microsoft.com/office/officeart/2018/2/layout/IconCircleList"/>
    <dgm:cxn modelId="{1589955A-6747-4458-B542-8C2FBAE099DB}" type="presParOf" srcId="{6D8AB8E4-3E9C-4947-8111-8937BEDAD72D}" destId="{4E8BD855-3C76-4BD7-962F-AA4EBD7B5FF1}" srcOrd="0" destOrd="0" presId="urn:microsoft.com/office/officeart/2018/2/layout/IconCircleList"/>
    <dgm:cxn modelId="{77C28FCA-1587-4C9D-8E2C-FF2BA7E4A7F3}" type="presParOf" srcId="{6D8AB8E4-3E9C-4947-8111-8937BEDAD72D}" destId="{4B8B5414-C67B-4382-9F9A-BAC8B3EFFD1B}" srcOrd="1" destOrd="0" presId="urn:microsoft.com/office/officeart/2018/2/layout/IconCircleList"/>
    <dgm:cxn modelId="{A63CA1C0-CC0A-4BD4-BD40-E1A8EA9EE4FB}" type="presParOf" srcId="{6D8AB8E4-3E9C-4947-8111-8937BEDAD72D}" destId="{5C5DB8D6-4D76-4527-946D-ED3B501BFFE1}" srcOrd="2" destOrd="0" presId="urn:microsoft.com/office/officeart/2018/2/layout/IconCircleList"/>
    <dgm:cxn modelId="{3E45BC7F-03F7-4ED5-96BC-22E50E95F87E}" type="presParOf" srcId="{6D8AB8E4-3E9C-4947-8111-8937BEDAD72D}" destId="{D95054AD-F037-414A-B2A1-526D46C1A94D}" srcOrd="3" destOrd="0" presId="urn:microsoft.com/office/officeart/2018/2/layout/IconCircleList"/>
    <dgm:cxn modelId="{9777F8AC-6BB2-4162-AF56-063B9B4821AD}" type="presParOf" srcId="{C8ADA0A1-AD16-435E-9B09-BAFC423269FA}" destId="{D9705F12-EB4A-4A1E-9812-9BB03C4F0EBE}" srcOrd="11" destOrd="0" presId="urn:microsoft.com/office/officeart/2018/2/layout/IconCircleList"/>
    <dgm:cxn modelId="{AE269A41-6853-4029-8C4E-6226A0B46602}" type="presParOf" srcId="{C8ADA0A1-AD16-435E-9B09-BAFC423269FA}" destId="{2EDA3B93-DDDD-4A73-B4B0-76F6CF849C32}" srcOrd="12" destOrd="0" presId="urn:microsoft.com/office/officeart/2018/2/layout/IconCircleList"/>
    <dgm:cxn modelId="{B968611C-CE79-4A90-AA40-956E76D2081D}" type="presParOf" srcId="{2EDA3B93-DDDD-4A73-B4B0-76F6CF849C32}" destId="{8D391F3B-BDA0-4079-8D92-586581672EC6}" srcOrd="0" destOrd="0" presId="urn:microsoft.com/office/officeart/2018/2/layout/IconCircleList"/>
    <dgm:cxn modelId="{6340BC43-8ED3-4BE4-AFDB-E79863D08D68}" type="presParOf" srcId="{2EDA3B93-DDDD-4A73-B4B0-76F6CF849C32}" destId="{B830EE25-D94A-4451-8A65-043EAC4B71B8}" srcOrd="1" destOrd="0" presId="urn:microsoft.com/office/officeart/2018/2/layout/IconCircleList"/>
    <dgm:cxn modelId="{3C548C57-1316-431E-9BFC-FC8AC9FC7DAF}" type="presParOf" srcId="{2EDA3B93-DDDD-4A73-B4B0-76F6CF849C32}" destId="{EDC75C0F-8C02-4FBE-BD59-38016C811894}" srcOrd="2" destOrd="0" presId="urn:microsoft.com/office/officeart/2018/2/layout/IconCircleList"/>
    <dgm:cxn modelId="{83A7348F-AF15-4788-AF58-CA6B357C5992}" type="presParOf" srcId="{2EDA3B93-DDDD-4A73-B4B0-76F6CF849C32}" destId="{6D71B6C0-51C0-432F-A009-C89050BE24B6}" srcOrd="3" destOrd="0" presId="urn:microsoft.com/office/officeart/2018/2/layout/IconCircleList"/>
    <dgm:cxn modelId="{B8539076-2E8A-4151-A4F2-67E864B100B6}" type="presParOf" srcId="{C8ADA0A1-AD16-435E-9B09-BAFC423269FA}" destId="{CE218F63-CAD4-43E1-90DB-9CC514A0155D}" srcOrd="13" destOrd="0" presId="urn:microsoft.com/office/officeart/2018/2/layout/IconCircleList"/>
    <dgm:cxn modelId="{ECF301C5-FED7-4D78-A870-649E9CE49E73}" type="presParOf" srcId="{C8ADA0A1-AD16-435E-9B09-BAFC423269FA}" destId="{41BCA01C-FA75-4EAF-B390-B9CE8566F3CF}" srcOrd="14" destOrd="0" presId="urn:microsoft.com/office/officeart/2018/2/layout/IconCircleList"/>
    <dgm:cxn modelId="{F76BFF45-C1C5-4710-BB04-4F8B3D92922C}" type="presParOf" srcId="{41BCA01C-FA75-4EAF-B390-B9CE8566F3CF}" destId="{AB712252-31A6-4E4B-A37D-B3E97806DD58}" srcOrd="0" destOrd="0" presId="urn:microsoft.com/office/officeart/2018/2/layout/IconCircleList"/>
    <dgm:cxn modelId="{C855D038-442F-45BB-B597-0B2B9E6A4785}" type="presParOf" srcId="{41BCA01C-FA75-4EAF-B390-B9CE8566F3CF}" destId="{6B78E474-733D-4179-9078-1FF48177EEFA}" srcOrd="1" destOrd="0" presId="urn:microsoft.com/office/officeart/2018/2/layout/IconCircleList"/>
    <dgm:cxn modelId="{0193D79B-343E-4C0E-A57D-B5BFA14324E7}" type="presParOf" srcId="{41BCA01C-FA75-4EAF-B390-B9CE8566F3CF}" destId="{A5A5F874-DC21-4FCD-ABDD-0B803BC51F4A}" srcOrd="2" destOrd="0" presId="urn:microsoft.com/office/officeart/2018/2/layout/IconCircleList"/>
    <dgm:cxn modelId="{378DFD6A-23E2-4BBB-B43C-AA18D29A6A38}" type="presParOf" srcId="{41BCA01C-FA75-4EAF-B390-B9CE8566F3CF}" destId="{DC6017D3-E214-4E15-8A7D-D1B0B4A496C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EA2A18B-272F-4762-9806-72DA9168C41C}" type="doc">
      <dgm:prSet loTypeId="urn:microsoft.com/office/officeart/2005/8/layout/vList2" loCatId="list" qsTypeId="urn:microsoft.com/office/officeart/2005/8/quickstyle/simple1#11" qsCatId="simple" csTypeId="urn:microsoft.com/office/officeart/2005/8/colors/colorful1" csCatId="colorful"/>
      <dgm:spPr/>
      <dgm:t>
        <a:bodyPr/>
        <a:lstStyle/>
        <a:p>
          <a:endParaRPr lang="en-US"/>
        </a:p>
      </dgm:t>
    </dgm:pt>
    <dgm:pt modelId="{A04A3E95-4A5C-40A0-9472-366B8336FE65}">
      <dgm:prSet/>
      <dgm:spPr/>
      <dgm:t>
        <a:bodyPr/>
        <a:lstStyle/>
        <a:p>
          <a:r>
            <a:rPr lang="en-US"/>
            <a:t>As applicable, the proposed project complies with the CDBG/RDF regulations and guidelines for “appropriateness”, underwriting, and public benefit;  </a:t>
          </a:r>
        </a:p>
      </dgm:t>
    </dgm:pt>
    <dgm:pt modelId="{867C3067-5CF4-4ADD-AAC5-189DCDC6B753}" type="parTrans" cxnId="{EAB807E8-1782-4742-8102-392482CBF458}">
      <dgm:prSet/>
      <dgm:spPr/>
      <dgm:t>
        <a:bodyPr/>
        <a:lstStyle/>
        <a:p>
          <a:endParaRPr lang="en-US"/>
        </a:p>
      </dgm:t>
    </dgm:pt>
    <dgm:pt modelId="{03169367-942E-4D72-82F8-E55BD7CCD00D}" type="sibTrans" cxnId="{EAB807E8-1782-4742-8102-392482CBF458}">
      <dgm:prSet/>
      <dgm:spPr/>
      <dgm:t>
        <a:bodyPr/>
        <a:lstStyle/>
        <a:p>
          <a:endParaRPr lang="en-US"/>
        </a:p>
      </dgm:t>
    </dgm:pt>
    <dgm:pt modelId="{AA5D7347-9402-4B95-8419-F5204B667D61}">
      <dgm:prSet/>
      <dgm:spPr/>
      <dgm:t>
        <a:bodyPr/>
        <a:lstStyle/>
        <a:p>
          <a:r>
            <a:rPr lang="en-US"/>
            <a:t>For real–estate projects, the proposed development team has a successful record of accomplishment.  (i.e.  Developer, Contractor, Architect, Leasing Agent, Property Manager, Syndicator, Construction Manager, Interim and Permanent Lenders);</a:t>
          </a:r>
        </a:p>
      </dgm:t>
    </dgm:pt>
    <dgm:pt modelId="{B58B5B93-7BDE-4A0D-9E2D-87877EDBA6CD}" type="parTrans" cxnId="{0C6A2A5C-877D-4BF8-BED9-8963FBE8CECC}">
      <dgm:prSet/>
      <dgm:spPr/>
      <dgm:t>
        <a:bodyPr/>
        <a:lstStyle/>
        <a:p>
          <a:endParaRPr lang="en-US"/>
        </a:p>
      </dgm:t>
    </dgm:pt>
    <dgm:pt modelId="{420BFDA5-1463-4E2D-81DC-94676CE58966}" type="sibTrans" cxnId="{0C6A2A5C-877D-4BF8-BED9-8963FBE8CECC}">
      <dgm:prSet/>
      <dgm:spPr/>
      <dgm:t>
        <a:bodyPr/>
        <a:lstStyle/>
        <a:p>
          <a:endParaRPr lang="en-US"/>
        </a:p>
      </dgm:t>
    </dgm:pt>
    <dgm:pt modelId="{98EFF30E-0E00-4A84-914B-DCEB3B58AAB3}">
      <dgm:prSet/>
      <dgm:spPr/>
      <dgm:t>
        <a:bodyPr/>
        <a:lstStyle/>
        <a:p>
          <a:r>
            <a:rPr lang="en-US"/>
            <a:t>As applicable, the development agency’s or sub-recipient business’ proposed development or business plan is reasonable and uses reasonable assumptions in the following areas: capital investment, debt service capacity, management ability, collateral value, industry analysis, response to future economic and market conditions;</a:t>
          </a:r>
        </a:p>
      </dgm:t>
    </dgm:pt>
    <dgm:pt modelId="{F790892E-F669-48A2-99E1-E913C940F2FE}" type="parTrans" cxnId="{8C93F90C-AEFD-46D9-935A-643A482662AC}">
      <dgm:prSet/>
      <dgm:spPr/>
      <dgm:t>
        <a:bodyPr/>
        <a:lstStyle/>
        <a:p>
          <a:endParaRPr lang="en-US"/>
        </a:p>
      </dgm:t>
    </dgm:pt>
    <dgm:pt modelId="{22458B80-80A3-462C-B4A1-00DEAFBA675B}" type="sibTrans" cxnId="{8C93F90C-AEFD-46D9-935A-643A482662AC}">
      <dgm:prSet/>
      <dgm:spPr/>
      <dgm:t>
        <a:bodyPr/>
        <a:lstStyle/>
        <a:p>
          <a:endParaRPr lang="en-US"/>
        </a:p>
      </dgm:t>
    </dgm:pt>
    <dgm:pt modelId="{E436C484-0D91-4E52-B732-2AAB5CAFCBA2}">
      <dgm:prSet/>
      <dgm:spPr/>
      <dgm:t>
        <a:bodyPr/>
        <a:lstStyle/>
        <a:p>
          <a:r>
            <a:rPr lang="en-US"/>
            <a:t>A brief, thorough description of plans for implementing Section 3 requirements will enhance an applicant’s chances of receiving the maximum score on Feasibility.  </a:t>
          </a:r>
          <a:r>
            <a:rPr lang="en-US" b="1"/>
            <a:t>Note:</a:t>
          </a:r>
          <a:r>
            <a:rPr lang="en-US"/>
            <a:t>  Pre-Funding procurement requires Section 3 compliance.</a:t>
          </a:r>
        </a:p>
      </dgm:t>
    </dgm:pt>
    <dgm:pt modelId="{422CB7DB-9D93-4604-9817-2611181D2281}" type="parTrans" cxnId="{B6ECB2C0-06EB-4795-9F2E-F0F1F3ECAEDE}">
      <dgm:prSet/>
      <dgm:spPr/>
      <dgm:t>
        <a:bodyPr/>
        <a:lstStyle/>
        <a:p>
          <a:endParaRPr lang="en-US"/>
        </a:p>
      </dgm:t>
    </dgm:pt>
    <dgm:pt modelId="{3F9E7E3B-C7D5-42DB-854C-7FFCF6D29729}" type="sibTrans" cxnId="{B6ECB2C0-06EB-4795-9F2E-F0F1F3ECAEDE}">
      <dgm:prSet/>
      <dgm:spPr/>
      <dgm:t>
        <a:bodyPr/>
        <a:lstStyle/>
        <a:p>
          <a:endParaRPr lang="en-US"/>
        </a:p>
      </dgm:t>
    </dgm:pt>
    <dgm:pt modelId="{ABE79D8B-AFFD-4D93-BA97-1CB04792754C}" type="pres">
      <dgm:prSet presAssocID="{EEA2A18B-272F-4762-9806-72DA9168C41C}" presName="linear" presStyleCnt="0">
        <dgm:presLayoutVars>
          <dgm:animLvl val="lvl"/>
          <dgm:resizeHandles val="exact"/>
        </dgm:presLayoutVars>
      </dgm:prSet>
      <dgm:spPr/>
    </dgm:pt>
    <dgm:pt modelId="{5907C73E-A3BE-4FD3-A2E8-85DC41682156}" type="pres">
      <dgm:prSet presAssocID="{A04A3E95-4A5C-40A0-9472-366B8336FE65}" presName="parentText" presStyleLbl="node1" presStyleIdx="0" presStyleCnt="3">
        <dgm:presLayoutVars>
          <dgm:chMax val="0"/>
          <dgm:bulletEnabled val="1"/>
        </dgm:presLayoutVars>
      </dgm:prSet>
      <dgm:spPr/>
    </dgm:pt>
    <dgm:pt modelId="{64BB0866-0020-4630-87D9-97361EF9DE11}" type="pres">
      <dgm:prSet presAssocID="{03169367-942E-4D72-82F8-E55BD7CCD00D}" presName="spacer" presStyleCnt="0"/>
      <dgm:spPr/>
    </dgm:pt>
    <dgm:pt modelId="{BDADBB32-F13A-4FD7-9C31-9252FCD9D9B1}" type="pres">
      <dgm:prSet presAssocID="{AA5D7347-9402-4B95-8419-F5204B667D61}" presName="parentText" presStyleLbl="node1" presStyleIdx="1" presStyleCnt="3">
        <dgm:presLayoutVars>
          <dgm:chMax val="0"/>
          <dgm:bulletEnabled val="1"/>
        </dgm:presLayoutVars>
      </dgm:prSet>
      <dgm:spPr/>
    </dgm:pt>
    <dgm:pt modelId="{4DAE1C74-5172-4B9B-9451-A422446BA8B8}" type="pres">
      <dgm:prSet presAssocID="{420BFDA5-1463-4E2D-81DC-94676CE58966}" presName="spacer" presStyleCnt="0"/>
      <dgm:spPr/>
    </dgm:pt>
    <dgm:pt modelId="{FCF4242E-266B-4BD2-AF0B-24E25B124BD4}" type="pres">
      <dgm:prSet presAssocID="{98EFF30E-0E00-4A84-914B-DCEB3B58AAB3}" presName="parentText" presStyleLbl="node1" presStyleIdx="2" presStyleCnt="3">
        <dgm:presLayoutVars>
          <dgm:chMax val="0"/>
          <dgm:bulletEnabled val="1"/>
        </dgm:presLayoutVars>
      </dgm:prSet>
      <dgm:spPr/>
    </dgm:pt>
    <dgm:pt modelId="{5924AD5A-B326-4FBC-9DF5-156DB1AB7A0B}" type="pres">
      <dgm:prSet presAssocID="{98EFF30E-0E00-4A84-914B-DCEB3B58AAB3}" presName="childText" presStyleLbl="revTx" presStyleIdx="0" presStyleCnt="1">
        <dgm:presLayoutVars>
          <dgm:bulletEnabled val="1"/>
        </dgm:presLayoutVars>
      </dgm:prSet>
      <dgm:spPr/>
    </dgm:pt>
  </dgm:ptLst>
  <dgm:cxnLst>
    <dgm:cxn modelId="{AA7B6501-345C-4382-9C29-2C95532BDEF1}" type="presOf" srcId="{A04A3E95-4A5C-40A0-9472-366B8336FE65}" destId="{5907C73E-A3BE-4FD3-A2E8-85DC41682156}" srcOrd="0" destOrd="0" presId="urn:microsoft.com/office/officeart/2005/8/layout/vList2"/>
    <dgm:cxn modelId="{8C93F90C-AEFD-46D9-935A-643A482662AC}" srcId="{EEA2A18B-272F-4762-9806-72DA9168C41C}" destId="{98EFF30E-0E00-4A84-914B-DCEB3B58AAB3}" srcOrd="2" destOrd="0" parTransId="{F790892E-F669-48A2-99E1-E913C940F2FE}" sibTransId="{22458B80-80A3-462C-B4A1-00DEAFBA675B}"/>
    <dgm:cxn modelId="{17ABF62A-5A80-4C9A-9683-1AB493FD40BC}" type="presOf" srcId="{EEA2A18B-272F-4762-9806-72DA9168C41C}" destId="{ABE79D8B-AFFD-4D93-BA97-1CB04792754C}" srcOrd="0" destOrd="0" presId="urn:microsoft.com/office/officeart/2005/8/layout/vList2"/>
    <dgm:cxn modelId="{0C6A2A5C-877D-4BF8-BED9-8963FBE8CECC}" srcId="{EEA2A18B-272F-4762-9806-72DA9168C41C}" destId="{AA5D7347-9402-4B95-8419-F5204B667D61}" srcOrd="1" destOrd="0" parTransId="{B58B5B93-7BDE-4A0D-9E2D-87877EDBA6CD}" sibTransId="{420BFDA5-1463-4E2D-81DC-94676CE58966}"/>
    <dgm:cxn modelId="{2A75BE78-8770-42D8-83EC-FCDDCEFA1C2A}" type="presOf" srcId="{E436C484-0D91-4E52-B732-2AAB5CAFCBA2}" destId="{5924AD5A-B326-4FBC-9DF5-156DB1AB7A0B}" srcOrd="0" destOrd="0" presId="urn:microsoft.com/office/officeart/2005/8/layout/vList2"/>
    <dgm:cxn modelId="{5D9AFEB3-FE4E-4AF6-B5B6-3E59BF37FFE6}" type="presOf" srcId="{AA5D7347-9402-4B95-8419-F5204B667D61}" destId="{BDADBB32-F13A-4FD7-9C31-9252FCD9D9B1}" srcOrd="0" destOrd="0" presId="urn:microsoft.com/office/officeart/2005/8/layout/vList2"/>
    <dgm:cxn modelId="{B6ECB2C0-06EB-4795-9F2E-F0F1F3ECAEDE}" srcId="{98EFF30E-0E00-4A84-914B-DCEB3B58AAB3}" destId="{E436C484-0D91-4E52-B732-2AAB5CAFCBA2}" srcOrd="0" destOrd="0" parTransId="{422CB7DB-9D93-4604-9817-2611181D2281}" sibTransId="{3F9E7E3B-C7D5-42DB-854C-7FFCF6D29729}"/>
    <dgm:cxn modelId="{7170BCDA-03CA-455A-B557-E3A086025866}" type="presOf" srcId="{98EFF30E-0E00-4A84-914B-DCEB3B58AAB3}" destId="{FCF4242E-266B-4BD2-AF0B-24E25B124BD4}" srcOrd="0" destOrd="0" presId="urn:microsoft.com/office/officeart/2005/8/layout/vList2"/>
    <dgm:cxn modelId="{EAB807E8-1782-4742-8102-392482CBF458}" srcId="{EEA2A18B-272F-4762-9806-72DA9168C41C}" destId="{A04A3E95-4A5C-40A0-9472-366B8336FE65}" srcOrd="0" destOrd="0" parTransId="{867C3067-5CF4-4ADD-AAC5-189DCDC6B753}" sibTransId="{03169367-942E-4D72-82F8-E55BD7CCD00D}"/>
    <dgm:cxn modelId="{44C38C3D-27A1-4E2C-862C-18858B3F9462}" type="presParOf" srcId="{ABE79D8B-AFFD-4D93-BA97-1CB04792754C}" destId="{5907C73E-A3BE-4FD3-A2E8-85DC41682156}" srcOrd="0" destOrd="0" presId="urn:microsoft.com/office/officeart/2005/8/layout/vList2"/>
    <dgm:cxn modelId="{8E45618F-C226-4850-A80F-94ABDEB249C1}" type="presParOf" srcId="{ABE79D8B-AFFD-4D93-BA97-1CB04792754C}" destId="{64BB0866-0020-4630-87D9-97361EF9DE11}" srcOrd="1" destOrd="0" presId="urn:microsoft.com/office/officeart/2005/8/layout/vList2"/>
    <dgm:cxn modelId="{A683153F-89B7-4731-BDB5-F0846016B5F1}" type="presParOf" srcId="{ABE79D8B-AFFD-4D93-BA97-1CB04792754C}" destId="{BDADBB32-F13A-4FD7-9C31-9252FCD9D9B1}" srcOrd="2" destOrd="0" presId="urn:microsoft.com/office/officeart/2005/8/layout/vList2"/>
    <dgm:cxn modelId="{7ABE77D4-CE2A-4FBF-99CA-352F7C630674}" type="presParOf" srcId="{ABE79D8B-AFFD-4D93-BA97-1CB04792754C}" destId="{4DAE1C74-5172-4B9B-9451-A422446BA8B8}" srcOrd="3" destOrd="0" presId="urn:microsoft.com/office/officeart/2005/8/layout/vList2"/>
    <dgm:cxn modelId="{9559B7A2-BAEF-43AF-8A70-17DA17EDCCCF}" type="presParOf" srcId="{ABE79D8B-AFFD-4D93-BA97-1CB04792754C}" destId="{FCF4242E-266B-4BD2-AF0B-24E25B124BD4}" srcOrd="4" destOrd="0" presId="urn:microsoft.com/office/officeart/2005/8/layout/vList2"/>
    <dgm:cxn modelId="{84F1EFF8-5AB6-4600-ADCF-57F0C7F74662}" type="presParOf" srcId="{ABE79D8B-AFFD-4D93-BA97-1CB04792754C}" destId="{5924AD5A-B326-4FBC-9DF5-156DB1AB7A0B}"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01DD3B8-4816-402B-AC17-7CB2DF329479}" type="doc">
      <dgm:prSet loTypeId="urn:microsoft.com/office/officeart/2018/2/layout/IconLabelList" loCatId="icon" qsTypeId="urn:microsoft.com/office/officeart/2005/8/quickstyle/simple1#12" qsCatId="simple" csTypeId="urn:microsoft.com/office/officeart/2018/5/colors/Iconchunking_neutralbg_colorful1" csCatId="colorful" phldr="1"/>
      <dgm:spPr/>
      <dgm:t>
        <a:bodyPr/>
        <a:lstStyle/>
        <a:p>
          <a:endParaRPr lang="en-US"/>
        </a:p>
      </dgm:t>
    </dgm:pt>
    <dgm:pt modelId="{859E11EF-463E-44AC-9ED2-F429C545E87E}">
      <dgm:prSet/>
      <dgm:spPr/>
      <dgm:t>
        <a:bodyPr/>
        <a:lstStyle/>
        <a:p>
          <a:r>
            <a:rPr lang="en-US"/>
            <a:t>The severity of the subrecipient’s need for financial assistance;</a:t>
          </a:r>
        </a:p>
      </dgm:t>
    </dgm:pt>
    <dgm:pt modelId="{22891AC2-C27D-4519-84A7-D1ABE7595BFA}" type="parTrans" cxnId="{3294F078-759F-4F72-926B-0DAB8AB62F7A}">
      <dgm:prSet/>
      <dgm:spPr/>
      <dgm:t>
        <a:bodyPr/>
        <a:lstStyle/>
        <a:p>
          <a:endParaRPr lang="en-US"/>
        </a:p>
      </dgm:t>
    </dgm:pt>
    <dgm:pt modelId="{7773DC01-579C-43EE-8BC5-3AAA9666BB0D}" type="sibTrans" cxnId="{3294F078-759F-4F72-926B-0DAB8AB62F7A}">
      <dgm:prSet/>
      <dgm:spPr/>
      <dgm:t>
        <a:bodyPr/>
        <a:lstStyle/>
        <a:p>
          <a:endParaRPr lang="en-US"/>
        </a:p>
      </dgm:t>
    </dgm:pt>
    <dgm:pt modelId="{FD7D37CC-98E4-4CDE-BE97-5197F5BCCD70}">
      <dgm:prSet/>
      <dgm:spPr/>
      <dgm:t>
        <a:bodyPr/>
        <a:lstStyle/>
        <a:p>
          <a:r>
            <a:rPr lang="en-US"/>
            <a:t>Documentation illustrating the public benefits to be achieved are reasonable and to the extent practicable RDF funds will not substitute for other available funds; </a:t>
          </a:r>
        </a:p>
      </dgm:t>
    </dgm:pt>
    <dgm:pt modelId="{ED98A202-A0EF-43B4-B18F-786B03471BFB}" type="parTrans" cxnId="{CF71885C-0297-413F-AF97-6D92A5B4B750}">
      <dgm:prSet/>
      <dgm:spPr/>
      <dgm:t>
        <a:bodyPr/>
        <a:lstStyle/>
        <a:p>
          <a:endParaRPr lang="en-US"/>
        </a:p>
      </dgm:t>
    </dgm:pt>
    <dgm:pt modelId="{C4C8299F-C18A-483C-894A-6E8B40E49859}" type="sibTrans" cxnId="{CF71885C-0297-413F-AF97-6D92A5B4B750}">
      <dgm:prSet/>
      <dgm:spPr/>
      <dgm:t>
        <a:bodyPr/>
        <a:lstStyle/>
        <a:p>
          <a:endParaRPr lang="en-US"/>
        </a:p>
      </dgm:t>
    </dgm:pt>
    <dgm:pt modelId="{D5B2B19A-6E32-44D3-B678-AA21E3BAD425}">
      <dgm:prSet/>
      <dgm:spPr/>
      <dgm:t>
        <a:bodyPr/>
        <a:lstStyle/>
        <a:p>
          <a:r>
            <a:rPr lang="en-US"/>
            <a:t>As applicable, the reasonableness of financing strategy (adequacy of equity injection, collateral, and loan terms);</a:t>
          </a:r>
        </a:p>
      </dgm:t>
    </dgm:pt>
    <dgm:pt modelId="{BAAAC1FB-86D5-4EDA-AC49-47116593B660}" type="parTrans" cxnId="{759D7FF8-7E00-4E9F-8EB5-A25A73331BEC}">
      <dgm:prSet/>
      <dgm:spPr/>
      <dgm:t>
        <a:bodyPr/>
        <a:lstStyle/>
        <a:p>
          <a:endParaRPr lang="en-US"/>
        </a:p>
      </dgm:t>
    </dgm:pt>
    <dgm:pt modelId="{3D0F62D0-1754-4C4C-932F-34FD637D722D}" type="sibTrans" cxnId="{759D7FF8-7E00-4E9F-8EB5-A25A73331BEC}">
      <dgm:prSet/>
      <dgm:spPr/>
      <dgm:t>
        <a:bodyPr/>
        <a:lstStyle/>
        <a:p>
          <a:endParaRPr lang="en-US"/>
        </a:p>
      </dgm:t>
    </dgm:pt>
    <dgm:pt modelId="{8ABB9C2A-CB42-486C-BE2D-B051D2EB790E}">
      <dgm:prSet/>
      <dgm:spPr/>
      <dgm:t>
        <a:bodyPr/>
        <a:lstStyle/>
        <a:p>
          <a:r>
            <a:rPr lang="en-US"/>
            <a:t>The utilization of available funds within local revolving loan funds capitalized by CDBG/RDF;</a:t>
          </a:r>
        </a:p>
      </dgm:t>
    </dgm:pt>
    <dgm:pt modelId="{B81A7833-FADD-431C-BB2E-C49696B41782}" type="parTrans" cxnId="{D85174C8-97BB-463F-B469-79544F06742D}">
      <dgm:prSet/>
      <dgm:spPr/>
      <dgm:t>
        <a:bodyPr/>
        <a:lstStyle/>
        <a:p>
          <a:endParaRPr lang="en-US"/>
        </a:p>
      </dgm:t>
    </dgm:pt>
    <dgm:pt modelId="{056D32B7-E73A-4239-ACE2-032F2D1E4C3B}" type="sibTrans" cxnId="{D85174C8-97BB-463F-B469-79544F06742D}">
      <dgm:prSet/>
      <dgm:spPr/>
      <dgm:t>
        <a:bodyPr/>
        <a:lstStyle/>
        <a:p>
          <a:endParaRPr lang="en-US"/>
        </a:p>
      </dgm:t>
    </dgm:pt>
    <dgm:pt modelId="{09C5F02B-D47C-49F1-9C38-BF7EB3EBBD02}">
      <dgm:prSet/>
      <dgm:spPr/>
      <dgm:t>
        <a:bodyPr/>
        <a:lstStyle/>
        <a:p>
          <a:r>
            <a:rPr lang="en-US" b="1"/>
            <a:t>The relationship to overall objectives of the RDF and CDBG Program, including the extent to which funds will address conditions of slum and blight; and</a:t>
          </a:r>
          <a:endParaRPr lang="en-US"/>
        </a:p>
      </dgm:t>
    </dgm:pt>
    <dgm:pt modelId="{2FE6822A-1DE3-4727-9B01-2ED708F4BC9E}" type="parTrans" cxnId="{AF911516-B6D8-4BAD-8BA8-77C6640CF327}">
      <dgm:prSet/>
      <dgm:spPr/>
      <dgm:t>
        <a:bodyPr/>
        <a:lstStyle/>
        <a:p>
          <a:endParaRPr lang="en-US"/>
        </a:p>
      </dgm:t>
    </dgm:pt>
    <dgm:pt modelId="{6C97C6D0-1FC0-445B-95DD-99ED2D9F69E4}" type="sibTrans" cxnId="{AF911516-B6D8-4BAD-8BA8-77C6640CF327}">
      <dgm:prSet/>
      <dgm:spPr/>
      <dgm:t>
        <a:bodyPr/>
        <a:lstStyle/>
        <a:p>
          <a:endParaRPr lang="en-US"/>
        </a:p>
      </dgm:t>
    </dgm:pt>
    <dgm:pt modelId="{D20B572E-B2AE-45B7-BC99-5F2FC20B2CA6}">
      <dgm:prSet/>
      <dgm:spPr/>
      <dgm:t>
        <a:bodyPr/>
        <a:lstStyle/>
        <a:p>
          <a:r>
            <a:rPr lang="en-US"/>
            <a:t>A project's conformance to federal, state, and local laws and regulations. </a:t>
          </a:r>
        </a:p>
      </dgm:t>
    </dgm:pt>
    <dgm:pt modelId="{6F415DF5-987C-46B6-8E82-091BE66940A7}" type="parTrans" cxnId="{DB15DCA0-0652-495D-9D02-614B50F9B0FC}">
      <dgm:prSet/>
      <dgm:spPr/>
      <dgm:t>
        <a:bodyPr/>
        <a:lstStyle/>
        <a:p>
          <a:endParaRPr lang="en-US"/>
        </a:p>
      </dgm:t>
    </dgm:pt>
    <dgm:pt modelId="{7F1C5721-3641-4346-BF6C-9866A835D2FA}" type="sibTrans" cxnId="{DB15DCA0-0652-495D-9D02-614B50F9B0FC}">
      <dgm:prSet/>
      <dgm:spPr/>
      <dgm:t>
        <a:bodyPr/>
        <a:lstStyle/>
        <a:p>
          <a:endParaRPr lang="en-US"/>
        </a:p>
      </dgm:t>
    </dgm:pt>
    <dgm:pt modelId="{5E5885B9-2E7C-4BC1-AFA8-068DEBAEA878}" type="pres">
      <dgm:prSet presAssocID="{301DD3B8-4816-402B-AC17-7CB2DF329479}" presName="root" presStyleCnt="0">
        <dgm:presLayoutVars>
          <dgm:dir/>
          <dgm:resizeHandles val="exact"/>
        </dgm:presLayoutVars>
      </dgm:prSet>
      <dgm:spPr/>
    </dgm:pt>
    <dgm:pt modelId="{FBD1D017-D1CA-4117-9B54-EEB8212B79B9}" type="pres">
      <dgm:prSet presAssocID="{859E11EF-463E-44AC-9ED2-F429C545E87E}" presName="compNode" presStyleCnt="0"/>
      <dgm:spPr/>
    </dgm:pt>
    <dgm:pt modelId="{B8417D9E-5CBC-491F-96B7-2EDE56E64AF3}" type="pres">
      <dgm:prSet presAssocID="{859E11EF-463E-44AC-9ED2-F429C545E87E}"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Exclamation Mark"/>
        </a:ext>
      </dgm:extLst>
    </dgm:pt>
    <dgm:pt modelId="{05983E48-BC3A-49A9-A83F-21BAF390074C}" type="pres">
      <dgm:prSet presAssocID="{859E11EF-463E-44AC-9ED2-F429C545E87E}" presName="spaceRect" presStyleCnt="0"/>
      <dgm:spPr/>
    </dgm:pt>
    <dgm:pt modelId="{B72B007F-AF37-4870-B93D-82C662C70F5D}" type="pres">
      <dgm:prSet presAssocID="{859E11EF-463E-44AC-9ED2-F429C545E87E}" presName="textRect" presStyleLbl="revTx" presStyleIdx="0" presStyleCnt="6">
        <dgm:presLayoutVars>
          <dgm:chMax val="1"/>
          <dgm:chPref val="1"/>
        </dgm:presLayoutVars>
      </dgm:prSet>
      <dgm:spPr/>
    </dgm:pt>
    <dgm:pt modelId="{44E2BFB6-5A77-46E6-99A4-947B83478135}" type="pres">
      <dgm:prSet presAssocID="{7773DC01-579C-43EE-8BC5-3AAA9666BB0D}" presName="sibTrans" presStyleCnt="0"/>
      <dgm:spPr/>
    </dgm:pt>
    <dgm:pt modelId="{56C39577-7914-4B60-BDA3-EEE7F5149C04}" type="pres">
      <dgm:prSet presAssocID="{FD7D37CC-98E4-4CDE-BE97-5197F5BCCD70}" presName="compNode" presStyleCnt="0"/>
      <dgm:spPr/>
    </dgm:pt>
    <dgm:pt modelId="{11EE36C7-C751-4823-B63C-A854D0C8408C}" type="pres">
      <dgm:prSet presAssocID="{FD7D37CC-98E4-4CDE-BE97-5197F5BCCD70}"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AB107576-5AA2-4DCB-B51C-8CFC91072284}" type="pres">
      <dgm:prSet presAssocID="{FD7D37CC-98E4-4CDE-BE97-5197F5BCCD70}" presName="spaceRect" presStyleCnt="0"/>
      <dgm:spPr/>
    </dgm:pt>
    <dgm:pt modelId="{D349245C-6198-4460-9619-14E202A23DD4}" type="pres">
      <dgm:prSet presAssocID="{FD7D37CC-98E4-4CDE-BE97-5197F5BCCD70}" presName="textRect" presStyleLbl="revTx" presStyleIdx="1" presStyleCnt="6">
        <dgm:presLayoutVars>
          <dgm:chMax val="1"/>
          <dgm:chPref val="1"/>
        </dgm:presLayoutVars>
      </dgm:prSet>
      <dgm:spPr/>
    </dgm:pt>
    <dgm:pt modelId="{6289BD71-4A2A-4D32-B7FF-1B24D994A678}" type="pres">
      <dgm:prSet presAssocID="{C4C8299F-C18A-483C-894A-6E8B40E49859}" presName="sibTrans" presStyleCnt="0"/>
      <dgm:spPr/>
    </dgm:pt>
    <dgm:pt modelId="{49AB89AA-A412-4675-A087-3226D66C4349}" type="pres">
      <dgm:prSet presAssocID="{D5B2B19A-6E32-44D3-B678-AA21E3BAD425}" presName="compNode" presStyleCnt="0"/>
      <dgm:spPr/>
    </dgm:pt>
    <dgm:pt modelId="{6AA674F9-1D51-464D-A0CA-3030506E74FB}" type="pres">
      <dgm:prSet presAssocID="{D5B2B19A-6E32-44D3-B678-AA21E3BAD425}"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ins"/>
        </a:ext>
      </dgm:extLst>
    </dgm:pt>
    <dgm:pt modelId="{99E9AD30-3E96-405D-A6E5-A8D8BFE5C221}" type="pres">
      <dgm:prSet presAssocID="{D5B2B19A-6E32-44D3-B678-AA21E3BAD425}" presName="spaceRect" presStyleCnt="0"/>
      <dgm:spPr/>
    </dgm:pt>
    <dgm:pt modelId="{40DDFEEA-38C5-4C3D-88B7-A0CB3095427D}" type="pres">
      <dgm:prSet presAssocID="{D5B2B19A-6E32-44D3-B678-AA21E3BAD425}" presName="textRect" presStyleLbl="revTx" presStyleIdx="2" presStyleCnt="6">
        <dgm:presLayoutVars>
          <dgm:chMax val="1"/>
          <dgm:chPref val="1"/>
        </dgm:presLayoutVars>
      </dgm:prSet>
      <dgm:spPr/>
    </dgm:pt>
    <dgm:pt modelId="{46198C7D-60AA-4198-94E0-46BBA314A805}" type="pres">
      <dgm:prSet presAssocID="{3D0F62D0-1754-4C4C-932F-34FD637D722D}" presName="sibTrans" presStyleCnt="0"/>
      <dgm:spPr/>
    </dgm:pt>
    <dgm:pt modelId="{2B8CC2A8-A65B-49BF-9775-28F4E817C66E}" type="pres">
      <dgm:prSet presAssocID="{8ABB9C2A-CB42-486C-BE2D-B051D2EB790E}" presName="compNode" presStyleCnt="0"/>
      <dgm:spPr/>
    </dgm:pt>
    <dgm:pt modelId="{D7CCBB50-8D73-4766-AFEC-74EE8F59F45C}" type="pres">
      <dgm:prSet presAssocID="{8ABB9C2A-CB42-486C-BE2D-B051D2EB790E}"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1C8622E2-E19E-4B2D-8A2C-F7E697A79A14}" type="pres">
      <dgm:prSet presAssocID="{8ABB9C2A-CB42-486C-BE2D-B051D2EB790E}" presName="spaceRect" presStyleCnt="0"/>
      <dgm:spPr/>
    </dgm:pt>
    <dgm:pt modelId="{11C686F7-4826-48CB-AF9B-0C1D62AB0C9F}" type="pres">
      <dgm:prSet presAssocID="{8ABB9C2A-CB42-486C-BE2D-B051D2EB790E}" presName="textRect" presStyleLbl="revTx" presStyleIdx="3" presStyleCnt="6">
        <dgm:presLayoutVars>
          <dgm:chMax val="1"/>
          <dgm:chPref val="1"/>
        </dgm:presLayoutVars>
      </dgm:prSet>
      <dgm:spPr/>
    </dgm:pt>
    <dgm:pt modelId="{B2EB15F3-71C6-43B7-AB5B-57F6DE5A799B}" type="pres">
      <dgm:prSet presAssocID="{056D32B7-E73A-4239-ACE2-032F2D1E4C3B}" presName="sibTrans" presStyleCnt="0"/>
      <dgm:spPr/>
    </dgm:pt>
    <dgm:pt modelId="{6A7CE724-AF01-4025-9C65-60FCB1CFF532}" type="pres">
      <dgm:prSet presAssocID="{09C5F02B-D47C-49F1-9C38-BF7EB3EBBD02}" presName="compNode" presStyleCnt="0"/>
      <dgm:spPr/>
    </dgm:pt>
    <dgm:pt modelId="{6058AFB7-DD67-4E32-A6D2-A99DB16B885E}" type="pres">
      <dgm:prSet presAssocID="{09C5F02B-D47C-49F1-9C38-BF7EB3EBBD02}"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heckmark"/>
        </a:ext>
      </dgm:extLst>
    </dgm:pt>
    <dgm:pt modelId="{5023FDE5-57DC-4491-8E83-FEFB3450106B}" type="pres">
      <dgm:prSet presAssocID="{09C5F02B-D47C-49F1-9C38-BF7EB3EBBD02}" presName="spaceRect" presStyleCnt="0"/>
      <dgm:spPr/>
    </dgm:pt>
    <dgm:pt modelId="{EF11E29E-D500-41E9-B8D1-B78B37EF2139}" type="pres">
      <dgm:prSet presAssocID="{09C5F02B-D47C-49F1-9C38-BF7EB3EBBD02}" presName="textRect" presStyleLbl="revTx" presStyleIdx="4" presStyleCnt="6">
        <dgm:presLayoutVars>
          <dgm:chMax val="1"/>
          <dgm:chPref val="1"/>
        </dgm:presLayoutVars>
      </dgm:prSet>
      <dgm:spPr/>
    </dgm:pt>
    <dgm:pt modelId="{88E31797-CA65-499B-8EC7-1A779899C2CB}" type="pres">
      <dgm:prSet presAssocID="{6C97C6D0-1FC0-445B-95DD-99ED2D9F69E4}" presName="sibTrans" presStyleCnt="0"/>
      <dgm:spPr/>
    </dgm:pt>
    <dgm:pt modelId="{C6CCAEBB-A2AE-4B88-BA13-2DC45B7592BC}" type="pres">
      <dgm:prSet presAssocID="{D20B572E-B2AE-45B7-BC99-5F2FC20B2CA6}" presName="compNode" presStyleCnt="0"/>
      <dgm:spPr/>
    </dgm:pt>
    <dgm:pt modelId="{C7E90252-BA1B-4955-98F3-3BFF2AB19D4F}" type="pres">
      <dgm:prSet presAssocID="{D20B572E-B2AE-45B7-BC99-5F2FC20B2CA6}"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F9D70AD7-8D68-4BCB-9915-B6F188BAE2C8}" type="pres">
      <dgm:prSet presAssocID="{D20B572E-B2AE-45B7-BC99-5F2FC20B2CA6}" presName="spaceRect" presStyleCnt="0"/>
      <dgm:spPr/>
    </dgm:pt>
    <dgm:pt modelId="{C20BE5C1-BF7D-44FC-A667-842A82CC1D56}" type="pres">
      <dgm:prSet presAssocID="{D20B572E-B2AE-45B7-BC99-5F2FC20B2CA6}" presName="textRect" presStyleLbl="revTx" presStyleIdx="5" presStyleCnt="6">
        <dgm:presLayoutVars>
          <dgm:chMax val="1"/>
          <dgm:chPref val="1"/>
        </dgm:presLayoutVars>
      </dgm:prSet>
      <dgm:spPr/>
    </dgm:pt>
  </dgm:ptLst>
  <dgm:cxnLst>
    <dgm:cxn modelId="{AF911516-B6D8-4BAD-8BA8-77C6640CF327}" srcId="{301DD3B8-4816-402B-AC17-7CB2DF329479}" destId="{09C5F02B-D47C-49F1-9C38-BF7EB3EBBD02}" srcOrd="4" destOrd="0" parTransId="{2FE6822A-1DE3-4727-9B01-2ED708F4BC9E}" sibTransId="{6C97C6D0-1FC0-445B-95DD-99ED2D9F69E4}"/>
    <dgm:cxn modelId="{CF71885C-0297-413F-AF97-6D92A5B4B750}" srcId="{301DD3B8-4816-402B-AC17-7CB2DF329479}" destId="{FD7D37CC-98E4-4CDE-BE97-5197F5BCCD70}" srcOrd="1" destOrd="0" parTransId="{ED98A202-A0EF-43B4-B18F-786B03471BFB}" sibTransId="{C4C8299F-C18A-483C-894A-6E8B40E49859}"/>
    <dgm:cxn modelId="{7F9E8866-B4FE-48DB-827C-676947608044}" type="presOf" srcId="{8ABB9C2A-CB42-486C-BE2D-B051D2EB790E}" destId="{11C686F7-4826-48CB-AF9B-0C1D62AB0C9F}" srcOrd="0" destOrd="0" presId="urn:microsoft.com/office/officeart/2018/2/layout/IconLabelList"/>
    <dgm:cxn modelId="{3294F078-759F-4F72-926B-0DAB8AB62F7A}" srcId="{301DD3B8-4816-402B-AC17-7CB2DF329479}" destId="{859E11EF-463E-44AC-9ED2-F429C545E87E}" srcOrd="0" destOrd="0" parTransId="{22891AC2-C27D-4519-84A7-D1ABE7595BFA}" sibTransId="{7773DC01-579C-43EE-8BC5-3AAA9666BB0D}"/>
    <dgm:cxn modelId="{2DAE889A-E174-4DBD-AC08-1863247124B4}" type="presOf" srcId="{301DD3B8-4816-402B-AC17-7CB2DF329479}" destId="{5E5885B9-2E7C-4BC1-AFA8-068DEBAEA878}" srcOrd="0" destOrd="0" presId="urn:microsoft.com/office/officeart/2018/2/layout/IconLabelList"/>
    <dgm:cxn modelId="{DB15DCA0-0652-495D-9D02-614B50F9B0FC}" srcId="{301DD3B8-4816-402B-AC17-7CB2DF329479}" destId="{D20B572E-B2AE-45B7-BC99-5F2FC20B2CA6}" srcOrd="5" destOrd="0" parTransId="{6F415DF5-987C-46B6-8E82-091BE66940A7}" sibTransId="{7F1C5721-3641-4346-BF6C-9866A835D2FA}"/>
    <dgm:cxn modelId="{3AC4C2AD-4933-4E39-A7AB-73308B9712E1}" type="presOf" srcId="{09C5F02B-D47C-49F1-9C38-BF7EB3EBBD02}" destId="{EF11E29E-D500-41E9-B8D1-B78B37EF2139}" srcOrd="0" destOrd="0" presId="urn:microsoft.com/office/officeart/2018/2/layout/IconLabelList"/>
    <dgm:cxn modelId="{B9FFF5BA-4C0E-4691-B729-58492D735C89}" type="presOf" srcId="{D20B572E-B2AE-45B7-BC99-5F2FC20B2CA6}" destId="{C20BE5C1-BF7D-44FC-A667-842A82CC1D56}" srcOrd="0" destOrd="0" presId="urn:microsoft.com/office/officeart/2018/2/layout/IconLabelList"/>
    <dgm:cxn modelId="{D85174C8-97BB-463F-B469-79544F06742D}" srcId="{301DD3B8-4816-402B-AC17-7CB2DF329479}" destId="{8ABB9C2A-CB42-486C-BE2D-B051D2EB790E}" srcOrd="3" destOrd="0" parTransId="{B81A7833-FADD-431C-BB2E-C49696B41782}" sibTransId="{056D32B7-E73A-4239-ACE2-032F2D1E4C3B}"/>
    <dgm:cxn modelId="{AEEC66CF-EC09-470A-AF4A-3A74D30A21A9}" type="presOf" srcId="{D5B2B19A-6E32-44D3-B678-AA21E3BAD425}" destId="{40DDFEEA-38C5-4C3D-88B7-A0CB3095427D}" srcOrd="0" destOrd="0" presId="urn:microsoft.com/office/officeart/2018/2/layout/IconLabelList"/>
    <dgm:cxn modelId="{3F1FBCF3-194F-4B3D-9EA9-0EA0DB5E6FB0}" type="presOf" srcId="{859E11EF-463E-44AC-9ED2-F429C545E87E}" destId="{B72B007F-AF37-4870-B93D-82C662C70F5D}" srcOrd="0" destOrd="0" presId="urn:microsoft.com/office/officeart/2018/2/layout/IconLabelList"/>
    <dgm:cxn modelId="{759D7FF8-7E00-4E9F-8EB5-A25A73331BEC}" srcId="{301DD3B8-4816-402B-AC17-7CB2DF329479}" destId="{D5B2B19A-6E32-44D3-B678-AA21E3BAD425}" srcOrd="2" destOrd="0" parTransId="{BAAAC1FB-86D5-4EDA-AC49-47116593B660}" sibTransId="{3D0F62D0-1754-4C4C-932F-34FD637D722D}"/>
    <dgm:cxn modelId="{B0DBFAFB-0AFD-485D-9AAF-CBEECAABEA82}" type="presOf" srcId="{FD7D37CC-98E4-4CDE-BE97-5197F5BCCD70}" destId="{D349245C-6198-4460-9619-14E202A23DD4}" srcOrd="0" destOrd="0" presId="urn:microsoft.com/office/officeart/2018/2/layout/IconLabelList"/>
    <dgm:cxn modelId="{0CAB7914-378E-4099-A729-9BCD3AE2CF6B}" type="presParOf" srcId="{5E5885B9-2E7C-4BC1-AFA8-068DEBAEA878}" destId="{FBD1D017-D1CA-4117-9B54-EEB8212B79B9}" srcOrd="0" destOrd="0" presId="urn:microsoft.com/office/officeart/2018/2/layout/IconLabelList"/>
    <dgm:cxn modelId="{DE0F3B99-7208-4E55-A216-4D26E68F5FDA}" type="presParOf" srcId="{FBD1D017-D1CA-4117-9B54-EEB8212B79B9}" destId="{B8417D9E-5CBC-491F-96B7-2EDE56E64AF3}" srcOrd="0" destOrd="0" presId="urn:microsoft.com/office/officeart/2018/2/layout/IconLabelList"/>
    <dgm:cxn modelId="{FD1A4AB7-0EB7-41BD-BE1F-158BB4440B21}" type="presParOf" srcId="{FBD1D017-D1CA-4117-9B54-EEB8212B79B9}" destId="{05983E48-BC3A-49A9-A83F-21BAF390074C}" srcOrd="1" destOrd="0" presId="urn:microsoft.com/office/officeart/2018/2/layout/IconLabelList"/>
    <dgm:cxn modelId="{7095F6D3-FB2A-416C-831B-CF918C5A8527}" type="presParOf" srcId="{FBD1D017-D1CA-4117-9B54-EEB8212B79B9}" destId="{B72B007F-AF37-4870-B93D-82C662C70F5D}" srcOrd="2" destOrd="0" presId="urn:microsoft.com/office/officeart/2018/2/layout/IconLabelList"/>
    <dgm:cxn modelId="{B822D6AE-B593-44B6-8E95-E6E8A0705F24}" type="presParOf" srcId="{5E5885B9-2E7C-4BC1-AFA8-068DEBAEA878}" destId="{44E2BFB6-5A77-46E6-99A4-947B83478135}" srcOrd="1" destOrd="0" presId="urn:microsoft.com/office/officeart/2018/2/layout/IconLabelList"/>
    <dgm:cxn modelId="{15953383-EF7D-4233-9570-030BEEDCB681}" type="presParOf" srcId="{5E5885B9-2E7C-4BC1-AFA8-068DEBAEA878}" destId="{56C39577-7914-4B60-BDA3-EEE7F5149C04}" srcOrd="2" destOrd="0" presId="urn:microsoft.com/office/officeart/2018/2/layout/IconLabelList"/>
    <dgm:cxn modelId="{4EEDA663-9C25-4B60-A836-6CAA89FA42E0}" type="presParOf" srcId="{56C39577-7914-4B60-BDA3-EEE7F5149C04}" destId="{11EE36C7-C751-4823-B63C-A854D0C8408C}" srcOrd="0" destOrd="0" presId="urn:microsoft.com/office/officeart/2018/2/layout/IconLabelList"/>
    <dgm:cxn modelId="{C0933820-F0A2-4912-A7F1-A9DC33093FA8}" type="presParOf" srcId="{56C39577-7914-4B60-BDA3-EEE7F5149C04}" destId="{AB107576-5AA2-4DCB-B51C-8CFC91072284}" srcOrd="1" destOrd="0" presId="urn:microsoft.com/office/officeart/2018/2/layout/IconLabelList"/>
    <dgm:cxn modelId="{F2A8FF36-088B-4C69-B3DB-F84EE71D586D}" type="presParOf" srcId="{56C39577-7914-4B60-BDA3-EEE7F5149C04}" destId="{D349245C-6198-4460-9619-14E202A23DD4}" srcOrd="2" destOrd="0" presId="urn:microsoft.com/office/officeart/2018/2/layout/IconLabelList"/>
    <dgm:cxn modelId="{28C47D8E-D41C-499F-B674-CE803C60D365}" type="presParOf" srcId="{5E5885B9-2E7C-4BC1-AFA8-068DEBAEA878}" destId="{6289BD71-4A2A-4D32-B7FF-1B24D994A678}" srcOrd="3" destOrd="0" presId="urn:microsoft.com/office/officeart/2018/2/layout/IconLabelList"/>
    <dgm:cxn modelId="{1F1C329F-BB2A-4CE8-999C-A1BF22759279}" type="presParOf" srcId="{5E5885B9-2E7C-4BC1-AFA8-068DEBAEA878}" destId="{49AB89AA-A412-4675-A087-3226D66C4349}" srcOrd="4" destOrd="0" presId="urn:microsoft.com/office/officeart/2018/2/layout/IconLabelList"/>
    <dgm:cxn modelId="{420E4D3D-1958-4935-BCA7-2103B9384601}" type="presParOf" srcId="{49AB89AA-A412-4675-A087-3226D66C4349}" destId="{6AA674F9-1D51-464D-A0CA-3030506E74FB}" srcOrd="0" destOrd="0" presId="urn:microsoft.com/office/officeart/2018/2/layout/IconLabelList"/>
    <dgm:cxn modelId="{283DD93F-3E13-413A-9A51-5E9365D185FF}" type="presParOf" srcId="{49AB89AA-A412-4675-A087-3226D66C4349}" destId="{99E9AD30-3E96-405D-A6E5-A8D8BFE5C221}" srcOrd="1" destOrd="0" presId="urn:microsoft.com/office/officeart/2018/2/layout/IconLabelList"/>
    <dgm:cxn modelId="{CD442F36-0986-4981-AB91-F4EC0D8F782A}" type="presParOf" srcId="{49AB89AA-A412-4675-A087-3226D66C4349}" destId="{40DDFEEA-38C5-4C3D-88B7-A0CB3095427D}" srcOrd="2" destOrd="0" presId="urn:microsoft.com/office/officeart/2018/2/layout/IconLabelList"/>
    <dgm:cxn modelId="{4E26AB26-C008-44B1-8043-183555B7C100}" type="presParOf" srcId="{5E5885B9-2E7C-4BC1-AFA8-068DEBAEA878}" destId="{46198C7D-60AA-4198-94E0-46BBA314A805}" srcOrd="5" destOrd="0" presId="urn:microsoft.com/office/officeart/2018/2/layout/IconLabelList"/>
    <dgm:cxn modelId="{90830713-30DE-4B3A-948A-FF6A9FB69AAE}" type="presParOf" srcId="{5E5885B9-2E7C-4BC1-AFA8-068DEBAEA878}" destId="{2B8CC2A8-A65B-49BF-9775-28F4E817C66E}" srcOrd="6" destOrd="0" presId="urn:microsoft.com/office/officeart/2018/2/layout/IconLabelList"/>
    <dgm:cxn modelId="{C63D10E7-0719-422C-8B0A-002BA7017BC7}" type="presParOf" srcId="{2B8CC2A8-A65B-49BF-9775-28F4E817C66E}" destId="{D7CCBB50-8D73-4766-AFEC-74EE8F59F45C}" srcOrd="0" destOrd="0" presId="urn:microsoft.com/office/officeart/2018/2/layout/IconLabelList"/>
    <dgm:cxn modelId="{2D8BBD01-9559-46D4-948F-B4384305ABCE}" type="presParOf" srcId="{2B8CC2A8-A65B-49BF-9775-28F4E817C66E}" destId="{1C8622E2-E19E-4B2D-8A2C-F7E697A79A14}" srcOrd="1" destOrd="0" presId="urn:microsoft.com/office/officeart/2018/2/layout/IconLabelList"/>
    <dgm:cxn modelId="{69B9C371-07E6-4B59-A589-6302AC1C8B72}" type="presParOf" srcId="{2B8CC2A8-A65B-49BF-9775-28F4E817C66E}" destId="{11C686F7-4826-48CB-AF9B-0C1D62AB0C9F}" srcOrd="2" destOrd="0" presId="urn:microsoft.com/office/officeart/2018/2/layout/IconLabelList"/>
    <dgm:cxn modelId="{A58EFDDB-46BD-4610-9FDD-BE083C6F55E0}" type="presParOf" srcId="{5E5885B9-2E7C-4BC1-AFA8-068DEBAEA878}" destId="{B2EB15F3-71C6-43B7-AB5B-57F6DE5A799B}" srcOrd="7" destOrd="0" presId="urn:microsoft.com/office/officeart/2018/2/layout/IconLabelList"/>
    <dgm:cxn modelId="{FF82490F-7FA3-4DAD-A2CA-EA6BB6A2D0CF}" type="presParOf" srcId="{5E5885B9-2E7C-4BC1-AFA8-068DEBAEA878}" destId="{6A7CE724-AF01-4025-9C65-60FCB1CFF532}" srcOrd="8" destOrd="0" presId="urn:microsoft.com/office/officeart/2018/2/layout/IconLabelList"/>
    <dgm:cxn modelId="{4EBB93B8-686D-4340-A59C-9A52009F618B}" type="presParOf" srcId="{6A7CE724-AF01-4025-9C65-60FCB1CFF532}" destId="{6058AFB7-DD67-4E32-A6D2-A99DB16B885E}" srcOrd="0" destOrd="0" presId="urn:microsoft.com/office/officeart/2018/2/layout/IconLabelList"/>
    <dgm:cxn modelId="{5B0F3065-5DF1-485D-85F8-3622114A0B0C}" type="presParOf" srcId="{6A7CE724-AF01-4025-9C65-60FCB1CFF532}" destId="{5023FDE5-57DC-4491-8E83-FEFB3450106B}" srcOrd="1" destOrd="0" presId="urn:microsoft.com/office/officeart/2018/2/layout/IconLabelList"/>
    <dgm:cxn modelId="{5181FD86-F813-4DB9-A6E6-73727291B405}" type="presParOf" srcId="{6A7CE724-AF01-4025-9C65-60FCB1CFF532}" destId="{EF11E29E-D500-41E9-B8D1-B78B37EF2139}" srcOrd="2" destOrd="0" presId="urn:microsoft.com/office/officeart/2018/2/layout/IconLabelList"/>
    <dgm:cxn modelId="{613F581F-ACD3-4A0E-9D58-DA47ED31E6CC}" type="presParOf" srcId="{5E5885B9-2E7C-4BC1-AFA8-068DEBAEA878}" destId="{88E31797-CA65-499B-8EC7-1A779899C2CB}" srcOrd="9" destOrd="0" presId="urn:microsoft.com/office/officeart/2018/2/layout/IconLabelList"/>
    <dgm:cxn modelId="{D4062728-241B-4BC3-AE41-E3B1229BBEC1}" type="presParOf" srcId="{5E5885B9-2E7C-4BC1-AFA8-068DEBAEA878}" destId="{C6CCAEBB-A2AE-4B88-BA13-2DC45B7592BC}" srcOrd="10" destOrd="0" presId="urn:microsoft.com/office/officeart/2018/2/layout/IconLabelList"/>
    <dgm:cxn modelId="{BBB249B4-8512-47C3-8A14-8B33B025D350}" type="presParOf" srcId="{C6CCAEBB-A2AE-4B88-BA13-2DC45B7592BC}" destId="{C7E90252-BA1B-4955-98F3-3BFF2AB19D4F}" srcOrd="0" destOrd="0" presId="urn:microsoft.com/office/officeart/2018/2/layout/IconLabelList"/>
    <dgm:cxn modelId="{582BA2A3-21EF-48C5-92D7-6801C7BA218F}" type="presParOf" srcId="{C6CCAEBB-A2AE-4B88-BA13-2DC45B7592BC}" destId="{F9D70AD7-8D68-4BCB-9915-B6F188BAE2C8}" srcOrd="1" destOrd="0" presId="urn:microsoft.com/office/officeart/2018/2/layout/IconLabelList"/>
    <dgm:cxn modelId="{439095E4-6F76-4DB9-A92D-63DF8C7A79EA}" type="presParOf" srcId="{C6CCAEBB-A2AE-4B88-BA13-2DC45B7592BC}" destId="{C20BE5C1-BF7D-44FC-A667-842A82CC1D5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4BEB63B-D8E9-4938-B4EA-D303FF8D9201}" type="doc">
      <dgm:prSet loTypeId="urn:microsoft.com/office/officeart/2018/2/layout/IconVerticalSolidList" loCatId="icon" qsTypeId="urn:microsoft.com/office/officeart/2005/8/quickstyle/simple1#13" qsCatId="simple" csTypeId="urn:microsoft.com/office/officeart/2018/5/colors/Iconchunking_neutralicontext_colorful1" csCatId="colorful" phldr="1"/>
      <dgm:spPr/>
      <dgm:t>
        <a:bodyPr/>
        <a:lstStyle/>
        <a:p>
          <a:endParaRPr lang="en-US"/>
        </a:p>
      </dgm:t>
    </dgm:pt>
    <dgm:pt modelId="{6EC52FD0-761E-473D-8F55-510551C97A81}">
      <dgm:prSet/>
      <dgm:spPr/>
      <dgm:t>
        <a:bodyPr/>
        <a:lstStyle/>
        <a:p>
          <a:r>
            <a:rPr lang="en-US"/>
            <a:t>T</a:t>
          </a:r>
          <a:r>
            <a:rPr lang="en-US" b="0" i="0" baseline="0"/>
            <a:t>he construction or reconstruction of public facilities such as water, sewer, street or drainage system facilities or other community facilities </a:t>
          </a:r>
          <a:endParaRPr lang="en-US"/>
        </a:p>
      </dgm:t>
    </dgm:pt>
    <dgm:pt modelId="{F95FDAC0-374B-4B4D-9D20-1F5C096E4D83}" type="parTrans" cxnId="{B67C847A-AC72-4D1C-99E2-264F60B4F000}">
      <dgm:prSet/>
      <dgm:spPr/>
      <dgm:t>
        <a:bodyPr/>
        <a:lstStyle/>
        <a:p>
          <a:endParaRPr lang="en-US"/>
        </a:p>
      </dgm:t>
    </dgm:pt>
    <dgm:pt modelId="{0BCE05F2-AAF2-4FE7-A08C-092EE602E062}" type="sibTrans" cxnId="{B67C847A-AC72-4D1C-99E2-264F60B4F000}">
      <dgm:prSet/>
      <dgm:spPr/>
      <dgm:t>
        <a:bodyPr/>
        <a:lstStyle/>
        <a:p>
          <a:endParaRPr lang="en-US"/>
        </a:p>
      </dgm:t>
    </dgm:pt>
    <dgm:pt modelId="{37235F6D-92F6-4E89-9155-5388D0FA7EC4}">
      <dgm:prSet/>
      <dgm:spPr/>
      <dgm:t>
        <a:bodyPr/>
        <a:lstStyle/>
        <a:p>
          <a:r>
            <a:rPr lang="en-US"/>
            <a:t>H</a:t>
          </a:r>
          <a:r>
            <a:rPr lang="en-US" b="0" i="0" baseline="0"/>
            <a:t>ousing rehabilitation, and </a:t>
          </a:r>
          <a:endParaRPr lang="en-US"/>
        </a:p>
      </dgm:t>
    </dgm:pt>
    <dgm:pt modelId="{5993ACC0-2EAB-4CAF-8212-F7A758454ACE}" type="parTrans" cxnId="{0429595E-AB8B-4E23-BB66-73DB574CC7C7}">
      <dgm:prSet/>
      <dgm:spPr/>
      <dgm:t>
        <a:bodyPr/>
        <a:lstStyle/>
        <a:p>
          <a:endParaRPr lang="en-US"/>
        </a:p>
      </dgm:t>
    </dgm:pt>
    <dgm:pt modelId="{A590D374-93BD-410A-A50E-37E24F8ADC19}" type="sibTrans" cxnId="{0429595E-AB8B-4E23-BB66-73DB574CC7C7}">
      <dgm:prSet/>
      <dgm:spPr/>
      <dgm:t>
        <a:bodyPr/>
        <a:lstStyle/>
        <a:p>
          <a:endParaRPr lang="en-US"/>
        </a:p>
      </dgm:t>
    </dgm:pt>
    <dgm:pt modelId="{A14782C4-50C7-4550-A6CB-0F3D6902161D}">
      <dgm:prSet/>
      <dgm:spPr/>
      <dgm:t>
        <a:bodyPr/>
        <a:lstStyle/>
        <a:p>
          <a:r>
            <a:rPr lang="en-US"/>
            <a:t>R</a:t>
          </a:r>
          <a:r>
            <a:rPr lang="en-US" b="0" i="0" baseline="0"/>
            <a:t>elocation assistance</a:t>
          </a:r>
          <a:endParaRPr lang="en-US"/>
        </a:p>
      </dgm:t>
    </dgm:pt>
    <dgm:pt modelId="{78C4EB90-AC10-4C85-9E4F-046CAAB81486}" type="parTrans" cxnId="{7D7FD50F-038F-49C9-A803-09671EFA9EB0}">
      <dgm:prSet/>
      <dgm:spPr/>
      <dgm:t>
        <a:bodyPr/>
        <a:lstStyle/>
        <a:p>
          <a:endParaRPr lang="en-US"/>
        </a:p>
      </dgm:t>
    </dgm:pt>
    <dgm:pt modelId="{09624517-5E99-48B1-A894-C0B4361435D8}" type="sibTrans" cxnId="{7D7FD50F-038F-49C9-A803-09671EFA9EB0}">
      <dgm:prSet/>
      <dgm:spPr/>
      <dgm:t>
        <a:bodyPr/>
        <a:lstStyle/>
        <a:p>
          <a:endParaRPr lang="en-US"/>
        </a:p>
      </dgm:t>
    </dgm:pt>
    <dgm:pt modelId="{AAF015F2-CF1B-4C32-B0E4-91B78E74E5CF}" type="pres">
      <dgm:prSet presAssocID="{D4BEB63B-D8E9-4938-B4EA-D303FF8D9201}" presName="root" presStyleCnt="0">
        <dgm:presLayoutVars>
          <dgm:dir/>
          <dgm:resizeHandles val="exact"/>
        </dgm:presLayoutVars>
      </dgm:prSet>
      <dgm:spPr/>
    </dgm:pt>
    <dgm:pt modelId="{C9AD574A-1978-40F6-872C-5D14652B54BA}" type="pres">
      <dgm:prSet presAssocID="{6EC52FD0-761E-473D-8F55-510551C97A81}" presName="compNode" presStyleCnt="0"/>
      <dgm:spPr/>
    </dgm:pt>
    <dgm:pt modelId="{0705981C-7AF7-4BE5-8204-A8CC4443A9A6}" type="pres">
      <dgm:prSet presAssocID="{6EC52FD0-761E-473D-8F55-510551C97A81}" presName="bgRect" presStyleLbl="bgShp" presStyleIdx="0" presStyleCnt="3"/>
      <dgm:spPr/>
    </dgm:pt>
    <dgm:pt modelId="{3DE52790-8532-4437-B19D-1F49FB28E7B6}" type="pres">
      <dgm:prSet presAssocID="{6EC52FD0-761E-473D-8F55-510551C97A8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ity"/>
        </a:ext>
      </dgm:extLst>
    </dgm:pt>
    <dgm:pt modelId="{C284D2BF-8C0C-4DA2-9319-19E01188C142}" type="pres">
      <dgm:prSet presAssocID="{6EC52FD0-761E-473D-8F55-510551C97A81}" presName="spaceRect" presStyleCnt="0"/>
      <dgm:spPr/>
    </dgm:pt>
    <dgm:pt modelId="{B202E5AB-9BEE-48F4-8E79-10B48F8434C7}" type="pres">
      <dgm:prSet presAssocID="{6EC52FD0-761E-473D-8F55-510551C97A81}" presName="parTx" presStyleLbl="revTx" presStyleIdx="0" presStyleCnt="3">
        <dgm:presLayoutVars>
          <dgm:chMax val="0"/>
          <dgm:chPref val="0"/>
        </dgm:presLayoutVars>
      </dgm:prSet>
      <dgm:spPr/>
    </dgm:pt>
    <dgm:pt modelId="{6A10D98E-65AB-4D24-A1AC-8D391CC210BB}" type="pres">
      <dgm:prSet presAssocID="{0BCE05F2-AAF2-4FE7-A08C-092EE602E062}" presName="sibTrans" presStyleCnt="0"/>
      <dgm:spPr/>
    </dgm:pt>
    <dgm:pt modelId="{52DAE625-F696-49B4-AA06-809E8272C9BC}" type="pres">
      <dgm:prSet presAssocID="{37235F6D-92F6-4E89-9155-5388D0FA7EC4}" presName="compNode" presStyleCnt="0"/>
      <dgm:spPr/>
    </dgm:pt>
    <dgm:pt modelId="{B80F67E0-D811-4387-BBA7-87612F779ED0}" type="pres">
      <dgm:prSet presAssocID="{37235F6D-92F6-4E89-9155-5388D0FA7EC4}" presName="bgRect" presStyleLbl="bgShp" presStyleIdx="1" presStyleCnt="3"/>
      <dgm:spPr/>
    </dgm:pt>
    <dgm:pt modelId="{892D7874-D903-4AA5-961C-ABDCB233B201}" type="pres">
      <dgm:prSet presAssocID="{37235F6D-92F6-4E89-9155-5388D0FA7EC4}"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burban scene"/>
        </a:ext>
      </dgm:extLst>
    </dgm:pt>
    <dgm:pt modelId="{A0DE6B6A-4A6D-4BC4-A14A-5C4C938D6651}" type="pres">
      <dgm:prSet presAssocID="{37235F6D-92F6-4E89-9155-5388D0FA7EC4}" presName="spaceRect" presStyleCnt="0"/>
      <dgm:spPr/>
    </dgm:pt>
    <dgm:pt modelId="{9643B240-1332-4E1E-9EF3-26A7828D05B1}" type="pres">
      <dgm:prSet presAssocID="{37235F6D-92F6-4E89-9155-5388D0FA7EC4}" presName="parTx" presStyleLbl="revTx" presStyleIdx="1" presStyleCnt="3">
        <dgm:presLayoutVars>
          <dgm:chMax val="0"/>
          <dgm:chPref val="0"/>
        </dgm:presLayoutVars>
      </dgm:prSet>
      <dgm:spPr/>
    </dgm:pt>
    <dgm:pt modelId="{1833A600-5DB1-495D-895A-09B5B3E3CD48}" type="pres">
      <dgm:prSet presAssocID="{A590D374-93BD-410A-A50E-37E24F8ADC19}" presName="sibTrans" presStyleCnt="0"/>
      <dgm:spPr/>
    </dgm:pt>
    <dgm:pt modelId="{59ABCF24-8842-45F9-A11B-C10B6AF16083}" type="pres">
      <dgm:prSet presAssocID="{A14782C4-50C7-4550-A6CB-0F3D6902161D}" presName="compNode" presStyleCnt="0"/>
      <dgm:spPr/>
    </dgm:pt>
    <dgm:pt modelId="{360C61E1-449C-4651-9C3B-5FA2E1923687}" type="pres">
      <dgm:prSet presAssocID="{A14782C4-50C7-4550-A6CB-0F3D6902161D}" presName="bgRect" presStyleLbl="bgShp" presStyleIdx="2" presStyleCnt="3"/>
      <dgm:spPr/>
    </dgm:pt>
    <dgm:pt modelId="{580CDFE4-2F7F-4B14-B3C1-4B4144C27DF5}" type="pres">
      <dgm:prSet presAssocID="{A14782C4-50C7-4550-A6CB-0F3D6902161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andshake"/>
        </a:ext>
      </dgm:extLst>
    </dgm:pt>
    <dgm:pt modelId="{D170D45C-3614-423E-812A-503FE1D51BCF}" type="pres">
      <dgm:prSet presAssocID="{A14782C4-50C7-4550-A6CB-0F3D6902161D}" presName="spaceRect" presStyleCnt="0"/>
      <dgm:spPr/>
    </dgm:pt>
    <dgm:pt modelId="{22AF2ABA-644C-414C-B54F-D5FEF89BDA0D}" type="pres">
      <dgm:prSet presAssocID="{A14782C4-50C7-4550-A6CB-0F3D6902161D}" presName="parTx" presStyleLbl="revTx" presStyleIdx="2" presStyleCnt="3">
        <dgm:presLayoutVars>
          <dgm:chMax val="0"/>
          <dgm:chPref val="0"/>
        </dgm:presLayoutVars>
      </dgm:prSet>
      <dgm:spPr/>
    </dgm:pt>
  </dgm:ptLst>
  <dgm:cxnLst>
    <dgm:cxn modelId="{EAD3D709-130B-488F-91F1-9AC4CC270E6D}" type="presOf" srcId="{D4BEB63B-D8E9-4938-B4EA-D303FF8D9201}" destId="{AAF015F2-CF1B-4C32-B0E4-91B78E74E5CF}" srcOrd="0" destOrd="0" presId="urn:microsoft.com/office/officeart/2018/2/layout/IconVerticalSolidList"/>
    <dgm:cxn modelId="{7D7FD50F-038F-49C9-A803-09671EFA9EB0}" srcId="{D4BEB63B-D8E9-4938-B4EA-D303FF8D9201}" destId="{A14782C4-50C7-4550-A6CB-0F3D6902161D}" srcOrd="2" destOrd="0" parTransId="{78C4EB90-AC10-4C85-9E4F-046CAAB81486}" sibTransId="{09624517-5E99-48B1-A894-C0B4361435D8}"/>
    <dgm:cxn modelId="{E68C5523-850B-4317-ABD3-18701CE1C6CF}" type="presOf" srcId="{A14782C4-50C7-4550-A6CB-0F3D6902161D}" destId="{22AF2ABA-644C-414C-B54F-D5FEF89BDA0D}" srcOrd="0" destOrd="0" presId="urn:microsoft.com/office/officeart/2018/2/layout/IconVerticalSolidList"/>
    <dgm:cxn modelId="{0429595E-AB8B-4E23-BB66-73DB574CC7C7}" srcId="{D4BEB63B-D8E9-4938-B4EA-D303FF8D9201}" destId="{37235F6D-92F6-4E89-9155-5388D0FA7EC4}" srcOrd="1" destOrd="0" parTransId="{5993ACC0-2EAB-4CAF-8212-F7A758454ACE}" sibTransId="{A590D374-93BD-410A-A50E-37E24F8ADC19}"/>
    <dgm:cxn modelId="{42A7A673-692F-460A-9540-D541DED21BC8}" type="presOf" srcId="{37235F6D-92F6-4E89-9155-5388D0FA7EC4}" destId="{9643B240-1332-4E1E-9EF3-26A7828D05B1}" srcOrd="0" destOrd="0" presId="urn:microsoft.com/office/officeart/2018/2/layout/IconVerticalSolidList"/>
    <dgm:cxn modelId="{B67C847A-AC72-4D1C-99E2-264F60B4F000}" srcId="{D4BEB63B-D8E9-4938-B4EA-D303FF8D9201}" destId="{6EC52FD0-761E-473D-8F55-510551C97A81}" srcOrd="0" destOrd="0" parTransId="{F95FDAC0-374B-4B4D-9D20-1F5C096E4D83}" sibTransId="{0BCE05F2-AAF2-4FE7-A08C-092EE602E062}"/>
    <dgm:cxn modelId="{677284FD-AC81-4CAE-94FF-304ADF8DB85D}" type="presOf" srcId="{6EC52FD0-761E-473D-8F55-510551C97A81}" destId="{B202E5AB-9BEE-48F4-8E79-10B48F8434C7}" srcOrd="0" destOrd="0" presId="urn:microsoft.com/office/officeart/2018/2/layout/IconVerticalSolidList"/>
    <dgm:cxn modelId="{5D5345CC-1FAC-4D43-845B-F4A2C7EEAEFF}" type="presParOf" srcId="{AAF015F2-CF1B-4C32-B0E4-91B78E74E5CF}" destId="{C9AD574A-1978-40F6-872C-5D14652B54BA}" srcOrd="0" destOrd="0" presId="urn:microsoft.com/office/officeart/2018/2/layout/IconVerticalSolidList"/>
    <dgm:cxn modelId="{55CD814B-5601-4BC6-8198-B413CCA3DDAE}" type="presParOf" srcId="{C9AD574A-1978-40F6-872C-5D14652B54BA}" destId="{0705981C-7AF7-4BE5-8204-A8CC4443A9A6}" srcOrd="0" destOrd="0" presId="urn:microsoft.com/office/officeart/2018/2/layout/IconVerticalSolidList"/>
    <dgm:cxn modelId="{B7CC2221-8C22-49DC-8AFE-F3B230DFA0C0}" type="presParOf" srcId="{C9AD574A-1978-40F6-872C-5D14652B54BA}" destId="{3DE52790-8532-4437-B19D-1F49FB28E7B6}" srcOrd="1" destOrd="0" presId="urn:microsoft.com/office/officeart/2018/2/layout/IconVerticalSolidList"/>
    <dgm:cxn modelId="{89098338-6AD4-4849-AA19-9DED4404B365}" type="presParOf" srcId="{C9AD574A-1978-40F6-872C-5D14652B54BA}" destId="{C284D2BF-8C0C-4DA2-9319-19E01188C142}" srcOrd="2" destOrd="0" presId="urn:microsoft.com/office/officeart/2018/2/layout/IconVerticalSolidList"/>
    <dgm:cxn modelId="{00168827-4002-42E1-8C44-3C8FBF459A6A}" type="presParOf" srcId="{C9AD574A-1978-40F6-872C-5D14652B54BA}" destId="{B202E5AB-9BEE-48F4-8E79-10B48F8434C7}" srcOrd="3" destOrd="0" presId="urn:microsoft.com/office/officeart/2018/2/layout/IconVerticalSolidList"/>
    <dgm:cxn modelId="{4FAA1F94-52DC-40D4-A496-2A33A77E391B}" type="presParOf" srcId="{AAF015F2-CF1B-4C32-B0E4-91B78E74E5CF}" destId="{6A10D98E-65AB-4D24-A1AC-8D391CC210BB}" srcOrd="1" destOrd="0" presId="urn:microsoft.com/office/officeart/2018/2/layout/IconVerticalSolidList"/>
    <dgm:cxn modelId="{064B547D-7852-4E6B-A1CF-BE2AF25EB20C}" type="presParOf" srcId="{AAF015F2-CF1B-4C32-B0E4-91B78E74E5CF}" destId="{52DAE625-F696-49B4-AA06-809E8272C9BC}" srcOrd="2" destOrd="0" presId="urn:microsoft.com/office/officeart/2018/2/layout/IconVerticalSolidList"/>
    <dgm:cxn modelId="{1A1CC04D-68E7-4E42-82A6-BD90B0023BCC}" type="presParOf" srcId="{52DAE625-F696-49B4-AA06-809E8272C9BC}" destId="{B80F67E0-D811-4387-BBA7-87612F779ED0}" srcOrd="0" destOrd="0" presId="urn:microsoft.com/office/officeart/2018/2/layout/IconVerticalSolidList"/>
    <dgm:cxn modelId="{866249E7-90D0-4D79-B57B-609FFD37E701}" type="presParOf" srcId="{52DAE625-F696-49B4-AA06-809E8272C9BC}" destId="{892D7874-D903-4AA5-961C-ABDCB233B201}" srcOrd="1" destOrd="0" presId="urn:microsoft.com/office/officeart/2018/2/layout/IconVerticalSolidList"/>
    <dgm:cxn modelId="{83003653-E614-4F66-97D6-C3F178EFE0B2}" type="presParOf" srcId="{52DAE625-F696-49B4-AA06-809E8272C9BC}" destId="{A0DE6B6A-4A6D-4BC4-A14A-5C4C938D6651}" srcOrd="2" destOrd="0" presId="urn:microsoft.com/office/officeart/2018/2/layout/IconVerticalSolidList"/>
    <dgm:cxn modelId="{E49EAC33-A569-4A87-B597-DFB60E38DC3E}" type="presParOf" srcId="{52DAE625-F696-49B4-AA06-809E8272C9BC}" destId="{9643B240-1332-4E1E-9EF3-26A7828D05B1}" srcOrd="3" destOrd="0" presId="urn:microsoft.com/office/officeart/2018/2/layout/IconVerticalSolidList"/>
    <dgm:cxn modelId="{F5CDA7FA-8A50-4D55-BDC9-09F9B894C103}" type="presParOf" srcId="{AAF015F2-CF1B-4C32-B0E4-91B78E74E5CF}" destId="{1833A600-5DB1-495D-895A-09B5B3E3CD48}" srcOrd="3" destOrd="0" presId="urn:microsoft.com/office/officeart/2018/2/layout/IconVerticalSolidList"/>
    <dgm:cxn modelId="{A6AC3E33-3AF4-410F-8D55-26E09B253F96}" type="presParOf" srcId="{AAF015F2-CF1B-4C32-B0E4-91B78E74E5CF}" destId="{59ABCF24-8842-45F9-A11B-C10B6AF16083}" srcOrd="4" destOrd="0" presId="urn:microsoft.com/office/officeart/2018/2/layout/IconVerticalSolidList"/>
    <dgm:cxn modelId="{0874D6B1-8AF1-44F0-8A7B-9B14826F1EFD}" type="presParOf" srcId="{59ABCF24-8842-45F9-A11B-C10B6AF16083}" destId="{360C61E1-449C-4651-9C3B-5FA2E1923687}" srcOrd="0" destOrd="0" presId="urn:microsoft.com/office/officeart/2018/2/layout/IconVerticalSolidList"/>
    <dgm:cxn modelId="{BF62BA16-49FB-440F-A522-6DF0E51C2FA7}" type="presParOf" srcId="{59ABCF24-8842-45F9-A11B-C10B6AF16083}" destId="{580CDFE4-2F7F-4B14-B3C1-4B4144C27DF5}" srcOrd="1" destOrd="0" presId="urn:microsoft.com/office/officeart/2018/2/layout/IconVerticalSolidList"/>
    <dgm:cxn modelId="{9E4D6707-1E93-41B1-9059-9B6391B02FCD}" type="presParOf" srcId="{59ABCF24-8842-45F9-A11B-C10B6AF16083}" destId="{D170D45C-3614-423E-812A-503FE1D51BCF}" srcOrd="2" destOrd="0" presId="urn:microsoft.com/office/officeart/2018/2/layout/IconVerticalSolidList"/>
    <dgm:cxn modelId="{AB4D8147-130B-41F8-AFAB-29D8011B8BA1}" type="presParOf" srcId="{59ABCF24-8842-45F9-A11B-C10B6AF16083}" destId="{22AF2ABA-644C-414C-B54F-D5FEF89BDA0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BD8D772-28C3-4E98-9974-DADA18D61CC4}" type="doc">
      <dgm:prSet loTypeId="urn:microsoft.com/office/officeart/2018/2/layout/IconVerticalSolidList" loCatId="icon" qsTypeId="urn:microsoft.com/office/officeart/2005/8/quickstyle/simple1#14" qsCatId="simple" csTypeId="urn:microsoft.com/office/officeart/2018/5/colors/Iconchunking_neutralicontext_colorful1" csCatId="colorful" phldr="1"/>
      <dgm:spPr/>
      <dgm:t>
        <a:bodyPr/>
        <a:lstStyle/>
        <a:p>
          <a:endParaRPr lang="en-US"/>
        </a:p>
      </dgm:t>
    </dgm:pt>
    <dgm:pt modelId="{6F28C0C4-D015-4D4F-876D-2661AF81F87D}">
      <dgm:prSet/>
      <dgm:spPr/>
      <dgm:t>
        <a:bodyPr/>
        <a:lstStyle/>
        <a:p>
          <a:pPr>
            <a:lnSpc>
              <a:spcPct val="100000"/>
            </a:lnSpc>
          </a:pPr>
          <a:r>
            <a:rPr lang="en-US" b="0" i="0"/>
            <a:t>Intended to address situations that are urgent and unique, typically resulting from state or federally declared disasters, while also now allowing consideration of eligible projects outside of declared disaster areas when the required conditions are demonstrated.</a:t>
          </a:r>
          <a:endParaRPr lang="en-US"/>
        </a:p>
      </dgm:t>
    </dgm:pt>
    <dgm:pt modelId="{EFF0F8F3-EE0F-4D7D-A9E0-6C3ACFDAFAF0}" type="parTrans" cxnId="{5767840A-39CA-4595-B733-1413D84F9A23}">
      <dgm:prSet/>
      <dgm:spPr/>
      <dgm:t>
        <a:bodyPr/>
        <a:lstStyle/>
        <a:p>
          <a:endParaRPr lang="en-US"/>
        </a:p>
      </dgm:t>
    </dgm:pt>
    <dgm:pt modelId="{51817CCB-CB43-4681-82FA-50275343F112}" type="sibTrans" cxnId="{5767840A-39CA-4595-B733-1413D84F9A23}">
      <dgm:prSet/>
      <dgm:spPr/>
      <dgm:t>
        <a:bodyPr/>
        <a:lstStyle/>
        <a:p>
          <a:endParaRPr lang="en-US"/>
        </a:p>
      </dgm:t>
    </dgm:pt>
    <dgm:pt modelId="{95E1FCC0-7A10-4946-905E-F283CCE3E972}">
      <dgm:prSet/>
      <dgm:spPr/>
      <dgm:t>
        <a:bodyPr/>
        <a:lstStyle/>
        <a:p>
          <a:pPr>
            <a:lnSpc>
              <a:spcPct val="100000"/>
            </a:lnSpc>
          </a:pPr>
          <a:r>
            <a:rPr lang="en-US"/>
            <a:t>F</a:t>
          </a:r>
          <a:r>
            <a:rPr lang="en-US" b="0" i="0" baseline="0"/>
            <a:t>unds are not available for repairs of public infrastructure that are failing due age and lack of maintenance or the general “wear and tear” on existing infrastructure.</a:t>
          </a:r>
          <a:endParaRPr lang="en-US"/>
        </a:p>
      </dgm:t>
    </dgm:pt>
    <dgm:pt modelId="{685567AC-63A1-42D5-AC37-37017EF07C48}" type="parTrans" cxnId="{F39226F6-14CB-4957-8708-925E98113313}">
      <dgm:prSet/>
      <dgm:spPr/>
      <dgm:t>
        <a:bodyPr/>
        <a:lstStyle/>
        <a:p>
          <a:endParaRPr lang="en-US"/>
        </a:p>
      </dgm:t>
    </dgm:pt>
    <dgm:pt modelId="{CE57A766-6493-435E-9248-5624CD036F0C}" type="sibTrans" cxnId="{F39226F6-14CB-4957-8708-925E98113313}">
      <dgm:prSet/>
      <dgm:spPr/>
      <dgm:t>
        <a:bodyPr/>
        <a:lstStyle/>
        <a:p>
          <a:endParaRPr lang="en-US"/>
        </a:p>
      </dgm:t>
    </dgm:pt>
    <dgm:pt modelId="{1AEF4567-2A44-4D4B-B8A5-07C009D0E33F}">
      <dgm:prSet/>
      <dgm:spPr/>
      <dgm:t>
        <a:bodyPr/>
        <a:lstStyle/>
        <a:p>
          <a:pPr>
            <a:lnSpc>
              <a:spcPct val="100000"/>
            </a:lnSpc>
          </a:pPr>
          <a:r>
            <a:rPr lang="en-US" b="0" i="0"/>
            <a:t>A certification from a licensed engineer, public health official, or other qualified third party is required to confirm that a direct threat to the health, safety, or welfare of the community exists, rather than an indirect or downstream impact, and that immediate action is required to address the threat.</a:t>
          </a:r>
          <a:endParaRPr lang="en-US"/>
        </a:p>
      </dgm:t>
    </dgm:pt>
    <dgm:pt modelId="{157962B5-3DD6-42DB-8D15-D54AD4DECF20}" type="parTrans" cxnId="{A598CFFB-97CB-42E3-A63C-9D809C7BB065}">
      <dgm:prSet/>
      <dgm:spPr/>
      <dgm:t>
        <a:bodyPr/>
        <a:lstStyle/>
        <a:p>
          <a:endParaRPr lang="en-US"/>
        </a:p>
      </dgm:t>
    </dgm:pt>
    <dgm:pt modelId="{9E99AB36-8248-49CB-B2B2-423CE04C222B}" type="sibTrans" cxnId="{A598CFFB-97CB-42E3-A63C-9D809C7BB065}">
      <dgm:prSet/>
      <dgm:spPr/>
      <dgm:t>
        <a:bodyPr/>
        <a:lstStyle/>
        <a:p>
          <a:endParaRPr lang="en-US"/>
        </a:p>
      </dgm:t>
    </dgm:pt>
    <dgm:pt modelId="{28A2494E-AC24-4EEF-B2FB-A0324F78BD35}" type="pres">
      <dgm:prSet presAssocID="{6BD8D772-28C3-4E98-9974-DADA18D61CC4}" presName="root" presStyleCnt="0">
        <dgm:presLayoutVars>
          <dgm:dir/>
          <dgm:resizeHandles val="exact"/>
        </dgm:presLayoutVars>
      </dgm:prSet>
      <dgm:spPr/>
    </dgm:pt>
    <dgm:pt modelId="{A67DE997-2653-432B-8339-6C11A66E261A}" type="pres">
      <dgm:prSet presAssocID="{6F28C0C4-D015-4D4F-876D-2661AF81F87D}" presName="compNode" presStyleCnt="0"/>
      <dgm:spPr/>
    </dgm:pt>
    <dgm:pt modelId="{C6814231-BC99-469B-8A1E-07EB2EB2291A}" type="pres">
      <dgm:prSet presAssocID="{6F28C0C4-D015-4D4F-876D-2661AF81F87D}" presName="bgRect" presStyleLbl="bgShp" presStyleIdx="0" presStyleCnt="3"/>
      <dgm:spPr/>
    </dgm:pt>
    <dgm:pt modelId="{B4BAC6CD-2F8D-4173-9272-E8A6AA70005A}" type="pres">
      <dgm:prSet presAssocID="{6F28C0C4-D015-4D4F-876D-2661AF81F87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peed Bump"/>
        </a:ext>
      </dgm:extLst>
    </dgm:pt>
    <dgm:pt modelId="{0AFFCB1D-6102-4D92-AA09-CE0DB720658F}" type="pres">
      <dgm:prSet presAssocID="{6F28C0C4-D015-4D4F-876D-2661AF81F87D}" presName="spaceRect" presStyleCnt="0"/>
      <dgm:spPr/>
    </dgm:pt>
    <dgm:pt modelId="{736170D2-E018-4E94-B904-C66645496927}" type="pres">
      <dgm:prSet presAssocID="{6F28C0C4-D015-4D4F-876D-2661AF81F87D}" presName="parTx" presStyleLbl="revTx" presStyleIdx="0" presStyleCnt="3" custLinFactNeighborX="-71" custLinFactNeighborY="-25790">
        <dgm:presLayoutVars>
          <dgm:chMax val="0"/>
          <dgm:chPref val="0"/>
        </dgm:presLayoutVars>
      </dgm:prSet>
      <dgm:spPr/>
    </dgm:pt>
    <dgm:pt modelId="{5A6DC55A-C4C5-472C-8998-D184E1251EF0}" type="pres">
      <dgm:prSet presAssocID="{51817CCB-CB43-4681-82FA-50275343F112}" presName="sibTrans" presStyleCnt="0"/>
      <dgm:spPr/>
    </dgm:pt>
    <dgm:pt modelId="{28151297-0F67-45A2-B39D-A795ACB26945}" type="pres">
      <dgm:prSet presAssocID="{1AEF4567-2A44-4D4B-B8A5-07C009D0E33F}" presName="compNode" presStyleCnt="0"/>
      <dgm:spPr/>
    </dgm:pt>
    <dgm:pt modelId="{441115FC-102C-46A2-8572-E7B504ECA9AD}" type="pres">
      <dgm:prSet presAssocID="{1AEF4567-2A44-4D4B-B8A5-07C009D0E33F}" presName="bgRect" presStyleLbl="bgShp" presStyleIdx="1" presStyleCnt="3" custLinFactNeighborX="-345" custLinFactNeighborY="-3675"/>
      <dgm:spPr/>
    </dgm:pt>
    <dgm:pt modelId="{C49EC66D-1C21-4EA0-A442-09BABFC86743}" type="pres">
      <dgm:prSet presAssocID="{1AEF4567-2A44-4D4B-B8A5-07C009D0E33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dozer"/>
        </a:ext>
      </dgm:extLst>
    </dgm:pt>
    <dgm:pt modelId="{E18EBC37-5160-4D44-9597-EF61923F0C8A}" type="pres">
      <dgm:prSet presAssocID="{1AEF4567-2A44-4D4B-B8A5-07C009D0E33F}" presName="spaceRect" presStyleCnt="0"/>
      <dgm:spPr/>
    </dgm:pt>
    <dgm:pt modelId="{4E39BEFF-4B49-4EB7-A24C-93BEA0371A56}" type="pres">
      <dgm:prSet presAssocID="{1AEF4567-2A44-4D4B-B8A5-07C009D0E33F}" presName="parTx" presStyleLbl="revTx" presStyleIdx="1" presStyleCnt="3">
        <dgm:presLayoutVars>
          <dgm:chMax val="0"/>
          <dgm:chPref val="0"/>
        </dgm:presLayoutVars>
      </dgm:prSet>
      <dgm:spPr/>
    </dgm:pt>
    <dgm:pt modelId="{20C8F183-9D6B-4984-9B9C-4AEAA56F7431}" type="pres">
      <dgm:prSet presAssocID="{9E99AB36-8248-49CB-B2B2-423CE04C222B}" presName="sibTrans" presStyleCnt="0"/>
      <dgm:spPr/>
    </dgm:pt>
    <dgm:pt modelId="{A85B64FC-034C-424D-AA28-1284BE332BE1}" type="pres">
      <dgm:prSet presAssocID="{95E1FCC0-7A10-4946-905E-F283CCE3E972}" presName="compNode" presStyleCnt="0"/>
      <dgm:spPr/>
    </dgm:pt>
    <dgm:pt modelId="{EC2D21CF-853C-4233-9454-BFD91DBE7F71}" type="pres">
      <dgm:prSet presAssocID="{95E1FCC0-7A10-4946-905E-F283CCE3E972}" presName="bgRect" presStyleLbl="bgShp" presStyleIdx="2" presStyleCnt="3"/>
      <dgm:spPr/>
    </dgm:pt>
    <dgm:pt modelId="{B6B4217F-BF0A-49CA-A884-FA7F5F35288A}" type="pres">
      <dgm:prSet presAssocID="{95E1FCC0-7A10-4946-905E-F283CCE3E972}"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Warning outline"/>
        </a:ext>
      </dgm:extLst>
    </dgm:pt>
    <dgm:pt modelId="{68CCF408-4A68-451B-9649-AF1DF9AC9E4D}" type="pres">
      <dgm:prSet presAssocID="{95E1FCC0-7A10-4946-905E-F283CCE3E972}" presName="spaceRect" presStyleCnt="0"/>
      <dgm:spPr/>
    </dgm:pt>
    <dgm:pt modelId="{6E5B4EF7-06EB-4AE6-9443-12BED6BC3BB8}" type="pres">
      <dgm:prSet presAssocID="{95E1FCC0-7A10-4946-905E-F283CCE3E972}" presName="parTx" presStyleLbl="revTx" presStyleIdx="2" presStyleCnt="3">
        <dgm:presLayoutVars>
          <dgm:chMax val="0"/>
          <dgm:chPref val="0"/>
        </dgm:presLayoutVars>
      </dgm:prSet>
      <dgm:spPr/>
    </dgm:pt>
  </dgm:ptLst>
  <dgm:cxnLst>
    <dgm:cxn modelId="{5767840A-39CA-4595-B733-1413D84F9A23}" srcId="{6BD8D772-28C3-4E98-9974-DADA18D61CC4}" destId="{6F28C0C4-D015-4D4F-876D-2661AF81F87D}" srcOrd="0" destOrd="0" parTransId="{EFF0F8F3-EE0F-4D7D-A9E0-6C3ACFDAFAF0}" sibTransId="{51817CCB-CB43-4681-82FA-50275343F112}"/>
    <dgm:cxn modelId="{161E5710-A0DC-44B9-91F7-3E55C5094C24}" type="presOf" srcId="{95E1FCC0-7A10-4946-905E-F283CCE3E972}" destId="{6E5B4EF7-06EB-4AE6-9443-12BED6BC3BB8}" srcOrd="0" destOrd="0" presId="urn:microsoft.com/office/officeart/2018/2/layout/IconVerticalSolidList"/>
    <dgm:cxn modelId="{029B9E22-2A96-4AF6-AEB9-77DAFC0F8F6D}" type="presOf" srcId="{6F28C0C4-D015-4D4F-876D-2661AF81F87D}" destId="{736170D2-E018-4E94-B904-C66645496927}" srcOrd="0" destOrd="0" presId="urn:microsoft.com/office/officeart/2018/2/layout/IconVerticalSolidList"/>
    <dgm:cxn modelId="{523731A2-7C63-4E42-AC83-FFED9FD5DDDB}" type="presOf" srcId="{6BD8D772-28C3-4E98-9974-DADA18D61CC4}" destId="{28A2494E-AC24-4EEF-B2FB-A0324F78BD35}" srcOrd="0" destOrd="0" presId="urn:microsoft.com/office/officeart/2018/2/layout/IconVerticalSolidList"/>
    <dgm:cxn modelId="{E5D318C0-22AE-4FC7-A2EA-F1F5951FCC86}" type="presOf" srcId="{1AEF4567-2A44-4D4B-B8A5-07C009D0E33F}" destId="{4E39BEFF-4B49-4EB7-A24C-93BEA0371A56}" srcOrd="0" destOrd="0" presId="urn:microsoft.com/office/officeart/2018/2/layout/IconVerticalSolidList"/>
    <dgm:cxn modelId="{F39226F6-14CB-4957-8708-925E98113313}" srcId="{6BD8D772-28C3-4E98-9974-DADA18D61CC4}" destId="{95E1FCC0-7A10-4946-905E-F283CCE3E972}" srcOrd="2" destOrd="0" parTransId="{685567AC-63A1-42D5-AC37-37017EF07C48}" sibTransId="{CE57A766-6493-435E-9248-5624CD036F0C}"/>
    <dgm:cxn modelId="{A598CFFB-97CB-42E3-A63C-9D809C7BB065}" srcId="{6BD8D772-28C3-4E98-9974-DADA18D61CC4}" destId="{1AEF4567-2A44-4D4B-B8A5-07C009D0E33F}" srcOrd="1" destOrd="0" parTransId="{157962B5-3DD6-42DB-8D15-D54AD4DECF20}" sibTransId="{9E99AB36-8248-49CB-B2B2-423CE04C222B}"/>
    <dgm:cxn modelId="{8EA54AEA-37A1-46F4-A600-52B5FFE9F237}" type="presParOf" srcId="{28A2494E-AC24-4EEF-B2FB-A0324F78BD35}" destId="{A67DE997-2653-432B-8339-6C11A66E261A}" srcOrd="0" destOrd="0" presId="urn:microsoft.com/office/officeart/2018/2/layout/IconVerticalSolidList"/>
    <dgm:cxn modelId="{ED16D211-91E6-4285-850B-4AA6675C10B0}" type="presParOf" srcId="{A67DE997-2653-432B-8339-6C11A66E261A}" destId="{C6814231-BC99-469B-8A1E-07EB2EB2291A}" srcOrd="0" destOrd="0" presId="urn:microsoft.com/office/officeart/2018/2/layout/IconVerticalSolidList"/>
    <dgm:cxn modelId="{AE17AC4A-457B-4095-A9C2-01A2021B5346}" type="presParOf" srcId="{A67DE997-2653-432B-8339-6C11A66E261A}" destId="{B4BAC6CD-2F8D-4173-9272-E8A6AA70005A}" srcOrd="1" destOrd="0" presId="urn:microsoft.com/office/officeart/2018/2/layout/IconVerticalSolidList"/>
    <dgm:cxn modelId="{034E500B-80B5-48B1-98B8-47E8522B33BF}" type="presParOf" srcId="{A67DE997-2653-432B-8339-6C11A66E261A}" destId="{0AFFCB1D-6102-4D92-AA09-CE0DB720658F}" srcOrd="2" destOrd="0" presId="urn:microsoft.com/office/officeart/2018/2/layout/IconVerticalSolidList"/>
    <dgm:cxn modelId="{F974E2C9-88D3-48F7-BC13-CA1F1C04C5E1}" type="presParOf" srcId="{A67DE997-2653-432B-8339-6C11A66E261A}" destId="{736170D2-E018-4E94-B904-C66645496927}" srcOrd="3" destOrd="0" presId="urn:microsoft.com/office/officeart/2018/2/layout/IconVerticalSolidList"/>
    <dgm:cxn modelId="{F901C778-6867-4B8A-A0FE-6A116BC6DB6D}" type="presParOf" srcId="{28A2494E-AC24-4EEF-B2FB-A0324F78BD35}" destId="{5A6DC55A-C4C5-472C-8998-D184E1251EF0}" srcOrd="1" destOrd="0" presId="urn:microsoft.com/office/officeart/2018/2/layout/IconVerticalSolidList"/>
    <dgm:cxn modelId="{D21C1315-53D0-4A9A-B067-FCA61B120DBD}" type="presParOf" srcId="{28A2494E-AC24-4EEF-B2FB-A0324F78BD35}" destId="{28151297-0F67-45A2-B39D-A795ACB26945}" srcOrd="2" destOrd="0" presId="urn:microsoft.com/office/officeart/2018/2/layout/IconVerticalSolidList"/>
    <dgm:cxn modelId="{32A09849-3321-4409-878B-856E1B0DC453}" type="presParOf" srcId="{28151297-0F67-45A2-B39D-A795ACB26945}" destId="{441115FC-102C-46A2-8572-E7B504ECA9AD}" srcOrd="0" destOrd="0" presId="urn:microsoft.com/office/officeart/2018/2/layout/IconVerticalSolidList"/>
    <dgm:cxn modelId="{62EDD88D-747E-44CD-A45D-139FD3706D29}" type="presParOf" srcId="{28151297-0F67-45A2-B39D-A795ACB26945}" destId="{C49EC66D-1C21-4EA0-A442-09BABFC86743}" srcOrd="1" destOrd="0" presId="urn:microsoft.com/office/officeart/2018/2/layout/IconVerticalSolidList"/>
    <dgm:cxn modelId="{4F820C2C-F92B-47C4-B5CB-8466E94536EF}" type="presParOf" srcId="{28151297-0F67-45A2-B39D-A795ACB26945}" destId="{E18EBC37-5160-4D44-9597-EF61923F0C8A}" srcOrd="2" destOrd="0" presId="urn:microsoft.com/office/officeart/2018/2/layout/IconVerticalSolidList"/>
    <dgm:cxn modelId="{63B3325F-3AC9-4F42-8D4E-17097A3103FC}" type="presParOf" srcId="{28151297-0F67-45A2-B39D-A795ACB26945}" destId="{4E39BEFF-4B49-4EB7-A24C-93BEA0371A56}" srcOrd="3" destOrd="0" presId="urn:microsoft.com/office/officeart/2018/2/layout/IconVerticalSolidList"/>
    <dgm:cxn modelId="{A35DFBF0-18A0-46FA-8F3B-EDD631E1F7E9}" type="presParOf" srcId="{28A2494E-AC24-4EEF-B2FB-A0324F78BD35}" destId="{20C8F183-9D6B-4984-9B9C-4AEAA56F7431}" srcOrd="3" destOrd="0" presId="urn:microsoft.com/office/officeart/2018/2/layout/IconVerticalSolidList"/>
    <dgm:cxn modelId="{67F37CE7-4541-453F-8C1F-967D62133717}" type="presParOf" srcId="{28A2494E-AC24-4EEF-B2FB-A0324F78BD35}" destId="{A85B64FC-034C-424D-AA28-1284BE332BE1}" srcOrd="4" destOrd="0" presId="urn:microsoft.com/office/officeart/2018/2/layout/IconVerticalSolidList"/>
    <dgm:cxn modelId="{73B583B5-1922-4FD6-8899-2844202BB71D}" type="presParOf" srcId="{A85B64FC-034C-424D-AA28-1284BE332BE1}" destId="{EC2D21CF-853C-4233-9454-BFD91DBE7F71}" srcOrd="0" destOrd="0" presId="urn:microsoft.com/office/officeart/2018/2/layout/IconVerticalSolidList"/>
    <dgm:cxn modelId="{E1830D95-800A-4642-8FD4-DDF2E2E66582}" type="presParOf" srcId="{A85B64FC-034C-424D-AA28-1284BE332BE1}" destId="{B6B4217F-BF0A-49CA-A884-FA7F5F35288A}" srcOrd="1" destOrd="0" presId="urn:microsoft.com/office/officeart/2018/2/layout/IconVerticalSolidList"/>
    <dgm:cxn modelId="{4F842872-4901-47DA-9ABB-29BC60509CD3}" type="presParOf" srcId="{A85B64FC-034C-424D-AA28-1284BE332BE1}" destId="{68CCF408-4A68-451B-9649-AF1DF9AC9E4D}" srcOrd="2" destOrd="0" presId="urn:microsoft.com/office/officeart/2018/2/layout/IconVerticalSolidList"/>
    <dgm:cxn modelId="{1B0ED721-BB23-4C8B-9860-0A20C8E55F88}" type="presParOf" srcId="{A85B64FC-034C-424D-AA28-1284BE332BE1}" destId="{6E5B4EF7-06EB-4AE6-9443-12BED6BC3BB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8C154DD-527B-4B24-B9E4-40FCA36C2EB1}" type="doc">
      <dgm:prSet loTypeId="urn:microsoft.com/office/officeart/2018/2/layout/IconVerticalSolidList" loCatId="icon" qsTypeId="urn:microsoft.com/office/officeart/2005/8/quickstyle/simple1#15" qsCatId="simple" csTypeId="urn:microsoft.com/office/officeart/2018/5/colors/Iconchunking_neutralicontext_colorful1" csCatId="colorful" phldr="1"/>
      <dgm:spPr/>
      <dgm:t>
        <a:bodyPr/>
        <a:lstStyle/>
        <a:p>
          <a:endParaRPr lang="en-US"/>
        </a:p>
      </dgm:t>
    </dgm:pt>
    <dgm:pt modelId="{92E601CC-4D45-43DD-8A69-6D825C9EAF63}">
      <dgm:prSet/>
      <dgm:spPr/>
      <dgm:t>
        <a:bodyPr/>
        <a:lstStyle/>
        <a:p>
          <a:r>
            <a:rPr lang="en-US" b="0" i="0" baseline="0"/>
            <a:t>Acquisition of property located in a flood plain that was severely damaged by a recent flood</a:t>
          </a:r>
          <a:endParaRPr lang="en-US"/>
        </a:p>
      </dgm:t>
    </dgm:pt>
    <dgm:pt modelId="{2E94138D-CB34-47F9-9E45-B8A55C2AD6E7}" type="parTrans" cxnId="{BA42E42D-3BF4-43CF-A062-0D21332ADAB1}">
      <dgm:prSet/>
      <dgm:spPr/>
      <dgm:t>
        <a:bodyPr/>
        <a:lstStyle/>
        <a:p>
          <a:endParaRPr lang="en-US"/>
        </a:p>
      </dgm:t>
    </dgm:pt>
    <dgm:pt modelId="{5835AE8A-C521-43D4-97BC-92BD9628D27C}" type="sibTrans" cxnId="{BA42E42D-3BF4-43CF-A062-0D21332ADAB1}">
      <dgm:prSet/>
      <dgm:spPr/>
      <dgm:t>
        <a:bodyPr/>
        <a:lstStyle/>
        <a:p>
          <a:endParaRPr lang="en-US"/>
        </a:p>
      </dgm:t>
    </dgm:pt>
    <dgm:pt modelId="{FACB31A8-FB55-4C09-A9FB-6B06B57D1BA2}">
      <dgm:prSet/>
      <dgm:spPr/>
      <dgm:t>
        <a:bodyPr/>
        <a:lstStyle/>
        <a:p>
          <a:r>
            <a:rPr lang="en-US" b="0" i="0" baseline="0"/>
            <a:t>Demolition of structures that were severely damaged by a major earthquake or tornado</a:t>
          </a:r>
          <a:endParaRPr lang="en-US"/>
        </a:p>
      </dgm:t>
    </dgm:pt>
    <dgm:pt modelId="{BA3E74A0-EF72-4F7A-BF50-332EF09E4FB8}" type="parTrans" cxnId="{80038841-DE95-4FA9-A1B0-A55B33BBFEFE}">
      <dgm:prSet/>
      <dgm:spPr/>
      <dgm:t>
        <a:bodyPr/>
        <a:lstStyle/>
        <a:p>
          <a:endParaRPr lang="en-US"/>
        </a:p>
      </dgm:t>
    </dgm:pt>
    <dgm:pt modelId="{27878F6B-3BCF-44E3-8222-7E7B9A4CDB3D}" type="sibTrans" cxnId="{80038841-DE95-4FA9-A1B0-A55B33BBFEFE}">
      <dgm:prSet/>
      <dgm:spPr/>
      <dgm:t>
        <a:bodyPr/>
        <a:lstStyle/>
        <a:p>
          <a:endParaRPr lang="en-US"/>
        </a:p>
      </dgm:t>
    </dgm:pt>
    <dgm:pt modelId="{45695DCC-5E87-44CB-9EBF-CCA72F41E06F}" type="pres">
      <dgm:prSet presAssocID="{68C154DD-527B-4B24-B9E4-40FCA36C2EB1}" presName="root" presStyleCnt="0">
        <dgm:presLayoutVars>
          <dgm:dir/>
          <dgm:resizeHandles val="exact"/>
        </dgm:presLayoutVars>
      </dgm:prSet>
      <dgm:spPr/>
    </dgm:pt>
    <dgm:pt modelId="{0FF4F8F6-0DB6-4396-A713-744028D48F48}" type="pres">
      <dgm:prSet presAssocID="{92E601CC-4D45-43DD-8A69-6D825C9EAF63}" presName="compNode" presStyleCnt="0"/>
      <dgm:spPr/>
    </dgm:pt>
    <dgm:pt modelId="{954832B4-0015-48EF-B142-C29256B1428A}" type="pres">
      <dgm:prSet presAssocID="{92E601CC-4D45-43DD-8A69-6D825C9EAF63}" presName="bgRect" presStyleLbl="bgShp" presStyleIdx="0" presStyleCnt="2"/>
      <dgm:spPr/>
    </dgm:pt>
    <dgm:pt modelId="{5986422B-34AC-4AA4-8A88-A558504008EF}" type="pres">
      <dgm:prSet presAssocID="{92E601CC-4D45-43DD-8A69-6D825C9EAF63}"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ity"/>
        </a:ext>
      </dgm:extLst>
    </dgm:pt>
    <dgm:pt modelId="{E3814CC6-BD2F-4CFE-AC03-367B56149619}" type="pres">
      <dgm:prSet presAssocID="{92E601CC-4D45-43DD-8A69-6D825C9EAF63}" presName="spaceRect" presStyleCnt="0"/>
      <dgm:spPr/>
    </dgm:pt>
    <dgm:pt modelId="{D835DEE0-8E31-410D-A94D-66B08690F3A2}" type="pres">
      <dgm:prSet presAssocID="{92E601CC-4D45-43DD-8A69-6D825C9EAF63}" presName="parTx" presStyleLbl="revTx" presStyleIdx="0" presStyleCnt="2">
        <dgm:presLayoutVars>
          <dgm:chMax val="0"/>
          <dgm:chPref val="0"/>
        </dgm:presLayoutVars>
      </dgm:prSet>
      <dgm:spPr/>
    </dgm:pt>
    <dgm:pt modelId="{5B00CC69-FD63-4E4F-B3E0-4EB63C8B288F}" type="pres">
      <dgm:prSet presAssocID="{5835AE8A-C521-43D4-97BC-92BD9628D27C}" presName="sibTrans" presStyleCnt="0"/>
      <dgm:spPr/>
    </dgm:pt>
    <dgm:pt modelId="{03FB50D0-1813-4714-B531-8C4538DED7C6}" type="pres">
      <dgm:prSet presAssocID="{FACB31A8-FB55-4C09-A9FB-6B06B57D1BA2}" presName="compNode" presStyleCnt="0"/>
      <dgm:spPr/>
    </dgm:pt>
    <dgm:pt modelId="{67579A74-2FB4-446F-9D6D-A52CF704FFB9}" type="pres">
      <dgm:prSet presAssocID="{FACB31A8-FB55-4C09-A9FB-6B06B57D1BA2}" presName="bgRect" presStyleLbl="bgShp" presStyleIdx="1" presStyleCnt="2"/>
      <dgm:spPr/>
    </dgm:pt>
    <dgm:pt modelId="{A177B539-DBF6-4842-A2A5-7E304DCA8382}" type="pres">
      <dgm:prSet presAssocID="{FACB31A8-FB55-4C09-A9FB-6B06B57D1BA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ghtning"/>
        </a:ext>
      </dgm:extLst>
    </dgm:pt>
    <dgm:pt modelId="{FE568827-DFA0-45E6-8B90-9028865AE567}" type="pres">
      <dgm:prSet presAssocID="{FACB31A8-FB55-4C09-A9FB-6B06B57D1BA2}" presName="spaceRect" presStyleCnt="0"/>
      <dgm:spPr/>
    </dgm:pt>
    <dgm:pt modelId="{D0C2E1BD-7D66-461B-8973-C5726AA3C182}" type="pres">
      <dgm:prSet presAssocID="{FACB31A8-FB55-4C09-A9FB-6B06B57D1BA2}" presName="parTx" presStyleLbl="revTx" presStyleIdx="1" presStyleCnt="2">
        <dgm:presLayoutVars>
          <dgm:chMax val="0"/>
          <dgm:chPref val="0"/>
        </dgm:presLayoutVars>
      </dgm:prSet>
      <dgm:spPr/>
    </dgm:pt>
  </dgm:ptLst>
  <dgm:cxnLst>
    <dgm:cxn modelId="{8E183723-7A15-4C42-8CF3-F0B40346B90B}" type="presOf" srcId="{68C154DD-527B-4B24-B9E4-40FCA36C2EB1}" destId="{45695DCC-5E87-44CB-9EBF-CCA72F41E06F}" srcOrd="0" destOrd="0" presId="urn:microsoft.com/office/officeart/2018/2/layout/IconVerticalSolidList"/>
    <dgm:cxn modelId="{BA42E42D-3BF4-43CF-A062-0D21332ADAB1}" srcId="{68C154DD-527B-4B24-B9E4-40FCA36C2EB1}" destId="{92E601CC-4D45-43DD-8A69-6D825C9EAF63}" srcOrd="0" destOrd="0" parTransId="{2E94138D-CB34-47F9-9E45-B8A55C2AD6E7}" sibTransId="{5835AE8A-C521-43D4-97BC-92BD9628D27C}"/>
    <dgm:cxn modelId="{80038841-DE95-4FA9-A1B0-A55B33BBFEFE}" srcId="{68C154DD-527B-4B24-B9E4-40FCA36C2EB1}" destId="{FACB31A8-FB55-4C09-A9FB-6B06B57D1BA2}" srcOrd="1" destOrd="0" parTransId="{BA3E74A0-EF72-4F7A-BF50-332EF09E4FB8}" sibTransId="{27878F6B-3BCF-44E3-8222-7E7B9A4CDB3D}"/>
    <dgm:cxn modelId="{316D3CA4-3432-4B0A-A51F-83739CC3B216}" type="presOf" srcId="{FACB31A8-FB55-4C09-A9FB-6B06B57D1BA2}" destId="{D0C2E1BD-7D66-461B-8973-C5726AA3C182}" srcOrd="0" destOrd="0" presId="urn:microsoft.com/office/officeart/2018/2/layout/IconVerticalSolidList"/>
    <dgm:cxn modelId="{944856F1-5D79-48A2-9575-28C2AD130ABD}" type="presOf" srcId="{92E601CC-4D45-43DD-8A69-6D825C9EAF63}" destId="{D835DEE0-8E31-410D-A94D-66B08690F3A2}" srcOrd="0" destOrd="0" presId="urn:microsoft.com/office/officeart/2018/2/layout/IconVerticalSolidList"/>
    <dgm:cxn modelId="{AF7598BF-D2AC-40FA-94BC-D5956A7BFE59}" type="presParOf" srcId="{45695DCC-5E87-44CB-9EBF-CCA72F41E06F}" destId="{0FF4F8F6-0DB6-4396-A713-744028D48F48}" srcOrd="0" destOrd="0" presId="urn:microsoft.com/office/officeart/2018/2/layout/IconVerticalSolidList"/>
    <dgm:cxn modelId="{E36958DC-089B-47BF-9344-D51046493DDE}" type="presParOf" srcId="{0FF4F8F6-0DB6-4396-A713-744028D48F48}" destId="{954832B4-0015-48EF-B142-C29256B1428A}" srcOrd="0" destOrd="0" presId="urn:microsoft.com/office/officeart/2018/2/layout/IconVerticalSolidList"/>
    <dgm:cxn modelId="{590DA86D-5A1D-4962-8650-67FE2D96FEE4}" type="presParOf" srcId="{0FF4F8F6-0DB6-4396-A713-744028D48F48}" destId="{5986422B-34AC-4AA4-8A88-A558504008EF}" srcOrd="1" destOrd="0" presId="urn:microsoft.com/office/officeart/2018/2/layout/IconVerticalSolidList"/>
    <dgm:cxn modelId="{2428377A-8A21-4819-BC0D-E82C7B4308AC}" type="presParOf" srcId="{0FF4F8F6-0DB6-4396-A713-744028D48F48}" destId="{E3814CC6-BD2F-4CFE-AC03-367B56149619}" srcOrd="2" destOrd="0" presId="urn:microsoft.com/office/officeart/2018/2/layout/IconVerticalSolidList"/>
    <dgm:cxn modelId="{82EA24CE-5540-4B28-A061-067525B167AC}" type="presParOf" srcId="{0FF4F8F6-0DB6-4396-A713-744028D48F48}" destId="{D835DEE0-8E31-410D-A94D-66B08690F3A2}" srcOrd="3" destOrd="0" presId="urn:microsoft.com/office/officeart/2018/2/layout/IconVerticalSolidList"/>
    <dgm:cxn modelId="{6CBE9993-8906-46C3-A19A-5E24A4010CFE}" type="presParOf" srcId="{45695DCC-5E87-44CB-9EBF-CCA72F41E06F}" destId="{5B00CC69-FD63-4E4F-B3E0-4EB63C8B288F}" srcOrd="1" destOrd="0" presId="urn:microsoft.com/office/officeart/2018/2/layout/IconVerticalSolidList"/>
    <dgm:cxn modelId="{98410397-0A20-4CF2-9CB4-8EF70A0B709A}" type="presParOf" srcId="{45695DCC-5E87-44CB-9EBF-CCA72F41E06F}" destId="{03FB50D0-1813-4714-B531-8C4538DED7C6}" srcOrd="2" destOrd="0" presId="urn:microsoft.com/office/officeart/2018/2/layout/IconVerticalSolidList"/>
    <dgm:cxn modelId="{80A53AF3-F6F3-4020-834B-95BAD5949517}" type="presParOf" srcId="{03FB50D0-1813-4714-B531-8C4538DED7C6}" destId="{67579A74-2FB4-446F-9D6D-A52CF704FFB9}" srcOrd="0" destOrd="0" presId="urn:microsoft.com/office/officeart/2018/2/layout/IconVerticalSolidList"/>
    <dgm:cxn modelId="{06D3EE4F-D28A-463E-B37A-89104E5EA309}" type="presParOf" srcId="{03FB50D0-1813-4714-B531-8C4538DED7C6}" destId="{A177B539-DBF6-4842-A2A5-7E304DCA8382}" srcOrd="1" destOrd="0" presId="urn:microsoft.com/office/officeart/2018/2/layout/IconVerticalSolidList"/>
    <dgm:cxn modelId="{B9FF4355-9BDE-4BD1-AB3E-B55245C86CFF}" type="presParOf" srcId="{03FB50D0-1813-4714-B531-8C4538DED7C6}" destId="{FE568827-DFA0-45E6-8B90-9028865AE567}" srcOrd="2" destOrd="0" presId="urn:microsoft.com/office/officeart/2018/2/layout/IconVerticalSolidList"/>
    <dgm:cxn modelId="{C7A12F0C-3785-401B-B130-E19CED5D46A9}" type="presParOf" srcId="{03FB50D0-1813-4714-B531-8C4538DED7C6}" destId="{D0C2E1BD-7D66-461B-8973-C5726AA3C18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BCAC815-CD4F-4EF3-8DA8-AAAF1200A66A}" type="doc">
      <dgm:prSet loTypeId="urn:microsoft.com/office/officeart/2018/2/layout/IconVerticalSolidList" loCatId="icon" qsTypeId="urn:microsoft.com/office/officeart/2005/8/quickstyle/simple1#16" qsCatId="simple" csTypeId="urn:microsoft.com/office/officeart/2018/5/colors/Iconchunking_neutralicontext_colorful1" csCatId="colorful" phldr="1"/>
      <dgm:spPr/>
      <dgm:t>
        <a:bodyPr/>
        <a:lstStyle/>
        <a:p>
          <a:endParaRPr lang="en-US"/>
        </a:p>
      </dgm:t>
    </dgm:pt>
    <dgm:pt modelId="{CD0ACE1A-3657-40F2-B402-16CC8D3AEA6D}">
      <dgm:prSet/>
      <dgm:spPr/>
      <dgm:t>
        <a:bodyPr/>
        <a:lstStyle/>
        <a:p>
          <a:r>
            <a:rPr lang="en-US" b="0" i="0" baseline="0"/>
            <a:t>Applications can be submitted at any time and funds will be awarded to eligible applicants which meet the threshold </a:t>
          </a:r>
          <a:endParaRPr lang="en-US"/>
        </a:p>
      </dgm:t>
    </dgm:pt>
    <dgm:pt modelId="{F9E0E0AB-55EF-419F-A516-01C764BCF38E}" type="parTrans" cxnId="{FB955EB8-8370-4258-A185-E0D1CB0514E8}">
      <dgm:prSet/>
      <dgm:spPr/>
      <dgm:t>
        <a:bodyPr/>
        <a:lstStyle/>
        <a:p>
          <a:endParaRPr lang="en-US"/>
        </a:p>
      </dgm:t>
    </dgm:pt>
    <dgm:pt modelId="{A5158E3F-6891-4393-88B2-1B5BCC53B7D0}" type="sibTrans" cxnId="{FB955EB8-8370-4258-A185-E0D1CB0514E8}">
      <dgm:prSet/>
      <dgm:spPr/>
      <dgm:t>
        <a:bodyPr/>
        <a:lstStyle/>
        <a:p>
          <a:endParaRPr lang="en-US"/>
        </a:p>
      </dgm:t>
    </dgm:pt>
    <dgm:pt modelId="{3A817E3D-AF4A-4AE7-B978-AAA64FBF63AD}">
      <dgm:prSet/>
      <dgm:spPr/>
      <dgm:t>
        <a:bodyPr/>
        <a:lstStyle/>
        <a:p>
          <a:r>
            <a:rPr lang="en-US" b="0" i="0" baseline="0"/>
            <a:t>Applications must be submitted to DCA on the forms. Note that this includes a certification that other financial resources are not available to meet the identified need and that the situation poses a serious and immediate threat </a:t>
          </a:r>
          <a:endParaRPr lang="en-US"/>
        </a:p>
      </dgm:t>
    </dgm:pt>
    <dgm:pt modelId="{29F703C9-C7D6-4EB9-A869-B6DB05186EF5}" type="parTrans" cxnId="{16A32F69-DB19-4B2E-A7BD-1970B6624151}">
      <dgm:prSet/>
      <dgm:spPr/>
      <dgm:t>
        <a:bodyPr/>
        <a:lstStyle/>
        <a:p>
          <a:endParaRPr lang="en-US"/>
        </a:p>
      </dgm:t>
    </dgm:pt>
    <dgm:pt modelId="{AD23B6AE-8202-4232-BFCD-D6E9DAA86563}" type="sibTrans" cxnId="{16A32F69-DB19-4B2E-A7BD-1970B6624151}">
      <dgm:prSet/>
      <dgm:spPr/>
      <dgm:t>
        <a:bodyPr/>
        <a:lstStyle/>
        <a:p>
          <a:endParaRPr lang="en-US"/>
        </a:p>
      </dgm:t>
    </dgm:pt>
    <dgm:pt modelId="{373E4628-CB0E-4AEA-BF3C-3AD8E7DDB203}">
      <dgm:prSet/>
      <dgm:spPr/>
      <dgm:t>
        <a:bodyPr/>
        <a:lstStyle/>
        <a:p>
          <a:r>
            <a:rPr lang="en-US" b="0" i="0" baseline="0"/>
            <a:t>After staff review and recommendations, the Department of Community Affairs will approve or deny the request and transmit the decision to the local government </a:t>
          </a:r>
          <a:endParaRPr lang="en-US"/>
        </a:p>
      </dgm:t>
    </dgm:pt>
    <dgm:pt modelId="{DE02E225-CE8E-4877-9208-AD46337AE215}" type="parTrans" cxnId="{7411D327-C3C5-42A7-A9D4-3C9C164643B7}">
      <dgm:prSet/>
      <dgm:spPr/>
      <dgm:t>
        <a:bodyPr/>
        <a:lstStyle/>
        <a:p>
          <a:endParaRPr lang="en-US"/>
        </a:p>
      </dgm:t>
    </dgm:pt>
    <dgm:pt modelId="{1F1F4521-DDE6-4834-988F-4488FACC83BE}" type="sibTrans" cxnId="{7411D327-C3C5-42A7-A9D4-3C9C164643B7}">
      <dgm:prSet/>
      <dgm:spPr/>
      <dgm:t>
        <a:bodyPr/>
        <a:lstStyle/>
        <a:p>
          <a:endParaRPr lang="en-US"/>
        </a:p>
      </dgm:t>
    </dgm:pt>
    <dgm:pt modelId="{821594A4-464B-4029-86A7-EE9118D8EF94}" type="pres">
      <dgm:prSet presAssocID="{3BCAC815-CD4F-4EF3-8DA8-AAAF1200A66A}" presName="root" presStyleCnt="0">
        <dgm:presLayoutVars>
          <dgm:dir/>
          <dgm:resizeHandles val="exact"/>
        </dgm:presLayoutVars>
      </dgm:prSet>
      <dgm:spPr/>
    </dgm:pt>
    <dgm:pt modelId="{206C67AC-BB0C-434C-A5FC-F74665299B73}" type="pres">
      <dgm:prSet presAssocID="{CD0ACE1A-3657-40F2-B402-16CC8D3AEA6D}" presName="compNode" presStyleCnt="0"/>
      <dgm:spPr/>
    </dgm:pt>
    <dgm:pt modelId="{13A8C99E-48E6-4BE4-B6C6-5A1858039E4B}" type="pres">
      <dgm:prSet presAssocID="{CD0ACE1A-3657-40F2-B402-16CC8D3AEA6D}" presName="bgRect" presStyleLbl="bgShp" presStyleIdx="0" presStyleCnt="3" custLinFactNeighborX="987" custLinFactNeighborY="-10899"/>
      <dgm:spPr/>
    </dgm:pt>
    <dgm:pt modelId="{C9C5EC2A-BA4C-45AA-9ACE-38C4B0F641A9}" type="pres">
      <dgm:prSet presAssocID="{CD0ACE1A-3657-40F2-B402-16CC8D3AEA6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llar"/>
        </a:ext>
      </dgm:extLst>
    </dgm:pt>
    <dgm:pt modelId="{307D9E69-3850-4A48-BA66-177362AC05E4}" type="pres">
      <dgm:prSet presAssocID="{CD0ACE1A-3657-40F2-B402-16CC8D3AEA6D}" presName="spaceRect" presStyleCnt="0"/>
      <dgm:spPr/>
    </dgm:pt>
    <dgm:pt modelId="{DD9C367E-6599-4395-8E22-5C0FE5701F7A}" type="pres">
      <dgm:prSet presAssocID="{CD0ACE1A-3657-40F2-B402-16CC8D3AEA6D}" presName="parTx" presStyleLbl="revTx" presStyleIdx="0" presStyleCnt="3">
        <dgm:presLayoutVars>
          <dgm:chMax val="0"/>
          <dgm:chPref val="0"/>
        </dgm:presLayoutVars>
      </dgm:prSet>
      <dgm:spPr/>
    </dgm:pt>
    <dgm:pt modelId="{C33A7CF0-32EC-4294-93FB-D44964CF1711}" type="pres">
      <dgm:prSet presAssocID="{A5158E3F-6891-4393-88B2-1B5BCC53B7D0}" presName="sibTrans" presStyleCnt="0"/>
      <dgm:spPr/>
    </dgm:pt>
    <dgm:pt modelId="{6798E52A-06BE-455C-BB30-AA65C2BE9C4A}" type="pres">
      <dgm:prSet presAssocID="{3A817E3D-AF4A-4AE7-B978-AAA64FBF63AD}" presName="compNode" presStyleCnt="0"/>
      <dgm:spPr/>
    </dgm:pt>
    <dgm:pt modelId="{37FA2B32-430B-4129-B5F2-4FD7B5BBEAE3}" type="pres">
      <dgm:prSet presAssocID="{3A817E3D-AF4A-4AE7-B978-AAA64FBF63AD}" presName="bgRect" presStyleLbl="bgShp" presStyleIdx="1" presStyleCnt="3" custLinFactNeighborX="-383" custLinFactNeighborY="-13812"/>
      <dgm:spPr/>
    </dgm:pt>
    <dgm:pt modelId="{960F38A2-8B2C-44AC-A40E-01DC453E047F}" type="pres">
      <dgm:prSet presAssocID="{3A817E3D-AF4A-4AE7-B978-AAA64FBF63A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27D5BB89-36CA-43CC-AEF6-142BE81C0D21}" type="pres">
      <dgm:prSet presAssocID="{3A817E3D-AF4A-4AE7-B978-AAA64FBF63AD}" presName="spaceRect" presStyleCnt="0"/>
      <dgm:spPr/>
    </dgm:pt>
    <dgm:pt modelId="{829D4ECB-5928-404D-B4E1-BD4A306A5C04}" type="pres">
      <dgm:prSet presAssocID="{3A817E3D-AF4A-4AE7-B978-AAA64FBF63AD}" presName="parTx" presStyleLbl="revTx" presStyleIdx="1" presStyleCnt="3" custLinFactNeighborX="0" custLinFactNeighborY="-14548">
        <dgm:presLayoutVars>
          <dgm:chMax val="0"/>
          <dgm:chPref val="0"/>
        </dgm:presLayoutVars>
      </dgm:prSet>
      <dgm:spPr/>
    </dgm:pt>
    <dgm:pt modelId="{63816413-B5D2-400E-9116-C5E94AFC1995}" type="pres">
      <dgm:prSet presAssocID="{AD23B6AE-8202-4232-BFCD-D6E9DAA86563}" presName="sibTrans" presStyleCnt="0"/>
      <dgm:spPr/>
    </dgm:pt>
    <dgm:pt modelId="{0CF7B2D0-87DE-4854-91CB-273571A8655A}" type="pres">
      <dgm:prSet presAssocID="{373E4628-CB0E-4AEA-BF3C-3AD8E7DDB203}" presName="compNode" presStyleCnt="0"/>
      <dgm:spPr/>
    </dgm:pt>
    <dgm:pt modelId="{43EF27FE-E552-45AE-A740-20A001DD4E8F}" type="pres">
      <dgm:prSet presAssocID="{373E4628-CB0E-4AEA-BF3C-3AD8E7DDB203}" presName="bgRect" presStyleLbl="bgShp" presStyleIdx="2" presStyleCnt="3" custLinFactNeighborX="-433" custLinFactNeighborY="-18197"/>
      <dgm:spPr/>
    </dgm:pt>
    <dgm:pt modelId="{8BD179AB-2E7B-4DFB-BCCE-F4445215D986}" type="pres">
      <dgm:prSet presAssocID="{373E4628-CB0E-4AEA-BF3C-3AD8E7DDB203}" presName="iconRect" presStyleLbl="node1" presStyleIdx="2" presStyleCnt="3" custLinFactNeighborX="10122" custLinFactNeighborY="-3497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Customer review with solid fill"/>
        </a:ext>
      </dgm:extLst>
    </dgm:pt>
    <dgm:pt modelId="{CBF320DA-F43E-4895-AC34-6BE1E7CF585D}" type="pres">
      <dgm:prSet presAssocID="{373E4628-CB0E-4AEA-BF3C-3AD8E7DDB203}" presName="spaceRect" presStyleCnt="0"/>
      <dgm:spPr/>
    </dgm:pt>
    <dgm:pt modelId="{9A669146-3175-4E7A-9D81-FABCA5043861}" type="pres">
      <dgm:prSet presAssocID="{373E4628-CB0E-4AEA-BF3C-3AD8E7DDB203}" presName="parTx" presStyleLbl="revTx" presStyleIdx="2" presStyleCnt="3" custLinFactNeighborX="0" custLinFactNeighborY="-18197">
        <dgm:presLayoutVars>
          <dgm:chMax val="0"/>
          <dgm:chPref val="0"/>
        </dgm:presLayoutVars>
      </dgm:prSet>
      <dgm:spPr/>
    </dgm:pt>
  </dgm:ptLst>
  <dgm:cxnLst>
    <dgm:cxn modelId="{B759960D-938A-4B64-81A9-4835EFC58EEC}" type="presOf" srcId="{3A817E3D-AF4A-4AE7-B978-AAA64FBF63AD}" destId="{829D4ECB-5928-404D-B4E1-BD4A306A5C04}" srcOrd="0" destOrd="0" presId="urn:microsoft.com/office/officeart/2018/2/layout/IconVerticalSolidList"/>
    <dgm:cxn modelId="{7411D327-C3C5-42A7-A9D4-3C9C164643B7}" srcId="{3BCAC815-CD4F-4EF3-8DA8-AAAF1200A66A}" destId="{373E4628-CB0E-4AEA-BF3C-3AD8E7DDB203}" srcOrd="2" destOrd="0" parTransId="{DE02E225-CE8E-4877-9208-AD46337AE215}" sibTransId="{1F1F4521-DDE6-4834-988F-4488FACC83BE}"/>
    <dgm:cxn modelId="{5B39653D-5DFA-41E6-8B3A-3527B1FA0975}" type="presOf" srcId="{CD0ACE1A-3657-40F2-B402-16CC8D3AEA6D}" destId="{DD9C367E-6599-4395-8E22-5C0FE5701F7A}" srcOrd="0" destOrd="0" presId="urn:microsoft.com/office/officeart/2018/2/layout/IconVerticalSolidList"/>
    <dgm:cxn modelId="{16A32F69-DB19-4B2E-A7BD-1970B6624151}" srcId="{3BCAC815-CD4F-4EF3-8DA8-AAAF1200A66A}" destId="{3A817E3D-AF4A-4AE7-B978-AAA64FBF63AD}" srcOrd="1" destOrd="0" parTransId="{29F703C9-C7D6-4EB9-A869-B6DB05186EF5}" sibTransId="{AD23B6AE-8202-4232-BFCD-D6E9DAA86563}"/>
    <dgm:cxn modelId="{E8AE0057-A94B-4E85-95E7-8D88F0DA478F}" type="presOf" srcId="{373E4628-CB0E-4AEA-BF3C-3AD8E7DDB203}" destId="{9A669146-3175-4E7A-9D81-FABCA5043861}" srcOrd="0" destOrd="0" presId="urn:microsoft.com/office/officeart/2018/2/layout/IconVerticalSolidList"/>
    <dgm:cxn modelId="{23A75088-7106-49F1-9E5E-9E7874F2F0B2}" type="presOf" srcId="{3BCAC815-CD4F-4EF3-8DA8-AAAF1200A66A}" destId="{821594A4-464B-4029-86A7-EE9118D8EF94}" srcOrd="0" destOrd="0" presId="urn:microsoft.com/office/officeart/2018/2/layout/IconVerticalSolidList"/>
    <dgm:cxn modelId="{FB955EB8-8370-4258-A185-E0D1CB0514E8}" srcId="{3BCAC815-CD4F-4EF3-8DA8-AAAF1200A66A}" destId="{CD0ACE1A-3657-40F2-B402-16CC8D3AEA6D}" srcOrd="0" destOrd="0" parTransId="{F9E0E0AB-55EF-419F-A516-01C764BCF38E}" sibTransId="{A5158E3F-6891-4393-88B2-1B5BCC53B7D0}"/>
    <dgm:cxn modelId="{489E3E14-A50F-4BF6-835E-87571F12572C}" type="presParOf" srcId="{821594A4-464B-4029-86A7-EE9118D8EF94}" destId="{206C67AC-BB0C-434C-A5FC-F74665299B73}" srcOrd="0" destOrd="0" presId="urn:microsoft.com/office/officeart/2018/2/layout/IconVerticalSolidList"/>
    <dgm:cxn modelId="{9EA06E16-D295-4D42-9E28-6AFC22F8AB13}" type="presParOf" srcId="{206C67AC-BB0C-434C-A5FC-F74665299B73}" destId="{13A8C99E-48E6-4BE4-B6C6-5A1858039E4B}" srcOrd="0" destOrd="0" presId="urn:microsoft.com/office/officeart/2018/2/layout/IconVerticalSolidList"/>
    <dgm:cxn modelId="{BC05AA14-8A6A-4865-A115-2BBAD80C508D}" type="presParOf" srcId="{206C67AC-BB0C-434C-A5FC-F74665299B73}" destId="{C9C5EC2A-BA4C-45AA-9ACE-38C4B0F641A9}" srcOrd="1" destOrd="0" presId="urn:microsoft.com/office/officeart/2018/2/layout/IconVerticalSolidList"/>
    <dgm:cxn modelId="{FA4FBB6D-8FAE-4992-B3B8-659A7AEC2514}" type="presParOf" srcId="{206C67AC-BB0C-434C-A5FC-F74665299B73}" destId="{307D9E69-3850-4A48-BA66-177362AC05E4}" srcOrd="2" destOrd="0" presId="urn:microsoft.com/office/officeart/2018/2/layout/IconVerticalSolidList"/>
    <dgm:cxn modelId="{F3EE29A8-C4EB-4DFD-A471-BD3CD81836B9}" type="presParOf" srcId="{206C67AC-BB0C-434C-A5FC-F74665299B73}" destId="{DD9C367E-6599-4395-8E22-5C0FE5701F7A}" srcOrd="3" destOrd="0" presId="urn:microsoft.com/office/officeart/2018/2/layout/IconVerticalSolidList"/>
    <dgm:cxn modelId="{508917BB-FD79-48D8-80AC-BE97BAD37996}" type="presParOf" srcId="{821594A4-464B-4029-86A7-EE9118D8EF94}" destId="{C33A7CF0-32EC-4294-93FB-D44964CF1711}" srcOrd="1" destOrd="0" presId="urn:microsoft.com/office/officeart/2018/2/layout/IconVerticalSolidList"/>
    <dgm:cxn modelId="{F5A26831-5407-4C2E-8913-338A1C54A9F1}" type="presParOf" srcId="{821594A4-464B-4029-86A7-EE9118D8EF94}" destId="{6798E52A-06BE-455C-BB30-AA65C2BE9C4A}" srcOrd="2" destOrd="0" presId="urn:microsoft.com/office/officeart/2018/2/layout/IconVerticalSolidList"/>
    <dgm:cxn modelId="{55EB6FEE-E846-4D47-A93C-E8E15E540909}" type="presParOf" srcId="{6798E52A-06BE-455C-BB30-AA65C2BE9C4A}" destId="{37FA2B32-430B-4129-B5F2-4FD7B5BBEAE3}" srcOrd="0" destOrd="0" presId="urn:microsoft.com/office/officeart/2018/2/layout/IconVerticalSolidList"/>
    <dgm:cxn modelId="{E3191CBF-2798-4B4E-992F-0E30F48B3FF7}" type="presParOf" srcId="{6798E52A-06BE-455C-BB30-AA65C2BE9C4A}" destId="{960F38A2-8B2C-44AC-A40E-01DC453E047F}" srcOrd="1" destOrd="0" presId="urn:microsoft.com/office/officeart/2018/2/layout/IconVerticalSolidList"/>
    <dgm:cxn modelId="{3986D725-5A93-4F6C-AC60-30B8C79B8FA2}" type="presParOf" srcId="{6798E52A-06BE-455C-BB30-AA65C2BE9C4A}" destId="{27D5BB89-36CA-43CC-AEF6-142BE81C0D21}" srcOrd="2" destOrd="0" presId="urn:microsoft.com/office/officeart/2018/2/layout/IconVerticalSolidList"/>
    <dgm:cxn modelId="{B1BC9953-8B1A-4700-84A1-2B7213F3DD44}" type="presParOf" srcId="{6798E52A-06BE-455C-BB30-AA65C2BE9C4A}" destId="{829D4ECB-5928-404D-B4E1-BD4A306A5C04}" srcOrd="3" destOrd="0" presId="urn:microsoft.com/office/officeart/2018/2/layout/IconVerticalSolidList"/>
    <dgm:cxn modelId="{134565A7-2B5B-4EF0-AD63-4C5E75EFA2E7}" type="presParOf" srcId="{821594A4-464B-4029-86A7-EE9118D8EF94}" destId="{63816413-B5D2-400E-9116-C5E94AFC1995}" srcOrd="3" destOrd="0" presId="urn:microsoft.com/office/officeart/2018/2/layout/IconVerticalSolidList"/>
    <dgm:cxn modelId="{882518E4-1463-485F-9435-C75935D8C7A4}" type="presParOf" srcId="{821594A4-464B-4029-86A7-EE9118D8EF94}" destId="{0CF7B2D0-87DE-4854-91CB-273571A8655A}" srcOrd="4" destOrd="0" presId="urn:microsoft.com/office/officeart/2018/2/layout/IconVerticalSolidList"/>
    <dgm:cxn modelId="{A22222A8-F625-4B66-BEED-46BEF4EF3A15}" type="presParOf" srcId="{0CF7B2D0-87DE-4854-91CB-273571A8655A}" destId="{43EF27FE-E552-45AE-A740-20A001DD4E8F}" srcOrd="0" destOrd="0" presId="urn:microsoft.com/office/officeart/2018/2/layout/IconVerticalSolidList"/>
    <dgm:cxn modelId="{ABAA54A7-BB10-40C2-BF74-B37A2BDC54D7}" type="presParOf" srcId="{0CF7B2D0-87DE-4854-91CB-273571A8655A}" destId="{8BD179AB-2E7B-4DFB-BCCE-F4445215D986}" srcOrd="1" destOrd="0" presId="urn:microsoft.com/office/officeart/2018/2/layout/IconVerticalSolidList"/>
    <dgm:cxn modelId="{3E03BCB2-B216-43B7-ABD6-785CBEBE15CD}" type="presParOf" srcId="{0CF7B2D0-87DE-4854-91CB-273571A8655A}" destId="{CBF320DA-F43E-4895-AC34-6BE1E7CF585D}" srcOrd="2" destOrd="0" presId="urn:microsoft.com/office/officeart/2018/2/layout/IconVerticalSolidList"/>
    <dgm:cxn modelId="{D9605EE2-268A-4B26-8A51-E21D6E081DD1}" type="presParOf" srcId="{0CF7B2D0-87DE-4854-91CB-273571A8655A}" destId="{9A669146-3175-4E7A-9D81-FABCA504386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12BEF19E-3443-4E8E-8B52-9856F5B06555}" type="doc">
      <dgm:prSet loTypeId="urn:microsoft.com/office/officeart/2018/2/layout/IconCircleList" loCatId="icon" qsTypeId="urn:microsoft.com/office/officeart/2005/8/quickstyle/simple1#17" qsCatId="simple" csTypeId="urn:microsoft.com/office/officeart/2018/5/colors/Iconchunking_coloredtext_colorful1" csCatId="colorful" phldr="1"/>
      <dgm:spPr/>
      <dgm:t>
        <a:bodyPr/>
        <a:lstStyle/>
        <a:p>
          <a:endParaRPr lang="en-US"/>
        </a:p>
      </dgm:t>
    </dgm:pt>
    <dgm:pt modelId="{4ED8B276-CFD4-4C6E-9B2E-896C57D02DBE}">
      <dgm:prSet/>
      <dgm:spPr/>
      <dgm:t>
        <a:bodyPr/>
        <a:lstStyle/>
        <a:p>
          <a:r>
            <a:rPr lang="en-US" b="0" i="0" baseline="0">
              <a:solidFill>
                <a:schemeClr val="tx1"/>
              </a:solidFill>
            </a:rPr>
            <a:t>A narrative description of the problem which describes, in detail, the causes of the problem and the ramifications and threats to health or welfare if the problem is not resolved.</a:t>
          </a:r>
          <a:endParaRPr lang="en-US">
            <a:solidFill>
              <a:schemeClr val="tx1"/>
            </a:solidFill>
          </a:endParaRPr>
        </a:p>
      </dgm:t>
    </dgm:pt>
    <dgm:pt modelId="{96F3711B-F52D-44CB-9B3D-B4093789F5CB}" type="parTrans" cxnId="{C35B6BF8-E7DF-4A6D-A4BB-9E50A3C07EC9}">
      <dgm:prSet/>
      <dgm:spPr/>
      <dgm:t>
        <a:bodyPr/>
        <a:lstStyle/>
        <a:p>
          <a:endParaRPr lang="en-US"/>
        </a:p>
      </dgm:t>
    </dgm:pt>
    <dgm:pt modelId="{497F18C5-0FDD-421C-AA62-120E6C8F9A07}" type="sibTrans" cxnId="{C35B6BF8-E7DF-4A6D-A4BB-9E50A3C07EC9}">
      <dgm:prSet/>
      <dgm:spPr/>
      <dgm:t>
        <a:bodyPr/>
        <a:lstStyle/>
        <a:p>
          <a:endParaRPr lang="en-US"/>
        </a:p>
      </dgm:t>
    </dgm:pt>
    <dgm:pt modelId="{2953878E-AB84-44FB-95DA-983EF9C630D2}">
      <dgm:prSet/>
      <dgm:spPr/>
      <dgm:t>
        <a:bodyPr/>
        <a:lstStyle/>
        <a:p>
          <a:r>
            <a:rPr lang="en-US" b="0" i="0" baseline="0">
              <a:solidFill>
                <a:schemeClr val="tx1"/>
              </a:solidFill>
            </a:rPr>
            <a:t>A copy of the applicant government’s most recent financial audit report, a current budget and revenue summary, and account balances, including all investments</a:t>
          </a:r>
          <a:endParaRPr lang="en-US">
            <a:solidFill>
              <a:schemeClr val="tx1"/>
            </a:solidFill>
          </a:endParaRPr>
        </a:p>
      </dgm:t>
    </dgm:pt>
    <dgm:pt modelId="{CBE24BF7-3484-4D4B-A2E6-3A82377EED6E}" type="parTrans" cxnId="{C994405F-CEE5-4550-8E05-64B0E0FA203C}">
      <dgm:prSet/>
      <dgm:spPr/>
      <dgm:t>
        <a:bodyPr/>
        <a:lstStyle/>
        <a:p>
          <a:endParaRPr lang="en-US"/>
        </a:p>
      </dgm:t>
    </dgm:pt>
    <dgm:pt modelId="{FD14CD03-0425-46CA-9471-2CD63A01C6FA}" type="sibTrans" cxnId="{C994405F-CEE5-4550-8E05-64B0E0FA203C}">
      <dgm:prSet/>
      <dgm:spPr/>
      <dgm:t>
        <a:bodyPr/>
        <a:lstStyle/>
        <a:p>
          <a:endParaRPr lang="en-US"/>
        </a:p>
      </dgm:t>
    </dgm:pt>
    <dgm:pt modelId="{FE5BDAEA-BDA2-446A-A741-B59D8217641B}">
      <dgm:prSet/>
      <dgm:spPr/>
      <dgm:t>
        <a:bodyPr/>
        <a:lstStyle/>
        <a:p>
          <a:r>
            <a:rPr lang="en-US" b="0" i="0" baseline="0">
              <a:solidFill>
                <a:schemeClr val="tx1"/>
              </a:solidFill>
            </a:rPr>
            <a:t>A budget summarizing the amount of funds requested and the use of the funds plus an identification of the sources and uses of the required matching funding.</a:t>
          </a:r>
          <a:endParaRPr lang="en-US">
            <a:solidFill>
              <a:schemeClr val="tx1"/>
            </a:solidFill>
          </a:endParaRPr>
        </a:p>
      </dgm:t>
    </dgm:pt>
    <dgm:pt modelId="{C65E90C6-388F-4316-9AC2-6E80869FF956}" type="parTrans" cxnId="{B221802E-DB63-4D3B-AA4C-AA9B85F3FC2E}">
      <dgm:prSet/>
      <dgm:spPr/>
      <dgm:t>
        <a:bodyPr/>
        <a:lstStyle/>
        <a:p>
          <a:endParaRPr lang="en-US"/>
        </a:p>
      </dgm:t>
    </dgm:pt>
    <dgm:pt modelId="{A9B457AC-958E-466E-AAF0-630F66C6727C}" type="sibTrans" cxnId="{B221802E-DB63-4D3B-AA4C-AA9B85F3FC2E}">
      <dgm:prSet/>
      <dgm:spPr/>
      <dgm:t>
        <a:bodyPr/>
        <a:lstStyle/>
        <a:p>
          <a:endParaRPr lang="en-US"/>
        </a:p>
      </dgm:t>
    </dgm:pt>
    <dgm:pt modelId="{D617C621-80A7-4AA9-AACA-0FDB72AE9436}">
      <dgm:prSet/>
      <dgm:spPr/>
      <dgm:t>
        <a:bodyPr/>
        <a:lstStyle/>
        <a:p>
          <a:r>
            <a:rPr lang="en-US" b="0" i="0" baseline="0">
              <a:solidFill>
                <a:schemeClr val="tx1"/>
              </a:solidFill>
            </a:rPr>
            <a:t>Other data which may be pertinent to a funding decision, such as an engineering analysis/EPD approvals, evidence of additional funding, etc.</a:t>
          </a:r>
          <a:endParaRPr lang="en-US">
            <a:solidFill>
              <a:schemeClr val="tx1"/>
            </a:solidFill>
          </a:endParaRPr>
        </a:p>
      </dgm:t>
    </dgm:pt>
    <dgm:pt modelId="{D0505D92-D186-4AA9-8005-0A564A87F206}" type="parTrans" cxnId="{B47411F1-9093-4C44-B036-8BF64A28B1C6}">
      <dgm:prSet/>
      <dgm:spPr/>
      <dgm:t>
        <a:bodyPr/>
        <a:lstStyle/>
        <a:p>
          <a:endParaRPr lang="en-US"/>
        </a:p>
      </dgm:t>
    </dgm:pt>
    <dgm:pt modelId="{A2FF9931-5342-4FAD-B51C-397F2768EB34}" type="sibTrans" cxnId="{B47411F1-9093-4C44-B036-8BF64A28B1C6}">
      <dgm:prSet/>
      <dgm:spPr/>
      <dgm:t>
        <a:bodyPr/>
        <a:lstStyle/>
        <a:p>
          <a:endParaRPr lang="en-US"/>
        </a:p>
      </dgm:t>
    </dgm:pt>
    <dgm:pt modelId="{DDCB03D0-2693-4365-85C3-BE7EB8894708}">
      <dgm:prSet/>
      <dgm:spPr/>
      <dgm:t>
        <a:bodyPr/>
        <a:lstStyle/>
        <a:p>
          <a:r>
            <a:rPr lang="en-US" b="0" i="0" baseline="0">
              <a:solidFill>
                <a:schemeClr val="tx1"/>
              </a:solidFill>
            </a:rPr>
            <a:t>Additional documentation for reimbursement-based projects as outlined in the Supplemental Guide in Appendix B.</a:t>
          </a:r>
          <a:endParaRPr lang="en-US">
            <a:solidFill>
              <a:schemeClr val="tx1"/>
            </a:solidFill>
          </a:endParaRPr>
        </a:p>
      </dgm:t>
    </dgm:pt>
    <dgm:pt modelId="{1F707EB0-FDCA-4E87-AA53-4F943CE171FD}" type="parTrans" cxnId="{7B449E32-3859-42F1-9CD4-274A61CC0E06}">
      <dgm:prSet/>
      <dgm:spPr/>
      <dgm:t>
        <a:bodyPr/>
        <a:lstStyle/>
        <a:p>
          <a:endParaRPr lang="en-US"/>
        </a:p>
      </dgm:t>
    </dgm:pt>
    <dgm:pt modelId="{52A0DB4D-AC18-4F3B-B1B4-1AD78C625934}" type="sibTrans" cxnId="{7B449E32-3859-42F1-9CD4-274A61CC0E06}">
      <dgm:prSet/>
      <dgm:spPr/>
      <dgm:t>
        <a:bodyPr/>
        <a:lstStyle/>
        <a:p>
          <a:endParaRPr lang="en-US"/>
        </a:p>
      </dgm:t>
    </dgm:pt>
    <dgm:pt modelId="{5ABE90D1-F207-402C-96E3-4AF162079C17}" type="pres">
      <dgm:prSet presAssocID="{12BEF19E-3443-4E8E-8B52-9856F5B06555}" presName="root" presStyleCnt="0">
        <dgm:presLayoutVars>
          <dgm:dir/>
          <dgm:resizeHandles val="exact"/>
        </dgm:presLayoutVars>
      </dgm:prSet>
      <dgm:spPr/>
    </dgm:pt>
    <dgm:pt modelId="{65A4A563-1220-4973-8E9D-9E4157E6C8AB}" type="pres">
      <dgm:prSet presAssocID="{12BEF19E-3443-4E8E-8B52-9856F5B06555}" presName="container" presStyleCnt="0">
        <dgm:presLayoutVars>
          <dgm:dir/>
          <dgm:resizeHandles val="exact"/>
        </dgm:presLayoutVars>
      </dgm:prSet>
      <dgm:spPr/>
    </dgm:pt>
    <dgm:pt modelId="{89B43EC7-D815-4238-8511-396BD203B605}" type="pres">
      <dgm:prSet presAssocID="{4ED8B276-CFD4-4C6E-9B2E-896C57D02DBE}" presName="compNode" presStyleCnt="0"/>
      <dgm:spPr/>
    </dgm:pt>
    <dgm:pt modelId="{B11254B3-FEF9-43A9-8A6A-E30250BF0813}" type="pres">
      <dgm:prSet presAssocID="{4ED8B276-CFD4-4C6E-9B2E-896C57D02DBE}" presName="iconBgRect" presStyleLbl="bgShp" presStyleIdx="0" presStyleCnt="5"/>
      <dgm:spPr>
        <a:solidFill>
          <a:schemeClr val="accent1"/>
        </a:solidFill>
      </dgm:spPr>
    </dgm:pt>
    <dgm:pt modelId="{7ED6E88C-B464-478E-B015-C7C4E25452C6}" type="pres">
      <dgm:prSet presAssocID="{4ED8B276-CFD4-4C6E-9B2E-896C57D02DBE}"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Irritant"/>
        </a:ext>
      </dgm:extLst>
    </dgm:pt>
    <dgm:pt modelId="{36F763EA-B61B-498F-B87B-97474645CA3E}" type="pres">
      <dgm:prSet presAssocID="{4ED8B276-CFD4-4C6E-9B2E-896C57D02DBE}" presName="spaceRect" presStyleCnt="0"/>
      <dgm:spPr/>
    </dgm:pt>
    <dgm:pt modelId="{BEE40166-8433-4DB0-A956-92265AF0C3AD}" type="pres">
      <dgm:prSet presAssocID="{4ED8B276-CFD4-4C6E-9B2E-896C57D02DBE}" presName="textRect" presStyleLbl="revTx" presStyleIdx="0" presStyleCnt="5">
        <dgm:presLayoutVars>
          <dgm:chMax val="1"/>
          <dgm:chPref val="1"/>
        </dgm:presLayoutVars>
      </dgm:prSet>
      <dgm:spPr/>
    </dgm:pt>
    <dgm:pt modelId="{15CCE38E-FE5F-417E-AD21-786667555525}" type="pres">
      <dgm:prSet presAssocID="{497F18C5-0FDD-421C-AA62-120E6C8F9A07}" presName="sibTrans" presStyleLbl="sibTrans2D1" presStyleIdx="0" presStyleCnt="0"/>
      <dgm:spPr/>
    </dgm:pt>
    <dgm:pt modelId="{E33A4070-7924-46F2-8018-70D9AAFF5827}" type="pres">
      <dgm:prSet presAssocID="{2953878E-AB84-44FB-95DA-983EF9C630D2}" presName="compNode" presStyleCnt="0"/>
      <dgm:spPr/>
    </dgm:pt>
    <dgm:pt modelId="{DF31D28C-0C90-4759-9370-7FCAACA60D99}" type="pres">
      <dgm:prSet presAssocID="{2953878E-AB84-44FB-95DA-983EF9C630D2}" presName="iconBgRect" presStyleLbl="bgShp" presStyleIdx="1" presStyleCnt="5"/>
      <dgm:spPr>
        <a:solidFill>
          <a:schemeClr val="accent4"/>
        </a:solidFill>
      </dgm:spPr>
    </dgm:pt>
    <dgm:pt modelId="{6EA9E5A5-19EE-49AC-A451-9769BA83BBA8}" type="pres">
      <dgm:prSet presAssocID="{2953878E-AB84-44FB-95DA-983EF9C630D2}"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Check"/>
        </a:ext>
      </dgm:extLst>
    </dgm:pt>
    <dgm:pt modelId="{28EAD131-07B7-4BC7-B4C7-5DAAD4AFE32D}" type="pres">
      <dgm:prSet presAssocID="{2953878E-AB84-44FB-95DA-983EF9C630D2}" presName="spaceRect" presStyleCnt="0"/>
      <dgm:spPr/>
    </dgm:pt>
    <dgm:pt modelId="{6437CD31-952B-4CF2-8004-EB8CCBBAF222}" type="pres">
      <dgm:prSet presAssocID="{2953878E-AB84-44FB-95DA-983EF9C630D2}" presName="textRect" presStyleLbl="revTx" presStyleIdx="1" presStyleCnt="5">
        <dgm:presLayoutVars>
          <dgm:chMax val="1"/>
          <dgm:chPref val="1"/>
        </dgm:presLayoutVars>
      </dgm:prSet>
      <dgm:spPr/>
    </dgm:pt>
    <dgm:pt modelId="{417479F0-4C0C-4D0B-873C-D3E2F589C7D3}" type="pres">
      <dgm:prSet presAssocID="{FD14CD03-0425-46CA-9471-2CD63A01C6FA}" presName="sibTrans" presStyleLbl="sibTrans2D1" presStyleIdx="0" presStyleCnt="0"/>
      <dgm:spPr/>
    </dgm:pt>
    <dgm:pt modelId="{37990548-64E6-46D0-BC46-F40B4E7D52A8}" type="pres">
      <dgm:prSet presAssocID="{FE5BDAEA-BDA2-446A-A741-B59D8217641B}" presName="compNode" presStyleCnt="0"/>
      <dgm:spPr/>
    </dgm:pt>
    <dgm:pt modelId="{2CF8023E-E02D-415B-8A95-166AB43B5D24}" type="pres">
      <dgm:prSet presAssocID="{FE5BDAEA-BDA2-446A-A741-B59D8217641B}" presName="iconBgRect" presStyleLbl="bgShp" presStyleIdx="2" presStyleCnt="5"/>
      <dgm:spPr>
        <a:solidFill>
          <a:schemeClr val="accent2"/>
        </a:solidFill>
      </dgm:spPr>
    </dgm:pt>
    <dgm:pt modelId="{BB4CCDE0-F3BE-4A1B-A3E1-E562A2622AE0}" type="pres">
      <dgm:prSet presAssocID="{FE5BDAEA-BDA2-446A-A741-B59D8217641B}"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ney"/>
        </a:ext>
      </dgm:extLst>
    </dgm:pt>
    <dgm:pt modelId="{D068FE57-2F41-4172-93B6-218916EFBE30}" type="pres">
      <dgm:prSet presAssocID="{FE5BDAEA-BDA2-446A-A741-B59D8217641B}" presName="spaceRect" presStyleCnt="0"/>
      <dgm:spPr/>
    </dgm:pt>
    <dgm:pt modelId="{8BF17DAA-D08D-4F43-AB7C-750C78D529AD}" type="pres">
      <dgm:prSet presAssocID="{FE5BDAEA-BDA2-446A-A741-B59D8217641B}" presName="textRect" presStyleLbl="revTx" presStyleIdx="2" presStyleCnt="5">
        <dgm:presLayoutVars>
          <dgm:chMax val="1"/>
          <dgm:chPref val="1"/>
        </dgm:presLayoutVars>
      </dgm:prSet>
      <dgm:spPr/>
    </dgm:pt>
    <dgm:pt modelId="{CA4A47C8-EFD3-4436-9A4D-14F9DCB271BC}" type="pres">
      <dgm:prSet presAssocID="{A9B457AC-958E-466E-AAF0-630F66C6727C}" presName="sibTrans" presStyleLbl="sibTrans2D1" presStyleIdx="0" presStyleCnt="0"/>
      <dgm:spPr/>
    </dgm:pt>
    <dgm:pt modelId="{A3329A57-A366-4BDC-AB58-6BB26543A575}" type="pres">
      <dgm:prSet presAssocID="{D617C621-80A7-4AA9-AACA-0FDB72AE9436}" presName="compNode" presStyleCnt="0"/>
      <dgm:spPr/>
    </dgm:pt>
    <dgm:pt modelId="{0ACCBFF9-DA0B-45F5-81EA-7B819FC21F24}" type="pres">
      <dgm:prSet presAssocID="{D617C621-80A7-4AA9-AACA-0FDB72AE9436}" presName="iconBgRect" presStyleLbl="bgShp" presStyleIdx="3" presStyleCnt="5"/>
      <dgm:spPr>
        <a:solidFill>
          <a:schemeClr val="accent6"/>
        </a:solidFill>
      </dgm:spPr>
    </dgm:pt>
    <dgm:pt modelId="{01F79BB2-77D7-468E-8F0B-DF053D4437D4}" type="pres">
      <dgm:prSet presAssocID="{D617C621-80A7-4AA9-AACA-0FDB72AE9436}"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ask"/>
        </a:ext>
      </dgm:extLst>
    </dgm:pt>
    <dgm:pt modelId="{30CAA3A7-BEDE-401D-9B5B-D6E8F28A061D}" type="pres">
      <dgm:prSet presAssocID="{D617C621-80A7-4AA9-AACA-0FDB72AE9436}" presName="spaceRect" presStyleCnt="0"/>
      <dgm:spPr/>
    </dgm:pt>
    <dgm:pt modelId="{C1744851-7F11-4A40-BEF7-1F55C5225491}" type="pres">
      <dgm:prSet presAssocID="{D617C621-80A7-4AA9-AACA-0FDB72AE9436}" presName="textRect" presStyleLbl="revTx" presStyleIdx="3" presStyleCnt="5">
        <dgm:presLayoutVars>
          <dgm:chMax val="1"/>
          <dgm:chPref val="1"/>
        </dgm:presLayoutVars>
      </dgm:prSet>
      <dgm:spPr/>
    </dgm:pt>
    <dgm:pt modelId="{D8877E2B-E6D0-4F9A-87B0-C16BA1931859}" type="pres">
      <dgm:prSet presAssocID="{A2FF9931-5342-4FAD-B51C-397F2768EB34}" presName="sibTrans" presStyleLbl="sibTrans2D1" presStyleIdx="0" presStyleCnt="0"/>
      <dgm:spPr/>
    </dgm:pt>
    <dgm:pt modelId="{BE2B80D0-832D-4A1E-8077-996E36AB54CD}" type="pres">
      <dgm:prSet presAssocID="{DDCB03D0-2693-4365-85C3-BE7EB8894708}" presName="compNode" presStyleCnt="0"/>
      <dgm:spPr/>
    </dgm:pt>
    <dgm:pt modelId="{BBC27788-CDDF-4292-B635-6B3273DDF42D}" type="pres">
      <dgm:prSet presAssocID="{DDCB03D0-2693-4365-85C3-BE7EB8894708}" presName="iconBgRect" presStyleLbl="bgShp" presStyleIdx="4" presStyleCnt="5"/>
      <dgm:spPr>
        <a:solidFill>
          <a:schemeClr val="accent3"/>
        </a:solidFill>
      </dgm:spPr>
    </dgm:pt>
    <dgm:pt modelId="{26ACC46C-B21F-4C8C-9585-C2067791468E}" type="pres">
      <dgm:prSet presAssocID="{DDCB03D0-2693-4365-85C3-BE7EB8894708}"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oks"/>
        </a:ext>
      </dgm:extLst>
    </dgm:pt>
    <dgm:pt modelId="{0FB5B776-D148-4767-9DF8-AD5C96CD746E}" type="pres">
      <dgm:prSet presAssocID="{DDCB03D0-2693-4365-85C3-BE7EB8894708}" presName="spaceRect" presStyleCnt="0"/>
      <dgm:spPr/>
    </dgm:pt>
    <dgm:pt modelId="{57FC8633-A8C9-4CF7-A617-2FF1D1BC9012}" type="pres">
      <dgm:prSet presAssocID="{DDCB03D0-2693-4365-85C3-BE7EB8894708}" presName="textRect" presStyleLbl="revTx" presStyleIdx="4" presStyleCnt="5">
        <dgm:presLayoutVars>
          <dgm:chMax val="1"/>
          <dgm:chPref val="1"/>
        </dgm:presLayoutVars>
      </dgm:prSet>
      <dgm:spPr/>
    </dgm:pt>
  </dgm:ptLst>
  <dgm:cxnLst>
    <dgm:cxn modelId="{CAE60100-6017-4A18-8006-410C5719D4EB}" type="presOf" srcId="{497F18C5-0FDD-421C-AA62-120E6C8F9A07}" destId="{15CCE38E-FE5F-417E-AD21-786667555525}" srcOrd="0" destOrd="0" presId="urn:microsoft.com/office/officeart/2018/2/layout/IconCircleList"/>
    <dgm:cxn modelId="{D3A2D824-BB62-428F-8F03-4EF391C8A23E}" type="presOf" srcId="{FE5BDAEA-BDA2-446A-A741-B59D8217641B}" destId="{8BF17DAA-D08D-4F43-AB7C-750C78D529AD}" srcOrd="0" destOrd="0" presId="urn:microsoft.com/office/officeart/2018/2/layout/IconCircleList"/>
    <dgm:cxn modelId="{B221802E-DB63-4D3B-AA4C-AA9B85F3FC2E}" srcId="{12BEF19E-3443-4E8E-8B52-9856F5B06555}" destId="{FE5BDAEA-BDA2-446A-A741-B59D8217641B}" srcOrd="2" destOrd="0" parTransId="{C65E90C6-388F-4316-9AC2-6E80869FF956}" sibTransId="{A9B457AC-958E-466E-AAF0-630F66C6727C}"/>
    <dgm:cxn modelId="{7B449E32-3859-42F1-9CD4-274A61CC0E06}" srcId="{12BEF19E-3443-4E8E-8B52-9856F5B06555}" destId="{DDCB03D0-2693-4365-85C3-BE7EB8894708}" srcOrd="4" destOrd="0" parTransId="{1F707EB0-FDCA-4E87-AA53-4F943CE171FD}" sibTransId="{52A0DB4D-AC18-4F3B-B1B4-1AD78C625934}"/>
    <dgm:cxn modelId="{F4E25F39-7344-4B99-B70E-164865BCF11D}" type="presOf" srcId="{FD14CD03-0425-46CA-9471-2CD63A01C6FA}" destId="{417479F0-4C0C-4D0B-873C-D3E2F589C7D3}" srcOrd="0" destOrd="0" presId="urn:microsoft.com/office/officeart/2018/2/layout/IconCircleList"/>
    <dgm:cxn modelId="{46F68F3E-3B5B-4FF6-AD89-94D885BFDF26}" type="presOf" srcId="{A9B457AC-958E-466E-AAF0-630F66C6727C}" destId="{CA4A47C8-EFD3-4436-9A4D-14F9DCB271BC}" srcOrd="0" destOrd="0" presId="urn:microsoft.com/office/officeart/2018/2/layout/IconCircleList"/>
    <dgm:cxn modelId="{C994405F-CEE5-4550-8E05-64B0E0FA203C}" srcId="{12BEF19E-3443-4E8E-8B52-9856F5B06555}" destId="{2953878E-AB84-44FB-95DA-983EF9C630D2}" srcOrd="1" destOrd="0" parTransId="{CBE24BF7-3484-4D4B-A2E6-3A82377EED6E}" sibTransId="{FD14CD03-0425-46CA-9471-2CD63A01C6FA}"/>
    <dgm:cxn modelId="{A4043554-37EC-41AF-A192-3066E8E8AF24}" type="presOf" srcId="{2953878E-AB84-44FB-95DA-983EF9C630D2}" destId="{6437CD31-952B-4CF2-8004-EB8CCBBAF222}" srcOrd="0" destOrd="0" presId="urn:microsoft.com/office/officeart/2018/2/layout/IconCircleList"/>
    <dgm:cxn modelId="{83E4A682-6758-46B5-BA92-CB160D77FB89}" type="presOf" srcId="{D617C621-80A7-4AA9-AACA-0FDB72AE9436}" destId="{C1744851-7F11-4A40-BEF7-1F55C5225491}" srcOrd="0" destOrd="0" presId="urn:microsoft.com/office/officeart/2018/2/layout/IconCircleList"/>
    <dgm:cxn modelId="{3A28FBAF-B0EF-4A98-B937-52147A56CE04}" type="presOf" srcId="{A2FF9931-5342-4FAD-B51C-397F2768EB34}" destId="{D8877E2B-E6D0-4F9A-87B0-C16BA1931859}" srcOrd="0" destOrd="0" presId="urn:microsoft.com/office/officeart/2018/2/layout/IconCircleList"/>
    <dgm:cxn modelId="{377850C4-250E-4767-9ED7-B6B504B03A78}" type="presOf" srcId="{DDCB03D0-2693-4365-85C3-BE7EB8894708}" destId="{57FC8633-A8C9-4CF7-A617-2FF1D1BC9012}" srcOrd="0" destOrd="0" presId="urn:microsoft.com/office/officeart/2018/2/layout/IconCircleList"/>
    <dgm:cxn modelId="{B70B0CD0-1E87-462E-AF8A-2B61855D2815}" type="presOf" srcId="{4ED8B276-CFD4-4C6E-9B2E-896C57D02DBE}" destId="{BEE40166-8433-4DB0-A956-92265AF0C3AD}" srcOrd="0" destOrd="0" presId="urn:microsoft.com/office/officeart/2018/2/layout/IconCircleList"/>
    <dgm:cxn modelId="{B47411F1-9093-4C44-B036-8BF64A28B1C6}" srcId="{12BEF19E-3443-4E8E-8B52-9856F5B06555}" destId="{D617C621-80A7-4AA9-AACA-0FDB72AE9436}" srcOrd="3" destOrd="0" parTransId="{D0505D92-D186-4AA9-8005-0A564A87F206}" sibTransId="{A2FF9931-5342-4FAD-B51C-397F2768EB34}"/>
    <dgm:cxn modelId="{C35B6BF8-E7DF-4A6D-A4BB-9E50A3C07EC9}" srcId="{12BEF19E-3443-4E8E-8B52-9856F5B06555}" destId="{4ED8B276-CFD4-4C6E-9B2E-896C57D02DBE}" srcOrd="0" destOrd="0" parTransId="{96F3711B-F52D-44CB-9B3D-B4093789F5CB}" sibTransId="{497F18C5-0FDD-421C-AA62-120E6C8F9A07}"/>
    <dgm:cxn modelId="{BBA960FB-1ECF-4A15-82CA-F381D043A18D}" type="presOf" srcId="{12BEF19E-3443-4E8E-8B52-9856F5B06555}" destId="{5ABE90D1-F207-402C-96E3-4AF162079C17}" srcOrd="0" destOrd="0" presId="urn:microsoft.com/office/officeart/2018/2/layout/IconCircleList"/>
    <dgm:cxn modelId="{9A540CDA-1CB8-4131-9503-814424FDECBB}" type="presParOf" srcId="{5ABE90D1-F207-402C-96E3-4AF162079C17}" destId="{65A4A563-1220-4973-8E9D-9E4157E6C8AB}" srcOrd="0" destOrd="0" presId="urn:microsoft.com/office/officeart/2018/2/layout/IconCircleList"/>
    <dgm:cxn modelId="{94527E04-28A3-445A-A67D-5D93B4A97F5F}" type="presParOf" srcId="{65A4A563-1220-4973-8E9D-9E4157E6C8AB}" destId="{89B43EC7-D815-4238-8511-396BD203B605}" srcOrd="0" destOrd="0" presId="urn:microsoft.com/office/officeart/2018/2/layout/IconCircleList"/>
    <dgm:cxn modelId="{6A56FA6D-08F9-4A14-8283-69F25F9FA8B2}" type="presParOf" srcId="{89B43EC7-D815-4238-8511-396BD203B605}" destId="{B11254B3-FEF9-43A9-8A6A-E30250BF0813}" srcOrd="0" destOrd="0" presId="urn:microsoft.com/office/officeart/2018/2/layout/IconCircleList"/>
    <dgm:cxn modelId="{BE847128-2F96-49D1-BA9B-FAF1CB20F305}" type="presParOf" srcId="{89B43EC7-D815-4238-8511-396BD203B605}" destId="{7ED6E88C-B464-478E-B015-C7C4E25452C6}" srcOrd="1" destOrd="0" presId="urn:microsoft.com/office/officeart/2018/2/layout/IconCircleList"/>
    <dgm:cxn modelId="{A6C52AA5-7C7C-4196-85D3-8168D27A96F2}" type="presParOf" srcId="{89B43EC7-D815-4238-8511-396BD203B605}" destId="{36F763EA-B61B-498F-B87B-97474645CA3E}" srcOrd="2" destOrd="0" presId="urn:microsoft.com/office/officeart/2018/2/layout/IconCircleList"/>
    <dgm:cxn modelId="{5C9FE293-A3F2-467D-AF06-6F0DE1CE2089}" type="presParOf" srcId="{89B43EC7-D815-4238-8511-396BD203B605}" destId="{BEE40166-8433-4DB0-A956-92265AF0C3AD}" srcOrd="3" destOrd="0" presId="urn:microsoft.com/office/officeart/2018/2/layout/IconCircleList"/>
    <dgm:cxn modelId="{EB4779CC-CF2B-4780-A276-3429EE6DD9D5}" type="presParOf" srcId="{65A4A563-1220-4973-8E9D-9E4157E6C8AB}" destId="{15CCE38E-FE5F-417E-AD21-786667555525}" srcOrd="1" destOrd="0" presId="urn:microsoft.com/office/officeart/2018/2/layout/IconCircleList"/>
    <dgm:cxn modelId="{282FA3E8-CB77-4CDA-86EA-BC1B1EF7E148}" type="presParOf" srcId="{65A4A563-1220-4973-8E9D-9E4157E6C8AB}" destId="{E33A4070-7924-46F2-8018-70D9AAFF5827}" srcOrd="2" destOrd="0" presId="urn:microsoft.com/office/officeart/2018/2/layout/IconCircleList"/>
    <dgm:cxn modelId="{32750F03-A885-4AB3-A0AA-5CF9F6555932}" type="presParOf" srcId="{E33A4070-7924-46F2-8018-70D9AAFF5827}" destId="{DF31D28C-0C90-4759-9370-7FCAACA60D99}" srcOrd="0" destOrd="0" presId="urn:microsoft.com/office/officeart/2018/2/layout/IconCircleList"/>
    <dgm:cxn modelId="{2B42EF55-1D6D-4AE6-9E7E-754AC8A5A166}" type="presParOf" srcId="{E33A4070-7924-46F2-8018-70D9AAFF5827}" destId="{6EA9E5A5-19EE-49AC-A451-9769BA83BBA8}" srcOrd="1" destOrd="0" presId="urn:microsoft.com/office/officeart/2018/2/layout/IconCircleList"/>
    <dgm:cxn modelId="{DE3FB783-43D0-4388-8611-5D9F2FD288B9}" type="presParOf" srcId="{E33A4070-7924-46F2-8018-70D9AAFF5827}" destId="{28EAD131-07B7-4BC7-B4C7-5DAAD4AFE32D}" srcOrd="2" destOrd="0" presId="urn:microsoft.com/office/officeart/2018/2/layout/IconCircleList"/>
    <dgm:cxn modelId="{1BECEDC4-AC0C-4993-BF5E-180B7540AA4B}" type="presParOf" srcId="{E33A4070-7924-46F2-8018-70D9AAFF5827}" destId="{6437CD31-952B-4CF2-8004-EB8CCBBAF222}" srcOrd="3" destOrd="0" presId="urn:microsoft.com/office/officeart/2018/2/layout/IconCircleList"/>
    <dgm:cxn modelId="{4DBFA05C-DCAC-44F2-9AB3-1829EAA20A62}" type="presParOf" srcId="{65A4A563-1220-4973-8E9D-9E4157E6C8AB}" destId="{417479F0-4C0C-4D0B-873C-D3E2F589C7D3}" srcOrd="3" destOrd="0" presId="urn:microsoft.com/office/officeart/2018/2/layout/IconCircleList"/>
    <dgm:cxn modelId="{D12820EF-04F7-44C0-9B9F-E3832BACF565}" type="presParOf" srcId="{65A4A563-1220-4973-8E9D-9E4157E6C8AB}" destId="{37990548-64E6-46D0-BC46-F40B4E7D52A8}" srcOrd="4" destOrd="0" presId="urn:microsoft.com/office/officeart/2018/2/layout/IconCircleList"/>
    <dgm:cxn modelId="{AC23EB5A-518F-4F2F-9001-0752C68F7259}" type="presParOf" srcId="{37990548-64E6-46D0-BC46-F40B4E7D52A8}" destId="{2CF8023E-E02D-415B-8A95-166AB43B5D24}" srcOrd="0" destOrd="0" presId="urn:microsoft.com/office/officeart/2018/2/layout/IconCircleList"/>
    <dgm:cxn modelId="{C28DC72F-71ED-4055-93E7-14BB07651774}" type="presParOf" srcId="{37990548-64E6-46D0-BC46-F40B4E7D52A8}" destId="{BB4CCDE0-F3BE-4A1B-A3E1-E562A2622AE0}" srcOrd="1" destOrd="0" presId="urn:microsoft.com/office/officeart/2018/2/layout/IconCircleList"/>
    <dgm:cxn modelId="{A1E920DF-8CC9-4BB9-AC5D-4B638DB26EFE}" type="presParOf" srcId="{37990548-64E6-46D0-BC46-F40B4E7D52A8}" destId="{D068FE57-2F41-4172-93B6-218916EFBE30}" srcOrd="2" destOrd="0" presId="urn:microsoft.com/office/officeart/2018/2/layout/IconCircleList"/>
    <dgm:cxn modelId="{85B1F271-A401-4D2C-B5E8-52E708AE1A28}" type="presParOf" srcId="{37990548-64E6-46D0-BC46-F40B4E7D52A8}" destId="{8BF17DAA-D08D-4F43-AB7C-750C78D529AD}" srcOrd="3" destOrd="0" presId="urn:microsoft.com/office/officeart/2018/2/layout/IconCircleList"/>
    <dgm:cxn modelId="{4EDD00AF-73CD-4B47-8C3C-0B487EEB4630}" type="presParOf" srcId="{65A4A563-1220-4973-8E9D-9E4157E6C8AB}" destId="{CA4A47C8-EFD3-4436-9A4D-14F9DCB271BC}" srcOrd="5" destOrd="0" presId="urn:microsoft.com/office/officeart/2018/2/layout/IconCircleList"/>
    <dgm:cxn modelId="{189CACBC-0722-4579-B6CD-D33A325A95E0}" type="presParOf" srcId="{65A4A563-1220-4973-8E9D-9E4157E6C8AB}" destId="{A3329A57-A366-4BDC-AB58-6BB26543A575}" srcOrd="6" destOrd="0" presId="urn:microsoft.com/office/officeart/2018/2/layout/IconCircleList"/>
    <dgm:cxn modelId="{0FC3F472-56EF-4C55-A29F-3E4D09CE9D9C}" type="presParOf" srcId="{A3329A57-A366-4BDC-AB58-6BB26543A575}" destId="{0ACCBFF9-DA0B-45F5-81EA-7B819FC21F24}" srcOrd="0" destOrd="0" presId="urn:microsoft.com/office/officeart/2018/2/layout/IconCircleList"/>
    <dgm:cxn modelId="{D6606CCD-B551-435C-8336-72BACD144E89}" type="presParOf" srcId="{A3329A57-A366-4BDC-AB58-6BB26543A575}" destId="{01F79BB2-77D7-468E-8F0B-DF053D4437D4}" srcOrd="1" destOrd="0" presId="urn:microsoft.com/office/officeart/2018/2/layout/IconCircleList"/>
    <dgm:cxn modelId="{1B22470F-BE2D-4EF3-A3C3-27BF8CBE468A}" type="presParOf" srcId="{A3329A57-A366-4BDC-AB58-6BB26543A575}" destId="{30CAA3A7-BEDE-401D-9B5B-D6E8F28A061D}" srcOrd="2" destOrd="0" presId="urn:microsoft.com/office/officeart/2018/2/layout/IconCircleList"/>
    <dgm:cxn modelId="{2564B5E3-7699-4687-ADAB-B95146CB4BF8}" type="presParOf" srcId="{A3329A57-A366-4BDC-AB58-6BB26543A575}" destId="{C1744851-7F11-4A40-BEF7-1F55C5225491}" srcOrd="3" destOrd="0" presId="urn:microsoft.com/office/officeart/2018/2/layout/IconCircleList"/>
    <dgm:cxn modelId="{0D8F50A8-FC00-425E-A63F-930F6139850A}" type="presParOf" srcId="{65A4A563-1220-4973-8E9D-9E4157E6C8AB}" destId="{D8877E2B-E6D0-4F9A-87B0-C16BA1931859}" srcOrd="7" destOrd="0" presId="urn:microsoft.com/office/officeart/2018/2/layout/IconCircleList"/>
    <dgm:cxn modelId="{BB9D84E5-1E8F-47A4-80D3-12AB824B3CE4}" type="presParOf" srcId="{65A4A563-1220-4973-8E9D-9E4157E6C8AB}" destId="{BE2B80D0-832D-4A1E-8077-996E36AB54CD}" srcOrd="8" destOrd="0" presId="urn:microsoft.com/office/officeart/2018/2/layout/IconCircleList"/>
    <dgm:cxn modelId="{D9C34058-5AEB-4796-AD1E-A40CB31FFBB4}" type="presParOf" srcId="{BE2B80D0-832D-4A1E-8077-996E36AB54CD}" destId="{BBC27788-CDDF-4292-B635-6B3273DDF42D}" srcOrd="0" destOrd="0" presId="urn:microsoft.com/office/officeart/2018/2/layout/IconCircleList"/>
    <dgm:cxn modelId="{CE44C247-490F-4A47-B331-6D11D70049E7}" type="presParOf" srcId="{BE2B80D0-832D-4A1E-8077-996E36AB54CD}" destId="{26ACC46C-B21F-4C8C-9585-C2067791468E}" srcOrd="1" destOrd="0" presId="urn:microsoft.com/office/officeart/2018/2/layout/IconCircleList"/>
    <dgm:cxn modelId="{3BD2C6E4-F877-4723-9261-C95D8C7D9397}" type="presParOf" srcId="{BE2B80D0-832D-4A1E-8077-996E36AB54CD}" destId="{0FB5B776-D148-4767-9DF8-AD5C96CD746E}" srcOrd="2" destOrd="0" presId="urn:microsoft.com/office/officeart/2018/2/layout/IconCircleList"/>
    <dgm:cxn modelId="{A7543C1F-5363-44B3-AD79-1C3B1230F583}" type="presParOf" srcId="{BE2B80D0-832D-4A1E-8077-996E36AB54CD}" destId="{57FC8633-A8C9-4CF7-A617-2FF1D1BC901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FFB5213-7F10-4504-9971-558B31E53F17}" type="doc">
      <dgm:prSet loTypeId="urn:microsoft.com/office/officeart/2018/2/layout/IconVerticalSolidList" loCatId="icon" qsTypeId="urn:microsoft.com/office/officeart/2005/8/quickstyle/simple1#18" qsCatId="simple" csTypeId="urn:microsoft.com/office/officeart/2018/5/colors/Iconchunking_neutralbg_colorful1" csCatId="colorful" phldr="1"/>
      <dgm:spPr/>
      <dgm:t>
        <a:bodyPr/>
        <a:lstStyle/>
        <a:p>
          <a:endParaRPr lang="en-US"/>
        </a:p>
      </dgm:t>
    </dgm:pt>
    <dgm:pt modelId="{DDB84474-72E1-4F93-892F-1448E4166764}">
      <dgm:prSet/>
      <dgm:spPr/>
      <dgm:t>
        <a:bodyPr/>
        <a:lstStyle/>
        <a:p>
          <a:r>
            <a:rPr lang="en-US"/>
            <a:t>Creation of a job that would cost more than $40,000 in RLF funds per job </a:t>
          </a:r>
        </a:p>
      </dgm:t>
    </dgm:pt>
    <dgm:pt modelId="{5815D33B-FA2A-4509-971B-8585AECFA180}" type="parTrans" cxnId="{AFB350B6-2FB0-48CE-A64F-35401DC7FFF9}">
      <dgm:prSet/>
      <dgm:spPr/>
      <dgm:t>
        <a:bodyPr/>
        <a:lstStyle/>
        <a:p>
          <a:endParaRPr lang="en-US"/>
        </a:p>
      </dgm:t>
    </dgm:pt>
    <dgm:pt modelId="{051E8A2C-D974-40B2-B06B-028BCDCF896D}" type="sibTrans" cxnId="{AFB350B6-2FB0-48CE-A64F-35401DC7FFF9}">
      <dgm:prSet/>
      <dgm:spPr/>
      <dgm:t>
        <a:bodyPr/>
        <a:lstStyle/>
        <a:p>
          <a:endParaRPr lang="en-US"/>
        </a:p>
      </dgm:t>
    </dgm:pt>
    <dgm:pt modelId="{16A43B86-63A1-488B-8632-45687E37C90F}">
      <dgm:prSet/>
      <dgm:spPr/>
      <dgm:t>
        <a:bodyPr/>
        <a:lstStyle/>
        <a:p>
          <a:r>
            <a:rPr lang="en-US"/>
            <a:t>Reimbursement of project costs prior to submission of RLF application </a:t>
          </a:r>
        </a:p>
      </dgm:t>
    </dgm:pt>
    <dgm:pt modelId="{C7D40BCA-C25C-451D-B150-45595C61D3EA}" type="parTrans" cxnId="{C9858323-AB1F-4C10-B02F-09758185F1A8}">
      <dgm:prSet/>
      <dgm:spPr/>
      <dgm:t>
        <a:bodyPr/>
        <a:lstStyle/>
        <a:p>
          <a:endParaRPr lang="en-US"/>
        </a:p>
      </dgm:t>
    </dgm:pt>
    <dgm:pt modelId="{B836D0C8-AC20-44E0-818A-9AA6F1F85F7B}" type="sibTrans" cxnId="{C9858323-AB1F-4C10-B02F-09758185F1A8}">
      <dgm:prSet/>
      <dgm:spPr/>
      <dgm:t>
        <a:bodyPr/>
        <a:lstStyle/>
        <a:p>
          <a:endParaRPr lang="en-US"/>
        </a:p>
      </dgm:t>
    </dgm:pt>
    <dgm:pt modelId="{F3DD18DC-8903-47F9-8561-535B6F31B595}">
      <dgm:prSet/>
      <dgm:spPr/>
      <dgm:t>
        <a:bodyPr/>
        <a:lstStyle/>
        <a:p>
          <a:r>
            <a:rPr lang="en-US"/>
            <a:t>Refinancing of permanent debt</a:t>
          </a:r>
        </a:p>
      </dgm:t>
    </dgm:pt>
    <dgm:pt modelId="{690A86B3-69CA-46E3-B90D-BFBF9FD67E6C}" type="parTrans" cxnId="{6D32ACB7-0316-4165-8ABC-E148EDD41E37}">
      <dgm:prSet/>
      <dgm:spPr/>
      <dgm:t>
        <a:bodyPr/>
        <a:lstStyle/>
        <a:p>
          <a:endParaRPr lang="en-US"/>
        </a:p>
      </dgm:t>
    </dgm:pt>
    <dgm:pt modelId="{F64B0962-10F5-4E1D-892E-BE86668594D9}" type="sibTrans" cxnId="{6D32ACB7-0316-4165-8ABC-E148EDD41E37}">
      <dgm:prSet/>
      <dgm:spPr/>
      <dgm:t>
        <a:bodyPr/>
        <a:lstStyle/>
        <a:p>
          <a:endParaRPr lang="en-US"/>
        </a:p>
      </dgm:t>
    </dgm:pt>
    <dgm:pt modelId="{5F1E0A81-F265-4B35-974C-289BE40E5771}">
      <dgm:prSet/>
      <dgm:spPr/>
      <dgm:t>
        <a:bodyPr/>
        <a:lstStyle/>
        <a:p>
          <a:r>
            <a:rPr lang="en-US"/>
            <a:t>Payment of delinquent taxes or debt </a:t>
          </a:r>
        </a:p>
      </dgm:t>
    </dgm:pt>
    <dgm:pt modelId="{64EC06D4-2248-4BBC-BFA7-5834C700C055}" type="parTrans" cxnId="{D9A6CB89-D84E-4D6F-B85C-501385895FA1}">
      <dgm:prSet/>
      <dgm:spPr/>
      <dgm:t>
        <a:bodyPr/>
        <a:lstStyle/>
        <a:p>
          <a:endParaRPr lang="en-US"/>
        </a:p>
      </dgm:t>
    </dgm:pt>
    <dgm:pt modelId="{5D028A7F-D1B5-47B4-9036-1D436F6C6FBA}" type="sibTrans" cxnId="{D9A6CB89-D84E-4D6F-B85C-501385895FA1}">
      <dgm:prSet/>
      <dgm:spPr/>
      <dgm:t>
        <a:bodyPr/>
        <a:lstStyle/>
        <a:p>
          <a:endParaRPr lang="en-US"/>
        </a:p>
      </dgm:t>
    </dgm:pt>
    <dgm:pt modelId="{A2AD10F5-A51A-4EBD-9731-C6CE3B32FD60}">
      <dgm:prSet/>
      <dgm:spPr/>
      <dgm:t>
        <a:bodyPr/>
        <a:lstStyle/>
        <a:p>
          <a:r>
            <a:rPr lang="en-US"/>
            <a:t>Product development costs </a:t>
          </a:r>
        </a:p>
      </dgm:t>
    </dgm:pt>
    <dgm:pt modelId="{223C12C7-84C9-4427-89A7-32E61D5AA57E}" type="parTrans" cxnId="{0419960B-3D6C-40CD-B44F-DD6C54831F41}">
      <dgm:prSet/>
      <dgm:spPr/>
      <dgm:t>
        <a:bodyPr/>
        <a:lstStyle/>
        <a:p>
          <a:endParaRPr lang="en-US"/>
        </a:p>
      </dgm:t>
    </dgm:pt>
    <dgm:pt modelId="{2BE3F64C-9E02-45D0-90C9-DFCA2191053E}" type="sibTrans" cxnId="{0419960B-3D6C-40CD-B44F-DD6C54831F41}">
      <dgm:prSet/>
      <dgm:spPr/>
      <dgm:t>
        <a:bodyPr/>
        <a:lstStyle/>
        <a:p>
          <a:endParaRPr lang="en-US"/>
        </a:p>
      </dgm:t>
    </dgm:pt>
    <dgm:pt modelId="{AD06725B-4129-416E-A8DD-E00878474F7E}">
      <dgm:prSet/>
      <dgm:spPr/>
      <dgm:t>
        <a:bodyPr/>
        <a:lstStyle/>
        <a:p>
          <a:r>
            <a:rPr lang="en-US"/>
            <a:t>General government expenses </a:t>
          </a:r>
        </a:p>
      </dgm:t>
    </dgm:pt>
    <dgm:pt modelId="{DD0955C1-B879-4095-A2D1-3E4555699B92}" type="parTrans" cxnId="{3A4FE146-4E51-44AE-AB85-E419B354A39E}">
      <dgm:prSet/>
      <dgm:spPr/>
      <dgm:t>
        <a:bodyPr/>
        <a:lstStyle/>
        <a:p>
          <a:endParaRPr lang="en-US"/>
        </a:p>
      </dgm:t>
    </dgm:pt>
    <dgm:pt modelId="{589621D4-1B5E-445A-B465-C404FC9D64E0}" type="sibTrans" cxnId="{3A4FE146-4E51-44AE-AB85-E419B354A39E}">
      <dgm:prSet/>
      <dgm:spPr/>
      <dgm:t>
        <a:bodyPr/>
        <a:lstStyle/>
        <a:p>
          <a:endParaRPr lang="en-US"/>
        </a:p>
      </dgm:t>
    </dgm:pt>
    <dgm:pt modelId="{72ABFD12-8856-4F0E-9D50-141F4F78EAD6}">
      <dgm:prSet/>
      <dgm:spPr/>
      <dgm:t>
        <a:bodyPr/>
        <a:lstStyle/>
        <a:p>
          <a:r>
            <a:rPr lang="en-US"/>
            <a:t>Political activities </a:t>
          </a:r>
        </a:p>
      </dgm:t>
    </dgm:pt>
    <dgm:pt modelId="{E346AECD-3C33-4147-A54C-C44B83752460}" type="parTrans" cxnId="{9E4E54CE-472E-43EE-884C-3C099DB60200}">
      <dgm:prSet/>
      <dgm:spPr/>
      <dgm:t>
        <a:bodyPr/>
        <a:lstStyle/>
        <a:p>
          <a:endParaRPr lang="en-US"/>
        </a:p>
      </dgm:t>
    </dgm:pt>
    <dgm:pt modelId="{81C968DB-58B7-4EDB-98A6-84A8E478F962}" type="sibTrans" cxnId="{9E4E54CE-472E-43EE-884C-3C099DB60200}">
      <dgm:prSet/>
      <dgm:spPr/>
      <dgm:t>
        <a:bodyPr/>
        <a:lstStyle/>
        <a:p>
          <a:endParaRPr lang="en-US"/>
        </a:p>
      </dgm:t>
    </dgm:pt>
    <dgm:pt modelId="{C7BB6A22-7DCC-445D-B304-0232C719FBAF}" type="pres">
      <dgm:prSet presAssocID="{8FFB5213-7F10-4504-9971-558B31E53F17}" presName="root" presStyleCnt="0">
        <dgm:presLayoutVars>
          <dgm:dir/>
          <dgm:resizeHandles val="exact"/>
        </dgm:presLayoutVars>
      </dgm:prSet>
      <dgm:spPr/>
    </dgm:pt>
    <dgm:pt modelId="{8344A8D7-FCD4-49F4-B7AF-84A70B8F0978}" type="pres">
      <dgm:prSet presAssocID="{DDB84474-72E1-4F93-892F-1448E4166764}" presName="compNode" presStyleCnt="0"/>
      <dgm:spPr/>
    </dgm:pt>
    <dgm:pt modelId="{7B1ABFEA-21DE-4CDC-B677-74E8EFB59DDD}" type="pres">
      <dgm:prSet presAssocID="{DDB84474-72E1-4F93-892F-1448E4166764}" presName="bgRect" presStyleLbl="bgShp" presStyleIdx="0" presStyleCnt="7"/>
      <dgm:spPr/>
    </dgm:pt>
    <dgm:pt modelId="{C53DBE46-CE98-4F20-B30C-57AD4FA5BA56}" type="pres">
      <dgm:prSet presAssocID="{DDB84474-72E1-4F93-892F-1448E4166764}" presName="iconRect" presStyleLbl="node1" presStyleIdx="0"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at"/>
        </a:ext>
      </dgm:extLst>
    </dgm:pt>
    <dgm:pt modelId="{9EDA5C10-D6F7-44F7-BD53-E7D784D31C26}" type="pres">
      <dgm:prSet presAssocID="{DDB84474-72E1-4F93-892F-1448E4166764}" presName="spaceRect" presStyleCnt="0"/>
      <dgm:spPr/>
    </dgm:pt>
    <dgm:pt modelId="{2731736B-B2EE-404D-8894-9F2C2406F52C}" type="pres">
      <dgm:prSet presAssocID="{DDB84474-72E1-4F93-892F-1448E4166764}" presName="parTx" presStyleLbl="revTx" presStyleIdx="0" presStyleCnt="7">
        <dgm:presLayoutVars>
          <dgm:chMax val="0"/>
          <dgm:chPref val="0"/>
        </dgm:presLayoutVars>
      </dgm:prSet>
      <dgm:spPr/>
    </dgm:pt>
    <dgm:pt modelId="{3ECA1104-ECAF-498A-8167-BF4328CAB638}" type="pres">
      <dgm:prSet presAssocID="{051E8A2C-D974-40B2-B06B-028BCDCF896D}" presName="sibTrans" presStyleCnt="0"/>
      <dgm:spPr/>
    </dgm:pt>
    <dgm:pt modelId="{B98AA9F0-F312-4BDF-B208-2EEBB04C1709}" type="pres">
      <dgm:prSet presAssocID="{16A43B86-63A1-488B-8632-45687E37C90F}" presName="compNode" presStyleCnt="0"/>
      <dgm:spPr/>
    </dgm:pt>
    <dgm:pt modelId="{959E6A82-8B57-431E-8127-681C0B80E100}" type="pres">
      <dgm:prSet presAssocID="{16A43B86-63A1-488B-8632-45687E37C90F}" presName="bgRect" presStyleLbl="bgShp" presStyleIdx="1" presStyleCnt="7"/>
      <dgm:spPr/>
    </dgm:pt>
    <dgm:pt modelId="{B536F837-D87A-4C17-91F5-86E6F85E76D8}" type="pres">
      <dgm:prSet presAssocID="{16A43B86-63A1-488B-8632-45687E37C90F}" presName="iconRect" presStyleLbl="node1" presStyleIdx="1"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w Team Project"/>
        </a:ext>
      </dgm:extLst>
    </dgm:pt>
    <dgm:pt modelId="{9D0E15C0-CF58-47BF-8350-5E7107446F24}" type="pres">
      <dgm:prSet presAssocID="{16A43B86-63A1-488B-8632-45687E37C90F}" presName="spaceRect" presStyleCnt="0"/>
      <dgm:spPr/>
    </dgm:pt>
    <dgm:pt modelId="{A927CB35-A2CC-45A7-B3AA-0B6AE820EF2F}" type="pres">
      <dgm:prSet presAssocID="{16A43B86-63A1-488B-8632-45687E37C90F}" presName="parTx" presStyleLbl="revTx" presStyleIdx="1" presStyleCnt="7">
        <dgm:presLayoutVars>
          <dgm:chMax val="0"/>
          <dgm:chPref val="0"/>
        </dgm:presLayoutVars>
      </dgm:prSet>
      <dgm:spPr/>
    </dgm:pt>
    <dgm:pt modelId="{59CA81C6-E430-447F-AF9D-D085015BC109}" type="pres">
      <dgm:prSet presAssocID="{B836D0C8-AC20-44E0-818A-9AA6F1F85F7B}" presName="sibTrans" presStyleCnt="0"/>
      <dgm:spPr/>
    </dgm:pt>
    <dgm:pt modelId="{FBEC0B2E-F8F5-4C73-A65C-3B5926B1DFAA}" type="pres">
      <dgm:prSet presAssocID="{F3DD18DC-8903-47F9-8561-535B6F31B595}" presName="compNode" presStyleCnt="0"/>
      <dgm:spPr/>
    </dgm:pt>
    <dgm:pt modelId="{E3D6289B-7C76-40F7-AFC1-1ACBDB164973}" type="pres">
      <dgm:prSet presAssocID="{F3DD18DC-8903-47F9-8561-535B6F31B595}" presName="bgRect" presStyleLbl="bgShp" presStyleIdx="2" presStyleCnt="7"/>
      <dgm:spPr/>
    </dgm:pt>
    <dgm:pt modelId="{6E631982-6AB4-4EAE-8EF3-A63EA5315009}" type="pres">
      <dgm:prSet presAssocID="{F3DD18DC-8903-47F9-8561-535B6F31B595}" presName="iconRect" presStyleLbl="node1" presStyleIdx="2"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ney"/>
        </a:ext>
      </dgm:extLst>
    </dgm:pt>
    <dgm:pt modelId="{5006A75E-6856-4FF3-AE89-794D3FA6FAD5}" type="pres">
      <dgm:prSet presAssocID="{F3DD18DC-8903-47F9-8561-535B6F31B595}" presName="spaceRect" presStyleCnt="0"/>
      <dgm:spPr/>
    </dgm:pt>
    <dgm:pt modelId="{3C88A920-5994-4296-98D9-26778F0C2B0C}" type="pres">
      <dgm:prSet presAssocID="{F3DD18DC-8903-47F9-8561-535B6F31B595}" presName="parTx" presStyleLbl="revTx" presStyleIdx="2" presStyleCnt="7">
        <dgm:presLayoutVars>
          <dgm:chMax val="0"/>
          <dgm:chPref val="0"/>
        </dgm:presLayoutVars>
      </dgm:prSet>
      <dgm:spPr/>
    </dgm:pt>
    <dgm:pt modelId="{AADFC5A9-3EE2-4E85-AD3E-2DB9DDFED5F3}" type="pres">
      <dgm:prSet presAssocID="{F64B0962-10F5-4E1D-892E-BE86668594D9}" presName="sibTrans" presStyleCnt="0"/>
      <dgm:spPr/>
    </dgm:pt>
    <dgm:pt modelId="{833A9566-A937-4330-BBC5-E03B738FB4B8}" type="pres">
      <dgm:prSet presAssocID="{5F1E0A81-F265-4B35-974C-289BE40E5771}" presName="compNode" presStyleCnt="0"/>
      <dgm:spPr/>
    </dgm:pt>
    <dgm:pt modelId="{EEB90AE9-9978-46DB-951C-2840D95F7DA3}" type="pres">
      <dgm:prSet presAssocID="{5F1E0A81-F265-4B35-974C-289BE40E5771}" presName="bgRect" presStyleLbl="bgShp" presStyleIdx="3" presStyleCnt="7"/>
      <dgm:spPr/>
    </dgm:pt>
    <dgm:pt modelId="{4A8B8817-E45B-48D8-8BDF-05B0BD73A9F1}" type="pres">
      <dgm:prSet presAssocID="{5F1E0A81-F265-4B35-974C-289BE40E5771}" presName="iconRect" presStyleLbl="node1" presStyleIdx="3"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inancial"/>
        </a:ext>
      </dgm:extLst>
    </dgm:pt>
    <dgm:pt modelId="{52892F9E-821C-4560-9FEB-9F5172CEF2E1}" type="pres">
      <dgm:prSet presAssocID="{5F1E0A81-F265-4B35-974C-289BE40E5771}" presName="spaceRect" presStyleCnt="0"/>
      <dgm:spPr/>
    </dgm:pt>
    <dgm:pt modelId="{D037EDCF-D406-4B0E-9D36-6AB5043854E2}" type="pres">
      <dgm:prSet presAssocID="{5F1E0A81-F265-4B35-974C-289BE40E5771}" presName="parTx" presStyleLbl="revTx" presStyleIdx="3" presStyleCnt="7">
        <dgm:presLayoutVars>
          <dgm:chMax val="0"/>
          <dgm:chPref val="0"/>
        </dgm:presLayoutVars>
      </dgm:prSet>
      <dgm:spPr/>
    </dgm:pt>
    <dgm:pt modelId="{06D1EF57-806C-40A2-A726-F0BDA00952C2}" type="pres">
      <dgm:prSet presAssocID="{5D028A7F-D1B5-47B4-9036-1D436F6C6FBA}" presName="sibTrans" presStyleCnt="0"/>
      <dgm:spPr/>
    </dgm:pt>
    <dgm:pt modelId="{BF5B174E-E3E8-4FCB-86CD-2126FEC14611}" type="pres">
      <dgm:prSet presAssocID="{A2AD10F5-A51A-4EBD-9731-C6CE3B32FD60}" presName="compNode" presStyleCnt="0"/>
      <dgm:spPr/>
    </dgm:pt>
    <dgm:pt modelId="{F370D97A-5525-437E-88AC-E83573F17D41}" type="pres">
      <dgm:prSet presAssocID="{A2AD10F5-A51A-4EBD-9731-C6CE3B32FD60}" presName="bgRect" presStyleLbl="bgShp" presStyleIdx="4" presStyleCnt="7"/>
      <dgm:spPr/>
    </dgm:pt>
    <dgm:pt modelId="{0C29EA96-E656-4649-AFAF-DE2459A8FE79}" type="pres">
      <dgm:prSet presAssocID="{A2AD10F5-A51A-4EBD-9731-C6CE3B32FD60}" presName="iconRect" presStyleLbl="node1" presStyleIdx="4"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acklog"/>
        </a:ext>
      </dgm:extLst>
    </dgm:pt>
    <dgm:pt modelId="{5D82C728-F27A-4BAC-B096-BE3AAABE439B}" type="pres">
      <dgm:prSet presAssocID="{A2AD10F5-A51A-4EBD-9731-C6CE3B32FD60}" presName="spaceRect" presStyleCnt="0"/>
      <dgm:spPr/>
    </dgm:pt>
    <dgm:pt modelId="{0BDE63E4-566D-42CE-9B29-7928A0F87009}" type="pres">
      <dgm:prSet presAssocID="{A2AD10F5-A51A-4EBD-9731-C6CE3B32FD60}" presName="parTx" presStyleLbl="revTx" presStyleIdx="4" presStyleCnt="7">
        <dgm:presLayoutVars>
          <dgm:chMax val="0"/>
          <dgm:chPref val="0"/>
        </dgm:presLayoutVars>
      </dgm:prSet>
      <dgm:spPr/>
    </dgm:pt>
    <dgm:pt modelId="{AC169A36-4F2E-4C07-B564-76F618576592}" type="pres">
      <dgm:prSet presAssocID="{2BE3F64C-9E02-45D0-90C9-DFCA2191053E}" presName="sibTrans" presStyleCnt="0"/>
      <dgm:spPr/>
    </dgm:pt>
    <dgm:pt modelId="{F2336CDD-8040-46A2-915C-447ADAFE78A5}" type="pres">
      <dgm:prSet presAssocID="{AD06725B-4129-416E-A8DD-E00878474F7E}" presName="compNode" presStyleCnt="0"/>
      <dgm:spPr/>
    </dgm:pt>
    <dgm:pt modelId="{FD8CB5BF-ED31-430E-B67A-B20A36468582}" type="pres">
      <dgm:prSet presAssocID="{AD06725B-4129-416E-A8DD-E00878474F7E}" presName="bgRect" presStyleLbl="bgShp" presStyleIdx="5" presStyleCnt="7"/>
      <dgm:spPr/>
    </dgm:pt>
    <dgm:pt modelId="{20FF3978-BB78-49F5-869A-2686975A99B8}" type="pres">
      <dgm:prSet presAssocID="{AD06725B-4129-416E-A8DD-E00878474F7E}" presName="iconRect" presStyleLbl="node1" presStyleIdx="5"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nk"/>
        </a:ext>
      </dgm:extLst>
    </dgm:pt>
    <dgm:pt modelId="{A34B70C6-58F5-4E56-99B3-3D293200597C}" type="pres">
      <dgm:prSet presAssocID="{AD06725B-4129-416E-A8DD-E00878474F7E}" presName="spaceRect" presStyleCnt="0"/>
      <dgm:spPr/>
    </dgm:pt>
    <dgm:pt modelId="{68187CC5-6C2F-4F19-8CAC-413EDF1BCEBA}" type="pres">
      <dgm:prSet presAssocID="{AD06725B-4129-416E-A8DD-E00878474F7E}" presName="parTx" presStyleLbl="revTx" presStyleIdx="5" presStyleCnt="7">
        <dgm:presLayoutVars>
          <dgm:chMax val="0"/>
          <dgm:chPref val="0"/>
        </dgm:presLayoutVars>
      </dgm:prSet>
      <dgm:spPr/>
    </dgm:pt>
    <dgm:pt modelId="{A2BAB4D2-2E26-490B-B0CD-247C8C7A66DB}" type="pres">
      <dgm:prSet presAssocID="{589621D4-1B5E-445A-B465-C404FC9D64E0}" presName="sibTrans" presStyleCnt="0"/>
      <dgm:spPr/>
    </dgm:pt>
    <dgm:pt modelId="{0775EA4B-C8E4-413B-9158-0EC91A0D7246}" type="pres">
      <dgm:prSet presAssocID="{72ABFD12-8856-4F0E-9D50-141F4F78EAD6}" presName="compNode" presStyleCnt="0"/>
      <dgm:spPr/>
    </dgm:pt>
    <dgm:pt modelId="{A85455C6-FB63-4495-89B6-8C8A54441B71}" type="pres">
      <dgm:prSet presAssocID="{72ABFD12-8856-4F0E-9D50-141F4F78EAD6}" presName="bgRect" presStyleLbl="bgShp" presStyleIdx="6" presStyleCnt="7"/>
      <dgm:spPr/>
    </dgm:pt>
    <dgm:pt modelId="{A1A3440B-DF61-4500-90D5-57E29F8A223E}" type="pres">
      <dgm:prSet presAssocID="{72ABFD12-8856-4F0E-9D50-141F4F78EAD6}" presName="iconRect" presStyleLbl="node1" presStyleIdx="6" presStyleCnt="7"/>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People"/>
        </a:ext>
      </dgm:extLst>
    </dgm:pt>
    <dgm:pt modelId="{AA81533F-BA8A-4CEB-A3BD-EBD444061721}" type="pres">
      <dgm:prSet presAssocID="{72ABFD12-8856-4F0E-9D50-141F4F78EAD6}" presName="spaceRect" presStyleCnt="0"/>
      <dgm:spPr/>
    </dgm:pt>
    <dgm:pt modelId="{FCBA1E50-70A3-4AD0-8960-77224D8B7810}" type="pres">
      <dgm:prSet presAssocID="{72ABFD12-8856-4F0E-9D50-141F4F78EAD6}" presName="parTx" presStyleLbl="revTx" presStyleIdx="6" presStyleCnt="7">
        <dgm:presLayoutVars>
          <dgm:chMax val="0"/>
          <dgm:chPref val="0"/>
        </dgm:presLayoutVars>
      </dgm:prSet>
      <dgm:spPr/>
    </dgm:pt>
  </dgm:ptLst>
  <dgm:cxnLst>
    <dgm:cxn modelId="{0419960B-3D6C-40CD-B44F-DD6C54831F41}" srcId="{8FFB5213-7F10-4504-9971-558B31E53F17}" destId="{A2AD10F5-A51A-4EBD-9731-C6CE3B32FD60}" srcOrd="4" destOrd="0" parTransId="{223C12C7-84C9-4427-89A7-32E61D5AA57E}" sibTransId="{2BE3F64C-9E02-45D0-90C9-DFCA2191053E}"/>
    <dgm:cxn modelId="{C9858323-AB1F-4C10-B02F-09758185F1A8}" srcId="{8FFB5213-7F10-4504-9971-558B31E53F17}" destId="{16A43B86-63A1-488B-8632-45687E37C90F}" srcOrd="1" destOrd="0" parTransId="{C7D40BCA-C25C-451D-B150-45595C61D3EA}" sibTransId="{B836D0C8-AC20-44E0-818A-9AA6F1F85F7B}"/>
    <dgm:cxn modelId="{3A4FE146-4E51-44AE-AB85-E419B354A39E}" srcId="{8FFB5213-7F10-4504-9971-558B31E53F17}" destId="{AD06725B-4129-416E-A8DD-E00878474F7E}" srcOrd="5" destOrd="0" parTransId="{DD0955C1-B879-4095-A2D1-3E4555699B92}" sibTransId="{589621D4-1B5E-445A-B465-C404FC9D64E0}"/>
    <dgm:cxn modelId="{5324065A-4D82-4E25-8333-1C25520CC571}" type="presOf" srcId="{8FFB5213-7F10-4504-9971-558B31E53F17}" destId="{C7BB6A22-7DCC-445D-B304-0232C719FBAF}" srcOrd="0" destOrd="0" presId="urn:microsoft.com/office/officeart/2018/2/layout/IconVerticalSolidList"/>
    <dgm:cxn modelId="{0E8CA57B-3DA6-4E09-89F6-551D23252876}" type="presOf" srcId="{5F1E0A81-F265-4B35-974C-289BE40E5771}" destId="{D037EDCF-D406-4B0E-9D36-6AB5043854E2}" srcOrd="0" destOrd="0" presId="urn:microsoft.com/office/officeart/2018/2/layout/IconVerticalSolidList"/>
    <dgm:cxn modelId="{73650B7E-F62C-4946-A06D-B90C50433323}" type="presOf" srcId="{72ABFD12-8856-4F0E-9D50-141F4F78EAD6}" destId="{FCBA1E50-70A3-4AD0-8960-77224D8B7810}" srcOrd="0" destOrd="0" presId="urn:microsoft.com/office/officeart/2018/2/layout/IconVerticalSolidList"/>
    <dgm:cxn modelId="{E57B4587-38BA-4960-B25E-813BA5D95DAF}" type="presOf" srcId="{A2AD10F5-A51A-4EBD-9731-C6CE3B32FD60}" destId="{0BDE63E4-566D-42CE-9B29-7928A0F87009}" srcOrd="0" destOrd="0" presId="urn:microsoft.com/office/officeart/2018/2/layout/IconVerticalSolidList"/>
    <dgm:cxn modelId="{01D3C789-0A34-4021-ADAE-0F11C83801B7}" type="presOf" srcId="{F3DD18DC-8903-47F9-8561-535B6F31B595}" destId="{3C88A920-5994-4296-98D9-26778F0C2B0C}" srcOrd="0" destOrd="0" presId="urn:microsoft.com/office/officeart/2018/2/layout/IconVerticalSolidList"/>
    <dgm:cxn modelId="{D9A6CB89-D84E-4D6F-B85C-501385895FA1}" srcId="{8FFB5213-7F10-4504-9971-558B31E53F17}" destId="{5F1E0A81-F265-4B35-974C-289BE40E5771}" srcOrd="3" destOrd="0" parTransId="{64EC06D4-2248-4BBC-BFA7-5834C700C055}" sibTransId="{5D028A7F-D1B5-47B4-9036-1D436F6C6FBA}"/>
    <dgm:cxn modelId="{A9A27194-AB70-49E9-B4D4-448ABD6BBAB4}" type="presOf" srcId="{AD06725B-4129-416E-A8DD-E00878474F7E}" destId="{68187CC5-6C2F-4F19-8CAC-413EDF1BCEBA}" srcOrd="0" destOrd="0" presId="urn:microsoft.com/office/officeart/2018/2/layout/IconVerticalSolidList"/>
    <dgm:cxn modelId="{3856629C-FE14-445D-9EFB-B1672BF1BEBA}" type="presOf" srcId="{16A43B86-63A1-488B-8632-45687E37C90F}" destId="{A927CB35-A2CC-45A7-B3AA-0B6AE820EF2F}" srcOrd="0" destOrd="0" presId="urn:microsoft.com/office/officeart/2018/2/layout/IconVerticalSolidList"/>
    <dgm:cxn modelId="{AFB350B6-2FB0-48CE-A64F-35401DC7FFF9}" srcId="{8FFB5213-7F10-4504-9971-558B31E53F17}" destId="{DDB84474-72E1-4F93-892F-1448E4166764}" srcOrd="0" destOrd="0" parTransId="{5815D33B-FA2A-4509-971B-8585AECFA180}" sibTransId="{051E8A2C-D974-40B2-B06B-028BCDCF896D}"/>
    <dgm:cxn modelId="{6D32ACB7-0316-4165-8ABC-E148EDD41E37}" srcId="{8FFB5213-7F10-4504-9971-558B31E53F17}" destId="{F3DD18DC-8903-47F9-8561-535B6F31B595}" srcOrd="2" destOrd="0" parTransId="{690A86B3-69CA-46E3-B90D-BFBF9FD67E6C}" sibTransId="{F64B0962-10F5-4E1D-892E-BE86668594D9}"/>
    <dgm:cxn modelId="{9E4E54CE-472E-43EE-884C-3C099DB60200}" srcId="{8FFB5213-7F10-4504-9971-558B31E53F17}" destId="{72ABFD12-8856-4F0E-9D50-141F4F78EAD6}" srcOrd="6" destOrd="0" parTransId="{E346AECD-3C33-4147-A54C-C44B83752460}" sibTransId="{81C968DB-58B7-4EDB-98A6-84A8E478F962}"/>
    <dgm:cxn modelId="{692DC1EA-6551-44F7-AF63-031CC2E8D27F}" type="presOf" srcId="{DDB84474-72E1-4F93-892F-1448E4166764}" destId="{2731736B-B2EE-404D-8894-9F2C2406F52C}" srcOrd="0" destOrd="0" presId="urn:microsoft.com/office/officeart/2018/2/layout/IconVerticalSolidList"/>
    <dgm:cxn modelId="{DF821DD4-D052-4A88-AB12-564D54B16DAA}" type="presParOf" srcId="{C7BB6A22-7DCC-445D-B304-0232C719FBAF}" destId="{8344A8D7-FCD4-49F4-B7AF-84A70B8F0978}" srcOrd="0" destOrd="0" presId="urn:microsoft.com/office/officeart/2018/2/layout/IconVerticalSolidList"/>
    <dgm:cxn modelId="{068149AA-0B8D-4B80-9B85-00769524D7E9}" type="presParOf" srcId="{8344A8D7-FCD4-49F4-B7AF-84A70B8F0978}" destId="{7B1ABFEA-21DE-4CDC-B677-74E8EFB59DDD}" srcOrd="0" destOrd="0" presId="urn:microsoft.com/office/officeart/2018/2/layout/IconVerticalSolidList"/>
    <dgm:cxn modelId="{7B676633-1ABD-4BE4-AE2D-D15A73B6AE76}" type="presParOf" srcId="{8344A8D7-FCD4-49F4-B7AF-84A70B8F0978}" destId="{C53DBE46-CE98-4F20-B30C-57AD4FA5BA56}" srcOrd="1" destOrd="0" presId="urn:microsoft.com/office/officeart/2018/2/layout/IconVerticalSolidList"/>
    <dgm:cxn modelId="{8AA1134E-F019-4DA9-B409-37E5AE558910}" type="presParOf" srcId="{8344A8D7-FCD4-49F4-B7AF-84A70B8F0978}" destId="{9EDA5C10-D6F7-44F7-BD53-E7D784D31C26}" srcOrd="2" destOrd="0" presId="urn:microsoft.com/office/officeart/2018/2/layout/IconVerticalSolidList"/>
    <dgm:cxn modelId="{CE9B894B-B583-477A-AB10-F5D3044EECA1}" type="presParOf" srcId="{8344A8D7-FCD4-49F4-B7AF-84A70B8F0978}" destId="{2731736B-B2EE-404D-8894-9F2C2406F52C}" srcOrd="3" destOrd="0" presId="urn:microsoft.com/office/officeart/2018/2/layout/IconVerticalSolidList"/>
    <dgm:cxn modelId="{6449F1D3-94E9-4E5B-9E61-9FA7E90D7B5B}" type="presParOf" srcId="{C7BB6A22-7DCC-445D-B304-0232C719FBAF}" destId="{3ECA1104-ECAF-498A-8167-BF4328CAB638}" srcOrd="1" destOrd="0" presId="urn:microsoft.com/office/officeart/2018/2/layout/IconVerticalSolidList"/>
    <dgm:cxn modelId="{22855F72-F933-4EB1-A6E5-656121B10955}" type="presParOf" srcId="{C7BB6A22-7DCC-445D-B304-0232C719FBAF}" destId="{B98AA9F0-F312-4BDF-B208-2EEBB04C1709}" srcOrd="2" destOrd="0" presId="urn:microsoft.com/office/officeart/2018/2/layout/IconVerticalSolidList"/>
    <dgm:cxn modelId="{DF8ABE44-8874-4F0A-BBA5-DD8B95213F7E}" type="presParOf" srcId="{B98AA9F0-F312-4BDF-B208-2EEBB04C1709}" destId="{959E6A82-8B57-431E-8127-681C0B80E100}" srcOrd="0" destOrd="0" presId="urn:microsoft.com/office/officeart/2018/2/layout/IconVerticalSolidList"/>
    <dgm:cxn modelId="{5BED20DB-4070-41B6-8166-5FA33B58A572}" type="presParOf" srcId="{B98AA9F0-F312-4BDF-B208-2EEBB04C1709}" destId="{B536F837-D87A-4C17-91F5-86E6F85E76D8}" srcOrd="1" destOrd="0" presId="urn:microsoft.com/office/officeart/2018/2/layout/IconVerticalSolidList"/>
    <dgm:cxn modelId="{99A95DED-8443-4F60-8011-5B8258030C70}" type="presParOf" srcId="{B98AA9F0-F312-4BDF-B208-2EEBB04C1709}" destId="{9D0E15C0-CF58-47BF-8350-5E7107446F24}" srcOrd="2" destOrd="0" presId="urn:microsoft.com/office/officeart/2018/2/layout/IconVerticalSolidList"/>
    <dgm:cxn modelId="{75B0211D-FCED-44A7-AF87-319F6F8DF3C8}" type="presParOf" srcId="{B98AA9F0-F312-4BDF-B208-2EEBB04C1709}" destId="{A927CB35-A2CC-45A7-B3AA-0B6AE820EF2F}" srcOrd="3" destOrd="0" presId="urn:microsoft.com/office/officeart/2018/2/layout/IconVerticalSolidList"/>
    <dgm:cxn modelId="{B57165EC-27C2-42CC-8ED2-6A74767A6D17}" type="presParOf" srcId="{C7BB6A22-7DCC-445D-B304-0232C719FBAF}" destId="{59CA81C6-E430-447F-AF9D-D085015BC109}" srcOrd="3" destOrd="0" presId="urn:microsoft.com/office/officeart/2018/2/layout/IconVerticalSolidList"/>
    <dgm:cxn modelId="{BB7932B2-B95F-437B-866A-0B69D041939E}" type="presParOf" srcId="{C7BB6A22-7DCC-445D-B304-0232C719FBAF}" destId="{FBEC0B2E-F8F5-4C73-A65C-3B5926B1DFAA}" srcOrd="4" destOrd="0" presId="urn:microsoft.com/office/officeart/2018/2/layout/IconVerticalSolidList"/>
    <dgm:cxn modelId="{567F2445-54E8-4FD7-B47A-DCC5FBCB15BC}" type="presParOf" srcId="{FBEC0B2E-F8F5-4C73-A65C-3B5926B1DFAA}" destId="{E3D6289B-7C76-40F7-AFC1-1ACBDB164973}" srcOrd="0" destOrd="0" presId="urn:microsoft.com/office/officeart/2018/2/layout/IconVerticalSolidList"/>
    <dgm:cxn modelId="{61996474-D8A1-42A1-AE15-F873AF5BC9DF}" type="presParOf" srcId="{FBEC0B2E-F8F5-4C73-A65C-3B5926B1DFAA}" destId="{6E631982-6AB4-4EAE-8EF3-A63EA5315009}" srcOrd="1" destOrd="0" presId="urn:microsoft.com/office/officeart/2018/2/layout/IconVerticalSolidList"/>
    <dgm:cxn modelId="{3CB35413-1E0F-4E96-8A1A-696015EF1A4B}" type="presParOf" srcId="{FBEC0B2E-F8F5-4C73-A65C-3B5926B1DFAA}" destId="{5006A75E-6856-4FF3-AE89-794D3FA6FAD5}" srcOrd="2" destOrd="0" presId="urn:microsoft.com/office/officeart/2018/2/layout/IconVerticalSolidList"/>
    <dgm:cxn modelId="{F7C108A7-5695-46FD-B876-FDA9A958D537}" type="presParOf" srcId="{FBEC0B2E-F8F5-4C73-A65C-3B5926B1DFAA}" destId="{3C88A920-5994-4296-98D9-26778F0C2B0C}" srcOrd="3" destOrd="0" presId="urn:microsoft.com/office/officeart/2018/2/layout/IconVerticalSolidList"/>
    <dgm:cxn modelId="{A400F046-A245-406A-A843-F001D2094C8E}" type="presParOf" srcId="{C7BB6A22-7DCC-445D-B304-0232C719FBAF}" destId="{AADFC5A9-3EE2-4E85-AD3E-2DB9DDFED5F3}" srcOrd="5" destOrd="0" presId="urn:microsoft.com/office/officeart/2018/2/layout/IconVerticalSolidList"/>
    <dgm:cxn modelId="{EB4B32BA-9A65-4819-8FD0-BFFA8F9B93C1}" type="presParOf" srcId="{C7BB6A22-7DCC-445D-B304-0232C719FBAF}" destId="{833A9566-A937-4330-BBC5-E03B738FB4B8}" srcOrd="6" destOrd="0" presId="urn:microsoft.com/office/officeart/2018/2/layout/IconVerticalSolidList"/>
    <dgm:cxn modelId="{0410CC06-FF32-4182-8F6C-93E3CFEA801D}" type="presParOf" srcId="{833A9566-A937-4330-BBC5-E03B738FB4B8}" destId="{EEB90AE9-9978-46DB-951C-2840D95F7DA3}" srcOrd="0" destOrd="0" presId="urn:microsoft.com/office/officeart/2018/2/layout/IconVerticalSolidList"/>
    <dgm:cxn modelId="{35BC8862-417E-4004-9604-761D60C88CE6}" type="presParOf" srcId="{833A9566-A937-4330-BBC5-E03B738FB4B8}" destId="{4A8B8817-E45B-48D8-8BDF-05B0BD73A9F1}" srcOrd="1" destOrd="0" presId="urn:microsoft.com/office/officeart/2018/2/layout/IconVerticalSolidList"/>
    <dgm:cxn modelId="{E28219FA-191B-4276-8603-62995F03ED73}" type="presParOf" srcId="{833A9566-A937-4330-BBC5-E03B738FB4B8}" destId="{52892F9E-821C-4560-9FEB-9F5172CEF2E1}" srcOrd="2" destOrd="0" presId="urn:microsoft.com/office/officeart/2018/2/layout/IconVerticalSolidList"/>
    <dgm:cxn modelId="{5CB6D578-ED2C-4C1F-BBA4-0B5A63728CFB}" type="presParOf" srcId="{833A9566-A937-4330-BBC5-E03B738FB4B8}" destId="{D037EDCF-D406-4B0E-9D36-6AB5043854E2}" srcOrd="3" destOrd="0" presId="urn:microsoft.com/office/officeart/2018/2/layout/IconVerticalSolidList"/>
    <dgm:cxn modelId="{0AA9AC76-4F57-43EE-BB6C-3A53472B5CBF}" type="presParOf" srcId="{C7BB6A22-7DCC-445D-B304-0232C719FBAF}" destId="{06D1EF57-806C-40A2-A726-F0BDA00952C2}" srcOrd="7" destOrd="0" presId="urn:microsoft.com/office/officeart/2018/2/layout/IconVerticalSolidList"/>
    <dgm:cxn modelId="{A6C73F81-4F1B-4052-9F41-F0C7BCA6958B}" type="presParOf" srcId="{C7BB6A22-7DCC-445D-B304-0232C719FBAF}" destId="{BF5B174E-E3E8-4FCB-86CD-2126FEC14611}" srcOrd="8" destOrd="0" presId="urn:microsoft.com/office/officeart/2018/2/layout/IconVerticalSolidList"/>
    <dgm:cxn modelId="{7A6618F3-939C-4087-9280-99727F57B3E4}" type="presParOf" srcId="{BF5B174E-E3E8-4FCB-86CD-2126FEC14611}" destId="{F370D97A-5525-437E-88AC-E83573F17D41}" srcOrd="0" destOrd="0" presId="urn:microsoft.com/office/officeart/2018/2/layout/IconVerticalSolidList"/>
    <dgm:cxn modelId="{C8F71567-61EE-44C7-A29B-5E5BA565A54B}" type="presParOf" srcId="{BF5B174E-E3E8-4FCB-86CD-2126FEC14611}" destId="{0C29EA96-E656-4649-AFAF-DE2459A8FE79}" srcOrd="1" destOrd="0" presId="urn:microsoft.com/office/officeart/2018/2/layout/IconVerticalSolidList"/>
    <dgm:cxn modelId="{BC540377-9C50-491E-8219-63D18591AF19}" type="presParOf" srcId="{BF5B174E-E3E8-4FCB-86CD-2126FEC14611}" destId="{5D82C728-F27A-4BAC-B096-BE3AAABE439B}" srcOrd="2" destOrd="0" presId="urn:microsoft.com/office/officeart/2018/2/layout/IconVerticalSolidList"/>
    <dgm:cxn modelId="{0BAD9FF1-DFD0-47B6-AEB3-54D4FF0215BD}" type="presParOf" srcId="{BF5B174E-E3E8-4FCB-86CD-2126FEC14611}" destId="{0BDE63E4-566D-42CE-9B29-7928A0F87009}" srcOrd="3" destOrd="0" presId="urn:microsoft.com/office/officeart/2018/2/layout/IconVerticalSolidList"/>
    <dgm:cxn modelId="{58C2E5BF-03B3-4D41-A9A4-57D8983FE3D3}" type="presParOf" srcId="{C7BB6A22-7DCC-445D-B304-0232C719FBAF}" destId="{AC169A36-4F2E-4C07-B564-76F618576592}" srcOrd="9" destOrd="0" presId="urn:microsoft.com/office/officeart/2018/2/layout/IconVerticalSolidList"/>
    <dgm:cxn modelId="{44968CDB-2D57-43E5-9B1D-70E697A0CD94}" type="presParOf" srcId="{C7BB6A22-7DCC-445D-B304-0232C719FBAF}" destId="{F2336CDD-8040-46A2-915C-447ADAFE78A5}" srcOrd="10" destOrd="0" presId="urn:microsoft.com/office/officeart/2018/2/layout/IconVerticalSolidList"/>
    <dgm:cxn modelId="{7BF8577C-9F4C-4B29-A95A-7C8BFCD02D58}" type="presParOf" srcId="{F2336CDD-8040-46A2-915C-447ADAFE78A5}" destId="{FD8CB5BF-ED31-430E-B67A-B20A36468582}" srcOrd="0" destOrd="0" presId="urn:microsoft.com/office/officeart/2018/2/layout/IconVerticalSolidList"/>
    <dgm:cxn modelId="{70127F34-1F58-4E8D-AC98-EE655DDE4326}" type="presParOf" srcId="{F2336CDD-8040-46A2-915C-447ADAFE78A5}" destId="{20FF3978-BB78-49F5-869A-2686975A99B8}" srcOrd="1" destOrd="0" presId="urn:microsoft.com/office/officeart/2018/2/layout/IconVerticalSolidList"/>
    <dgm:cxn modelId="{70FBB006-D6FF-4A87-8C0B-9378DADFF2B9}" type="presParOf" srcId="{F2336CDD-8040-46A2-915C-447ADAFE78A5}" destId="{A34B70C6-58F5-4E56-99B3-3D293200597C}" srcOrd="2" destOrd="0" presId="urn:microsoft.com/office/officeart/2018/2/layout/IconVerticalSolidList"/>
    <dgm:cxn modelId="{AECAE9E0-AC23-45F8-8605-3255231E629B}" type="presParOf" srcId="{F2336CDD-8040-46A2-915C-447ADAFE78A5}" destId="{68187CC5-6C2F-4F19-8CAC-413EDF1BCEBA}" srcOrd="3" destOrd="0" presId="urn:microsoft.com/office/officeart/2018/2/layout/IconVerticalSolidList"/>
    <dgm:cxn modelId="{14FA5972-D56C-43AF-B7E9-3DCA7F21B8E7}" type="presParOf" srcId="{C7BB6A22-7DCC-445D-B304-0232C719FBAF}" destId="{A2BAB4D2-2E26-490B-B0CD-247C8C7A66DB}" srcOrd="11" destOrd="0" presId="urn:microsoft.com/office/officeart/2018/2/layout/IconVerticalSolidList"/>
    <dgm:cxn modelId="{B3153E3F-3CE9-4E97-A0B2-C45D4DD21FFE}" type="presParOf" srcId="{C7BB6A22-7DCC-445D-B304-0232C719FBAF}" destId="{0775EA4B-C8E4-413B-9158-0EC91A0D7246}" srcOrd="12" destOrd="0" presId="urn:microsoft.com/office/officeart/2018/2/layout/IconVerticalSolidList"/>
    <dgm:cxn modelId="{CCF252CC-CF58-419A-925C-F3D9719D3E61}" type="presParOf" srcId="{0775EA4B-C8E4-413B-9158-0EC91A0D7246}" destId="{A85455C6-FB63-4495-89B6-8C8A54441B71}" srcOrd="0" destOrd="0" presId="urn:microsoft.com/office/officeart/2018/2/layout/IconVerticalSolidList"/>
    <dgm:cxn modelId="{AF0A4C6B-2F41-48DC-A5DC-808F71298A39}" type="presParOf" srcId="{0775EA4B-C8E4-413B-9158-0EC91A0D7246}" destId="{A1A3440B-DF61-4500-90D5-57E29F8A223E}" srcOrd="1" destOrd="0" presId="urn:microsoft.com/office/officeart/2018/2/layout/IconVerticalSolidList"/>
    <dgm:cxn modelId="{C0FEA3BF-9A97-4D94-AE01-B27254A122CD}" type="presParOf" srcId="{0775EA4B-C8E4-413B-9158-0EC91A0D7246}" destId="{AA81533F-BA8A-4CEB-A3BD-EBD444061721}" srcOrd="2" destOrd="0" presId="urn:microsoft.com/office/officeart/2018/2/layout/IconVerticalSolidList"/>
    <dgm:cxn modelId="{4A54EFB5-66A4-4F7E-A989-114F600CB638}" type="presParOf" srcId="{0775EA4B-C8E4-413B-9158-0EC91A0D7246}" destId="{FCBA1E50-70A3-4AD0-8960-77224D8B781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52C0065-45CB-49AB-8F13-920E70DABE1A}" type="doc">
      <dgm:prSet loTypeId="urn:microsoft.com/office/officeart/2008/layout/LinedList" loCatId="list" qsTypeId="urn:microsoft.com/office/officeart/2005/8/quickstyle/simple1#19" qsCatId="simple" csTypeId="urn:microsoft.com/office/officeart/2005/8/colors/accent1_2#9" csCatId="accent1"/>
      <dgm:spPr/>
      <dgm:t>
        <a:bodyPr/>
        <a:lstStyle/>
        <a:p>
          <a:endParaRPr lang="en-US"/>
        </a:p>
      </dgm:t>
    </dgm:pt>
    <dgm:pt modelId="{01264E1C-741D-440B-9205-B32ABE783CB4}">
      <dgm:prSet/>
      <dgm:spPr/>
      <dgm:t>
        <a:bodyPr/>
        <a:lstStyle/>
        <a:p>
          <a:r>
            <a:rPr lang="en-US" b="1"/>
            <a:t>EIP/RDF loan repayments capitalize local RLF loan.  The repayments (including interest), and bank account interest </a:t>
          </a:r>
          <a:r>
            <a:rPr lang="en-US" b="1" u="sng"/>
            <a:t>retain federal identity</a:t>
          </a:r>
          <a:r>
            <a:rPr lang="en-US" b="1"/>
            <a:t>.  This is considered program income.</a:t>
          </a:r>
          <a:endParaRPr lang="en-US"/>
        </a:p>
      </dgm:t>
    </dgm:pt>
    <dgm:pt modelId="{8EB62B6A-6952-42DF-92DE-64706E0631AB}" type="parTrans" cxnId="{A0958291-5C49-43C2-8B4A-01104035BF45}">
      <dgm:prSet/>
      <dgm:spPr/>
      <dgm:t>
        <a:bodyPr/>
        <a:lstStyle/>
        <a:p>
          <a:endParaRPr lang="en-US"/>
        </a:p>
      </dgm:t>
    </dgm:pt>
    <dgm:pt modelId="{A6D0B45C-A147-41B3-AB16-04E3B58A40B7}" type="sibTrans" cxnId="{A0958291-5C49-43C2-8B4A-01104035BF45}">
      <dgm:prSet/>
      <dgm:spPr/>
      <dgm:t>
        <a:bodyPr/>
        <a:lstStyle/>
        <a:p>
          <a:endParaRPr lang="en-US"/>
        </a:p>
      </dgm:t>
    </dgm:pt>
    <dgm:pt modelId="{0FFC3598-3FD5-4F4B-ADC4-D8ED8BFD3039}">
      <dgm:prSet/>
      <dgm:spPr/>
      <dgm:t>
        <a:bodyPr/>
        <a:lstStyle/>
        <a:p>
          <a:r>
            <a:rPr lang="en-US" b="1"/>
            <a:t>RLFs may be used for local CDBG eligible economic development needs.</a:t>
          </a:r>
          <a:endParaRPr lang="en-US"/>
        </a:p>
      </dgm:t>
    </dgm:pt>
    <dgm:pt modelId="{0364137D-DC61-4650-B389-9408FA942F71}" type="parTrans" cxnId="{F65EEA7C-0911-44F5-A14B-E6EE79A2FBDE}">
      <dgm:prSet/>
      <dgm:spPr/>
      <dgm:t>
        <a:bodyPr/>
        <a:lstStyle/>
        <a:p>
          <a:endParaRPr lang="en-US"/>
        </a:p>
      </dgm:t>
    </dgm:pt>
    <dgm:pt modelId="{D63F2760-F386-4BE4-ABCD-D84DE5BB4B72}" type="sibTrans" cxnId="{F65EEA7C-0911-44F5-A14B-E6EE79A2FBDE}">
      <dgm:prSet/>
      <dgm:spPr/>
      <dgm:t>
        <a:bodyPr/>
        <a:lstStyle/>
        <a:p>
          <a:endParaRPr lang="en-US"/>
        </a:p>
      </dgm:t>
    </dgm:pt>
    <dgm:pt modelId="{1CB78781-7CA1-44AE-8D1F-BE9B8E2EBFAD}">
      <dgm:prSet/>
      <dgm:spPr/>
      <dgm:t>
        <a:bodyPr/>
        <a:lstStyle/>
        <a:p>
          <a:r>
            <a:rPr lang="en-US" b="1"/>
            <a:t>Opportunities available to partner with local banks to finance eligible activities (same as EIP) that create employment for L/M persons.</a:t>
          </a:r>
          <a:endParaRPr lang="en-US"/>
        </a:p>
      </dgm:t>
    </dgm:pt>
    <dgm:pt modelId="{6C5D5AD7-0126-4FCD-950D-3FBCB3954365}" type="parTrans" cxnId="{2559ECE0-9DFD-4FDE-9C80-F6A05DAC7ABC}">
      <dgm:prSet/>
      <dgm:spPr/>
      <dgm:t>
        <a:bodyPr/>
        <a:lstStyle/>
        <a:p>
          <a:endParaRPr lang="en-US"/>
        </a:p>
      </dgm:t>
    </dgm:pt>
    <dgm:pt modelId="{2079DAE4-68C8-40E1-9268-8550A0DE0B91}" type="sibTrans" cxnId="{2559ECE0-9DFD-4FDE-9C80-F6A05DAC7ABC}">
      <dgm:prSet/>
      <dgm:spPr/>
      <dgm:t>
        <a:bodyPr/>
        <a:lstStyle/>
        <a:p>
          <a:endParaRPr lang="en-US"/>
        </a:p>
      </dgm:t>
    </dgm:pt>
    <dgm:pt modelId="{1B5C159D-B91E-4BD8-BE36-6AFAEACFEC79}">
      <dgm:prSet/>
      <dgm:spPr/>
      <dgm:t>
        <a:bodyPr/>
        <a:lstStyle/>
        <a:p>
          <a:r>
            <a:rPr lang="en-US" b="1"/>
            <a:t>50/40/10 Rule:  Project funded with 50% RLF, 40% local bank, and 10% private funding.</a:t>
          </a:r>
          <a:endParaRPr lang="en-US"/>
        </a:p>
      </dgm:t>
    </dgm:pt>
    <dgm:pt modelId="{F14AD4DF-1B0F-4DC2-B2E0-9D13F7A3E094}" type="parTrans" cxnId="{8BAA040C-0777-4F00-9282-B2378911B1A5}">
      <dgm:prSet/>
      <dgm:spPr/>
      <dgm:t>
        <a:bodyPr/>
        <a:lstStyle/>
        <a:p>
          <a:endParaRPr lang="en-US"/>
        </a:p>
      </dgm:t>
    </dgm:pt>
    <dgm:pt modelId="{2A88B3D6-93DA-4012-B678-D65EF4668CEF}" type="sibTrans" cxnId="{8BAA040C-0777-4F00-9282-B2378911B1A5}">
      <dgm:prSet/>
      <dgm:spPr/>
      <dgm:t>
        <a:bodyPr/>
        <a:lstStyle/>
        <a:p>
          <a:endParaRPr lang="en-US"/>
        </a:p>
      </dgm:t>
    </dgm:pt>
    <dgm:pt modelId="{9E169C20-0397-4189-A78A-C7F6C52A77A0}" type="pres">
      <dgm:prSet presAssocID="{552C0065-45CB-49AB-8F13-920E70DABE1A}" presName="vert0" presStyleCnt="0">
        <dgm:presLayoutVars>
          <dgm:dir/>
          <dgm:animOne val="branch"/>
          <dgm:animLvl val="lvl"/>
        </dgm:presLayoutVars>
      </dgm:prSet>
      <dgm:spPr/>
    </dgm:pt>
    <dgm:pt modelId="{69652F99-7ABF-46D7-9E20-7BD55093B9F8}" type="pres">
      <dgm:prSet presAssocID="{01264E1C-741D-440B-9205-B32ABE783CB4}" presName="thickLine" presStyleLbl="alignNode1" presStyleIdx="0" presStyleCnt="4"/>
      <dgm:spPr/>
    </dgm:pt>
    <dgm:pt modelId="{678EAAA2-7D1C-4541-B4E8-285E6CE6F10C}" type="pres">
      <dgm:prSet presAssocID="{01264E1C-741D-440B-9205-B32ABE783CB4}" presName="horz1" presStyleCnt="0"/>
      <dgm:spPr/>
    </dgm:pt>
    <dgm:pt modelId="{554818EE-2DDA-4B60-AC15-8F2EAF9E782E}" type="pres">
      <dgm:prSet presAssocID="{01264E1C-741D-440B-9205-B32ABE783CB4}" presName="tx1" presStyleLbl="revTx" presStyleIdx="0" presStyleCnt="4"/>
      <dgm:spPr/>
    </dgm:pt>
    <dgm:pt modelId="{6126B076-1748-4A60-9FCE-5291CBEF3742}" type="pres">
      <dgm:prSet presAssocID="{01264E1C-741D-440B-9205-B32ABE783CB4}" presName="vert1" presStyleCnt="0"/>
      <dgm:spPr/>
    </dgm:pt>
    <dgm:pt modelId="{DCC1E40A-B577-48E3-BCDA-7B6D90C16508}" type="pres">
      <dgm:prSet presAssocID="{0FFC3598-3FD5-4F4B-ADC4-D8ED8BFD3039}" presName="thickLine" presStyleLbl="alignNode1" presStyleIdx="1" presStyleCnt="4"/>
      <dgm:spPr/>
    </dgm:pt>
    <dgm:pt modelId="{91F3B7B8-F2BC-4433-9017-B8D1F29F759A}" type="pres">
      <dgm:prSet presAssocID="{0FFC3598-3FD5-4F4B-ADC4-D8ED8BFD3039}" presName="horz1" presStyleCnt="0"/>
      <dgm:spPr/>
    </dgm:pt>
    <dgm:pt modelId="{1EA324DF-2DB8-4A1B-8106-0054A3D99385}" type="pres">
      <dgm:prSet presAssocID="{0FFC3598-3FD5-4F4B-ADC4-D8ED8BFD3039}" presName="tx1" presStyleLbl="revTx" presStyleIdx="1" presStyleCnt="4"/>
      <dgm:spPr/>
    </dgm:pt>
    <dgm:pt modelId="{64DC5007-BCEB-4F72-AE3A-7B19ECBBB98D}" type="pres">
      <dgm:prSet presAssocID="{0FFC3598-3FD5-4F4B-ADC4-D8ED8BFD3039}" presName="vert1" presStyleCnt="0"/>
      <dgm:spPr/>
    </dgm:pt>
    <dgm:pt modelId="{FE818071-FD0D-4B2D-A3A5-C5EC0C7D6747}" type="pres">
      <dgm:prSet presAssocID="{1CB78781-7CA1-44AE-8D1F-BE9B8E2EBFAD}" presName="thickLine" presStyleLbl="alignNode1" presStyleIdx="2" presStyleCnt="4"/>
      <dgm:spPr/>
    </dgm:pt>
    <dgm:pt modelId="{4C1D30EE-6F04-4BB0-BE57-C443226D64DC}" type="pres">
      <dgm:prSet presAssocID="{1CB78781-7CA1-44AE-8D1F-BE9B8E2EBFAD}" presName="horz1" presStyleCnt="0"/>
      <dgm:spPr/>
    </dgm:pt>
    <dgm:pt modelId="{DEDA7C10-7C70-4486-886B-AD3EC78A494E}" type="pres">
      <dgm:prSet presAssocID="{1CB78781-7CA1-44AE-8D1F-BE9B8E2EBFAD}" presName="tx1" presStyleLbl="revTx" presStyleIdx="2" presStyleCnt="4"/>
      <dgm:spPr/>
    </dgm:pt>
    <dgm:pt modelId="{CDBD0675-A3D5-4883-8836-9AEB1A174D15}" type="pres">
      <dgm:prSet presAssocID="{1CB78781-7CA1-44AE-8D1F-BE9B8E2EBFAD}" presName="vert1" presStyleCnt="0"/>
      <dgm:spPr/>
    </dgm:pt>
    <dgm:pt modelId="{E125276A-661D-4DC8-BA8A-7F4F821EF06F}" type="pres">
      <dgm:prSet presAssocID="{1B5C159D-B91E-4BD8-BE36-6AFAEACFEC79}" presName="thickLine" presStyleLbl="alignNode1" presStyleIdx="3" presStyleCnt="4"/>
      <dgm:spPr/>
    </dgm:pt>
    <dgm:pt modelId="{91ACFAF9-144A-4624-B989-F9EA31BB6FA4}" type="pres">
      <dgm:prSet presAssocID="{1B5C159D-B91E-4BD8-BE36-6AFAEACFEC79}" presName="horz1" presStyleCnt="0"/>
      <dgm:spPr/>
    </dgm:pt>
    <dgm:pt modelId="{6E83F993-ED89-46B4-B655-D253F76A9E89}" type="pres">
      <dgm:prSet presAssocID="{1B5C159D-B91E-4BD8-BE36-6AFAEACFEC79}" presName="tx1" presStyleLbl="revTx" presStyleIdx="3" presStyleCnt="4"/>
      <dgm:spPr/>
    </dgm:pt>
    <dgm:pt modelId="{519075FF-29C6-409F-B9A5-A9046A06809A}" type="pres">
      <dgm:prSet presAssocID="{1B5C159D-B91E-4BD8-BE36-6AFAEACFEC79}" presName="vert1" presStyleCnt="0"/>
      <dgm:spPr/>
    </dgm:pt>
  </dgm:ptLst>
  <dgm:cxnLst>
    <dgm:cxn modelId="{8BAA040C-0777-4F00-9282-B2378911B1A5}" srcId="{552C0065-45CB-49AB-8F13-920E70DABE1A}" destId="{1B5C159D-B91E-4BD8-BE36-6AFAEACFEC79}" srcOrd="3" destOrd="0" parTransId="{F14AD4DF-1B0F-4DC2-B2E0-9D13F7A3E094}" sibTransId="{2A88B3D6-93DA-4012-B678-D65EF4668CEF}"/>
    <dgm:cxn modelId="{AD6D032A-4977-4D54-A200-50FD0A672BD1}" type="presOf" srcId="{01264E1C-741D-440B-9205-B32ABE783CB4}" destId="{554818EE-2DDA-4B60-AC15-8F2EAF9E782E}" srcOrd="0" destOrd="0" presId="urn:microsoft.com/office/officeart/2008/layout/LinedList"/>
    <dgm:cxn modelId="{85B1D179-ABAF-43A9-A649-829C78D2ED1A}" type="presOf" srcId="{552C0065-45CB-49AB-8F13-920E70DABE1A}" destId="{9E169C20-0397-4189-A78A-C7F6C52A77A0}" srcOrd="0" destOrd="0" presId="urn:microsoft.com/office/officeart/2008/layout/LinedList"/>
    <dgm:cxn modelId="{F65EEA7C-0911-44F5-A14B-E6EE79A2FBDE}" srcId="{552C0065-45CB-49AB-8F13-920E70DABE1A}" destId="{0FFC3598-3FD5-4F4B-ADC4-D8ED8BFD3039}" srcOrd="1" destOrd="0" parTransId="{0364137D-DC61-4650-B389-9408FA942F71}" sibTransId="{D63F2760-F386-4BE4-ABCD-D84DE5BB4B72}"/>
    <dgm:cxn modelId="{A0958291-5C49-43C2-8B4A-01104035BF45}" srcId="{552C0065-45CB-49AB-8F13-920E70DABE1A}" destId="{01264E1C-741D-440B-9205-B32ABE783CB4}" srcOrd="0" destOrd="0" parTransId="{8EB62B6A-6952-42DF-92DE-64706E0631AB}" sibTransId="{A6D0B45C-A147-41B3-AB16-04E3B58A40B7}"/>
    <dgm:cxn modelId="{5D9F2CB3-2713-4B1D-8C91-A638670A7527}" type="presOf" srcId="{0FFC3598-3FD5-4F4B-ADC4-D8ED8BFD3039}" destId="{1EA324DF-2DB8-4A1B-8106-0054A3D99385}" srcOrd="0" destOrd="0" presId="urn:microsoft.com/office/officeart/2008/layout/LinedList"/>
    <dgm:cxn modelId="{87A885CE-C328-40C7-AC3F-2C9D5F080633}" type="presOf" srcId="{1CB78781-7CA1-44AE-8D1F-BE9B8E2EBFAD}" destId="{DEDA7C10-7C70-4486-886B-AD3EC78A494E}" srcOrd="0" destOrd="0" presId="urn:microsoft.com/office/officeart/2008/layout/LinedList"/>
    <dgm:cxn modelId="{2559ECE0-9DFD-4FDE-9C80-F6A05DAC7ABC}" srcId="{552C0065-45CB-49AB-8F13-920E70DABE1A}" destId="{1CB78781-7CA1-44AE-8D1F-BE9B8E2EBFAD}" srcOrd="2" destOrd="0" parTransId="{6C5D5AD7-0126-4FCD-950D-3FBCB3954365}" sibTransId="{2079DAE4-68C8-40E1-9268-8550A0DE0B91}"/>
    <dgm:cxn modelId="{0374F1E2-C5A3-4CAF-9A06-B32A31B880A7}" type="presOf" srcId="{1B5C159D-B91E-4BD8-BE36-6AFAEACFEC79}" destId="{6E83F993-ED89-46B4-B655-D253F76A9E89}" srcOrd="0" destOrd="0" presId="urn:microsoft.com/office/officeart/2008/layout/LinedList"/>
    <dgm:cxn modelId="{AA179B52-A0FB-4F1D-ABDF-2DF24E9442EE}" type="presParOf" srcId="{9E169C20-0397-4189-A78A-C7F6C52A77A0}" destId="{69652F99-7ABF-46D7-9E20-7BD55093B9F8}" srcOrd="0" destOrd="0" presId="urn:microsoft.com/office/officeart/2008/layout/LinedList"/>
    <dgm:cxn modelId="{3F24D072-BB28-4348-A9EC-61C773663587}" type="presParOf" srcId="{9E169C20-0397-4189-A78A-C7F6C52A77A0}" destId="{678EAAA2-7D1C-4541-B4E8-285E6CE6F10C}" srcOrd="1" destOrd="0" presId="urn:microsoft.com/office/officeart/2008/layout/LinedList"/>
    <dgm:cxn modelId="{5A52636B-0EE0-4FD7-B65D-EE04F4195FD5}" type="presParOf" srcId="{678EAAA2-7D1C-4541-B4E8-285E6CE6F10C}" destId="{554818EE-2DDA-4B60-AC15-8F2EAF9E782E}" srcOrd="0" destOrd="0" presId="urn:microsoft.com/office/officeart/2008/layout/LinedList"/>
    <dgm:cxn modelId="{A31873CC-119F-47C4-9606-A77887AB8236}" type="presParOf" srcId="{678EAAA2-7D1C-4541-B4E8-285E6CE6F10C}" destId="{6126B076-1748-4A60-9FCE-5291CBEF3742}" srcOrd="1" destOrd="0" presId="urn:microsoft.com/office/officeart/2008/layout/LinedList"/>
    <dgm:cxn modelId="{EBAA0129-6DE5-45B8-9CB0-0762B21E23A4}" type="presParOf" srcId="{9E169C20-0397-4189-A78A-C7F6C52A77A0}" destId="{DCC1E40A-B577-48E3-BCDA-7B6D90C16508}" srcOrd="2" destOrd="0" presId="urn:microsoft.com/office/officeart/2008/layout/LinedList"/>
    <dgm:cxn modelId="{BE231BC4-8ED0-4CFF-B5AA-3DD60A9127AF}" type="presParOf" srcId="{9E169C20-0397-4189-A78A-C7F6C52A77A0}" destId="{91F3B7B8-F2BC-4433-9017-B8D1F29F759A}" srcOrd="3" destOrd="0" presId="urn:microsoft.com/office/officeart/2008/layout/LinedList"/>
    <dgm:cxn modelId="{BA772827-4636-41A9-8763-6216711C7CE2}" type="presParOf" srcId="{91F3B7B8-F2BC-4433-9017-B8D1F29F759A}" destId="{1EA324DF-2DB8-4A1B-8106-0054A3D99385}" srcOrd="0" destOrd="0" presId="urn:microsoft.com/office/officeart/2008/layout/LinedList"/>
    <dgm:cxn modelId="{6420485F-73E8-4CA7-81BC-1F63D7A16563}" type="presParOf" srcId="{91F3B7B8-F2BC-4433-9017-B8D1F29F759A}" destId="{64DC5007-BCEB-4F72-AE3A-7B19ECBBB98D}" srcOrd="1" destOrd="0" presId="urn:microsoft.com/office/officeart/2008/layout/LinedList"/>
    <dgm:cxn modelId="{14E15E57-3658-4A2D-B7D1-2A84F33FFC4A}" type="presParOf" srcId="{9E169C20-0397-4189-A78A-C7F6C52A77A0}" destId="{FE818071-FD0D-4B2D-A3A5-C5EC0C7D6747}" srcOrd="4" destOrd="0" presId="urn:microsoft.com/office/officeart/2008/layout/LinedList"/>
    <dgm:cxn modelId="{728CC00E-F41F-4647-A97D-6C1482EF7D1A}" type="presParOf" srcId="{9E169C20-0397-4189-A78A-C7F6C52A77A0}" destId="{4C1D30EE-6F04-4BB0-BE57-C443226D64DC}" srcOrd="5" destOrd="0" presId="urn:microsoft.com/office/officeart/2008/layout/LinedList"/>
    <dgm:cxn modelId="{84ACDB90-F3A2-404E-8745-B269174C0485}" type="presParOf" srcId="{4C1D30EE-6F04-4BB0-BE57-C443226D64DC}" destId="{DEDA7C10-7C70-4486-886B-AD3EC78A494E}" srcOrd="0" destOrd="0" presId="urn:microsoft.com/office/officeart/2008/layout/LinedList"/>
    <dgm:cxn modelId="{03495149-7547-4688-8269-D2F1CD32D8F8}" type="presParOf" srcId="{4C1D30EE-6F04-4BB0-BE57-C443226D64DC}" destId="{CDBD0675-A3D5-4883-8836-9AEB1A174D15}" srcOrd="1" destOrd="0" presId="urn:microsoft.com/office/officeart/2008/layout/LinedList"/>
    <dgm:cxn modelId="{CF61A0CB-6DFB-4719-820D-3DAA6467E376}" type="presParOf" srcId="{9E169C20-0397-4189-A78A-C7F6C52A77A0}" destId="{E125276A-661D-4DC8-BA8A-7F4F821EF06F}" srcOrd="6" destOrd="0" presId="urn:microsoft.com/office/officeart/2008/layout/LinedList"/>
    <dgm:cxn modelId="{F35E8457-700E-4986-BD7B-2778C34EB72E}" type="presParOf" srcId="{9E169C20-0397-4189-A78A-C7F6C52A77A0}" destId="{91ACFAF9-144A-4624-B989-F9EA31BB6FA4}" srcOrd="7" destOrd="0" presId="urn:microsoft.com/office/officeart/2008/layout/LinedList"/>
    <dgm:cxn modelId="{0DDA39CB-BB61-4EBD-B5EA-FF02A0F8B6EE}" type="presParOf" srcId="{91ACFAF9-144A-4624-B989-F9EA31BB6FA4}" destId="{6E83F993-ED89-46B4-B655-D253F76A9E89}" srcOrd="0" destOrd="0" presId="urn:microsoft.com/office/officeart/2008/layout/LinedList"/>
    <dgm:cxn modelId="{4A845CE1-E69E-4304-AA7A-F0686259FFF6}" type="presParOf" srcId="{91ACFAF9-144A-4624-B989-F9EA31BB6FA4}" destId="{519075FF-29C6-409F-B9A5-A9046A06809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B995192-F1EB-4847-8318-82C8829C1F06}" type="doc">
      <dgm:prSet loTypeId="urn:microsoft.com/office/officeart/2018/5/layout/IconCircleLabelList" loCatId="icon" qsTypeId="urn:microsoft.com/office/officeart/2005/8/quickstyle/simple1#20" qsCatId="simple" csTypeId="urn:microsoft.com/office/officeart/2018/5/colors/Iconchunking_neutralicon_colorful1" csCatId="colorful" phldr="1"/>
      <dgm:spPr/>
      <dgm:t>
        <a:bodyPr/>
        <a:lstStyle/>
        <a:p>
          <a:endParaRPr lang="en-US"/>
        </a:p>
      </dgm:t>
    </dgm:pt>
    <dgm:pt modelId="{1A55FB1F-8BE3-4785-ACFB-6F41A18F7028}">
      <dgm:prSet/>
      <dgm:spPr/>
      <dgm:t>
        <a:bodyPr/>
        <a:lstStyle/>
        <a:p>
          <a:pPr>
            <a:defRPr cap="all"/>
          </a:pPr>
          <a:r>
            <a:rPr lang="en-US" b="0" i="0" baseline="0"/>
            <a:t>Maintenance of accounting and financial management system that complies with generally accepted accounting principals and DCA’s guidelines for RLF financial management systems.</a:t>
          </a:r>
          <a:endParaRPr lang="en-US"/>
        </a:p>
      </dgm:t>
    </dgm:pt>
    <dgm:pt modelId="{3A98D1FF-C792-4CF1-8B90-9C2B69437D1D}" type="parTrans" cxnId="{6360F8A7-0F13-42C1-85A2-BB7DB5D54022}">
      <dgm:prSet/>
      <dgm:spPr/>
      <dgm:t>
        <a:bodyPr/>
        <a:lstStyle/>
        <a:p>
          <a:endParaRPr lang="en-US"/>
        </a:p>
      </dgm:t>
    </dgm:pt>
    <dgm:pt modelId="{804AA9CA-AC66-48D5-82D6-E90F896E8529}" type="sibTrans" cxnId="{6360F8A7-0F13-42C1-85A2-BB7DB5D54022}">
      <dgm:prSet/>
      <dgm:spPr/>
      <dgm:t>
        <a:bodyPr/>
        <a:lstStyle/>
        <a:p>
          <a:endParaRPr lang="en-US"/>
        </a:p>
      </dgm:t>
    </dgm:pt>
    <dgm:pt modelId="{17F81624-7474-4309-99E2-B3F478036703}">
      <dgm:prSet/>
      <dgm:spPr/>
      <dgm:t>
        <a:bodyPr/>
        <a:lstStyle/>
        <a:p>
          <a:pPr>
            <a:defRPr cap="all"/>
          </a:pPr>
          <a:r>
            <a:rPr lang="en-US" b="0" i="0" baseline="0"/>
            <a:t>Maintenance of a loan servicing and monitoring capacity to </a:t>
          </a:r>
          <a:r>
            <a:rPr lang="en-US"/>
            <a:t>e</a:t>
          </a:r>
          <a:r>
            <a:rPr lang="en-US" b="0" i="0" baseline="0"/>
            <a:t>nsure that loan payments are collected, that loan covenants are enforced, and that loan security is maintained.</a:t>
          </a:r>
          <a:endParaRPr lang="en-US"/>
        </a:p>
      </dgm:t>
    </dgm:pt>
    <dgm:pt modelId="{755510B0-427B-49D9-9C88-003AC3DB9850}" type="parTrans" cxnId="{6693A935-B794-4370-A69C-281A9B11E533}">
      <dgm:prSet/>
      <dgm:spPr/>
      <dgm:t>
        <a:bodyPr/>
        <a:lstStyle/>
        <a:p>
          <a:endParaRPr lang="en-US"/>
        </a:p>
      </dgm:t>
    </dgm:pt>
    <dgm:pt modelId="{1635AC71-8FDC-4F66-9514-46B8E41EAE2E}" type="sibTrans" cxnId="{6693A935-B794-4370-A69C-281A9B11E533}">
      <dgm:prSet/>
      <dgm:spPr/>
      <dgm:t>
        <a:bodyPr/>
        <a:lstStyle/>
        <a:p>
          <a:endParaRPr lang="en-US"/>
        </a:p>
      </dgm:t>
    </dgm:pt>
    <dgm:pt modelId="{C68F5339-0EEA-490A-B213-53BD40AD2058}" type="pres">
      <dgm:prSet presAssocID="{BB995192-F1EB-4847-8318-82C8829C1F06}" presName="root" presStyleCnt="0">
        <dgm:presLayoutVars>
          <dgm:dir/>
          <dgm:resizeHandles val="exact"/>
        </dgm:presLayoutVars>
      </dgm:prSet>
      <dgm:spPr/>
    </dgm:pt>
    <dgm:pt modelId="{0BAFD13E-1BDA-408B-A903-E16EBEBCFD8D}" type="pres">
      <dgm:prSet presAssocID="{1A55FB1F-8BE3-4785-ACFB-6F41A18F7028}" presName="compNode" presStyleCnt="0"/>
      <dgm:spPr/>
    </dgm:pt>
    <dgm:pt modelId="{90F46A9A-2539-4C4D-8823-6CF230688CCF}" type="pres">
      <dgm:prSet presAssocID="{1A55FB1F-8BE3-4785-ACFB-6F41A18F7028}" presName="iconBgRect" presStyleLbl="bgShp" presStyleIdx="0" presStyleCnt="2"/>
      <dgm:spPr/>
    </dgm:pt>
    <dgm:pt modelId="{66EA1A6D-8263-4C96-A414-8B10C1385E88}" type="pres">
      <dgm:prSet presAssocID="{1A55FB1F-8BE3-4785-ACFB-6F41A18F7028}"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alculator"/>
        </a:ext>
      </dgm:extLst>
    </dgm:pt>
    <dgm:pt modelId="{727939B5-2E8C-4ADB-A72E-936E18C2B406}" type="pres">
      <dgm:prSet presAssocID="{1A55FB1F-8BE3-4785-ACFB-6F41A18F7028}" presName="spaceRect" presStyleCnt="0"/>
      <dgm:spPr/>
    </dgm:pt>
    <dgm:pt modelId="{3258C230-247F-4999-8A80-B8E7F8674212}" type="pres">
      <dgm:prSet presAssocID="{1A55FB1F-8BE3-4785-ACFB-6F41A18F7028}" presName="textRect" presStyleLbl="revTx" presStyleIdx="0" presStyleCnt="2">
        <dgm:presLayoutVars>
          <dgm:chMax val="1"/>
          <dgm:chPref val="1"/>
        </dgm:presLayoutVars>
      </dgm:prSet>
      <dgm:spPr/>
    </dgm:pt>
    <dgm:pt modelId="{56705650-DC1D-4F51-B197-79348F9EC454}" type="pres">
      <dgm:prSet presAssocID="{804AA9CA-AC66-48D5-82D6-E90F896E8529}" presName="sibTrans" presStyleCnt="0"/>
      <dgm:spPr/>
    </dgm:pt>
    <dgm:pt modelId="{E08A3065-5447-4EB3-B2F9-99F01095C274}" type="pres">
      <dgm:prSet presAssocID="{17F81624-7474-4309-99E2-B3F478036703}" presName="compNode" presStyleCnt="0"/>
      <dgm:spPr/>
    </dgm:pt>
    <dgm:pt modelId="{AFFBCE31-65BB-4C0C-97F3-874AE742778A}" type="pres">
      <dgm:prSet presAssocID="{17F81624-7474-4309-99E2-B3F478036703}" presName="iconBgRect" presStyleLbl="bgShp" presStyleIdx="1" presStyleCnt="2"/>
      <dgm:spPr/>
    </dgm:pt>
    <dgm:pt modelId="{5289E537-A130-4521-8CB0-B5031076F68E}" type="pres">
      <dgm:prSet presAssocID="{17F81624-7474-4309-99E2-B3F478036703}"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20797D99-FC0D-4876-A270-F65378026435}" type="pres">
      <dgm:prSet presAssocID="{17F81624-7474-4309-99E2-B3F478036703}" presName="spaceRect" presStyleCnt="0"/>
      <dgm:spPr/>
    </dgm:pt>
    <dgm:pt modelId="{A44B98C0-3BFC-4F06-A51B-8E245E076AEC}" type="pres">
      <dgm:prSet presAssocID="{17F81624-7474-4309-99E2-B3F478036703}" presName="textRect" presStyleLbl="revTx" presStyleIdx="1" presStyleCnt="2">
        <dgm:presLayoutVars>
          <dgm:chMax val="1"/>
          <dgm:chPref val="1"/>
        </dgm:presLayoutVars>
      </dgm:prSet>
      <dgm:spPr/>
    </dgm:pt>
  </dgm:ptLst>
  <dgm:cxnLst>
    <dgm:cxn modelId="{AD4FC41C-9DD3-4DF2-8A94-B482ABBC1679}" type="presOf" srcId="{1A55FB1F-8BE3-4785-ACFB-6F41A18F7028}" destId="{3258C230-247F-4999-8A80-B8E7F8674212}" srcOrd="0" destOrd="0" presId="urn:microsoft.com/office/officeart/2018/5/layout/IconCircleLabelList"/>
    <dgm:cxn modelId="{6693A935-B794-4370-A69C-281A9B11E533}" srcId="{BB995192-F1EB-4847-8318-82C8829C1F06}" destId="{17F81624-7474-4309-99E2-B3F478036703}" srcOrd="1" destOrd="0" parTransId="{755510B0-427B-49D9-9C88-003AC3DB9850}" sibTransId="{1635AC71-8FDC-4F66-9514-46B8E41EAE2E}"/>
    <dgm:cxn modelId="{7E08856C-F9C6-4255-97AF-BB069FCBC75A}" type="presOf" srcId="{BB995192-F1EB-4847-8318-82C8829C1F06}" destId="{C68F5339-0EEA-490A-B213-53BD40AD2058}" srcOrd="0" destOrd="0" presId="urn:microsoft.com/office/officeart/2018/5/layout/IconCircleLabelList"/>
    <dgm:cxn modelId="{6360F8A7-0F13-42C1-85A2-BB7DB5D54022}" srcId="{BB995192-F1EB-4847-8318-82C8829C1F06}" destId="{1A55FB1F-8BE3-4785-ACFB-6F41A18F7028}" srcOrd="0" destOrd="0" parTransId="{3A98D1FF-C792-4CF1-8B90-9C2B69437D1D}" sibTransId="{804AA9CA-AC66-48D5-82D6-E90F896E8529}"/>
    <dgm:cxn modelId="{182741EF-A83F-42FC-AF7B-71B54DB28322}" type="presOf" srcId="{17F81624-7474-4309-99E2-B3F478036703}" destId="{A44B98C0-3BFC-4F06-A51B-8E245E076AEC}" srcOrd="0" destOrd="0" presId="urn:microsoft.com/office/officeart/2018/5/layout/IconCircleLabelList"/>
    <dgm:cxn modelId="{1FC34547-CD94-4F61-B606-5936127A9D06}" type="presParOf" srcId="{C68F5339-0EEA-490A-B213-53BD40AD2058}" destId="{0BAFD13E-1BDA-408B-A903-E16EBEBCFD8D}" srcOrd="0" destOrd="0" presId="urn:microsoft.com/office/officeart/2018/5/layout/IconCircleLabelList"/>
    <dgm:cxn modelId="{53F3AA6C-D3A4-4BB0-9B0E-4644A07628E1}" type="presParOf" srcId="{0BAFD13E-1BDA-408B-A903-E16EBEBCFD8D}" destId="{90F46A9A-2539-4C4D-8823-6CF230688CCF}" srcOrd="0" destOrd="0" presId="urn:microsoft.com/office/officeart/2018/5/layout/IconCircleLabelList"/>
    <dgm:cxn modelId="{AA03122E-BA72-41BD-B59F-F82319AA9077}" type="presParOf" srcId="{0BAFD13E-1BDA-408B-A903-E16EBEBCFD8D}" destId="{66EA1A6D-8263-4C96-A414-8B10C1385E88}" srcOrd="1" destOrd="0" presId="urn:microsoft.com/office/officeart/2018/5/layout/IconCircleLabelList"/>
    <dgm:cxn modelId="{E59234D4-79CC-435E-9F74-838ABCCDB39A}" type="presParOf" srcId="{0BAFD13E-1BDA-408B-A903-E16EBEBCFD8D}" destId="{727939B5-2E8C-4ADB-A72E-936E18C2B406}" srcOrd="2" destOrd="0" presId="urn:microsoft.com/office/officeart/2018/5/layout/IconCircleLabelList"/>
    <dgm:cxn modelId="{87BADC7A-4909-4141-8301-2367C9F76354}" type="presParOf" srcId="{0BAFD13E-1BDA-408B-A903-E16EBEBCFD8D}" destId="{3258C230-247F-4999-8A80-B8E7F8674212}" srcOrd="3" destOrd="0" presId="urn:microsoft.com/office/officeart/2018/5/layout/IconCircleLabelList"/>
    <dgm:cxn modelId="{63A3FAF8-65F1-4EEC-AB1F-D2ABC0D722B6}" type="presParOf" srcId="{C68F5339-0EEA-490A-B213-53BD40AD2058}" destId="{56705650-DC1D-4F51-B197-79348F9EC454}" srcOrd="1" destOrd="0" presId="urn:microsoft.com/office/officeart/2018/5/layout/IconCircleLabelList"/>
    <dgm:cxn modelId="{EEF8A3AD-AE18-48B7-BFD2-A22FEC2379EF}" type="presParOf" srcId="{C68F5339-0EEA-490A-B213-53BD40AD2058}" destId="{E08A3065-5447-4EB3-B2F9-99F01095C274}" srcOrd="2" destOrd="0" presId="urn:microsoft.com/office/officeart/2018/5/layout/IconCircleLabelList"/>
    <dgm:cxn modelId="{8C3E232B-81A8-42EA-87A4-572B6C9CE866}" type="presParOf" srcId="{E08A3065-5447-4EB3-B2F9-99F01095C274}" destId="{AFFBCE31-65BB-4C0C-97F3-874AE742778A}" srcOrd="0" destOrd="0" presId="urn:microsoft.com/office/officeart/2018/5/layout/IconCircleLabelList"/>
    <dgm:cxn modelId="{BEFAB82E-C947-4D15-BF48-CE7595FC9CD0}" type="presParOf" srcId="{E08A3065-5447-4EB3-B2F9-99F01095C274}" destId="{5289E537-A130-4521-8CB0-B5031076F68E}" srcOrd="1" destOrd="0" presId="urn:microsoft.com/office/officeart/2018/5/layout/IconCircleLabelList"/>
    <dgm:cxn modelId="{BE226A1C-B5ED-4B57-915B-6D2FEDC05C91}" type="presParOf" srcId="{E08A3065-5447-4EB3-B2F9-99F01095C274}" destId="{20797D99-FC0D-4876-A270-F65378026435}" srcOrd="2" destOrd="0" presId="urn:microsoft.com/office/officeart/2018/5/layout/IconCircleLabelList"/>
    <dgm:cxn modelId="{6C90533D-EEE4-473A-A5FE-4151D90E34B9}" type="presParOf" srcId="{E08A3065-5447-4EB3-B2F9-99F01095C274}" destId="{A44B98C0-3BFC-4F06-A51B-8E245E076AEC}"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4BD54D-0E30-40AB-BBF1-6212A028EF27}">
      <dsp:nvSpPr>
        <dsp:cNvPr id="0" name=""/>
        <dsp:cNvSpPr/>
      </dsp:nvSpPr>
      <dsp:spPr>
        <a:xfrm rot="16200000">
          <a:off x="-1309458" y="1310927"/>
          <a:ext cx="4064000" cy="1442144"/>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t" anchorCtr="0">
          <a:noAutofit/>
        </a:bodyPr>
        <a:lstStyle/>
        <a:p>
          <a:pPr marL="0" lvl="0" indent="0" algn="l" defTabSz="711200">
            <a:lnSpc>
              <a:spcPct val="90000"/>
            </a:lnSpc>
            <a:spcBef>
              <a:spcPct val="0"/>
            </a:spcBef>
            <a:spcAft>
              <a:spcPct val="35000"/>
            </a:spcAft>
            <a:buNone/>
          </a:pPr>
          <a:r>
            <a:rPr lang="en-US" sz="1600" u="sng" kern="1200"/>
            <a:t>IPA Received</a:t>
          </a:r>
        </a:p>
        <a:p>
          <a:pPr marL="171450" lvl="1" indent="-171450" algn="l" defTabSz="711200">
            <a:lnSpc>
              <a:spcPct val="90000"/>
            </a:lnSpc>
            <a:spcBef>
              <a:spcPct val="0"/>
            </a:spcBef>
            <a:spcAft>
              <a:spcPct val="15000"/>
            </a:spcAft>
            <a:buChar char="•"/>
          </a:pPr>
          <a:r>
            <a:rPr lang="en-US" sz="1600" kern="1200"/>
            <a:t>PACA Letter Issued</a:t>
          </a:r>
        </a:p>
        <a:p>
          <a:pPr marL="171450" lvl="1" indent="-171450" algn="l" defTabSz="711200">
            <a:lnSpc>
              <a:spcPct val="90000"/>
            </a:lnSpc>
            <a:spcBef>
              <a:spcPct val="0"/>
            </a:spcBef>
            <a:spcAft>
              <a:spcPct val="15000"/>
            </a:spcAft>
            <a:buChar char="•"/>
          </a:pPr>
          <a:r>
            <a:rPr lang="en-US" sz="1600" kern="1200">
              <a:latin typeface="Arial" panose="020B0604020202020204"/>
            </a:rPr>
            <a:t>10</a:t>
          </a:r>
          <a:r>
            <a:rPr lang="en-US" sz="1600" kern="1200"/>
            <a:t> days</a:t>
          </a:r>
        </a:p>
      </dsp:txBody>
      <dsp:txXfrm rot="5400000">
        <a:off x="1470" y="812799"/>
        <a:ext cx="1442144" cy="2438400"/>
      </dsp:txXfrm>
    </dsp:sp>
    <dsp:sp modelId="{6C26977B-3093-42E7-8B79-F423C96FA283}">
      <dsp:nvSpPr>
        <dsp:cNvPr id="0" name=""/>
        <dsp:cNvSpPr/>
      </dsp:nvSpPr>
      <dsp:spPr>
        <a:xfrm rot="16200000">
          <a:off x="240847" y="1310927"/>
          <a:ext cx="4064000" cy="1442144"/>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0" tIns="0" rIns="101600" bIns="0" numCol="1" spcCol="1270" anchor="t" anchorCtr="0">
          <a:noAutofit/>
        </a:bodyPr>
        <a:lstStyle/>
        <a:p>
          <a:pPr marL="0" lvl="0" indent="0" algn="l" defTabSz="711200">
            <a:lnSpc>
              <a:spcPct val="90000"/>
            </a:lnSpc>
            <a:spcBef>
              <a:spcPct val="0"/>
            </a:spcBef>
            <a:spcAft>
              <a:spcPct val="35000"/>
            </a:spcAft>
            <a:buNone/>
          </a:pPr>
          <a:r>
            <a:rPr lang="en-US" sz="1600" u="sng" kern="1200"/>
            <a:t>Program Application Submitted</a:t>
          </a:r>
        </a:p>
        <a:p>
          <a:pPr marL="171450" lvl="1" indent="-171450" algn="l" defTabSz="711200">
            <a:lnSpc>
              <a:spcPct val="90000"/>
            </a:lnSpc>
            <a:spcBef>
              <a:spcPct val="0"/>
            </a:spcBef>
            <a:spcAft>
              <a:spcPct val="15000"/>
            </a:spcAft>
            <a:buChar char="•"/>
          </a:pPr>
          <a:r>
            <a:rPr lang="en-US" sz="1600" kern="1200"/>
            <a:t>90 days</a:t>
          </a:r>
        </a:p>
      </dsp:txBody>
      <dsp:txXfrm rot="5400000">
        <a:off x="1551775" y="812799"/>
        <a:ext cx="1442144" cy="2438400"/>
      </dsp:txXfrm>
    </dsp:sp>
    <dsp:sp modelId="{526FA530-4157-4BA1-A1B9-E6BA9976259E}">
      <dsp:nvSpPr>
        <dsp:cNvPr id="0" name=""/>
        <dsp:cNvSpPr/>
      </dsp:nvSpPr>
      <dsp:spPr>
        <a:xfrm rot="16200000">
          <a:off x="1791152" y="1310927"/>
          <a:ext cx="4064000" cy="1442144"/>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0" tIns="0" rIns="88900" bIns="0" numCol="1" spcCol="1270" anchor="t" anchorCtr="0">
          <a:noAutofit/>
        </a:bodyPr>
        <a:lstStyle/>
        <a:p>
          <a:pPr marL="0" lvl="0" indent="0" algn="l" defTabSz="666750">
            <a:lnSpc>
              <a:spcPct val="90000"/>
            </a:lnSpc>
            <a:spcBef>
              <a:spcPct val="0"/>
            </a:spcBef>
            <a:spcAft>
              <a:spcPct val="35000"/>
            </a:spcAft>
            <a:buNone/>
          </a:pPr>
          <a:r>
            <a:rPr lang="en-US" sz="1500" u="sng" kern="1200"/>
            <a:t>Completeness Checklist</a:t>
          </a:r>
        </a:p>
        <a:p>
          <a:pPr marL="114300" lvl="1" indent="-114300" algn="l" defTabSz="622300">
            <a:lnSpc>
              <a:spcPct val="90000"/>
            </a:lnSpc>
            <a:spcBef>
              <a:spcPct val="0"/>
            </a:spcBef>
            <a:spcAft>
              <a:spcPct val="15000"/>
            </a:spcAft>
            <a:buChar char="•"/>
          </a:pPr>
          <a:r>
            <a:rPr lang="en-US" sz="1400" kern="1200"/>
            <a:t>10 days</a:t>
          </a:r>
        </a:p>
        <a:p>
          <a:pPr marL="114300" lvl="1" indent="-114300" algn="l" defTabSz="533400">
            <a:lnSpc>
              <a:spcPct val="90000"/>
            </a:lnSpc>
            <a:spcBef>
              <a:spcPct val="0"/>
            </a:spcBef>
            <a:spcAft>
              <a:spcPct val="15000"/>
            </a:spcAft>
            <a:buChar char="•"/>
          </a:pPr>
          <a:endParaRPr lang="en-US" sz="1200" kern="1200"/>
        </a:p>
        <a:p>
          <a:pPr marL="114300" lvl="1" indent="-114300" algn="l" defTabSz="622300">
            <a:lnSpc>
              <a:spcPct val="90000"/>
            </a:lnSpc>
            <a:spcBef>
              <a:spcPct val="0"/>
            </a:spcBef>
            <a:spcAft>
              <a:spcPct val="15000"/>
            </a:spcAft>
            <a:buChar char="•"/>
          </a:pPr>
          <a:r>
            <a:rPr lang="en-US" sz="1400" kern="1200"/>
            <a:t>Completeness items resubmitted, if not complete</a:t>
          </a:r>
        </a:p>
        <a:p>
          <a:pPr marL="114300" lvl="1" indent="-114300" algn="l" defTabSz="622300">
            <a:lnSpc>
              <a:spcPct val="90000"/>
            </a:lnSpc>
            <a:spcBef>
              <a:spcPct val="0"/>
            </a:spcBef>
            <a:spcAft>
              <a:spcPct val="15000"/>
            </a:spcAft>
            <a:buChar char="•"/>
          </a:pPr>
          <a:r>
            <a:rPr lang="en-US" sz="1400" kern="1200"/>
            <a:t>30 days</a:t>
          </a:r>
        </a:p>
      </dsp:txBody>
      <dsp:txXfrm rot="5400000">
        <a:off x="3102080" y="812799"/>
        <a:ext cx="1442144" cy="2438400"/>
      </dsp:txXfrm>
    </dsp:sp>
    <dsp:sp modelId="{409BD367-E967-4803-9F6B-64AFC582B352}">
      <dsp:nvSpPr>
        <dsp:cNvPr id="0" name=""/>
        <dsp:cNvSpPr/>
      </dsp:nvSpPr>
      <dsp:spPr>
        <a:xfrm rot="16200000">
          <a:off x="3341458" y="1310927"/>
          <a:ext cx="4064000" cy="1442144"/>
        </a:xfrm>
        <a:prstGeom prst="flowChartManualOperati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0" rIns="95250" bIns="0" numCol="1" spcCol="1270" anchor="t" anchorCtr="0">
          <a:noAutofit/>
        </a:bodyPr>
        <a:lstStyle/>
        <a:p>
          <a:pPr marL="0" lvl="0" indent="0" algn="l" defTabSz="666750">
            <a:lnSpc>
              <a:spcPct val="90000"/>
            </a:lnSpc>
            <a:spcBef>
              <a:spcPct val="0"/>
            </a:spcBef>
            <a:spcAft>
              <a:spcPct val="35000"/>
            </a:spcAft>
            <a:buNone/>
          </a:pPr>
          <a:r>
            <a:rPr lang="en-US" sz="1500" u="sng" kern="1200"/>
            <a:t>Staff Review Panel</a:t>
          </a:r>
        </a:p>
        <a:p>
          <a:pPr marL="114300" lvl="1" indent="-114300" algn="l" defTabSz="622300">
            <a:lnSpc>
              <a:spcPct val="90000"/>
            </a:lnSpc>
            <a:spcBef>
              <a:spcPct val="0"/>
            </a:spcBef>
            <a:spcAft>
              <a:spcPct val="15000"/>
            </a:spcAft>
            <a:buChar char="•"/>
          </a:pPr>
          <a:r>
            <a:rPr lang="en-US" sz="1400" kern="1200"/>
            <a:t>45 days</a:t>
          </a:r>
        </a:p>
      </dsp:txBody>
      <dsp:txXfrm rot="5400000">
        <a:off x="4652386" y="812799"/>
        <a:ext cx="1442144" cy="24384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1861A-36F4-4630-9AC2-C6474138E109}">
      <dsp:nvSpPr>
        <dsp:cNvPr id="0" name=""/>
        <dsp:cNvSpPr/>
      </dsp:nvSpPr>
      <dsp:spPr>
        <a:xfrm>
          <a:off x="900970" y="420246"/>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967B2D-B5EA-4A64-A94C-4941E3980118}">
      <dsp:nvSpPr>
        <dsp:cNvPr id="0" name=""/>
        <dsp:cNvSpPr/>
      </dsp:nvSpPr>
      <dsp:spPr>
        <a:xfrm>
          <a:off x="461560" y="1409027"/>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Georgia Planning Act</a:t>
          </a:r>
        </a:p>
      </dsp:txBody>
      <dsp:txXfrm>
        <a:off x="461560" y="1409027"/>
        <a:ext cx="1597851" cy="639140"/>
      </dsp:txXfrm>
    </dsp:sp>
    <dsp:sp modelId="{064D6F94-9701-4B8E-A635-DB759EBFD470}">
      <dsp:nvSpPr>
        <dsp:cNvPr id="0" name=""/>
        <dsp:cNvSpPr/>
      </dsp:nvSpPr>
      <dsp:spPr>
        <a:xfrm>
          <a:off x="2778445" y="420246"/>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EBEA8E-11B6-48C0-A6D2-8928DE2CC7F3}">
      <dsp:nvSpPr>
        <dsp:cNvPr id="0" name=""/>
        <dsp:cNvSpPr/>
      </dsp:nvSpPr>
      <dsp:spPr>
        <a:xfrm>
          <a:off x="2339036" y="1409027"/>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The Service Delivery Strategy Act</a:t>
          </a:r>
        </a:p>
      </dsp:txBody>
      <dsp:txXfrm>
        <a:off x="2339036" y="1409027"/>
        <a:ext cx="1597851" cy="639140"/>
      </dsp:txXfrm>
    </dsp:sp>
    <dsp:sp modelId="{2EB70C19-C1B7-4F18-B1F9-22731ABF1457}">
      <dsp:nvSpPr>
        <dsp:cNvPr id="0" name=""/>
        <dsp:cNvSpPr/>
      </dsp:nvSpPr>
      <dsp:spPr>
        <a:xfrm>
          <a:off x="4655921" y="420246"/>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4E433B-CD30-4F40-8538-A7050EAFC126}">
      <dsp:nvSpPr>
        <dsp:cNvPr id="0" name=""/>
        <dsp:cNvSpPr/>
      </dsp:nvSpPr>
      <dsp:spPr>
        <a:xfrm>
          <a:off x="4216512" y="1409027"/>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The Solid Waste Management Act ( Sewer Projects)</a:t>
          </a:r>
        </a:p>
      </dsp:txBody>
      <dsp:txXfrm>
        <a:off x="4216512" y="1409027"/>
        <a:ext cx="1597851" cy="639140"/>
      </dsp:txXfrm>
    </dsp:sp>
    <dsp:sp modelId="{BA84D205-5EEA-43BF-9D4F-726B98697D66}">
      <dsp:nvSpPr>
        <dsp:cNvPr id="0" name=""/>
        <dsp:cNvSpPr/>
      </dsp:nvSpPr>
      <dsp:spPr>
        <a:xfrm>
          <a:off x="6533396" y="420246"/>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E86B62-65A6-4860-A142-FC60A1235CC2}">
      <dsp:nvSpPr>
        <dsp:cNvPr id="0" name=""/>
        <dsp:cNvSpPr/>
      </dsp:nvSpPr>
      <dsp:spPr>
        <a:xfrm>
          <a:off x="6093987" y="1409027"/>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DCA Local Government Finance Report requirements</a:t>
          </a:r>
        </a:p>
      </dsp:txBody>
      <dsp:txXfrm>
        <a:off x="6093987" y="1409027"/>
        <a:ext cx="1597851" cy="639140"/>
      </dsp:txXfrm>
    </dsp:sp>
    <dsp:sp modelId="{9394BBD7-1617-4AC2-914C-6955D624984D}">
      <dsp:nvSpPr>
        <dsp:cNvPr id="0" name=""/>
        <dsp:cNvSpPr/>
      </dsp:nvSpPr>
      <dsp:spPr>
        <a:xfrm>
          <a:off x="3717183" y="2447631"/>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5C3D61-72AF-4E4D-ABDE-FF7077F57CB3}">
      <dsp:nvSpPr>
        <dsp:cNvPr id="0" name=""/>
        <dsp:cNvSpPr/>
      </dsp:nvSpPr>
      <dsp:spPr>
        <a:xfrm>
          <a:off x="3277774" y="3436412"/>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t>Local Government Audit Act</a:t>
          </a:r>
        </a:p>
      </dsp:txBody>
      <dsp:txXfrm>
        <a:off x="3277774" y="3436412"/>
        <a:ext cx="1597851" cy="6391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636B9A-2D10-4E9F-8637-BA130A046E9D}">
      <dsp:nvSpPr>
        <dsp:cNvPr id="0" name=""/>
        <dsp:cNvSpPr/>
      </dsp:nvSpPr>
      <dsp:spPr>
        <a:xfrm>
          <a:off x="839672" y="800643"/>
          <a:ext cx="1300252" cy="13002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4CDF90-092C-43BD-A002-C60DBFBEE2A0}">
      <dsp:nvSpPr>
        <dsp:cNvPr id="0" name=""/>
        <dsp:cNvSpPr/>
      </dsp:nvSpPr>
      <dsp:spPr>
        <a:xfrm>
          <a:off x="45073" y="2513704"/>
          <a:ext cx="2889450" cy="103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A financing mechanism which seeks to create </a:t>
          </a:r>
          <a:r>
            <a:rPr lang="en-US" sz="1400" b="1" kern="1200"/>
            <a:t>employment opportunities for rural Georgia’s low- and moderate-income population </a:t>
          </a:r>
          <a:r>
            <a:rPr lang="en-US" sz="1400" kern="1200"/>
            <a:t>;</a:t>
          </a:r>
        </a:p>
      </dsp:txBody>
      <dsp:txXfrm>
        <a:off x="45073" y="2513704"/>
        <a:ext cx="2889450" cy="1036989"/>
      </dsp:txXfrm>
    </dsp:sp>
    <dsp:sp modelId="{540EC90C-3D82-4689-B2C4-E6ACF6375BE2}">
      <dsp:nvSpPr>
        <dsp:cNvPr id="0" name=""/>
        <dsp:cNvSpPr/>
      </dsp:nvSpPr>
      <dsp:spPr>
        <a:xfrm>
          <a:off x="4234775" y="800643"/>
          <a:ext cx="1300252" cy="13002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48DA0E-4FC3-4748-AFEA-D2AA4415129B}">
      <dsp:nvSpPr>
        <dsp:cNvPr id="0" name=""/>
        <dsp:cNvSpPr/>
      </dsp:nvSpPr>
      <dsp:spPr>
        <a:xfrm>
          <a:off x="3440177" y="2513704"/>
          <a:ext cx="2889450" cy="103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A method of </a:t>
          </a:r>
          <a:r>
            <a:rPr lang="en-US" sz="1400" b="1" kern="1200"/>
            <a:t>assisting those businesses that cannot raise all of their financing needs  through conventional private sources</a:t>
          </a:r>
          <a:r>
            <a:rPr lang="en-US" sz="1400" kern="1200"/>
            <a:t>; and</a:t>
          </a:r>
        </a:p>
      </dsp:txBody>
      <dsp:txXfrm>
        <a:off x="3440177" y="2513704"/>
        <a:ext cx="2889450" cy="1036989"/>
      </dsp:txXfrm>
    </dsp:sp>
    <dsp:sp modelId="{7BC37375-C28A-4599-854F-29D809FD024F}">
      <dsp:nvSpPr>
        <dsp:cNvPr id="0" name=""/>
        <dsp:cNvSpPr/>
      </dsp:nvSpPr>
      <dsp:spPr>
        <a:xfrm>
          <a:off x="8002777" y="800643"/>
          <a:ext cx="1300252" cy="13002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A7AAFD-CFFF-4A8F-B4E8-6678F43C6AB8}">
      <dsp:nvSpPr>
        <dsp:cNvPr id="0" name=""/>
        <dsp:cNvSpPr/>
      </dsp:nvSpPr>
      <dsp:spPr>
        <a:xfrm>
          <a:off x="6835280" y="2513704"/>
          <a:ext cx="3635245" cy="10369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A </a:t>
          </a:r>
          <a:r>
            <a:rPr lang="en-US" sz="1400" b="1" kern="1200"/>
            <a:t>provider of infrastructure funding to local governments </a:t>
          </a:r>
          <a:r>
            <a:rPr lang="en-US" sz="1400" kern="1200"/>
            <a:t>with projects that will create the necessary job opportunities , but cannot proceed because of a lack of sufficient infrastructure funding</a:t>
          </a:r>
        </a:p>
      </dsp:txBody>
      <dsp:txXfrm>
        <a:off x="6835280" y="2513704"/>
        <a:ext cx="3635245" cy="103698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77E4E-F885-4854-AFAC-BFD3C0577816}">
      <dsp:nvSpPr>
        <dsp:cNvPr id="0" name=""/>
        <dsp:cNvSpPr/>
      </dsp:nvSpPr>
      <dsp:spPr>
        <a:xfrm>
          <a:off x="0" y="0"/>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72FA4D-F943-47BD-BD3E-8460C1C4A718}">
      <dsp:nvSpPr>
        <dsp:cNvPr id="0" name=""/>
        <dsp:cNvSpPr/>
      </dsp:nvSpPr>
      <dsp:spPr>
        <a:xfrm>
          <a:off x="0" y="0"/>
          <a:ext cx="3555013" cy="3749957"/>
        </a:xfrm>
        <a:prstGeom prst="flowChartDelay">
          <a:avLst/>
        </a:prstGeom>
        <a:solidFill>
          <a:srgbClr val="D9D9D9"/>
        </a:solid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a:t>Direct assistance to private for-profit entities, when the assistance is appropriate to carry out an economic development project</a:t>
          </a:r>
        </a:p>
      </dsp:txBody>
      <dsp:txXfrm>
        <a:off x="0" y="549168"/>
        <a:ext cx="3034393" cy="2651621"/>
      </dsp:txXfrm>
    </dsp:sp>
    <dsp:sp modelId="{2F4C60AD-41BD-4268-9FEA-0832630F1188}">
      <dsp:nvSpPr>
        <dsp:cNvPr id="0" name=""/>
        <dsp:cNvSpPr/>
      </dsp:nvSpPr>
      <dsp:spPr>
        <a:xfrm>
          <a:off x="3687668" y="601059"/>
          <a:ext cx="6827900" cy="1171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a:t>
          </a:r>
          <a:r>
            <a:rPr lang="en-US" sz="1800" b="1" kern="1200" dirty="0"/>
            <a:t>Assistance can not be in the form of a  grant</a:t>
          </a:r>
          <a:r>
            <a:rPr lang="en-US" sz="1800" kern="1200" dirty="0"/>
            <a:t>, guarantees, or technical assistance.</a:t>
          </a:r>
        </a:p>
      </dsp:txBody>
      <dsp:txXfrm>
        <a:off x="3687668" y="601059"/>
        <a:ext cx="6827900" cy="1171861"/>
      </dsp:txXfrm>
    </dsp:sp>
    <dsp:sp modelId="{D7A00991-FC86-45E8-B9D0-5156560A9F65}">
      <dsp:nvSpPr>
        <dsp:cNvPr id="0" name=""/>
        <dsp:cNvSpPr/>
      </dsp:nvSpPr>
      <dsp:spPr>
        <a:xfrm>
          <a:off x="3555013" y="1230454"/>
          <a:ext cx="695836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CDD223-BCA7-4AC7-9FDF-04680E522D6B}">
      <dsp:nvSpPr>
        <dsp:cNvPr id="0" name=""/>
        <dsp:cNvSpPr/>
      </dsp:nvSpPr>
      <dsp:spPr>
        <a:xfrm>
          <a:off x="3685483" y="1289047"/>
          <a:ext cx="6827900" cy="1171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*Financial assistance to private for-profit entities must be made upon </a:t>
          </a:r>
          <a:r>
            <a:rPr lang="en-US" sz="1800" b="1" kern="1200" dirty="0"/>
            <a:t>firm commitments of financial participation from other private sources such as banks </a:t>
          </a:r>
          <a:r>
            <a:rPr lang="en-US" sz="1800" kern="1200" dirty="0"/>
            <a:t>or the private for-profit entities themselves. </a:t>
          </a:r>
        </a:p>
      </dsp:txBody>
      <dsp:txXfrm>
        <a:off x="3685483" y="1289047"/>
        <a:ext cx="6827900" cy="1171861"/>
      </dsp:txXfrm>
    </dsp:sp>
    <dsp:sp modelId="{CBA40B2B-592A-4929-92BE-6D40677B6069}">
      <dsp:nvSpPr>
        <dsp:cNvPr id="0" name=""/>
        <dsp:cNvSpPr/>
      </dsp:nvSpPr>
      <dsp:spPr>
        <a:xfrm>
          <a:off x="3555013" y="2460909"/>
          <a:ext cx="695836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C7FDA4-1DBB-4097-897E-DC3D2BA28C33}">
      <dsp:nvSpPr>
        <dsp:cNvPr id="0" name=""/>
        <dsp:cNvSpPr/>
      </dsp:nvSpPr>
      <dsp:spPr>
        <a:xfrm>
          <a:off x="3685483" y="2519502"/>
          <a:ext cx="6827900" cy="1171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dirty="0"/>
            <a:t>*Assistance must also </a:t>
          </a:r>
          <a:r>
            <a:rPr lang="en-US" sz="1800" b="1" kern="1200" dirty="0"/>
            <a:t>create or retain permanent jobs </a:t>
          </a:r>
          <a:r>
            <a:rPr lang="en-US" sz="1800" kern="1200" dirty="0"/>
            <a:t>principally for low- and moderate-income persons.</a:t>
          </a:r>
        </a:p>
      </dsp:txBody>
      <dsp:txXfrm>
        <a:off x="3685483" y="2519502"/>
        <a:ext cx="6827900" cy="1171861"/>
      </dsp:txXfrm>
    </dsp:sp>
    <dsp:sp modelId="{042765A9-0F22-4A9B-B7D5-FC510D582399}">
      <dsp:nvSpPr>
        <dsp:cNvPr id="0" name=""/>
        <dsp:cNvSpPr/>
      </dsp:nvSpPr>
      <dsp:spPr>
        <a:xfrm>
          <a:off x="3555013" y="3691363"/>
          <a:ext cx="6958369"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1F8280-5DE9-4704-A7C8-B59CACB9B003}">
      <dsp:nvSpPr>
        <dsp:cNvPr id="0" name=""/>
        <dsp:cNvSpPr/>
      </dsp:nvSpPr>
      <dsp:spPr>
        <a:xfrm>
          <a:off x="884935" y="60152"/>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DDABCA-88DD-4971-A536-488E44AA21AC}">
      <dsp:nvSpPr>
        <dsp:cNvPr id="0" name=""/>
        <dsp:cNvSpPr/>
      </dsp:nvSpPr>
      <dsp:spPr>
        <a:xfrm>
          <a:off x="1352935" y="528152"/>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B97D1A-E226-4251-ADED-5B9B01DE09D1}">
      <dsp:nvSpPr>
        <dsp:cNvPr id="0" name=""/>
        <dsp:cNvSpPr/>
      </dsp:nvSpPr>
      <dsp:spPr>
        <a:xfrm>
          <a:off x="182935" y="2940152"/>
          <a:ext cx="3600000" cy="119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b="0" i="0" kern="1200" cap="none" baseline="0"/>
            <a:t>Public water and sewer systems (E.G. Distribution and/or collection lines), wastewater treatment projects, rail spurs, and various other types of public facilities.</a:t>
          </a:r>
          <a:endParaRPr lang="en-US" sz="1800" kern="1200" cap="none"/>
        </a:p>
      </dsp:txBody>
      <dsp:txXfrm>
        <a:off x="182935" y="2940152"/>
        <a:ext cx="3600000" cy="1192500"/>
      </dsp:txXfrm>
    </dsp:sp>
    <dsp:sp modelId="{8E702F2A-6FB5-40C1-8AB9-645651874290}">
      <dsp:nvSpPr>
        <dsp:cNvPr id="0" name=""/>
        <dsp:cNvSpPr/>
      </dsp:nvSpPr>
      <dsp:spPr>
        <a:xfrm>
          <a:off x="5114935" y="60152"/>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266EEA-8B57-4F4D-A3E5-AE6F37C89B92}">
      <dsp:nvSpPr>
        <dsp:cNvPr id="0" name=""/>
        <dsp:cNvSpPr/>
      </dsp:nvSpPr>
      <dsp:spPr>
        <a:xfrm>
          <a:off x="5582935" y="528152"/>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8CF8DD-4285-413C-9734-25C58C8E8892}">
      <dsp:nvSpPr>
        <dsp:cNvPr id="0" name=""/>
        <dsp:cNvSpPr/>
      </dsp:nvSpPr>
      <dsp:spPr>
        <a:xfrm>
          <a:off x="4412935" y="2940152"/>
          <a:ext cx="3600000" cy="119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b="0" i="0" kern="1200" cap="none" baseline="0"/>
            <a:t>Financing for fixed assets including land, new facilities, rehabilitation of existing facilities, machinery, equipment, etc.</a:t>
          </a:r>
          <a:endParaRPr lang="en-US" sz="1900" kern="1200" cap="none"/>
        </a:p>
      </dsp:txBody>
      <dsp:txXfrm>
        <a:off x="4412935" y="2940152"/>
        <a:ext cx="3600000" cy="11925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88850-A0B2-45B9-ADF4-258D428AFD8F}">
      <dsp:nvSpPr>
        <dsp:cNvPr id="0" name=""/>
        <dsp:cNvSpPr/>
      </dsp:nvSpPr>
      <dsp:spPr>
        <a:xfrm>
          <a:off x="900970" y="420246"/>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33C3D0-0550-4C56-AB0E-9A884AD0ECDD}">
      <dsp:nvSpPr>
        <dsp:cNvPr id="0" name=""/>
        <dsp:cNvSpPr/>
      </dsp:nvSpPr>
      <dsp:spPr>
        <a:xfrm>
          <a:off x="461560" y="1409027"/>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Working Capital</a:t>
          </a:r>
        </a:p>
      </dsp:txBody>
      <dsp:txXfrm>
        <a:off x="461560" y="1409027"/>
        <a:ext cx="1597851" cy="639140"/>
      </dsp:txXfrm>
    </dsp:sp>
    <dsp:sp modelId="{F54E8BDB-C839-484B-A69B-421109509C37}">
      <dsp:nvSpPr>
        <dsp:cNvPr id="0" name=""/>
        <dsp:cNvSpPr/>
      </dsp:nvSpPr>
      <dsp:spPr>
        <a:xfrm>
          <a:off x="2778445" y="420246"/>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693EE7-3899-4E72-8173-8FE08FBAF76F}">
      <dsp:nvSpPr>
        <dsp:cNvPr id="0" name=""/>
        <dsp:cNvSpPr/>
      </dsp:nvSpPr>
      <dsp:spPr>
        <a:xfrm>
          <a:off x="2339036" y="1409027"/>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Refinancing</a:t>
          </a:r>
        </a:p>
      </dsp:txBody>
      <dsp:txXfrm>
        <a:off x="2339036" y="1409027"/>
        <a:ext cx="1597851" cy="639140"/>
      </dsp:txXfrm>
    </dsp:sp>
    <dsp:sp modelId="{CA1EF763-829C-4FA5-A3D8-A5F2C0A46304}">
      <dsp:nvSpPr>
        <dsp:cNvPr id="0" name=""/>
        <dsp:cNvSpPr/>
      </dsp:nvSpPr>
      <dsp:spPr>
        <a:xfrm>
          <a:off x="4655921" y="420246"/>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FA0208-6C4A-4976-8A74-B8595B52C216}">
      <dsp:nvSpPr>
        <dsp:cNvPr id="0" name=""/>
        <dsp:cNvSpPr/>
      </dsp:nvSpPr>
      <dsp:spPr>
        <a:xfrm>
          <a:off x="4216512" y="1409027"/>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Speculative Projects</a:t>
          </a:r>
        </a:p>
      </dsp:txBody>
      <dsp:txXfrm>
        <a:off x="4216512" y="1409027"/>
        <a:ext cx="1597851" cy="639140"/>
      </dsp:txXfrm>
    </dsp:sp>
    <dsp:sp modelId="{3AC69B3B-AB71-442D-AD4F-DD157152D189}">
      <dsp:nvSpPr>
        <dsp:cNvPr id="0" name=""/>
        <dsp:cNvSpPr/>
      </dsp:nvSpPr>
      <dsp:spPr>
        <a:xfrm>
          <a:off x="6533396" y="420246"/>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67F8AB-236B-45D9-813E-19FD0868ECAA}">
      <dsp:nvSpPr>
        <dsp:cNvPr id="0" name=""/>
        <dsp:cNvSpPr/>
      </dsp:nvSpPr>
      <dsp:spPr>
        <a:xfrm>
          <a:off x="6093987" y="1409027"/>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Capacity Building</a:t>
          </a:r>
        </a:p>
      </dsp:txBody>
      <dsp:txXfrm>
        <a:off x="6093987" y="1409027"/>
        <a:ext cx="1597851" cy="639140"/>
      </dsp:txXfrm>
    </dsp:sp>
    <dsp:sp modelId="{E957CCEB-E36A-4615-9ED8-AFAD87EA2CE9}">
      <dsp:nvSpPr>
        <dsp:cNvPr id="0" name=""/>
        <dsp:cNvSpPr/>
      </dsp:nvSpPr>
      <dsp:spPr>
        <a:xfrm>
          <a:off x="1839707" y="2447631"/>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97BB15-0356-447C-982B-CA3CCAA05045}">
      <dsp:nvSpPr>
        <dsp:cNvPr id="0" name=""/>
        <dsp:cNvSpPr/>
      </dsp:nvSpPr>
      <dsp:spPr>
        <a:xfrm>
          <a:off x="1400298" y="3436412"/>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General Conduct of Government</a:t>
          </a:r>
        </a:p>
      </dsp:txBody>
      <dsp:txXfrm>
        <a:off x="1400298" y="3436412"/>
        <a:ext cx="1597851" cy="639140"/>
      </dsp:txXfrm>
    </dsp:sp>
    <dsp:sp modelId="{3F704618-3293-418E-932B-4B15DACE2FDB}">
      <dsp:nvSpPr>
        <dsp:cNvPr id="0" name=""/>
        <dsp:cNvSpPr/>
      </dsp:nvSpPr>
      <dsp:spPr>
        <a:xfrm>
          <a:off x="3717183" y="2447631"/>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231486-BCDE-44AF-AB1C-097364405E07}">
      <dsp:nvSpPr>
        <dsp:cNvPr id="0" name=""/>
        <dsp:cNvSpPr/>
      </dsp:nvSpPr>
      <dsp:spPr>
        <a:xfrm>
          <a:off x="3277774" y="3436412"/>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Project Not Meeting Federal Guidelines</a:t>
          </a:r>
        </a:p>
      </dsp:txBody>
      <dsp:txXfrm>
        <a:off x="3277774" y="3436412"/>
        <a:ext cx="1597851" cy="639140"/>
      </dsp:txXfrm>
    </dsp:sp>
    <dsp:sp modelId="{552922A7-A8B2-4D0E-976C-A5DF133B3A69}">
      <dsp:nvSpPr>
        <dsp:cNvPr id="0" name=""/>
        <dsp:cNvSpPr/>
      </dsp:nvSpPr>
      <dsp:spPr>
        <a:xfrm>
          <a:off x="5594658" y="2447631"/>
          <a:ext cx="719033" cy="7190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F1A457-02EA-4109-9812-2A836F3E83B0}">
      <dsp:nvSpPr>
        <dsp:cNvPr id="0" name=""/>
        <dsp:cNvSpPr/>
      </dsp:nvSpPr>
      <dsp:spPr>
        <a:xfrm>
          <a:off x="5155249" y="3436412"/>
          <a:ext cx="1597851" cy="639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Using Federal Funds to relocate businesses (Piracy - There are Restrictions)</a:t>
          </a:r>
        </a:p>
      </dsp:txBody>
      <dsp:txXfrm>
        <a:off x="5155249" y="3436412"/>
        <a:ext cx="1597851" cy="6391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25F8F-52F2-451C-BA56-071F436798A3}">
      <dsp:nvSpPr>
        <dsp:cNvPr id="0" name=""/>
        <dsp:cNvSpPr/>
      </dsp:nvSpPr>
      <dsp:spPr>
        <a:xfrm>
          <a:off x="0" y="845820"/>
          <a:ext cx="7010400" cy="112776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C1684B-EB37-435B-92DA-CD7E98D95ECD}">
      <dsp:nvSpPr>
        <dsp:cNvPr id="0" name=""/>
        <dsp:cNvSpPr/>
      </dsp:nvSpPr>
      <dsp:spPr>
        <a:xfrm>
          <a:off x="2873" y="0"/>
          <a:ext cx="1749861" cy="112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b="1" kern="1200">
              <a:solidFill>
                <a:srgbClr val="7D7061"/>
              </a:solidFill>
            </a:rPr>
            <a:t>GRANT TO APPLICANT</a:t>
          </a:r>
        </a:p>
      </dsp:txBody>
      <dsp:txXfrm>
        <a:off x="2873" y="0"/>
        <a:ext cx="1749861" cy="1127760"/>
      </dsp:txXfrm>
    </dsp:sp>
    <dsp:sp modelId="{842AA331-0C26-4183-AD9E-78154FF03C0D}">
      <dsp:nvSpPr>
        <dsp:cNvPr id="0" name=""/>
        <dsp:cNvSpPr/>
      </dsp:nvSpPr>
      <dsp:spPr>
        <a:xfrm>
          <a:off x="736833" y="1268730"/>
          <a:ext cx="281940" cy="281940"/>
        </a:xfrm>
        <a:prstGeom prst="ellipse">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DFFD6A-8662-4EDB-BAE6-CEA19C875C9D}">
      <dsp:nvSpPr>
        <dsp:cNvPr id="0" name=""/>
        <dsp:cNvSpPr/>
      </dsp:nvSpPr>
      <dsp:spPr>
        <a:xfrm>
          <a:off x="1840227" y="1691640"/>
          <a:ext cx="2628904" cy="112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kern="1200">
              <a:solidFill>
                <a:srgbClr val="7D7061"/>
              </a:solidFill>
            </a:rPr>
            <a:t>LOAN TO </a:t>
          </a:r>
        </a:p>
        <a:p>
          <a:pPr marL="0" lvl="0" indent="0" algn="ctr" defTabSz="666750">
            <a:lnSpc>
              <a:spcPct val="90000"/>
            </a:lnSpc>
            <a:spcBef>
              <a:spcPct val="0"/>
            </a:spcBef>
            <a:spcAft>
              <a:spcPct val="35000"/>
            </a:spcAft>
            <a:buNone/>
          </a:pPr>
          <a:r>
            <a:rPr lang="en-US" sz="1500" b="1" kern="1200">
              <a:solidFill>
                <a:srgbClr val="7D7061"/>
              </a:solidFill>
            </a:rPr>
            <a:t>LOCAL DEVELOPMENT AUTHORITY</a:t>
          </a:r>
        </a:p>
      </dsp:txBody>
      <dsp:txXfrm>
        <a:off x="1840227" y="1691640"/>
        <a:ext cx="2628904" cy="1127760"/>
      </dsp:txXfrm>
    </dsp:sp>
    <dsp:sp modelId="{C1AA1D8B-11AD-4D40-92AB-564C66F8EDE3}">
      <dsp:nvSpPr>
        <dsp:cNvPr id="0" name=""/>
        <dsp:cNvSpPr/>
      </dsp:nvSpPr>
      <dsp:spPr>
        <a:xfrm>
          <a:off x="3013710" y="1268730"/>
          <a:ext cx="281940" cy="281940"/>
        </a:xfrm>
        <a:prstGeom prst="ellipse">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4E752B-7613-49A4-B8D0-7EC4BB50AE75}">
      <dsp:nvSpPr>
        <dsp:cNvPr id="0" name=""/>
        <dsp:cNvSpPr/>
      </dsp:nvSpPr>
      <dsp:spPr>
        <a:xfrm>
          <a:off x="4556625" y="0"/>
          <a:ext cx="1749861" cy="112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b="1" kern="1200">
              <a:solidFill>
                <a:srgbClr val="7D7061"/>
              </a:solidFill>
            </a:rPr>
            <a:t>LOAN TO </a:t>
          </a:r>
        </a:p>
        <a:p>
          <a:pPr marL="0" lvl="0" indent="0" algn="ctr" defTabSz="666750">
            <a:lnSpc>
              <a:spcPct val="90000"/>
            </a:lnSpc>
            <a:spcBef>
              <a:spcPct val="0"/>
            </a:spcBef>
            <a:spcAft>
              <a:spcPct val="35000"/>
            </a:spcAft>
            <a:buNone/>
          </a:pPr>
          <a:r>
            <a:rPr lang="en-US" sz="1500" b="1" kern="1200">
              <a:solidFill>
                <a:srgbClr val="7D7061"/>
              </a:solidFill>
            </a:rPr>
            <a:t>SUB-RECIPIENT BUSINESS</a:t>
          </a:r>
        </a:p>
      </dsp:txBody>
      <dsp:txXfrm>
        <a:off x="4556625" y="0"/>
        <a:ext cx="1749861" cy="1127760"/>
      </dsp:txXfrm>
    </dsp:sp>
    <dsp:sp modelId="{B84AEF46-7958-4ABE-9507-150FACCF58F5}">
      <dsp:nvSpPr>
        <dsp:cNvPr id="0" name=""/>
        <dsp:cNvSpPr/>
      </dsp:nvSpPr>
      <dsp:spPr>
        <a:xfrm>
          <a:off x="5290586" y="1268730"/>
          <a:ext cx="281940" cy="281940"/>
        </a:xfrm>
        <a:prstGeom prst="ellipse">
          <a:avLst/>
        </a:prstGeom>
        <a:gradFill flip="none" rotWithShape="0">
          <a:gsLst>
            <a:gs pos="0">
              <a:schemeClr val="accent1">
                <a:hueOff val="0"/>
                <a:satOff val="0"/>
                <a:lumOff val="0"/>
                <a:shade val="30000"/>
                <a:satMod val="115000"/>
              </a:schemeClr>
            </a:gs>
            <a:gs pos="50000">
              <a:schemeClr val="accent1">
                <a:hueOff val="0"/>
                <a:satOff val="0"/>
                <a:lumOff val="0"/>
                <a:shade val="67500"/>
                <a:satMod val="115000"/>
              </a:schemeClr>
            </a:gs>
            <a:gs pos="100000">
              <a:schemeClr val="accent1">
                <a:hueOff val="0"/>
                <a:satOff val="0"/>
                <a:lumOff val="0"/>
                <a:shade val="100000"/>
                <a:satMod val="115000"/>
              </a:schemeClr>
            </a:gs>
          </a:gsLst>
          <a:lin ang="27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2B844-0E6B-47A2-8804-B043E7188E33}">
      <dsp:nvSpPr>
        <dsp:cNvPr id="0" name=""/>
        <dsp:cNvSpPr/>
      </dsp:nvSpPr>
      <dsp:spPr>
        <a:xfrm>
          <a:off x="484108" y="2530"/>
          <a:ext cx="2245369" cy="13472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Working Capital</a:t>
          </a:r>
        </a:p>
      </dsp:txBody>
      <dsp:txXfrm>
        <a:off x="484108" y="2530"/>
        <a:ext cx="2245369" cy="1347221"/>
      </dsp:txXfrm>
    </dsp:sp>
    <dsp:sp modelId="{83733C02-7AE2-40A8-BBAB-0BF80B386CBD}">
      <dsp:nvSpPr>
        <dsp:cNvPr id="0" name=""/>
        <dsp:cNvSpPr/>
      </dsp:nvSpPr>
      <dsp:spPr>
        <a:xfrm>
          <a:off x="2954015" y="2530"/>
          <a:ext cx="2245369" cy="13472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Refinancing</a:t>
          </a:r>
        </a:p>
      </dsp:txBody>
      <dsp:txXfrm>
        <a:off x="2954015" y="2530"/>
        <a:ext cx="2245369" cy="1347221"/>
      </dsp:txXfrm>
    </dsp:sp>
    <dsp:sp modelId="{CB5BAF52-EDE5-49AF-BC9E-E897DEAE4434}">
      <dsp:nvSpPr>
        <dsp:cNvPr id="0" name=""/>
        <dsp:cNvSpPr/>
      </dsp:nvSpPr>
      <dsp:spPr>
        <a:xfrm>
          <a:off x="5423921" y="2530"/>
          <a:ext cx="2245369" cy="13472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Speculative Projects</a:t>
          </a:r>
        </a:p>
      </dsp:txBody>
      <dsp:txXfrm>
        <a:off x="5423921" y="2530"/>
        <a:ext cx="2245369" cy="1347221"/>
      </dsp:txXfrm>
    </dsp:sp>
    <dsp:sp modelId="{54347FB5-D152-4139-9C9C-0DF322AA8080}">
      <dsp:nvSpPr>
        <dsp:cNvPr id="0" name=""/>
        <dsp:cNvSpPr/>
      </dsp:nvSpPr>
      <dsp:spPr>
        <a:xfrm>
          <a:off x="484108" y="1574289"/>
          <a:ext cx="2245369" cy="13472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Capacity Building</a:t>
          </a:r>
        </a:p>
      </dsp:txBody>
      <dsp:txXfrm>
        <a:off x="484108" y="1574289"/>
        <a:ext cx="2245369" cy="1347221"/>
      </dsp:txXfrm>
    </dsp:sp>
    <dsp:sp modelId="{3488D905-3903-494A-903D-20BFB77A381D}">
      <dsp:nvSpPr>
        <dsp:cNvPr id="0" name=""/>
        <dsp:cNvSpPr/>
      </dsp:nvSpPr>
      <dsp:spPr>
        <a:xfrm>
          <a:off x="2954015" y="1574289"/>
          <a:ext cx="2245369" cy="13472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General Conduct of Government</a:t>
          </a:r>
        </a:p>
      </dsp:txBody>
      <dsp:txXfrm>
        <a:off x="2954015" y="1574289"/>
        <a:ext cx="2245369" cy="1347221"/>
      </dsp:txXfrm>
    </dsp:sp>
    <dsp:sp modelId="{42A1307E-4DCD-4249-A1AF-C87AC66674BA}">
      <dsp:nvSpPr>
        <dsp:cNvPr id="0" name=""/>
        <dsp:cNvSpPr/>
      </dsp:nvSpPr>
      <dsp:spPr>
        <a:xfrm>
          <a:off x="5423921" y="1574289"/>
          <a:ext cx="2245369" cy="13472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Project Not Meeting Federal Guidelines</a:t>
          </a:r>
        </a:p>
      </dsp:txBody>
      <dsp:txXfrm>
        <a:off x="5423921" y="1574289"/>
        <a:ext cx="2245369" cy="1347221"/>
      </dsp:txXfrm>
    </dsp:sp>
    <dsp:sp modelId="{A5C6AA4E-0B3F-49F4-959B-42B4E2FE23AF}">
      <dsp:nvSpPr>
        <dsp:cNvPr id="0" name=""/>
        <dsp:cNvSpPr/>
      </dsp:nvSpPr>
      <dsp:spPr>
        <a:xfrm>
          <a:off x="484108" y="3146047"/>
          <a:ext cx="2245369" cy="13472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Using Federal Funds to relocate businesses (Piracy - There are Restrictions)</a:t>
          </a:r>
        </a:p>
      </dsp:txBody>
      <dsp:txXfrm>
        <a:off x="484108" y="3146047"/>
        <a:ext cx="2245369" cy="1347221"/>
      </dsp:txXfrm>
    </dsp:sp>
    <dsp:sp modelId="{9EAC0F00-CD57-411F-80B5-5982D45F99E8}">
      <dsp:nvSpPr>
        <dsp:cNvPr id="0" name=""/>
        <dsp:cNvSpPr/>
      </dsp:nvSpPr>
      <dsp:spPr>
        <a:xfrm>
          <a:off x="2954015" y="3146047"/>
          <a:ext cx="2245369" cy="13472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New housing construction except under certain conditions</a:t>
          </a:r>
        </a:p>
      </dsp:txBody>
      <dsp:txXfrm>
        <a:off x="2954015" y="3146047"/>
        <a:ext cx="2245369" cy="1347221"/>
      </dsp:txXfrm>
    </dsp:sp>
    <dsp:sp modelId="{A99C7681-E97F-4ED7-A54F-726407E86AAA}">
      <dsp:nvSpPr>
        <dsp:cNvPr id="0" name=""/>
        <dsp:cNvSpPr/>
      </dsp:nvSpPr>
      <dsp:spPr>
        <a:xfrm>
          <a:off x="5423921" y="3146047"/>
          <a:ext cx="2245369" cy="13472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Acquisition of furnishings, movable equipment, machinery, land write-downs</a:t>
          </a:r>
        </a:p>
      </dsp:txBody>
      <dsp:txXfrm>
        <a:off x="5423921" y="3146047"/>
        <a:ext cx="2245369" cy="134722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2327ED-4ADD-4543-BFB1-67B2937A384D}">
      <dsp:nvSpPr>
        <dsp:cNvPr id="0" name=""/>
        <dsp:cNvSpPr/>
      </dsp:nvSpPr>
      <dsp:spPr>
        <a:xfrm>
          <a:off x="0" y="0"/>
          <a:ext cx="3886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588A4A-54F3-4F5D-BEAB-0177734368BB}">
      <dsp:nvSpPr>
        <dsp:cNvPr id="0" name=""/>
        <dsp:cNvSpPr/>
      </dsp:nvSpPr>
      <dsp:spPr>
        <a:xfrm>
          <a:off x="0" y="0"/>
          <a:ext cx="3886200" cy="112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Qualify your project as “Spot Basis” or “Area Basis”</a:t>
          </a:r>
        </a:p>
      </dsp:txBody>
      <dsp:txXfrm>
        <a:off x="0" y="0"/>
        <a:ext cx="3886200" cy="1123950"/>
      </dsp:txXfrm>
    </dsp:sp>
    <dsp:sp modelId="{C388CC2D-208E-467C-9950-DC39C61A8AE6}">
      <dsp:nvSpPr>
        <dsp:cNvPr id="0" name=""/>
        <dsp:cNvSpPr/>
      </dsp:nvSpPr>
      <dsp:spPr>
        <a:xfrm>
          <a:off x="0" y="1123950"/>
          <a:ext cx="3886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AA89BE-582C-4474-91B3-284E693A20AB}">
      <dsp:nvSpPr>
        <dsp:cNvPr id="0" name=""/>
        <dsp:cNvSpPr/>
      </dsp:nvSpPr>
      <dsp:spPr>
        <a:xfrm>
          <a:off x="0" y="1123950"/>
          <a:ext cx="3886200" cy="112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Verify that your activities are eligible</a:t>
          </a:r>
        </a:p>
      </dsp:txBody>
      <dsp:txXfrm>
        <a:off x="0" y="1123950"/>
        <a:ext cx="3886200" cy="1123950"/>
      </dsp:txXfrm>
    </dsp:sp>
    <dsp:sp modelId="{FDCFAF72-4E6E-4929-A783-1611D02C45FB}">
      <dsp:nvSpPr>
        <dsp:cNvPr id="0" name=""/>
        <dsp:cNvSpPr/>
      </dsp:nvSpPr>
      <dsp:spPr>
        <a:xfrm>
          <a:off x="0" y="2247900"/>
          <a:ext cx="3886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89ED53-C9AC-4ED3-9BF0-EB892B983635}">
      <dsp:nvSpPr>
        <dsp:cNvPr id="0" name=""/>
        <dsp:cNvSpPr/>
      </dsp:nvSpPr>
      <dsp:spPr>
        <a:xfrm>
          <a:off x="0" y="2247900"/>
          <a:ext cx="3886200" cy="112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Document need, costs and support of organizations, banks &amp; businesses</a:t>
          </a:r>
        </a:p>
      </dsp:txBody>
      <dsp:txXfrm>
        <a:off x="0" y="2247900"/>
        <a:ext cx="3886200" cy="1123950"/>
      </dsp:txXfrm>
    </dsp:sp>
    <dsp:sp modelId="{D7BF1AEC-A2AA-426F-B1B6-8B41F1EF5E4E}">
      <dsp:nvSpPr>
        <dsp:cNvPr id="0" name=""/>
        <dsp:cNvSpPr/>
      </dsp:nvSpPr>
      <dsp:spPr>
        <a:xfrm>
          <a:off x="0" y="3371850"/>
          <a:ext cx="3886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67C0C2-4067-4904-A8B4-BF5C7BB36CCD}">
      <dsp:nvSpPr>
        <dsp:cNvPr id="0" name=""/>
        <dsp:cNvSpPr/>
      </dsp:nvSpPr>
      <dsp:spPr>
        <a:xfrm>
          <a:off x="0" y="3371850"/>
          <a:ext cx="3886200" cy="112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Debt – credit underwriting and terms</a:t>
          </a:r>
        </a:p>
      </dsp:txBody>
      <dsp:txXfrm>
        <a:off x="0" y="3371850"/>
        <a:ext cx="3886200" cy="11239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DD0750-9108-45E5-A658-31E0D34CCA66}">
      <dsp:nvSpPr>
        <dsp:cNvPr id="0" name=""/>
        <dsp:cNvSpPr/>
      </dsp:nvSpPr>
      <dsp:spPr>
        <a:xfrm>
          <a:off x="289" y="317984"/>
          <a:ext cx="710427" cy="710427"/>
        </a:xfrm>
        <a:prstGeom prst="ellipse">
          <a:avLst/>
        </a:prstGeom>
        <a:solidFill>
          <a:schemeClr val="accent1"/>
        </a:solidFill>
        <a:ln>
          <a:noFill/>
        </a:ln>
        <a:effectLst/>
      </dsp:spPr>
      <dsp:style>
        <a:lnRef idx="0">
          <a:scrgbClr r="0" g="0" b="0"/>
        </a:lnRef>
        <a:fillRef idx="1">
          <a:scrgbClr r="0" g="0" b="0"/>
        </a:fillRef>
        <a:effectRef idx="0">
          <a:scrgbClr r="0" g="0" b="0"/>
        </a:effectRef>
        <a:fontRef idx="minor"/>
      </dsp:style>
    </dsp:sp>
    <dsp:sp modelId="{335C72FD-ADE1-40C4-A1A2-A80317D78EAE}">
      <dsp:nvSpPr>
        <dsp:cNvPr id="0" name=""/>
        <dsp:cNvSpPr/>
      </dsp:nvSpPr>
      <dsp:spPr>
        <a:xfrm>
          <a:off x="149479" y="467173"/>
          <a:ext cx="412048" cy="4120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C7D7AB-EF5F-42C5-8EFA-401B22A6D3E0}">
      <dsp:nvSpPr>
        <dsp:cNvPr id="0" name=""/>
        <dsp:cNvSpPr/>
      </dsp:nvSpPr>
      <dsp:spPr>
        <a:xfrm>
          <a:off x="862952" y="317984"/>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solidFill>
                <a:sysClr val="windowText" lastClr="000000"/>
              </a:solidFill>
            </a:rPr>
            <a:t>Eligibility of proposed activity under either “spot basis” or “area basis” criteria</a:t>
          </a:r>
          <a:r>
            <a:rPr lang="en-US" sz="1100" kern="1200">
              <a:solidFill>
                <a:schemeClr val="bg1">
                  <a:lumMod val="50000"/>
                </a:schemeClr>
              </a:solidFill>
            </a:rPr>
            <a:t>;</a:t>
          </a:r>
        </a:p>
      </dsp:txBody>
      <dsp:txXfrm>
        <a:off x="862952" y="317984"/>
        <a:ext cx="1674579" cy="710427"/>
      </dsp:txXfrm>
    </dsp:sp>
    <dsp:sp modelId="{FFB45DB2-2E60-4E57-B99C-60653648156F}">
      <dsp:nvSpPr>
        <dsp:cNvPr id="0" name=""/>
        <dsp:cNvSpPr/>
      </dsp:nvSpPr>
      <dsp:spPr>
        <a:xfrm>
          <a:off x="2829314" y="317984"/>
          <a:ext cx="710427" cy="710427"/>
        </a:xfrm>
        <a:prstGeom prst="ellipse">
          <a:avLst/>
        </a:prstGeom>
        <a:solidFill>
          <a:schemeClr val="accent4"/>
        </a:solidFill>
        <a:ln>
          <a:noFill/>
        </a:ln>
        <a:effectLst/>
      </dsp:spPr>
      <dsp:style>
        <a:lnRef idx="0">
          <a:scrgbClr r="0" g="0" b="0"/>
        </a:lnRef>
        <a:fillRef idx="1">
          <a:scrgbClr r="0" g="0" b="0"/>
        </a:fillRef>
        <a:effectRef idx="0">
          <a:scrgbClr r="0" g="0" b="0"/>
        </a:effectRef>
        <a:fontRef idx="minor"/>
      </dsp:style>
    </dsp:sp>
    <dsp:sp modelId="{EDD51659-80E4-45CE-B06E-8A9C3A9F0B95}">
      <dsp:nvSpPr>
        <dsp:cNvPr id="0" name=""/>
        <dsp:cNvSpPr/>
      </dsp:nvSpPr>
      <dsp:spPr>
        <a:xfrm>
          <a:off x="2978504" y="467173"/>
          <a:ext cx="412048" cy="4120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C454DB-D63C-4A38-BE60-D5E2D564BC86}">
      <dsp:nvSpPr>
        <dsp:cNvPr id="0" name=""/>
        <dsp:cNvSpPr/>
      </dsp:nvSpPr>
      <dsp:spPr>
        <a:xfrm>
          <a:off x="3691976" y="317984"/>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solidFill>
                <a:schemeClr val="tx1"/>
              </a:solidFill>
            </a:rPr>
            <a:t>All project costs are reasonable and verified through original source documents, architectural and engineering reports, or a MAI or other certified appraisal acceptable to DCA;</a:t>
          </a:r>
        </a:p>
      </dsp:txBody>
      <dsp:txXfrm>
        <a:off x="3691976" y="317984"/>
        <a:ext cx="1674579" cy="710427"/>
      </dsp:txXfrm>
    </dsp:sp>
    <dsp:sp modelId="{913E048D-8421-49A2-8008-CFE4D82B37F7}">
      <dsp:nvSpPr>
        <dsp:cNvPr id="0" name=""/>
        <dsp:cNvSpPr/>
      </dsp:nvSpPr>
      <dsp:spPr>
        <a:xfrm>
          <a:off x="5658339" y="317984"/>
          <a:ext cx="710427" cy="710427"/>
        </a:xfrm>
        <a:prstGeom prst="ellipse">
          <a:avLst/>
        </a:prstGeom>
        <a:solidFill>
          <a:schemeClr val="accent2">
            <a:lumMod val="75000"/>
          </a:schemeClr>
        </a:solidFill>
        <a:ln>
          <a:solidFill>
            <a:schemeClr val="accent2">
              <a:lumMod val="60000"/>
              <a:lumOff val="40000"/>
            </a:schemeClr>
          </a:solidFill>
        </a:ln>
        <a:effectLst/>
      </dsp:spPr>
      <dsp:style>
        <a:lnRef idx="0">
          <a:scrgbClr r="0" g="0" b="0"/>
        </a:lnRef>
        <a:fillRef idx="1">
          <a:scrgbClr r="0" g="0" b="0"/>
        </a:fillRef>
        <a:effectRef idx="0">
          <a:scrgbClr r="0" g="0" b="0"/>
        </a:effectRef>
        <a:fontRef idx="minor"/>
      </dsp:style>
    </dsp:sp>
    <dsp:sp modelId="{976B39C6-AA85-4CF1-9304-399ACA6FC72A}">
      <dsp:nvSpPr>
        <dsp:cNvPr id="0" name=""/>
        <dsp:cNvSpPr/>
      </dsp:nvSpPr>
      <dsp:spPr>
        <a:xfrm>
          <a:off x="5807529" y="467173"/>
          <a:ext cx="412048" cy="4120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3E7BF01-0107-4DD1-BB28-CDEB5316AF3C}">
      <dsp:nvSpPr>
        <dsp:cNvPr id="0" name=""/>
        <dsp:cNvSpPr/>
      </dsp:nvSpPr>
      <dsp:spPr>
        <a:xfrm>
          <a:off x="6521001" y="317984"/>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solidFill>
                <a:schemeClr val="tx1"/>
              </a:solidFill>
            </a:rPr>
            <a:t>The project can be carried out in accordance with all applicable federal, state, and local law, regulation and permitting requirements;</a:t>
          </a:r>
        </a:p>
      </dsp:txBody>
      <dsp:txXfrm>
        <a:off x="6521001" y="317984"/>
        <a:ext cx="1674579" cy="710427"/>
      </dsp:txXfrm>
    </dsp:sp>
    <dsp:sp modelId="{24C5D803-F25A-430E-8F12-04B1E156CB8C}">
      <dsp:nvSpPr>
        <dsp:cNvPr id="0" name=""/>
        <dsp:cNvSpPr/>
      </dsp:nvSpPr>
      <dsp:spPr>
        <a:xfrm>
          <a:off x="289" y="1741188"/>
          <a:ext cx="710427" cy="710427"/>
        </a:xfrm>
        <a:prstGeom prst="ellipse">
          <a:avLst/>
        </a:prstGeom>
        <a:solidFill>
          <a:schemeClr val="accent2"/>
        </a:solidFill>
        <a:ln>
          <a:noFill/>
        </a:ln>
        <a:effectLst/>
      </dsp:spPr>
      <dsp:style>
        <a:lnRef idx="0">
          <a:scrgbClr r="0" g="0" b="0"/>
        </a:lnRef>
        <a:fillRef idx="1">
          <a:scrgbClr r="0" g="0" b="0"/>
        </a:fillRef>
        <a:effectRef idx="0">
          <a:scrgbClr r="0" g="0" b="0"/>
        </a:effectRef>
        <a:fontRef idx="minor"/>
      </dsp:style>
    </dsp:sp>
    <dsp:sp modelId="{514595D8-7E35-479A-A18C-80D413B1EBC4}">
      <dsp:nvSpPr>
        <dsp:cNvPr id="0" name=""/>
        <dsp:cNvSpPr/>
      </dsp:nvSpPr>
      <dsp:spPr>
        <a:xfrm>
          <a:off x="149479" y="1890378"/>
          <a:ext cx="412048" cy="4120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2D196A-3068-4EA4-A85B-10A22DDEB1AB}">
      <dsp:nvSpPr>
        <dsp:cNvPr id="0" name=""/>
        <dsp:cNvSpPr/>
      </dsp:nvSpPr>
      <dsp:spPr>
        <a:xfrm>
          <a:off x="862952" y="17411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solidFill>
                <a:sysClr val="windowText" lastClr="000000"/>
              </a:solidFill>
            </a:rPr>
            <a:t>If all project timetables for completion are reasonable;</a:t>
          </a:r>
        </a:p>
      </dsp:txBody>
      <dsp:txXfrm>
        <a:off x="862952" y="1741188"/>
        <a:ext cx="1674579" cy="710427"/>
      </dsp:txXfrm>
    </dsp:sp>
    <dsp:sp modelId="{1A6B4C01-D1E8-4BBA-9A7C-B7CF12E044B8}">
      <dsp:nvSpPr>
        <dsp:cNvPr id="0" name=""/>
        <dsp:cNvSpPr/>
      </dsp:nvSpPr>
      <dsp:spPr>
        <a:xfrm>
          <a:off x="2829314" y="1741188"/>
          <a:ext cx="710427" cy="710427"/>
        </a:xfrm>
        <a:prstGeom prst="ellipse">
          <a:avLst/>
        </a:prstGeom>
        <a:solidFill>
          <a:schemeClr val="accent6"/>
        </a:solidFill>
        <a:ln>
          <a:noFill/>
        </a:ln>
        <a:effectLst/>
      </dsp:spPr>
      <dsp:style>
        <a:lnRef idx="0">
          <a:scrgbClr r="0" g="0" b="0"/>
        </a:lnRef>
        <a:fillRef idx="1">
          <a:scrgbClr r="0" g="0" b="0"/>
        </a:fillRef>
        <a:effectRef idx="0">
          <a:scrgbClr r="0" g="0" b="0"/>
        </a:effectRef>
        <a:fontRef idx="minor"/>
      </dsp:style>
    </dsp:sp>
    <dsp:sp modelId="{022B206B-6150-4470-BFF7-9C88D8D2D274}">
      <dsp:nvSpPr>
        <dsp:cNvPr id="0" name=""/>
        <dsp:cNvSpPr/>
      </dsp:nvSpPr>
      <dsp:spPr>
        <a:xfrm>
          <a:off x="2978504" y="1890378"/>
          <a:ext cx="412048" cy="4120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31EB13-463B-4CE2-A3E2-AA3C9C712EEA}">
      <dsp:nvSpPr>
        <dsp:cNvPr id="0" name=""/>
        <dsp:cNvSpPr/>
      </dsp:nvSpPr>
      <dsp:spPr>
        <a:xfrm>
          <a:off x="3691976" y="17411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solidFill>
                <a:schemeClr val="tx1"/>
              </a:solidFill>
            </a:rPr>
            <a:t>The balance of all financing sources is verified and committed in writing, with supporting documentation;</a:t>
          </a:r>
        </a:p>
      </dsp:txBody>
      <dsp:txXfrm>
        <a:off x="3691976" y="1741188"/>
        <a:ext cx="1674579" cy="710427"/>
      </dsp:txXfrm>
    </dsp:sp>
    <dsp:sp modelId="{4E8BD855-3C76-4BD7-962F-AA4EBD7B5FF1}">
      <dsp:nvSpPr>
        <dsp:cNvPr id="0" name=""/>
        <dsp:cNvSpPr/>
      </dsp:nvSpPr>
      <dsp:spPr>
        <a:xfrm>
          <a:off x="5658339" y="1741188"/>
          <a:ext cx="710427" cy="710427"/>
        </a:xfrm>
        <a:prstGeom prst="ellipse">
          <a:avLst/>
        </a:prstGeom>
        <a:solidFill>
          <a:schemeClr val="accent3">
            <a:lumMod val="50000"/>
          </a:schemeClr>
        </a:solidFill>
        <a:ln>
          <a:noFill/>
        </a:ln>
        <a:effectLst/>
      </dsp:spPr>
      <dsp:style>
        <a:lnRef idx="0">
          <a:scrgbClr r="0" g="0" b="0"/>
        </a:lnRef>
        <a:fillRef idx="1">
          <a:scrgbClr r="0" g="0" b="0"/>
        </a:fillRef>
        <a:effectRef idx="0">
          <a:scrgbClr r="0" g="0" b="0"/>
        </a:effectRef>
        <a:fontRef idx="minor"/>
      </dsp:style>
    </dsp:sp>
    <dsp:sp modelId="{4B8B5414-C67B-4382-9F9A-BAC8B3EFFD1B}">
      <dsp:nvSpPr>
        <dsp:cNvPr id="0" name=""/>
        <dsp:cNvSpPr/>
      </dsp:nvSpPr>
      <dsp:spPr>
        <a:xfrm>
          <a:off x="5807529" y="1890378"/>
          <a:ext cx="412048" cy="4120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5054AD-F037-414A-B2A1-526D46C1A94D}">
      <dsp:nvSpPr>
        <dsp:cNvPr id="0" name=""/>
        <dsp:cNvSpPr/>
      </dsp:nvSpPr>
      <dsp:spPr>
        <a:xfrm>
          <a:off x="6521001" y="1741188"/>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solidFill>
                <a:schemeClr val="tx1"/>
              </a:solidFill>
            </a:rPr>
            <a:t>All needed architectural plans, engineering reports, plans and specifications are completed and approved by appropriate authorities in support of the proposed project;</a:t>
          </a:r>
        </a:p>
      </dsp:txBody>
      <dsp:txXfrm>
        <a:off x="6521001" y="1741188"/>
        <a:ext cx="1674579" cy="710427"/>
      </dsp:txXfrm>
    </dsp:sp>
    <dsp:sp modelId="{8D391F3B-BDA0-4079-8D92-586581672EC6}">
      <dsp:nvSpPr>
        <dsp:cNvPr id="0" name=""/>
        <dsp:cNvSpPr/>
      </dsp:nvSpPr>
      <dsp:spPr>
        <a:xfrm>
          <a:off x="289" y="3164393"/>
          <a:ext cx="710427" cy="710427"/>
        </a:xfrm>
        <a:prstGeom prst="ellipse">
          <a:avLst/>
        </a:prstGeom>
        <a:solidFill>
          <a:schemeClr val="accent3"/>
        </a:solidFill>
        <a:ln>
          <a:noFill/>
        </a:ln>
        <a:effectLst/>
      </dsp:spPr>
      <dsp:style>
        <a:lnRef idx="0">
          <a:scrgbClr r="0" g="0" b="0"/>
        </a:lnRef>
        <a:fillRef idx="1">
          <a:scrgbClr r="0" g="0" b="0"/>
        </a:fillRef>
        <a:effectRef idx="0">
          <a:scrgbClr r="0" g="0" b="0"/>
        </a:effectRef>
        <a:fontRef idx="minor"/>
      </dsp:style>
    </dsp:sp>
    <dsp:sp modelId="{B830EE25-D94A-4451-8A65-043EAC4B71B8}">
      <dsp:nvSpPr>
        <dsp:cNvPr id="0" name=""/>
        <dsp:cNvSpPr/>
      </dsp:nvSpPr>
      <dsp:spPr>
        <a:xfrm>
          <a:off x="149479" y="3313583"/>
          <a:ext cx="412048" cy="4120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71B6C0-51C0-432F-A009-C89050BE24B6}">
      <dsp:nvSpPr>
        <dsp:cNvPr id="0" name=""/>
        <dsp:cNvSpPr/>
      </dsp:nvSpPr>
      <dsp:spPr>
        <a:xfrm>
          <a:off x="862952" y="3164393"/>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solidFill>
                <a:sysClr val="windowText" lastClr="000000"/>
              </a:solidFill>
            </a:rPr>
            <a:t>As applicable, all required real estate is available, has clear title, and is under proper option or control;</a:t>
          </a:r>
        </a:p>
      </dsp:txBody>
      <dsp:txXfrm>
        <a:off x="862952" y="3164393"/>
        <a:ext cx="1674579" cy="710427"/>
      </dsp:txXfrm>
    </dsp:sp>
    <dsp:sp modelId="{AB712252-31A6-4E4B-A37D-B3E97806DD58}">
      <dsp:nvSpPr>
        <dsp:cNvPr id="0" name=""/>
        <dsp:cNvSpPr/>
      </dsp:nvSpPr>
      <dsp:spPr>
        <a:xfrm>
          <a:off x="2829314" y="3164393"/>
          <a:ext cx="710427" cy="710427"/>
        </a:xfrm>
        <a:prstGeom prst="ellipse">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6B78E474-733D-4179-9078-1FF48177EEFA}">
      <dsp:nvSpPr>
        <dsp:cNvPr id="0" name=""/>
        <dsp:cNvSpPr/>
      </dsp:nvSpPr>
      <dsp:spPr>
        <a:xfrm>
          <a:off x="2978504" y="3313583"/>
          <a:ext cx="412048" cy="41204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6017D3-E214-4E15-8A7D-D1B0B4A496C3}">
      <dsp:nvSpPr>
        <dsp:cNvPr id="0" name=""/>
        <dsp:cNvSpPr/>
      </dsp:nvSpPr>
      <dsp:spPr>
        <a:xfrm>
          <a:off x="3691976" y="3164393"/>
          <a:ext cx="1674579" cy="7104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kern="1200">
              <a:solidFill>
                <a:schemeClr val="tx1"/>
              </a:solidFill>
            </a:rPr>
            <a:t>The reasonableness of any site contamination clean-up proposal and plan; </a:t>
          </a:r>
        </a:p>
      </dsp:txBody>
      <dsp:txXfrm>
        <a:off x="3691976" y="3164393"/>
        <a:ext cx="1674579" cy="71042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7C73E-A3BE-4FD3-A2E8-85DC41682156}">
      <dsp:nvSpPr>
        <dsp:cNvPr id="0" name=""/>
        <dsp:cNvSpPr/>
      </dsp:nvSpPr>
      <dsp:spPr>
        <a:xfrm>
          <a:off x="0" y="157023"/>
          <a:ext cx="8195871" cy="108831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As applicable, the proposed project complies with the CDBG/RDF regulations and guidelines for “appropriateness”, underwriting, and public benefit;  </a:t>
          </a:r>
        </a:p>
      </dsp:txBody>
      <dsp:txXfrm>
        <a:off x="53127" y="210150"/>
        <a:ext cx="8089617" cy="982065"/>
      </dsp:txXfrm>
    </dsp:sp>
    <dsp:sp modelId="{BDADBB32-F13A-4FD7-9C31-9252FCD9D9B1}">
      <dsp:nvSpPr>
        <dsp:cNvPr id="0" name=""/>
        <dsp:cNvSpPr/>
      </dsp:nvSpPr>
      <dsp:spPr>
        <a:xfrm>
          <a:off x="0" y="1291422"/>
          <a:ext cx="8195871" cy="108831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For real–estate projects, the proposed development team has a successful record of accomplishment.  (i.e.  Developer, Contractor, Architect, Leasing Agent, Property Manager, Syndicator, Construction Manager, Interim and Permanent Lenders);</a:t>
          </a:r>
        </a:p>
      </dsp:txBody>
      <dsp:txXfrm>
        <a:off x="53127" y="1344549"/>
        <a:ext cx="8089617" cy="982065"/>
      </dsp:txXfrm>
    </dsp:sp>
    <dsp:sp modelId="{FCF4242E-266B-4BD2-AF0B-24E25B124BD4}">
      <dsp:nvSpPr>
        <dsp:cNvPr id="0" name=""/>
        <dsp:cNvSpPr/>
      </dsp:nvSpPr>
      <dsp:spPr>
        <a:xfrm>
          <a:off x="0" y="2425822"/>
          <a:ext cx="8195871" cy="108831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As applicable, the development agency’s or sub-recipient business’ proposed development or business plan is reasonable and uses reasonable assumptions in the following areas: capital investment, debt service capacity, management ability, collateral value, industry analysis, response to future economic and market conditions;</a:t>
          </a:r>
        </a:p>
      </dsp:txBody>
      <dsp:txXfrm>
        <a:off x="53127" y="2478949"/>
        <a:ext cx="8089617" cy="982065"/>
      </dsp:txXfrm>
    </dsp:sp>
    <dsp:sp modelId="{5924AD5A-B326-4FBC-9DF5-156DB1AB7A0B}">
      <dsp:nvSpPr>
        <dsp:cNvPr id="0" name=""/>
        <dsp:cNvSpPr/>
      </dsp:nvSpPr>
      <dsp:spPr>
        <a:xfrm>
          <a:off x="0" y="3514141"/>
          <a:ext cx="8195871" cy="521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0219"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kern="1200"/>
            <a:t>A brief, thorough description of plans for implementing Section 3 requirements will enhance an applicant’s chances of receiving the maximum score on Feasibility.  </a:t>
          </a:r>
          <a:r>
            <a:rPr lang="en-US" sz="1200" b="1" kern="1200"/>
            <a:t>Note:</a:t>
          </a:r>
          <a:r>
            <a:rPr lang="en-US" sz="1200" kern="1200"/>
            <a:t>  Pre-Funding procurement requires Section 3 compliance.</a:t>
          </a:r>
        </a:p>
      </dsp:txBody>
      <dsp:txXfrm>
        <a:off x="0" y="3514141"/>
        <a:ext cx="8195871" cy="5216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417D9E-5CBC-491F-96B7-2EDE56E64AF3}">
      <dsp:nvSpPr>
        <dsp:cNvPr id="0" name=""/>
        <dsp:cNvSpPr/>
      </dsp:nvSpPr>
      <dsp:spPr>
        <a:xfrm>
          <a:off x="490420" y="356296"/>
          <a:ext cx="630439" cy="6304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2B007F-AF37-4870-B93D-82C662C70F5D}">
      <dsp:nvSpPr>
        <dsp:cNvPr id="0" name=""/>
        <dsp:cNvSpPr/>
      </dsp:nvSpPr>
      <dsp:spPr>
        <a:xfrm>
          <a:off x="105152" y="1238304"/>
          <a:ext cx="1400976" cy="68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The severity of the subrecipient’s need for financial assistance;</a:t>
          </a:r>
        </a:p>
      </dsp:txBody>
      <dsp:txXfrm>
        <a:off x="105152" y="1238304"/>
        <a:ext cx="1400976" cy="682976"/>
      </dsp:txXfrm>
    </dsp:sp>
    <dsp:sp modelId="{11EE36C7-C751-4823-B63C-A854D0C8408C}">
      <dsp:nvSpPr>
        <dsp:cNvPr id="0" name=""/>
        <dsp:cNvSpPr/>
      </dsp:nvSpPr>
      <dsp:spPr>
        <a:xfrm>
          <a:off x="2136568" y="356296"/>
          <a:ext cx="630439" cy="6304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49245C-6198-4460-9619-14E202A23DD4}">
      <dsp:nvSpPr>
        <dsp:cNvPr id="0" name=""/>
        <dsp:cNvSpPr/>
      </dsp:nvSpPr>
      <dsp:spPr>
        <a:xfrm>
          <a:off x="1751299" y="1238304"/>
          <a:ext cx="1400976" cy="68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Documentation illustrating the public benefits to be achieved are reasonable and to the extent practicable RDF funds will not substitute for other available funds; </a:t>
          </a:r>
        </a:p>
      </dsp:txBody>
      <dsp:txXfrm>
        <a:off x="1751299" y="1238304"/>
        <a:ext cx="1400976" cy="682976"/>
      </dsp:txXfrm>
    </dsp:sp>
    <dsp:sp modelId="{6AA674F9-1D51-464D-A0CA-3030506E74FB}">
      <dsp:nvSpPr>
        <dsp:cNvPr id="0" name=""/>
        <dsp:cNvSpPr/>
      </dsp:nvSpPr>
      <dsp:spPr>
        <a:xfrm>
          <a:off x="3782715" y="356296"/>
          <a:ext cx="630439" cy="6304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DDFEEA-38C5-4C3D-88B7-A0CB3095427D}">
      <dsp:nvSpPr>
        <dsp:cNvPr id="0" name=""/>
        <dsp:cNvSpPr/>
      </dsp:nvSpPr>
      <dsp:spPr>
        <a:xfrm>
          <a:off x="3397447" y="1238304"/>
          <a:ext cx="1400976" cy="68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As applicable, the reasonableness of financing strategy (adequacy of equity injection, collateral, and loan terms);</a:t>
          </a:r>
        </a:p>
      </dsp:txBody>
      <dsp:txXfrm>
        <a:off x="3397447" y="1238304"/>
        <a:ext cx="1400976" cy="682976"/>
      </dsp:txXfrm>
    </dsp:sp>
    <dsp:sp modelId="{D7CCBB50-8D73-4766-AFEC-74EE8F59F45C}">
      <dsp:nvSpPr>
        <dsp:cNvPr id="0" name=""/>
        <dsp:cNvSpPr/>
      </dsp:nvSpPr>
      <dsp:spPr>
        <a:xfrm>
          <a:off x="5428863" y="356296"/>
          <a:ext cx="630439" cy="6304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C686F7-4826-48CB-AF9B-0C1D62AB0C9F}">
      <dsp:nvSpPr>
        <dsp:cNvPr id="0" name=""/>
        <dsp:cNvSpPr/>
      </dsp:nvSpPr>
      <dsp:spPr>
        <a:xfrm>
          <a:off x="5043594" y="1238304"/>
          <a:ext cx="1400976" cy="68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The utilization of available funds within local revolving loan funds capitalized by CDBG/RDF;</a:t>
          </a:r>
        </a:p>
      </dsp:txBody>
      <dsp:txXfrm>
        <a:off x="5043594" y="1238304"/>
        <a:ext cx="1400976" cy="682976"/>
      </dsp:txXfrm>
    </dsp:sp>
    <dsp:sp modelId="{6058AFB7-DD67-4E32-A6D2-A99DB16B885E}">
      <dsp:nvSpPr>
        <dsp:cNvPr id="0" name=""/>
        <dsp:cNvSpPr/>
      </dsp:nvSpPr>
      <dsp:spPr>
        <a:xfrm>
          <a:off x="7075010" y="356296"/>
          <a:ext cx="630439" cy="6304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11E29E-D500-41E9-B8D1-B78B37EF2139}">
      <dsp:nvSpPr>
        <dsp:cNvPr id="0" name=""/>
        <dsp:cNvSpPr/>
      </dsp:nvSpPr>
      <dsp:spPr>
        <a:xfrm>
          <a:off x="6689742" y="1238304"/>
          <a:ext cx="1400976" cy="68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b="1" kern="1200"/>
            <a:t>The relationship to overall objectives of the RDF and CDBG Program, including the extent to which funds will address conditions of slum and blight; and</a:t>
          </a:r>
          <a:endParaRPr lang="en-US" sz="1100" kern="1200"/>
        </a:p>
      </dsp:txBody>
      <dsp:txXfrm>
        <a:off x="6689742" y="1238304"/>
        <a:ext cx="1400976" cy="682976"/>
      </dsp:txXfrm>
    </dsp:sp>
    <dsp:sp modelId="{C7E90252-BA1B-4955-98F3-3BFF2AB19D4F}">
      <dsp:nvSpPr>
        <dsp:cNvPr id="0" name=""/>
        <dsp:cNvSpPr/>
      </dsp:nvSpPr>
      <dsp:spPr>
        <a:xfrm>
          <a:off x="3782715" y="2271524"/>
          <a:ext cx="630439" cy="63043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0BE5C1-BF7D-44FC-A667-842A82CC1D56}">
      <dsp:nvSpPr>
        <dsp:cNvPr id="0" name=""/>
        <dsp:cNvSpPr/>
      </dsp:nvSpPr>
      <dsp:spPr>
        <a:xfrm>
          <a:off x="3397447" y="3153532"/>
          <a:ext cx="1400976" cy="682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en-US" sz="1100" kern="1200"/>
            <a:t>A project's conformance to federal, state, and local laws and regulations. </a:t>
          </a:r>
        </a:p>
      </dsp:txBody>
      <dsp:txXfrm>
        <a:off x="3397447" y="3153532"/>
        <a:ext cx="1400976" cy="68297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05981C-7AF7-4BE5-8204-A8CC4443A9A6}">
      <dsp:nvSpPr>
        <dsp:cNvPr id="0" name=""/>
        <dsp:cNvSpPr/>
      </dsp:nvSpPr>
      <dsp:spPr>
        <a:xfrm>
          <a:off x="0" y="682"/>
          <a:ext cx="4683949" cy="15965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E52790-8532-4437-B19D-1F49FB28E7B6}">
      <dsp:nvSpPr>
        <dsp:cNvPr id="0" name=""/>
        <dsp:cNvSpPr/>
      </dsp:nvSpPr>
      <dsp:spPr>
        <a:xfrm>
          <a:off x="482961" y="359909"/>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02E5AB-9BEE-48F4-8E79-10B48F8434C7}">
      <dsp:nvSpPr>
        <dsp:cNvPr id="0" name=""/>
        <dsp:cNvSpPr/>
      </dsp:nvSpPr>
      <dsp:spPr>
        <a:xfrm>
          <a:off x="1844034" y="682"/>
          <a:ext cx="2839914"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666750">
            <a:lnSpc>
              <a:spcPct val="90000"/>
            </a:lnSpc>
            <a:spcBef>
              <a:spcPct val="0"/>
            </a:spcBef>
            <a:spcAft>
              <a:spcPct val="35000"/>
            </a:spcAft>
            <a:buNone/>
          </a:pPr>
          <a:r>
            <a:rPr lang="en-US" sz="1500" kern="1200"/>
            <a:t>T</a:t>
          </a:r>
          <a:r>
            <a:rPr lang="en-US" sz="1500" b="0" i="0" kern="1200" baseline="0"/>
            <a:t>he construction or reconstruction of public facilities such as water, sewer, street or drainage system facilities or other community facilities </a:t>
          </a:r>
          <a:endParaRPr lang="en-US" sz="1500" kern="1200"/>
        </a:p>
      </dsp:txBody>
      <dsp:txXfrm>
        <a:off x="1844034" y="682"/>
        <a:ext cx="2839914" cy="1596566"/>
      </dsp:txXfrm>
    </dsp:sp>
    <dsp:sp modelId="{B80F67E0-D811-4387-BBA7-87612F779ED0}">
      <dsp:nvSpPr>
        <dsp:cNvPr id="0" name=""/>
        <dsp:cNvSpPr/>
      </dsp:nvSpPr>
      <dsp:spPr>
        <a:xfrm>
          <a:off x="0" y="1996390"/>
          <a:ext cx="4683949" cy="15965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2D7874-D903-4AA5-961C-ABDCB233B201}">
      <dsp:nvSpPr>
        <dsp:cNvPr id="0" name=""/>
        <dsp:cNvSpPr/>
      </dsp:nvSpPr>
      <dsp:spPr>
        <a:xfrm>
          <a:off x="482961" y="2355617"/>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43B240-1332-4E1E-9EF3-26A7828D05B1}">
      <dsp:nvSpPr>
        <dsp:cNvPr id="0" name=""/>
        <dsp:cNvSpPr/>
      </dsp:nvSpPr>
      <dsp:spPr>
        <a:xfrm>
          <a:off x="1844034" y="1996390"/>
          <a:ext cx="2839914"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666750">
            <a:lnSpc>
              <a:spcPct val="90000"/>
            </a:lnSpc>
            <a:spcBef>
              <a:spcPct val="0"/>
            </a:spcBef>
            <a:spcAft>
              <a:spcPct val="35000"/>
            </a:spcAft>
            <a:buNone/>
          </a:pPr>
          <a:r>
            <a:rPr lang="en-US" sz="1500" kern="1200"/>
            <a:t>H</a:t>
          </a:r>
          <a:r>
            <a:rPr lang="en-US" sz="1500" b="0" i="0" kern="1200" baseline="0"/>
            <a:t>ousing rehabilitation, and </a:t>
          </a:r>
          <a:endParaRPr lang="en-US" sz="1500" kern="1200"/>
        </a:p>
      </dsp:txBody>
      <dsp:txXfrm>
        <a:off x="1844034" y="1996390"/>
        <a:ext cx="2839914" cy="1596566"/>
      </dsp:txXfrm>
    </dsp:sp>
    <dsp:sp modelId="{360C61E1-449C-4651-9C3B-5FA2E1923687}">
      <dsp:nvSpPr>
        <dsp:cNvPr id="0" name=""/>
        <dsp:cNvSpPr/>
      </dsp:nvSpPr>
      <dsp:spPr>
        <a:xfrm>
          <a:off x="0" y="3992098"/>
          <a:ext cx="4683949" cy="15965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0CDFE4-2F7F-4B14-B3C1-4B4144C27DF5}">
      <dsp:nvSpPr>
        <dsp:cNvPr id="0" name=""/>
        <dsp:cNvSpPr/>
      </dsp:nvSpPr>
      <dsp:spPr>
        <a:xfrm>
          <a:off x="482961" y="4351325"/>
          <a:ext cx="878111" cy="87811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AF2ABA-644C-414C-B54F-D5FEF89BDA0D}">
      <dsp:nvSpPr>
        <dsp:cNvPr id="0" name=""/>
        <dsp:cNvSpPr/>
      </dsp:nvSpPr>
      <dsp:spPr>
        <a:xfrm>
          <a:off x="1844034" y="3992098"/>
          <a:ext cx="2839914"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666750">
            <a:lnSpc>
              <a:spcPct val="90000"/>
            </a:lnSpc>
            <a:spcBef>
              <a:spcPct val="0"/>
            </a:spcBef>
            <a:spcAft>
              <a:spcPct val="35000"/>
            </a:spcAft>
            <a:buNone/>
          </a:pPr>
          <a:r>
            <a:rPr lang="en-US" sz="1500" kern="1200"/>
            <a:t>R</a:t>
          </a:r>
          <a:r>
            <a:rPr lang="en-US" sz="1500" b="0" i="0" kern="1200" baseline="0"/>
            <a:t>elocation assistance</a:t>
          </a:r>
          <a:endParaRPr lang="en-US" sz="1500" kern="1200"/>
        </a:p>
      </dsp:txBody>
      <dsp:txXfrm>
        <a:off x="1844034" y="3992098"/>
        <a:ext cx="2839914" cy="159656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14231-BC99-469B-8A1E-07EB2EB2291A}">
      <dsp:nvSpPr>
        <dsp:cNvPr id="0" name=""/>
        <dsp:cNvSpPr/>
      </dsp:nvSpPr>
      <dsp:spPr>
        <a:xfrm>
          <a:off x="0" y="531"/>
          <a:ext cx="78867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BAC6CD-2F8D-4173-9272-E8A6AA70005A}">
      <dsp:nvSpPr>
        <dsp:cNvPr id="0" name=""/>
        <dsp:cNvSpPr/>
      </dsp:nvSpPr>
      <dsp:spPr>
        <a:xfrm>
          <a:off x="376522" y="280590"/>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6170D2-E018-4E94-B904-C66645496927}">
      <dsp:nvSpPr>
        <dsp:cNvPr id="0" name=""/>
        <dsp:cNvSpPr/>
      </dsp:nvSpPr>
      <dsp:spPr>
        <a:xfrm>
          <a:off x="1433053" y="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622300">
            <a:lnSpc>
              <a:spcPct val="100000"/>
            </a:lnSpc>
            <a:spcBef>
              <a:spcPct val="0"/>
            </a:spcBef>
            <a:spcAft>
              <a:spcPct val="35000"/>
            </a:spcAft>
            <a:buNone/>
          </a:pPr>
          <a:r>
            <a:rPr lang="en-US" sz="1400" b="0" i="0" kern="1200"/>
            <a:t>Intended to address situations that are urgent and unique, typically resulting from state or federally declared disasters, while also now allowing consideration of eligible projects outside of declared disaster areas when the required conditions are demonstrated.</a:t>
          </a:r>
          <a:endParaRPr lang="en-US" sz="1400" kern="1200"/>
        </a:p>
      </dsp:txBody>
      <dsp:txXfrm>
        <a:off x="1433053" y="0"/>
        <a:ext cx="6449068" cy="1244702"/>
      </dsp:txXfrm>
    </dsp:sp>
    <dsp:sp modelId="{441115FC-102C-46A2-8572-E7B504ECA9AD}">
      <dsp:nvSpPr>
        <dsp:cNvPr id="0" name=""/>
        <dsp:cNvSpPr/>
      </dsp:nvSpPr>
      <dsp:spPr>
        <a:xfrm>
          <a:off x="0" y="1510667"/>
          <a:ext cx="78867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9EC66D-1C21-4EA0-A442-09BABFC86743}">
      <dsp:nvSpPr>
        <dsp:cNvPr id="0" name=""/>
        <dsp:cNvSpPr/>
      </dsp:nvSpPr>
      <dsp:spPr>
        <a:xfrm>
          <a:off x="376522" y="1836468"/>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39BEFF-4B49-4EB7-A24C-93BEA0371A56}">
      <dsp:nvSpPr>
        <dsp:cNvPr id="0" name=""/>
        <dsp:cNvSpPr/>
      </dsp:nvSpPr>
      <dsp:spPr>
        <a:xfrm>
          <a:off x="1437631" y="1556410"/>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622300">
            <a:lnSpc>
              <a:spcPct val="100000"/>
            </a:lnSpc>
            <a:spcBef>
              <a:spcPct val="0"/>
            </a:spcBef>
            <a:spcAft>
              <a:spcPct val="35000"/>
            </a:spcAft>
            <a:buNone/>
          </a:pPr>
          <a:r>
            <a:rPr lang="en-US" sz="1400" b="0" i="0" kern="1200"/>
            <a:t>A certification from a licensed engineer, public health official, or other qualified third party is required to confirm that a direct threat to the health, safety, or welfare of the community exists, rather than an indirect or downstream impact, and that immediate action is required to address the threat.</a:t>
          </a:r>
          <a:endParaRPr lang="en-US" sz="1400" kern="1200"/>
        </a:p>
      </dsp:txBody>
      <dsp:txXfrm>
        <a:off x="1437631" y="1556410"/>
        <a:ext cx="6449068" cy="1244702"/>
      </dsp:txXfrm>
    </dsp:sp>
    <dsp:sp modelId="{EC2D21CF-853C-4233-9454-BFD91DBE7F71}">
      <dsp:nvSpPr>
        <dsp:cNvPr id="0" name=""/>
        <dsp:cNvSpPr/>
      </dsp:nvSpPr>
      <dsp:spPr>
        <a:xfrm>
          <a:off x="0" y="3112289"/>
          <a:ext cx="78867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B4217F-BF0A-49CA-A884-FA7F5F35288A}">
      <dsp:nvSpPr>
        <dsp:cNvPr id="0" name=""/>
        <dsp:cNvSpPr/>
      </dsp:nvSpPr>
      <dsp:spPr>
        <a:xfrm>
          <a:off x="376522" y="3392347"/>
          <a:ext cx="684586" cy="684586"/>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5B4EF7-06EB-4AE6-9443-12BED6BC3BB8}">
      <dsp:nvSpPr>
        <dsp:cNvPr id="0" name=""/>
        <dsp:cNvSpPr/>
      </dsp:nvSpPr>
      <dsp:spPr>
        <a:xfrm>
          <a:off x="1437631" y="3112289"/>
          <a:ext cx="64490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622300">
            <a:lnSpc>
              <a:spcPct val="100000"/>
            </a:lnSpc>
            <a:spcBef>
              <a:spcPct val="0"/>
            </a:spcBef>
            <a:spcAft>
              <a:spcPct val="35000"/>
            </a:spcAft>
            <a:buNone/>
          </a:pPr>
          <a:r>
            <a:rPr lang="en-US" sz="1400" kern="1200"/>
            <a:t>F</a:t>
          </a:r>
          <a:r>
            <a:rPr lang="en-US" sz="1400" b="0" i="0" kern="1200" baseline="0"/>
            <a:t>unds are not available for repairs of public infrastructure that are failing due age and lack of maintenance or the general “wear and tear” on existing infrastructure.</a:t>
          </a:r>
          <a:endParaRPr lang="en-US" sz="1400" kern="1200"/>
        </a:p>
      </dsp:txBody>
      <dsp:txXfrm>
        <a:off x="1437631" y="3112289"/>
        <a:ext cx="6449068" cy="124470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832B4-0015-48EF-B142-C29256B1428A}">
      <dsp:nvSpPr>
        <dsp:cNvPr id="0" name=""/>
        <dsp:cNvSpPr/>
      </dsp:nvSpPr>
      <dsp:spPr>
        <a:xfrm>
          <a:off x="0" y="707092"/>
          <a:ext cx="7886700" cy="130540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86422B-34AC-4AA4-8A88-A558504008EF}">
      <dsp:nvSpPr>
        <dsp:cNvPr id="0" name=""/>
        <dsp:cNvSpPr/>
      </dsp:nvSpPr>
      <dsp:spPr>
        <a:xfrm>
          <a:off x="394883" y="1000807"/>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35DEE0-8E31-410D-A94D-66B08690F3A2}">
      <dsp:nvSpPr>
        <dsp:cNvPr id="0" name=""/>
        <dsp:cNvSpPr/>
      </dsp:nvSpPr>
      <dsp:spPr>
        <a:xfrm>
          <a:off x="1507738" y="707092"/>
          <a:ext cx="63789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90000"/>
            </a:lnSpc>
            <a:spcBef>
              <a:spcPct val="0"/>
            </a:spcBef>
            <a:spcAft>
              <a:spcPct val="35000"/>
            </a:spcAft>
            <a:buNone/>
          </a:pPr>
          <a:r>
            <a:rPr lang="en-US" sz="2500" b="0" i="0" kern="1200" baseline="0"/>
            <a:t>Acquisition of property located in a flood plain that was severely damaged by a recent flood</a:t>
          </a:r>
          <a:endParaRPr lang="en-US" sz="2500" kern="1200"/>
        </a:p>
      </dsp:txBody>
      <dsp:txXfrm>
        <a:off x="1507738" y="707092"/>
        <a:ext cx="6378961" cy="1305401"/>
      </dsp:txXfrm>
    </dsp:sp>
    <dsp:sp modelId="{67579A74-2FB4-446F-9D6D-A52CF704FFB9}">
      <dsp:nvSpPr>
        <dsp:cNvPr id="0" name=""/>
        <dsp:cNvSpPr/>
      </dsp:nvSpPr>
      <dsp:spPr>
        <a:xfrm>
          <a:off x="0" y="2338844"/>
          <a:ext cx="7886700" cy="130540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77B539-DBF6-4842-A2A5-7E304DCA8382}">
      <dsp:nvSpPr>
        <dsp:cNvPr id="0" name=""/>
        <dsp:cNvSpPr/>
      </dsp:nvSpPr>
      <dsp:spPr>
        <a:xfrm>
          <a:off x="394883" y="2632559"/>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C2E1BD-7D66-461B-8973-C5726AA3C182}">
      <dsp:nvSpPr>
        <dsp:cNvPr id="0" name=""/>
        <dsp:cNvSpPr/>
      </dsp:nvSpPr>
      <dsp:spPr>
        <a:xfrm>
          <a:off x="1507738" y="2338844"/>
          <a:ext cx="63789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90000"/>
            </a:lnSpc>
            <a:spcBef>
              <a:spcPct val="0"/>
            </a:spcBef>
            <a:spcAft>
              <a:spcPct val="35000"/>
            </a:spcAft>
            <a:buNone/>
          </a:pPr>
          <a:r>
            <a:rPr lang="en-US" sz="2500" b="0" i="0" kern="1200" baseline="0"/>
            <a:t>Demolition of structures that were severely damaged by a major earthquake or tornado</a:t>
          </a:r>
          <a:endParaRPr lang="en-US" sz="2500" kern="1200"/>
        </a:p>
      </dsp:txBody>
      <dsp:txXfrm>
        <a:off x="1507738" y="2338844"/>
        <a:ext cx="6378961" cy="1305401"/>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8C99E-48E6-4BE4-B6C6-5A1858039E4B}">
      <dsp:nvSpPr>
        <dsp:cNvPr id="0" name=""/>
        <dsp:cNvSpPr/>
      </dsp:nvSpPr>
      <dsp:spPr>
        <a:xfrm>
          <a:off x="0" y="0"/>
          <a:ext cx="7886700" cy="124293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C5EC2A-BA4C-45AA-9ACE-38C4B0F641A9}">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9C367E-6599-4395-8E22-5C0FE5701F7A}">
      <dsp:nvSpPr>
        <dsp:cNvPr id="0" name=""/>
        <dsp:cNvSpPr/>
      </dsp:nvSpPr>
      <dsp:spPr>
        <a:xfrm>
          <a:off x="1435590" y="531"/>
          <a:ext cx="64511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00100">
            <a:lnSpc>
              <a:spcPct val="90000"/>
            </a:lnSpc>
            <a:spcBef>
              <a:spcPct val="0"/>
            </a:spcBef>
            <a:spcAft>
              <a:spcPct val="35000"/>
            </a:spcAft>
            <a:buNone/>
          </a:pPr>
          <a:r>
            <a:rPr lang="en-US" sz="1800" b="0" i="0" kern="1200" baseline="0"/>
            <a:t>Applications can be submitted at any time and funds will be awarded to eligible applicants which meet the threshold </a:t>
          </a:r>
          <a:endParaRPr lang="en-US" sz="1800" kern="1200"/>
        </a:p>
      </dsp:txBody>
      <dsp:txXfrm>
        <a:off x="1435590" y="531"/>
        <a:ext cx="6451109" cy="1242935"/>
      </dsp:txXfrm>
    </dsp:sp>
    <dsp:sp modelId="{37FA2B32-430B-4129-B5F2-4FD7B5BBEAE3}">
      <dsp:nvSpPr>
        <dsp:cNvPr id="0" name=""/>
        <dsp:cNvSpPr/>
      </dsp:nvSpPr>
      <dsp:spPr>
        <a:xfrm>
          <a:off x="0" y="1382526"/>
          <a:ext cx="7886700" cy="124293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0F38A2-8B2C-44AC-A40E-01DC453E047F}">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9D4ECB-5928-404D-B4E1-BD4A306A5C04}">
      <dsp:nvSpPr>
        <dsp:cNvPr id="0" name=""/>
        <dsp:cNvSpPr/>
      </dsp:nvSpPr>
      <dsp:spPr>
        <a:xfrm>
          <a:off x="1435590" y="1373378"/>
          <a:ext cx="64511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00100">
            <a:lnSpc>
              <a:spcPct val="90000"/>
            </a:lnSpc>
            <a:spcBef>
              <a:spcPct val="0"/>
            </a:spcBef>
            <a:spcAft>
              <a:spcPct val="35000"/>
            </a:spcAft>
            <a:buNone/>
          </a:pPr>
          <a:r>
            <a:rPr lang="en-US" sz="1800" b="0" i="0" kern="1200" baseline="0"/>
            <a:t>Applications must be submitted to DCA on the forms. Note that this includes a certification that other financial resources are not available to meet the identified need and that the situation poses a serious and immediate threat </a:t>
          </a:r>
          <a:endParaRPr lang="en-US" sz="1800" kern="1200"/>
        </a:p>
      </dsp:txBody>
      <dsp:txXfrm>
        <a:off x="1435590" y="1373378"/>
        <a:ext cx="6451109" cy="1242935"/>
      </dsp:txXfrm>
    </dsp:sp>
    <dsp:sp modelId="{43EF27FE-E552-45AE-A740-20A001DD4E8F}">
      <dsp:nvSpPr>
        <dsp:cNvPr id="0" name=""/>
        <dsp:cNvSpPr/>
      </dsp:nvSpPr>
      <dsp:spPr>
        <a:xfrm>
          <a:off x="0" y="2881693"/>
          <a:ext cx="7886700" cy="124293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D179AB-2E7B-4DFB-BCCE-F4445215D986}">
      <dsp:nvSpPr>
        <dsp:cNvPr id="0" name=""/>
        <dsp:cNvSpPr/>
      </dsp:nvSpPr>
      <dsp:spPr>
        <a:xfrm>
          <a:off x="445183" y="3148430"/>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669146-3175-4E7A-9D81-FABCA5043861}">
      <dsp:nvSpPr>
        <dsp:cNvPr id="0" name=""/>
        <dsp:cNvSpPr/>
      </dsp:nvSpPr>
      <dsp:spPr>
        <a:xfrm>
          <a:off x="1435590" y="2881693"/>
          <a:ext cx="64511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00100">
            <a:lnSpc>
              <a:spcPct val="90000"/>
            </a:lnSpc>
            <a:spcBef>
              <a:spcPct val="0"/>
            </a:spcBef>
            <a:spcAft>
              <a:spcPct val="35000"/>
            </a:spcAft>
            <a:buNone/>
          </a:pPr>
          <a:r>
            <a:rPr lang="en-US" sz="1800" b="0" i="0" kern="1200" baseline="0"/>
            <a:t>After staff review and recommendations, the Department of Community Affairs will approve or deny the request and transmit the decision to the local government </a:t>
          </a:r>
          <a:endParaRPr lang="en-US" sz="1800" kern="1200"/>
        </a:p>
      </dsp:txBody>
      <dsp:txXfrm>
        <a:off x="1435590" y="2881693"/>
        <a:ext cx="6451109" cy="124293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254B3-FEF9-43A9-8A6A-E30250BF0813}">
      <dsp:nvSpPr>
        <dsp:cNvPr id="0" name=""/>
        <dsp:cNvSpPr/>
      </dsp:nvSpPr>
      <dsp:spPr>
        <a:xfrm>
          <a:off x="616935" y="1100"/>
          <a:ext cx="921683" cy="921683"/>
        </a:xfrm>
        <a:prstGeom prst="ellipse">
          <a:avLst/>
        </a:prstGeom>
        <a:solidFill>
          <a:schemeClr val="accent1"/>
        </a:solidFill>
        <a:ln>
          <a:noFill/>
        </a:ln>
        <a:effectLst/>
      </dsp:spPr>
      <dsp:style>
        <a:lnRef idx="0">
          <a:scrgbClr r="0" g="0" b="0"/>
        </a:lnRef>
        <a:fillRef idx="1">
          <a:scrgbClr r="0" g="0" b="0"/>
        </a:fillRef>
        <a:effectRef idx="0">
          <a:scrgbClr r="0" g="0" b="0"/>
        </a:effectRef>
        <a:fontRef idx="minor"/>
      </dsp:style>
    </dsp:sp>
    <dsp:sp modelId="{7ED6E88C-B464-478E-B015-C7C4E25452C6}">
      <dsp:nvSpPr>
        <dsp:cNvPr id="0" name=""/>
        <dsp:cNvSpPr/>
      </dsp:nvSpPr>
      <dsp:spPr>
        <a:xfrm>
          <a:off x="810488" y="194654"/>
          <a:ext cx="534576" cy="5345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EE40166-8433-4DB0-A956-92265AF0C3AD}">
      <dsp:nvSpPr>
        <dsp:cNvPr id="0" name=""/>
        <dsp:cNvSpPr/>
      </dsp:nvSpPr>
      <dsp:spPr>
        <a:xfrm>
          <a:off x="1736122" y="1100"/>
          <a:ext cx="2172539" cy="921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0" i="0" kern="1200" baseline="0">
              <a:solidFill>
                <a:schemeClr val="tx1"/>
              </a:solidFill>
            </a:rPr>
            <a:t>A narrative description of the problem which describes, in detail, the causes of the problem and the ramifications and threats to health or welfare if the problem is not resolved.</a:t>
          </a:r>
          <a:endParaRPr lang="en-US" sz="1100" kern="1200">
            <a:solidFill>
              <a:schemeClr val="tx1"/>
            </a:solidFill>
          </a:endParaRPr>
        </a:p>
      </dsp:txBody>
      <dsp:txXfrm>
        <a:off x="1736122" y="1100"/>
        <a:ext cx="2172539" cy="921683"/>
      </dsp:txXfrm>
    </dsp:sp>
    <dsp:sp modelId="{DF31D28C-0C90-4759-9370-7FCAACA60D99}">
      <dsp:nvSpPr>
        <dsp:cNvPr id="0" name=""/>
        <dsp:cNvSpPr/>
      </dsp:nvSpPr>
      <dsp:spPr>
        <a:xfrm>
          <a:off x="4287209" y="1100"/>
          <a:ext cx="921683" cy="921683"/>
        </a:xfrm>
        <a:prstGeom prst="ellipse">
          <a:avLst/>
        </a:prstGeom>
        <a:solidFill>
          <a:schemeClr val="accent4"/>
        </a:solidFill>
        <a:ln>
          <a:noFill/>
        </a:ln>
        <a:effectLst/>
      </dsp:spPr>
      <dsp:style>
        <a:lnRef idx="0">
          <a:scrgbClr r="0" g="0" b="0"/>
        </a:lnRef>
        <a:fillRef idx="1">
          <a:scrgbClr r="0" g="0" b="0"/>
        </a:fillRef>
        <a:effectRef idx="0">
          <a:scrgbClr r="0" g="0" b="0"/>
        </a:effectRef>
        <a:fontRef idx="minor"/>
      </dsp:style>
    </dsp:sp>
    <dsp:sp modelId="{6EA9E5A5-19EE-49AC-A451-9769BA83BBA8}">
      <dsp:nvSpPr>
        <dsp:cNvPr id="0" name=""/>
        <dsp:cNvSpPr/>
      </dsp:nvSpPr>
      <dsp:spPr>
        <a:xfrm>
          <a:off x="4480763" y="194654"/>
          <a:ext cx="534576" cy="5345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37CD31-952B-4CF2-8004-EB8CCBBAF222}">
      <dsp:nvSpPr>
        <dsp:cNvPr id="0" name=""/>
        <dsp:cNvSpPr/>
      </dsp:nvSpPr>
      <dsp:spPr>
        <a:xfrm>
          <a:off x="5406396" y="1100"/>
          <a:ext cx="2172539" cy="921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0" i="0" kern="1200" baseline="0">
              <a:solidFill>
                <a:schemeClr val="tx1"/>
              </a:solidFill>
            </a:rPr>
            <a:t>A copy of the applicant government’s most recent financial audit report, a current budget and revenue summary, and account balances, including all investments</a:t>
          </a:r>
          <a:endParaRPr lang="en-US" sz="1100" kern="1200">
            <a:solidFill>
              <a:schemeClr val="tx1"/>
            </a:solidFill>
          </a:endParaRPr>
        </a:p>
      </dsp:txBody>
      <dsp:txXfrm>
        <a:off x="5406396" y="1100"/>
        <a:ext cx="2172539" cy="921683"/>
      </dsp:txXfrm>
    </dsp:sp>
    <dsp:sp modelId="{2CF8023E-E02D-415B-8A95-166AB43B5D24}">
      <dsp:nvSpPr>
        <dsp:cNvPr id="0" name=""/>
        <dsp:cNvSpPr/>
      </dsp:nvSpPr>
      <dsp:spPr>
        <a:xfrm>
          <a:off x="616935" y="1635560"/>
          <a:ext cx="921683" cy="921683"/>
        </a:xfrm>
        <a:prstGeom prst="ellipse">
          <a:avLst/>
        </a:prstGeom>
        <a:solidFill>
          <a:schemeClr val="accent2"/>
        </a:solidFill>
        <a:ln>
          <a:noFill/>
        </a:ln>
        <a:effectLst/>
      </dsp:spPr>
      <dsp:style>
        <a:lnRef idx="0">
          <a:scrgbClr r="0" g="0" b="0"/>
        </a:lnRef>
        <a:fillRef idx="1">
          <a:scrgbClr r="0" g="0" b="0"/>
        </a:fillRef>
        <a:effectRef idx="0">
          <a:scrgbClr r="0" g="0" b="0"/>
        </a:effectRef>
        <a:fontRef idx="minor"/>
      </dsp:style>
    </dsp:sp>
    <dsp:sp modelId="{BB4CCDE0-F3BE-4A1B-A3E1-E562A2622AE0}">
      <dsp:nvSpPr>
        <dsp:cNvPr id="0" name=""/>
        <dsp:cNvSpPr/>
      </dsp:nvSpPr>
      <dsp:spPr>
        <a:xfrm>
          <a:off x="810488" y="1829114"/>
          <a:ext cx="534576" cy="5345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F17DAA-D08D-4F43-AB7C-750C78D529AD}">
      <dsp:nvSpPr>
        <dsp:cNvPr id="0" name=""/>
        <dsp:cNvSpPr/>
      </dsp:nvSpPr>
      <dsp:spPr>
        <a:xfrm>
          <a:off x="1736122" y="1635560"/>
          <a:ext cx="2172539" cy="921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0" i="0" kern="1200" baseline="0">
              <a:solidFill>
                <a:schemeClr val="tx1"/>
              </a:solidFill>
            </a:rPr>
            <a:t>A budget summarizing the amount of funds requested and the use of the funds plus an identification of the sources and uses of the required matching funding.</a:t>
          </a:r>
          <a:endParaRPr lang="en-US" sz="1100" kern="1200">
            <a:solidFill>
              <a:schemeClr val="tx1"/>
            </a:solidFill>
          </a:endParaRPr>
        </a:p>
      </dsp:txBody>
      <dsp:txXfrm>
        <a:off x="1736122" y="1635560"/>
        <a:ext cx="2172539" cy="921683"/>
      </dsp:txXfrm>
    </dsp:sp>
    <dsp:sp modelId="{0ACCBFF9-DA0B-45F5-81EA-7B819FC21F24}">
      <dsp:nvSpPr>
        <dsp:cNvPr id="0" name=""/>
        <dsp:cNvSpPr/>
      </dsp:nvSpPr>
      <dsp:spPr>
        <a:xfrm>
          <a:off x="4287209" y="1635560"/>
          <a:ext cx="921683" cy="921683"/>
        </a:xfrm>
        <a:prstGeom prst="ellipse">
          <a:avLst/>
        </a:prstGeom>
        <a:solidFill>
          <a:schemeClr val="accent6"/>
        </a:solidFill>
        <a:ln>
          <a:noFill/>
        </a:ln>
        <a:effectLst/>
      </dsp:spPr>
      <dsp:style>
        <a:lnRef idx="0">
          <a:scrgbClr r="0" g="0" b="0"/>
        </a:lnRef>
        <a:fillRef idx="1">
          <a:scrgbClr r="0" g="0" b="0"/>
        </a:fillRef>
        <a:effectRef idx="0">
          <a:scrgbClr r="0" g="0" b="0"/>
        </a:effectRef>
        <a:fontRef idx="minor"/>
      </dsp:style>
    </dsp:sp>
    <dsp:sp modelId="{01F79BB2-77D7-468E-8F0B-DF053D4437D4}">
      <dsp:nvSpPr>
        <dsp:cNvPr id="0" name=""/>
        <dsp:cNvSpPr/>
      </dsp:nvSpPr>
      <dsp:spPr>
        <a:xfrm>
          <a:off x="4480763" y="1829114"/>
          <a:ext cx="534576" cy="5345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744851-7F11-4A40-BEF7-1F55C5225491}">
      <dsp:nvSpPr>
        <dsp:cNvPr id="0" name=""/>
        <dsp:cNvSpPr/>
      </dsp:nvSpPr>
      <dsp:spPr>
        <a:xfrm>
          <a:off x="5406396" y="1635560"/>
          <a:ext cx="2172539" cy="921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0" i="0" kern="1200" baseline="0">
              <a:solidFill>
                <a:schemeClr val="tx1"/>
              </a:solidFill>
            </a:rPr>
            <a:t>Other data which may be pertinent to a funding decision, such as an engineering analysis/EPD approvals, evidence of additional funding, etc.</a:t>
          </a:r>
          <a:endParaRPr lang="en-US" sz="1100" kern="1200">
            <a:solidFill>
              <a:schemeClr val="tx1"/>
            </a:solidFill>
          </a:endParaRPr>
        </a:p>
      </dsp:txBody>
      <dsp:txXfrm>
        <a:off x="5406396" y="1635560"/>
        <a:ext cx="2172539" cy="921683"/>
      </dsp:txXfrm>
    </dsp:sp>
    <dsp:sp modelId="{BBC27788-CDDF-4292-B635-6B3273DDF42D}">
      <dsp:nvSpPr>
        <dsp:cNvPr id="0" name=""/>
        <dsp:cNvSpPr/>
      </dsp:nvSpPr>
      <dsp:spPr>
        <a:xfrm>
          <a:off x="616935" y="3270020"/>
          <a:ext cx="921683" cy="921683"/>
        </a:xfrm>
        <a:prstGeom prst="ellipse">
          <a:avLst/>
        </a:prstGeom>
        <a:solidFill>
          <a:schemeClr val="accent3"/>
        </a:solidFill>
        <a:ln>
          <a:noFill/>
        </a:ln>
        <a:effectLst/>
      </dsp:spPr>
      <dsp:style>
        <a:lnRef idx="0">
          <a:scrgbClr r="0" g="0" b="0"/>
        </a:lnRef>
        <a:fillRef idx="1">
          <a:scrgbClr r="0" g="0" b="0"/>
        </a:fillRef>
        <a:effectRef idx="0">
          <a:scrgbClr r="0" g="0" b="0"/>
        </a:effectRef>
        <a:fontRef idx="minor"/>
      </dsp:style>
    </dsp:sp>
    <dsp:sp modelId="{26ACC46C-B21F-4C8C-9585-C2067791468E}">
      <dsp:nvSpPr>
        <dsp:cNvPr id="0" name=""/>
        <dsp:cNvSpPr/>
      </dsp:nvSpPr>
      <dsp:spPr>
        <a:xfrm>
          <a:off x="810488" y="3463574"/>
          <a:ext cx="534576" cy="5345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FC8633-A8C9-4CF7-A617-2FF1D1BC9012}">
      <dsp:nvSpPr>
        <dsp:cNvPr id="0" name=""/>
        <dsp:cNvSpPr/>
      </dsp:nvSpPr>
      <dsp:spPr>
        <a:xfrm>
          <a:off x="1736122" y="3270020"/>
          <a:ext cx="2172539" cy="9216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90000"/>
            </a:lnSpc>
            <a:spcBef>
              <a:spcPct val="0"/>
            </a:spcBef>
            <a:spcAft>
              <a:spcPct val="35000"/>
            </a:spcAft>
            <a:buNone/>
          </a:pPr>
          <a:r>
            <a:rPr lang="en-US" sz="1100" b="0" i="0" kern="1200" baseline="0">
              <a:solidFill>
                <a:schemeClr val="tx1"/>
              </a:solidFill>
            </a:rPr>
            <a:t>Additional documentation for reimbursement-based projects as outlined in the Supplemental Guide in Appendix B.</a:t>
          </a:r>
          <a:endParaRPr lang="en-US" sz="1100" kern="1200">
            <a:solidFill>
              <a:schemeClr val="tx1"/>
            </a:solidFill>
          </a:endParaRPr>
        </a:p>
      </dsp:txBody>
      <dsp:txXfrm>
        <a:off x="1736122" y="3270020"/>
        <a:ext cx="2172539" cy="92168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ABFEA-21DE-4CDC-B677-74E8EFB59DDD}">
      <dsp:nvSpPr>
        <dsp:cNvPr id="0" name=""/>
        <dsp:cNvSpPr/>
      </dsp:nvSpPr>
      <dsp:spPr>
        <a:xfrm>
          <a:off x="0" y="477"/>
          <a:ext cx="4683949" cy="6574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3DBE46-CE98-4F20-B30C-57AD4FA5BA56}">
      <dsp:nvSpPr>
        <dsp:cNvPr id="0" name=""/>
        <dsp:cNvSpPr/>
      </dsp:nvSpPr>
      <dsp:spPr>
        <a:xfrm>
          <a:off x="198881" y="148405"/>
          <a:ext cx="361601" cy="3616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31736B-B2EE-404D-8894-9F2C2406F52C}">
      <dsp:nvSpPr>
        <dsp:cNvPr id="0" name=""/>
        <dsp:cNvSpPr/>
      </dsp:nvSpPr>
      <dsp:spPr>
        <a:xfrm>
          <a:off x="759363" y="477"/>
          <a:ext cx="3924585" cy="657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81" tIns="69581" rIns="69581" bIns="69581" numCol="1" spcCol="1270" anchor="ctr" anchorCtr="0">
          <a:noAutofit/>
        </a:bodyPr>
        <a:lstStyle/>
        <a:p>
          <a:pPr marL="0" lvl="0" indent="0" algn="l" defTabSz="711200">
            <a:lnSpc>
              <a:spcPct val="90000"/>
            </a:lnSpc>
            <a:spcBef>
              <a:spcPct val="0"/>
            </a:spcBef>
            <a:spcAft>
              <a:spcPct val="35000"/>
            </a:spcAft>
            <a:buNone/>
          </a:pPr>
          <a:r>
            <a:rPr lang="en-US" sz="1600" kern="1200"/>
            <a:t>Creation of a job that would cost more than $40,000 in RLF funds per job </a:t>
          </a:r>
        </a:p>
      </dsp:txBody>
      <dsp:txXfrm>
        <a:off x="759363" y="477"/>
        <a:ext cx="3924585" cy="657457"/>
      </dsp:txXfrm>
    </dsp:sp>
    <dsp:sp modelId="{959E6A82-8B57-431E-8127-681C0B80E100}">
      <dsp:nvSpPr>
        <dsp:cNvPr id="0" name=""/>
        <dsp:cNvSpPr/>
      </dsp:nvSpPr>
      <dsp:spPr>
        <a:xfrm>
          <a:off x="0" y="822299"/>
          <a:ext cx="4683949" cy="6574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36F837-D87A-4C17-91F5-86E6F85E76D8}">
      <dsp:nvSpPr>
        <dsp:cNvPr id="0" name=""/>
        <dsp:cNvSpPr/>
      </dsp:nvSpPr>
      <dsp:spPr>
        <a:xfrm>
          <a:off x="198881" y="970227"/>
          <a:ext cx="361601" cy="3616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27CB35-A2CC-45A7-B3AA-0B6AE820EF2F}">
      <dsp:nvSpPr>
        <dsp:cNvPr id="0" name=""/>
        <dsp:cNvSpPr/>
      </dsp:nvSpPr>
      <dsp:spPr>
        <a:xfrm>
          <a:off x="759363" y="822299"/>
          <a:ext cx="3924585" cy="657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81" tIns="69581" rIns="69581" bIns="69581" numCol="1" spcCol="1270" anchor="ctr" anchorCtr="0">
          <a:noAutofit/>
        </a:bodyPr>
        <a:lstStyle/>
        <a:p>
          <a:pPr marL="0" lvl="0" indent="0" algn="l" defTabSz="711200">
            <a:lnSpc>
              <a:spcPct val="90000"/>
            </a:lnSpc>
            <a:spcBef>
              <a:spcPct val="0"/>
            </a:spcBef>
            <a:spcAft>
              <a:spcPct val="35000"/>
            </a:spcAft>
            <a:buNone/>
          </a:pPr>
          <a:r>
            <a:rPr lang="en-US" sz="1600" kern="1200"/>
            <a:t>Reimbursement of project costs prior to submission of RLF application </a:t>
          </a:r>
        </a:p>
      </dsp:txBody>
      <dsp:txXfrm>
        <a:off x="759363" y="822299"/>
        <a:ext cx="3924585" cy="657457"/>
      </dsp:txXfrm>
    </dsp:sp>
    <dsp:sp modelId="{E3D6289B-7C76-40F7-AFC1-1ACBDB164973}">
      <dsp:nvSpPr>
        <dsp:cNvPr id="0" name=""/>
        <dsp:cNvSpPr/>
      </dsp:nvSpPr>
      <dsp:spPr>
        <a:xfrm>
          <a:off x="0" y="1644122"/>
          <a:ext cx="4683949" cy="6574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631982-6AB4-4EAE-8EF3-A63EA5315009}">
      <dsp:nvSpPr>
        <dsp:cNvPr id="0" name=""/>
        <dsp:cNvSpPr/>
      </dsp:nvSpPr>
      <dsp:spPr>
        <a:xfrm>
          <a:off x="198881" y="1792050"/>
          <a:ext cx="361601" cy="3616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88A920-5994-4296-98D9-26778F0C2B0C}">
      <dsp:nvSpPr>
        <dsp:cNvPr id="0" name=""/>
        <dsp:cNvSpPr/>
      </dsp:nvSpPr>
      <dsp:spPr>
        <a:xfrm>
          <a:off x="759363" y="1644122"/>
          <a:ext cx="3924585" cy="657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81" tIns="69581" rIns="69581" bIns="69581" numCol="1" spcCol="1270" anchor="ctr" anchorCtr="0">
          <a:noAutofit/>
        </a:bodyPr>
        <a:lstStyle/>
        <a:p>
          <a:pPr marL="0" lvl="0" indent="0" algn="l" defTabSz="711200">
            <a:lnSpc>
              <a:spcPct val="90000"/>
            </a:lnSpc>
            <a:spcBef>
              <a:spcPct val="0"/>
            </a:spcBef>
            <a:spcAft>
              <a:spcPct val="35000"/>
            </a:spcAft>
            <a:buNone/>
          </a:pPr>
          <a:r>
            <a:rPr lang="en-US" sz="1600" kern="1200"/>
            <a:t>Refinancing of permanent debt</a:t>
          </a:r>
        </a:p>
      </dsp:txBody>
      <dsp:txXfrm>
        <a:off x="759363" y="1644122"/>
        <a:ext cx="3924585" cy="657457"/>
      </dsp:txXfrm>
    </dsp:sp>
    <dsp:sp modelId="{EEB90AE9-9978-46DB-951C-2840D95F7DA3}">
      <dsp:nvSpPr>
        <dsp:cNvPr id="0" name=""/>
        <dsp:cNvSpPr/>
      </dsp:nvSpPr>
      <dsp:spPr>
        <a:xfrm>
          <a:off x="0" y="2465944"/>
          <a:ext cx="4683949" cy="6574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8B8817-E45B-48D8-8BDF-05B0BD73A9F1}">
      <dsp:nvSpPr>
        <dsp:cNvPr id="0" name=""/>
        <dsp:cNvSpPr/>
      </dsp:nvSpPr>
      <dsp:spPr>
        <a:xfrm>
          <a:off x="198881" y="2613872"/>
          <a:ext cx="361601" cy="3616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37EDCF-D406-4B0E-9D36-6AB5043854E2}">
      <dsp:nvSpPr>
        <dsp:cNvPr id="0" name=""/>
        <dsp:cNvSpPr/>
      </dsp:nvSpPr>
      <dsp:spPr>
        <a:xfrm>
          <a:off x="759363" y="2465944"/>
          <a:ext cx="3924585" cy="657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81" tIns="69581" rIns="69581" bIns="69581" numCol="1" spcCol="1270" anchor="ctr" anchorCtr="0">
          <a:noAutofit/>
        </a:bodyPr>
        <a:lstStyle/>
        <a:p>
          <a:pPr marL="0" lvl="0" indent="0" algn="l" defTabSz="711200">
            <a:lnSpc>
              <a:spcPct val="90000"/>
            </a:lnSpc>
            <a:spcBef>
              <a:spcPct val="0"/>
            </a:spcBef>
            <a:spcAft>
              <a:spcPct val="35000"/>
            </a:spcAft>
            <a:buNone/>
          </a:pPr>
          <a:r>
            <a:rPr lang="en-US" sz="1600" kern="1200"/>
            <a:t>Payment of delinquent taxes or debt </a:t>
          </a:r>
        </a:p>
      </dsp:txBody>
      <dsp:txXfrm>
        <a:off x="759363" y="2465944"/>
        <a:ext cx="3924585" cy="657457"/>
      </dsp:txXfrm>
    </dsp:sp>
    <dsp:sp modelId="{F370D97A-5525-437E-88AC-E83573F17D41}">
      <dsp:nvSpPr>
        <dsp:cNvPr id="0" name=""/>
        <dsp:cNvSpPr/>
      </dsp:nvSpPr>
      <dsp:spPr>
        <a:xfrm>
          <a:off x="0" y="3287766"/>
          <a:ext cx="4683949" cy="6574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29EA96-E656-4649-AFAF-DE2459A8FE79}">
      <dsp:nvSpPr>
        <dsp:cNvPr id="0" name=""/>
        <dsp:cNvSpPr/>
      </dsp:nvSpPr>
      <dsp:spPr>
        <a:xfrm>
          <a:off x="198881" y="3435694"/>
          <a:ext cx="361601" cy="3616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DE63E4-566D-42CE-9B29-7928A0F87009}">
      <dsp:nvSpPr>
        <dsp:cNvPr id="0" name=""/>
        <dsp:cNvSpPr/>
      </dsp:nvSpPr>
      <dsp:spPr>
        <a:xfrm>
          <a:off x="759363" y="3287766"/>
          <a:ext cx="3924585" cy="657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81" tIns="69581" rIns="69581" bIns="69581" numCol="1" spcCol="1270" anchor="ctr" anchorCtr="0">
          <a:noAutofit/>
        </a:bodyPr>
        <a:lstStyle/>
        <a:p>
          <a:pPr marL="0" lvl="0" indent="0" algn="l" defTabSz="711200">
            <a:lnSpc>
              <a:spcPct val="90000"/>
            </a:lnSpc>
            <a:spcBef>
              <a:spcPct val="0"/>
            </a:spcBef>
            <a:spcAft>
              <a:spcPct val="35000"/>
            </a:spcAft>
            <a:buNone/>
          </a:pPr>
          <a:r>
            <a:rPr lang="en-US" sz="1600" kern="1200"/>
            <a:t>Product development costs </a:t>
          </a:r>
        </a:p>
      </dsp:txBody>
      <dsp:txXfrm>
        <a:off x="759363" y="3287766"/>
        <a:ext cx="3924585" cy="657457"/>
      </dsp:txXfrm>
    </dsp:sp>
    <dsp:sp modelId="{FD8CB5BF-ED31-430E-B67A-B20A36468582}">
      <dsp:nvSpPr>
        <dsp:cNvPr id="0" name=""/>
        <dsp:cNvSpPr/>
      </dsp:nvSpPr>
      <dsp:spPr>
        <a:xfrm>
          <a:off x="0" y="4109589"/>
          <a:ext cx="4683949" cy="6574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FF3978-BB78-49F5-869A-2686975A99B8}">
      <dsp:nvSpPr>
        <dsp:cNvPr id="0" name=""/>
        <dsp:cNvSpPr/>
      </dsp:nvSpPr>
      <dsp:spPr>
        <a:xfrm>
          <a:off x="198881" y="4257517"/>
          <a:ext cx="361601" cy="3616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187CC5-6C2F-4F19-8CAC-413EDF1BCEBA}">
      <dsp:nvSpPr>
        <dsp:cNvPr id="0" name=""/>
        <dsp:cNvSpPr/>
      </dsp:nvSpPr>
      <dsp:spPr>
        <a:xfrm>
          <a:off x="759363" y="4109589"/>
          <a:ext cx="3924585" cy="657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81" tIns="69581" rIns="69581" bIns="69581" numCol="1" spcCol="1270" anchor="ctr" anchorCtr="0">
          <a:noAutofit/>
        </a:bodyPr>
        <a:lstStyle/>
        <a:p>
          <a:pPr marL="0" lvl="0" indent="0" algn="l" defTabSz="711200">
            <a:lnSpc>
              <a:spcPct val="90000"/>
            </a:lnSpc>
            <a:spcBef>
              <a:spcPct val="0"/>
            </a:spcBef>
            <a:spcAft>
              <a:spcPct val="35000"/>
            </a:spcAft>
            <a:buNone/>
          </a:pPr>
          <a:r>
            <a:rPr lang="en-US" sz="1600" kern="1200"/>
            <a:t>General government expenses </a:t>
          </a:r>
        </a:p>
      </dsp:txBody>
      <dsp:txXfrm>
        <a:off x="759363" y="4109589"/>
        <a:ext cx="3924585" cy="657457"/>
      </dsp:txXfrm>
    </dsp:sp>
    <dsp:sp modelId="{A85455C6-FB63-4495-89B6-8C8A54441B71}">
      <dsp:nvSpPr>
        <dsp:cNvPr id="0" name=""/>
        <dsp:cNvSpPr/>
      </dsp:nvSpPr>
      <dsp:spPr>
        <a:xfrm>
          <a:off x="0" y="4931411"/>
          <a:ext cx="4683949" cy="65745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A3440B-DF61-4500-90D5-57E29F8A223E}">
      <dsp:nvSpPr>
        <dsp:cNvPr id="0" name=""/>
        <dsp:cNvSpPr/>
      </dsp:nvSpPr>
      <dsp:spPr>
        <a:xfrm>
          <a:off x="198881" y="5079339"/>
          <a:ext cx="361601" cy="36160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BA1E50-70A3-4AD0-8960-77224D8B7810}">
      <dsp:nvSpPr>
        <dsp:cNvPr id="0" name=""/>
        <dsp:cNvSpPr/>
      </dsp:nvSpPr>
      <dsp:spPr>
        <a:xfrm>
          <a:off x="759363" y="4931411"/>
          <a:ext cx="3924585" cy="657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581" tIns="69581" rIns="69581" bIns="69581" numCol="1" spcCol="1270" anchor="ctr" anchorCtr="0">
          <a:noAutofit/>
        </a:bodyPr>
        <a:lstStyle/>
        <a:p>
          <a:pPr marL="0" lvl="0" indent="0" algn="l" defTabSz="711200">
            <a:lnSpc>
              <a:spcPct val="90000"/>
            </a:lnSpc>
            <a:spcBef>
              <a:spcPct val="0"/>
            </a:spcBef>
            <a:spcAft>
              <a:spcPct val="35000"/>
            </a:spcAft>
            <a:buNone/>
          </a:pPr>
          <a:r>
            <a:rPr lang="en-US" sz="1600" kern="1200"/>
            <a:t>Political activities </a:t>
          </a:r>
        </a:p>
      </dsp:txBody>
      <dsp:txXfrm>
        <a:off x="759363" y="4931411"/>
        <a:ext cx="3924585" cy="65745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52F99-7ABF-46D7-9E20-7BD55093B9F8}">
      <dsp:nvSpPr>
        <dsp:cNvPr id="0" name=""/>
        <dsp:cNvSpPr/>
      </dsp:nvSpPr>
      <dsp:spPr>
        <a:xfrm>
          <a:off x="0" y="0"/>
          <a:ext cx="81534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4818EE-2DDA-4B60-AC15-8F2EAF9E782E}">
      <dsp:nvSpPr>
        <dsp:cNvPr id="0" name=""/>
        <dsp:cNvSpPr/>
      </dsp:nvSpPr>
      <dsp:spPr>
        <a:xfrm>
          <a:off x="0" y="0"/>
          <a:ext cx="8153400" cy="112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EIP/RDF loan repayments capitalize local RLF loan.  The repayments (including interest), and bank account interest </a:t>
          </a:r>
          <a:r>
            <a:rPr lang="en-US" sz="2200" b="1" u="sng" kern="1200"/>
            <a:t>retain federal identity</a:t>
          </a:r>
          <a:r>
            <a:rPr lang="en-US" sz="2200" b="1" kern="1200"/>
            <a:t>.  This is considered program income.</a:t>
          </a:r>
          <a:endParaRPr lang="en-US" sz="2200" kern="1200"/>
        </a:p>
      </dsp:txBody>
      <dsp:txXfrm>
        <a:off x="0" y="0"/>
        <a:ext cx="8153400" cy="1123950"/>
      </dsp:txXfrm>
    </dsp:sp>
    <dsp:sp modelId="{DCC1E40A-B577-48E3-BCDA-7B6D90C16508}">
      <dsp:nvSpPr>
        <dsp:cNvPr id="0" name=""/>
        <dsp:cNvSpPr/>
      </dsp:nvSpPr>
      <dsp:spPr>
        <a:xfrm>
          <a:off x="0" y="1123950"/>
          <a:ext cx="81534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A324DF-2DB8-4A1B-8106-0054A3D99385}">
      <dsp:nvSpPr>
        <dsp:cNvPr id="0" name=""/>
        <dsp:cNvSpPr/>
      </dsp:nvSpPr>
      <dsp:spPr>
        <a:xfrm>
          <a:off x="0" y="1123950"/>
          <a:ext cx="8153400" cy="112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RLFs may be used for local CDBG eligible economic development needs.</a:t>
          </a:r>
          <a:endParaRPr lang="en-US" sz="2200" kern="1200"/>
        </a:p>
      </dsp:txBody>
      <dsp:txXfrm>
        <a:off x="0" y="1123950"/>
        <a:ext cx="8153400" cy="1123950"/>
      </dsp:txXfrm>
    </dsp:sp>
    <dsp:sp modelId="{FE818071-FD0D-4B2D-A3A5-C5EC0C7D6747}">
      <dsp:nvSpPr>
        <dsp:cNvPr id="0" name=""/>
        <dsp:cNvSpPr/>
      </dsp:nvSpPr>
      <dsp:spPr>
        <a:xfrm>
          <a:off x="0" y="2247900"/>
          <a:ext cx="81534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DA7C10-7C70-4486-886B-AD3EC78A494E}">
      <dsp:nvSpPr>
        <dsp:cNvPr id="0" name=""/>
        <dsp:cNvSpPr/>
      </dsp:nvSpPr>
      <dsp:spPr>
        <a:xfrm>
          <a:off x="0" y="2247900"/>
          <a:ext cx="8153400" cy="112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Opportunities available to partner with local banks to finance eligible activities (same as EIP) that create employment for L/M persons.</a:t>
          </a:r>
          <a:endParaRPr lang="en-US" sz="2200" kern="1200"/>
        </a:p>
      </dsp:txBody>
      <dsp:txXfrm>
        <a:off x="0" y="2247900"/>
        <a:ext cx="8153400" cy="1123950"/>
      </dsp:txXfrm>
    </dsp:sp>
    <dsp:sp modelId="{E125276A-661D-4DC8-BA8A-7F4F821EF06F}">
      <dsp:nvSpPr>
        <dsp:cNvPr id="0" name=""/>
        <dsp:cNvSpPr/>
      </dsp:nvSpPr>
      <dsp:spPr>
        <a:xfrm>
          <a:off x="0" y="3371850"/>
          <a:ext cx="81534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83F993-ED89-46B4-B655-D253F76A9E89}">
      <dsp:nvSpPr>
        <dsp:cNvPr id="0" name=""/>
        <dsp:cNvSpPr/>
      </dsp:nvSpPr>
      <dsp:spPr>
        <a:xfrm>
          <a:off x="0" y="3371850"/>
          <a:ext cx="8153400" cy="1123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1" kern="1200"/>
            <a:t>50/40/10 Rule:  Project funded with 50% RLF, 40% local bank, and 10% private funding.</a:t>
          </a:r>
          <a:endParaRPr lang="en-US" sz="2200" kern="1200"/>
        </a:p>
      </dsp:txBody>
      <dsp:txXfrm>
        <a:off x="0" y="3371850"/>
        <a:ext cx="8153400" cy="112395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F46A9A-2539-4C4D-8823-6CF230688CCF}">
      <dsp:nvSpPr>
        <dsp:cNvPr id="0" name=""/>
        <dsp:cNvSpPr/>
      </dsp:nvSpPr>
      <dsp:spPr>
        <a:xfrm>
          <a:off x="730349" y="364418"/>
          <a:ext cx="2196000" cy="2196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EA1A6D-8263-4C96-A414-8B10C1385E88}">
      <dsp:nvSpPr>
        <dsp:cNvPr id="0" name=""/>
        <dsp:cNvSpPr/>
      </dsp:nvSpPr>
      <dsp:spPr>
        <a:xfrm>
          <a:off x="1198349" y="83241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58C230-247F-4999-8A80-B8E7F8674212}">
      <dsp:nvSpPr>
        <dsp:cNvPr id="0" name=""/>
        <dsp:cNvSpPr/>
      </dsp:nvSpPr>
      <dsp:spPr>
        <a:xfrm>
          <a:off x="28349" y="3244419"/>
          <a:ext cx="3600000"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0" i="0" kern="1200" baseline="0"/>
            <a:t>Maintenance of accounting and financial management system that complies with generally accepted accounting principals and DCA’s guidelines for RLF financial management systems.</a:t>
          </a:r>
          <a:endParaRPr lang="en-US" sz="1100" kern="1200"/>
        </a:p>
      </dsp:txBody>
      <dsp:txXfrm>
        <a:off x="28349" y="3244419"/>
        <a:ext cx="3600000" cy="742500"/>
      </dsp:txXfrm>
    </dsp:sp>
    <dsp:sp modelId="{AFFBCE31-65BB-4C0C-97F3-874AE742778A}">
      <dsp:nvSpPr>
        <dsp:cNvPr id="0" name=""/>
        <dsp:cNvSpPr/>
      </dsp:nvSpPr>
      <dsp:spPr>
        <a:xfrm>
          <a:off x="4960350" y="364418"/>
          <a:ext cx="2196000" cy="2196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89E537-A130-4521-8CB0-B5031076F68E}">
      <dsp:nvSpPr>
        <dsp:cNvPr id="0" name=""/>
        <dsp:cNvSpPr/>
      </dsp:nvSpPr>
      <dsp:spPr>
        <a:xfrm>
          <a:off x="5428350" y="83241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4B98C0-3BFC-4F06-A51B-8E245E076AEC}">
      <dsp:nvSpPr>
        <dsp:cNvPr id="0" name=""/>
        <dsp:cNvSpPr/>
      </dsp:nvSpPr>
      <dsp:spPr>
        <a:xfrm>
          <a:off x="4258350" y="3244419"/>
          <a:ext cx="3600000" cy="74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b="0" i="0" kern="1200" baseline="0"/>
            <a:t>Maintenance of a loan servicing and monitoring capacity to </a:t>
          </a:r>
          <a:r>
            <a:rPr lang="en-US" sz="1100" kern="1200"/>
            <a:t>e</a:t>
          </a:r>
          <a:r>
            <a:rPr lang="en-US" sz="1100" b="0" i="0" kern="1200" baseline="0"/>
            <a:t>nsure that loan payments are collected, that loan covenants are enforced, and that loan security is maintained.</a:t>
          </a:r>
          <a:endParaRPr lang="en-US" sz="1100" kern="1200"/>
        </a:p>
      </dsp:txBody>
      <dsp:txXfrm>
        <a:off x="4258350" y="3244419"/>
        <a:ext cx="3600000" cy="74250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20A72C-A6FD-4D5C-8779-146ECA3C9B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D94761E-235B-4C35-890E-97E5BC8FAA4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32D019-22A7-4CD9-9F16-B79DF770B52A}" type="datetimeFigureOut">
              <a:rPr lang="en-US" smtClean="0"/>
              <a:t>9/25/2026</a:t>
            </a:fld>
            <a:endParaRPr lang="en-US"/>
          </a:p>
        </p:txBody>
      </p:sp>
      <p:sp>
        <p:nvSpPr>
          <p:cNvPr id="4" name="Footer Placeholder 3">
            <a:extLst>
              <a:ext uri="{FF2B5EF4-FFF2-40B4-BE49-F238E27FC236}">
                <a16:creationId xmlns:a16="http://schemas.microsoft.com/office/drawing/2014/main" id="{07C510DD-88CB-4A88-9D49-A65F342E3A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20F60E-ABFA-4BCB-92F6-5BBAE4FB7A1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1319B5-334E-4DB1-846A-8B50BFA0AF0F}" type="slidenum">
              <a:rPr lang="en-US" smtClean="0"/>
              <a:t>‹#›</a:t>
            </a:fld>
            <a:endParaRPr lang="en-US"/>
          </a:p>
        </p:txBody>
      </p:sp>
    </p:spTree>
    <p:extLst>
      <p:ext uri="{BB962C8B-B14F-4D97-AF65-F5344CB8AC3E}">
        <p14:creationId xmlns:p14="http://schemas.microsoft.com/office/powerpoint/2010/main" val="412915417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8E6D-A473-488D-BE98-75A98ABF8046}"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14BEE-2EAE-43AE-94B9-CA84926C492F}" type="slidenum">
              <a:rPr lang="en-US" smtClean="0"/>
              <a:t>‹#›</a:t>
            </a:fld>
            <a:endParaRPr lang="en-US"/>
          </a:p>
        </p:txBody>
      </p:sp>
    </p:spTree>
    <p:extLst>
      <p:ext uri="{BB962C8B-B14F-4D97-AF65-F5344CB8AC3E}">
        <p14:creationId xmlns:p14="http://schemas.microsoft.com/office/powerpoint/2010/main" val="385165227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35476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31763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Date Placeholder 6"/>
          <p:cNvSpPr>
            <a:spLocks noGrp="1"/>
          </p:cNvSpPr>
          <p:nvPr>
            <p:ph type="dt" idx="12"/>
          </p:nvPr>
        </p:nvSpPr>
        <p:spPr/>
        <p:txBody>
          <a:bodyPr/>
          <a:lstStyle/>
          <a:p>
            <a:r>
              <a:rPr lang="en-US"/>
              <a:t>December 2019</a:t>
            </a:r>
          </a:p>
        </p:txBody>
      </p:sp>
    </p:spTree>
    <p:extLst>
      <p:ext uri="{BB962C8B-B14F-4D97-AF65-F5344CB8AC3E}">
        <p14:creationId xmlns:p14="http://schemas.microsoft.com/office/powerpoint/2010/main" val="3195228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For-profit facility construction or rehabilitation, machinery and equipment, and limited soft costs are eligible for loan assistance</a:t>
            </a:r>
          </a:p>
        </p:txBody>
      </p:sp>
    </p:spTree>
    <p:extLst>
      <p:ext uri="{BB962C8B-B14F-4D97-AF65-F5344CB8AC3E}">
        <p14:creationId xmlns:p14="http://schemas.microsoft.com/office/powerpoint/2010/main" val="2608649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ea typeface="Calibri"/>
                <a:cs typeface="Calibri"/>
              </a:rPr>
              <a:t>CDBG Applicants' Manual Appendix – current income guidelines can be found there.</a:t>
            </a:r>
          </a:p>
          <a:p>
            <a:endParaRPr lang="en-US">
              <a:ea typeface="Calibri"/>
              <a:cs typeface="Calibri"/>
            </a:endParaRPr>
          </a:p>
        </p:txBody>
      </p:sp>
    </p:spTree>
    <p:extLst>
      <p:ext uri="{BB962C8B-B14F-4D97-AF65-F5344CB8AC3E}">
        <p14:creationId xmlns:p14="http://schemas.microsoft.com/office/powerpoint/2010/main" val="1741790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2556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69168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403839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9949992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E01A44CC-F2EA-C4D6-D0F2-7369B2A3E7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pic>
        <p:nvPicPr>
          <p:cNvPr id="7" name="Picture 6" descr="A picture containing logo&#10;&#10;Description automatically generated">
            <a:extLst>
              <a:ext uri="{FF2B5EF4-FFF2-40B4-BE49-F238E27FC236}">
                <a16:creationId xmlns:a16="http://schemas.microsoft.com/office/drawing/2014/main" id="{11124CD1-81FF-AA02-585C-413D54E5B0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8400" y="2639681"/>
            <a:ext cx="7315200" cy="1578639"/>
          </a:xfrm>
          <a:prstGeom prst="rect">
            <a:avLst/>
          </a:prstGeom>
        </p:spPr>
      </p:pic>
    </p:spTree>
    <p:extLst>
      <p:ext uri="{BB962C8B-B14F-4D97-AF65-F5344CB8AC3E}">
        <p14:creationId xmlns:p14="http://schemas.microsoft.com/office/powerpoint/2010/main" val="439745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7CFBE6B9-EBA3-928F-4518-F476BB30CC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38643"/>
            <a:ext cx="6705600" cy="1796248"/>
          </a:xfrm>
        </p:spPr>
        <p:txBody>
          <a:bodyPr anchor="ctr">
            <a:normAutofit/>
          </a:bodyPr>
          <a:lstStyle>
            <a:lvl1pPr algn="ctr">
              <a:defRPr sz="7200" b="0">
                <a:solidFill>
                  <a:schemeClr val="tx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712926" y="3356202"/>
            <a:ext cx="5297041" cy="365760"/>
          </a:xfrm>
        </p:spPr>
        <p:txBody>
          <a:bodyPr anchor="t">
            <a:noAutofit/>
          </a:bodyPr>
          <a:lstStyle>
            <a:lvl1pPr marL="0" indent="0" algn="r">
              <a:buNone/>
              <a:defRPr sz="1800" b="1"/>
            </a:lvl1pPr>
            <a:lvl2pPr>
              <a:defRPr sz="1051"/>
            </a:lvl2pPr>
            <a:lvl3pPr>
              <a:defRPr sz="1051"/>
            </a:lvl3pPr>
            <a:lvl4pPr>
              <a:defRPr sz="1051"/>
            </a:lvl4pPr>
            <a:lvl5pPr>
              <a:defRPr sz="1051"/>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6" y="3356202"/>
            <a:ext cx="5297040" cy="821212"/>
          </a:xfrm>
        </p:spPr>
        <p:txBody>
          <a:bodyPr anchor="t">
            <a:normAutofit/>
          </a:bodyPr>
          <a:lstStyle>
            <a:lvl1pPr marL="0" indent="0">
              <a:lnSpc>
                <a:spcPct val="100000"/>
              </a:lnSpc>
              <a:spcBef>
                <a:spcPts val="225"/>
              </a:spcBef>
              <a:buNone/>
              <a:defRPr sz="1400"/>
            </a:lvl1pPr>
            <a:lvl2pPr marL="342891" indent="0">
              <a:buNone/>
              <a:defRPr sz="1051"/>
            </a:lvl2pPr>
            <a:lvl3pPr>
              <a:defRPr sz="1051"/>
            </a:lvl3pPr>
            <a:lvl4pPr>
              <a:defRPr sz="1051"/>
            </a:lvl4pPr>
            <a:lvl5pPr>
              <a:defRPr sz="1051"/>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803723" y="3675336"/>
            <a:ext cx="4206240" cy="471082"/>
          </a:xfrm>
        </p:spPr>
        <p:txBody>
          <a:bodyPr anchor="t">
            <a:normAutofit/>
          </a:bodyPr>
          <a:lstStyle>
            <a:lvl1pPr marL="0" indent="0" algn="r">
              <a:lnSpc>
                <a:spcPct val="100000"/>
              </a:lnSpc>
              <a:spcBef>
                <a:spcPts val="0"/>
              </a:spcBef>
              <a:buNone/>
              <a:defRPr sz="1200" i="1"/>
            </a:lvl1pPr>
            <a:lvl2pPr>
              <a:defRPr sz="1051"/>
            </a:lvl2pPr>
            <a:lvl3pPr>
              <a:defRPr sz="1051"/>
            </a:lvl3pPr>
            <a:lvl4pPr>
              <a:defRPr sz="1051"/>
            </a:lvl4pPr>
            <a:lvl5pPr>
              <a:defRPr sz="1051"/>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96000" y="3375568"/>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59427"/>
            <a:ext cx="4206240" cy="640080"/>
          </a:xfrm>
        </p:spPr>
        <p:txBody>
          <a:bodyPr anchor="ctr">
            <a:normAutofit/>
          </a:bodyPr>
          <a:lstStyle>
            <a:lvl1pPr marL="0" indent="0" algn="ctr">
              <a:buNone/>
              <a:defRPr sz="1400" b="0">
                <a:solidFill>
                  <a:schemeClr val="tx1"/>
                </a:solidFill>
              </a:defRPr>
            </a:lvl1pPr>
            <a:lvl2pPr>
              <a:defRPr sz="1051"/>
            </a:lvl2pPr>
            <a:lvl3pPr>
              <a:defRPr sz="1051"/>
            </a:lvl3pPr>
            <a:lvl4pPr>
              <a:defRPr sz="1051"/>
            </a:lvl4pPr>
            <a:lvl5pPr>
              <a:defRPr sz="1051"/>
            </a:lvl5pPr>
          </a:lstStyle>
          <a:p>
            <a:pPr lvl="0"/>
            <a:r>
              <a:rPr lang="en-US"/>
              <a:t>Click to edit Master text styles</a:t>
            </a:r>
          </a:p>
        </p:txBody>
      </p:sp>
    </p:spTree>
    <p:extLst>
      <p:ext uri="{BB962C8B-B14F-4D97-AF65-F5344CB8AC3E}">
        <p14:creationId xmlns:p14="http://schemas.microsoft.com/office/powerpoint/2010/main" val="2172252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36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6"/>
            <a:ext cx="2240280" cy="3369833"/>
          </a:xfrm>
          <a:prstGeom prst="rect">
            <a:avLst/>
          </a:prstGeom>
          <a:noFill/>
        </p:spPr>
        <p:txBody>
          <a:bodyPr wrap="square" rtlCol="0">
            <a:spAutoFit/>
          </a:bodyPr>
          <a:lstStyle/>
          <a:p>
            <a:pPr algn="ctr"/>
            <a:r>
              <a:rPr lang="en-US" sz="21298">
                <a:solidFill>
                  <a:schemeClr val="bg1"/>
                </a:solidFill>
              </a:rPr>
              <a:t>“</a:t>
            </a:r>
          </a:p>
        </p:txBody>
      </p:sp>
    </p:spTree>
    <p:extLst>
      <p:ext uri="{BB962C8B-B14F-4D97-AF65-F5344CB8AC3E}">
        <p14:creationId xmlns:p14="http://schemas.microsoft.com/office/powerpoint/2010/main" val="205375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36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6"/>
            <a:ext cx="2240280" cy="3369833"/>
          </a:xfrm>
          <a:prstGeom prst="rect">
            <a:avLst/>
          </a:prstGeom>
          <a:noFill/>
        </p:spPr>
        <p:txBody>
          <a:bodyPr wrap="square" rtlCol="0">
            <a:spAutoFit/>
          </a:bodyPr>
          <a:lstStyle/>
          <a:p>
            <a:pPr algn="ctr"/>
            <a:r>
              <a:rPr lang="en-US" sz="21298">
                <a:solidFill>
                  <a:schemeClr val="bg1"/>
                </a:solidFill>
              </a:rPr>
              <a:t>“</a:t>
            </a:r>
          </a:p>
        </p:txBody>
      </p:sp>
    </p:spTree>
    <p:extLst>
      <p:ext uri="{BB962C8B-B14F-4D97-AF65-F5344CB8AC3E}">
        <p14:creationId xmlns:p14="http://schemas.microsoft.com/office/powerpoint/2010/main" val="3668371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7" y="0"/>
            <a:ext cx="12191999" cy="685800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endParaRPr lang="en-US"/>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896722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49435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565347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7" y="3152775"/>
            <a:ext cx="5196839"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endParaRPr lang="en-US"/>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1" y="3163250"/>
            <a:ext cx="5193792" cy="2743200"/>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995385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endParaRPr lang="en-US"/>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normAutofit/>
          </a:bodyPr>
          <a:lstStyle>
            <a:lvl1pPr algn="l">
              <a:defRPr sz="3200">
                <a:solidFill>
                  <a:schemeClr val="bg1"/>
                </a:solidFill>
              </a:defRPr>
            </a:lvl1pPr>
          </a:lstStyle>
          <a:p>
            <a:r>
              <a:rPr lang="en-US"/>
              <a:t>Click to edit Master title style</a:t>
            </a:r>
          </a:p>
        </p:txBody>
      </p:sp>
    </p:spTree>
    <p:extLst>
      <p:ext uri="{BB962C8B-B14F-4D97-AF65-F5344CB8AC3E}">
        <p14:creationId xmlns:p14="http://schemas.microsoft.com/office/powerpoint/2010/main" val="1585905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93536" y="0"/>
            <a:ext cx="5998464"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5998464"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endParaRPr lang="en-US"/>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90" y="533410"/>
            <a:ext cx="4825367" cy="5416391"/>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000287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5998464"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93536" y="0"/>
            <a:ext cx="5998464"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endParaRPr lang="en-US"/>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9" y="533410"/>
            <a:ext cx="4825367" cy="5416391"/>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141452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7" y="3152775"/>
            <a:ext cx="5196839"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endParaRPr lang="en-US"/>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1" y="3163250"/>
            <a:ext cx="5193792" cy="2743200"/>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3723565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endParaRPr lang="en-US"/>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551814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93536" y="0"/>
            <a:ext cx="5998464"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5998464"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43" y="533410"/>
            <a:ext cx="4825367" cy="5416391"/>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00400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5998464"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93536" y="0"/>
            <a:ext cx="5998464"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9" y="533410"/>
            <a:ext cx="4825367" cy="5416391"/>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683490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93536" y="0"/>
            <a:ext cx="5998464"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5998464"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2800" b="1">
                <a:solidFill>
                  <a:schemeClr val="bg1"/>
                </a:solidFill>
              </a:defRPr>
            </a:lvl1pPr>
            <a:lvl2pPr marL="25716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7" y="1600211"/>
            <a:ext cx="4937760" cy="1491267"/>
          </a:xfrm>
        </p:spPr>
        <p:txBody>
          <a:bodyPr anchor="b">
            <a:normAutofit/>
          </a:bodyPr>
          <a:lstStyle>
            <a:lvl1pPr marL="0" indent="0">
              <a:buNone/>
              <a:defRPr sz="2800" b="1">
                <a:solidFill>
                  <a:schemeClr val="bg1"/>
                </a:solidFill>
              </a:defRPr>
            </a:lvl1pPr>
            <a:lvl2pPr marL="25716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6"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endParaRPr lang="en-US"/>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56521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93536" y="0"/>
            <a:ext cx="5998464"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5998464"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Autofit/>
          </a:bodyPr>
          <a:lstStyle>
            <a:lvl1pPr marL="0" indent="0">
              <a:buNone/>
              <a:defRPr sz="2800" b="1">
                <a:solidFill>
                  <a:schemeClr val="bg1"/>
                </a:solidFill>
              </a:defRPr>
            </a:lvl1pPr>
            <a:lvl2pPr marL="25716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7" y="1600211"/>
            <a:ext cx="4937760" cy="1491267"/>
          </a:xfrm>
        </p:spPr>
        <p:txBody>
          <a:bodyPr anchor="b">
            <a:normAutofit/>
          </a:bodyPr>
          <a:lstStyle>
            <a:lvl1pPr marL="0" indent="0">
              <a:buNone/>
              <a:defRPr sz="2800" b="1">
                <a:solidFill>
                  <a:schemeClr val="bg1"/>
                </a:solidFill>
              </a:defRPr>
            </a:lvl1pPr>
            <a:lvl2pPr marL="25716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6"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endParaRPr lang="en-US"/>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8488170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solidFill>
                <a:srgbClr val="8A7967"/>
              </a:solidFill>
            </a:endParaRPr>
          </a:p>
        </p:txBody>
      </p:sp>
      <p:sp>
        <p:nvSpPr>
          <p:cNvPr id="4" name="Footer Placeholder 3"/>
          <p:cNvSpPr>
            <a:spLocks noGrp="1"/>
          </p:cNvSpPr>
          <p:nvPr>
            <p:ph type="ftr" sz="quarter" idx="11"/>
          </p:nvPr>
        </p:nvSpPr>
        <p:spPr/>
        <p:txBody>
          <a:bodyPr/>
          <a:lstStyle/>
          <a:p>
            <a:endParaRPr lang="en-US">
              <a:solidFill>
                <a:srgbClr val="8A7967"/>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BBE7942-5B1B-4E74-B3CD-25BF9B0ABE25}" type="slidenum">
              <a:rPr lang="en-US" smtClean="0"/>
              <a:pPr/>
              <a:t>‹#›</a:t>
            </a:fld>
            <a:endParaRPr lang="en-US"/>
          </a:p>
        </p:txBody>
      </p:sp>
    </p:spTree>
    <p:extLst>
      <p:ext uri="{BB962C8B-B14F-4D97-AF65-F5344CB8AC3E}">
        <p14:creationId xmlns:p14="http://schemas.microsoft.com/office/powerpoint/2010/main" val="3162060224"/>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36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3520" y="6"/>
            <a:ext cx="2240280" cy="3369833"/>
          </a:xfrm>
          <a:prstGeom prst="rect">
            <a:avLst/>
          </a:prstGeom>
          <a:noFill/>
        </p:spPr>
        <p:txBody>
          <a:bodyPr wrap="square" rtlCol="0">
            <a:spAutoFit/>
          </a:bodyPr>
          <a:lstStyle/>
          <a:p>
            <a:pPr algn="ctr"/>
            <a:r>
              <a:rPr lang="en-US" sz="21298">
                <a:solidFill>
                  <a:schemeClr val="bg1"/>
                </a:solidFill>
              </a:rPr>
              <a:t>“</a:t>
            </a:r>
          </a:p>
        </p:txBody>
      </p:sp>
    </p:spTree>
    <p:extLst>
      <p:ext uri="{BB962C8B-B14F-4D97-AF65-F5344CB8AC3E}">
        <p14:creationId xmlns:p14="http://schemas.microsoft.com/office/powerpoint/2010/main" val="33496745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7" y="3429000"/>
            <a:ext cx="1209675" cy="0"/>
          </a:xfrm>
          <a:prstGeom prst="line">
            <a:avLst/>
          </a:prstGeom>
          <a:ln w="57150">
            <a:solidFill>
              <a:srgbClr val="F2F5F5"/>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6" y="548644"/>
            <a:ext cx="8903205" cy="2562223"/>
          </a:xfrm>
          <a:prstGeom prst="rect">
            <a:avLst/>
          </a:prstGeom>
        </p:spPr>
        <p:txBody>
          <a:bodyPr anchor="b">
            <a:normAutofit/>
          </a:bodyPr>
          <a:lstStyle>
            <a:lvl1pPr algn="l">
              <a:defRPr sz="44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6" y="3771897"/>
            <a:ext cx="8898631" cy="2177894"/>
          </a:xfrm>
        </p:spPr>
        <p:txBody>
          <a:bodyPr>
            <a:normAutofit/>
          </a:bodyPr>
          <a:lstStyle>
            <a:lvl1pPr marL="0" indent="0">
              <a:buNone/>
              <a:defRPr sz="1500">
                <a:solidFill>
                  <a:schemeClr val="tx1"/>
                </a:solidFill>
              </a:defRPr>
            </a:lvl1pPr>
            <a:lvl2pPr marL="342883" indent="0">
              <a:buNone/>
              <a:defRPr sz="1500">
                <a:solidFill>
                  <a:schemeClr val="tx1">
                    <a:tint val="75000"/>
                  </a:schemeClr>
                </a:solidFill>
              </a:defRPr>
            </a:lvl2pPr>
            <a:lvl3pPr marL="685766" indent="0">
              <a:buNone/>
              <a:defRPr sz="1351">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4"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3"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762144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7"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4"/>
            <a:ext cx="8903208" cy="2562223"/>
          </a:xfrm>
          <a:prstGeom prst="rect">
            <a:avLst/>
          </a:prstGeom>
        </p:spPr>
        <p:txBody>
          <a:bodyPr anchor="b">
            <a:normAutofit/>
          </a:bodyPr>
          <a:lstStyle>
            <a:lvl1pPr algn="l">
              <a:defRPr sz="44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9" y="3941834"/>
            <a:ext cx="3977648" cy="731694"/>
          </a:xfrm>
        </p:spPr>
        <p:txBody>
          <a:bodyPr anchor="ctr">
            <a:normAutofit/>
          </a:bodyPr>
          <a:lstStyle>
            <a:lvl1pPr marL="0" indent="0">
              <a:buNone/>
              <a:defRPr sz="15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9" y="5232562"/>
            <a:ext cx="3977648" cy="731694"/>
          </a:xfrm>
        </p:spPr>
        <p:txBody>
          <a:bodyPr anchor="ctr">
            <a:normAutofit/>
          </a:bodyPr>
          <a:lstStyle>
            <a:lvl1pPr marL="0" indent="0">
              <a:buNone/>
              <a:defRPr sz="15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3" y="3944572"/>
            <a:ext cx="3977648" cy="731694"/>
          </a:xfrm>
        </p:spPr>
        <p:txBody>
          <a:bodyPr anchor="ctr">
            <a:normAutofit/>
          </a:bodyPr>
          <a:lstStyle>
            <a:lvl1pPr marL="0" indent="0">
              <a:buNone/>
              <a:defRPr sz="15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3" y="5235301"/>
            <a:ext cx="3977648" cy="731694"/>
          </a:xfrm>
        </p:spPr>
        <p:txBody>
          <a:bodyPr anchor="ctr">
            <a:normAutofit/>
          </a:bodyPr>
          <a:lstStyle>
            <a:lvl1pPr marL="0" indent="0">
              <a:buNone/>
              <a:defRPr sz="15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3" y="3869181"/>
            <a:ext cx="885235" cy="885235"/>
          </a:xfrm>
          <a:prstGeom prst="ellipse">
            <a:avLst/>
          </a:prstGeom>
          <a:solidFill>
            <a:schemeClr val="bg1"/>
          </a:solidFill>
          <a:ln w="19050">
            <a:noFill/>
          </a:ln>
        </p:spPr>
        <p:txBody>
          <a:bodyPr>
            <a:normAutofit/>
          </a:bodyPr>
          <a:lstStyle>
            <a:lvl1pPr>
              <a:defRPr sz="6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3" y="5158540"/>
            <a:ext cx="885235" cy="885235"/>
          </a:xfrm>
          <a:prstGeom prst="ellipse">
            <a:avLst/>
          </a:prstGeom>
          <a:solidFill>
            <a:schemeClr val="bg1"/>
          </a:solidFill>
          <a:ln w="19050">
            <a:noFill/>
          </a:ln>
        </p:spPr>
        <p:txBody>
          <a:bodyPr vert="horz" lIns="91440" tIns="45720" rIns="91440" bIns="45720" rtlCol="0">
            <a:normAutofit/>
          </a:bodyPr>
          <a:lstStyle>
            <a:lvl1pPr>
              <a:defRPr lang="en-US" sz="6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7" y="3869181"/>
            <a:ext cx="885235" cy="885235"/>
          </a:xfrm>
          <a:prstGeom prst="ellipse">
            <a:avLst/>
          </a:prstGeom>
          <a:solidFill>
            <a:schemeClr val="bg1"/>
          </a:solidFill>
          <a:ln w="19050">
            <a:noFill/>
          </a:ln>
        </p:spPr>
        <p:txBody>
          <a:bodyPr vert="horz" lIns="91440" tIns="45720" rIns="91440" bIns="45720" rtlCol="0">
            <a:normAutofit/>
          </a:bodyPr>
          <a:lstStyle>
            <a:lvl1pPr>
              <a:defRPr lang="en-US" sz="6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7" y="5158540"/>
            <a:ext cx="885235" cy="885235"/>
          </a:xfrm>
          <a:prstGeom prst="ellipse">
            <a:avLst/>
          </a:prstGeom>
          <a:solidFill>
            <a:schemeClr val="bg1"/>
          </a:solidFill>
          <a:ln w="19050">
            <a:noFill/>
          </a:ln>
        </p:spPr>
        <p:txBody>
          <a:bodyPr vert="horz" lIns="91440" tIns="45720" rIns="91440" bIns="45720" rtlCol="0">
            <a:normAutofit/>
          </a:bodyPr>
          <a:lstStyle>
            <a:lvl1pPr>
              <a:defRPr lang="en-US" sz="600" dirty="0"/>
            </a:lvl1pPr>
          </a:lstStyle>
          <a:p>
            <a:pPr lvl="0"/>
            <a:r>
              <a:rPr lang="en-US" noProof="0"/>
              <a:t>Click icon to add picture</a:t>
            </a:r>
          </a:p>
        </p:txBody>
      </p:sp>
    </p:spTree>
    <p:extLst>
      <p:ext uri="{BB962C8B-B14F-4D97-AF65-F5344CB8AC3E}">
        <p14:creationId xmlns:p14="http://schemas.microsoft.com/office/powerpoint/2010/main" val="39725676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532295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5" y="548644"/>
            <a:ext cx="8890676" cy="2562223"/>
          </a:xfrm>
          <a:prstGeom prst="rect">
            <a:avLst/>
          </a:prstGeom>
        </p:spPr>
        <p:txBody>
          <a:bodyPr anchor="b">
            <a:normAutofit/>
          </a:bodyPr>
          <a:lstStyle>
            <a:lvl1pPr algn="l">
              <a:defRPr sz="4400" b="1"/>
            </a:lvl1pPr>
          </a:lstStyle>
          <a:p>
            <a:r>
              <a:rPr lang="en-US"/>
              <a:t>Click to edit Master title style</a:t>
            </a:r>
          </a:p>
        </p:txBody>
      </p:sp>
      <p:sp>
        <p:nvSpPr>
          <p:cNvPr id="3" name="Text Placeholder 2"/>
          <p:cNvSpPr>
            <a:spLocks noGrp="1"/>
          </p:cNvSpPr>
          <p:nvPr>
            <p:ph type="body" idx="1"/>
          </p:nvPr>
        </p:nvSpPr>
        <p:spPr>
          <a:xfrm>
            <a:off x="877823" y="3771897"/>
            <a:ext cx="8886108" cy="2177894"/>
          </a:xfrm>
        </p:spPr>
        <p:txBody>
          <a:bodyPr>
            <a:normAutofit/>
          </a:bodyPr>
          <a:lstStyle>
            <a:lvl1pPr marL="0" indent="0">
              <a:buNone/>
              <a:defRPr sz="1500">
                <a:solidFill>
                  <a:schemeClr val="tx1"/>
                </a:solidFill>
              </a:defRPr>
            </a:lvl1pPr>
            <a:lvl2pPr marL="342883" indent="0">
              <a:buNone/>
              <a:defRPr sz="1500">
                <a:solidFill>
                  <a:schemeClr val="tx1">
                    <a:tint val="75000"/>
                  </a:schemeClr>
                </a:solidFill>
              </a:defRPr>
            </a:lvl2pPr>
            <a:lvl3pPr marL="685766" indent="0">
              <a:buNone/>
              <a:defRPr sz="1351">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4"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3" indent="0">
              <a:buNone/>
              <a:defRPr sz="12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959097"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299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7" y="1825625"/>
            <a:ext cx="498347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6C0E3849-3DA0-4821-AA99-0286C7BDEB93}"/>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30365265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hree Content">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80"/>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80"/>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80"/>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7543717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6BA8EFCF-0251-4014-9D85-6625151EAC02}"/>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2451084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5" y="3218847"/>
            <a:ext cx="5052443" cy="2286000"/>
          </a:xfrm>
        </p:spPr>
        <p:txBody>
          <a:bodyPr/>
          <a:lstStyle>
            <a:lvl1pPr>
              <a:defRPr sz="1351"/>
            </a:lvl1pPr>
            <a:lvl2pPr>
              <a:defRPr sz="1200"/>
            </a:lvl2pPr>
            <a:lvl3pPr>
              <a:defRPr sz="1051"/>
            </a:lvl3pPr>
            <a:lvl4pPr>
              <a:defRPr sz="900"/>
            </a:lvl4pPr>
            <a:lvl5pPr>
              <a:defRPr sz="75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5" y="3218847"/>
            <a:ext cx="5051804" cy="2286000"/>
          </a:xfrm>
        </p:spPr>
        <p:txBody>
          <a:bodyPr/>
          <a:lstStyle>
            <a:lvl1pPr>
              <a:defRPr sz="1351"/>
            </a:lvl1pPr>
            <a:lvl2pPr>
              <a:defRPr sz="1200"/>
            </a:lvl2pPr>
            <a:lvl3pPr>
              <a:defRPr sz="1051"/>
            </a:lvl3pPr>
            <a:lvl4pPr>
              <a:defRPr sz="900"/>
            </a:lvl4pPr>
            <a:lvl5pPr>
              <a:defRPr sz="751"/>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5" y="1818077"/>
            <a:ext cx="5052443" cy="1273401"/>
          </a:xfrm>
        </p:spPr>
        <p:txBody>
          <a:bodyPr anchor="b">
            <a:normAutofit/>
          </a:bodyPr>
          <a:lstStyle>
            <a:lvl1pPr marL="0" indent="0">
              <a:buNone/>
              <a:defRPr sz="2700" b="0"/>
            </a:lvl1pPr>
            <a:lvl2pPr marL="257162"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77"/>
            <a:ext cx="5052440" cy="1273401"/>
          </a:xfrm>
        </p:spPr>
        <p:txBody>
          <a:bodyPr anchor="b">
            <a:normAutofit/>
          </a:bodyPr>
          <a:lstStyle>
            <a:lvl1pPr marL="0" indent="0">
              <a:buNone/>
              <a:defRPr sz="2700" b="0"/>
            </a:lvl1pPr>
            <a:lvl2pPr marL="257162"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3726585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85"/>
            <a:ext cx="3291840" cy="1272193"/>
          </a:xfrm>
        </p:spPr>
        <p:txBody>
          <a:bodyPr anchor="b">
            <a:noAutofit/>
          </a:bodyPr>
          <a:lstStyle>
            <a:lvl1pPr marL="0" indent="0">
              <a:buNone/>
              <a:defRPr sz="2700" b="0"/>
            </a:lvl1pPr>
            <a:lvl2pPr marL="25716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85"/>
            <a:ext cx="3291840" cy="1272193"/>
          </a:xfrm>
        </p:spPr>
        <p:txBody>
          <a:bodyPr anchor="b">
            <a:noAutofit/>
          </a:bodyPr>
          <a:lstStyle>
            <a:lvl1pPr marL="0" indent="0">
              <a:buNone/>
              <a:defRPr sz="2700" b="0"/>
            </a:lvl1pPr>
            <a:lvl2pPr marL="257162"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85"/>
            <a:ext cx="3291840" cy="1272193"/>
          </a:xfrm>
        </p:spPr>
        <p:txBody>
          <a:bodyPr anchor="b">
            <a:noAutofit/>
          </a:bodyPr>
          <a:lstStyle>
            <a:lvl1pPr marL="0" indent="0">
              <a:buNone/>
              <a:defRPr sz="2700" b="0"/>
            </a:lvl1pPr>
            <a:lvl2pPr marL="257162" indent="0">
              <a:buNone/>
              <a:defRPr/>
            </a:lvl2pPr>
          </a:lstStyle>
          <a:p>
            <a:pPr lvl="0"/>
            <a:r>
              <a:rPr lang="en-US"/>
              <a:t>Click to edit Master text styles</a:t>
            </a:r>
          </a:p>
        </p:txBody>
      </p:sp>
    </p:spTree>
    <p:extLst>
      <p:ext uri="{BB962C8B-B14F-4D97-AF65-F5344CB8AC3E}">
        <p14:creationId xmlns:p14="http://schemas.microsoft.com/office/powerpoint/2010/main" val="39850186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29B1548-0D1B-4118-B46F-9AC7DC68A40F}"/>
              </a:ext>
            </a:extLst>
          </p:cNvPr>
          <p:cNvSpPr>
            <a:spLocks noGrp="1"/>
          </p:cNvSpPr>
          <p:nvPr>
            <p:ph type="title"/>
          </p:nvPr>
        </p:nvSpPr>
        <p:spPr>
          <a:xfrm>
            <a:off x="847344" y="548640"/>
            <a:ext cx="10497312"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6173132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5898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7"/>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3" y="914407"/>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50" y="908218"/>
            <a:ext cx="3381249" cy="5035391"/>
          </a:xfrm>
          <a:prstGeom prst="rect">
            <a:avLst/>
          </a:prstGeom>
        </p:spPr>
        <p:txBody>
          <a:bodyPr anchor="t"/>
          <a:lstStyle>
            <a:lvl1pPr algn="l">
              <a:defRPr/>
            </a:lvl1pPr>
          </a:lstStyle>
          <a:p>
            <a:r>
              <a:rPr lang="en-US"/>
              <a:t>Click to edit Master title style</a:t>
            </a:r>
          </a:p>
        </p:txBody>
      </p:sp>
    </p:spTree>
    <p:extLst>
      <p:ext uri="{BB962C8B-B14F-4D97-AF65-F5344CB8AC3E}">
        <p14:creationId xmlns:p14="http://schemas.microsoft.com/office/powerpoint/2010/main" val="3602853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50" y="908218"/>
            <a:ext cx="3381249" cy="5035391"/>
          </a:xfrm>
          <a:prstGeom prst="rect">
            <a:avLst/>
          </a:prstGeo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endParaRPr lang="en-US"/>
          </a:p>
        </p:txBody>
      </p:sp>
    </p:spTree>
    <p:extLst>
      <p:ext uri="{BB962C8B-B14F-4D97-AF65-F5344CB8AC3E}">
        <p14:creationId xmlns:p14="http://schemas.microsoft.com/office/powerpoint/2010/main" val="42800618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50" y="908218"/>
            <a:ext cx="3381249" cy="5035391"/>
          </a:xfrm>
          <a:prstGeom prst="rect">
            <a:avLst/>
          </a:prstGeo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409"/>
            <a:ext cx="3364992"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36"/>
            <a:ext cx="3364992"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409"/>
            <a:ext cx="3364992"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36"/>
            <a:ext cx="3364992" cy="2428875"/>
          </a:xfrm>
        </p:spPr>
        <p:txBody>
          <a:bodyPr/>
          <a:lstStyle/>
          <a:p>
            <a:endParaRPr lang="en-US"/>
          </a:p>
        </p:txBody>
      </p:sp>
    </p:spTree>
    <p:extLst>
      <p:ext uri="{BB962C8B-B14F-4D97-AF65-F5344CB8AC3E}">
        <p14:creationId xmlns:p14="http://schemas.microsoft.com/office/powerpoint/2010/main" val="35216905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3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50" y="908219"/>
            <a:ext cx="3381249" cy="2428875"/>
          </a:xfrm>
          <a:prstGeom prst="rect">
            <a:avLst/>
          </a:prstGeo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409"/>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36"/>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409"/>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36"/>
            <a:ext cx="3364992" cy="2428875"/>
          </a:xfrm>
        </p:spPr>
        <p:txBody>
          <a:bodyPr/>
          <a:lstStyle/>
          <a:p>
            <a:endParaRPr lang="en-US"/>
          </a:p>
        </p:txBody>
      </p:sp>
    </p:spTree>
    <p:extLst>
      <p:ext uri="{BB962C8B-B14F-4D97-AF65-F5344CB8AC3E}">
        <p14:creationId xmlns:p14="http://schemas.microsoft.com/office/powerpoint/2010/main" val="40439214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1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9" y="91441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10"/>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7" y="3514736"/>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50" y="3514734"/>
            <a:ext cx="3381249" cy="2428875"/>
          </a:xfrm>
          <a:prstGeom prst="rect">
            <a:avLst/>
          </a:prstGeom>
        </p:spPr>
        <p:txBody>
          <a:bodyPr anchor="t"/>
          <a:lstStyle>
            <a:lvl1pPr algn="l">
              <a:defRPr/>
            </a:lvl1pPr>
          </a:lstStyle>
          <a:p>
            <a:r>
              <a:rPr lang="en-US"/>
              <a:t>Click to edit Master title style</a:t>
            </a:r>
          </a:p>
        </p:txBody>
      </p:sp>
    </p:spTree>
    <p:extLst>
      <p:ext uri="{BB962C8B-B14F-4D97-AF65-F5344CB8AC3E}">
        <p14:creationId xmlns:p14="http://schemas.microsoft.com/office/powerpoint/2010/main" val="33351482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9" y="351473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3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50" y="3514734"/>
            <a:ext cx="3381249" cy="2428875"/>
          </a:xfrm>
          <a:prstGeom prst="rect">
            <a:avLst/>
          </a:prstGeo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0"/>
            <a:ext cx="10497312" cy="2435064"/>
          </a:xfrm>
        </p:spPr>
        <p:txBody>
          <a:bodyPr anchor="ctr"/>
          <a:lstStyle>
            <a:lvl1pPr marL="0" indent="0" algn="ctr">
              <a:buNone/>
              <a:defRPr/>
            </a:lvl1pPr>
          </a:lstStyle>
          <a:p>
            <a:endParaRPr lang="en-US"/>
          </a:p>
        </p:txBody>
      </p:sp>
    </p:spTree>
    <p:extLst>
      <p:ext uri="{BB962C8B-B14F-4D97-AF65-F5344CB8AC3E}">
        <p14:creationId xmlns:p14="http://schemas.microsoft.com/office/powerpoint/2010/main" val="3943390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90525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90525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9052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9052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9052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351"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58"/>
            <a:ext cx="1362456" cy="954107"/>
          </a:xfrm>
        </p:spPr>
        <p:txBody>
          <a:bodyPr anchor="ctr">
            <a:noAutofit/>
          </a:bodyPr>
          <a:lstStyle>
            <a:lvl1pPr marL="0" indent="0" algn="l">
              <a:lnSpc>
                <a:spcPct val="100000"/>
              </a:lnSpc>
              <a:buNone/>
              <a:defRPr sz="1051"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351"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58"/>
            <a:ext cx="1362456" cy="954107"/>
          </a:xfrm>
        </p:spPr>
        <p:txBody>
          <a:bodyPr anchor="ctr">
            <a:noAutofit/>
          </a:bodyPr>
          <a:lstStyle>
            <a:lvl1pPr marL="0" indent="0" algn="l">
              <a:lnSpc>
                <a:spcPct val="100000"/>
              </a:lnSpc>
              <a:buNone/>
              <a:defRPr sz="1051"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351"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58"/>
            <a:ext cx="1362456" cy="954107"/>
          </a:xfrm>
        </p:spPr>
        <p:txBody>
          <a:bodyPr anchor="ctr">
            <a:noAutofit/>
          </a:bodyPr>
          <a:lstStyle>
            <a:lvl1pPr marL="0" indent="0" algn="l">
              <a:lnSpc>
                <a:spcPct val="100000"/>
              </a:lnSpc>
              <a:buNone/>
              <a:defRPr sz="1051"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351"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58"/>
            <a:ext cx="1362456" cy="954107"/>
          </a:xfrm>
        </p:spPr>
        <p:txBody>
          <a:bodyPr anchor="ctr">
            <a:noAutofit/>
          </a:bodyPr>
          <a:lstStyle>
            <a:lvl1pPr marL="0" indent="0" algn="l">
              <a:lnSpc>
                <a:spcPct val="100000"/>
              </a:lnSpc>
              <a:buNone/>
              <a:defRPr sz="1051"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351"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58"/>
            <a:ext cx="1362456" cy="954107"/>
          </a:xfrm>
        </p:spPr>
        <p:txBody>
          <a:bodyPr anchor="ctr">
            <a:noAutofit/>
          </a:bodyPr>
          <a:lstStyle>
            <a:lvl1pPr marL="0" indent="0" algn="l">
              <a:lnSpc>
                <a:spcPct val="100000"/>
              </a:lnSpc>
              <a:buNone/>
              <a:defRPr sz="1051"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41276" y="2393362"/>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53849"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24303"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96001"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57516"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46712"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5"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5"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31" name="Title 1">
            <a:extLst>
              <a:ext uri="{FF2B5EF4-FFF2-40B4-BE49-F238E27FC236}">
                <a16:creationId xmlns:a16="http://schemas.microsoft.com/office/drawing/2014/main" id="{CE1BE77E-9301-43D2-B133-3F75438164DD}"/>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7340631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664025"/>
            <a:ext cx="1920240" cy="1444752"/>
          </a:xfrm>
          <a:prstGeom prst="ellipse">
            <a:avLst/>
          </a:prstGeom>
          <a:solidFill>
            <a:schemeClr val="bg1">
              <a:lumMod val="85000"/>
            </a:schemeClr>
          </a:solidFill>
        </p:spPr>
        <p:txBody>
          <a:bodyPr wrap="square" anchor="ctr">
            <a:noAutofit/>
          </a:bodyPr>
          <a:lstStyle>
            <a:lvl1pPr marL="0" indent="0" algn="ctr">
              <a:buNone/>
              <a:defRPr sz="1351"/>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7" y="2664025"/>
            <a:ext cx="1920240" cy="1444752"/>
          </a:xfrm>
          <a:prstGeom prst="ellipse">
            <a:avLst/>
          </a:prstGeom>
          <a:solidFill>
            <a:schemeClr val="bg1">
              <a:lumMod val="85000"/>
            </a:schemeClr>
          </a:solidFill>
        </p:spPr>
        <p:txBody>
          <a:bodyPr wrap="square" anchor="ctr">
            <a:noAutofit/>
          </a:bodyPr>
          <a:lstStyle>
            <a:lvl1pPr marL="0" indent="0" algn="ctr">
              <a:buNone/>
              <a:defRPr sz="1351"/>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624857"/>
            <a:ext cx="1920240" cy="1444752"/>
          </a:xfrm>
          <a:prstGeom prst="ellipse">
            <a:avLst/>
          </a:prstGeom>
          <a:solidFill>
            <a:schemeClr val="bg1">
              <a:lumMod val="85000"/>
            </a:schemeClr>
          </a:solidFill>
        </p:spPr>
        <p:txBody>
          <a:bodyPr wrap="square" anchor="ctr">
            <a:noAutofit/>
          </a:bodyPr>
          <a:lstStyle>
            <a:lvl1pPr marL="0" indent="0" algn="ctr">
              <a:buNone/>
              <a:defRPr sz="1351"/>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624857"/>
            <a:ext cx="1920240" cy="1444752"/>
          </a:xfrm>
          <a:prstGeom prst="ellipse">
            <a:avLst/>
          </a:prstGeom>
          <a:solidFill>
            <a:schemeClr val="bg1">
              <a:lumMod val="85000"/>
            </a:schemeClr>
          </a:solidFill>
        </p:spPr>
        <p:txBody>
          <a:bodyPr wrap="square" anchor="ctr">
            <a:noAutofit/>
          </a:bodyPr>
          <a:lstStyle>
            <a:lvl1pPr marL="0" indent="0" algn="ctr">
              <a:buNone/>
              <a:defRPr sz="1351"/>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5" y="4507992"/>
            <a:ext cx="2468880" cy="365760"/>
          </a:xfrm>
        </p:spPr>
        <p:txBody>
          <a:bodyPr anchor="ctr">
            <a:noAutofit/>
          </a:bodyPr>
          <a:lstStyle>
            <a:lvl1pPr marL="0" indent="0" algn="ctr">
              <a:lnSpc>
                <a:spcPct val="100000"/>
              </a:lnSpc>
              <a:buNone/>
              <a:defRPr sz="1351"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351"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351"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351"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5" y="4901184"/>
            <a:ext cx="2468880" cy="365760"/>
          </a:xfrm>
        </p:spPr>
        <p:txBody>
          <a:bodyPr anchor="ctr">
            <a:noAutofit/>
          </a:bodyPr>
          <a:lstStyle>
            <a:lvl1pPr marL="0" indent="0" algn="ctr">
              <a:lnSpc>
                <a:spcPct val="100000"/>
              </a:lnSpc>
              <a:buNone/>
              <a:defRPr sz="1051"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051"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051"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051" b="0">
                <a:solidFill>
                  <a:schemeClr val="tx2"/>
                </a:solidFill>
                <a:latin typeface="+mn-lt"/>
                <a:ea typeface="Source Sans Pro" panose="020B0503030403020204" pitchFamily="34" charset="0"/>
              </a:defRPr>
            </a:lvl1pPr>
          </a:lstStyle>
          <a:p>
            <a:pPr lvl="0"/>
            <a:r>
              <a:rPr lang="en-US"/>
              <a:t>Click to edit Master text styles</a:t>
            </a:r>
          </a:p>
        </p:txBody>
      </p:sp>
      <p:sp>
        <p:nvSpPr>
          <p:cNvPr id="17" name="Title 1">
            <a:extLst>
              <a:ext uri="{FF2B5EF4-FFF2-40B4-BE49-F238E27FC236}">
                <a16:creationId xmlns:a16="http://schemas.microsoft.com/office/drawing/2014/main" id="{0B6C07B7-1A77-4DA1-AC2E-8D69016DDC3A}"/>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33710923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solidFill>
                <a:srgbClr val="8A7967"/>
              </a:solidFill>
            </a:endParaRPr>
          </a:p>
        </p:txBody>
      </p:sp>
      <p:sp>
        <p:nvSpPr>
          <p:cNvPr id="4" name="Footer Placeholder 3"/>
          <p:cNvSpPr>
            <a:spLocks noGrp="1"/>
          </p:cNvSpPr>
          <p:nvPr>
            <p:ph type="ftr" sz="quarter" idx="11"/>
          </p:nvPr>
        </p:nvSpPr>
        <p:spPr/>
        <p:txBody>
          <a:bodyPr/>
          <a:lstStyle/>
          <a:p>
            <a:endParaRPr lang="en-US">
              <a:solidFill>
                <a:srgbClr val="8A7967"/>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BBE7942-5B1B-4E74-B3CD-25BF9B0ABE25}" type="slidenum">
              <a:rPr lang="en-US" smtClean="0"/>
              <a:pPr/>
              <a:t>‹#›</a:t>
            </a:fld>
            <a:endParaRPr lang="en-US"/>
          </a:p>
        </p:txBody>
      </p:sp>
    </p:spTree>
    <p:extLst>
      <p:ext uri="{BB962C8B-B14F-4D97-AF65-F5344CB8AC3E}">
        <p14:creationId xmlns:p14="http://schemas.microsoft.com/office/powerpoint/2010/main" val="4234145625"/>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lvl1pPr>
              <a:defRPr baseline="0"/>
            </a:lvl1pPr>
          </a:lstStyle>
          <a:p>
            <a:r>
              <a:rPr kumimoji="0" lang="en-US"/>
              <a:t>Click to edit Master title style</a:t>
            </a:r>
          </a:p>
        </p:txBody>
      </p:sp>
      <p:sp>
        <p:nvSpPr>
          <p:cNvPr id="4" name="Date Placeholder 3"/>
          <p:cNvSpPr>
            <a:spLocks noGrp="1"/>
          </p:cNvSpPr>
          <p:nvPr>
            <p:ph type="dt" sz="half" idx="10"/>
          </p:nvPr>
        </p:nvSpPr>
        <p:spPr/>
        <p:txBody>
          <a:bodyPr/>
          <a:lstStyle/>
          <a:p>
            <a:endParaRPr lang="en-US">
              <a:solidFill>
                <a:srgbClr val="8A7967"/>
              </a:solidFill>
            </a:endParaRPr>
          </a:p>
        </p:txBody>
      </p:sp>
      <p:sp>
        <p:nvSpPr>
          <p:cNvPr id="5" name="Footer Placeholder 4"/>
          <p:cNvSpPr>
            <a:spLocks noGrp="1"/>
          </p:cNvSpPr>
          <p:nvPr>
            <p:ph type="ftr" sz="quarter" idx="11"/>
          </p:nvPr>
        </p:nvSpPr>
        <p:spPr/>
        <p:txBody>
          <a:bodyPr/>
          <a:lstStyle/>
          <a:p>
            <a:endParaRPr lang="en-US">
              <a:solidFill>
                <a:srgbClr val="8A7967"/>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C2E8EBC-E876-4F75-A8E2-294E580032CD}"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marL="240094" indent="-240094">
              <a:lnSpc>
                <a:spcPct val="114000"/>
              </a:lnSpc>
              <a:spcBef>
                <a:spcPts val="525"/>
              </a:spcBef>
              <a:buSzPct val="70000"/>
              <a:buFont typeface="Wingdings" panose="05000000000000000000" pitchFamily="2" charset="2"/>
              <a:buChar char=""/>
              <a:defRPr/>
            </a:lvl1pPr>
            <a:lvl2pPr marL="480188" indent="-205795">
              <a:buFont typeface="Wingdings" panose="05000000000000000000" pitchFamily="2" charset="2"/>
              <a:buChar char="q"/>
              <a:defRPr/>
            </a:lvl2pPr>
            <a:lvl3pPr>
              <a:defRPr/>
            </a:lvl3pPr>
            <a:lvl4pPr>
              <a:defRPr/>
            </a:lvl4pPr>
            <a:lvl5pPr>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p:txBody>
      </p:sp>
    </p:spTree>
    <p:extLst>
      <p:ext uri="{BB962C8B-B14F-4D97-AF65-F5344CB8AC3E}">
        <p14:creationId xmlns:p14="http://schemas.microsoft.com/office/powerpoint/2010/main" val="998870194"/>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lvl1pPr marL="240094" indent="-240094">
              <a:buSzPct val="70000"/>
              <a:buFont typeface="Wingdings" panose="05000000000000000000" pitchFamily="2" charset="2"/>
              <a:buChar char=""/>
              <a:defRPr/>
            </a:lvl1pPr>
            <a:lvl2pPr marL="480188" indent="-205795">
              <a:buFont typeface="Wingdings" panose="05000000000000000000" pitchFamily="2" charset="2"/>
              <a:buChar char="q"/>
              <a:defRPr/>
            </a:lvl2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p:txBody>
      </p:sp>
      <p:sp>
        <p:nvSpPr>
          <p:cNvPr id="11" name="Content Placeholder 10"/>
          <p:cNvSpPr>
            <a:spLocks noGrp="1"/>
          </p:cNvSpPr>
          <p:nvPr>
            <p:ph sz="quarter" idx="2"/>
          </p:nvPr>
        </p:nvSpPr>
        <p:spPr>
          <a:xfrm>
            <a:off x="6459869" y="1589567"/>
            <a:ext cx="5181600" cy="4572000"/>
          </a:xfrm>
        </p:spPr>
        <p:txBody>
          <a:bodyPr/>
          <a:lstStyle>
            <a:lvl1pPr marL="240094" indent="-240094">
              <a:buSzPct val="70000"/>
              <a:buFont typeface="Wingdings" panose="05000000000000000000" pitchFamily="2" charset="2"/>
              <a:buChar char=""/>
              <a:defRPr/>
            </a:lvl1pPr>
            <a:lvl2pPr marL="469231" indent="-195315">
              <a:buFont typeface="Wingdings" panose="05000000000000000000" pitchFamily="2" charset="2"/>
              <a:buChar char="q"/>
              <a:defRPr/>
            </a:lvl2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p:txBody>
      </p:sp>
      <p:sp>
        <p:nvSpPr>
          <p:cNvPr id="8" name="Date Placeholder 7"/>
          <p:cNvSpPr>
            <a:spLocks noGrp="1"/>
          </p:cNvSpPr>
          <p:nvPr>
            <p:ph type="dt" sz="half" idx="15"/>
          </p:nvPr>
        </p:nvSpPr>
        <p:spPr/>
        <p:txBody>
          <a:bodyPr rtlCol="0"/>
          <a:lstStyle/>
          <a:p>
            <a:endParaRPr lang="en-US">
              <a:solidFill>
                <a:srgbClr val="8A7967"/>
              </a:solidFill>
            </a:endParaRPr>
          </a:p>
        </p:txBody>
      </p:sp>
      <p:sp>
        <p:nvSpPr>
          <p:cNvPr id="10" name="Slide Number Placeholder 9"/>
          <p:cNvSpPr>
            <a:spLocks noGrp="1"/>
          </p:cNvSpPr>
          <p:nvPr>
            <p:ph type="sldNum" sz="quarter" idx="16"/>
          </p:nvPr>
        </p:nvSpPr>
        <p:spPr/>
        <p:txBody>
          <a:bodyPr rtlCol="0"/>
          <a:lstStyle/>
          <a:p>
            <a:fld id="{4FAB73BC-B049-4115-A692-8D63A059BFB8}"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8A7967"/>
              </a:solidFill>
            </a:endParaRPr>
          </a:p>
        </p:txBody>
      </p:sp>
    </p:spTree>
    <p:extLst>
      <p:ext uri="{BB962C8B-B14F-4D97-AF65-F5344CB8AC3E}">
        <p14:creationId xmlns:p14="http://schemas.microsoft.com/office/powerpoint/2010/main" val="3781245733"/>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11726" y="5487366"/>
            <a:ext cx="12270772" cy="2152185"/>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2700"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2700"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2700"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2700"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2700"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2700"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2700"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2700"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2700"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2700"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2700"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2700"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2700"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2700"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2700"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2700"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2700"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2700"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2700"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2700"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1067079" y="1685133"/>
            <a:ext cx="4716664" cy="3395663"/>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6366456" y="1669198"/>
            <a:ext cx="4716664" cy="344487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838419" y="365126"/>
            <a:ext cx="10515164" cy="1013608"/>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799015050"/>
      </p:ext>
    </p:extLst>
  </p:cSld>
  <p:clrMapOvr>
    <a:masterClrMapping/>
  </p:clrMapOvr>
  <p:transition advClick="0"/>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29" name="Picture Placeholder 13"/>
          <p:cNvSpPr>
            <a:spLocks noGrp="1"/>
          </p:cNvSpPr>
          <p:nvPr>
            <p:ph type="pic" sz="quarter" idx="14"/>
          </p:nvPr>
        </p:nvSpPr>
        <p:spPr>
          <a:xfrm>
            <a:off x="7218722" y="1547382"/>
            <a:ext cx="3275919" cy="3757962"/>
          </a:xfrm>
          <a:prstGeom prst="rect">
            <a:avLst/>
          </a:prstGeom>
          <a:solidFill>
            <a:schemeClr val="bg1">
              <a:lumMod val="95000"/>
            </a:schemeClr>
          </a:solidFill>
          <a:effectLst/>
        </p:spPr>
        <p:txBody>
          <a:bodyPr>
            <a:normAutofit/>
          </a:bodyPr>
          <a:lstStyle>
            <a:lvl1pPr marL="0" indent="0">
              <a:buNone/>
              <a:defRPr sz="900" b="0" i="0">
                <a:ln>
                  <a:noFill/>
                </a:ln>
                <a:solidFill>
                  <a:schemeClr val="tx2"/>
                </a:solidFill>
                <a:latin typeface="Nunito Light" charset="0"/>
                <a:ea typeface="Nunito Light" charset="0"/>
                <a:cs typeface="Nunito Light" charset="0"/>
              </a:defRPr>
            </a:lvl1pPr>
          </a:lstStyle>
          <a:p>
            <a:endParaRPr lang="en-US"/>
          </a:p>
        </p:txBody>
      </p:sp>
      <p:sp>
        <p:nvSpPr>
          <p:cNvPr id="3" name="Text Placeholder 2">
            <a:extLst>
              <a:ext uri="{FF2B5EF4-FFF2-40B4-BE49-F238E27FC236}">
                <a16:creationId xmlns:a16="http://schemas.microsoft.com/office/drawing/2014/main" id="{0A3714AD-FA2E-4F39-A54A-FD2E9E5003C6}"/>
              </a:ext>
            </a:extLst>
          </p:cNvPr>
          <p:cNvSpPr>
            <a:spLocks noGrp="1"/>
          </p:cNvSpPr>
          <p:nvPr>
            <p:ph type="body" sz="quarter" idx="15"/>
          </p:nvPr>
        </p:nvSpPr>
        <p:spPr>
          <a:xfrm>
            <a:off x="718101" y="1547381"/>
            <a:ext cx="4402081" cy="3757962"/>
          </a:xfrm>
          <a:prstGeom prst="rect">
            <a:avLst/>
          </a:prstGeom>
        </p:spPr>
        <p:txBody>
          <a:bodyPr/>
          <a:lstStyle>
            <a:lvl1pPr>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610705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8839200" cy="762000"/>
          </a:xfrm>
        </p:spPr>
        <p:txBody>
          <a:bodyPr/>
          <a:lstStyle/>
          <a:p>
            <a:r>
              <a:rPr lang="en-US"/>
              <a:t>Click to edit Master title style</a:t>
            </a:r>
          </a:p>
        </p:txBody>
      </p:sp>
      <p:sp>
        <p:nvSpPr>
          <p:cNvPr id="3" name="Text Placeholder 2"/>
          <p:cNvSpPr>
            <a:spLocks noGrp="1"/>
          </p:cNvSpPr>
          <p:nvPr>
            <p:ph type="body" sz="half" idx="1"/>
          </p:nvPr>
        </p:nvSpPr>
        <p:spPr>
          <a:xfrm>
            <a:off x="914400" y="1828800"/>
            <a:ext cx="4927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5200" y="1828800"/>
            <a:ext cx="4927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ftr" sz="quarter" idx="10"/>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554843680"/>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ver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F178BA-B476-48F0-B1C5-0E3DFCAE9620}"/>
              </a:ext>
            </a:extLst>
          </p:cNvPr>
          <p:cNvSpPr/>
          <p:nvPr/>
        </p:nvSpPr>
        <p:spPr>
          <a:xfrm>
            <a:off x="0" y="0"/>
            <a:ext cx="12192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descr="Graphical user interface, text&#10;&#10;Description automatically generated">
            <a:extLst>
              <a:ext uri="{FF2B5EF4-FFF2-40B4-BE49-F238E27FC236}">
                <a16:creationId xmlns:a16="http://schemas.microsoft.com/office/drawing/2014/main" id="{5DE6A3F4-ED48-43CD-821D-48FA42196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689013"/>
            <a:ext cx="9144000" cy="1479974"/>
          </a:xfrm>
          <a:prstGeom prst="rect">
            <a:avLst/>
          </a:prstGeom>
        </p:spPr>
      </p:pic>
    </p:spTree>
    <p:extLst>
      <p:ext uri="{BB962C8B-B14F-4D97-AF65-F5344CB8AC3E}">
        <p14:creationId xmlns:p14="http://schemas.microsoft.com/office/powerpoint/2010/main" val="427455452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_Cover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F178BA-B476-48F0-B1C5-0E3DFCAE9620}"/>
              </a:ext>
            </a:extLst>
          </p:cNvPr>
          <p:cNvSpPr/>
          <p:nvPr/>
        </p:nvSpPr>
        <p:spPr>
          <a:xfrm>
            <a:off x="0" y="0"/>
            <a:ext cx="12192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descr="Graphical user interface, text&#10;&#10;Description automatically generated">
            <a:extLst>
              <a:ext uri="{FF2B5EF4-FFF2-40B4-BE49-F238E27FC236}">
                <a16:creationId xmlns:a16="http://schemas.microsoft.com/office/drawing/2014/main" id="{5DE6A3F4-ED48-43CD-821D-48FA42196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693236"/>
            <a:ext cx="9144000" cy="1479974"/>
          </a:xfrm>
          <a:prstGeom prst="rect">
            <a:avLst/>
          </a:prstGeom>
        </p:spPr>
      </p:pic>
      <p:sp>
        <p:nvSpPr>
          <p:cNvPr id="7" name="Text Placeholder 11">
            <a:extLst>
              <a:ext uri="{FF2B5EF4-FFF2-40B4-BE49-F238E27FC236}">
                <a16:creationId xmlns:a16="http://schemas.microsoft.com/office/drawing/2014/main" id="{ED63B7F8-8722-477C-BC34-C19CB8AC4B21}"/>
              </a:ext>
            </a:extLst>
          </p:cNvPr>
          <p:cNvSpPr>
            <a:spLocks noGrp="1"/>
          </p:cNvSpPr>
          <p:nvPr>
            <p:ph type="body" sz="quarter" idx="13"/>
          </p:nvPr>
        </p:nvSpPr>
        <p:spPr>
          <a:xfrm>
            <a:off x="1524000" y="2299915"/>
            <a:ext cx="9144000" cy="3657600"/>
          </a:xfrm>
        </p:spPr>
        <p:txBody>
          <a:bodyPr anchor="ctr">
            <a:normAutofit/>
          </a:bodyPr>
          <a:lstStyle>
            <a:lvl1pPr marL="0" indent="0" algn="ctr">
              <a:buNone/>
              <a:defRPr sz="48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97396288"/>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hank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412724F-7D1E-4811-ADDC-571A23E4B957}"/>
              </a:ext>
            </a:extLst>
          </p:cNvPr>
          <p:cNvSpPr/>
          <p:nvPr/>
        </p:nvSpPr>
        <p:spPr>
          <a:xfrm>
            <a:off x="0" y="0"/>
            <a:ext cx="12192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43200" y="1438643"/>
            <a:ext cx="6705600" cy="1796248"/>
          </a:xfrm>
        </p:spPr>
        <p:txBody>
          <a:bodyPr anchor="ctr">
            <a:normAutofit/>
          </a:bodyPr>
          <a:lstStyle>
            <a:lvl1pPr algn="ctr">
              <a:defRPr sz="7200" b="0">
                <a:solidFill>
                  <a:schemeClr val="bg2"/>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712924" y="3356202"/>
            <a:ext cx="5297041" cy="365760"/>
          </a:xfrm>
        </p:spPr>
        <p:txBody>
          <a:bodyPr anchor="t">
            <a:noAutofit/>
          </a:bodyPr>
          <a:lstStyle>
            <a:lvl1pPr marL="0" indent="0" algn="r">
              <a:buNone/>
              <a:defRPr sz="1800" b="1">
                <a:solidFill>
                  <a:schemeClr val="bg1"/>
                </a:solidFill>
              </a:defRPr>
            </a:lvl1pPr>
            <a:lvl2pPr>
              <a:defRPr sz="1050"/>
            </a:lvl2pPr>
            <a:lvl3pPr>
              <a:defRPr sz="1050"/>
            </a:lvl3pPr>
            <a:lvl4pPr>
              <a:defRPr sz="1050"/>
            </a:lvl4pPr>
            <a:lvl5pPr>
              <a:defRPr sz="1050"/>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74156" y="3356202"/>
            <a:ext cx="5297040" cy="821212"/>
          </a:xfrm>
        </p:spPr>
        <p:txBody>
          <a:bodyPr anchor="t">
            <a:normAutofit/>
          </a:bodyPr>
          <a:lstStyle>
            <a:lvl1pPr marL="0" indent="0">
              <a:lnSpc>
                <a:spcPct val="100000"/>
              </a:lnSpc>
              <a:spcBef>
                <a:spcPts val="225"/>
              </a:spcBef>
              <a:buNone/>
              <a:defRPr sz="1400">
                <a:solidFill>
                  <a:schemeClr val="bg1"/>
                </a:solidFill>
              </a:defRPr>
            </a:lvl1pPr>
            <a:lvl2pPr marL="342900" indent="0">
              <a:buNone/>
              <a:defRPr sz="1050"/>
            </a:lvl2pPr>
            <a:lvl3pPr>
              <a:defRPr sz="1050"/>
            </a:lvl3pPr>
            <a:lvl4pPr>
              <a:defRPr sz="1050"/>
            </a:lvl4pPr>
            <a:lvl5pPr>
              <a:defRPr sz="1050"/>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803723" y="3675336"/>
            <a:ext cx="4206240" cy="471082"/>
          </a:xfrm>
        </p:spPr>
        <p:txBody>
          <a:bodyPr anchor="t">
            <a:normAutofit/>
          </a:bodyPr>
          <a:lstStyle>
            <a:lvl1pPr marL="0" indent="0" algn="r">
              <a:lnSpc>
                <a:spcPct val="100000"/>
              </a:lnSpc>
              <a:spcBef>
                <a:spcPts val="0"/>
              </a:spcBef>
              <a:buNone/>
              <a:defRPr sz="1200" i="1">
                <a:solidFill>
                  <a:schemeClr val="bg1"/>
                </a:solidFill>
              </a:defRPr>
            </a:lvl1pPr>
            <a:lvl2pPr>
              <a:defRPr sz="1050"/>
            </a:lvl2pPr>
            <a:lvl3pPr>
              <a:defRPr sz="1050"/>
            </a:lvl3pPr>
            <a:lvl4pPr>
              <a:defRPr sz="1050"/>
            </a:lvl4pPr>
            <a:lvl5pPr>
              <a:defRPr sz="1050"/>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p:nvCxnSpPr>
        <p:spPr>
          <a:xfrm>
            <a:off x="6096000" y="3375568"/>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92880" y="4959427"/>
            <a:ext cx="4206240" cy="640080"/>
          </a:xfrm>
        </p:spPr>
        <p:txBody>
          <a:bodyPr anchor="ctr">
            <a:normAutofit/>
          </a:bodyPr>
          <a:lstStyle>
            <a:lvl1pPr marL="0" indent="0" algn="ctr">
              <a:buNone/>
              <a:defRPr sz="1400" b="0">
                <a:solidFill>
                  <a:schemeClr val="bg1"/>
                </a:solidFill>
              </a:defRPr>
            </a:lvl1pPr>
            <a:lvl2pPr>
              <a:defRPr sz="1050"/>
            </a:lvl2pPr>
            <a:lvl3pPr>
              <a:defRPr sz="1050"/>
            </a:lvl3pPr>
            <a:lvl4pPr>
              <a:defRPr sz="1050"/>
            </a:lvl4pPr>
            <a:lvl5pPr>
              <a:defRPr sz="1050"/>
            </a:lvl5pPr>
          </a:lstStyle>
          <a:p>
            <a:pPr lvl="0"/>
            <a:r>
              <a:rPr lang="en-US"/>
              <a:t>Click to edit Master text styles</a:t>
            </a:r>
          </a:p>
        </p:txBody>
      </p:sp>
    </p:spTree>
    <p:extLst>
      <p:ext uri="{BB962C8B-B14F-4D97-AF65-F5344CB8AC3E}">
        <p14:creationId xmlns:p14="http://schemas.microsoft.com/office/powerpoint/2010/main" val="3606558238"/>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12192000"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endParaRPr lang="en-US">
              <a:solidFill>
                <a:srgbClr val="898989"/>
              </a:solidFill>
            </a:endParaRP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36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223520" y="3"/>
            <a:ext cx="2240280" cy="3370025"/>
          </a:xfrm>
          <a:prstGeom prst="rect">
            <a:avLst/>
          </a:prstGeom>
          <a:noFill/>
        </p:spPr>
        <p:txBody>
          <a:bodyPr wrap="square" rtlCol="0">
            <a:spAutoFit/>
          </a:bodyPr>
          <a:lstStyle/>
          <a:p>
            <a:pPr algn="ctr"/>
            <a:r>
              <a:rPr lang="en-US" sz="21299">
                <a:solidFill>
                  <a:schemeClr val="bg1"/>
                </a:solidFill>
              </a:rPr>
              <a:t>“</a:t>
            </a:r>
          </a:p>
        </p:txBody>
      </p:sp>
    </p:spTree>
    <p:extLst>
      <p:ext uri="{BB962C8B-B14F-4D97-AF65-F5344CB8AC3E}">
        <p14:creationId xmlns:p14="http://schemas.microsoft.com/office/powerpoint/2010/main" val="2490430279"/>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endParaRPr lang="en-US">
              <a:solidFill>
                <a:srgbClr val="898989"/>
              </a:solidFill>
            </a:endParaRP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4000" y="1600200"/>
            <a:ext cx="9144000" cy="3657600"/>
          </a:xfrm>
        </p:spPr>
        <p:txBody>
          <a:bodyPr anchor="ctr">
            <a:normAutofit/>
          </a:bodyPr>
          <a:lstStyle>
            <a:lvl1pPr marL="0" indent="0" algn="l">
              <a:buNone/>
              <a:defRPr sz="3600">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223520" y="3"/>
            <a:ext cx="2240280" cy="3370025"/>
          </a:xfrm>
          <a:prstGeom prst="rect">
            <a:avLst/>
          </a:prstGeom>
          <a:noFill/>
        </p:spPr>
        <p:txBody>
          <a:bodyPr wrap="square" rtlCol="0">
            <a:spAutoFit/>
          </a:bodyPr>
          <a:lstStyle/>
          <a:p>
            <a:pPr algn="ctr"/>
            <a:r>
              <a:rPr lang="en-US" sz="21299">
                <a:solidFill>
                  <a:schemeClr val="bg1"/>
                </a:solidFill>
              </a:rPr>
              <a:t>“</a:t>
            </a:r>
          </a:p>
        </p:txBody>
      </p:sp>
    </p:spTree>
    <p:extLst>
      <p:ext uri="{BB962C8B-B14F-4D97-AF65-F5344CB8AC3E}">
        <p14:creationId xmlns:p14="http://schemas.microsoft.com/office/powerpoint/2010/main" val="402037402"/>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5" y="0"/>
            <a:ext cx="12191999" cy="685800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endParaRPr lang="en-US">
              <a:solidFill>
                <a:srgbClr val="898989"/>
              </a:solidFill>
            </a:endParaRP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3736686986"/>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0"/>
            <a:ext cx="6035040" cy="685800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35040" cy="685800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endParaRPr lang="en-US">
              <a:solidFill>
                <a:srgbClr val="898989"/>
              </a:solidFill>
            </a:endParaRP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348786297"/>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56960" y="-1"/>
            <a:ext cx="6035040" cy="3355848"/>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35040" cy="3355848"/>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56960" y="3502152"/>
            <a:ext cx="6035040" cy="3355848"/>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35040" cy="3355848"/>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endParaRPr lang="en-US">
              <a:solidFill>
                <a:srgbClr val="898989"/>
              </a:solidFill>
            </a:endParaRP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459375597"/>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5" y="3152775"/>
            <a:ext cx="5196839"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endParaRPr lang="en-US">
              <a:solidFill>
                <a:srgbClr val="898989"/>
              </a:solidFill>
            </a:endParaRP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3411" y="3163250"/>
            <a:ext cx="5193792" cy="2743200"/>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2095372185"/>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p:nvSpPr>
        <p:spPr>
          <a:xfrm>
            <a:off x="0" y="2651760"/>
            <a:ext cx="12192000"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endParaRPr lang="en-US">
              <a:solidFill>
                <a:srgbClr val="898989"/>
              </a:solidFill>
            </a:endParaRP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3885" y="3191827"/>
            <a:ext cx="3291840" cy="2757964"/>
          </a:xfrm>
        </p:spPr>
        <p:txBody>
          <a:bodyPr anchor="t">
            <a:normAutofit/>
          </a:bodyPr>
          <a:lstStyle>
            <a:lvl1pPr algn="l">
              <a:defRPr sz="3200">
                <a:solidFill>
                  <a:schemeClr val="bg1"/>
                </a:solidFill>
              </a:defRPr>
            </a:lvl1pPr>
          </a:lstStyle>
          <a:p>
            <a:r>
              <a:rPr lang="en-US"/>
              <a:t>Click to edit Master title style</a:t>
            </a:r>
          </a:p>
        </p:txBody>
      </p:sp>
    </p:spTree>
    <p:extLst>
      <p:ext uri="{BB962C8B-B14F-4D97-AF65-F5344CB8AC3E}">
        <p14:creationId xmlns:p14="http://schemas.microsoft.com/office/powerpoint/2010/main" val="3173879643"/>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93536" y="0"/>
            <a:ext cx="5998464"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p:nvSpPr>
        <p:spPr>
          <a:xfrm>
            <a:off x="0" y="0"/>
            <a:ext cx="5998464"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endParaRPr lang="en-US">
              <a:solidFill>
                <a:srgbClr val="898989"/>
              </a:solidFill>
            </a:endParaRP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3887" y="533406"/>
            <a:ext cx="4825367" cy="5416391"/>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2868178294"/>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5998464"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p:nvSpPr>
        <p:spPr>
          <a:xfrm>
            <a:off x="6193536" y="0"/>
            <a:ext cx="5998464"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endParaRPr lang="en-US">
              <a:solidFill>
                <a:srgbClr val="898989"/>
              </a:solidFill>
            </a:endParaRP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57037" y="533406"/>
            <a:ext cx="4825367" cy="5416391"/>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2168866827"/>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70325" y="3152775"/>
            <a:ext cx="5196839"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endParaRPr lang="en-US">
              <a:solidFill>
                <a:srgbClr val="898989"/>
              </a:solidFill>
            </a:endParaRP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3411" y="3163250"/>
            <a:ext cx="5193792" cy="2743200"/>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3000762917"/>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92000" cy="2514600"/>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p:nvSpPr>
        <p:spPr>
          <a:xfrm>
            <a:off x="0" y="2651760"/>
            <a:ext cx="12192000"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50080"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96276" y="3191827"/>
            <a:ext cx="3291840"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endParaRPr lang="en-US">
              <a:solidFill>
                <a:srgbClr val="898989"/>
              </a:solidFill>
            </a:endParaRP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3885" y="3191827"/>
            <a:ext cx="3291840" cy="2757964"/>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200795403"/>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93536" y="0"/>
            <a:ext cx="5998464"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p:nvSpPr>
        <p:spPr>
          <a:xfrm>
            <a:off x="0" y="0"/>
            <a:ext cx="5998464"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endParaRPr lang="en-US">
              <a:solidFill>
                <a:srgbClr val="898989"/>
              </a:solidFill>
            </a:endParaRP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4841" y="533406"/>
            <a:ext cx="4825367" cy="5416391"/>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405043277"/>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5998464" cy="685800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p:nvSpPr>
        <p:spPr>
          <a:xfrm>
            <a:off x="6193536" y="0"/>
            <a:ext cx="5998464"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endParaRPr lang="en-US">
              <a:solidFill>
                <a:srgbClr val="898989"/>
              </a:solidFill>
            </a:endParaRP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57037" y="533406"/>
            <a:ext cx="4825367" cy="5416391"/>
          </a:xfrm>
        </p:spPr>
        <p:txBody>
          <a:bodyPr anchor="t">
            <a:normAutofit/>
          </a:bodyPr>
          <a:lstStyle>
            <a:lvl1pPr algn="l">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3621940716"/>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6193536" y="0"/>
            <a:ext cx="5998464"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5" name="Rectangle 4">
            <a:extLst>
              <a:ext uri="{FF2B5EF4-FFF2-40B4-BE49-F238E27FC236}">
                <a16:creationId xmlns:a16="http://schemas.microsoft.com/office/drawing/2014/main" id="{492C0B08-8AAF-41EE-AB4F-B3D4E09B78AC}"/>
              </a:ext>
            </a:extLst>
          </p:cNvPr>
          <p:cNvSpPr/>
          <p:nvPr/>
        </p:nvSpPr>
        <p:spPr>
          <a:xfrm>
            <a:off x="0" y="0"/>
            <a:ext cx="5998464"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rmAutofit/>
          </a:bodyPr>
          <a:lstStyle>
            <a:lvl1pPr marL="0" indent="0">
              <a:buNone/>
              <a:defRPr sz="2800" b="1">
                <a:solidFill>
                  <a:schemeClr val="bg1"/>
                </a:solidFill>
              </a:defRPr>
            </a:lvl1pPr>
            <a:lvl2pPr marL="257168"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7" y="1600207"/>
            <a:ext cx="4937760" cy="1491267"/>
          </a:xfrm>
        </p:spPr>
        <p:txBody>
          <a:bodyPr anchor="b">
            <a:normAutofit/>
          </a:bodyPr>
          <a:lstStyle>
            <a:lvl1pPr marL="0" indent="0">
              <a:buNone/>
              <a:defRPr sz="2800" b="1">
                <a:solidFill>
                  <a:schemeClr val="bg1"/>
                </a:solidFill>
              </a:defRPr>
            </a:lvl1pPr>
            <a:lvl2pPr marL="257168"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6"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endParaRPr lang="en-US">
              <a:solidFill>
                <a:srgbClr val="898989"/>
              </a:solidFill>
            </a:endParaRP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68859029"/>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6193536" y="0"/>
            <a:ext cx="5998464"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5" name="Rectangle 4">
            <a:extLst>
              <a:ext uri="{FF2B5EF4-FFF2-40B4-BE49-F238E27FC236}">
                <a16:creationId xmlns:a16="http://schemas.microsoft.com/office/drawing/2014/main" id="{492C0B08-8AAF-41EE-AB4F-B3D4E09B78AC}"/>
              </a:ext>
            </a:extLst>
          </p:cNvPr>
          <p:cNvSpPr/>
          <p:nvPr/>
        </p:nvSpPr>
        <p:spPr>
          <a:xfrm>
            <a:off x="0" y="0"/>
            <a:ext cx="5998464"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9120" y="1600201"/>
            <a:ext cx="4937760" cy="1491268"/>
          </a:xfrm>
        </p:spPr>
        <p:txBody>
          <a:bodyPr anchor="b">
            <a:noAutofit/>
          </a:bodyPr>
          <a:lstStyle>
            <a:lvl1pPr marL="0" indent="0">
              <a:buNone/>
              <a:defRPr sz="2800" b="1">
                <a:solidFill>
                  <a:schemeClr val="bg1"/>
                </a:solidFill>
              </a:defRPr>
            </a:lvl1pPr>
            <a:lvl2pPr marL="257168"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74167" y="1600207"/>
            <a:ext cx="4937760" cy="1491267"/>
          </a:xfrm>
        </p:spPr>
        <p:txBody>
          <a:bodyPr anchor="b">
            <a:normAutofit/>
          </a:bodyPr>
          <a:lstStyle>
            <a:lvl1pPr marL="0" indent="0">
              <a:buNone/>
              <a:defRPr sz="2800" b="1">
                <a:solidFill>
                  <a:schemeClr val="bg1"/>
                </a:solidFill>
              </a:defRPr>
            </a:lvl1pPr>
            <a:lvl2pPr marL="257168"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9756"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74804" y="3218847"/>
            <a:ext cx="4937125"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endParaRPr lang="en-US">
              <a:solidFill>
                <a:srgbClr val="898989"/>
              </a:solidFill>
            </a:endParaRP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3711145839"/>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Slide master 1">
    <p:spTree>
      <p:nvGrpSpPr>
        <p:cNvPr id="1" name=""/>
        <p:cNvGrpSpPr/>
        <p:nvPr/>
      </p:nvGrpSpPr>
      <p:grpSpPr>
        <a:xfrm>
          <a:off x="0" y="0"/>
          <a:ext cx="0" cy="0"/>
          <a:chOff x="0" y="0"/>
          <a:chExt cx="0" cy="0"/>
        </a:xfrm>
      </p:grpSpPr>
      <p:sp>
        <p:nvSpPr>
          <p:cNvPr id="2" name="Shape 0"/>
          <p:cNvSpPr/>
          <p:nvPr/>
        </p:nvSpPr>
        <p:spPr>
          <a:xfrm>
            <a:off x="2" y="0"/>
            <a:ext cx="12191695" cy="6858000"/>
          </a:xfrm>
          <a:prstGeom prst="rect">
            <a:avLst/>
          </a:prstGeom>
          <a:solidFill>
            <a:srgbClr val="FAFAFA"/>
          </a:solidFill>
          <a:ln/>
        </p:spPr>
        <p:txBody>
          <a:bodyPr/>
          <a:lstStyle/>
          <a:p>
            <a:endParaRPr lang="en-US" sz="1350"/>
          </a:p>
        </p:txBody>
      </p:sp>
      <p:sp>
        <p:nvSpPr>
          <p:cNvPr id="3" name="Shape 1"/>
          <p:cNvSpPr/>
          <p:nvPr/>
        </p:nvSpPr>
        <p:spPr>
          <a:xfrm>
            <a:off x="2" y="0"/>
            <a:ext cx="12191695" cy="6858000"/>
          </a:xfrm>
          <a:prstGeom prst="rect">
            <a:avLst/>
          </a:prstGeom>
          <a:solidFill>
            <a:srgbClr val="FFFFFF"/>
          </a:solidFill>
          <a:ln/>
        </p:spPr>
        <p:txBody>
          <a:bodyPr/>
          <a:lstStyle/>
          <a:p>
            <a:endParaRPr lang="en-US" sz="1350"/>
          </a:p>
        </p:txBody>
      </p:sp>
    </p:spTree>
    <p:extLst>
      <p:ext uri="{BB962C8B-B14F-4D97-AF65-F5344CB8AC3E}">
        <p14:creationId xmlns:p14="http://schemas.microsoft.com/office/powerpoint/2010/main" val="1914489641"/>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228535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srgbClr val="8A7967"/>
              </a:solidFill>
            </a:endParaRPr>
          </a:p>
        </p:txBody>
      </p:sp>
      <p:sp>
        <p:nvSpPr>
          <p:cNvPr id="5" name="Footer Placeholder 4"/>
          <p:cNvSpPr>
            <a:spLocks noGrp="1"/>
          </p:cNvSpPr>
          <p:nvPr>
            <p:ph type="ftr" sz="quarter" idx="11"/>
          </p:nvPr>
        </p:nvSpPr>
        <p:spPr/>
        <p:txBody>
          <a:bodyPr/>
          <a:lstStyle/>
          <a:p>
            <a:endParaRPr lang="en-US">
              <a:solidFill>
                <a:srgbClr val="8A7967"/>
              </a:solidFill>
            </a:endParaRPr>
          </a:p>
        </p:txBody>
      </p:sp>
      <p:sp>
        <p:nvSpPr>
          <p:cNvPr id="6" name="Slide Number Placeholder 5"/>
          <p:cNvSpPr>
            <a:spLocks noGrp="1"/>
          </p:cNvSpPr>
          <p:nvPr>
            <p:ph type="sldNum" sz="quarter" idx="12"/>
          </p:nvPr>
        </p:nvSpPr>
        <p:spPr/>
        <p:txBody>
          <a:bodyPr/>
          <a:lstStyle/>
          <a:p>
            <a:fld id="{DC2E8EBC-E876-4F75-A8E2-294E580032CD}" type="slidenum">
              <a:rPr lang="en-US" smtClean="0"/>
              <a:pPr/>
              <a:t>‹#›</a:t>
            </a:fld>
            <a:endParaRPr lang="en-US"/>
          </a:p>
        </p:txBody>
      </p:sp>
    </p:spTree>
    <p:extLst>
      <p:ext uri="{BB962C8B-B14F-4D97-AF65-F5344CB8AC3E}">
        <p14:creationId xmlns:p14="http://schemas.microsoft.com/office/powerpoint/2010/main" val="2984299009"/>
      </p:ext>
    </p:extLst>
  </p:cSld>
  <p:clrMapOvr>
    <a:masterClrMapping/>
  </p:clrMapOvr>
  <p:transition spd="med">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9097" y="3429000"/>
            <a:ext cx="1209675" cy="0"/>
          </a:xfrm>
          <a:prstGeom prst="line">
            <a:avLst/>
          </a:prstGeom>
          <a:ln w="57150">
            <a:solidFill>
              <a:srgbClr val="F4F7F7"/>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6" y="548644"/>
            <a:ext cx="8903205" cy="2562223"/>
          </a:xfrm>
          <a:prstGeom prst="rect">
            <a:avLst/>
          </a:prstGeom>
        </p:spPr>
        <p:txBody>
          <a:bodyPr anchor="b">
            <a:normAutofit/>
          </a:bodyPr>
          <a:lstStyle>
            <a:lvl1pPr algn="l">
              <a:defRPr sz="44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6" y="3771897"/>
            <a:ext cx="8898631" cy="2177894"/>
          </a:xfrm>
        </p:spPr>
        <p:txBody>
          <a:bodyPr>
            <a:normAutofit/>
          </a:bodyPr>
          <a:lstStyle>
            <a:lvl1pPr marL="0" indent="0">
              <a:buNone/>
              <a:defRPr sz="1500">
                <a:solidFill>
                  <a:schemeClr val="tx1"/>
                </a:solidFill>
              </a:defRPr>
            </a:lvl1pPr>
            <a:lvl2pPr marL="342883" indent="0">
              <a:buNone/>
              <a:defRPr sz="1500">
                <a:solidFill>
                  <a:schemeClr val="tx1">
                    <a:tint val="75000"/>
                  </a:schemeClr>
                </a:solidFill>
              </a:defRPr>
            </a:lvl2pPr>
            <a:lvl3pPr marL="685766" indent="0">
              <a:buNone/>
              <a:defRPr sz="1351">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4"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3"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258219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srgbClr val="8A7967"/>
              </a:solidFill>
            </a:endParaRPr>
          </a:p>
        </p:txBody>
      </p:sp>
      <p:sp>
        <p:nvSpPr>
          <p:cNvPr id="4" name="Footer Placeholder 3"/>
          <p:cNvSpPr>
            <a:spLocks noGrp="1"/>
          </p:cNvSpPr>
          <p:nvPr>
            <p:ph type="ftr" sz="quarter" idx="11"/>
          </p:nvPr>
        </p:nvSpPr>
        <p:spPr/>
        <p:txBody>
          <a:bodyPr/>
          <a:lstStyle/>
          <a:p>
            <a:endParaRPr lang="en-US">
              <a:solidFill>
                <a:srgbClr val="8A7967"/>
              </a:solidFill>
            </a:endParaRPr>
          </a:p>
        </p:txBody>
      </p:sp>
      <p:sp>
        <p:nvSpPr>
          <p:cNvPr id="5" name="Slide Number Placeholder 4"/>
          <p:cNvSpPr>
            <a:spLocks noGrp="1"/>
          </p:cNvSpPr>
          <p:nvPr>
            <p:ph type="sldNum" sz="quarter" idx="12"/>
          </p:nvPr>
        </p:nvSpPr>
        <p:spPr/>
        <p:txBody>
          <a:bodyPr/>
          <a:lstStyle/>
          <a:p>
            <a:fld id="{6BBE7942-5B1B-4E74-B3CD-25BF9B0ABE25}" type="slidenum">
              <a:rPr lang="en-US" smtClean="0"/>
              <a:pPr/>
              <a:t>‹#›</a:t>
            </a:fld>
            <a:endParaRPr lang="en-US"/>
          </a:p>
        </p:txBody>
      </p:sp>
    </p:spTree>
    <p:extLst>
      <p:ext uri="{BB962C8B-B14F-4D97-AF65-F5344CB8AC3E}">
        <p14:creationId xmlns:p14="http://schemas.microsoft.com/office/powerpoint/2010/main" val="2860703047"/>
      </p:ext>
    </p:extLst>
  </p:cSld>
  <p:clrMapOvr>
    <a:masterClrMapping/>
  </p:clrMapOvr>
  <p:transition spd="med">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7" y="1825625"/>
            <a:ext cx="498347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6C0E3849-3DA0-4821-AA99-0286C7BDEB93}"/>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8931295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8839200" cy="762000"/>
          </a:xfrm>
        </p:spPr>
        <p:txBody>
          <a:bodyPr/>
          <a:lstStyle/>
          <a:p>
            <a:r>
              <a:rPr lang="en-US"/>
              <a:t>Click to edit Master title style</a:t>
            </a:r>
          </a:p>
        </p:txBody>
      </p:sp>
      <p:sp>
        <p:nvSpPr>
          <p:cNvPr id="3" name="Text Placeholder 2"/>
          <p:cNvSpPr>
            <a:spLocks noGrp="1"/>
          </p:cNvSpPr>
          <p:nvPr>
            <p:ph type="body" sz="half" idx="1"/>
          </p:nvPr>
        </p:nvSpPr>
        <p:spPr>
          <a:xfrm>
            <a:off x="914400" y="1828800"/>
            <a:ext cx="4927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45200" y="1828800"/>
            <a:ext cx="4927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4"/>
          <p:cNvSpPr>
            <a:spLocks noGrp="1" noChangeArrowheads="1"/>
          </p:cNvSpPr>
          <p:nvPr>
            <p:ph type="ftr" sz="quarter" idx="10"/>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146543157"/>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srgbClr val="8A7967"/>
              </a:solidFill>
            </a:endParaRPr>
          </a:p>
        </p:txBody>
      </p:sp>
      <p:sp>
        <p:nvSpPr>
          <p:cNvPr id="6" name="Footer Placeholder 5"/>
          <p:cNvSpPr>
            <a:spLocks noGrp="1"/>
          </p:cNvSpPr>
          <p:nvPr>
            <p:ph type="ftr" sz="quarter" idx="11"/>
          </p:nvPr>
        </p:nvSpPr>
        <p:spPr/>
        <p:txBody>
          <a:bodyPr/>
          <a:lstStyle/>
          <a:p>
            <a:endParaRPr lang="en-US">
              <a:solidFill>
                <a:srgbClr val="8A7967"/>
              </a:solidFill>
            </a:endParaRPr>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902796767"/>
      </p:ext>
    </p:extLst>
  </p:cSld>
  <p:clrMapOvr>
    <a:masterClrMapping/>
  </p:clrMapOvr>
  <p:transition spd="med">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617795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11726" y="5487366"/>
            <a:ext cx="12270772" cy="2152185"/>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2700"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2700"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2700"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2700"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2700"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2700"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2700"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2700"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2700"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2700"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2700"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2700"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2700"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2700"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2700"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2700"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2700"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2700"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2700"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2700"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2700"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1067079" y="1685133"/>
            <a:ext cx="4716664" cy="3395663"/>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6366456" y="1669198"/>
            <a:ext cx="4716664" cy="344487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838419" y="365126"/>
            <a:ext cx="10515164" cy="1013608"/>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482591901"/>
      </p:ext>
    </p:extLst>
  </p:cSld>
  <p:clrMapOvr>
    <a:masterClrMapping/>
  </p:clrMapOvr>
  <p:transition advClick="0"/>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29" name="Picture Placeholder 13"/>
          <p:cNvSpPr>
            <a:spLocks noGrp="1"/>
          </p:cNvSpPr>
          <p:nvPr>
            <p:ph type="pic" sz="quarter" idx="14"/>
          </p:nvPr>
        </p:nvSpPr>
        <p:spPr>
          <a:xfrm>
            <a:off x="7218722" y="1547382"/>
            <a:ext cx="3275919" cy="3757962"/>
          </a:xfrm>
          <a:prstGeom prst="rect">
            <a:avLst/>
          </a:prstGeom>
          <a:solidFill>
            <a:schemeClr val="bg1">
              <a:lumMod val="95000"/>
            </a:schemeClr>
          </a:solidFill>
          <a:effectLst/>
        </p:spPr>
        <p:txBody>
          <a:bodyPr>
            <a:normAutofit/>
          </a:bodyPr>
          <a:lstStyle>
            <a:lvl1pPr marL="0" indent="0">
              <a:buNone/>
              <a:defRPr sz="900" b="0" i="0">
                <a:ln>
                  <a:noFill/>
                </a:ln>
                <a:solidFill>
                  <a:schemeClr val="tx2"/>
                </a:solidFill>
                <a:latin typeface="Nunito Light" charset="0"/>
                <a:ea typeface="Nunito Light" charset="0"/>
                <a:cs typeface="Nunito Light" charset="0"/>
              </a:defRPr>
            </a:lvl1pPr>
          </a:lstStyle>
          <a:p>
            <a:endParaRPr lang="en-US"/>
          </a:p>
        </p:txBody>
      </p:sp>
      <p:sp>
        <p:nvSpPr>
          <p:cNvPr id="3" name="Text Placeholder 2">
            <a:extLst>
              <a:ext uri="{FF2B5EF4-FFF2-40B4-BE49-F238E27FC236}">
                <a16:creationId xmlns:a16="http://schemas.microsoft.com/office/drawing/2014/main" id="{0A3714AD-FA2E-4F39-A54A-FD2E9E5003C6}"/>
              </a:ext>
            </a:extLst>
          </p:cNvPr>
          <p:cNvSpPr>
            <a:spLocks noGrp="1"/>
          </p:cNvSpPr>
          <p:nvPr>
            <p:ph type="body" sz="quarter" idx="15"/>
          </p:nvPr>
        </p:nvSpPr>
        <p:spPr>
          <a:xfrm>
            <a:off x="718101" y="1547381"/>
            <a:ext cx="4402081" cy="3757962"/>
          </a:xfrm>
          <a:prstGeom prst="rect">
            <a:avLst/>
          </a:prstGeom>
        </p:spPr>
        <p:txBody>
          <a:bodyPr/>
          <a:lstStyle>
            <a:lvl1pPr>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9732145"/>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hree Content">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80"/>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80"/>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80"/>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1145686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p:nvCxnSpPr>
        <p:spPr>
          <a:xfrm>
            <a:off x="959097"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5" y="548644"/>
            <a:ext cx="8903205" cy="2562223"/>
          </a:xfrm>
          <a:prstGeom prst="rect">
            <a:avLst/>
          </a:prstGeom>
        </p:spPr>
        <p:txBody>
          <a:bodyPr anchor="b">
            <a:normAutofit/>
          </a:bodyPr>
          <a:lstStyle>
            <a:lvl1pPr algn="l">
              <a:defRPr sz="440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7823" y="3771897"/>
            <a:ext cx="8898631" cy="2177894"/>
          </a:xfrm>
        </p:spPr>
        <p:txBody>
          <a:bodyPr>
            <a:normAutofit/>
          </a:bodyPr>
          <a:lstStyle>
            <a:lvl1pPr marL="0" indent="0">
              <a:buNone/>
              <a:defRPr sz="1500">
                <a:solidFill>
                  <a:schemeClr val="tx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9157795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DC549B19-0D69-4379-95A3-B2C41E15E3EE}"/>
              </a:ext>
            </a:extLst>
          </p:cNvPr>
          <p:cNvCxnSpPr/>
          <p:nvPr/>
        </p:nvCxnSpPr>
        <p:spPr>
          <a:xfrm>
            <a:off x="959097"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50392" y="548644"/>
            <a:ext cx="8903208" cy="2562223"/>
          </a:xfrm>
          <a:prstGeom prst="rect">
            <a:avLst/>
          </a:prstGeom>
        </p:spPr>
        <p:txBody>
          <a:bodyPr anchor="b">
            <a:normAutofit/>
          </a:bodyPr>
          <a:lstStyle>
            <a:lvl1pPr algn="l">
              <a:defRPr sz="440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8799" y="3941834"/>
            <a:ext cx="3977648" cy="731694"/>
          </a:xfrm>
        </p:spPr>
        <p:txBody>
          <a:bodyPr anchor="ctr">
            <a:normAutofit/>
          </a:bodyPr>
          <a:lstStyle>
            <a:lvl1pPr marL="0" indent="0">
              <a:buNone/>
              <a:defRPr sz="1500"/>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8799" y="5232562"/>
            <a:ext cx="3977648" cy="731694"/>
          </a:xfrm>
        </p:spPr>
        <p:txBody>
          <a:bodyPr anchor="ctr">
            <a:normAutofit/>
          </a:bodyPr>
          <a:lstStyle>
            <a:lvl1pPr marL="0" indent="0">
              <a:buNone/>
              <a:defRPr sz="1500"/>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28943" y="3944572"/>
            <a:ext cx="3977648" cy="731694"/>
          </a:xfrm>
        </p:spPr>
        <p:txBody>
          <a:bodyPr anchor="ctr">
            <a:normAutofit/>
          </a:bodyPr>
          <a:lstStyle>
            <a:lvl1pPr marL="0" indent="0">
              <a:buNone/>
              <a:defRPr sz="1500"/>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28943" y="5235301"/>
            <a:ext cx="3977648" cy="731694"/>
          </a:xfrm>
        </p:spPr>
        <p:txBody>
          <a:bodyPr anchor="ctr">
            <a:normAutofit/>
          </a:bodyPr>
          <a:lstStyle>
            <a:lvl1pPr marL="0" indent="0">
              <a:buNone/>
              <a:defRPr sz="1500"/>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50393" y="3869177"/>
            <a:ext cx="885235" cy="885235"/>
          </a:xfrm>
          <a:prstGeom prst="ellipse">
            <a:avLst/>
          </a:prstGeom>
          <a:solidFill>
            <a:schemeClr val="bg1"/>
          </a:solidFill>
          <a:ln w="19050">
            <a:noFill/>
          </a:ln>
        </p:spPr>
        <p:txBody>
          <a:bodyPr>
            <a:normAutofit/>
          </a:bodyPr>
          <a:lstStyle>
            <a:lvl1pPr>
              <a:defRPr sz="600"/>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50393" y="5158536"/>
            <a:ext cx="885235" cy="885235"/>
          </a:xfrm>
          <a:prstGeom prst="ellipse">
            <a:avLst/>
          </a:prstGeom>
          <a:solidFill>
            <a:schemeClr val="bg1"/>
          </a:solidFill>
          <a:ln w="19050">
            <a:noFill/>
          </a:ln>
        </p:spPr>
        <p:txBody>
          <a:bodyPr vert="horz" lIns="91440" tIns="45720" rIns="91440" bIns="45720" rtlCol="0">
            <a:normAutofit/>
          </a:bodyPr>
          <a:lstStyle>
            <a:lvl1pPr>
              <a:defRPr lang="en-US" sz="600"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60537" y="3869177"/>
            <a:ext cx="885235" cy="885235"/>
          </a:xfrm>
          <a:prstGeom prst="ellipse">
            <a:avLst/>
          </a:prstGeom>
          <a:solidFill>
            <a:schemeClr val="bg1"/>
          </a:solidFill>
          <a:ln w="19050">
            <a:noFill/>
          </a:ln>
        </p:spPr>
        <p:txBody>
          <a:bodyPr vert="horz" lIns="91440" tIns="45720" rIns="91440" bIns="45720" rtlCol="0">
            <a:normAutofit/>
          </a:bodyPr>
          <a:lstStyle>
            <a:lvl1pPr>
              <a:defRPr lang="en-US" sz="600"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60537" y="5158536"/>
            <a:ext cx="885235" cy="885235"/>
          </a:xfrm>
          <a:prstGeom prst="ellipse">
            <a:avLst/>
          </a:prstGeom>
          <a:solidFill>
            <a:schemeClr val="bg1"/>
          </a:solidFill>
          <a:ln w="19050">
            <a:noFill/>
          </a:ln>
        </p:spPr>
        <p:txBody>
          <a:bodyPr vert="horz" lIns="91440" tIns="45720" rIns="91440" bIns="45720" rtlCol="0">
            <a:normAutofit/>
          </a:bodyPr>
          <a:lstStyle>
            <a:lvl1pPr>
              <a:defRPr lang="en-US" sz="600" dirty="0"/>
            </a:lvl1pPr>
          </a:lstStyle>
          <a:p>
            <a:pPr lvl="0"/>
            <a:r>
              <a:rPr lang="en-US" noProof="0"/>
              <a:t>Click icon to add picture</a:t>
            </a:r>
          </a:p>
        </p:txBody>
      </p:sp>
    </p:spTree>
    <p:extLst>
      <p:ext uri="{BB962C8B-B14F-4D97-AF65-F5344CB8AC3E}">
        <p14:creationId xmlns:p14="http://schemas.microsoft.com/office/powerpoint/2010/main" val="21591397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7344" y="548640"/>
            <a:ext cx="10497312"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7710263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0395" y="548644"/>
            <a:ext cx="8890676" cy="2562223"/>
          </a:xfrm>
          <a:prstGeom prst="rect">
            <a:avLst/>
          </a:prstGeom>
        </p:spPr>
        <p:txBody>
          <a:bodyPr anchor="b">
            <a:normAutofit/>
          </a:bodyPr>
          <a:lstStyle>
            <a:lvl1pPr algn="l">
              <a:defRPr sz="4400" b="1"/>
            </a:lvl1pPr>
          </a:lstStyle>
          <a:p>
            <a:r>
              <a:rPr lang="en-US"/>
              <a:t>Click to edit Master title style</a:t>
            </a:r>
          </a:p>
        </p:txBody>
      </p:sp>
      <p:sp>
        <p:nvSpPr>
          <p:cNvPr id="3" name="Text Placeholder 2"/>
          <p:cNvSpPr>
            <a:spLocks noGrp="1"/>
          </p:cNvSpPr>
          <p:nvPr>
            <p:ph type="body" idx="1"/>
          </p:nvPr>
        </p:nvSpPr>
        <p:spPr>
          <a:xfrm>
            <a:off x="877823" y="3771897"/>
            <a:ext cx="8886108" cy="2177894"/>
          </a:xfrm>
        </p:spPr>
        <p:txBody>
          <a:bodyPr>
            <a:normAutofit/>
          </a:bodyPr>
          <a:lstStyle>
            <a:lvl1pPr marL="0" indent="0">
              <a:buNone/>
              <a:defRPr sz="1500">
                <a:solidFill>
                  <a:schemeClr val="tx1"/>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1D6C79AC-3A73-46BA-A9ED-8464A669A421}"/>
              </a:ext>
            </a:extLst>
          </p:cNvPr>
          <p:cNvCxnSpPr/>
          <p:nvPr/>
        </p:nvCxnSpPr>
        <p:spPr>
          <a:xfrm>
            <a:off x="959097" y="3429000"/>
            <a:ext cx="1209675"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21121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498348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70325" y="1825625"/>
            <a:ext cx="498347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6C0E3849-3DA0-4821-AA99-0286C7BDEB93}"/>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41722057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1819280"/>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1819280"/>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1819280"/>
            <a:ext cx="3291840"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301612487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Title and Stacked Content">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2245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8842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22459"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88429" y="4038601"/>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8579" y="1912144"/>
            <a:ext cx="3364992"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FC976B8C-2BBC-4466-AEFE-CFBB5B92B3B5}"/>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1950617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6BA8EFCF-0251-4014-9D85-6625151EAC02}"/>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1235368101"/>
      </p:ext>
    </p:extLst>
  </p:cSld>
  <p:clrMapOvr>
    <a:masterClrMapping/>
  </p:clrMapOvr>
  <p:hf hd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7345" y="3218847"/>
            <a:ext cx="5052443" cy="2286000"/>
          </a:xfrm>
        </p:spPr>
        <p:txBody>
          <a:bodyPr/>
          <a:lstStyle>
            <a:lvl1pPr>
              <a:defRPr sz="1350"/>
            </a:lvl1pPr>
            <a:lvl2pPr>
              <a:defRPr sz="1200"/>
            </a:lvl2pPr>
            <a:lvl3pPr>
              <a:defRPr sz="1050"/>
            </a:lvl3pPr>
            <a:lvl4pPr>
              <a:defRPr sz="900"/>
            </a:lvl4pPr>
            <a:lvl5pPr>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92855" y="3218847"/>
            <a:ext cx="5051804" cy="2286000"/>
          </a:xfrm>
        </p:spPr>
        <p:txBody>
          <a:bodyPr/>
          <a:lstStyle>
            <a:lvl1pPr>
              <a:defRPr sz="1350"/>
            </a:lvl1pPr>
            <a:lvl2pPr>
              <a:defRPr sz="1200"/>
            </a:lvl2pPr>
            <a:lvl3pPr>
              <a:defRPr sz="1050"/>
            </a:lvl3pPr>
            <a:lvl4pPr>
              <a:defRPr sz="900"/>
            </a:lvl4pPr>
            <a:lvl5pPr>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7345" y="1818073"/>
            <a:ext cx="5052443" cy="1273401"/>
          </a:xfrm>
        </p:spPr>
        <p:txBody>
          <a:bodyPr anchor="b">
            <a:normAutofit/>
          </a:bodyPr>
          <a:lstStyle>
            <a:lvl1pPr marL="0" indent="0">
              <a:buNone/>
              <a:defRPr sz="2700" b="0"/>
            </a:lvl1pPr>
            <a:lvl2pPr marL="257168"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92216" y="1818073"/>
            <a:ext cx="5052440" cy="1273401"/>
          </a:xfrm>
        </p:spPr>
        <p:txBody>
          <a:bodyPr anchor="b">
            <a:normAutofit/>
          </a:bodyPr>
          <a:lstStyle>
            <a:lvl1pPr marL="0" indent="0">
              <a:buNone/>
              <a:defRPr sz="2700" b="0"/>
            </a:lvl1pPr>
            <a:lvl2pPr marL="257168"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7344" y="548640"/>
            <a:ext cx="10497312"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9486087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3218848"/>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54081"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51673" y="3218847"/>
            <a:ext cx="3291840"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6488" y="1819281"/>
            <a:ext cx="3291840" cy="1272193"/>
          </a:xfrm>
        </p:spPr>
        <p:txBody>
          <a:bodyPr anchor="b">
            <a:noAutofit/>
          </a:bodyPr>
          <a:lstStyle>
            <a:lvl1pPr marL="0" indent="0">
              <a:buNone/>
              <a:defRPr sz="2700" b="0"/>
            </a:lvl1pPr>
            <a:lvl2pPr marL="257168"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51673" y="1819281"/>
            <a:ext cx="3291840" cy="1272193"/>
          </a:xfrm>
        </p:spPr>
        <p:txBody>
          <a:bodyPr anchor="b">
            <a:noAutofit/>
          </a:bodyPr>
          <a:lstStyle>
            <a:lvl1pPr marL="0" indent="0">
              <a:buNone/>
              <a:defRPr sz="2700" b="0"/>
            </a:lvl1pPr>
            <a:lvl2pPr marL="257168"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54081" y="1819281"/>
            <a:ext cx="3291840" cy="1272193"/>
          </a:xfrm>
        </p:spPr>
        <p:txBody>
          <a:bodyPr anchor="b">
            <a:noAutofit/>
          </a:bodyPr>
          <a:lstStyle>
            <a:lvl1pPr marL="0" indent="0">
              <a:buNone/>
              <a:defRPr sz="2700" b="0"/>
            </a:lvl1pPr>
            <a:lvl2pPr marL="257168" indent="0">
              <a:buNone/>
              <a:defRPr/>
            </a:lvl2pPr>
          </a:lstStyle>
          <a:p>
            <a:pPr lvl="0"/>
            <a:r>
              <a:rPr lang="en-US"/>
              <a:t>Click to edit Master text styles</a:t>
            </a:r>
          </a:p>
        </p:txBody>
      </p:sp>
    </p:spTree>
    <p:extLst>
      <p:ext uri="{BB962C8B-B14F-4D97-AF65-F5344CB8AC3E}">
        <p14:creationId xmlns:p14="http://schemas.microsoft.com/office/powerpoint/2010/main" val="375941130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29B1548-0D1B-4118-B46F-9AC7DC68A40F}"/>
              </a:ext>
            </a:extLst>
          </p:cNvPr>
          <p:cNvSpPr>
            <a:spLocks noGrp="1"/>
          </p:cNvSpPr>
          <p:nvPr>
            <p:ph type="title"/>
          </p:nvPr>
        </p:nvSpPr>
        <p:spPr>
          <a:xfrm>
            <a:off x="847344" y="548640"/>
            <a:ext cx="10497312" cy="1142048"/>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91344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6554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1505" y="914406"/>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6523" y="914406"/>
            <a:ext cx="3364992"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7348" y="908214"/>
            <a:ext cx="3381249" cy="5035391"/>
          </a:xfrm>
          <a:prstGeom prst="rect">
            <a:avLst/>
          </a:prstGeom>
        </p:spPr>
        <p:txBody>
          <a:bodyPr anchor="t"/>
          <a:lstStyle>
            <a:lvl1pPr algn="l">
              <a:defRPr/>
            </a:lvl1pPr>
          </a:lstStyle>
          <a:p>
            <a:r>
              <a:rPr lang="en-US"/>
              <a:t>Click to edit Master title style</a:t>
            </a:r>
          </a:p>
        </p:txBody>
      </p:sp>
    </p:spTree>
    <p:extLst>
      <p:ext uri="{BB962C8B-B14F-4D97-AF65-F5344CB8AC3E}">
        <p14:creationId xmlns:p14="http://schemas.microsoft.com/office/powerpoint/2010/main" val="164955555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7348" y="908214"/>
            <a:ext cx="3381249" cy="5035391"/>
          </a:xfrm>
          <a:prstGeom prst="rect">
            <a:avLst/>
          </a:prstGeo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13504" y="914399"/>
            <a:ext cx="6931152" cy="5029200"/>
          </a:xfrm>
        </p:spPr>
        <p:txBody>
          <a:bodyPr/>
          <a:lstStyle/>
          <a:p>
            <a:endParaRPr lang="en-US"/>
          </a:p>
        </p:txBody>
      </p:sp>
    </p:spTree>
    <p:extLst>
      <p:ext uri="{BB962C8B-B14F-4D97-AF65-F5344CB8AC3E}">
        <p14:creationId xmlns:p14="http://schemas.microsoft.com/office/powerpoint/2010/main" val="312903693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nd Stacke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7348" y="908214"/>
            <a:ext cx="3381249" cy="5035391"/>
          </a:xfrm>
          <a:prstGeom prst="rect">
            <a:avLst/>
          </a:prstGeo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13504" y="914405"/>
            <a:ext cx="3364992"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13504" y="3514732"/>
            <a:ext cx="3364992"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79664" y="914405"/>
            <a:ext cx="3364992"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79664" y="3514732"/>
            <a:ext cx="3364992" cy="2428875"/>
          </a:xfrm>
        </p:spPr>
        <p:txBody>
          <a:bodyPr/>
          <a:lstStyle/>
          <a:p>
            <a:endParaRPr lang="en-US"/>
          </a:p>
        </p:txBody>
      </p:sp>
    </p:spTree>
    <p:extLst>
      <p:ext uri="{BB962C8B-B14F-4D97-AF65-F5344CB8AC3E}">
        <p14:creationId xmlns:p14="http://schemas.microsoft.com/office/powerpoint/2010/main" val="1855080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_Title and Stacked Content">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6488" y="3514732"/>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8" y="908215"/>
            <a:ext cx="3381249" cy="2428875"/>
          </a:xfrm>
          <a:prstGeom prst="rect">
            <a:avLst/>
          </a:prstGeo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405"/>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32"/>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405"/>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32"/>
            <a:ext cx="3364992" cy="2428875"/>
          </a:xfrm>
        </p:spPr>
        <p:txBody>
          <a:bodyPr/>
          <a:lstStyle/>
          <a:p>
            <a:endParaRPr lang="en-US"/>
          </a:p>
        </p:txBody>
      </p:sp>
    </p:spTree>
    <p:extLst>
      <p:ext uri="{BB962C8B-B14F-4D97-AF65-F5344CB8AC3E}">
        <p14:creationId xmlns:p14="http://schemas.microsoft.com/office/powerpoint/2010/main" val="1673740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4_Title and Stacked Conten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7348" y="908215"/>
            <a:ext cx="3381249" cy="2428875"/>
          </a:xfrm>
          <a:prstGeom prst="rect">
            <a:avLst/>
          </a:prstGeom>
        </p:spPr>
        <p:txBody>
          <a:bodyPr anchor="t">
            <a:normAutofit/>
          </a:bodyPr>
          <a:lstStyle>
            <a:lvl1pPr algn="l">
              <a:defRPr sz="3600"/>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13504" y="914405"/>
            <a:ext cx="3364992"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13504" y="3514732"/>
            <a:ext cx="3364992"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79664" y="914405"/>
            <a:ext cx="3364992"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79664" y="3514732"/>
            <a:ext cx="3364992" cy="2428875"/>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7344" y="3514731"/>
            <a:ext cx="3364992" cy="2428875"/>
          </a:xfrm>
        </p:spPr>
        <p:txBody>
          <a:bodyPr/>
          <a:lstStyle/>
          <a:p>
            <a:endParaRPr lang="en-US"/>
          </a:p>
        </p:txBody>
      </p:sp>
    </p:spTree>
    <p:extLst>
      <p:ext uri="{BB962C8B-B14F-4D97-AF65-F5344CB8AC3E}">
        <p14:creationId xmlns:p14="http://schemas.microsoft.com/office/powerpoint/2010/main" val="424213211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Title and Stacked Content">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6488" y="91440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22459" y="91440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88429" y="914406"/>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7" y="3514732"/>
            <a:ext cx="6930963"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7348" y="3514730"/>
            <a:ext cx="3381249" cy="2428875"/>
          </a:xfrm>
          <a:prstGeom prst="rect">
            <a:avLst/>
          </a:prstGeom>
        </p:spPr>
        <p:txBody>
          <a:bodyPr anchor="t"/>
          <a:lstStyle>
            <a:lvl1pPr algn="l">
              <a:defRPr/>
            </a:lvl1pPr>
          </a:lstStyle>
          <a:p>
            <a:r>
              <a:rPr lang="en-US"/>
              <a:t>Click to edit Master title style</a:t>
            </a:r>
          </a:p>
        </p:txBody>
      </p:sp>
    </p:spTree>
    <p:extLst>
      <p:ext uri="{BB962C8B-B14F-4D97-AF65-F5344CB8AC3E}">
        <p14:creationId xmlns:p14="http://schemas.microsoft.com/office/powerpoint/2010/main" val="36135373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Picture, Title and Content">
    <p:spTree>
      <p:nvGrpSpPr>
        <p:cNvPr id="1" name=""/>
        <p:cNvGrpSpPr/>
        <p:nvPr/>
      </p:nvGrpSpPr>
      <p:grpSpPr>
        <a:xfrm>
          <a:off x="0" y="0"/>
          <a:ext cx="0" cy="0"/>
          <a:chOff x="0" y="0"/>
          <a:chExt cx="0" cy="0"/>
        </a:xfrm>
      </p:grpSpPr>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22459" y="3514732"/>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88429" y="3514732"/>
            <a:ext cx="3364992"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7348" y="3514730"/>
            <a:ext cx="3381249" cy="2428875"/>
          </a:xfrm>
          <a:prstGeom prst="rect">
            <a:avLst/>
          </a:prstGeo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7344" y="908210"/>
            <a:ext cx="10497312" cy="2435064"/>
          </a:xfrm>
        </p:spPr>
        <p:txBody>
          <a:bodyPr anchor="ctr"/>
          <a:lstStyle>
            <a:lvl1pPr marL="0" indent="0" algn="ctr">
              <a:buNone/>
              <a:defRPr/>
            </a:lvl1pPr>
          </a:lstStyle>
          <a:p>
            <a:endParaRPr lang="en-US"/>
          </a:p>
        </p:txBody>
      </p:sp>
    </p:spTree>
    <p:extLst>
      <p:ext uri="{BB962C8B-B14F-4D97-AF65-F5344CB8AC3E}">
        <p14:creationId xmlns:p14="http://schemas.microsoft.com/office/powerpoint/2010/main" val="39426487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31745" y="2764677"/>
            <a:ext cx="1207008" cy="90525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00425" y="2763293"/>
            <a:ext cx="1207008" cy="90525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92496" y="2810583"/>
            <a:ext cx="1207008" cy="9052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35240" y="2763293"/>
            <a:ext cx="1207008" cy="9052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34372" y="2744997"/>
            <a:ext cx="1207008" cy="9052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825"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54"/>
            <a:ext cx="1362456"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54"/>
            <a:ext cx="1362456"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54"/>
            <a:ext cx="1362456"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54"/>
            <a:ext cx="1362456"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54"/>
            <a:ext cx="1362456" cy="954107"/>
          </a:xfrm>
        </p:spPr>
        <p:txBody>
          <a:bodyPr anchor="ctr">
            <a:noAutofit/>
          </a:bodyPr>
          <a:lstStyle>
            <a:lvl1pPr marL="0" indent="0" algn="l">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p:nvCxnSpPr>
        <p:spPr>
          <a:xfrm flipV="1">
            <a:off x="1041276" y="2393358"/>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p:nvCxnSpPr>
        <p:spPr>
          <a:xfrm>
            <a:off x="1753849"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p:nvCxnSpPr>
        <p:spPr>
          <a:xfrm>
            <a:off x="3924303"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p:nvCxnSpPr>
        <p:spPr>
          <a:xfrm>
            <a:off x="6096001"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p:nvCxnSpPr>
        <p:spPr>
          <a:xfrm>
            <a:off x="8257516"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p:nvCxnSpPr>
        <p:spPr>
          <a:xfrm>
            <a:off x="10446712"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5"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5"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600">
                <a:solidFill>
                  <a:schemeClr val="tx1">
                    <a:alpha val="0"/>
                  </a:schemeClr>
                </a:solidFill>
              </a:defRPr>
            </a:lvl1pPr>
          </a:lstStyle>
          <a:p>
            <a:pPr lvl="0"/>
            <a:r>
              <a:rPr lang="en-US"/>
              <a:t>X</a:t>
            </a:r>
          </a:p>
        </p:txBody>
      </p:sp>
      <p:sp>
        <p:nvSpPr>
          <p:cNvPr id="31" name="Title 1">
            <a:extLst>
              <a:ext uri="{FF2B5EF4-FFF2-40B4-BE49-F238E27FC236}">
                <a16:creationId xmlns:a16="http://schemas.microsoft.com/office/drawing/2014/main" id="{CE1BE77E-9301-43D2-B133-3F75438164DD}"/>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17899665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5089" y="2664025"/>
            <a:ext cx="1920240" cy="1444752"/>
          </a:xfrm>
          <a:prstGeom prst="ellipse">
            <a:avLst/>
          </a:prstGeom>
          <a:solidFill>
            <a:schemeClr val="bg1">
              <a:lumMod val="85000"/>
            </a:schemeClr>
          </a:solidFill>
        </p:spPr>
        <p:txBody>
          <a:bodyPr wrap="square" anchor="ctr">
            <a:noAutofit/>
          </a:bodyPr>
          <a:lstStyle>
            <a:lvl1pPr marL="0" indent="0" algn="ctr">
              <a:buNone/>
              <a:defRPr sz="1350"/>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24867" y="2664025"/>
            <a:ext cx="1920240" cy="1444752"/>
          </a:xfrm>
          <a:prstGeom prst="ellipse">
            <a:avLst/>
          </a:prstGeom>
          <a:solidFill>
            <a:schemeClr val="bg1">
              <a:lumMod val="85000"/>
            </a:schemeClr>
          </a:solidFill>
        </p:spPr>
        <p:txBody>
          <a:bodyPr wrap="square" anchor="ctr">
            <a:noAutofit/>
          </a:bodyPr>
          <a:lstStyle>
            <a:lvl1pPr marL="0" indent="0" algn="ctr">
              <a:buNone/>
              <a:defRPr sz="1350"/>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38351" y="2624857"/>
            <a:ext cx="1920240" cy="1444752"/>
          </a:xfrm>
          <a:prstGeom prst="ellipse">
            <a:avLst/>
          </a:prstGeom>
          <a:solidFill>
            <a:schemeClr val="bg1">
              <a:lumMod val="85000"/>
            </a:schemeClr>
          </a:solidFill>
        </p:spPr>
        <p:txBody>
          <a:bodyPr wrap="square" anchor="ctr">
            <a:noAutofit/>
          </a:bodyPr>
          <a:lstStyle>
            <a:lvl1pPr marL="0" indent="0" algn="ctr">
              <a:buNone/>
              <a:defRPr sz="1350"/>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41823" y="2624857"/>
            <a:ext cx="1920240" cy="1444752"/>
          </a:xfrm>
          <a:prstGeom prst="ellipse">
            <a:avLst/>
          </a:prstGeom>
          <a:solidFill>
            <a:schemeClr val="bg1">
              <a:lumMod val="85000"/>
            </a:schemeClr>
          </a:solidFill>
        </p:spPr>
        <p:txBody>
          <a:bodyPr wrap="square" anchor="ctr">
            <a:noAutofit/>
          </a:bodyPr>
          <a:lstStyle>
            <a:lvl1pPr marL="0" indent="0" algn="ctr">
              <a:buNone/>
              <a:defRPr sz="1350"/>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5" y="4507992"/>
            <a:ext cx="2468880" cy="365760"/>
          </a:xfrm>
        </p:spPr>
        <p:txBody>
          <a:bodyPr anchor="ctr">
            <a:noAutofit/>
          </a:bodyPr>
          <a:lstStyle>
            <a:lvl1pPr marL="0" indent="0" algn="ctr">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35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5" y="4901184"/>
            <a:ext cx="2468880" cy="365760"/>
          </a:xfrm>
        </p:spPr>
        <p:txBody>
          <a:bodyPr anchor="ctr">
            <a:noAutofit/>
          </a:bodyPr>
          <a:lstStyle>
            <a:lvl1pPr marL="0" indent="0" algn="ctr">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050" b="0">
                <a:solidFill>
                  <a:schemeClr val="tx2"/>
                </a:solidFill>
                <a:latin typeface="+mn-lt"/>
                <a:ea typeface="Source Sans Pro" panose="020B0503030403020204" pitchFamily="34" charset="0"/>
              </a:defRPr>
            </a:lvl1pPr>
          </a:lstStyle>
          <a:p>
            <a:pPr lvl="0"/>
            <a:r>
              <a:rPr lang="en-US"/>
              <a:t>Click to edit Master text styles</a:t>
            </a:r>
          </a:p>
        </p:txBody>
      </p:sp>
      <p:sp>
        <p:nvSpPr>
          <p:cNvPr id="17" name="Title 1">
            <a:extLst>
              <a:ext uri="{FF2B5EF4-FFF2-40B4-BE49-F238E27FC236}">
                <a16:creationId xmlns:a16="http://schemas.microsoft.com/office/drawing/2014/main" id="{0B6C07B7-1A77-4DA1-AC2E-8D69016DDC3A}"/>
              </a:ext>
            </a:extLst>
          </p:cNvPr>
          <p:cNvSpPr>
            <a:spLocks noGrp="1"/>
          </p:cNvSpPr>
          <p:nvPr>
            <p:ph type="title"/>
          </p:nvPr>
        </p:nvSpPr>
        <p:spPr>
          <a:xfrm>
            <a:off x="848489" y="548640"/>
            <a:ext cx="10495027" cy="1142048"/>
          </a:xfrm>
          <a:prstGeom prst="rect">
            <a:avLst/>
          </a:prstGeom>
        </p:spPr>
        <p:txBody>
          <a:bodyPr anchor="ctr">
            <a:normAutofit/>
          </a:bodyPr>
          <a:lstStyle>
            <a:lvl1pPr>
              <a:defRPr sz="3600"/>
            </a:lvl1pPr>
          </a:lstStyle>
          <a:p>
            <a:r>
              <a:rPr lang="en-US"/>
              <a:t>Click to edit Master title style</a:t>
            </a:r>
          </a:p>
        </p:txBody>
      </p:sp>
    </p:spTree>
    <p:extLst>
      <p:ext uri="{BB962C8B-B14F-4D97-AF65-F5344CB8AC3E}">
        <p14:creationId xmlns:p14="http://schemas.microsoft.com/office/powerpoint/2010/main" val="1925478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theme" Target="../theme/theme2.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image" Target="../media/image1.png"/><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theme" Target="../theme/theme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613044" y="6107756"/>
            <a:ext cx="4114800" cy="365125"/>
          </a:xfrm>
          <a:prstGeom prst="rect">
            <a:avLst/>
          </a:prstGeom>
        </p:spPr>
        <p:txBody>
          <a:bodyPr vert="horz" lIns="91440" tIns="45720" rIns="91440" bIns="45720" rtlCol="0" anchor="ctr"/>
          <a:lstStyle>
            <a:lvl1pPr algn="l">
              <a:defRPr sz="751">
                <a:solidFill>
                  <a:schemeClr val="tx1">
                    <a:tint val="75000"/>
                  </a:schemeClr>
                </a:solidFill>
              </a:defRPr>
            </a:lvl1pPr>
          </a:lstStyle>
          <a:p>
            <a:endParaRPr lang="en-US">
              <a:solidFill>
                <a:srgbClr val="898989"/>
              </a:solidFill>
            </a:endParaRP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049000" y="5949801"/>
            <a:ext cx="609600" cy="681037"/>
          </a:xfrm>
          <a:prstGeom prst="rect">
            <a:avLst/>
          </a:prstGeom>
        </p:spPr>
        <p:txBody>
          <a:bodyPr vert="horz" lIns="91440" tIns="45720" rIns="91440" bIns="45720" rtlCol="0" anchor="ctr"/>
          <a:lstStyle>
            <a:lvl1pPr algn="ctr">
              <a:defRPr sz="751">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427618905"/>
      </p:ext>
    </p:extLst>
  </p:cSld>
  <p:clrMap bg1="lt1" tx1="dk1" bg2="lt2" tx2="dk2" accent1="accent1" accent2="accent2" accent3="accent3" accent4="accent4" accent5="accent5" accent6="accent6" hlink="hlink" folHlink="folHlink"/>
  <p:sldLayoutIdLst>
    <p:sldLayoutId id="2147483781" r:id="rId1"/>
    <p:sldLayoutId id="2147483798" r:id="rId2"/>
    <p:sldLayoutId id="2147483660" r:id="rId3"/>
    <p:sldLayoutId id="2147483779" r:id="rId4"/>
    <p:sldLayoutId id="2147483768" r:id="rId5"/>
    <p:sldLayoutId id="2147483770" r:id="rId6"/>
    <p:sldLayoutId id="2147483769" r:id="rId7"/>
    <p:sldLayoutId id="2147483747" r:id="rId8"/>
    <p:sldLayoutId id="2147483751" r:id="rId9"/>
    <p:sldLayoutId id="2147483670" r:id="rId10"/>
    <p:sldLayoutId id="2147483762" r:id="rId11"/>
    <p:sldLayoutId id="2147483745" r:id="rId12"/>
    <p:sldLayoutId id="2147483746" r:id="rId13"/>
    <p:sldLayoutId id="2147483708" r:id="rId14"/>
    <p:sldLayoutId id="2147483761" r:id="rId15"/>
    <p:sldLayoutId id="2147483774" r:id="rId16"/>
    <p:sldLayoutId id="2147483732" r:id="rId17"/>
    <p:sldLayoutId id="2147483800" r:id="rId18"/>
    <p:sldLayoutId id="2147483857" r:id="rId19"/>
  </p:sldLayoutIdLst>
  <p:hf sldNum="0" hdr="0" ftr="0" dt="0"/>
  <p:txStyles>
    <p:titleStyle>
      <a:lvl1pPr algn="l" defTabSz="685766"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42" indent="-171442" algn="l" defTabSz="685766" rtl="0" eaLnBrk="1" latinLnBrk="0" hangingPunct="1">
        <a:lnSpc>
          <a:spcPct val="90000"/>
        </a:lnSpc>
        <a:spcBef>
          <a:spcPts val="751"/>
        </a:spcBef>
        <a:buClr>
          <a:schemeClr val="accent1"/>
        </a:buClr>
        <a:buFont typeface="Arial" panose="020B0604020202020204" pitchFamily="34" charset="0"/>
        <a:buChar char="•"/>
        <a:defRPr sz="1500" kern="1200">
          <a:solidFill>
            <a:schemeClr val="tx1"/>
          </a:solidFill>
          <a:latin typeface="+mn-lt"/>
          <a:ea typeface="+mn-ea"/>
          <a:cs typeface="+mn-cs"/>
        </a:defRPr>
      </a:lvl1pPr>
      <a:lvl2pPr marL="514324" indent="-171442" algn="l" defTabSz="685766" rtl="0" eaLnBrk="1" latinLnBrk="0" hangingPunct="1">
        <a:lnSpc>
          <a:spcPct val="90000"/>
        </a:lnSpc>
        <a:spcBef>
          <a:spcPts val="375"/>
        </a:spcBef>
        <a:buClr>
          <a:schemeClr val="accent1"/>
        </a:buClr>
        <a:buFont typeface="Arial" panose="020B0604020202020204" pitchFamily="34" charset="0"/>
        <a:buChar char="•"/>
        <a:defRPr sz="1351" kern="1200">
          <a:solidFill>
            <a:schemeClr val="tx1"/>
          </a:solidFill>
          <a:latin typeface="+mn-lt"/>
          <a:ea typeface="+mn-ea"/>
          <a:cs typeface="+mn-cs"/>
        </a:defRPr>
      </a:lvl2pPr>
      <a:lvl3pPr marL="857207" indent="-171442" algn="l" defTabSz="685766" rtl="0" eaLnBrk="1" latinLnBrk="0" hangingPunct="1">
        <a:lnSpc>
          <a:spcPct val="90000"/>
        </a:lnSpc>
        <a:spcBef>
          <a:spcPts val="375"/>
        </a:spcBef>
        <a:buClr>
          <a:schemeClr val="accent1"/>
        </a:buClr>
        <a:buFont typeface="Arial" panose="020B0604020202020204" pitchFamily="34" charset="0"/>
        <a:buChar char="•"/>
        <a:defRPr sz="1200" kern="1200">
          <a:solidFill>
            <a:schemeClr val="tx1"/>
          </a:solidFill>
          <a:latin typeface="+mn-lt"/>
          <a:ea typeface="+mn-ea"/>
          <a:cs typeface="+mn-cs"/>
        </a:defRPr>
      </a:lvl3pPr>
      <a:lvl4pPr marL="1200090" indent="-171442" algn="l" defTabSz="685766" rtl="0" eaLnBrk="1" latinLnBrk="0" hangingPunct="1">
        <a:lnSpc>
          <a:spcPct val="90000"/>
        </a:lnSpc>
        <a:spcBef>
          <a:spcPts val="375"/>
        </a:spcBef>
        <a:buClr>
          <a:schemeClr val="accent1"/>
        </a:buClr>
        <a:buFont typeface="Arial" panose="020B0604020202020204" pitchFamily="34" charset="0"/>
        <a:buChar char="•"/>
        <a:defRPr sz="1051" kern="1200">
          <a:solidFill>
            <a:schemeClr val="tx1"/>
          </a:solidFill>
          <a:latin typeface="+mn-lt"/>
          <a:ea typeface="+mn-ea"/>
          <a:cs typeface="+mn-cs"/>
        </a:defRPr>
      </a:lvl4pPr>
      <a:lvl5pPr marL="1542973" indent="-171442" algn="l" defTabSz="685766" rtl="0" eaLnBrk="1" latinLnBrk="0" hangingPunct="1">
        <a:lnSpc>
          <a:spcPct val="90000"/>
        </a:lnSpc>
        <a:spcBef>
          <a:spcPts val="375"/>
        </a:spcBef>
        <a:buClr>
          <a:schemeClr val="accent1"/>
        </a:buClr>
        <a:buFont typeface="Arial" panose="020B0604020202020204" pitchFamily="34" charset="0"/>
        <a:buChar char="•"/>
        <a:defRPr sz="900" kern="1200">
          <a:solidFill>
            <a:schemeClr val="tx1"/>
          </a:solidFill>
          <a:latin typeface="+mn-lt"/>
          <a:ea typeface="+mn-ea"/>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4504" indent="-171442" algn="l" defTabSz="685766"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3"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7"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3" algn="l" defTabSz="685766" rtl="0" eaLnBrk="1" latinLnBrk="0" hangingPunct="1">
        <a:defRPr sz="135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50190"/>
            <a:ext cx="10515600" cy="11404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4D89082D-1B13-4B68-898C-FF602334F68C}"/>
              </a:ext>
            </a:extLst>
          </p:cNvPr>
          <p:cNvSpPr txBox="1">
            <a:spLocks/>
          </p:cNvSpPr>
          <p:nvPr userDrawn="1"/>
        </p:nvSpPr>
        <p:spPr>
          <a:xfrm>
            <a:off x="623377" y="6107756"/>
            <a:ext cx="4114800" cy="365125"/>
          </a:xfrm>
          <a:prstGeom prst="rect">
            <a:avLst/>
          </a:prstGeom>
        </p:spPr>
        <p:txBody>
          <a:bodyPr vert="horz" lIns="91440" tIns="45720" rIns="91440" bIns="45720" rtlCol="0" anchor="ctr"/>
          <a:lstStyle>
            <a:defPPr>
              <a:defRPr lang="en-US"/>
            </a:defPPr>
            <a:lvl1pPr marL="0" algn="l"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51">
                <a:solidFill>
                  <a:schemeClr val="tx1"/>
                </a:solidFill>
              </a:rPr>
              <a:t>Georgia Department of Community Affairs</a:t>
            </a:r>
          </a:p>
        </p:txBody>
      </p:sp>
      <p:sp>
        <p:nvSpPr>
          <p:cNvPr id="15" name="Slide Number Placeholder 5">
            <a:extLst>
              <a:ext uri="{FF2B5EF4-FFF2-40B4-BE49-F238E27FC236}">
                <a16:creationId xmlns:a16="http://schemas.microsoft.com/office/drawing/2014/main" id="{726A88FF-AE87-4DB5-8ADF-1135E6A7A937}"/>
              </a:ext>
            </a:extLst>
          </p:cNvPr>
          <p:cNvSpPr txBox="1">
            <a:spLocks/>
          </p:cNvSpPr>
          <p:nvPr userDrawn="1"/>
        </p:nvSpPr>
        <p:spPr>
          <a:xfrm>
            <a:off x="11049000" y="5949801"/>
            <a:ext cx="609600" cy="681037"/>
          </a:xfrm>
          <a:prstGeom prst="rect">
            <a:avLst/>
          </a:prstGeom>
        </p:spPr>
        <p:txBody>
          <a:bodyPr vert="horz" lIns="91440" tIns="45720" rIns="91440" bIns="45720" rtlCol="0" anchor="ctr"/>
          <a:lstStyle>
            <a:defPPr>
              <a:defRPr lang="en-US"/>
            </a:defPPr>
            <a:lvl1pPr marL="0" algn="ctr"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3CAF254-72B9-406C-9E86-C9D983240C82}" type="slidenum">
              <a:rPr lang="en-US" sz="751" smtClean="0">
                <a:solidFill>
                  <a:schemeClr val="tx1"/>
                </a:solidFill>
              </a:rPr>
              <a:pPr/>
              <a:t>‹#›</a:t>
            </a:fld>
            <a:endParaRPr lang="en-US" sz="751">
              <a:solidFill>
                <a:schemeClr val="tx1"/>
              </a:solidFill>
            </a:endParaRPr>
          </a:p>
        </p:txBody>
      </p:sp>
      <p:pic>
        <p:nvPicPr>
          <p:cNvPr id="6" name="Picture 5" descr="A picture containing text&#10;&#10;Description automatically generated">
            <a:extLst>
              <a:ext uri="{FF2B5EF4-FFF2-40B4-BE49-F238E27FC236}">
                <a16:creationId xmlns:a16="http://schemas.microsoft.com/office/drawing/2014/main" id="{11ABA6B8-5EA8-43C7-3D38-FB761F9EDFC0}"/>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1117408515"/>
      </p:ext>
    </p:extLst>
  </p:cSld>
  <p:clrMap bg1="lt1" tx1="dk1" bg2="lt2" tx2="dk2" accent1="accent1" accent2="accent2" accent3="accent3" accent4="accent4" accent5="accent5" accent6="accent6" hlink="hlink" folHlink="folHlink"/>
  <p:sldLayoutIdLst>
    <p:sldLayoutId id="2147483727" r:id="rId1"/>
    <p:sldLayoutId id="2147483765" r:id="rId2"/>
    <p:sldLayoutId id="2147483696" r:id="rId3"/>
    <p:sldLayoutId id="2147483697" r:id="rId4"/>
    <p:sldLayoutId id="2147483698" r:id="rId5"/>
    <p:sldLayoutId id="2147483795" r:id="rId6"/>
    <p:sldLayoutId id="2147483788" r:id="rId7"/>
    <p:sldLayoutId id="2147483711" r:id="rId8"/>
    <p:sldLayoutId id="2147483753" r:id="rId9"/>
    <p:sldLayoutId id="2147483700" r:id="rId10"/>
    <p:sldLayoutId id="2147483790" r:id="rId11"/>
    <p:sldLayoutId id="2147483759" r:id="rId12"/>
    <p:sldLayoutId id="2147483758" r:id="rId13"/>
    <p:sldLayoutId id="2147483757" r:id="rId14"/>
    <p:sldLayoutId id="2147483754" r:id="rId15"/>
    <p:sldLayoutId id="2147483756" r:id="rId16"/>
    <p:sldLayoutId id="2147483755" r:id="rId17"/>
    <p:sldLayoutId id="2147483733" r:id="rId18"/>
    <p:sldLayoutId id="2147483734" r:id="rId19"/>
    <p:sldLayoutId id="2147483799" r:id="rId20"/>
    <p:sldLayoutId id="2147483801" r:id="rId21"/>
    <p:sldLayoutId id="2147483802" r:id="rId22"/>
    <p:sldLayoutId id="2147483803" r:id="rId23"/>
    <p:sldLayoutId id="2147483804" r:id="rId24"/>
    <p:sldLayoutId id="2147483825" r:id="rId25"/>
  </p:sldLayoutIdLst>
  <p:hf sldNum="0" hdr="0" ftr="0" dt="0"/>
  <p:txStyles>
    <p:titleStyle>
      <a:lvl1pPr algn="l" defTabSz="914377"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613044" y="6107752"/>
            <a:ext cx="4114800" cy="365125"/>
          </a:xfrm>
          <a:prstGeom prst="rect">
            <a:avLst/>
          </a:prstGeom>
        </p:spPr>
        <p:txBody>
          <a:bodyPr vert="horz" lIns="91440" tIns="45720" rIns="91440" bIns="45720" rtlCol="0" anchor="ctr"/>
          <a:lstStyle>
            <a:lvl1pPr algn="l">
              <a:defRPr sz="750">
                <a:solidFill>
                  <a:schemeClr val="tx1">
                    <a:tint val="75000"/>
                  </a:schemeClr>
                </a:solidFill>
              </a:defRPr>
            </a:lvl1pPr>
          </a:lstStyle>
          <a:p>
            <a:endParaRPr lang="en-US">
              <a:solidFill>
                <a:srgbClr val="898989"/>
              </a:solidFill>
            </a:endParaRP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049000" y="5949797"/>
            <a:ext cx="609600" cy="681037"/>
          </a:xfrm>
          <a:prstGeom prst="rect">
            <a:avLst/>
          </a:prstGeom>
        </p:spPr>
        <p:txBody>
          <a:bodyPr vert="horz" lIns="91440" tIns="45720" rIns="91440" bIns="45720" rtlCol="0" anchor="ctr"/>
          <a:lstStyle>
            <a:lvl1pPr algn="ctr">
              <a:defRPr sz="750">
                <a:solidFill>
                  <a:schemeClr val="tx1">
                    <a:tint val="75000"/>
                  </a:schemeClr>
                </a:solidFill>
              </a:defRPr>
            </a:lvl1pPr>
          </a:lstStyle>
          <a:p>
            <a:fld id="{93CAF254-72B9-406C-9E86-C9D983240C82}" type="slidenum">
              <a:rPr lang="en-US" smtClean="0"/>
              <a:pPr/>
              <a:t>‹#›</a:t>
            </a:fld>
            <a:endParaRPr lang="en-US"/>
          </a:p>
        </p:txBody>
      </p:sp>
      <p:sp>
        <p:nvSpPr>
          <p:cNvPr id="4" name="Footer Placeholder 4">
            <a:extLst>
              <a:ext uri="{FF2B5EF4-FFF2-40B4-BE49-F238E27FC236}">
                <a16:creationId xmlns:a16="http://schemas.microsoft.com/office/drawing/2014/main" id="{7ED17FD6-E63F-C107-15D5-2EB8EA870057}"/>
              </a:ext>
            </a:extLst>
          </p:cNvPr>
          <p:cNvSpPr txBox="1">
            <a:spLocks/>
          </p:cNvSpPr>
          <p:nvPr userDrawn="1"/>
        </p:nvSpPr>
        <p:spPr>
          <a:xfrm>
            <a:off x="623377" y="6107756"/>
            <a:ext cx="4114800" cy="365125"/>
          </a:xfrm>
          <a:prstGeom prst="rect">
            <a:avLst/>
          </a:prstGeom>
        </p:spPr>
        <p:txBody>
          <a:bodyPr vert="horz" lIns="91440" tIns="45720" rIns="91440" bIns="45720" rtlCol="0" anchor="ctr"/>
          <a:lstStyle>
            <a:defPPr>
              <a:defRPr lang="en-US"/>
            </a:defPPr>
            <a:lvl1pPr marL="0" algn="l"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51">
                <a:solidFill>
                  <a:schemeClr val="tx1"/>
                </a:solidFill>
              </a:rPr>
              <a:t>Georgia Department of Community Affairs</a:t>
            </a:r>
          </a:p>
        </p:txBody>
      </p:sp>
      <p:sp>
        <p:nvSpPr>
          <p:cNvPr id="6" name="Slide Number Placeholder 5">
            <a:extLst>
              <a:ext uri="{FF2B5EF4-FFF2-40B4-BE49-F238E27FC236}">
                <a16:creationId xmlns:a16="http://schemas.microsoft.com/office/drawing/2014/main" id="{E069E7CE-F007-86A7-83C9-945B0D909891}"/>
              </a:ext>
            </a:extLst>
          </p:cNvPr>
          <p:cNvSpPr txBox="1">
            <a:spLocks/>
          </p:cNvSpPr>
          <p:nvPr userDrawn="1"/>
        </p:nvSpPr>
        <p:spPr>
          <a:xfrm>
            <a:off x="11049000" y="5949801"/>
            <a:ext cx="609600" cy="681037"/>
          </a:xfrm>
          <a:prstGeom prst="rect">
            <a:avLst/>
          </a:prstGeom>
        </p:spPr>
        <p:txBody>
          <a:bodyPr vert="horz" lIns="91440" tIns="45720" rIns="91440" bIns="45720" rtlCol="0" anchor="ctr"/>
          <a:lstStyle>
            <a:defPPr>
              <a:defRPr lang="en-US"/>
            </a:defPPr>
            <a:lvl1pPr marL="0" algn="ctr"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3CAF254-72B9-406C-9E86-C9D983240C82}" type="slidenum">
              <a:rPr lang="en-US" sz="751" smtClean="0">
                <a:solidFill>
                  <a:schemeClr val="tx1"/>
                </a:solidFill>
              </a:rPr>
              <a:pPr/>
              <a:t>‹#›</a:t>
            </a:fld>
            <a:endParaRPr lang="en-US" sz="751">
              <a:solidFill>
                <a:schemeClr val="tx1"/>
              </a:solidFill>
            </a:endParaRPr>
          </a:p>
        </p:txBody>
      </p:sp>
      <p:pic>
        <p:nvPicPr>
          <p:cNvPr id="7" name="Picture 6" descr="A picture containing text&#10;&#10;Description automatically generated">
            <a:extLst>
              <a:ext uri="{FF2B5EF4-FFF2-40B4-BE49-F238E27FC236}">
                <a16:creationId xmlns:a16="http://schemas.microsoft.com/office/drawing/2014/main" id="{C1F51228-087E-C5D4-2995-59A62F880A3F}"/>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3696239945"/>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 id="2147483879" r:id="rId21"/>
    <p:sldLayoutId id="2147483880" r:id="rId22"/>
    <p:sldLayoutId id="2147483881" r:id="rId23"/>
    <p:sldLayoutId id="2147483882" r:id="rId24"/>
    <p:sldLayoutId id="2147483883" r:id="rId25"/>
    <p:sldLayoutId id="2147483884" r:id="rId26"/>
    <p:sldLayoutId id="2147483885" r:id="rId27"/>
    <p:sldLayoutId id="2147483886" r:id="rId28"/>
    <p:sldLayoutId id="2147483887" r:id="rId29"/>
    <p:sldLayoutId id="2147483839" r:id="rId30"/>
  </p:sldLayoutIdLst>
  <p:hf sldNum="0" hdr="0" ftr="0" dt="0"/>
  <p:txStyles>
    <p:titleStyle>
      <a:lvl1pPr algn="l" defTabSz="685783"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Clr>
          <a:schemeClr val="accent1"/>
        </a:buClr>
        <a:buFont typeface="Arial" panose="020B0604020202020204" pitchFamily="34" charset="0"/>
        <a:buChar char="•"/>
        <a:defRPr sz="15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Clr>
          <a:schemeClr val="accent1"/>
        </a:buClr>
        <a:buFont typeface="Arial" panose="020B0604020202020204" pitchFamily="34" charset="0"/>
        <a:buChar char="•"/>
        <a:defRPr sz="135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Clr>
          <a:schemeClr val="accent1"/>
        </a:buClr>
        <a:buFont typeface="Arial" panose="020B0604020202020204" pitchFamily="34" charset="0"/>
        <a:buChar char="•"/>
        <a:defRPr sz="12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accent1"/>
        </a:buClr>
        <a:buFont typeface="Arial" panose="020B0604020202020204" pitchFamily="34" charset="0"/>
        <a:buChar char="•"/>
        <a:defRPr sz="90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50190"/>
            <a:ext cx="10515600" cy="11404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4D89082D-1B13-4B68-898C-FF602334F68C}"/>
              </a:ext>
            </a:extLst>
          </p:cNvPr>
          <p:cNvSpPr txBox="1">
            <a:spLocks/>
          </p:cNvSpPr>
          <p:nvPr/>
        </p:nvSpPr>
        <p:spPr>
          <a:xfrm>
            <a:off x="623377" y="6107752"/>
            <a:ext cx="4114800" cy="365125"/>
          </a:xfrm>
          <a:prstGeom prst="rect">
            <a:avLst/>
          </a:prstGeom>
        </p:spPr>
        <p:txBody>
          <a:bodyPr vert="horz" lIns="91440" tIns="45720" rIns="91440" bIns="45720" rtlCol="0" anchor="ctr"/>
          <a:lstStyle>
            <a:defPPr>
              <a:defRPr lang="en-US"/>
            </a:defPPr>
            <a:lvl1pPr marL="0" algn="l"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50">
                <a:solidFill>
                  <a:schemeClr val="tx1"/>
                </a:solidFill>
              </a:rPr>
              <a:t>Georgia Department of Community Affairs</a:t>
            </a:r>
          </a:p>
        </p:txBody>
      </p:sp>
      <p:sp>
        <p:nvSpPr>
          <p:cNvPr id="15" name="Slide Number Placeholder 5">
            <a:extLst>
              <a:ext uri="{FF2B5EF4-FFF2-40B4-BE49-F238E27FC236}">
                <a16:creationId xmlns:a16="http://schemas.microsoft.com/office/drawing/2014/main" id="{726A88FF-AE87-4DB5-8ADF-1135E6A7A937}"/>
              </a:ext>
            </a:extLst>
          </p:cNvPr>
          <p:cNvSpPr txBox="1">
            <a:spLocks/>
          </p:cNvSpPr>
          <p:nvPr/>
        </p:nvSpPr>
        <p:spPr>
          <a:xfrm>
            <a:off x="11049000" y="5949797"/>
            <a:ext cx="609600" cy="681037"/>
          </a:xfrm>
          <a:prstGeom prst="rect">
            <a:avLst/>
          </a:prstGeom>
        </p:spPr>
        <p:txBody>
          <a:bodyPr vert="horz" lIns="91440" tIns="45720" rIns="91440" bIns="45720" rtlCol="0" anchor="ctr"/>
          <a:lstStyle>
            <a:defPPr>
              <a:defRPr lang="en-US"/>
            </a:defPPr>
            <a:lvl1pPr marL="0" algn="ctr" defTabSz="457200" rtl="0" eaLnBrk="1" latinLnBrk="0" hangingPunct="1">
              <a:defRPr sz="75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3CAF254-72B9-406C-9E86-C9D983240C82}" type="slidenum">
              <a:rPr lang="en-US" sz="750" smtClean="0">
                <a:solidFill>
                  <a:schemeClr val="tx1"/>
                </a:solidFill>
              </a:rPr>
              <a:pPr/>
              <a:t>‹#›</a:t>
            </a:fld>
            <a:endParaRPr lang="en-US" sz="750">
              <a:solidFill>
                <a:schemeClr val="tx1"/>
              </a:solidFill>
            </a:endParaRPr>
          </a:p>
        </p:txBody>
      </p:sp>
    </p:spTree>
    <p:extLst>
      <p:ext uri="{BB962C8B-B14F-4D97-AF65-F5344CB8AC3E}">
        <p14:creationId xmlns:p14="http://schemas.microsoft.com/office/powerpoint/2010/main" val="1422548846"/>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 id="2147483904" r:id="rId16"/>
    <p:sldLayoutId id="2147483905" r:id="rId17"/>
    <p:sldLayoutId id="2147483906" r:id="rId18"/>
    <p:sldLayoutId id="2147483907" r:id="rId19"/>
    <p:sldLayoutId id="2147483908" r:id="rId20"/>
    <p:sldLayoutId id="2147483909" r:id="rId21"/>
  </p:sldLayoutIdLst>
  <p:hf hdr="0" dt="0"/>
  <p:txStyles>
    <p:titleStyle>
      <a:lvl1pPr algn="l" defTabSz="914400" rtl="0" eaLnBrk="1" latinLnBrk="0" hangingPunct="1">
        <a:lnSpc>
          <a:spcPct val="90000"/>
        </a:lnSpc>
        <a:spcBef>
          <a:spcPct val="0"/>
        </a:spcBef>
        <a:buNone/>
        <a:defRPr sz="36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3" Type="http://schemas.openxmlformats.org/officeDocument/2006/relationships/hyperlink" Target="mailto:Corinne.thornton@dca.ga.gov" TargetMode="External"/><Relationship Id="rId2" Type="http://schemas.openxmlformats.org/officeDocument/2006/relationships/hyperlink" Target="mailto:Jacques.Garcia@dca.ga.gov" TargetMode="External"/><Relationship Id="rId1" Type="http://schemas.openxmlformats.org/officeDocument/2006/relationships/slideLayout" Target="../slideLayouts/slideLayout64.xml"/><Relationship Id="rId4" Type="http://schemas.openxmlformats.org/officeDocument/2006/relationships/hyperlink" Target="mailto:Kathleen.Vaughn@dca.ga.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0.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67.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6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hyperlink" Target="https://www.audits2.ga.gov/resources/orgs/local-government/" TargetMode="External"/><Relationship Id="rId2" Type="http://schemas.openxmlformats.org/officeDocument/2006/relationships/hyperlink" Target="https://www.audits2.ga.gov/resources/orgs/local-government" TargetMode="External"/><Relationship Id="rId1" Type="http://schemas.openxmlformats.org/officeDocument/2006/relationships/slideLayout" Target="../slideLayouts/slideLayout65.xml"/><Relationship Id="rId4" Type="http://schemas.openxmlformats.org/officeDocument/2006/relationships/image" Target="../media/image15.sv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6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5.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65.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5.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dca.ga.gov/node/3900" TargetMode="External"/><Relationship Id="rId1" Type="http://schemas.openxmlformats.org/officeDocument/2006/relationships/slideLayout" Target="../slideLayouts/slideLayout65.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6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69.xml"/><Relationship Id="rId5" Type="http://schemas.openxmlformats.org/officeDocument/2006/relationships/image" Target="../media/image32.png"/><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67.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5.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5.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5.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5.xml"/><Relationship Id="rId4" Type="http://schemas.openxmlformats.org/officeDocument/2006/relationships/image" Target="../media/image44.png"/></Relationships>
</file>

<file path=ppt/slides/_rels/slide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65.xml"/><Relationship Id="rId4" Type="http://schemas.openxmlformats.org/officeDocument/2006/relationships/image" Target="../media/image47.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7.xml"/></Relationships>
</file>

<file path=ppt/slides/_rels/slide6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50.png"/><Relationship Id="rId2" Type="http://schemas.openxmlformats.org/officeDocument/2006/relationships/diagramData" Target="../diagrams/data9.xml"/><Relationship Id="rId1" Type="http://schemas.openxmlformats.org/officeDocument/2006/relationships/slideLayout" Target="../slideLayouts/slideLayout70.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7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6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65.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65.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65.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8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65.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65.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hyperlink" Target="https://gn.ecivis.com/GO/gn_redir/T/wbxttv6vohdf" TargetMode="External"/><Relationship Id="rId2" Type="http://schemas.openxmlformats.org/officeDocument/2006/relationships/diagramData" Target="../diagrams/data16.xml"/><Relationship Id="rId1" Type="http://schemas.openxmlformats.org/officeDocument/2006/relationships/slideLayout" Target="../slideLayouts/slideLayout65.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65.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5.xml"/></Relationships>
</file>

<file path=ppt/slides/_rels/slide8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5.xml"/></Relationships>
</file>

<file path=ppt/slides/_rels/slide8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65.xml"/></Relationships>
</file>

<file path=ppt/slides/_rels/slide9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5.xml"/></Relationships>
</file>

<file path=ppt/slides/_rels/slide9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5.xml"/></Relationships>
</file>

<file path=ppt/slides/_rels/slide9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5.xml"/></Relationships>
</file>

<file path=ppt/slides/_rels/slide9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5.xml"/></Relationships>
</file>

<file path=ppt/slides/_rels/slide9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65.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65.xml"/></Relationships>
</file>

<file path=ppt/slides/_rels/slide9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65.xml"/></Relationships>
</file>

<file path=ppt/slides/_rels/slide97.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65.xml"/></Relationships>
</file>

<file path=ppt/slides/_rels/slide9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65.xml"/></Relationships>
</file>

<file path=ppt/slides/_rels/slide99.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6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0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0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65.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65.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3.xml"/></Relationships>
</file>

<file path=ppt/slides/_rels/slide11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67.xml"/></Relationships>
</file>

<file path=ppt/slides/_rels/slide111.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6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94873C-C93A-0755-589E-C971968CCA4C}"/>
              </a:ext>
            </a:extLst>
          </p:cNvPr>
          <p:cNvSpPr>
            <a:spLocks noGrp="1"/>
          </p:cNvSpPr>
          <p:nvPr>
            <p:ph type="body" sz="quarter" idx="13"/>
          </p:nvPr>
        </p:nvSpPr>
        <p:spPr/>
        <p:txBody>
          <a:bodyPr>
            <a:normAutofit/>
          </a:bodyPr>
          <a:lstStyle/>
          <a:p>
            <a:pPr>
              <a:lnSpc>
                <a:spcPct val="100000"/>
              </a:lnSpc>
              <a:spcBef>
                <a:spcPts val="0"/>
              </a:spcBef>
            </a:pPr>
            <a:r>
              <a:rPr lang="en-US" sz="3900">
                <a:latin typeface="Arial"/>
                <a:ea typeface="Tahoma"/>
                <a:cs typeface="Arial"/>
              </a:rPr>
              <a:t>Economic Development Application Development &amp; Revolving Loan Funds (RLF)</a:t>
            </a:r>
            <a:endParaRPr lang="en-US">
              <a:latin typeface="Arial"/>
              <a:cs typeface="Arial"/>
            </a:endParaRPr>
          </a:p>
          <a:p>
            <a:pPr>
              <a:lnSpc>
                <a:spcPct val="100000"/>
              </a:lnSpc>
              <a:spcBef>
                <a:spcPts val="0"/>
              </a:spcBef>
            </a:pPr>
            <a:r>
              <a:rPr lang="en-US" sz="2800" b="0">
                <a:latin typeface="Arial"/>
                <a:ea typeface="Tahoma"/>
                <a:cs typeface="Arial"/>
              </a:rPr>
              <a:t>Faith Kae </a:t>
            </a:r>
          </a:p>
          <a:p>
            <a:endParaRPr lang="en-US">
              <a:cs typeface="Arial"/>
            </a:endParaRPr>
          </a:p>
        </p:txBody>
      </p:sp>
    </p:spTree>
    <p:extLst>
      <p:ext uri="{BB962C8B-B14F-4D97-AF65-F5344CB8AC3E}">
        <p14:creationId xmlns:p14="http://schemas.microsoft.com/office/powerpoint/2010/main" val="369886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557B1-6EAF-39EE-776B-06489ECF88E1}"/>
              </a:ext>
            </a:extLst>
          </p:cNvPr>
          <p:cNvSpPr>
            <a:spLocks noGrp="1"/>
          </p:cNvSpPr>
          <p:nvPr>
            <p:ph type="title" idx="4294967295"/>
          </p:nvPr>
        </p:nvSpPr>
        <p:spPr>
          <a:xfrm>
            <a:off x="4778375" y="890588"/>
            <a:ext cx="7413625" cy="1797050"/>
          </a:xfrm>
        </p:spPr>
        <p:txBody>
          <a:bodyPr>
            <a:normAutofit/>
          </a:bodyPr>
          <a:lstStyle/>
          <a:p>
            <a:r>
              <a:rPr lang="en-US"/>
              <a:t>Point of Contacts:</a:t>
            </a:r>
          </a:p>
        </p:txBody>
      </p:sp>
      <p:grpSp>
        <p:nvGrpSpPr>
          <p:cNvPr id="22" name="Group 21">
            <a:extLst>
              <a:ext uri="{FF2B5EF4-FFF2-40B4-BE49-F238E27FC236}">
                <a16:creationId xmlns:a16="http://schemas.microsoft.com/office/drawing/2014/main" id="{8EA02755-9D9F-62CC-38E6-882CC72D7B82}"/>
              </a:ext>
            </a:extLst>
          </p:cNvPr>
          <p:cNvGrpSpPr/>
          <p:nvPr/>
        </p:nvGrpSpPr>
        <p:grpSpPr>
          <a:xfrm>
            <a:off x="2663589" y="2445234"/>
            <a:ext cx="4859429" cy="653963"/>
            <a:chOff x="177420" y="5396194"/>
            <a:chExt cx="4859429" cy="653962"/>
          </a:xfrm>
        </p:grpSpPr>
        <p:sp>
          <p:nvSpPr>
            <p:cNvPr id="23" name="Text Placeholder 2">
              <a:extLst>
                <a:ext uri="{FF2B5EF4-FFF2-40B4-BE49-F238E27FC236}">
                  <a16:creationId xmlns:a16="http://schemas.microsoft.com/office/drawing/2014/main" id="{ACBB0437-A82D-DB11-DA3A-1791FD9BFE31}"/>
                </a:ext>
              </a:extLst>
            </p:cNvPr>
            <p:cNvSpPr txBox="1">
              <a:spLocks/>
            </p:cNvSpPr>
            <p:nvPr/>
          </p:nvSpPr>
          <p:spPr>
            <a:xfrm>
              <a:off x="177420" y="5396194"/>
              <a:ext cx="4859429" cy="365760"/>
            </a:xfrm>
            <a:prstGeom prst="rect">
              <a:avLst/>
            </a:prstGeom>
          </p:spPr>
          <p:txBody>
            <a:bodyPr vert="horz" lIns="91440" tIns="45720" rIns="91440" bIns="45720" rtlCol="0" anchor="t">
              <a:noAutofit/>
            </a:bodyPr>
            <a:lstStyle>
              <a:lvl1pPr marL="0" indent="0" algn="r" defTabSz="685783" rtl="0" eaLnBrk="1" latinLnBrk="0" hangingPunct="1">
                <a:lnSpc>
                  <a:spcPct val="90000"/>
                </a:lnSpc>
                <a:spcBef>
                  <a:spcPts val="750"/>
                </a:spcBef>
                <a:buClr>
                  <a:schemeClr val="accent1"/>
                </a:buClr>
                <a:buFont typeface="Arial" panose="020B0604020202020204" pitchFamily="34" charset="0"/>
                <a:buNone/>
                <a:defRPr sz="1800" b="1"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sz="1400"/>
                <a:t>Faith Kae, Economic Development Consultant</a:t>
              </a:r>
            </a:p>
          </p:txBody>
        </p:sp>
        <p:sp>
          <p:nvSpPr>
            <p:cNvPr id="24" name="Text Placeholder 4">
              <a:extLst>
                <a:ext uri="{FF2B5EF4-FFF2-40B4-BE49-F238E27FC236}">
                  <a16:creationId xmlns:a16="http://schemas.microsoft.com/office/drawing/2014/main" id="{67F06D7B-E4FB-22E2-BE5C-5E61938F2D0F}"/>
                </a:ext>
              </a:extLst>
            </p:cNvPr>
            <p:cNvSpPr txBox="1">
              <a:spLocks/>
            </p:cNvSpPr>
            <p:nvPr/>
          </p:nvSpPr>
          <p:spPr>
            <a:xfrm>
              <a:off x="205727" y="5579074"/>
              <a:ext cx="3154680" cy="471082"/>
            </a:xfrm>
            <a:prstGeom prst="rect">
              <a:avLst/>
            </a:prstGeom>
          </p:spPr>
          <p:txBody>
            <a:bodyPr vert="horz" lIns="91440" tIns="45720" rIns="91440" bIns="45720" rtlCol="0" anchor="t">
              <a:normAutofit/>
            </a:bodyPr>
            <a:lstStyle>
              <a:lvl1pPr marL="0" indent="0" algn="r" defTabSz="685783" rtl="0" eaLnBrk="1" latinLnBrk="0" hangingPunct="1">
                <a:lnSpc>
                  <a:spcPct val="100000"/>
                </a:lnSpc>
                <a:spcBef>
                  <a:spcPts val="0"/>
                </a:spcBef>
                <a:buClr>
                  <a:schemeClr val="accent1"/>
                </a:buClr>
                <a:buFont typeface="Arial" panose="020B0604020202020204" pitchFamily="34" charset="0"/>
                <a:buNone/>
                <a:defRPr sz="1200" i="1"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a:t>DCA-Office of Community Development</a:t>
              </a:r>
            </a:p>
            <a:p>
              <a:pPr algn="l"/>
              <a:r>
                <a:rPr lang="en-US">
                  <a:hlinkClick r:id="rId2"/>
                </a:rPr>
                <a:t>Faith.Kae@dca.ga.gov</a:t>
              </a:r>
              <a:r>
                <a:rPr lang="en-US"/>
                <a:t> </a:t>
              </a:r>
            </a:p>
          </p:txBody>
        </p:sp>
      </p:grpSp>
      <p:grpSp>
        <p:nvGrpSpPr>
          <p:cNvPr id="25" name="Group 24">
            <a:extLst>
              <a:ext uri="{FF2B5EF4-FFF2-40B4-BE49-F238E27FC236}">
                <a16:creationId xmlns:a16="http://schemas.microsoft.com/office/drawing/2014/main" id="{212DD551-1FE0-2A63-C0AC-1EF82F5AAC02}"/>
              </a:ext>
            </a:extLst>
          </p:cNvPr>
          <p:cNvGrpSpPr/>
          <p:nvPr/>
        </p:nvGrpSpPr>
        <p:grpSpPr>
          <a:xfrm>
            <a:off x="2691894" y="4242284"/>
            <a:ext cx="5768155" cy="882615"/>
            <a:chOff x="177420" y="5167542"/>
            <a:chExt cx="4859429" cy="882614"/>
          </a:xfrm>
        </p:grpSpPr>
        <p:sp>
          <p:nvSpPr>
            <p:cNvPr id="26" name="Text Placeholder 2">
              <a:extLst>
                <a:ext uri="{FF2B5EF4-FFF2-40B4-BE49-F238E27FC236}">
                  <a16:creationId xmlns:a16="http://schemas.microsoft.com/office/drawing/2014/main" id="{03EFD2DA-6830-F33D-805D-DC9206A1DE50}"/>
                </a:ext>
              </a:extLst>
            </p:cNvPr>
            <p:cNvSpPr txBox="1">
              <a:spLocks/>
            </p:cNvSpPr>
            <p:nvPr/>
          </p:nvSpPr>
          <p:spPr>
            <a:xfrm>
              <a:off x="177420" y="5167542"/>
              <a:ext cx="4859429" cy="807966"/>
            </a:xfrm>
            <a:prstGeom prst="rect">
              <a:avLst/>
            </a:prstGeom>
          </p:spPr>
          <p:txBody>
            <a:bodyPr vert="horz" lIns="91440" tIns="45720" rIns="91440" bIns="45720" rtlCol="0" anchor="t">
              <a:noAutofit/>
            </a:bodyPr>
            <a:lstStyle>
              <a:lvl1pPr marL="0" indent="0" algn="r" defTabSz="685783" rtl="0" eaLnBrk="1" latinLnBrk="0" hangingPunct="1">
                <a:lnSpc>
                  <a:spcPct val="90000"/>
                </a:lnSpc>
                <a:spcBef>
                  <a:spcPts val="750"/>
                </a:spcBef>
                <a:buClr>
                  <a:schemeClr val="accent1"/>
                </a:buClr>
                <a:buFont typeface="Arial" panose="020B0604020202020204" pitchFamily="34" charset="0"/>
                <a:buNone/>
                <a:defRPr sz="1800" b="1"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sz="1400"/>
                <a:t>Corinne Thornton, Office Director, Regional Community Services or your local region rep</a:t>
              </a:r>
            </a:p>
          </p:txBody>
        </p:sp>
        <p:sp>
          <p:nvSpPr>
            <p:cNvPr id="27" name="Text Placeholder 4">
              <a:extLst>
                <a:ext uri="{FF2B5EF4-FFF2-40B4-BE49-F238E27FC236}">
                  <a16:creationId xmlns:a16="http://schemas.microsoft.com/office/drawing/2014/main" id="{E1213706-3BB2-CD2E-5C1F-B04A2AFA9A29}"/>
                </a:ext>
              </a:extLst>
            </p:cNvPr>
            <p:cNvSpPr txBox="1">
              <a:spLocks/>
            </p:cNvSpPr>
            <p:nvPr/>
          </p:nvSpPr>
          <p:spPr>
            <a:xfrm>
              <a:off x="201266" y="5579074"/>
              <a:ext cx="3154680" cy="471082"/>
            </a:xfrm>
            <a:prstGeom prst="rect">
              <a:avLst/>
            </a:prstGeom>
          </p:spPr>
          <p:txBody>
            <a:bodyPr vert="horz" lIns="91440" tIns="45720" rIns="91440" bIns="45720" rtlCol="0" anchor="t">
              <a:normAutofit/>
            </a:bodyPr>
            <a:lstStyle>
              <a:lvl1pPr marL="0" indent="0" algn="r" defTabSz="685783" rtl="0" eaLnBrk="1" latinLnBrk="0" hangingPunct="1">
                <a:lnSpc>
                  <a:spcPct val="100000"/>
                </a:lnSpc>
                <a:spcBef>
                  <a:spcPts val="0"/>
                </a:spcBef>
                <a:buClr>
                  <a:schemeClr val="accent1"/>
                </a:buClr>
                <a:buFont typeface="Arial" panose="020B0604020202020204" pitchFamily="34" charset="0"/>
                <a:buNone/>
                <a:defRPr sz="1200" i="1"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a:t>DCA-Office of Community Development</a:t>
              </a:r>
            </a:p>
            <a:p>
              <a:pPr algn="l"/>
              <a:r>
                <a:rPr lang="en-US">
                  <a:hlinkClick r:id="rId3"/>
                </a:rPr>
                <a:t>Corinne.Thornton@dca.ga.gov</a:t>
              </a:r>
              <a:r>
                <a:rPr lang="en-US"/>
                <a:t> </a:t>
              </a:r>
            </a:p>
          </p:txBody>
        </p:sp>
      </p:grpSp>
      <p:grpSp>
        <p:nvGrpSpPr>
          <p:cNvPr id="28" name="Group 27">
            <a:extLst>
              <a:ext uri="{FF2B5EF4-FFF2-40B4-BE49-F238E27FC236}">
                <a16:creationId xmlns:a16="http://schemas.microsoft.com/office/drawing/2014/main" id="{A631818F-BB4C-A686-1B52-C97AE3ECFD76}"/>
              </a:ext>
            </a:extLst>
          </p:cNvPr>
          <p:cNvGrpSpPr/>
          <p:nvPr/>
        </p:nvGrpSpPr>
        <p:grpSpPr>
          <a:xfrm>
            <a:off x="2691894" y="3325851"/>
            <a:ext cx="5768155" cy="668359"/>
            <a:chOff x="177420" y="5396194"/>
            <a:chExt cx="4859429" cy="668359"/>
          </a:xfrm>
        </p:grpSpPr>
        <p:sp>
          <p:nvSpPr>
            <p:cNvPr id="29" name="Text Placeholder 2">
              <a:extLst>
                <a:ext uri="{FF2B5EF4-FFF2-40B4-BE49-F238E27FC236}">
                  <a16:creationId xmlns:a16="http://schemas.microsoft.com/office/drawing/2014/main" id="{C86A2551-E67B-1EC5-012F-4A64C53C8948}"/>
                </a:ext>
              </a:extLst>
            </p:cNvPr>
            <p:cNvSpPr txBox="1">
              <a:spLocks/>
            </p:cNvSpPr>
            <p:nvPr/>
          </p:nvSpPr>
          <p:spPr>
            <a:xfrm>
              <a:off x="177420" y="5396194"/>
              <a:ext cx="4859429" cy="365760"/>
            </a:xfrm>
            <a:prstGeom prst="rect">
              <a:avLst/>
            </a:prstGeom>
          </p:spPr>
          <p:txBody>
            <a:bodyPr vert="horz" lIns="91440" tIns="45720" rIns="91440" bIns="45720" rtlCol="0" anchor="t">
              <a:noAutofit/>
            </a:bodyPr>
            <a:lstStyle>
              <a:lvl1pPr marL="0" indent="0" algn="r" defTabSz="685783" rtl="0" eaLnBrk="1" latinLnBrk="0" hangingPunct="1">
                <a:lnSpc>
                  <a:spcPct val="90000"/>
                </a:lnSpc>
                <a:spcBef>
                  <a:spcPts val="750"/>
                </a:spcBef>
                <a:buClr>
                  <a:schemeClr val="accent1"/>
                </a:buClr>
                <a:buFont typeface="Arial" panose="020B0604020202020204" pitchFamily="34" charset="0"/>
                <a:buNone/>
                <a:defRPr sz="1800" b="1"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sz="1400"/>
                <a:t>Kathleen Vaughn, Office Director, Community Development</a:t>
              </a:r>
            </a:p>
          </p:txBody>
        </p:sp>
        <p:sp>
          <p:nvSpPr>
            <p:cNvPr id="30" name="Text Placeholder 4">
              <a:extLst>
                <a:ext uri="{FF2B5EF4-FFF2-40B4-BE49-F238E27FC236}">
                  <a16:creationId xmlns:a16="http://schemas.microsoft.com/office/drawing/2014/main" id="{795CB02D-E4B7-49A1-D7AF-A02DF55B1E09}"/>
                </a:ext>
              </a:extLst>
            </p:cNvPr>
            <p:cNvSpPr txBox="1">
              <a:spLocks/>
            </p:cNvSpPr>
            <p:nvPr/>
          </p:nvSpPr>
          <p:spPr>
            <a:xfrm>
              <a:off x="201266" y="5593471"/>
              <a:ext cx="3154680" cy="471082"/>
            </a:xfrm>
            <a:prstGeom prst="rect">
              <a:avLst/>
            </a:prstGeom>
          </p:spPr>
          <p:txBody>
            <a:bodyPr vert="horz" lIns="91440" tIns="45720" rIns="91440" bIns="45720" rtlCol="0" anchor="t">
              <a:normAutofit/>
            </a:bodyPr>
            <a:lstStyle>
              <a:lvl1pPr marL="0" indent="0" algn="r" defTabSz="685783" rtl="0" eaLnBrk="1" latinLnBrk="0" hangingPunct="1">
                <a:lnSpc>
                  <a:spcPct val="100000"/>
                </a:lnSpc>
                <a:spcBef>
                  <a:spcPts val="0"/>
                </a:spcBef>
                <a:buClr>
                  <a:schemeClr val="accent1"/>
                </a:buClr>
                <a:buFont typeface="Arial" panose="020B0604020202020204" pitchFamily="34" charset="0"/>
                <a:buNone/>
                <a:defRPr sz="1200" i="1"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Clr>
                  <a:schemeClr val="accent1"/>
                </a:buClr>
                <a:buFont typeface="Arial" panose="020B0604020202020204" pitchFamily="34" charset="0"/>
                <a:buChar char="•"/>
                <a:defRPr sz="10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l"/>
              <a:r>
                <a:rPr lang="en-US"/>
                <a:t>DCA-Office of Community Development</a:t>
              </a:r>
            </a:p>
            <a:p>
              <a:pPr algn="l"/>
              <a:r>
                <a:rPr lang="en-US">
                  <a:solidFill>
                    <a:srgbClr val="49A942"/>
                  </a:solidFill>
                  <a:latin typeface="Arial" panose="020B0604020202020204" pitchFamily="34" charset="0"/>
                  <a:ea typeface="Times New Roman" panose="02020603050405020304" pitchFamily="18" charset="0"/>
                  <a:hlinkClick r:id="rId4"/>
                </a:rPr>
                <a:t>Kathleen.Vaughn@dca.ga.gov</a:t>
              </a:r>
              <a:endParaRPr lang="en-US" sz="1600">
                <a:latin typeface="Calibri" panose="020F0502020204030204" pitchFamily="34" charset="0"/>
                <a:ea typeface="Calibri" panose="020F0502020204030204" pitchFamily="34" charset="0"/>
              </a:endParaRPr>
            </a:p>
            <a:p>
              <a:pPr algn="l"/>
              <a:endParaRPr lang="en-US"/>
            </a:p>
          </p:txBody>
        </p:sp>
      </p:grpSp>
    </p:spTree>
    <p:extLst>
      <p:ext uri="{BB962C8B-B14F-4D97-AF65-F5344CB8AC3E}">
        <p14:creationId xmlns:p14="http://schemas.microsoft.com/office/powerpoint/2010/main" val="575717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normAutofit/>
          </a:bodyPr>
          <a:lstStyle/>
          <a:p>
            <a:pPr algn="ctr"/>
            <a:r>
              <a:rPr lang="en-US" sz="3200" b="1">
                <a:solidFill>
                  <a:schemeClr val="tx1"/>
                </a:solidFill>
              </a:rPr>
              <a:t>The DCA Team</a:t>
            </a:r>
            <a:endParaRPr lang="en-US">
              <a:solidFill>
                <a:schemeClr val="tx1"/>
              </a:solidFill>
            </a:endParaRPr>
          </a:p>
        </p:txBody>
      </p:sp>
      <p:sp>
        <p:nvSpPr>
          <p:cNvPr id="15364" name="Rectangle 4"/>
          <p:cNvSpPr>
            <a:spLocks noChangeArrowheads="1"/>
          </p:cNvSpPr>
          <p:nvPr/>
        </p:nvSpPr>
        <p:spPr bwMode="auto">
          <a:xfrm>
            <a:off x="653261" y="2955905"/>
            <a:ext cx="4381500" cy="1549400"/>
          </a:xfrm>
          <a:prstGeom prst="rect">
            <a:avLst/>
          </a:prstGeom>
          <a:noFill/>
          <a:ln w="9525">
            <a:noFill/>
            <a:miter lim="800000"/>
            <a:headEnd/>
            <a:tailEnd/>
          </a:ln>
        </p:spPr>
        <p:txBody>
          <a:bodyPr/>
          <a:lstStyle/>
          <a:p>
            <a:pPr marL="342900" indent="-342900">
              <a:spcBef>
                <a:spcPct val="20000"/>
              </a:spcBef>
              <a:buClr>
                <a:srgbClr val="F56600"/>
              </a:buClr>
            </a:pPr>
            <a:r>
              <a:rPr lang="en-US" sz="2000" b="1" u="sng">
                <a:solidFill>
                  <a:schemeClr val="accent3">
                    <a:lumMod val="50000"/>
                  </a:schemeClr>
                </a:solidFill>
              </a:rPr>
              <a:t>Regional &amp; Field Representatives</a:t>
            </a:r>
            <a:r>
              <a:rPr lang="en-US" sz="2000" b="1">
                <a:solidFill>
                  <a:schemeClr val="accent3">
                    <a:lumMod val="50000"/>
                  </a:schemeClr>
                </a:solidFill>
              </a:rPr>
              <a:t> </a:t>
            </a:r>
          </a:p>
          <a:p>
            <a:pPr marL="228600" indent="-228600">
              <a:spcBef>
                <a:spcPct val="20000"/>
              </a:spcBef>
              <a:buClr>
                <a:schemeClr val="accent1"/>
              </a:buClr>
              <a:buFontTx/>
              <a:buChar char="•"/>
            </a:pPr>
            <a:r>
              <a:rPr lang="en-US" sz="2000" b="1"/>
              <a:t>Project identification, assessment &amp; development </a:t>
            </a:r>
          </a:p>
          <a:p>
            <a:pPr marL="228600" indent="-228600">
              <a:spcBef>
                <a:spcPct val="20000"/>
              </a:spcBef>
              <a:buClr>
                <a:schemeClr val="accent1"/>
              </a:buClr>
              <a:buFontTx/>
              <a:buChar char="•"/>
            </a:pPr>
            <a:r>
              <a:rPr lang="en-US" sz="2000" b="1"/>
              <a:t>Monitoring</a:t>
            </a:r>
          </a:p>
          <a:p>
            <a:pPr marL="342900" indent="-342900">
              <a:spcBef>
                <a:spcPct val="20000"/>
              </a:spcBef>
              <a:buClr>
                <a:srgbClr val="F56600"/>
              </a:buClr>
            </a:pPr>
            <a:endParaRPr lang="en-US" sz="2000" b="1">
              <a:solidFill>
                <a:srgbClr val="7D7061"/>
              </a:solidFill>
            </a:endParaRPr>
          </a:p>
        </p:txBody>
      </p:sp>
      <p:sp>
        <p:nvSpPr>
          <p:cNvPr id="15368" name="Text Box 8"/>
          <p:cNvSpPr txBox="1">
            <a:spLocks noChangeArrowheads="1"/>
          </p:cNvSpPr>
          <p:nvPr/>
        </p:nvSpPr>
        <p:spPr bwMode="auto">
          <a:xfrm>
            <a:off x="3682211" y="4846536"/>
            <a:ext cx="2705100" cy="1631216"/>
          </a:xfrm>
          <a:prstGeom prst="rect">
            <a:avLst/>
          </a:prstGeom>
          <a:noFill/>
          <a:ln w="9525">
            <a:noFill/>
            <a:miter lim="800000"/>
            <a:headEnd/>
            <a:tailEnd/>
          </a:ln>
        </p:spPr>
        <p:txBody>
          <a:bodyPr wrap="square">
            <a:spAutoFit/>
          </a:bodyPr>
          <a:lstStyle/>
          <a:p>
            <a:pPr algn="l" eaLnBrk="0" hangingPunct="0">
              <a:spcBef>
                <a:spcPct val="50000"/>
              </a:spcBef>
            </a:pPr>
            <a:r>
              <a:rPr lang="en-US" sz="2000" b="1" u="sng">
                <a:solidFill>
                  <a:schemeClr val="accent3">
                    <a:lumMod val="50000"/>
                  </a:schemeClr>
                </a:solidFill>
              </a:rPr>
              <a:t>Credit Underwriters</a:t>
            </a:r>
          </a:p>
          <a:p>
            <a:pPr marL="228600" indent="-228600" algn="l" eaLnBrk="0" hangingPunct="0">
              <a:spcBef>
                <a:spcPct val="50000"/>
              </a:spcBef>
              <a:buClr>
                <a:schemeClr val="accent1"/>
              </a:buClr>
              <a:buFontTx/>
              <a:buChar char="•"/>
            </a:pPr>
            <a:r>
              <a:rPr lang="en-US" sz="2000" b="1"/>
              <a:t>Credit analysis,   underwriting</a:t>
            </a:r>
          </a:p>
          <a:p>
            <a:pPr marL="228600" indent="-228600" algn="l" eaLnBrk="0" hangingPunct="0">
              <a:spcBef>
                <a:spcPct val="50000"/>
              </a:spcBef>
              <a:buClr>
                <a:schemeClr val="accent1"/>
              </a:buClr>
              <a:buFontTx/>
              <a:buChar char="•"/>
            </a:pPr>
            <a:r>
              <a:rPr lang="en-US" sz="2000" b="1"/>
              <a:t>Financing options</a:t>
            </a:r>
          </a:p>
        </p:txBody>
      </p:sp>
      <p:sp>
        <p:nvSpPr>
          <p:cNvPr id="15369" name="Text Box 9"/>
          <p:cNvSpPr txBox="1">
            <a:spLocks noChangeArrowheads="1"/>
          </p:cNvSpPr>
          <p:nvPr/>
        </p:nvSpPr>
        <p:spPr bwMode="auto">
          <a:xfrm>
            <a:off x="6870160" y="3100237"/>
            <a:ext cx="3657600" cy="3016210"/>
          </a:xfrm>
          <a:prstGeom prst="rect">
            <a:avLst/>
          </a:prstGeom>
          <a:noFill/>
          <a:ln w="9525">
            <a:noFill/>
            <a:miter lim="800000"/>
            <a:headEnd/>
            <a:tailEnd/>
          </a:ln>
        </p:spPr>
        <p:txBody>
          <a:bodyPr>
            <a:spAutoFit/>
          </a:bodyPr>
          <a:lstStyle/>
          <a:p>
            <a:pPr algn="l" eaLnBrk="0" hangingPunct="0">
              <a:spcBef>
                <a:spcPct val="50000"/>
              </a:spcBef>
            </a:pPr>
            <a:r>
              <a:rPr lang="en-US" sz="2000" b="1" u="sng">
                <a:solidFill>
                  <a:schemeClr val="accent3">
                    <a:lumMod val="50000"/>
                  </a:schemeClr>
                </a:solidFill>
              </a:rPr>
              <a:t> Managers</a:t>
            </a:r>
          </a:p>
          <a:p>
            <a:pPr marL="228600" indent="-228600" algn="l" eaLnBrk="0" hangingPunct="0">
              <a:spcBef>
                <a:spcPct val="50000"/>
              </a:spcBef>
              <a:buClr>
                <a:schemeClr val="accent1"/>
              </a:buClr>
              <a:buFontTx/>
              <a:buChar char="•"/>
            </a:pPr>
            <a:r>
              <a:rPr lang="en-US" sz="2000" b="1"/>
              <a:t>Review overall project </a:t>
            </a:r>
          </a:p>
          <a:p>
            <a:pPr marL="228600" indent="-228600" algn="l" eaLnBrk="0" hangingPunct="0">
              <a:spcBef>
                <a:spcPct val="50000"/>
              </a:spcBef>
              <a:buClr>
                <a:schemeClr val="accent1"/>
              </a:buClr>
              <a:buFontTx/>
              <a:buChar char="•"/>
            </a:pPr>
            <a:r>
              <a:rPr lang="en-US" sz="2000" b="1"/>
              <a:t>Ensure program objectives can be met</a:t>
            </a:r>
          </a:p>
          <a:p>
            <a:pPr marL="228600" indent="-228600" algn="l" eaLnBrk="0" hangingPunct="0">
              <a:spcBef>
                <a:spcPct val="50000"/>
              </a:spcBef>
              <a:buClr>
                <a:schemeClr val="accent1"/>
              </a:buClr>
              <a:buFontTx/>
              <a:buChar char="•"/>
            </a:pPr>
            <a:r>
              <a:rPr lang="en-US" sz="2000" b="1"/>
              <a:t>Craft award documents</a:t>
            </a:r>
          </a:p>
          <a:p>
            <a:pPr marL="228600" indent="-228600" algn="l" eaLnBrk="0" hangingPunct="0">
              <a:spcBef>
                <a:spcPct val="50000"/>
              </a:spcBef>
              <a:buClr>
                <a:schemeClr val="accent1"/>
              </a:buClr>
              <a:buFontTx/>
              <a:buChar char="•"/>
            </a:pPr>
            <a:r>
              <a:rPr lang="en-US" sz="2000" b="1"/>
              <a:t>Project oversight</a:t>
            </a:r>
          </a:p>
          <a:p>
            <a:pPr algn="l" eaLnBrk="0" hangingPunct="0">
              <a:spcBef>
                <a:spcPct val="50000"/>
              </a:spcBef>
            </a:pPr>
            <a:endParaRPr lang="en-US" sz="2000" b="1">
              <a:solidFill>
                <a:srgbClr val="7D7061"/>
              </a:solidFill>
              <a:latin typeface="Times New Roman" pitchFamily="18" charset="0"/>
            </a:endParaRPr>
          </a:p>
        </p:txBody>
      </p:sp>
      <p:pic>
        <p:nvPicPr>
          <p:cNvPr id="4" name="Picture 3" descr="Businessman looking at clipboard">
            <a:extLst>
              <a:ext uri="{FF2B5EF4-FFF2-40B4-BE49-F238E27FC236}">
                <a16:creationId xmlns:a16="http://schemas.microsoft.com/office/drawing/2014/main" id="{FC01DCD3-29EF-6281-29EF-F53EEC2EC5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8444" y="4714613"/>
            <a:ext cx="788956" cy="2076520"/>
          </a:xfrm>
          <a:prstGeom prst="rect">
            <a:avLst/>
          </a:prstGeom>
        </p:spPr>
      </p:pic>
      <p:pic>
        <p:nvPicPr>
          <p:cNvPr id="12" name="Picture 11" descr="Business woman raising hand">
            <a:extLst>
              <a:ext uri="{FF2B5EF4-FFF2-40B4-BE49-F238E27FC236}">
                <a16:creationId xmlns:a16="http://schemas.microsoft.com/office/drawing/2014/main" id="{06831168-BDAD-A388-603D-0F675A9BBE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0543" y="612118"/>
            <a:ext cx="873468" cy="2372382"/>
          </a:xfrm>
          <a:prstGeom prst="rect">
            <a:avLst/>
          </a:prstGeom>
        </p:spPr>
      </p:pic>
      <p:pic>
        <p:nvPicPr>
          <p:cNvPr id="14" name="Picture 13" descr="Doctor pointing">
            <a:extLst>
              <a:ext uri="{FF2B5EF4-FFF2-40B4-BE49-F238E27FC236}">
                <a16:creationId xmlns:a16="http://schemas.microsoft.com/office/drawing/2014/main" id="{BC64F144-DB21-64E0-AB88-7325B7FA59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0703" y="609601"/>
            <a:ext cx="1126210" cy="251198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7087168" y="1037988"/>
            <a:ext cx="3086100" cy="4782027"/>
          </a:xfrm>
        </p:spPr>
        <p:txBody>
          <a:bodyPr anchor="ctr">
            <a:normAutofit/>
          </a:bodyPr>
          <a:lstStyle/>
          <a:p>
            <a:pPr eaLnBrk="1" hangingPunct="1"/>
            <a:r>
              <a:rPr lang="en-US" sz="3500"/>
              <a:t>Overview</a:t>
            </a:r>
          </a:p>
        </p:txBody>
      </p:sp>
      <p:sp>
        <p:nvSpPr>
          <p:cNvPr id="2" name="Content Placeholder 1"/>
          <p:cNvSpPr>
            <a:spLocks noGrp="1"/>
          </p:cNvSpPr>
          <p:nvPr>
            <p:ph idx="1"/>
          </p:nvPr>
        </p:nvSpPr>
        <p:spPr>
          <a:xfrm>
            <a:off x="1725168" y="671053"/>
            <a:ext cx="4700016" cy="5515897"/>
          </a:xfrm>
        </p:spPr>
        <p:txBody>
          <a:bodyPr anchor="ctr">
            <a:normAutofit/>
          </a:bodyPr>
          <a:lstStyle/>
          <a:p>
            <a:pPr marL="342900" indent="-342900" fontAlgn="base">
              <a:spcBef>
                <a:spcPct val="20000"/>
              </a:spcBef>
              <a:spcAft>
                <a:spcPct val="0"/>
              </a:spcAft>
              <a:buClr>
                <a:srgbClr val="F56600"/>
              </a:buClr>
              <a:buSzTx/>
              <a:buNone/>
              <a:defRPr/>
            </a:pPr>
            <a:r>
              <a:rPr lang="en-US" sz="1700" b="1" kern="0" dirty="0"/>
              <a:t>	</a:t>
            </a:r>
            <a:r>
              <a:rPr lang="en-US" sz="1800" kern="0" dirty="0"/>
              <a:t>Community Development Block Grant (CDBG) enacted by Congress as Title I of Housing and Community Development Act of 1974.</a:t>
            </a:r>
          </a:p>
          <a:p>
            <a:pPr marL="342900" indent="-342900" fontAlgn="base">
              <a:spcBef>
                <a:spcPct val="20000"/>
              </a:spcBef>
              <a:spcAft>
                <a:spcPct val="0"/>
              </a:spcAft>
              <a:buClr>
                <a:srgbClr val="F56600"/>
              </a:buClr>
              <a:buSzTx/>
              <a:buNone/>
              <a:defRPr/>
            </a:pPr>
            <a:endParaRPr lang="en-US" sz="1800" kern="0" dirty="0"/>
          </a:p>
          <a:p>
            <a:pPr marL="342900" indent="-342900" fontAlgn="base">
              <a:spcBef>
                <a:spcPct val="20000"/>
              </a:spcBef>
              <a:spcAft>
                <a:spcPct val="0"/>
              </a:spcAft>
              <a:buClr>
                <a:srgbClr val="F56600"/>
              </a:buClr>
              <a:buSzTx/>
              <a:buNone/>
              <a:defRPr/>
            </a:pPr>
            <a:r>
              <a:rPr lang="en-US" sz="1800" kern="0" dirty="0"/>
              <a:t>	The primary objective of CDBG is to ensure “the development of viable communities through improvement of living conditions, housing and the expansion of economic opportunities in cities and counties, principally for persons of low and moderate income.”</a:t>
            </a:r>
          </a:p>
          <a:p>
            <a:endParaRPr lang="en-US" sz="1700" dirty="0"/>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79529AF-FC32-4F7A-9BA9-360C4E59BA33}"/>
              </a:ext>
            </a:extLst>
          </p:cNvPr>
          <p:cNvSpPr>
            <a:spLocks noGrp="1"/>
          </p:cNvSpPr>
          <p:nvPr>
            <p:ph type="title"/>
          </p:nvPr>
        </p:nvSpPr>
        <p:spPr>
          <a:xfrm>
            <a:off x="4007689" y="1877375"/>
            <a:ext cx="6677404" cy="836591"/>
          </a:xfrm>
        </p:spPr>
        <p:txBody>
          <a:bodyPr>
            <a:normAutofit/>
          </a:bodyPr>
          <a:lstStyle/>
          <a:p>
            <a:r>
              <a:rPr lang="en-US" sz="3200"/>
              <a:t>Set-Aside Programs</a:t>
            </a:r>
          </a:p>
        </p:txBody>
      </p:sp>
      <p:sp>
        <p:nvSpPr>
          <p:cNvPr id="8" name="Text Placeholder 7">
            <a:extLst>
              <a:ext uri="{FF2B5EF4-FFF2-40B4-BE49-F238E27FC236}">
                <a16:creationId xmlns:a16="http://schemas.microsoft.com/office/drawing/2014/main" id="{2A6429C8-33D1-4C90-9A43-5DB80691B804}"/>
              </a:ext>
            </a:extLst>
          </p:cNvPr>
          <p:cNvSpPr>
            <a:spLocks noGrp="1"/>
          </p:cNvSpPr>
          <p:nvPr>
            <p:ph type="body" idx="1"/>
          </p:nvPr>
        </p:nvSpPr>
        <p:spPr>
          <a:xfrm>
            <a:off x="2315230" y="3617883"/>
            <a:ext cx="7999543" cy="2177895"/>
          </a:xfrm>
        </p:spPr>
        <p:txBody>
          <a:bodyPr>
            <a:normAutofit/>
          </a:bodyPr>
          <a:lstStyle/>
          <a:p>
            <a:pPr>
              <a:lnSpc>
                <a:spcPct val="150000"/>
              </a:lnSpc>
            </a:pPr>
            <a:r>
              <a:rPr lang="en-US" sz="1800" b="1"/>
              <a:t>CDBG Programs:</a:t>
            </a:r>
          </a:p>
          <a:p>
            <a:pPr>
              <a:lnSpc>
                <a:spcPct val="150000"/>
              </a:lnSpc>
            </a:pPr>
            <a:r>
              <a:rPr lang="en-US" sz="1800" b="1"/>
              <a:t>Employment Incentive Program (EIP), Redevelopment Funds(RDF), Immediate Threat and Danger (ITAD),  and Revolving Loan Fund (RLF)</a:t>
            </a:r>
          </a:p>
        </p:txBody>
      </p:sp>
      <p:sp>
        <p:nvSpPr>
          <p:cNvPr id="4" name="TextBox 3">
            <a:extLst>
              <a:ext uri="{FF2B5EF4-FFF2-40B4-BE49-F238E27FC236}">
                <a16:creationId xmlns:a16="http://schemas.microsoft.com/office/drawing/2014/main" id="{06D123F6-0EE9-041B-C100-DE697F1F0D14}"/>
              </a:ext>
            </a:extLst>
          </p:cNvPr>
          <p:cNvSpPr txBox="1"/>
          <p:nvPr/>
        </p:nvSpPr>
        <p:spPr>
          <a:xfrm>
            <a:off x="784019" y="825802"/>
            <a:ext cx="10623963" cy="1323439"/>
          </a:xfrm>
          <a:prstGeom prst="rect">
            <a:avLst/>
          </a:prstGeom>
          <a:noFill/>
        </p:spPr>
        <p:txBody>
          <a:bodyPr wrap="square">
            <a:spAutoFit/>
          </a:bodyPr>
          <a:lstStyle/>
          <a:p>
            <a:pPr algn="ctr"/>
            <a:r>
              <a:rPr lang="en-US" sz="4000" b="1">
                <a:solidFill>
                  <a:srgbClr val="000000"/>
                </a:solidFill>
                <a:latin typeface="Arial" panose="020B0604020202020204" pitchFamily="34" charset="0"/>
                <a:cs typeface="Arial" panose="020B0604020202020204" pitchFamily="34" charset="0"/>
              </a:rPr>
              <a:t>Georgia Department of Community Affairs</a:t>
            </a:r>
            <a:r>
              <a:rPr lang="en-US" sz="4000">
                <a:solidFill>
                  <a:srgbClr val="000000"/>
                </a:solidFill>
                <a:latin typeface="Arial" panose="020B0604020202020204" pitchFamily="34" charset="0"/>
                <a:cs typeface="Arial" panose="020B0604020202020204" pitchFamily="34" charset="0"/>
              </a:rPr>
              <a:t>​</a:t>
            </a:r>
            <a:br>
              <a:rPr lang="en-US" sz="4000">
                <a:solidFill>
                  <a:srgbClr val="000000"/>
                </a:solidFill>
                <a:latin typeface="Arial" panose="020B0604020202020204" pitchFamily="34" charset="0"/>
                <a:cs typeface="Arial" panose="020B0604020202020204" pitchFamily="34" charset="0"/>
              </a:rPr>
            </a:br>
            <a:r>
              <a:rPr lang="en-US" sz="4000" b="1">
                <a:solidFill>
                  <a:srgbClr val="000000"/>
                </a:solidFill>
                <a:latin typeface="Arial" panose="020B0604020202020204" pitchFamily="34" charset="0"/>
                <a:cs typeface="Arial" panose="020B0604020202020204" pitchFamily="34" charset="0"/>
              </a:rPr>
              <a:t>CDBG Economic Development </a:t>
            </a:r>
            <a:r>
              <a:rPr lang="en-US" sz="4000">
                <a:solidFill>
                  <a:srgbClr val="000000"/>
                </a:solidFill>
                <a:latin typeface="Arial" panose="020B0604020202020204" pitchFamily="34" charset="0"/>
                <a:cs typeface="Arial" panose="020B0604020202020204" pitchFamily="34" charset="0"/>
              </a:rPr>
              <a:t>​</a:t>
            </a:r>
            <a:endParaRPr lang="en-US" sz="4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066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488A9F-B6CB-95D3-5C24-061877458D64}"/>
              </a:ext>
            </a:extLst>
          </p:cNvPr>
          <p:cNvSpPr txBox="1">
            <a:spLocks noChangeArrowheads="1"/>
          </p:cNvSpPr>
          <p:nvPr/>
        </p:nvSpPr>
        <p:spPr bwMode="auto">
          <a:xfrm>
            <a:off x="2552700" y="1661160"/>
            <a:ext cx="7086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en-US"/>
            </a:defPPr>
            <a:lvl1pPr algn="ctr" rtl="0" fontAlgn="base">
              <a:spcBef>
                <a:spcPct val="0"/>
              </a:spcBef>
              <a:spcAft>
                <a:spcPct val="0"/>
              </a:spcAft>
              <a:defRPr i="1" kern="1200">
                <a:solidFill>
                  <a:schemeClr val="bg1"/>
                </a:solidFill>
                <a:latin typeface="Arial" charset="0"/>
                <a:ea typeface="+mn-ea"/>
                <a:cs typeface="+mn-cs"/>
              </a:defRPr>
            </a:lvl1pPr>
            <a:lvl2pPr marL="457200" algn="ctr" rtl="0" fontAlgn="base">
              <a:spcBef>
                <a:spcPct val="0"/>
              </a:spcBef>
              <a:spcAft>
                <a:spcPct val="0"/>
              </a:spcAft>
              <a:defRPr i="1" kern="1200">
                <a:solidFill>
                  <a:schemeClr val="bg1"/>
                </a:solidFill>
                <a:latin typeface="Arial" charset="0"/>
                <a:ea typeface="+mn-ea"/>
                <a:cs typeface="+mn-cs"/>
              </a:defRPr>
            </a:lvl2pPr>
            <a:lvl3pPr marL="914400" algn="ctr" rtl="0" fontAlgn="base">
              <a:spcBef>
                <a:spcPct val="0"/>
              </a:spcBef>
              <a:spcAft>
                <a:spcPct val="0"/>
              </a:spcAft>
              <a:defRPr i="1" kern="1200">
                <a:solidFill>
                  <a:schemeClr val="bg1"/>
                </a:solidFill>
                <a:latin typeface="Arial" charset="0"/>
                <a:ea typeface="+mn-ea"/>
                <a:cs typeface="+mn-cs"/>
              </a:defRPr>
            </a:lvl3pPr>
            <a:lvl4pPr marL="1371600" algn="ctr" rtl="0" fontAlgn="base">
              <a:spcBef>
                <a:spcPct val="0"/>
              </a:spcBef>
              <a:spcAft>
                <a:spcPct val="0"/>
              </a:spcAft>
              <a:defRPr i="1" kern="1200">
                <a:solidFill>
                  <a:schemeClr val="bg1"/>
                </a:solidFill>
                <a:latin typeface="Arial" charset="0"/>
                <a:ea typeface="+mn-ea"/>
                <a:cs typeface="+mn-cs"/>
              </a:defRPr>
            </a:lvl4pPr>
            <a:lvl5pPr marL="1828800" algn="ctr" rtl="0" fontAlgn="base">
              <a:spcBef>
                <a:spcPct val="0"/>
              </a:spcBef>
              <a:spcAft>
                <a:spcPct val="0"/>
              </a:spcAft>
              <a:defRPr i="1" kern="1200">
                <a:solidFill>
                  <a:schemeClr val="bg1"/>
                </a:solidFill>
                <a:latin typeface="Arial" charset="0"/>
                <a:ea typeface="+mn-ea"/>
                <a:cs typeface="+mn-cs"/>
              </a:defRPr>
            </a:lvl5pPr>
            <a:lvl6pPr marL="2286000" algn="l" defTabSz="914400" rtl="0" eaLnBrk="1" latinLnBrk="0" hangingPunct="1">
              <a:defRPr i="1" kern="1200">
                <a:solidFill>
                  <a:schemeClr val="bg1"/>
                </a:solidFill>
                <a:latin typeface="Arial" charset="0"/>
                <a:ea typeface="+mn-ea"/>
                <a:cs typeface="+mn-cs"/>
              </a:defRPr>
            </a:lvl6pPr>
            <a:lvl7pPr marL="2743200" algn="l" defTabSz="914400" rtl="0" eaLnBrk="1" latinLnBrk="0" hangingPunct="1">
              <a:defRPr i="1" kern="1200">
                <a:solidFill>
                  <a:schemeClr val="bg1"/>
                </a:solidFill>
                <a:latin typeface="Arial" charset="0"/>
                <a:ea typeface="+mn-ea"/>
                <a:cs typeface="+mn-cs"/>
              </a:defRPr>
            </a:lvl7pPr>
            <a:lvl8pPr marL="3200400" algn="l" defTabSz="914400" rtl="0" eaLnBrk="1" latinLnBrk="0" hangingPunct="1">
              <a:defRPr i="1" kern="1200">
                <a:solidFill>
                  <a:schemeClr val="bg1"/>
                </a:solidFill>
                <a:latin typeface="Arial" charset="0"/>
                <a:ea typeface="+mn-ea"/>
                <a:cs typeface="+mn-cs"/>
              </a:defRPr>
            </a:lvl8pPr>
            <a:lvl9pPr marL="3657600" algn="l" defTabSz="914400" rtl="0" eaLnBrk="1" latinLnBrk="0" hangingPunct="1">
              <a:defRPr i="1" kern="1200">
                <a:solidFill>
                  <a:schemeClr val="bg1"/>
                </a:solidFill>
                <a:latin typeface="Arial" charset="0"/>
                <a:ea typeface="+mn-ea"/>
                <a:cs typeface="+mn-cs"/>
              </a:defRPr>
            </a:lvl9pPr>
          </a:lstStyle>
          <a:p>
            <a:pPr marL="342891" indent="-342891" defTabSz="914377">
              <a:lnSpc>
                <a:spcPct val="90000"/>
              </a:lnSpc>
              <a:spcBef>
                <a:spcPct val="20000"/>
              </a:spcBef>
              <a:buClr>
                <a:srgbClr val="F56600"/>
              </a:buClr>
              <a:defRPr/>
            </a:pPr>
            <a:r>
              <a:rPr lang="en-US" sz="2600" b="1" i="0" kern="0">
                <a:solidFill>
                  <a:schemeClr val="tx1"/>
                </a:solidFill>
                <a:latin typeface="Arial" panose="020B0604020202020204" pitchFamily="34" charset="0"/>
                <a:cs typeface="Arial" panose="020B0604020202020204" pitchFamily="34" charset="0"/>
              </a:rPr>
              <a:t>CDBG Funds from U.S. Housing and Urban</a:t>
            </a:r>
          </a:p>
          <a:p>
            <a:pPr marL="342891" indent="-342891" defTabSz="914377">
              <a:lnSpc>
                <a:spcPct val="90000"/>
              </a:lnSpc>
              <a:spcBef>
                <a:spcPct val="20000"/>
              </a:spcBef>
              <a:buClr>
                <a:srgbClr val="F56600"/>
              </a:buClr>
              <a:defRPr/>
            </a:pPr>
            <a:r>
              <a:rPr lang="en-US" sz="2600" b="1" i="0" kern="0">
                <a:solidFill>
                  <a:schemeClr val="tx1"/>
                </a:solidFill>
                <a:latin typeface="Arial" panose="020B0604020202020204" pitchFamily="34" charset="0"/>
                <a:cs typeface="Arial" panose="020B0604020202020204" pitchFamily="34" charset="0"/>
              </a:rPr>
              <a:t>Development (HUD)</a:t>
            </a:r>
            <a:r>
              <a:rPr lang="en-US" sz="2200" b="1" i="0" kern="0">
                <a:solidFill>
                  <a:schemeClr val="tx1"/>
                </a:solidFill>
                <a:latin typeface="Arial" panose="020B0604020202020204" pitchFamily="34" charset="0"/>
                <a:cs typeface="Arial" panose="020B0604020202020204" pitchFamily="34" charset="0"/>
              </a:rPr>
              <a:t>	</a:t>
            </a:r>
            <a:endParaRPr lang="en-US" sz="3500" b="1" i="0" kern="0">
              <a:solidFill>
                <a:schemeClr val="tx1"/>
              </a:solidFill>
              <a:latin typeface="Arial" panose="020B0604020202020204" pitchFamily="34" charset="0"/>
              <a:cs typeface="Arial" panose="020B0604020202020204" pitchFamily="34" charset="0"/>
            </a:endParaRPr>
          </a:p>
        </p:txBody>
      </p:sp>
      <p:graphicFrame>
        <p:nvGraphicFramePr>
          <p:cNvPr id="16" name="Table 15">
            <a:extLst>
              <a:ext uri="{FF2B5EF4-FFF2-40B4-BE49-F238E27FC236}">
                <a16:creationId xmlns:a16="http://schemas.microsoft.com/office/drawing/2014/main" id="{F59B1BD3-B197-5CA2-003A-0D5C65432545}"/>
              </a:ext>
            </a:extLst>
          </p:cNvPr>
          <p:cNvGraphicFramePr>
            <a:graphicFrameLocks noGrp="1"/>
          </p:cNvGraphicFramePr>
          <p:nvPr>
            <p:extLst>
              <p:ext uri="{D42A27DB-BD31-4B8C-83A1-F6EECF244321}">
                <p14:modId xmlns:p14="http://schemas.microsoft.com/office/powerpoint/2010/main" val="2977037017"/>
              </p:ext>
            </p:extLst>
          </p:nvPr>
        </p:nvGraphicFramePr>
        <p:xfrm>
          <a:off x="2019301" y="2985912"/>
          <a:ext cx="7952995" cy="1767840"/>
        </p:xfrm>
        <a:graphic>
          <a:graphicData uri="http://schemas.openxmlformats.org/drawingml/2006/table">
            <a:tbl>
              <a:tblPr/>
              <a:tblGrid>
                <a:gridCol w="2806940">
                  <a:extLst>
                    <a:ext uri="{9D8B030D-6E8A-4147-A177-3AD203B41FA5}">
                      <a16:colId xmlns:a16="http://schemas.microsoft.com/office/drawing/2014/main" val="3423570039"/>
                    </a:ext>
                  </a:extLst>
                </a:gridCol>
                <a:gridCol w="5146055">
                  <a:extLst>
                    <a:ext uri="{9D8B030D-6E8A-4147-A177-3AD203B41FA5}">
                      <a16:colId xmlns:a16="http://schemas.microsoft.com/office/drawing/2014/main" val="2192127732"/>
                    </a:ext>
                  </a:extLst>
                </a:gridCol>
              </a:tblGrid>
              <a:tr h="436880">
                <a:tc>
                  <a:txBody>
                    <a:bodyPr/>
                    <a:lstStyle/>
                    <a:p>
                      <a:pPr algn="ctr" fontAlgn="base"/>
                      <a:r>
                        <a:rPr lang="en-US" sz="2300" b="1" i="0" u="none" strike="noStrike">
                          <a:solidFill>
                            <a:schemeClr val="tx1"/>
                          </a:solidFill>
                          <a:effectLst/>
                          <a:latin typeface="Arial" panose="020B0604020202020204" pitchFamily="34" charset="0"/>
                        </a:rPr>
                        <a:t>HUD Authorization</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1857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tc>
                  <a:txBody>
                    <a:bodyPr/>
                    <a:lstStyle/>
                    <a:p>
                      <a:pPr algn="ctr" fontAlgn="base"/>
                      <a:r>
                        <a:rPr lang="en-US" sz="2300" b="1" i="0" u="none" strike="noStrike">
                          <a:solidFill>
                            <a:schemeClr val="tx1"/>
                          </a:solidFill>
                          <a:effectLst/>
                          <a:latin typeface="Arial"/>
                        </a:rPr>
                        <a:t>Approx. $40M</a:t>
                      </a:r>
                      <a:endParaRPr lang="en-US" sz="1300" b="0" i="0">
                        <a:solidFill>
                          <a:schemeClr val="tx1"/>
                        </a:solidFill>
                        <a:effectLst/>
                        <a:latin typeface="Arial"/>
                      </a:endParaRPr>
                    </a:p>
                  </a:txBody>
                  <a:tcPr>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1857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1024351"/>
                  </a:ext>
                </a:extLst>
              </a:tr>
              <a:tr h="436880">
                <a:tc>
                  <a:txBody>
                    <a:bodyPr/>
                    <a:lstStyle/>
                    <a:p>
                      <a:pPr algn="ctr" fontAlgn="base"/>
                      <a:r>
                        <a:rPr lang="en-US" sz="2300" b="1" i="0" u="none" strike="noStrike">
                          <a:solidFill>
                            <a:schemeClr val="tx1"/>
                          </a:solidFill>
                          <a:effectLst/>
                          <a:latin typeface="Arial"/>
                        </a:rPr>
                        <a:t>EIP</a:t>
                      </a:r>
                      <a:r>
                        <a:rPr lang="en-US" sz="2300" b="0" i="0">
                          <a:solidFill>
                            <a:schemeClr val="tx1"/>
                          </a:solidFill>
                          <a:effectLst/>
                          <a:latin typeface="Arial"/>
                        </a:rPr>
                        <a:t>​</a:t>
                      </a:r>
                      <a:endParaRPr lang="en-US" sz="1300" b="0" i="0">
                        <a:solidFill>
                          <a:schemeClr val="tx1"/>
                        </a:solidFill>
                        <a:effectLst/>
                        <a:latin typeface="Arial"/>
                      </a:endParaRPr>
                    </a:p>
                  </a:txBody>
                  <a:tcPr>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tc>
                  <a:txBody>
                    <a:bodyPr/>
                    <a:lstStyle/>
                    <a:p>
                      <a:pPr algn="ctr" fontAlgn="base"/>
                      <a:r>
                        <a:rPr lang="en-US" sz="2300" b="1" i="0" u="none" strike="noStrike">
                          <a:solidFill>
                            <a:schemeClr val="tx1"/>
                          </a:solidFill>
                          <a:effectLst/>
                          <a:latin typeface="Arial" panose="020B0604020202020204" pitchFamily="34" charset="0"/>
                        </a:rPr>
                        <a:t>$4,000,000 set-aside</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9860816"/>
                  </a:ext>
                </a:extLst>
              </a:tr>
              <a:tr h="436880">
                <a:tc>
                  <a:txBody>
                    <a:bodyPr/>
                    <a:lstStyle/>
                    <a:p>
                      <a:pPr algn="ctr" fontAlgn="base"/>
                      <a:r>
                        <a:rPr lang="en-US" sz="2300" b="1" i="0" u="none" strike="noStrike">
                          <a:solidFill>
                            <a:schemeClr val="tx1"/>
                          </a:solidFill>
                          <a:effectLst/>
                          <a:latin typeface="Arial"/>
                        </a:rPr>
                        <a:t>RDF</a:t>
                      </a:r>
                      <a:r>
                        <a:rPr lang="en-US" sz="2300" b="0" i="0">
                          <a:solidFill>
                            <a:schemeClr val="tx1"/>
                          </a:solidFill>
                          <a:effectLst/>
                          <a:latin typeface="Arial"/>
                        </a:rPr>
                        <a:t>​</a:t>
                      </a:r>
                      <a:endParaRPr lang="en-US" sz="1300" b="0" i="0">
                        <a:solidFill>
                          <a:schemeClr val="tx1"/>
                        </a:solidFill>
                        <a:effectLst/>
                        <a:latin typeface="Arial"/>
                      </a:endParaRPr>
                    </a:p>
                  </a:txBody>
                  <a:tcPr>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tc>
                  <a:txBody>
                    <a:bodyPr/>
                    <a:lstStyle/>
                    <a:p>
                      <a:pPr algn="ctr" fontAlgn="base"/>
                      <a:r>
                        <a:rPr lang="en-US" sz="2300" b="1" i="0" u="none" strike="noStrike">
                          <a:solidFill>
                            <a:schemeClr val="tx1"/>
                          </a:solidFill>
                          <a:effectLst/>
                          <a:latin typeface="Arial" panose="020B0604020202020204" pitchFamily="34" charset="0"/>
                        </a:rPr>
                        <a:t>$1,500,000 set-aside</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8815670"/>
                  </a:ext>
                </a:extLst>
              </a:tr>
              <a:tr h="436880">
                <a:tc>
                  <a:txBody>
                    <a:bodyPr/>
                    <a:lstStyle/>
                    <a:p>
                      <a:pPr algn="ctr" fontAlgn="base"/>
                      <a:r>
                        <a:rPr lang="en-US" sz="2300" b="1" i="0" u="none" strike="noStrike">
                          <a:solidFill>
                            <a:schemeClr val="tx1"/>
                          </a:solidFill>
                          <a:effectLst/>
                          <a:latin typeface="Arial"/>
                        </a:rPr>
                        <a:t>Immediate Threat</a:t>
                      </a:r>
                      <a:r>
                        <a:rPr lang="en-US" sz="2300" b="0" i="0">
                          <a:solidFill>
                            <a:schemeClr val="tx1"/>
                          </a:solidFill>
                          <a:effectLst/>
                          <a:latin typeface="Arial"/>
                        </a:rPr>
                        <a:t>​</a:t>
                      </a:r>
                      <a:endParaRPr lang="en-US" sz="1300" b="0" i="0">
                        <a:solidFill>
                          <a:schemeClr val="tx1"/>
                        </a:solidFill>
                        <a:effectLst/>
                        <a:latin typeface="Arial"/>
                      </a:endParaRPr>
                    </a:p>
                  </a:txBody>
                  <a:tcPr>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18571" cap="flat" cmpd="sng" algn="ctr">
                      <a:solidFill>
                        <a:srgbClr val="000000"/>
                      </a:solidFill>
                      <a:prstDash val="solid"/>
                      <a:round/>
                      <a:headEnd type="none" w="med" len="med"/>
                      <a:tailEnd type="none" w="med" len="med"/>
                    </a:lnB>
                  </a:tcPr>
                </a:tc>
                <a:tc>
                  <a:txBody>
                    <a:bodyPr/>
                    <a:lstStyle/>
                    <a:p>
                      <a:pPr algn="ctr" fontAlgn="base"/>
                      <a:r>
                        <a:rPr lang="en-US" sz="2300" b="1" i="0" u="none" strike="noStrike">
                          <a:solidFill>
                            <a:schemeClr val="tx1"/>
                          </a:solidFill>
                          <a:effectLst/>
                          <a:latin typeface="Arial" panose="020B0604020202020204" pitchFamily="34" charset="0"/>
                        </a:rPr>
                        <a:t>$500,000 set-aside</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1857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3348767"/>
                  </a:ext>
                </a:extLst>
              </a:tr>
            </a:tbl>
          </a:graphicData>
        </a:graphic>
      </p:graphicFrame>
      <p:sp>
        <p:nvSpPr>
          <p:cNvPr id="17" name="Rectangle 1">
            <a:extLst>
              <a:ext uri="{FF2B5EF4-FFF2-40B4-BE49-F238E27FC236}">
                <a16:creationId xmlns:a16="http://schemas.microsoft.com/office/drawing/2014/main" id="{C4A7DDAF-F6F5-FEBB-E9E3-E9372F699B64}"/>
              </a:ext>
            </a:extLst>
          </p:cNvPr>
          <p:cNvSpPr>
            <a:spLocks noChangeArrowheads="1"/>
          </p:cNvSpPr>
          <p:nvPr/>
        </p:nvSpPr>
        <p:spPr bwMode="auto">
          <a:xfrm>
            <a:off x="890742" y="2339586"/>
            <a:ext cx="1472937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377"/>
            <a:r>
              <a:rPr lang="en-US" altLang="en-US">
                <a:solidFill>
                  <a:srgbClr val="000000"/>
                </a:solidFill>
                <a:cs typeface="Arial" panose="020B0604020202020204" pitchFamily="34" charset="0"/>
              </a:rPr>
              <a:t> </a:t>
            </a:r>
            <a:endParaRPr lang="en-US" altLang="en-US">
              <a:cs typeface="Arial" panose="020B0604020202020204" pitchFamily="34" charset="0"/>
            </a:endParaRPr>
          </a:p>
          <a:p>
            <a:pPr defTabSz="914377"/>
            <a:endParaRPr lang="en-US" altLang="en-US">
              <a:cs typeface="Arial" panose="020B0604020202020204" pitchFamily="34" charset="0"/>
            </a:endParaRPr>
          </a:p>
        </p:txBody>
      </p:sp>
      <p:sp>
        <p:nvSpPr>
          <p:cNvPr id="2" name="Title 1">
            <a:extLst>
              <a:ext uri="{FF2B5EF4-FFF2-40B4-BE49-F238E27FC236}">
                <a16:creationId xmlns:a16="http://schemas.microsoft.com/office/drawing/2014/main" id="{C8B8431D-113A-8E71-3A74-F1C79C980464}"/>
              </a:ext>
            </a:extLst>
          </p:cNvPr>
          <p:cNvSpPr>
            <a:spLocks noGrp="1"/>
          </p:cNvSpPr>
          <p:nvPr>
            <p:ph type="title"/>
          </p:nvPr>
        </p:nvSpPr>
        <p:spPr>
          <a:xfrm>
            <a:off x="838200" y="365125"/>
            <a:ext cx="10535194" cy="1325563"/>
          </a:xfrm>
        </p:spPr>
        <p:txBody>
          <a:bodyPr>
            <a:normAutofit/>
          </a:bodyPr>
          <a:lstStyle/>
          <a:p>
            <a:pPr algn="ctr"/>
            <a:r>
              <a:rPr lang="en-US" sz="4000" b="1">
                <a:latin typeface="Arial" panose="020B0604020202020204" pitchFamily="34" charset="0"/>
                <a:cs typeface="Arial" panose="020B0604020202020204" pitchFamily="34" charset="0"/>
              </a:rPr>
              <a:t>Available Funding: Georgia</a:t>
            </a:r>
            <a:endParaRPr lang="en-US" sz="4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9891609"/>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F5256D-EF3F-B87F-493F-6FC399CAB0B4}"/>
              </a:ext>
            </a:extLst>
          </p:cNvPr>
          <p:cNvSpPr>
            <a:spLocks noGrp="1" noChangeArrowheads="1"/>
          </p:cNvSpPr>
          <p:nvPr/>
        </p:nvSpPr>
        <p:spPr>
          <a:xfrm>
            <a:off x="7087168" y="1037988"/>
            <a:ext cx="3086100" cy="4782027"/>
          </a:xfrm>
          <a:prstGeom prst="rect">
            <a:avLst/>
          </a:prstGeom>
        </p:spPr>
        <p:txBody>
          <a:bodyPr vert="horz" lIns="91440" tIns="45720" rIns="91440" bIns="45720" rtlCol="0" anchor="ctr">
            <a:normAutofit/>
          </a:bodyPr>
          <a:lstStyle>
            <a:lvl1pPr algn="l" rtl="0" eaLnBrk="1" latinLnBrk="0" hangingPunct="1">
              <a:spcBef>
                <a:spcPct val="0"/>
              </a:spcBef>
              <a:buNone/>
              <a:defRPr kumimoji="0" sz="3301" kern="1200" baseline="0">
                <a:solidFill>
                  <a:schemeClr val="tx2"/>
                </a:solidFill>
                <a:latin typeface="+mj-lt"/>
                <a:ea typeface="+mj-ea"/>
                <a:cs typeface="+mj-cs"/>
              </a:defRPr>
            </a:lvl1pPr>
          </a:lstStyle>
          <a:p>
            <a:pPr defTabSz="914400">
              <a:lnSpc>
                <a:spcPct val="90000"/>
              </a:lnSpc>
              <a:spcAft>
                <a:spcPts val="600"/>
              </a:spcAft>
            </a:pPr>
            <a:r>
              <a:rPr lang="en-US" sz="4000" b="1">
                <a:solidFill>
                  <a:schemeClr val="tx1"/>
                </a:solidFill>
              </a:rPr>
              <a:t>Set-Asides Overview</a:t>
            </a:r>
          </a:p>
        </p:txBody>
      </p:sp>
      <p:sp>
        <p:nvSpPr>
          <p:cNvPr id="8" name="Content Placeholder 1">
            <a:extLst>
              <a:ext uri="{FF2B5EF4-FFF2-40B4-BE49-F238E27FC236}">
                <a16:creationId xmlns:a16="http://schemas.microsoft.com/office/drawing/2014/main" id="{2F12F009-71D8-6C51-A4F0-A98928272EB9}"/>
              </a:ext>
            </a:extLst>
          </p:cNvPr>
          <p:cNvSpPr>
            <a:spLocks noGrp="1"/>
          </p:cNvSpPr>
          <p:nvPr/>
        </p:nvSpPr>
        <p:spPr>
          <a:xfrm>
            <a:off x="2093214" y="671053"/>
            <a:ext cx="4307586" cy="5515897"/>
          </a:xfrm>
          <a:prstGeom prst="rect">
            <a:avLst/>
          </a:prstGeom>
        </p:spPr>
        <p:txBody>
          <a:bodyPr vert="horz" lIns="91440" tIns="45720" rIns="91440" bIns="45720" rtlCol="0" anchor="ctr">
            <a:normAutofit/>
          </a:bodyPr>
          <a:lstStyle>
            <a:lvl1pPr marL="240094" indent="-240094" algn="l" rtl="0" eaLnBrk="1" latinLnBrk="0" hangingPunct="1">
              <a:lnSpc>
                <a:spcPct val="114000"/>
              </a:lnSpc>
              <a:spcBef>
                <a:spcPts val="525"/>
              </a:spcBef>
              <a:buClr>
                <a:schemeClr val="accent2"/>
              </a:buClr>
              <a:buSzPct val="70000"/>
              <a:buFont typeface="Wingdings" panose="05000000000000000000" pitchFamily="2" charset="2"/>
              <a:buChar char=""/>
              <a:defRPr kumimoji="0" sz="2176" kern="1200" baseline="0">
                <a:solidFill>
                  <a:schemeClr val="tx2"/>
                </a:solidFill>
                <a:latin typeface="+mn-lt"/>
                <a:ea typeface="+mn-ea"/>
                <a:cs typeface="+mn-cs"/>
              </a:defRPr>
            </a:lvl1pPr>
            <a:lvl2pPr marL="480188" indent="-205795" algn="l" rtl="0" eaLnBrk="1" latinLnBrk="0" hangingPunct="1">
              <a:spcBef>
                <a:spcPts val="413"/>
              </a:spcBef>
              <a:buClr>
                <a:schemeClr val="accent1"/>
              </a:buClr>
              <a:buSzPct val="70000"/>
              <a:buFont typeface="Wingdings" panose="05000000000000000000" pitchFamily="2" charset="2"/>
              <a:buChar char="q"/>
              <a:defRPr kumimoji="0" sz="1951" kern="1200">
                <a:solidFill>
                  <a:schemeClr val="tx2"/>
                </a:solidFill>
                <a:latin typeface="+mn-lt"/>
                <a:ea typeface="+mn-ea"/>
                <a:cs typeface="+mn-cs"/>
              </a:defRPr>
            </a:lvl2pPr>
            <a:lvl3pPr marL="685983" indent="-171496" algn="l" rtl="0" eaLnBrk="1" latinLnBrk="0" hangingPunct="1">
              <a:spcBef>
                <a:spcPts val="375"/>
              </a:spcBef>
              <a:buClr>
                <a:schemeClr val="accent2"/>
              </a:buClr>
              <a:buSzPct val="75000"/>
              <a:buFont typeface="Wingdings"/>
              <a:buChar char=""/>
              <a:defRPr kumimoji="0" sz="1725" kern="1200">
                <a:solidFill>
                  <a:schemeClr val="tx2"/>
                </a:solidFill>
                <a:latin typeface="+mn-lt"/>
                <a:ea typeface="+mn-ea"/>
                <a:cs typeface="+mn-cs"/>
              </a:defRPr>
            </a:lvl3pPr>
            <a:lvl4pPr marL="1028974" indent="-171496" algn="l" rtl="0" eaLnBrk="1" latinLnBrk="0" hangingPunct="1">
              <a:spcBef>
                <a:spcPts val="300"/>
              </a:spcBef>
              <a:buClr>
                <a:schemeClr val="accent3"/>
              </a:buClr>
              <a:buSzPct val="75000"/>
              <a:buFont typeface="Wingdings"/>
              <a:buChar char=""/>
              <a:defRPr kumimoji="0" sz="1500" kern="1200">
                <a:solidFill>
                  <a:schemeClr val="tx2"/>
                </a:solidFill>
                <a:latin typeface="+mn-lt"/>
                <a:ea typeface="+mn-ea"/>
                <a:cs typeface="+mn-cs"/>
              </a:defRPr>
            </a:lvl4pPr>
            <a:lvl5pPr marL="1371966" indent="-171496" algn="l" rtl="0" eaLnBrk="1" latinLnBrk="0" hangingPunct="1">
              <a:spcBef>
                <a:spcPts val="300"/>
              </a:spcBef>
              <a:buClr>
                <a:schemeClr val="accent4"/>
              </a:buClr>
              <a:buSzPct val="65000"/>
              <a:buFont typeface="Wingdings"/>
              <a:buChar char=""/>
              <a:defRPr kumimoji="0" sz="1500" kern="1200">
                <a:solidFill>
                  <a:schemeClr val="tx2"/>
                </a:solidFill>
                <a:latin typeface="+mn-lt"/>
                <a:ea typeface="+mn-ea"/>
                <a:cs typeface="+mn-cs"/>
              </a:defRPr>
            </a:lvl5pPr>
            <a:lvl6pPr marL="1577761" indent="-171496"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555" indent="-171496"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9350" indent="-171496"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5145" indent="-171496"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a:lstStyle>
          <a:p>
            <a:pPr marL="400041" indent="-285750" defTabSz="914400" fontAlgn="base">
              <a:lnSpc>
                <a:spcPct val="90000"/>
              </a:lnSpc>
              <a:spcBef>
                <a:spcPct val="20000"/>
              </a:spcBef>
              <a:spcAft>
                <a:spcPct val="0"/>
              </a:spcAft>
              <a:buClr>
                <a:schemeClr val="accent1"/>
              </a:buClr>
              <a:buSzTx/>
              <a:defRPr/>
            </a:pPr>
            <a:r>
              <a:rPr lang="en-US" sz="1800" dirty="0">
                <a:solidFill>
                  <a:schemeClr val="tx1"/>
                </a:solidFill>
              </a:rPr>
              <a:t>Local governments can implement a broad range of activities as long as they further the National Objectives of the Act.</a:t>
            </a:r>
          </a:p>
          <a:p>
            <a:pPr marL="400041" indent="-285750" defTabSz="914400" fontAlgn="base">
              <a:lnSpc>
                <a:spcPct val="90000"/>
              </a:lnSpc>
              <a:spcBef>
                <a:spcPct val="20000"/>
              </a:spcBef>
              <a:spcAft>
                <a:spcPct val="0"/>
              </a:spcAft>
              <a:buClr>
                <a:schemeClr val="accent1"/>
              </a:buClr>
              <a:buSzTx/>
              <a:defRPr/>
            </a:pPr>
            <a:endParaRPr lang="en-US" sz="1800" b="1" dirty="0">
              <a:solidFill>
                <a:schemeClr val="tx1"/>
              </a:solidFill>
            </a:endParaRPr>
          </a:p>
          <a:p>
            <a:pPr marL="400041" indent="-285750" defTabSz="914400" fontAlgn="base">
              <a:lnSpc>
                <a:spcPct val="90000"/>
              </a:lnSpc>
              <a:spcBef>
                <a:spcPct val="20000"/>
              </a:spcBef>
              <a:spcAft>
                <a:spcPct val="0"/>
              </a:spcAft>
              <a:buClr>
                <a:schemeClr val="accent1"/>
              </a:buClr>
              <a:buSzTx/>
              <a:defRPr/>
            </a:pPr>
            <a:r>
              <a:rPr lang="en-US" sz="1800" b="1" dirty="0">
                <a:solidFill>
                  <a:schemeClr val="tx1"/>
                </a:solidFill>
              </a:rPr>
              <a:t>Three National Objectives are:</a:t>
            </a:r>
          </a:p>
          <a:p>
            <a:pPr marL="800082" lvl="1" indent="-285750" defTabSz="914400" fontAlgn="base">
              <a:lnSpc>
                <a:spcPct val="90000"/>
              </a:lnSpc>
              <a:spcBef>
                <a:spcPct val="20000"/>
              </a:spcBef>
              <a:spcAft>
                <a:spcPct val="0"/>
              </a:spcAft>
              <a:buSzTx/>
              <a:defRPr/>
            </a:pPr>
            <a:r>
              <a:rPr lang="en-US" sz="1800" dirty="0">
                <a:solidFill>
                  <a:schemeClr val="tx1"/>
                </a:solidFill>
              </a:rPr>
              <a:t>Majority benefit to low- and moderate-income persons through services and job creation;</a:t>
            </a:r>
          </a:p>
          <a:p>
            <a:pPr marL="800082" lvl="1" indent="-285750" defTabSz="914400" fontAlgn="base">
              <a:lnSpc>
                <a:spcPct val="90000"/>
              </a:lnSpc>
              <a:spcBef>
                <a:spcPct val="20000"/>
              </a:spcBef>
              <a:spcAft>
                <a:spcPct val="0"/>
              </a:spcAft>
              <a:buSzTx/>
              <a:defRPr/>
            </a:pPr>
            <a:r>
              <a:rPr lang="en-US" sz="1800" dirty="0">
                <a:solidFill>
                  <a:schemeClr val="tx1"/>
                </a:solidFill>
              </a:rPr>
              <a:t>Prevention or elimination of slum and blight; and</a:t>
            </a:r>
          </a:p>
          <a:p>
            <a:pPr marL="800082" lvl="1" indent="-285750" defTabSz="914400" fontAlgn="base">
              <a:lnSpc>
                <a:spcPct val="90000"/>
              </a:lnSpc>
              <a:spcBef>
                <a:spcPct val="20000"/>
              </a:spcBef>
              <a:spcAft>
                <a:spcPct val="0"/>
              </a:spcAft>
              <a:buSzTx/>
              <a:defRPr/>
            </a:pPr>
            <a:r>
              <a:rPr lang="en-US" sz="1800" dirty="0">
                <a:solidFill>
                  <a:schemeClr val="tx1"/>
                </a:solidFill>
              </a:rPr>
              <a:t>Urgent Need</a:t>
            </a:r>
          </a:p>
          <a:p>
            <a:pPr indent="-228600" defTabSz="914400">
              <a:lnSpc>
                <a:spcPct val="90000"/>
              </a:lnSpc>
              <a:buFont typeface="Arial" panose="020B0604020202020204" pitchFamily="34" charset="0"/>
              <a:buChar char="•"/>
            </a:pPr>
            <a:endParaRPr lang="en-US" sz="1700" dirty="0">
              <a:solidFill>
                <a:schemeClr val="tx1"/>
              </a:solidFill>
            </a:endParaRPr>
          </a:p>
        </p:txBody>
      </p:sp>
    </p:spTree>
    <p:extLst>
      <p:ext uri="{BB962C8B-B14F-4D97-AF65-F5344CB8AC3E}">
        <p14:creationId xmlns:p14="http://schemas.microsoft.com/office/powerpoint/2010/main" val="1654318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BD7FA4C-46BA-52B9-2EF6-71172DB0D25E}"/>
              </a:ext>
            </a:extLst>
          </p:cNvPr>
          <p:cNvGraphicFramePr>
            <a:graphicFrameLocks noGrp="1"/>
          </p:cNvGraphicFramePr>
          <p:nvPr>
            <p:extLst>
              <p:ext uri="{D42A27DB-BD31-4B8C-83A1-F6EECF244321}">
                <p14:modId xmlns:p14="http://schemas.microsoft.com/office/powerpoint/2010/main" val="2515702926"/>
              </p:ext>
            </p:extLst>
          </p:nvPr>
        </p:nvGraphicFramePr>
        <p:xfrm>
          <a:off x="2219707" y="1778904"/>
          <a:ext cx="7752588" cy="1325880"/>
        </p:xfrm>
        <a:graphic>
          <a:graphicData uri="http://schemas.openxmlformats.org/drawingml/2006/table">
            <a:tbl>
              <a:tblPr/>
              <a:tblGrid>
                <a:gridCol w="2736208">
                  <a:extLst>
                    <a:ext uri="{9D8B030D-6E8A-4147-A177-3AD203B41FA5}">
                      <a16:colId xmlns:a16="http://schemas.microsoft.com/office/drawing/2014/main" val="3423570039"/>
                    </a:ext>
                  </a:extLst>
                </a:gridCol>
                <a:gridCol w="5016380">
                  <a:extLst>
                    <a:ext uri="{9D8B030D-6E8A-4147-A177-3AD203B41FA5}">
                      <a16:colId xmlns:a16="http://schemas.microsoft.com/office/drawing/2014/main" val="2192127732"/>
                    </a:ext>
                  </a:extLst>
                </a:gridCol>
              </a:tblGrid>
              <a:tr h="436880">
                <a:tc>
                  <a:txBody>
                    <a:bodyPr/>
                    <a:lstStyle/>
                    <a:p>
                      <a:pPr algn="ctr" fontAlgn="base"/>
                      <a:r>
                        <a:rPr lang="en-US" sz="2300" b="1" i="0" u="none" strike="noStrike">
                          <a:solidFill>
                            <a:schemeClr val="tx1"/>
                          </a:solidFill>
                          <a:effectLst/>
                          <a:latin typeface="Arial" panose="020B0604020202020204" pitchFamily="34" charset="0"/>
                        </a:rPr>
                        <a:t>EIP</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tc>
                  <a:txBody>
                    <a:bodyPr/>
                    <a:lstStyle/>
                    <a:p>
                      <a:pPr algn="ctr" fontAlgn="base"/>
                      <a:r>
                        <a:rPr lang="en-US" sz="2300" b="1" i="0" u="none" strike="noStrike">
                          <a:solidFill>
                            <a:schemeClr val="tx1"/>
                          </a:solidFill>
                          <a:effectLst/>
                          <a:latin typeface="Arial" panose="020B0604020202020204" pitchFamily="34" charset="0"/>
                        </a:rPr>
                        <a:t>$1,000,000 set-aside</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9860816"/>
                  </a:ext>
                </a:extLst>
              </a:tr>
              <a:tr h="436880">
                <a:tc>
                  <a:txBody>
                    <a:bodyPr/>
                    <a:lstStyle/>
                    <a:p>
                      <a:pPr algn="ctr" fontAlgn="base"/>
                      <a:r>
                        <a:rPr lang="en-US" sz="2300" b="1" i="0" u="none" strike="noStrike">
                          <a:solidFill>
                            <a:schemeClr val="tx1"/>
                          </a:solidFill>
                          <a:effectLst/>
                          <a:latin typeface="Arial" panose="020B0604020202020204" pitchFamily="34" charset="0"/>
                        </a:rPr>
                        <a:t>RDF</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tc>
                  <a:txBody>
                    <a:bodyPr/>
                    <a:lstStyle/>
                    <a:p>
                      <a:pPr algn="ctr" fontAlgn="base"/>
                      <a:r>
                        <a:rPr lang="en-US" sz="2300" b="1" i="0" u="none" strike="noStrike">
                          <a:solidFill>
                            <a:schemeClr val="tx1"/>
                          </a:solidFill>
                          <a:effectLst/>
                          <a:latin typeface="Arial" panose="020B0604020202020204" pitchFamily="34" charset="0"/>
                        </a:rPr>
                        <a:t>$1,000,000 set-aside</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8815670"/>
                  </a:ext>
                </a:extLst>
              </a:tr>
              <a:tr h="436880">
                <a:tc>
                  <a:txBody>
                    <a:bodyPr/>
                    <a:lstStyle/>
                    <a:p>
                      <a:pPr algn="ctr" fontAlgn="base"/>
                      <a:r>
                        <a:rPr lang="en-US" sz="2300" b="1" i="0" u="none" strike="noStrike">
                          <a:solidFill>
                            <a:schemeClr val="tx1"/>
                          </a:solidFill>
                          <a:effectLst/>
                          <a:latin typeface="Arial" panose="020B0604020202020204" pitchFamily="34" charset="0"/>
                        </a:rPr>
                        <a:t>Immediate Threat</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18571" cap="flat" cmpd="sng" algn="ctr">
                      <a:solidFill>
                        <a:srgbClr val="000000"/>
                      </a:solidFill>
                      <a:prstDash val="solid"/>
                      <a:round/>
                      <a:headEnd type="none" w="med" len="med"/>
                      <a:tailEnd type="none" w="med" len="med"/>
                    </a:lnB>
                  </a:tcPr>
                </a:tc>
                <a:tc>
                  <a:txBody>
                    <a:bodyPr/>
                    <a:lstStyle/>
                    <a:p>
                      <a:pPr algn="ctr" fontAlgn="base"/>
                      <a:r>
                        <a:rPr lang="en-US" sz="2300" b="1" i="0" u="none" strike="noStrike">
                          <a:solidFill>
                            <a:schemeClr val="tx1"/>
                          </a:solidFill>
                          <a:effectLst/>
                          <a:latin typeface="Arial" panose="020B0604020202020204" pitchFamily="34" charset="0"/>
                        </a:rPr>
                        <a:t>$200,000 set-aside</a:t>
                      </a:r>
                      <a:r>
                        <a:rPr lang="en-US" sz="2300" b="0" i="0">
                          <a:solidFill>
                            <a:schemeClr val="tx1"/>
                          </a:solidFill>
                          <a:effectLst/>
                          <a:latin typeface="Arial" panose="020B0604020202020204" pitchFamily="34" charset="0"/>
                        </a:rPr>
                        <a:t>​</a:t>
                      </a:r>
                      <a:endParaRPr lang="en-US" sz="1300" b="0" i="0">
                        <a:solidFill>
                          <a:schemeClr val="tx1"/>
                        </a:solidFill>
                        <a:effectLst/>
                      </a:endParaRPr>
                    </a:p>
                  </a:txBody>
                  <a:tcPr>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1857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3348767"/>
                  </a:ext>
                </a:extLst>
              </a:tr>
            </a:tbl>
          </a:graphicData>
        </a:graphic>
      </p:graphicFrame>
      <p:graphicFrame>
        <p:nvGraphicFramePr>
          <p:cNvPr id="6" name="Table 5">
            <a:extLst>
              <a:ext uri="{FF2B5EF4-FFF2-40B4-BE49-F238E27FC236}">
                <a16:creationId xmlns:a16="http://schemas.microsoft.com/office/drawing/2014/main" id="{B52953FA-0397-DFB2-4555-C36C98B08280}"/>
              </a:ext>
            </a:extLst>
          </p:cNvPr>
          <p:cNvGraphicFramePr>
            <a:graphicFrameLocks noGrp="1"/>
          </p:cNvGraphicFramePr>
          <p:nvPr>
            <p:extLst>
              <p:ext uri="{D42A27DB-BD31-4B8C-83A1-F6EECF244321}">
                <p14:modId xmlns:p14="http://schemas.microsoft.com/office/powerpoint/2010/main" val="4050831198"/>
              </p:ext>
            </p:extLst>
          </p:nvPr>
        </p:nvGraphicFramePr>
        <p:xfrm>
          <a:off x="2155319" y="3429003"/>
          <a:ext cx="7881366" cy="2792526"/>
        </p:xfrm>
        <a:graphic>
          <a:graphicData uri="http://schemas.openxmlformats.org/drawingml/2006/table">
            <a:tbl>
              <a:tblPr/>
              <a:tblGrid>
                <a:gridCol w="2754653">
                  <a:extLst>
                    <a:ext uri="{9D8B030D-6E8A-4147-A177-3AD203B41FA5}">
                      <a16:colId xmlns:a16="http://schemas.microsoft.com/office/drawing/2014/main" val="2740375600"/>
                    </a:ext>
                  </a:extLst>
                </a:gridCol>
                <a:gridCol w="5126713">
                  <a:extLst>
                    <a:ext uri="{9D8B030D-6E8A-4147-A177-3AD203B41FA5}">
                      <a16:colId xmlns:a16="http://schemas.microsoft.com/office/drawing/2014/main" val="1464087967"/>
                    </a:ext>
                  </a:extLst>
                </a:gridCol>
              </a:tblGrid>
              <a:tr h="1200083">
                <a:tc>
                  <a:txBody>
                    <a:bodyPr/>
                    <a:lstStyle/>
                    <a:p>
                      <a:pPr algn="ctr" fontAlgn="base"/>
                      <a:r>
                        <a:rPr lang="en-US" sz="1900" b="1" i="0" u="none" strike="noStrike">
                          <a:solidFill>
                            <a:schemeClr val="tx1"/>
                          </a:solidFill>
                          <a:effectLst/>
                          <a:latin typeface="Arial" panose="020B0604020202020204" pitchFamily="34" charset="0"/>
                        </a:rPr>
                        <a:t>Primary Purpose</a:t>
                      </a:r>
                      <a:r>
                        <a:rPr lang="en-US" sz="1900" b="0" i="0">
                          <a:solidFill>
                            <a:schemeClr val="tx1"/>
                          </a:solidFill>
                          <a:effectLst/>
                          <a:latin typeface="Arial" panose="020B0604020202020204" pitchFamily="34" charset="0"/>
                        </a:rPr>
                        <a:t>​</a:t>
                      </a:r>
                      <a:endParaRPr lang="en-US" sz="1900" b="0" i="0">
                        <a:solidFill>
                          <a:schemeClr val="tx1"/>
                        </a:solidFill>
                        <a:effectLst/>
                      </a:endParaRPr>
                    </a:p>
                  </a:txBody>
                  <a:tcPr marL="62163" marR="62163" marT="31081" marB="31081">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tc>
                  <a:txBody>
                    <a:bodyPr/>
                    <a:lstStyle/>
                    <a:p>
                      <a:pPr algn="ctr" fontAlgn="base"/>
                      <a:r>
                        <a:rPr lang="en-US" sz="1900" b="1" i="0" u="none" strike="noStrike">
                          <a:solidFill>
                            <a:schemeClr val="tx1"/>
                          </a:solidFill>
                          <a:effectLst/>
                          <a:latin typeface="Arial" panose="020B0604020202020204" pitchFamily="34" charset="0"/>
                        </a:rPr>
                        <a:t>EIP - Expand employment opportunities for L/M income people</a:t>
                      </a:r>
                      <a:r>
                        <a:rPr lang="en-US" sz="1900" b="0" i="0">
                          <a:solidFill>
                            <a:schemeClr val="tx1"/>
                          </a:solidFill>
                          <a:effectLst/>
                          <a:latin typeface="Arial" panose="020B0604020202020204" pitchFamily="34" charset="0"/>
                        </a:rPr>
                        <a:t>​</a:t>
                      </a:r>
                      <a:endParaRPr lang="en-US" sz="1900" b="0" i="0">
                        <a:solidFill>
                          <a:schemeClr val="tx1"/>
                        </a:solidFill>
                        <a:effectLst/>
                      </a:endParaRPr>
                    </a:p>
                    <a:p>
                      <a:pPr algn="ctr" fontAlgn="base"/>
                      <a:r>
                        <a:rPr lang="en-US" sz="1900" b="1" i="0" u="none" strike="noStrike">
                          <a:solidFill>
                            <a:schemeClr val="tx1"/>
                          </a:solidFill>
                          <a:effectLst/>
                          <a:latin typeface="Arial" panose="020B0604020202020204" pitchFamily="34" charset="0"/>
                        </a:rPr>
                        <a:t>RDF – Eliminate Slum and Blight</a:t>
                      </a:r>
                      <a:r>
                        <a:rPr lang="en-US" sz="1900" b="0" i="0">
                          <a:solidFill>
                            <a:schemeClr val="tx1"/>
                          </a:solidFill>
                          <a:effectLst/>
                          <a:latin typeface="Arial" panose="020B0604020202020204" pitchFamily="34" charset="0"/>
                        </a:rPr>
                        <a:t>​</a:t>
                      </a:r>
                    </a:p>
                    <a:p>
                      <a:pPr algn="ctr" fontAlgn="base"/>
                      <a:r>
                        <a:rPr lang="en-US" sz="1900" b="1" i="0">
                          <a:solidFill>
                            <a:schemeClr val="tx1"/>
                          </a:solidFill>
                          <a:effectLst/>
                          <a:latin typeface="Arial" panose="020B0604020202020204" pitchFamily="34" charset="0"/>
                        </a:rPr>
                        <a:t>ITAD- Immediate and Urgent Disaster Relief</a:t>
                      </a:r>
                      <a:endParaRPr lang="en-US" sz="1900" b="1" i="0">
                        <a:solidFill>
                          <a:schemeClr val="tx1"/>
                        </a:solidFill>
                        <a:effectLst/>
                      </a:endParaRPr>
                    </a:p>
                  </a:txBody>
                  <a:tcPr marL="62163" marR="62163" marT="31081" marB="31081">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2593856"/>
                  </a:ext>
                </a:extLst>
              </a:tr>
              <a:tr h="631123">
                <a:tc>
                  <a:txBody>
                    <a:bodyPr/>
                    <a:lstStyle/>
                    <a:p>
                      <a:pPr algn="ctr" fontAlgn="base"/>
                      <a:r>
                        <a:rPr lang="en-US" sz="1900" b="1" i="0" u="none" strike="noStrike">
                          <a:solidFill>
                            <a:schemeClr val="tx1"/>
                          </a:solidFill>
                          <a:effectLst/>
                          <a:latin typeface="Arial" panose="020B0604020202020204" pitchFamily="34" charset="0"/>
                        </a:rPr>
                        <a:t>Low/Moderate Income Benefit</a:t>
                      </a:r>
                      <a:r>
                        <a:rPr lang="en-US" sz="1900" b="0" i="0">
                          <a:solidFill>
                            <a:schemeClr val="tx1"/>
                          </a:solidFill>
                          <a:effectLst/>
                          <a:latin typeface="Arial" panose="020B0604020202020204" pitchFamily="34" charset="0"/>
                        </a:rPr>
                        <a:t>​</a:t>
                      </a:r>
                      <a:endParaRPr lang="en-US" sz="1900" b="0" i="0">
                        <a:solidFill>
                          <a:schemeClr val="tx1"/>
                        </a:solidFill>
                        <a:effectLst/>
                      </a:endParaRPr>
                    </a:p>
                  </a:txBody>
                  <a:tcPr marL="62163" marR="62163" marT="31081" marB="31081">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tc>
                  <a:txBody>
                    <a:bodyPr/>
                    <a:lstStyle/>
                    <a:p>
                      <a:pPr algn="ctr" fontAlgn="base"/>
                      <a:r>
                        <a:rPr lang="en-US" sz="1900" b="1" i="0" u="none" strike="noStrike">
                          <a:solidFill>
                            <a:schemeClr val="tx1"/>
                          </a:solidFill>
                          <a:effectLst/>
                          <a:latin typeface="Arial" panose="020B0604020202020204" pitchFamily="34" charset="0"/>
                        </a:rPr>
                        <a:t>At least 51% of jobs created and/or retained</a:t>
                      </a:r>
                      <a:r>
                        <a:rPr lang="en-US" sz="1900" b="0" i="0">
                          <a:solidFill>
                            <a:schemeClr val="tx1"/>
                          </a:solidFill>
                          <a:effectLst/>
                          <a:latin typeface="Arial" panose="020B0604020202020204" pitchFamily="34" charset="0"/>
                        </a:rPr>
                        <a:t>​</a:t>
                      </a:r>
                      <a:endParaRPr lang="en-US" sz="1900" b="0" i="0">
                        <a:solidFill>
                          <a:schemeClr val="tx1"/>
                        </a:solidFill>
                        <a:effectLst/>
                      </a:endParaRPr>
                    </a:p>
                  </a:txBody>
                  <a:tcPr marL="62163" marR="62163" marT="31081" marB="31081">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825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3679915"/>
                  </a:ext>
                </a:extLst>
              </a:tr>
              <a:tr h="915603">
                <a:tc>
                  <a:txBody>
                    <a:bodyPr/>
                    <a:lstStyle/>
                    <a:p>
                      <a:pPr algn="ctr" fontAlgn="base"/>
                      <a:r>
                        <a:rPr lang="en-US" sz="1900" b="1" i="0" u="none" strike="noStrike">
                          <a:solidFill>
                            <a:schemeClr val="tx1"/>
                          </a:solidFill>
                          <a:effectLst/>
                          <a:latin typeface="Arial" panose="020B0604020202020204" pitchFamily="34" charset="0"/>
                        </a:rPr>
                        <a:t>Eligible Uses</a:t>
                      </a:r>
                      <a:r>
                        <a:rPr lang="en-US" sz="1900" b="0" i="0">
                          <a:solidFill>
                            <a:schemeClr val="tx1"/>
                          </a:solidFill>
                          <a:effectLst/>
                          <a:latin typeface="Arial" panose="020B0604020202020204" pitchFamily="34" charset="0"/>
                        </a:rPr>
                        <a:t>​</a:t>
                      </a:r>
                      <a:endParaRPr lang="en-US" sz="1900" b="0" i="0">
                        <a:solidFill>
                          <a:schemeClr val="tx1"/>
                        </a:solidFill>
                        <a:effectLst/>
                      </a:endParaRPr>
                    </a:p>
                  </a:txBody>
                  <a:tcPr marL="62163" marR="62163" marT="31081" marB="31081">
                    <a:lnL w="18571" cap="flat" cmpd="sng" algn="ctr">
                      <a:solidFill>
                        <a:srgbClr val="000000"/>
                      </a:solidFill>
                      <a:prstDash val="solid"/>
                      <a:round/>
                      <a:headEnd type="none" w="med" len="med"/>
                      <a:tailEnd type="none" w="med" len="med"/>
                    </a:lnL>
                    <a:lnR w="825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18571" cap="flat" cmpd="sng" algn="ctr">
                      <a:solidFill>
                        <a:srgbClr val="000000"/>
                      </a:solidFill>
                      <a:prstDash val="solid"/>
                      <a:round/>
                      <a:headEnd type="none" w="med" len="med"/>
                      <a:tailEnd type="none" w="med" len="med"/>
                    </a:lnB>
                  </a:tcPr>
                </a:tc>
                <a:tc>
                  <a:txBody>
                    <a:bodyPr/>
                    <a:lstStyle/>
                    <a:p>
                      <a:pPr algn="ctr" fontAlgn="base"/>
                      <a:r>
                        <a:rPr lang="en-US" sz="1900" b="1" i="0" u="none" strike="noStrike">
                          <a:solidFill>
                            <a:schemeClr val="tx1"/>
                          </a:solidFill>
                          <a:effectLst/>
                          <a:latin typeface="Arial" panose="020B0604020202020204" pitchFamily="34" charset="0"/>
                        </a:rPr>
                        <a:t>Public facilities, infrastructure, business loans, elimination of Slum and Blight</a:t>
                      </a:r>
                      <a:r>
                        <a:rPr lang="en-US" sz="1900" b="0" i="0">
                          <a:solidFill>
                            <a:schemeClr val="tx1"/>
                          </a:solidFill>
                          <a:effectLst/>
                          <a:latin typeface="Arial" panose="020B0604020202020204" pitchFamily="34" charset="0"/>
                        </a:rPr>
                        <a:t>​, </a:t>
                      </a:r>
                      <a:r>
                        <a:rPr lang="en-US" sz="1900" b="1" i="0">
                          <a:solidFill>
                            <a:schemeClr val="tx1"/>
                          </a:solidFill>
                          <a:effectLst/>
                          <a:latin typeface="Arial" panose="020B0604020202020204" pitchFamily="34" charset="0"/>
                        </a:rPr>
                        <a:t>Relocation Assistance</a:t>
                      </a:r>
                      <a:endParaRPr lang="en-US" sz="1900" b="1" i="0">
                        <a:solidFill>
                          <a:schemeClr val="tx1"/>
                        </a:solidFill>
                        <a:effectLst/>
                      </a:endParaRPr>
                    </a:p>
                  </a:txBody>
                  <a:tcPr marL="62163" marR="62163" marT="31081" marB="31081">
                    <a:lnL w="8251" cap="flat" cmpd="sng" algn="ctr">
                      <a:solidFill>
                        <a:srgbClr val="000000"/>
                      </a:solidFill>
                      <a:prstDash val="solid"/>
                      <a:round/>
                      <a:headEnd type="none" w="med" len="med"/>
                      <a:tailEnd type="none" w="med" len="med"/>
                    </a:lnL>
                    <a:lnR w="18571" cap="flat" cmpd="sng" algn="ctr">
                      <a:solidFill>
                        <a:srgbClr val="000000"/>
                      </a:solidFill>
                      <a:prstDash val="solid"/>
                      <a:round/>
                      <a:headEnd type="none" w="med" len="med"/>
                      <a:tailEnd type="none" w="med" len="med"/>
                    </a:lnR>
                    <a:lnT w="8251" cap="flat" cmpd="sng" algn="ctr">
                      <a:solidFill>
                        <a:srgbClr val="000000"/>
                      </a:solidFill>
                      <a:prstDash val="solid"/>
                      <a:round/>
                      <a:headEnd type="none" w="med" len="med"/>
                      <a:tailEnd type="none" w="med" len="med"/>
                    </a:lnT>
                    <a:lnB w="18571"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1894364"/>
                  </a:ext>
                </a:extLst>
              </a:tr>
            </a:tbl>
          </a:graphicData>
        </a:graphic>
      </p:graphicFrame>
      <p:sp>
        <p:nvSpPr>
          <p:cNvPr id="7" name="Title 6">
            <a:extLst>
              <a:ext uri="{FF2B5EF4-FFF2-40B4-BE49-F238E27FC236}">
                <a16:creationId xmlns:a16="http://schemas.microsoft.com/office/drawing/2014/main" id="{3FD943D8-B05A-8566-7540-775E917BBB1C}"/>
              </a:ext>
            </a:extLst>
          </p:cNvPr>
          <p:cNvSpPr>
            <a:spLocks noGrp="1"/>
          </p:cNvSpPr>
          <p:nvPr>
            <p:ph type="title"/>
          </p:nvPr>
        </p:nvSpPr>
        <p:spPr/>
        <p:txBody>
          <a:bodyPr>
            <a:normAutofit/>
          </a:bodyPr>
          <a:lstStyle/>
          <a:p>
            <a:pPr algn="ctr"/>
            <a:r>
              <a:rPr lang="en-US" sz="4000" b="1">
                <a:latin typeface="Arial" panose="020B0604020202020204" pitchFamily="34" charset="0"/>
                <a:cs typeface="Arial" panose="020B0604020202020204" pitchFamily="34" charset="0"/>
              </a:rPr>
              <a:t>Maximum Award Amounts</a:t>
            </a:r>
            <a:endParaRPr lang="en-US" sz="4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5452017"/>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ctr" defTabSz="914400"/>
            <a:r>
              <a:rPr lang="en-US" sz="4000" b="1">
                <a:latin typeface="Arial" panose="020B0604020202020204" pitchFamily="34" charset="0"/>
                <a:cs typeface="Arial" panose="020B0604020202020204" pitchFamily="34" charset="0"/>
              </a:rPr>
              <a:t>Organizational Processes</a:t>
            </a:r>
          </a:p>
        </p:txBody>
      </p:sp>
      <p:sp>
        <p:nvSpPr>
          <p:cNvPr id="16387" name="Rectangle 3"/>
          <p:cNvSpPr>
            <a:spLocks noChangeArrowheads="1"/>
          </p:cNvSpPr>
          <p:nvPr/>
        </p:nvSpPr>
        <p:spPr bwMode="auto">
          <a:xfrm>
            <a:off x="2146300" y="762000"/>
            <a:ext cx="7289800" cy="685800"/>
          </a:xfrm>
          <a:prstGeom prst="rect">
            <a:avLst/>
          </a:prstGeom>
          <a:noFill/>
          <a:ln w="9525">
            <a:noFill/>
            <a:miter lim="800000"/>
            <a:headEnd/>
            <a:tailEnd/>
          </a:ln>
        </p:spPr>
        <p:txBody>
          <a:bodyPr lIns="92075" tIns="46039" rIns="92075" bIns="46039" anchor="b"/>
          <a:lstStyle/>
          <a:p>
            <a:pPr>
              <a:spcBef>
                <a:spcPct val="50000"/>
              </a:spcBef>
            </a:pPr>
            <a:endParaRPr lang="en-US" sz="3200" b="1">
              <a:solidFill>
                <a:srgbClr val="FF9933"/>
              </a:solidFill>
            </a:endParaRPr>
          </a:p>
        </p:txBody>
      </p:sp>
      <p:sp>
        <p:nvSpPr>
          <p:cNvPr id="16388" name="Text Box 4"/>
          <p:cNvSpPr txBox="1">
            <a:spLocks noChangeArrowheads="1"/>
          </p:cNvSpPr>
          <p:nvPr/>
        </p:nvSpPr>
        <p:spPr bwMode="auto">
          <a:xfrm>
            <a:off x="3171822" y="3690870"/>
            <a:ext cx="1398824" cy="269626"/>
          </a:xfrm>
          <a:prstGeom prst="rect">
            <a:avLst/>
          </a:prstGeom>
          <a:solidFill>
            <a:srgbClr val="FFFF00">
              <a:alpha val="50195"/>
            </a:srgbClr>
          </a:solidFill>
          <a:ln w="9525">
            <a:solidFill>
              <a:srgbClr val="FFCC00"/>
            </a:solidFill>
            <a:miter lim="800000"/>
            <a:headEnd/>
            <a:tailEnd/>
          </a:ln>
        </p:spPr>
        <p:txBody>
          <a:bodyPr>
            <a:spAutoFit/>
          </a:bodyPr>
          <a:lstStyle/>
          <a:p>
            <a:pPr defTabSz="329184" eaLnBrk="0" hangingPunct="0">
              <a:spcBef>
                <a:spcPct val="50000"/>
              </a:spcBef>
            </a:pPr>
            <a:r>
              <a:rPr kumimoji="1" lang="en-US" sz="1152" b="1">
                <a:latin typeface="Arial" panose="020B0604020202020204" pitchFamily="34" charset="0"/>
                <a:cs typeface="Arial" panose="020B0604020202020204" pitchFamily="34" charset="0"/>
              </a:rPr>
              <a:t>Monitor &amp; Audit</a:t>
            </a:r>
            <a:endParaRPr kumimoji="1" lang="en-US" sz="1600">
              <a:latin typeface="Arial" panose="020B0604020202020204" pitchFamily="34" charset="0"/>
              <a:cs typeface="Arial" panose="020B0604020202020204" pitchFamily="34" charset="0"/>
            </a:endParaRPr>
          </a:p>
        </p:txBody>
      </p:sp>
      <p:sp>
        <p:nvSpPr>
          <p:cNvPr id="16389" name="Text Box 5"/>
          <p:cNvSpPr txBox="1">
            <a:spLocks noChangeArrowheads="1"/>
          </p:cNvSpPr>
          <p:nvPr/>
        </p:nvSpPr>
        <p:spPr bwMode="auto">
          <a:xfrm>
            <a:off x="3967527" y="4281307"/>
            <a:ext cx="1030955" cy="446917"/>
          </a:xfrm>
          <a:prstGeom prst="rect">
            <a:avLst/>
          </a:prstGeom>
          <a:solidFill>
            <a:srgbClr val="FFFF00">
              <a:alpha val="50195"/>
            </a:srgbClr>
          </a:solidFill>
          <a:ln w="9525">
            <a:solidFill>
              <a:srgbClr val="FFCC00"/>
            </a:solidFill>
            <a:miter lim="800000"/>
            <a:headEnd/>
            <a:tailEnd/>
          </a:ln>
        </p:spPr>
        <p:txBody>
          <a:bodyPr>
            <a:spAutoFit/>
          </a:bodyPr>
          <a:lstStyle/>
          <a:p>
            <a:pPr defTabSz="329184" eaLnBrk="0" hangingPunct="0">
              <a:spcBef>
                <a:spcPct val="50000"/>
              </a:spcBef>
            </a:pPr>
            <a:r>
              <a:rPr kumimoji="1" lang="en-US" sz="1152" b="1">
                <a:latin typeface="Arial" panose="020B0604020202020204" pitchFamily="34" charset="0"/>
                <a:cs typeface="Arial" panose="020B0604020202020204" pitchFamily="34" charset="0"/>
              </a:rPr>
              <a:t>Manage Projects</a:t>
            </a:r>
            <a:endParaRPr kumimoji="1" lang="en-US" sz="1600">
              <a:latin typeface="Arial" panose="020B0604020202020204" pitchFamily="34" charset="0"/>
              <a:cs typeface="Arial" panose="020B0604020202020204" pitchFamily="34" charset="0"/>
            </a:endParaRPr>
          </a:p>
        </p:txBody>
      </p:sp>
      <p:sp>
        <p:nvSpPr>
          <p:cNvPr id="16390" name="Text Box 6"/>
          <p:cNvSpPr txBox="1">
            <a:spLocks noChangeArrowheads="1"/>
          </p:cNvSpPr>
          <p:nvPr/>
        </p:nvSpPr>
        <p:spPr bwMode="auto">
          <a:xfrm>
            <a:off x="5639655" y="4567299"/>
            <a:ext cx="1291576" cy="712887"/>
          </a:xfrm>
          <a:prstGeom prst="rect">
            <a:avLst/>
          </a:prstGeom>
          <a:solidFill>
            <a:srgbClr val="FFFF00">
              <a:alpha val="50195"/>
            </a:srgbClr>
          </a:solidFill>
          <a:ln w="9525">
            <a:solidFill>
              <a:srgbClr val="FFCC00"/>
            </a:solidFill>
            <a:miter lim="800000"/>
            <a:headEnd/>
            <a:tailEnd/>
          </a:ln>
        </p:spPr>
        <p:txBody>
          <a:bodyPr>
            <a:spAutoFit/>
          </a:bodyPr>
          <a:lstStyle/>
          <a:p>
            <a:pPr defTabSz="329184" eaLnBrk="0" hangingPunct="0">
              <a:spcBef>
                <a:spcPct val="50000"/>
              </a:spcBef>
            </a:pPr>
            <a:r>
              <a:rPr kumimoji="1" lang="en-US" sz="1152" b="1">
                <a:latin typeface="Arial" panose="020B0604020202020204" pitchFamily="34" charset="0"/>
                <a:cs typeface="Arial" panose="020B0604020202020204" pitchFamily="34" charset="0"/>
              </a:rPr>
              <a:t>Award / Denial</a:t>
            </a:r>
          </a:p>
          <a:p>
            <a:pPr defTabSz="329184" eaLnBrk="0" hangingPunct="0">
              <a:spcBef>
                <a:spcPct val="50000"/>
              </a:spcBef>
            </a:pPr>
            <a:r>
              <a:rPr kumimoji="1" lang="en-US" sz="1152" b="1">
                <a:latin typeface="Arial" panose="020B0604020202020204" pitchFamily="34" charset="0"/>
                <a:cs typeface="Arial" panose="020B0604020202020204" pitchFamily="34" charset="0"/>
              </a:rPr>
              <a:t>Final Structure of Assistance</a:t>
            </a:r>
            <a:endParaRPr kumimoji="1" lang="en-US" sz="1600" b="1">
              <a:latin typeface="Arial" panose="020B0604020202020204" pitchFamily="34" charset="0"/>
              <a:cs typeface="Arial" panose="020B0604020202020204" pitchFamily="34" charset="0"/>
            </a:endParaRPr>
          </a:p>
        </p:txBody>
      </p:sp>
      <p:sp>
        <p:nvSpPr>
          <p:cNvPr id="16391" name="Text Box 7"/>
          <p:cNvSpPr txBox="1">
            <a:spLocks noChangeArrowheads="1"/>
          </p:cNvSpPr>
          <p:nvPr/>
        </p:nvSpPr>
        <p:spPr bwMode="auto">
          <a:xfrm>
            <a:off x="7572407" y="4484268"/>
            <a:ext cx="996359" cy="624210"/>
          </a:xfrm>
          <a:prstGeom prst="rect">
            <a:avLst/>
          </a:prstGeom>
          <a:solidFill>
            <a:srgbClr val="FFFF00">
              <a:alpha val="50195"/>
            </a:srgbClr>
          </a:solidFill>
          <a:ln w="9525">
            <a:solidFill>
              <a:srgbClr val="FFCC00"/>
            </a:solidFill>
            <a:miter lim="800000"/>
            <a:headEnd/>
            <a:tailEnd/>
          </a:ln>
        </p:spPr>
        <p:txBody>
          <a:bodyPr>
            <a:spAutoFit/>
          </a:bodyPr>
          <a:lstStyle/>
          <a:p>
            <a:pPr defTabSz="329184" eaLnBrk="0" hangingPunct="0">
              <a:spcBef>
                <a:spcPct val="50000"/>
              </a:spcBef>
            </a:pPr>
            <a:r>
              <a:rPr kumimoji="1" lang="en-US" sz="1152" b="1">
                <a:latin typeface="Arial" panose="020B0604020202020204" pitchFamily="34" charset="0"/>
                <a:cs typeface="Arial" panose="020B0604020202020204" pitchFamily="34" charset="0"/>
              </a:rPr>
              <a:t>Review &amp; Underwrite Application</a:t>
            </a:r>
            <a:endParaRPr kumimoji="1" lang="en-US" sz="1600">
              <a:latin typeface="Arial" panose="020B0604020202020204" pitchFamily="34" charset="0"/>
              <a:cs typeface="Arial" panose="020B0604020202020204" pitchFamily="34" charset="0"/>
            </a:endParaRPr>
          </a:p>
        </p:txBody>
      </p:sp>
      <p:sp>
        <p:nvSpPr>
          <p:cNvPr id="16392" name="Text Box 8"/>
          <p:cNvSpPr txBox="1">
            <a:spLocks noChangeArrowheads="1"/>
          </p:cNvSpPr>
          <p:nvPr/>
        </p:nvSpPr>
        <p:spPr bwMode="auto">
          <a:xfrm>
            <a:off x="8052135" y="3534036"/>
            <a:ext cx="1162419" cy="624210"/>
          </a:xfrm>
          <a:prstGeom prst="rect">
            <a:avLst/>
          </a:prstGeom>
          <a:solidFill>
            <a:srgbClr val="FFFF00">
              <a:alpha val="50195"/>
            </a:srgbClr>
          </a:solidFill>
          <a:ln w="9525">
            <a:solidFill>
              <a:srgbClr val="FFCC00"/>
            </a:solidFill>
            <a:miter lim="800000"/>
            <a:headEnd/>
            <a:tailEnd/>
          </a:ln>
        </p:spPr>
        <p:txBody>
          <a:bodyPr>
            <a:spAutoFit/>
          </a:bodyPr>
          <a:lstStyle/>
          <a:p>
            <a:pPr defTabSz="329184" eaLnBrk="0" hangingPunct="0">
              <a:spcBef>
                <a:spcPct val="50000"/>
              </a:spcBef>
            </a:pPr>
            <a:r>
              <a:rPr kumimoji="1" lang="en-US" sz="1152" b="1">
                <a:latin typeface="Arial" panose="020B0604020202020204" pitchFamily="34" charset="0"/>
                <a:cs typeface="Arial" panose="020B0604020202020204" pitchFamily="34" charset="0"/>
              </a:rPr>
              <a:t>Application Development &amp; Submission</a:t>
            </a:r>
            <a:endParaRPr kumimoji="1" lang="en-US" sz="1600">
              <a:latin typeface="Arial" panose="020B0604020202020204" pitchFamily="34" charset="0"/>
              <a:cs typeface="Arial" panose="020B0604020202020204" pitchFamily="34" charset="0"/>
            </a:endParaRPr>
          </a:p>
        </p:txBody>
      </p:sp>
      <p:sp>
        <p:nvSpPr>
          <p:cNvPr id="16393" name="Text Box 9"/>
          <p:cNvSpPr txBox="1">
            <a:spLocks noChangeArrowheads="1"/>
          </p:cNvSpPr>
          <p:nvPr/>
        </p:nvSpPr>
        <p:spPr bwMode="auto">
          <a:xfrm>
            <a:off x="7565489" y="2530760"/>
            <a:ext cx="1630615" cy="446917"/>
          </a:xfrm>
          <a:prstGeom prst="rect">
            <a:avLst/>
          </a:prstGeom>
          <a:solidFill>
            <a:srgbClr val="FFFF00">
              <a:alpha val="50195"/>
            </a:srgbClr>
          </a:solidFill>
          <a:ln w="9525">
            <a:solidFill>
              <a:srgbClr val="FFCC00"/>
            </a:solidFill>
            <a:miter lim="800000"/>
            <a:headEnd/>
            <a:tailEnd/>
          </a:ln>
        </p:spPr>
        <p:txBody>
          <a:bodyPr>
            <a:spAutoFit/>
          </a:bodyPr>
          <a:lstStyle/>
          <a:p>
            <a:pPr algn="ctr" defTabSz="329184" eaLnBrk="0" hangingPunct="0">
              <a:spcBef>
                <a:spcPct val="50000"/>
              </a:spcBef>
            </a:pPr>
            <a:r>
              <a:rPr kumimoji="1" lang="en-US" sz="1152" b="1">
                <a:latin typeface="Arial" panose="020B0604020202020204" pitchFamily="34" charset="0"/>
                <a:cs typeface="Arial" panose="020B0604020202020204" pitchFamily="34" charset="0"/>
              </a:rPr>
              <a:t>Initial Project Assessments </a:t>
            </a:r>
            <a:endParaRPr kumimoji="1" lang="en-US" sz="1600" b="1">
              <a:latin typeface="Arial" panose="020B0604020202020204" pitchFamily="34" charset="0"/>
              <a:cs typeface="Arial" panose="020B0604020202020204" pitchFamily="34" charset="0"/>
            </a:endParaRPr>
          </a:p>
        </p:txBody>
      </p:sp>
      <p:sp>
        <p:nvSpPr>
          <p:cNvPr id="16394" name="Text Box 10"/>
          <p:cNvSpPr txBox="1">
            <a:spLocks noChangeArrowheads="1"/>
          </p:cNvSpPr>
          <p:nvPr/>
        </p:nvSpPr>
        <p:spPr bwMode="auto">
          <a:xfrm>
            <a:off x="3173883" y="2688328"/>
            <a:ext cx="1574110" cy="446917"/>
          </a:xfrm>
          <a:prstGeom prst="rect">
            <a:avLst/>
          </a:prstGeom>
          <a:solidFill>
            <a:srgbClr val="FFFF00">
              <a:alpha val="50195"/>
            </a:srgbClr>
          </a:solidFill>
          <a:ln w="9525">
            <a:solidFill>
              <a:srgbClr val="FFCC00"/>
            </a:solidFill>
            <a:miter lim="800000"/>
            <a:headEnd/>
            <a:tailEnd/>
          </a:ln>
        </p:spPr>
        <p:txBody>
          <a:bodyPr>
            <a:spAutoFit/>
          </a:bodyPr>
          <a:lstStyle/>
          <a:p>
            <a:pPr defTabSz="329184" eaLnBrk="0" hangingPunct="0">
              <a:spcBef>
                <a:spcPct val="50000"/>
              </a:spcBef>
            </a:pPr>
            <a:r>
              <a:rPr kumimoji="1" lang="en-US" sz="1152" b="1">
                <a:latin typeface="Arial" panose="020B0604020202020204" pitchFamily="34" charset="0"/>
                <a:cs typeface="Arial" panose="020B0604020202020204" pitchFamily="34" charset="0"/>
              </a:rPr>
              <a:t>Market Successful Concepts</a:t>
            </a:r>
            <a:endParaRPr kumimoji="1" lang="en-US" sz="1600">
              <a:latin typeface="Arial" panose="020B0604020202020204" pitchFamily="34" charset="0"/>
              <a:cs typeface="Arial" panose="020B0604020202020204" pitchFamily="34" charset="0"/>
            </a:endParaRPr>
          </a:p>
        </p:txBody>
      </p:sp>
      <p:sp>
        <p:nvSpPr>
          <p:cNvPr id="16395" name="Text Box 11"/>
          <p:cNvSpPr txBox="1">
            <a:spLocks noChangeArrowheads="1"/>
          </p:cNvSpPr>
          <p:nvPr/>
        </p:nvSpPr>
        <p:spPr bwMode="auto">
          <a:xfrm>
            <a:off x="5028465" y="3245737"/>
            <a:ext cx="2156471" cy="757130"/>
          </a:xfrm>
          <a:prstGeom prst="rect">
            <a:avLst/>
          </a:prstGeom>
          <a:solidFill>
            <a:srgbClr val="FFFF00">
              <a:alpha val="50195"/>
            </a:srgbClr>
          </a:solidFill>
          <a:ln w="9525">
            <a:solidFill>
              <a:srgbClr val="FFCC00"/>
            </a:solidFill>
            <a:miter lim="800000"/>
            <a:headEnd/>
            <a:tailEnd/>
          </a:ln>
        </p:spPr>
        <p:txBody>
          <a:bodyPr>
            <a:spAutoFit/>
          </a:bodyPr>
          <a:lstStyle/>
          <a:p>
            <a:pPr defTabSz="329184" eaLnBrk="0" hangingPunct="0">
              <a:spcBef>
                <a:spcPct val="50000"/>
              </a:spcBef>
            </a:pPr>
            <a:r>
              <a:rPr kumimoji="1" lang="en-US" sz="1440" b="1">
                <a:solidFill>
                  <a:srgbClr val="F56600"/>
                </a:solidFill>
                <a:latin typeface="Arial" panose="020B0604020202020204" pitchFamily="34" charset="0"/>
                <a:cs typeface="Arial" panose="020B0604020202020204" pitchFamily="34" charset="0"/>
              </a:rPr>
              <a:t>Local Community &amp; Economic Development Needs</a:t>
            </a:r>
            <a:endParaRPr kumimoji="1" lang="en-US" sz="2000" b="1">
              <a:solidFill>
                <a:srgbClr val="F56600"/>
              </a:solidFill>
              <a:latin typeface="Arial" panose="020B0604020202020204" pitchFamily="34" charset="0"/>
              <a:cs typeface="Arial" panose="020B0604020202020204" pitchFamily="34" charset="0"/>
            </a:endParaRPr>
          </a:p>
        </p:txBody>
      </p:sp>
      <p:sp>
        <p:nvSpPr>
          <p:cNvPr id="16396" name="Text Box 12"/>
          <p:cNvSpPr txBox="1">
            <a:spLocks noChangeArrowheads="1"/>
          </p:cNvSpPr>
          <p:nvPr/>
        </p:nvSpPr>
        <p:spPr bwMode="auto">
          <a:xfrm>
            <a:off x="5134557" y="2159428"/>
            <a:ext cx="1804748" cy="313932"/>
          </a:xfrm>
          <a:prstGeom prst="rect">
            <a:avLst/>
          </a:prstGeom>
          <a:solidFill>
            <a:srgbClr val="FFFF00">
              <a:alpha val="50195"/>
            </a:srgbClr>
          </a:solidFill>
          <a:ln w="9525">
            <a:solidFill>
              <a:srgbClr val="FFCC00"/>
            </a:solidFill>
            <a:miter lim="800000"/>
            <a:headEnd/>
            <a:tailEnd/>
          </a:ln>
        </p:spPr>
        <p:txBody>
          <a:bodyPr>
            <a:spAutoFit/>
          </a:bodyPr>
          <a:lstStyle/>
          <a:p>
            <a:pPr defTabSz="329184" eaLnBrk="0" hangingPunct="0">
              <a:spcBef>
                <a:spcPct val="50000"/>
              </a:spcBef>
            </a:pPr>
            <a:r>
              <a:rPr kumimoji="1" lang="en-US" sz="1440" b="1">
                <a:latin typeface="Arial" panose="020B0604020202020204" pitchFamily="34" charset="0"/>
                <a:cs typeface="Arial" panose="020B0604020202020204" pitchFamily="34" charset="0"/>
              </a:rPr>
              <a:t>Potential Project</a:t>
            </a:r>
            <a:endParaRPr kumimoji="1" lang="en-US" sz="2000">
              <a:latin typeface="Arial" panose="020B0604020202020204" pitchFamily="34" charset="0"/>
              <a:cs typeface="Arial" panose="020B0604020202020204" pitchFamily="34" charset="0"/>
            </a:endParaRPr>
          </a:p>
        </p:txBody>
      </p:sp>
      <p:sp>
        <p:nvSpPr>
          <p:cNvPr id="16397" name="Line 13"/>
          <p:cNvSpPr>
            <a:spLocks noChangeShapeType="1"/>
          </p:cNvSpPr>
          <p:nvPr/>
        </p:nvSpPr>
        <p:spPr bwMode="auto">
          <a:xfrm flipV="1">
            <a:off x="4703262" y="2519224"/>
            <a:ext cx="387473" cy="166060"/>
          </a:xfrm>
          <a:prstGeom prst="line">
            <a:avLst/>
          </a:prstGeom>
          <a:noFill/>
          <a:ln w="9525">
            <a:solidFill>
              <a:schemeClr val="tx1"/>
            </a:solidFill>
            <a:round/>
            <a:headEnd/>
            <a:tailEnd type="triangle" w="med" len="med"/>
          </a:ln>
        </p:spPr>
        <p:txBody>
          <a:bodyPr wrap="none" anchor="ctr"/>
          <a:lstStyle/>
          <a:p>
            <a:endParaRPr lang="en-US">
              <a:latin typeface="Arial" panose="020B0604020202020204" pitchFamily="34" charset="0"/>
              <a:cs typeface="Arial" panose="020B0604020202020204" pitchFamily="34" charset="0"/>
            </a:endParaRPr>
          </a:p>
        </p:txBody>
      </p:sp>
      <p:sp>
        <p:nvSpPr>
          <p:cNvPr id="16398" name="Line 14"/>
          <p:cNvSpPr>
            <a:spLocks noChangeShapeType="1"/>
          </p:cNvSpPr>
          <p:nvPr/>
        </p:nvSpPr>
        <p:spPr bwMode="auto">
          <a:xfrm flipH="1">
            <a:off x="8319675" y="4198274"/>
            <a:ext cx="166060" cy="166060"/>
          </a:xfrm>
          <a:prstGeom prst="line">
            <a:avLst/>
          </a:prstGeom>
          <a:noFill/>
          <a:ln w="9525">
            <a:solidFill>
              <a:schemeClr val="tx1"/>
            </a:solidFill>
            <a:round/>
            <a:headEnd/>
            <a:tailEnd type="triangle" w="med" len="med"/>
          </a:ln>
        </p:spPr>
        <p:txBody>
          <a:bodyPr wrap="none" anchor="ctr"/>
          <a:lstStyle/>
          <a:p>
            <a:endParaRPr lang="en-US">
              <a:latin typeface="Arial" panose="020B0604020202020204" pitchFamily="34" charset="0"/>
              <a:cs typeface="Arial" panose="020B0604020202020204" pitchFamily="34" charset="0"/>
            </a:endParaRPr>
          </a:p>
        </p:txBody>
      </p:sp>
      <p:sp>
        <p:nvSpPr>
          <p:cNvPr id="16399" name="Line 15"/>
          <p:cNvSpPr>
            <a:spLocks noChangeShapeType="1"/>
          </p:cNvSpPr>
          <p:nvPr/>
        </p:nvSpPr>
        <p:spPr bwMode="auto">
          <a:xfrm flipV="1">
            <a:off x="3577746" y="3294171"/>
            <a:ext cx="110707" cy="221413"/>
          </a:xfrm>
          <a:prstGeom prst="line">
            <a:avLst/>
          </a:prstGeom>
          <a:noFill/>
          <a:ln w="9525">
            <a:solidFill>
              <a:schemeClr val="tx1"/>
            </a:solidFill>
            <a:round/>
            <a:headEnd/>
            <a:tailEnd type="triangle" w="med" len="med"/>
          </a:ln>
        </p:spPr>
        <p:txBody>
          <a:bodyPr wrap="none" anchor="ctr"/>
          <a:lstStyle/>
          <a:p>
            <a:endParaRPr lang="en-US">
              <a:latin typeface="Arial" panose="020B0604020202020204" pitchFamily="34" charset="0"/>
              <a:cs typeface="Arial" panose="020B0604020202020204" pitchFamily="34" charset="0"/>
            </a:endParaRPr>
          </a:p>
        </p:txBody>
      </p:sp>
      <p:sp>
        <p:nvSpPr>
          <p:cNvPr id="16400" name="Line 16"/>
          <p:cNvSpPr>
            <a:spLocks noChangeShapeType="1"/>
          </p:cNvSpPr>
          <p:nvPr/>
        </p:nvSpPr>
        <p:spPr bwMode="auto">
          <a:xfrm flipH="1" flipV="1">
            <a:off x="4998480" y="4973221"/>
            <a:ext cx="221413" cy="110707"/>
          </a:xfrm>
          <a:prstGeom prst="line">
            <a:avLst/>
          </a:prstGeom>
          <a:noFill/>
          <a:ln w="9525">
            <a:solidFill>
              <a:schemeClr val="tx1"/>
            </a:solidFill>
            <a:round/>
            <a:headEnd/>
            <a:tailEnd type="triangle" w="med" len="med"/>
          </a:ln>
        </p:spPr>
        <p:txBody>
          <a:bodyPr wrap="none" anchor="ctr"/>
          <a:lstStyle/>
          <a:p>
            <a:endParaRPr lang="en-US">
              <a:latin typeface="Arial" panose="020B0604020202020204" pitchFamily="34" charset="0"/>
              <a:cs typeface="Arial" panose="020B0604020202020204" pitchFamily="34" charset="0"/>
            </a:endParaRPr>
          </a:p>
        </p:txBody>
      </p:sp>
      <p:sp>
        <p:nvSpPr>
          <p:cNvPr id="16401" name="Line 17"/>
          <p:cNvSpPr>
            <a:spLocks noChangeShapeType="1"/>
          </p:cNvSpPr>
          <p:nvPr/>
        </p:nvSpPr>
        <p:spPr bwMode="auto">
          <a:xfrm flipH="1" flipV="1">
            <a:off x="3679226" y="4013764"/>
            <a:ext cx="166060" cy="110707"/>
          </a:xfrm>
          <a:prstGeom prst="line">
            <a:avLst/>
          </a:prstGeom>
          <a:noFill/>
          <a:ln w="9525">
            <a:solidFill>
              <a:schemeClr val="tx1"/>
            </a:solidFill>
            <a:round/>
            <a:headEnd/>
            <a:tailEnd type="triangle" w="med" len="med"/>
          </a:ln>
        </p:spPr>
        <p:txBody>
          <a:bodyPr wrap="none" anchor="ctr"/>
          <a:lstStyle/>
          <a:p>
            <a:endParaRPr lang="en-US">
              <a:latin typeface="Arial" panose="020B0604020202020204" pitchFamily="34" charset="0"/>
              <a:cs typeface="Arial" panose="020B0604020202020204" pitchFamily="34" charset="0"/>
            </a:endParaRPr>
          </a:p>
        </p:txBody>
      </p:sp>
      <p:sp>
        <p:nvSpPr>
          <p:cNvPr id="16402" name="Line 18"/>
          <p:cNvSpPr>
            <a:spLocks noChangeShapeType="1"/>
          </p:cNvSpPr>
          <p:nvPr/>
        </p:nvSpPr>
        <p:spPr bwMode="auto">
          <a:xfrm flipH="1">
            <a:off x="7092677" y="4853287"/>
            <a:ext cx="202962" cy="36902"/>
          </a:xfrm>
          <a:prstGeom prst="line">
            <a:avLst/>
          </a:prstGeom>
          <a:noFill/>
          <a:ln w="9525">
            <a:solidFill>
              <a:schemeClr val="tx1"/>
            </a:solidFill>
            <a:round/>
            <a:headEnd/>
            <a:tailEnd type="triangle" w="med" len="med"/>
          </a:ln>
        </p:spPr>
        <p:txBody>
          <a:bodyPr wrap="none" anchor="ctr"/>
          <a:lstStyle/>
          <a:p>
            <a:endParaRPr lang="en-US">
              <a:latin typeface="Arial" panose="020B0604020202020204" pitchFamily="34" charset="0"/>
              <a:cs typeface="Arial" panose="020B0604020202020204" pitchFamily="34" charset="0"/>
            </a:endParaRPr>
          </a:p>
        </p:txBody>
      </p:sp>
      <p:sp>
        <p:nvSpPr>
          <p:cNvPr id="16403" name="Line 19"/>
          <p:cNvSpPr>
            <a:spLocks noChangeShapeType="1"/>
          </p:cNvSpPr>
          <p:nvPr/>
        </p:nvSpPr>
        <p:spPr bwMode="auto">
          <a:xfrm>
            <a:off x="8513412" y="3266494"/>
            <a:ext cx="166060" cy="166060"/>
          </a:xfrm>
          <a:prstGeom prst="line">
            <a:avLst/>
          </a:prstGeom>
          <a:noFill/>
          <a:ln w="9525">
            <a:solidFill>
              <a:schemeClr val="tx1"/>
            </a:solidFill>
            <a:round/>
            <a:headEnd/>
            <a:tailEnd type="triangle" w="med" len="med"/>
          </a:ln>
        </p:spPr>
        <p:txBody>
          <a:bodyPr wrap="none" anchor="ctr"/>
          <a:lstStyle/>
          <a:p>
            <a:endParaRPr lang="en-US">
              <a:latin typeface="Arial" panose="020B0604020202020204" pitchFamily="34" charset="0"/>
              <a:cs typeface="Arial" panose="020B0604020202020204" pitchFamily="34" charset="0"/>
            </a:endParaRPr>
          </a:p>
        </p:txBody>
      </p:sp>
      <p:sp>
        <p:nvSpPr>
          <p:cNvPr id="16404" name="Line 20"/>
          <p:cNvSpPr>
            <a:spLocks noChangeShapeType="1"/>
          </p:cNvSpPr>
          <p:nvPr/>
        </p:nvSpPr>
        <p:spPr bwMode="auto">
          <a:xfrm>
            <a:off x="7092677" y="2500774"/>
            <a:ext cx="332120" cy="55353"/>
          </a:xfrm>
          <a:prstGeom prst="line">
            <a:avLst/>
          </a:prstGeom>
          <a:noFill/>
          <a:ln w="9525">
            <a:solidFill>
              <a:schemeClr val="tx1"/>
            </a:solidFill>
            <a:round/>
            <a:headEnd/>
            <a:tailEnd type="triangle" w="med" len="med"/>
          </a:ln>
        </p:spPr>
        <p:txBody>
          <a:bodyPr wrap="none" anchor="ctr"/>
          <a:lstStyle/>
          <a:p>
            <a:endParaRPr lang="en-US">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9E6EE-6D5D-EF0F-6760-71924A429931}"/>
              </a:ext>
            </a:extLst>
          </p:cNvPr>
          <p:cNvSpPr>
            <a:spLocks noGrp="1"/>
          </p:cNvSpPr>
          <p:nvPr>
            <p:ph type="title"/>
          </p:nvPr>
        </p:nvSpPr>
        <p:spPr>
          <a:xfrm>
            <a:off x="384561" y="365125"/>
            <a:ext cx="11451364" cy="1325563"/>
          </a:xfrm>
        </p:spPr>
        <p:txBody>
          <a:bodyPr>
            <a:normAutofit/>
          </a:bodyPr>
          <a:lstStyle/>
          <a:p>
            <a:pPr algn="ctr"/>
            <a:r>
              <a:rPr lang="en-US" sz="4000" b="1">
                <a:latin typeface="Arial" panose="020B0604020202020204" pitchFamily="34" charset="0"/>
                <a:cs typeface="Arial" panose="020B0604020202020204" pitchFamily="34" charset="0"/>
              </a:rPr>
              <a:t>Review &amp; Underwrite Application Timeline</a:t>
            </a:r>
          </a:p>
        </p:txBody>
      </p:sp>
      <p:graphicFrame>
        <p:nvGraphicFramePr>
          <p:cNvPr id="5" name="Diagram 4">
            <a:extLst>
              <a:ext uri="{FF2B5EF4-FFF2-40B4-BE49-F238E27FC236}">
                <a16:creationId xmlns:a16="http://schemas.microsoft.com/office/drawing/2014/main" id="{B10DF85A-1257-462F-9CD0-5797514A1AC5}"/>
              </a:ext>
            </a:extLst>
          </p:cNvPr>
          <p:cNvGraphicFramePr/>
          <p:nvPr>
            <p:extLst>
              <p:ext uri="{D42A27DB-BD31-4B8C-83A1-F6EECF244321}">
                <p14:modId xmlns:p14="http://schemas.microsoft.com/office/powerpoint/2010/main" val="373638971"/>
              </p:ext>
            </p:extLst>
          </p:nvPr>
        </p:nvGraphicFramePr>
        <p:xfrm>
          <a:off x="3048000" y="1690688"/>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27805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normAutofit/>
          </a:bodyPr>
          <a:lstStyle/>
          <a:p>
            <a:pPr algn="ctr" eaLnBrk="1" hangingPunct="1"/>
            <a:r>
              <a:rPr lang="en-US" sz="4000">
                <a:latin typeface="+mn-lt"/>
              </a:rPr>
              <a:t>What exactly is this IPA? </a:t>
            </a:r>
          </a:p>
        </p:txBody>
      </p:sp>
      <p:sp>
        <p:nvSpPr>
          <p:cNvPr id="2052" name="Text Box 12"/>
          <p:cNvSpPr txBox="1">
            <a:spLocks noChangeArrowheads="1"/>
          </p:cNvSpPr>
          <p:nvPr/>
        </p:nvSpPr>
        <p:spPr bwMode="auto">
          <a:xfrm>
            <a:off x="5083176" y="2041952"/>
            <a:ext cx="4895851" cy="830997"/>
          </a:xfrm>
          <a:prstGeom prst="rect">
            <a:avLst/>
          </a:prstGeom>
          <a:solidFill>
            <a:srgbClr val="FFFF00">
              <a:alpha val="50195"/>
            </a:srgbClr>
          </a:solidFill>
          <a:ln w="9525">
            <a:solidFill>
              <a:srgbClr val="FFCC00"/>
            </a:solidFill>
            <a:miter lim="800000"/>
            <a:headEnd/>
            <a:tailEnd/>
          </a:ln>
        </p:spPr>
        <p:txBody>
          <a:bodyPr>
            <a:spAutoFit/>
          </a:bodyPr>
          <a:lstStyle/>
          <a:p>
            <a:pPr eaLnBrk="0" hangingPunct="0">
              <a:spcBef>
                <a:spcPct val="50000"/>
              </a:spcBef>
            </a:pPr>
            <a:r>
              <a:rPr kumimoji="1" lang="en-US" sz="2400" b="1" u="sng"/>
              <a:t>Initial Project Assessment (DCA)</a:t>
            </a:r>
            <a:r>
              <a:rPr kumimoji="1" lang="en-US" sz="2400"/>
              <a:t> </a:t>
            </a:r>
          </a:p>
        </p:txBody>
      </p:sp>
      <p:sp>
        <p:nvSpPr>
          <p:cNvPr id="2053" name="Line 19"/>
          <p:cNvSpPr>
            <a:spLocks noChangeShapeType="1"/>
          </p:cNvSpPr>
          <p:nvPr/>
        </p:nvSpPr>
        <p:spPr bwMode="auto">
          <a:xfrm>
            <a:off x="4657725" y="2457451"/>
            <a:ext cx="457200" cy="0"/>
          </a:xfrm>
          <a:prstGeom prst="line">
            <a:avLst/>
          </a:prstGeom>
          <a:noFill/>
          <a:ln w="9525">
            <a:solidFill>
              <a:schemeClr val="tx1"/>
            </a:solidFill>
            <a:round/>
            <a:headEnd/>
            <a:tailEnd type="triangle" w="med" len="med"/>
          </a:ln>
        </p:spPr>
        <p:txBody>
          <a:bodyPr wrap="none" anchor="ctr"/>
          <a:lstStyle/>
          <a:p>
            <a:endParaRPr lang="en-US"/>
          </a:p>
        </p:txBody>
      </p:sp>
      <p:graphicFrame>
        <p:nvGraphicFramePr>
          <p:cNvPr id="2050" name="Object 20"/>
          <p:cNvGraphicFramePr>
            <a:graphicFrameLocks/>
          </p:cNvGraphicFramePr>
          <p:nvPr/>
        </p:nvGraphicFramePr>
        <p:xfrm>
          <a:off x="1917700" y="2019300"/>
          <a:ext cx="2743200" cy="1752600"/>
        </p:xfrm>
        <a:graphic>
          <a:graphicData uri="http://schemas.openxmlformats.org/presentationml/2006/ole">
            <mc:AlternateContent xmlns:mc="http://schemas.openxmlformats.org/markup-compatibility/2006">
              <mc:Choice xmlns:v="urn:schemas-microsoft-com:vml" Requires="v">
                <p:oleObj name="Image" r:id="rId3" imgW="5337098" imgH="2579598" progId="">
                  <p:embed/>
                </p:oleObj>
              </mc:Choice>
              <mc:Fallback>
                <p:oleObj name="Image" r:id="rId3" imgW="5337098" imgH="2579598" progId="">
                  <p:embed/>
                  <p:pic>
                    <p:nvPicPr>
                      <p:cNvPr id="2050" name="Object 2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7700" y="2019300"/>
                        <a:ext cx="2743200" cy="1752600"/>
                      </a:xfrm>
                      <a:prstGeom prst="rect">
                        <a:avLst/>
                      </a:prstGeom>
                      <a:noFill/>
                      <a:ln>
                        <a:noFill/>
                      </a:ln>
                      <a:effectLst>
                        <a:outerShdw dist="89803" dir="2700000" algn="ctr" rotWithShape="0">
                          <a:schemeClr val="tx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054" name="Text Box 25"/>
          <p:cNvSpPr txBox="1">
            <a:spLocks noChangeArrowheads="1"/>
          </p:cNvSpPr>
          <p:nvPr/>
        </p:nvSpPr>
        <p:spPr bwMode="auto">
          <a:xfrm>
            <a:off x="3829052" y="4405313"/>
            <a:ext cx="184151" cy="369332"/>
          </a:xfrm>
          <a:prstGeom prst="rect">
            <a:avLst/>
          </a:prstGeom>
          <a:noFill/>
          <a:ln w="9525" algn="ctr">
            <a:noFill/>
            <a:miter lim="800000"/>
            <a:headEnd/>
            <a:tailEnd/>
          </a:ln>
        </p:spPr>
        <p:txBody>
          <a:bodyPr>
            <a:spAutoFit/>
          </a:bodyPr>
          <a:lstStyle/>
          <a:p>
            <a:pPr>
              <a:spcBef>
                <a:spcPct val="50000"/>
              </a:spcBef>
            </a:pPr>
            <a:endParaRPr lang="en-US"/>
          </a:p>
        </p:txBody>
      </p:sp>
      <p:sp>
        <p:nvSpPr>
          <p:cNvPr id="2055" name="Text Box 26"/>
          <p:cNvSpPr txBox="1">
            <a:spLocks noChangeArrowheads="1"/>
          </p:cNvSpPr>
          <p:nvPr/>
        </p:nvSpPr>
        <p:spPr bwMode="auto">
          <a:xfrm>
            <a:off x="2987679" y="3967163"/>
            <a:ext cx="2784475" cy="369332"/>
          </a:xfrm>
          <a:prstGeom prst="rect">
            <a:avLst/>
          </a:prstGeom>
          <a:noFill/>
          <a:ln w="9525" algn="ctr">
            <a:noFill/>
            <a:miter lim="800000"/>
            <a:headEnd/>
            <a:tailEnd/>
          </a:ln>
        </p:spPr>
        <p:txBody>
          <a:bodyPr>
            <a:spAutoFit/>
          </a:bodyPr>
          <a:lstStyle/>
          <a:p>
            <a:pPr>
              <a:spcBef>
                <a:spcPct val="50000"/>
              </a:spcBef>
              <a:buFontTx/>
              <a:buChar char="•"/>
            </a:pPr>
            <a:endParaRPr lang="en-US"/>
          </a:p>
        </p:txBody>
      </p:sp>
      <p:sp>
        <p:nvSpPr>
          <p:cNvPr id="2056" name="Text Box 27"/>
          <p:cNvSpPr txBox="1">
            <a:spLocks noChangeArrowheads="1"/>
          </p:cNvSpPr>
          <p:nvPr/>
        </p:nvSpPr>
        <p:spPr bwMode="auto">
          <a:xfrm>
            <a:off x="2087567" y="4097339"/>
            <a:ext cx="7424737" cy="1938992"/>
          </a:xfrm>
          <a:prstGeom prst="rect">
            <a:avLst/>
          </a:prstGeom>
          <a:noFill/>
          <a:ln w="9525" algn="ctr">
            <a:noFill/>
            <a:miter lim="800000"/>
            <a:headEnd/>
            <a:tailEnd/>
          </a:ln>
        </p:spPr>
        <p:txBody>
          <a:bodyPr wrap="square">
            <a:spAutoFit/>
          </a:bodyPr>
          <a:lstStyle/>
          <a:p>
            <a:pPr algn="l">
              <a:buFontTx/>
              <a:buChar char="•"/>
            </a:pPr>
            <a:r>
              <a:rPr lang="en-US" sz="2000"/>
              <a:t>  The </a:t>
            </a:r>
            <a:r>
              <a:rPr lang="en-US" sz="2000" b="1"/>
              <a:t>Who</a:t>
            </a:r>
            <a:r>
              <a:rPr lang="en-US" sz="2000"/>
              <a:t>, </a:t>
            </a:r>
            <a:r>
              <a:rPr lang="en-US" sz="2000" b="1"/>
              <a:t>What</a:t>
            </a:r>
            <a:r>
              <a:rPr lang="en-US" sz="2000"/>
              <a:t>, </a:t>
            </a:r>
            <a:r>
              <a:rPr lang="en-US" sz="2000" b="1"/>
              <a:t>Why</a:t>
            </a:r>
            <a:r>
              <a:rPr lang="en-US" sz="2000"/>
              <a:t>, </a:t>
            </a:r>
            <a:r>
              <a:rPr lang="en-US" sz="2000" b="1"/>
              <a:t>When</a:t>
            </a:r>
            <a:r>
              <a:rPr lang="en-US" sz="2000"/>
              <a:t> and </a:t>
            </a:r>
            <a:r>
              <a:rPr lang="en-US" sz="2000" b="1"/>
              <a:t>Where</a:t>
            </a:r>
            <a:r>
              <a:rPr lang="en-US" sz="2000"/>
              <a:t> of a Project;</a:t>
            </a:r>
          </a:p>
          <a:p>
            <a:pPr algn="l">
              <a:buFontTx/>
              <a:buChar char="•"/>
            </a:pPr>
            <a:r>
              <a:rPr lang="en-US" sz="2000"/>
              <a:t>  Determines and Preserves Eligibility of activities and costs;</a:t>
            </a:r>
          </a:p>
          <a:p>
            <a:pPr algn="l">
              <a:buFontTx/>
              <a:buChar char="•"/>
            </a:pPr>
            <a:r>
              <a:rPr lang="en-US" sz="2000"/>
              <a:t>  Enables </a:t>
            </a:r>
            <a:r>
              <a:rPr lang="en-US" sz="2000" b="1"/>
              <a:t>Pre-Agreement Cost Approval </a:t>
            </a:r>
            <a:r>
              <a:rPr lang="en-US" sz="2000"/>
              <a:t>(PACA) which is</a:t>
            </a:r>
          </a:p>
          <a:p>
            <a:pPr algn="l"/>
            <a:r>
              <a:rPr lang="en-US" sz="2000"/>
              <a:t>   especially important for federal funds;</a:t>
            </a:r>
          </a:p>
          <a:p>
            <a:pPr algn="l">
              <a:buFontTx/>
              <a:buChar char="•"/>
            </a:pPr>
            <a:r>
              <a:rPr lang="en-US" sz="2000"/>
              <a:t>  Ensures all available funding sources are considered; and</a:t>
            </a:r>
          </a:p>
          <a:p>
            <a:pPr algn="l">
              <a:buFontTx/>
              <a:buChar char="•"/>
            </a:pPr>
            <a:r>
              <a:rPr lang="en-US" sz="2000"/>
              <a:t>  Provides an idea how competitive your project might be.</a:t>
            </a: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A450E-00AC-8098-746A-0BA5FF841A13}"/>
              </a:ext>
            </a:extLst>
          </p:cNvPr>
          <p:cNvSpPr>
            <a:spLocks noGrp="1"/>
          </p:cNvSpPr>
          <p:nvPr>
            <p:ph type="title"/>
          </p:nvPr>
        </p:nvSpPr>
        <p:spPr/>
        <p:txBody>
          <a:bodyPr>
            <a:normAutofit/>
          </a:bodyPr>
          <a:lstStyle/>
          <a:p>
            <a:pPr algn="ctr"/>
            <a:r>
              <a:rPr lang="en-US" sz="4000"/>
              <a:t>What is PACA?</a:t>
            </a:r>
          </a:p>
        </p:txBody>
      </p:sp>
      <p:sp>
        <p:nvSpPr>
          <p:cNvPr id="5" name="TextBox 4">
            <a:extLst>
              <a:ext uri="{FF2B5EF4-FFF2-40B4-BE49-F238E27FC236}">
                <a16:creationId xmlns:a16="http://schemas.microsoft.com/office/drawing/2014/main" id="{D8079F00-8E00-D044-CB62-1F5A89501EEA}"/>
              </a:ext>
            </a:extLst>
          </p:cNvPr>
          <p:cNvSpPr txBox="1"/>
          <p:nvPr/>
        </p:nvSpPr>
        <p:spPr>
          <a:xfrm>
            <a:off x="2337816" y="2039113"/>
            <a:ext cx="6830568" cy="3139321"/>
          </a:xfrm>
          <a:prstGeom prst="rect">
            <a:avLst/>
          </a:prstGeom>
          <a:noFill/>
        </p:spPr>
        <p:txBody>
          <a:bodyPr wrap="square" rtlCol="0">
            <a:spAutoFit/>
          </a:bodyPr>
          <a:lstStyle/>
          <a:p>
            <a:pPr marL="285750" indent="-285750">
              <a:buFont typeface="Arial" panose="020B0604020202020204" pitchFamily="34" charset="0"/>
              <a:buChar char="•"/>
            </a:pPr>
            <a:r>
              <a:rPr lang="en-US" dirty="0"/>
              <a:t>CDBG/EIP and DCA regulations allow potential applicants to request “pre-agreement cost approval” (PACA) from DCA that authorizes the potential applicant and beneficiary business to commence project activities and maintain project timetables while applying for EIP assistance. </a:t>
            </a:r>
          </a:p>
          <a:p>
            <a:endParaRPr lang="en-US" dirty="0"/>
          </a:p>
          <a:p>
            <a:pPr marL="285750" indent="-285750">
              <a:buFont typeface="Arial" panose="020B0604020202020204" pitchFamily="34" charset="0"/>
              <a:buChar char="•"/>
            </a:pPr>
            <a:r>
              <a:rPr lang="en-US" dirty="0"/>
              <a:t>Upon DCA’s issuance of pre-agreement cost approval, a project may move forward prior to submission of an application or award of funds while maintaining the eligibility of the job-creation and private investment that takes place prior to submission of an application and receipt of a grant award. </a:t>
            </a:r>
          </a:p>
        </p:txBody>
      </p:sp>
    </p:spTree>
    <p:extLst>
      <p:ext uri="{BB962C8B-B14F-4D97-AF65-F5344CB8AC3E}">
        <p14:creationId xmlns:p14="http://schemas.microsoft.com/office/powerpoint/2010/main" val="3883286910"/>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39125" y="1153573"/>
            <a:ext cx="2400300" cy="4461163"/>
          </a:xfrm>
        </p:spPr>
        <p:txBody>
          <a:bodyPr>
            <a:normAutofit/>
          </a:bodyPr>
          <a:lstStyle/>
          <a:p>
            <a:r>
              <a:rPr lang="en-US" b="1">
                <a:solidFill>
                  <a:srgbClr val="FFFFFF"/>
                </a:solidFill>
              </a:rPr>
              <a:t>In other words, this is how it works:</a:t>
            </a:r>
            <a:endParaRPr lang="en-US">
              <a:solidFill>
                <a:srgbClr val="FFFFFF"/>
              </a:solidFill>
            </a:endParaRPr>
          </a:p>
        </p:txBody>
      </p:sp>
      <p:sp>
        <p:nvSpPr>
          <p:cNvPr id="3" name="Content Placeholder 2"/>
          <p:cNvSpPr>
            <a:spLocks noGrp="1"/>
          </p:cNvSpPr>
          <p:nvPr>
            <p:ph idx="1"/>
          </p:nvPr>
        </p:nvSpPr>
        <p:spPr>
          <a:xfrm>
            <a:off x="4859481" y="591345"/>
            <a:ext cx="5179868" cy="5585619"/>
          </a:xfrm>
        </p:spPr>
        <p:txBody>
          <a:bodyPr anchor="ctr">
            <a:noAutofit/>
          </a:bodyPr>
          <a:lstStyle/>
          <a:p>
            <a:pPr>
              <a:lnSpc>
                <a:spcPct val="104000"/>
              </a:lnSpc>
              <a:spcBef>
                <a:spcPts val="1800"/>
              </a:spcBef>
              <a:spcAft>
                <a:spcPts val="600"/>
              </a:spcAft>
            </a:pPr>
            <a:r>
              <a:rPr lang="en-US" sz="1800" dirty="0"/>
              <a:t>Community contacts DCA Regional Representative about a potential project. </a:t>
            </a:r>
          </a:p>
          <a:p>
            <a:pPr>
              <a:lnSpc>
                <a:spcPct val="104000"/>
              </a:lnSpc>
              <a:spcBef>
                <a:spcPts val="1800"/>
              </a:spcBef>
            </a:pPr>
            <a:r>
              <a:rPr lang="en-US" sz="1800" dirty="0"/>
              <a:t>DCA conducts an Initial Project Assessment or Pre-Application visit to assist a potential applicant in understanding process &amp; programs.</a:t>
            </a:r>
          </a:p>
          <a:p>
            <a:pPr>
              <a:lnSpc>
                <a:spcPct val="104000"/>
              </a:lnSpc>
              <a:spcBef>
                <a:spcPts val="1800"/>
              </a:spcBef>
            </a:pPr>
            <a:r>
              <a:rPr lang="en-US" sz="1800" dirty="0"/>
              <a:t>DCA reviews IPA Pre-App and recommends eligible financing strategy in written response.</a:t>
            </a:r>
          </a:p>
          <a:p>
            <a:pPr>
              <a:lnSpc>
                <a:spcPct val="104000"/>
              </a:lnSpc>
              <a:spcBef>
                <a:spcPts val="1800"/>
              </a:spcBef>
            </a:pPr>
            <a:r>
              <a:rPr lang="en-US" sz="1800" dirty="0"/>
              <a:t>Community prepares and submits application for DCA  review.  </a:t>
            </a:r>
            <a:r>
              <a:rPr lang="en-US" sz="1800" b="1" dirty="0"/>
              <a:t>If the application is incomplete</a:t>
            </a:r>
            <a:r>
              <a:rPr lang="en-US" sz="1800" dirty="0"/>
              <a:t>, the applicant is notified in writing of items needed to allow for a competitive application.</a:t>
            </a:r>
          </a:p>
        </p:txBody>
      </p:sp>
      <p:sp>
        <p:nvSpPr>
          <p:cNvPr id="17412" name="Rectangle 4"/>
          <p:cNvSpPr>
            <a:spLocks noChangeArrowheads="1"/>
          </p:cNvSpPr>
          <p:nvPr/>
        </p:nvSpPr>
        <p:spPr bwMode="auto">
          <a:xfrm flipH="1">
            <a:off x="1968500" y="1066800"/>
            <a:ext cx="7073900" cy="457200"/>
          </a:xfrm>
          <a:prstGeom prst="rect">
            <a:avLst/>
          </a:prstGeom>
          <a:noFill/>
          <a:ln w="9525">
            <a:noFill/>
            <a:miter lim="800000"/>
            <a:headEnd/>
            <a:tailEnd/>
          </a:ln>
        </p:spPr>
        <p:txBody>
          <a:bodyPr/>
          <a:lstStyle/>
          <a:p>
            <a:pPr marL="342900" indent="-342900">
              <a:lnSpc>
                <a:spcPct val="80000"/>
              </a:lnSpc>
              <a:spcBef>
                <a:spcPct val="20000"/>
              </a:spcBef>
              <a:buClr>
                <a:srgbClr val="F56600"/>
              </a:buClr>
            </a:pPr>
            <a:endParaRPr lang="en-US" sz="2800" b="1">
              <a:solidFill>
                <a:srgbClr val="FF993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39125" y="1153573"/>
            <a:ext cx="2400300" cy="4461163"/>
          </a:xfrm>
        </p:spPr>
        <p:txBody>
          <a:bodyPr>
            <a:normAutofit/>
          </a:bodyPr>
          <a:lstStyle/>
          <a:p>
            <a:r>
              <a:rPr lang="en-US" sz="3300">
                <a:solidFill>
                  <a:srgbClr val="FFFFFF"/>
                </a:solidFill>
              </a:rPr>
              <a:t>How it works, continued:</a:t>
            </a:r>
          </a:p>
        </p:txBody>
      </p:sp>
      <p:sp>
        <p:nvSpPr>
          <p:cNvPr id="3" name="Content Placeholder 2"/>
          <p:cNvSpPr>
            <a:spLocks noGrp="1"/>
          </p:cNvSpPr>
          <p:nvPr>
            <p:ph idx="1"/>
          </p:nvPr>
        </p:nvSpPr>
        <p:spPr>
          <a:xfrm>
            <a:off x="4859481" y="591345"/>
            <a:ext cx="5179868" cy="5585619"/>
          </a:xfrm>
        </p:spPr>
        <p:txBody>
          <a:bodyPr anchor="ctr">
            <a:normAutofit/>
          </a:bodyPr>
          <a:lstStyle/>
          <a:p>
            <a:pPr>
              <a:spcBef>
                <a:spcPts val="1800"/>
              </a:spcBef>
            </a:pPr>
            <a:r>
              <a:rPr lang="en-US" sz="1800" dirty="0"/>
              <a:t>Application reviewed based on rating and selection criteria.</a:t>
            </a:r>
          </a:p>
          <a:p>
            <a:pPr>
              <a:spcBef>
                <a:spcPts val="1800"/>
              </a:spcBef>
            </a:pPr>
            <a:r>
              <a:rPr lang="en-US" sz="1800" dirty="0"/>
              <a:t>Award or denial of application.</a:t>
            </a:r>
          </a:p>
          <a:p>
            <a:pPr>
              <a:spcBef>
                <a:spcPts val="1800"/>
              </a:spcBef>
            </a:pPr>
            <a:r>
              <a:rPr lang="en-US" sz="1800" dirty="0"/>
              <a:t>Grant/loan management processes start – technical assistance provided through site visits.</a:t>
            </a:r>
          </a:p>
          <a:p>
            <a:pPr>
              <a:spcBef>
                <a:spcPts val="1800"/>
              </a:spcBef>
            </a:pPr>
            <a:r>
              <a:rPr lang="en-US" sz="1800" dirty="0"/>
              <a:t>Monitors project at intervals to ensure compliance with Award.</a:t>
            </a:r>
          </a:p>
          <a:p>
            <a:endParaRPr lang="en-US" dirty="0"/>
          </a:p>
        </p:txBody>
      </p:sp>
      <p:sp>
        <p:nvSpPr>
          <p:cNvPr id="18436" name="Rectangle 20"/>
          <p:cNvSpPr>
            <a:spLocks noChangeArrowheads="1"/>
          </p:cNvSpPr>
          <p:nvPr/>
        </p:nvSpPr>
        <p:spPr bwMode="auto">
          <a:xfrm flipH="1">
            <a:off x="2082800" y="1066800"/>
            <a:ext cx="6921500" cy="533400"/>
          </a:xfrm>
          <a:prstGeom prst="rect">
            <a:avLst/>
          </a:prstGeom>
          <a:noFill/>
          <a:ln w="9525">
            <a:noFill/>
            <a:miter lim="800000"/>
            <a:headEnd/>
            <a:tailEnd/>
          </a:ln>
        </p:spPr>
        <p:txBody>
          <a:bodyPr/>
          <a:lstStyle/>
          <a:p>
            <a:pPr marL="342900" indent="-342900">
              <a:lnSpc>
                <a:spcPct val="80000"/>
              </a:lnSpc>
              <a:spcBef>
                <a:spcPct val="20000"/>
              </a:spcBef>
              <a:buClr>
                <a:srgbClr val="F56600"/>
              </a:buClr>
            </a:pPr>
            <a:endParaRPr lang="en-US" sz="2800" b="1">
              <a:solidFill>
                <a:srgbClr val="FF9933"/>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7B7B157-2886-DDFD-5547-792CE4242B10}"/>
              </a:ext>
            </a:extLst>
          </p:cNvPr>
          <p:cNvSpPr>
            <a:spLocks noGrp="1"/>
          </p:cNvSpPr>
          <p:nvPr>
            <p:ph type="body" sz="quarter" idx="13"/>
          </p:nvPr>
        </p:nvSpPr>
        <p:spPr/>
        <p:txBody>
          <a:bodyPr>
            <a:normAutofit/>
          </a:bodyPr>
          <a:lstStyle/>
          <a:p>
            <a:pPr algn="ctr"/>
            <a:r>
              <a:rPr lang="en-US" sz="4800"/>
              <a:t>Let’s break down the EIP program!</a:t>
            </a:r>
          </a:p>
        </p:txBody>
      </p:sp>
    </p:spTree>
    <p:extLst>
      <p:ext uri="{BB962C8B-B14F-4D97-AF65-F5344CB8AC3E}">
        <p14:creationId xmlns:p14="http://schemas.microsoft.com/office/powerpoint/2010/main" val="1352553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3AE9-4B60-70B4-E416-E58DA548E2AB}"/>
              </a:ext>
            </a:extLst>
          </p:cNvPr>
          <p:cNvSpPr>
            <a:spLocks noGrp="1"/>
          </p:cNvSpPr>
          <p:nvPr>
            <p:ph type="title"/>
          </p:nvPr>
        </p:nvSpPr>
        <p:spPr/>
        <p:txBody>
          <a:bodyPr>
            <a:normAutofit/>
          </a:bodyPr>
          <a:lstStyle/>
          <a:p>
            <a:pPr algn="ctr"/>
            <a:r>
              <a:rPr lang="en-US" sz="4000"/>
              <a:t>Employment Incentive Program</a:t>
            </a:r>
          </a:p>
        </p:txBody>
      </p:sp>
      <p:sp>
        <p:nvSpPr>
          <p:cNvPr id="5" name="Content Placeholder 4">
            <a:extLst>
              <a:ext uri="{FF2B5EF4-FFF2-40B4-BE49-F238E27FC236}">
                <a16:creationId xmlns:a16="http://schemas.microsoft.com/office/drawing/2014/main" id="{9DFBA482-94C8-61F1-6C6A-28807A6E456C}"/>
              </a:ext>
            </a:extLst>
          </p:cNvPr>
          <p:cNvSpPr>
            <a:spLocks noGrp="1"/>
          </p:cNvSpPr>
          <p:nvPr>
            <p:ph idx="1"/>
          </p:nvPr>
        </p:nvSpPr>
        <p:spPr>
          <a:xfrm>
            <a:off x="838200" y="1825625"/>
            <a:ext cx="6733374" cy="4351338"/>
          </a:xfrm>
        </p:spPr>
        <p:txBody>
          <a:bodyPr anchor="ctr">
            <a:normAutofit/>
          </a:bodyPr>
          <a:lstStyle/>
          <a:p>
            <a:pPr>
              <a:lnSpc>
                <a:spcPct val="104000"/>
              </a:lnSpc>
            </a:pPr>
            <a:r>
              <a:rPr lang="en-US" sz="1800" b="1" dirty="0"/>
              <a:t>Purpose</a:t>
            </a:r>
          </a:p>
          <a:p>
            <a:pPr marL="0" indent="0">
              <a:lnSpc>
                <a:spcPct val="104000"/>
              </a:lnSpc>
              <a:spcAft>
                <a:spcPts val="1800"/>
              </a:spcAft>
              <a:buNone/>
            </a:pPr>
            <a:r>
              <a:rPr lang="en-US" sz="1800" b="1" dirty="0">
                <a:latin typeface="Arial" panose="020B0604020202020204" pitchFamily="34" charset="0"/>
                <a:ea typeface="Times New Roman" panose="02020603050405020304" pitchFamily="18" charset="0"/>
                <a:cs typeface="Times New Roman" panose="02020603050405020304" pitchFamily="18" charset="0"/>
              </a:rPr>
              <a:t>Facilitate and enhance job creation and/or retention</a:t>
            </a:r>
            <a:r>
              <a:rPr lang="en-US" sz="1800" dirty="0">
                <a:latin typeface="Arial" panose="020B0604020202020204" pitchFamily="34" charset="0"/>
                <a:ea typeface="Times New Roman" panose="02020603050405020304" pitchFamily="18" charset="0"/>
                <a:cs typeface="Times New Roman" panose="02020603050405020304" pitchFamily="18" charset="0"/>
              </a:rPr>
              <a:t>, </a:t>
            </a:r>
            <a:r>
              <a:rPr lang="en-US" sz="1800" b="1" dirty="0">
                <a:latin typeface="Arial" panose="020B0604020202020204" pitchFamily="34" charset="0"/>
                <a:ea typeface="Times New Roman" panose="02020603050405020304" pitchFamily="18" charset="0"/>
                <a:cs typeface="Times New Roman" panose="02020603050405020304" pitchFamily="18" charset="0"/>
              </a:rPr>
              <a:t>principally for low- and moderate-income persons</a:t>
            </a:r>
            <a:r>
              <a:rPr lang="en-US" sz="1800" dirty="0">
                <a:latin typeface="Arial" panose="020B0604020202020204" pitchFamily="34" charset="0"/>
                <a:ea typeface="Times New Roman" panose="02020603050405020304" pitchFamily="18" charset="0"/>
                <a:cs typeface="Times New Roman" panose="02020603050405020304" pitchFamily="18" charset="0"/>
              </a:rPr>
              <a:t>, by providing funding cycle that is more responsive to expanding or retaining economic opportunities at the local level. </a:t>
            </a:r>
            <a:endParaRPr lang="en-US" sz="1800" dirty="0">
              <a:latin typeface="Arial" panose="020B0604020202020204" pitchFamily="34" charset="0"/>
              <a:cs typeface="Times New Roman" panose="02020603050405020304" pitchFamily="18" charset="0"/>
            </a:endParaRPr>
          </a:p>
          <a:p>
            <a:pPr>
              <a:lnSpc>
                <a:spcPct val="104000"/>
              </a:lnSpc>
            </a:pPr>
            <a:r>
              <a:rPr lang="en-US" sz="1800" b="1" dirty="0">
                <a:latin typeface="Arial" panose="020B0604020202020204" pitchFamily="34" charset="0"/>
                <a:cs typeface="Times New Roman" panose="02020603050405020304" pitchFamily="18" charset="0"/>
              </a:rPr>
              <a:t>To Be Considered For Funding</a:t>
            </a:r>
          </a:p>
          <a:p>
            <a:pPr marL="0" indent="0">
              <a:lnSpc>
                <a:spcPct val="104000"/>
              </a:lnSpc>
              <a:buNone/>
            </a:pPr>
            <a:r>
              <a:rPr lang="en-US" sz="1800" dirty="0">
                <a:latin typeface="Arial" panose="020B0604020202020204" pitchFamily="34" charset="0"/>
                <a:cs typeface="Times New Roman" panose="02020603050405020304" pitchFamily="18" charset="0"/>
              </a:rPr>
              <a:t>P</a:t>
            </a:r>
            <a:r>
              <a:rPr lang="en-US" sz="1800" dirty="0">
                <a:latin typeface="Arial" panose="020B0604020202020204" pitchFamily="34" charset="0"/>
                <a:ea typeface="Times New Roman" panose="02020603050405020304" pitchFamily="18" charset="0"/>
                <a:cs typeface="Times New Roman" panose="02020603050405020304" pitchFamily="18" charset="0"/>
              </a:rPr>
              <a:t>otential projects </a:t>
            </a:r>
            <a:r>
              <a:rPr lang="en-US" sz="1800" b="1" dirty="0">
                <a:latin typeface="Arial" panose="020B0604020202020204" pitchFamily="34" charset="0"/>
                <a:ea typeface="Times New Roman" panose="02020603050405020304" pitchFamily="18" charset="0"/>
                <a:cs typeface="Times New Roman" panose="02020603050405020304" pitchFamily="18" charset="0"/>
              </a:rPr>
              <a:t>must address the creation and/or retention of jobs or employment opportunities</a:t>
            </a:r>
            <a:r>
              <a:rPr lang="en-US" sz="1800" dirty="0">
                <a:latin typeface="Arial" panose="020B0604020202020204" pitchFamily="34" charset="0"/>
                <a:ea typeface="Times New Roman" panose="02020603050405020304" pitchFamily="18" charset="0"/>
                <a:cs typeface="Times New Roman" panose="02020603050405020304" pitchFamily="18" charset="0"/>
              </a:rPr>
              <a:t>, a </a:t>
            </a:r>
            <a:r>
              <a:rPr lang="en-US" sz="1800" b="1" dirty="0">
                <a:latin typeface="Arial" panose="020B0604020202020204" pitchFamily="34" charset="0"/>
                <a:ea typeface="Times New Roman" panose="02020603050405020304" pitchFamily="18" charset="0"/>
                <a:cs typeface="Times New Roman" panose="02020603050405020304" pitchFamily="18" charset="0"/>
              </a:rPr>
              <a:t>minimum of 51% </a:t>
            </a:r>
            <a:r>
              <a:rPr lang="en-US" sz="1800" dirty="0">
                <a:latin typeface="Arial" panose="020B0604020202020204" pitchFamily="34" charset="0"/>
                <a:ea typeface="Times New Roman" panose="02020603050405020304" pitchFamily="18" charset="0"/>
                <a:cs typeface="Times New Roman" panose="02020603050405020304" pitchFamily="18" charset="0"/>
              </a:rPr>
              <a:t>of which must be for </a:t>
            </a:r>
            <a:r>
              <a:rPr lang="en-US" sz="1800" b="1" dirty="0">
                <a:latin typeface="Arial" panose="020B0604020202020204" pitchFamily="34" charset="0"/>
                <a:ea typeface="Times New Roman" panose="02020603050405020304" pitchFamily="18" charset="0"/>
                <a:cs typeface="Times New Roman" panose="02020603050405020304" pitchFamily="18" charset="0"/>
              </a:rPr>
              <a:t>persons of low and moderate income</a:t>
            </a:r>
            <a:endParaRPr lang="en-US" sz="1800" b="1" dirty="0"/>
          </a:p>
        </p:txBody>
      </p:sp>
      <p:pic>
        <p:nvPicPr>
          <p:cNvPr id="9" name="Graphic 8" descr="Business Growth">
            <a:extLst>
              <a:ext uri="{FF2B5EF4-FFF2-40B4-BE49-F238E27FC236}">
                <a16:creationId xmlns:a16="http://schemas.microsoft.com/office/drawing/2014/main" id="{8D02F09A-CF30-2D2D-904F-0E6D686197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48965" y="2865142"/>
            <a:ext cx="1143455" cy="1143455"/>
          </a:xfrm>
          <a:prstGeom prst="rect">
            <a:avLst/>
          </a:prstGeom>
        </p:spPr>
      </p:pic>
    </p:spTree>
    <p:extLst>
      <p:ext uri="{BB962C8B-B14F-4D97-AF65-F5344CB8AC3E}">
        <p14:creationId xmlns:p14="http://schemas.microsoft.com/office/powerpoint/2010/main" val="364996085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3AE9-4B60-70B4-E416-E58DA548E2AB}"/>
              </a:ext>
            </a:extLst>
          </p:cNvPr>
          <p:cNvSpPr>
            <a:spLocks noGrp="1"/>
          </p:cNvSpPr>
          <p:nvPr>
            <p:ph type="title"/>
          </p:nvPr>
        </p:nvSpPr>
        <p:spPr/>
        <p:txBody>
          <a:bodyPr>
            <a:normAutofit/>
          </a:bodyPr>
          <a:lstStyle/>
          <a:p>
            <a:pPr algn="ctr"/>
            <a:r>
              <a:rPr lang="en-US" sz="4000"/>
              <a:t>Employment Incentive Program</a:t>
            </a:r>
          </a:p>
        </p:txBody>
      </p:sp>
      <p:sp>
        <p:nvSpPr>
          <p:cNvPr id="5" name="Content Placeholder 4">
            <a:extLst>
              <a:ext uri="{FF2B5EF4-FFF2-40B4-BE49-F238E27FC236}">
                <a16:creationId xmlns:a16="http://schemas.microsoft.com/office/drawing/2014/main" id="{9DFBA482-94C8-61F1-6C6A-28807A6E456C}"/>
              </a:ext>
            </a:extLst>
          </p:cNvPr>
          <p:cNvSpPr>
            <a:spLocks noGrp="1"/>
          </p:cNvSpPr>
          <p:nvPr>
            <p:ph idx="1"/>
          </p:nvPr>
        </p:nvSpPr>
        <p:spPr>
          <a:xfrm>
            <a:off x="838200" y="1825625"/>
            <a:ext cx="5257800" cy="4351338"/>
          </a:xfrm>
        </p:spPr>
        <p:txBody>
          <a:bodyPr anchor="t">
            <a:noAutofit/>
          </a:bodyPr>
          <a:lstStyle/>
          <a:p>
            <a:pPr>
              <a:spcAft>
                <a:spcPts val="1800"/>
              </a:spcAft>
            </a:pPr>
            <a:r>
              <a:rPr lang="en-US" sz="2000" b="1"/>
              <a:t>Eligible Program Applicants</a:t>
            </a:r>
            <a:endParaRPr lang="en-US" sz="2000">
              <a:latin typeface="Arial" panose="020B0604020202020204" pitchFamily="34" charset="0"/>
              <a:ea typeface="Times New Roman" panose="02020603050405020304" pitchFamily="18" charset="0"/>
              <a:cs typeface="Times New Roman" panose="02020603050405020304" pitchFamily="18" charset="0"/>
            </a:endParaRPr>
          </a:p>
          <a:p>
            <a:pPr>
              <a:spcAft>
                <a:spcPts val="1800"/>
              </a:spcAft>
            </a:pPr>
            <a:r>
              <a:rPr lang="en-US" sz="2000">
                <a:latin typeface="Arial" panose="020B0604020202020204" pitchFamily="34" charset="0"/>
                <a:ea typeface="Times New Roman" panose="02020603050405020304" pitchFamily="18" charset="0"/>
                <a:cs typeface="Times New Roman" panose="02020603050405020304" pitchFamily="18" charset="0"/>
              </a:rPr>
              <a:t>U</a:t>
            </a:r>
            <a:r>
              <a:rPr lang="en-US" sz="2000">
                <a:effectLst/>
                <a:latin typeface="Arial" panose="020B0604020202020204" pitchFamily="34" charset="0"/>
                <a:ea typeface="Times New Roman" panose="02020603050405020304" pitchFamily="18" charset="0"/>
                <a:cs typeface="Times New Roman" panose="02020603050405020304" pitchFamily="18" charset="0"/>
              </a:rPr>
              <a:t>nits of general-purpose local government that are not metropolitan cities, urban counties and other units of government eligible to participate in HUD's urban counties, or metropolitan cities program. </a:t>
            </a:r>
          </a:p>
          <a:p>
            <a:endParaRPr lang="en-US"/>
          </a:p>
        </p:txBody>
      </p:sp>
      <p:pic>
        <p:nvPicPr>
          <p:cNvPr id="9" name="Graphic 8" descr="City">
            <a:extLst>
              <a:ext uri="{FF2B5EF4-FFF2-40B4-BE49-F238E27FC236}">
                <a16:creationId xmlns:a16="http://schemas.microsoft.com/office/drawing/2014/main" id="{A73E56D8-C384-8945-497E-4B990C4CE6F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203499" y="1481753"/>
            <a:ext cx="3197870" cy="3197870"/>
          </a:xfrm>
          <a:prstGeom prst="rect">
            <a:avLst/>
          </a:prstGeom>
        </p:spPr>
      </p:pic>
    </p:spTree>
    <p:extLst>
      <p:ext uri="{BB962C8B-B14F-4D97-AF65-F5344CB8AC3E}">
        <p14:creationId xmlns:p14="http://schemas.microsoft.com/office/powerpoint/2010/main" val="130266858"/>
      </p:ext>
    </p:extLst>
  </p:cSld>
  <p:clrMapOvr>
    <a:overrideClrMapping bg1="dk1" tx1="lt1" bg2="dk2" tx2="lt2" accent1="accent1" accent2="accent2" accent3="accent3" accent4="accent4" accent5="accent5" accent6="accent6" hlink="hlink" folHlink="folHlink"/>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F01F6-4F6A-1FDB-CF60-DCDB39A028AA}"/>
              </a:ext>
            </a:extLst>
          </p:cNvPr>
          <p:cNvSpPr>
            <a:spLocks noGrp="1"/>
          </p:cNvSpPr>
          <p:nvPr>
            <p:ph type="title"/>
          </p:nvPr>
        </p:nvSpPr>
        <p:spPr/>
        <p:txBody>
          <a:bodyPr>
            <a:normAutofit/>
          </a:bodyPr>
          <a:lstStyle/>
          <a:p>
            <a:pPr algn="ctr"/>
            <a:r>
              <a:rPr lang="en-US" sz="4000"/>
              <a:t>Eligibility Restrictions</a:t>
            </a:r>
          </a:p>
        </p:txBody>
      </p:sp>
      <p:graphicFrame>
        <p:nvGraphicFramePr>
          <p:cNvPr id="33" name="Content Placeholder 4">
            <a:extLst>
              <a:ext uri="{FF2B5EF4-FFF2-40B4-BE49-F238E27FC236}">
                <a16:creationId xmlns:a16="http://schemas.microsoft.com/office/drawing/2014/main" id="{252D276B-2C3D-2E2B-2B1F-96C0F6C4209F}"/>
              </a:ext>
            </a:extLst>
          </p:cNvPr>
          <p:cNvGraphicFramePr>
            <a:graphicFrameLocks noGrp="1"/>
          </p:cNvGraphicFramePr>
          <p:nvPr>
            <p:ph idx="1"/>
          </p:nvPr>
        </p:nvGraphicFramePr>
        <p:xfrm>
          <a:off x="2136648"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6477297"/>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48DA9-CD2E-57CE-B897-426D1198B2A7}"/>
              </a:ext>
            </a:extLst>
          </p:cNvPr>
          <p:cNvSpPr>
            <a:spLocks noGrp="1"/>
          </p:cNvSpPr>
          <p:nvPr>
            <p:ph type="title"/>
          </p:nvPr>
        </p:nvSpPr>
        <p:spPr>
          <a:xfrm>
            <a:off x="826094" y="1355300"/>
            <a:ext cx="4549212" cy="1498995"/>
          </a:xfrm>
        </p:spPr>
        <p:txBody>
          <a:bodyPr anchor="ctr">
            <a:normAutofit/>
          </a:bodyPr>
          <a:lstStyle/>
          <a:p>
            <a:pPr algn="ctr"/>
            <a:r>
              <a:rPr lang="en-US" sz="3500"/>
              <a:t>Compliance</a:t>
            </a:r>
            <a:br>
              <a:rPr lang="en-US" sz="3500"/>
            </a:br>
            <a:r>
              <a:rPr lang="en-US" sz="3500"/>
              <a:t>Status Check</a:t>
            </a:r>
          </a:p>
        </p:txBody>
      </p:sp>
      <p:sp>
        <p:nvSpPr>
          <p:cNvPr id="5" name="Content Placeholder 4">
            <a:extLst>
              <a:ext uri="{FF2B5EF4-FFF2-40B4-BE49-F238E27FC236}">
                <a16:creationId xmlns:a16="http://schemas.microsoft.com/office/drawing/2014/main" id="{F20DBD5F-64FA-C687-3364-3E55494F3FA5}"/>
              </a:ext>
            </a:extLst>
          </p:cNvPr>
          <p:cNvSpPr>
            <a:spLocks noGrp="1"/>
          </p:cNvSpPr>
          <p:nvPr>
            <p:ph idx="1"/>
          </p:nvPr>
        </p:nvSpPr>
        <p:spPr>
          <a:xfrm>
            <a:off x="6096001" y="785366"/>
            <a:ext cx="5269906" cy="5310632"/>
          </a:xfrm>
        </p:spPr>
        <p:txBody>
          <a:bodyPr anchor="ctr">
            <a:noAutofit/>
          </a:bodyPr>
          <a:lstStyle/>
          <a:p>
            <a:pPr marL="228600" indent="-228600">
              <a:lnSpc>
                <a:spcPct val="104000"/>
              </a:lnSpc>
              <a:spcBef>
                <a:spcPts val="0"/>
              </a:spcBef>
              <a:spcAft>
                <a:spcPts val="1800"/>
              </a:spcAft>
            </a:pPr>
            <a:r>
              <a:rPr lang="en-US" sz="1600" dirty="0">
                <a:latin typeface="Arial" panose="020B0604020202020204" pitchFamily="34" charset="0"/>
                <a:ea typeface="Times New Roman" panose="02020603050405020304" pitchFamily="18" charset="0"/>
                <a:cs typeface="Times New Roman" panose="02020603050405020304" pitchFamily="18" charset="0"/>
              </a:rPr>
              <a:t>For information on a community’s Qualified Local Government Status (QLG), i.e., the status of a community’s compliance with the first four requirements listed in the previous slide, please go to the following web site</a:t>
            </a:r>
            <a:r>
              <a:rPr lang="en-US" sz="1600" u="sng" dirty="0">
                <a:latin typeface="Arial" panose="020B0604020202020204" pitchFamily="34" charset="0"/>
                <a:ea typeface="Times New Roman" panose="02020603050405020304" pitchFamily="18" charset="0"/>
                <a:cs typeface="Times New Roman" panose="02020603050405020304" pitchFamily="18" charset="0"/>
              </a:rPr>
              <a:t>: </a:t>
            </a:r>
            <a:r>
              <a:rPr lang="en-US" sz="1600" u="sng" dirty="0">
                <a:latin typeface="Arial" panose="020B0604020202020204" pitchFamily="34" charset="0"/>
                <a:ea typeface="Times New Roman" panose="02020603050405020304" pitchFamily="18" charset="0"/>
                <a:cs typeface="Times New Roman" panose="02020603050405020304" pitchFamily="18" charset="0"/>
                <a:hlinkClick r:id="rId2"/>
              </a:rPr>
              <a:t>https://www.audits2.ga.gov/resources/orgs/local-government</a:t>
            </a:r>
            <a:r>
              <a:rPr lang="en-US" sz="1600" dirty="0">
                <a:latin typeface="Arial" panose="020B0604020202020204" pitchFamily="34" charset="0"/>
                <a:ea typeface="Times New Roman" panose="02020603050405020304" pitchFamily="18" charset="0"/>
                <a:cs typeface="Times New Roman" panose="02020603050405020304" pitchFamily="18" charset="0"/>
              </a:rPr>
              <a:t>. </a:t>
            </a:r>
          </a:p>
          <a:p>
            <a:pPr marL="228600" indent="-228600">
              <a:lnSpc>
                <a:spcPct val="104000"/>
              </a:lnSpc>
              <a:spcBef>
                <a:spcPts val="0"/>
              </a:spcBef>
              <a:spcAft>
                <a:spcPts val="1800"/>
              </a:spcAft>
            </a:pPr>
            <a:r>
              <a:rPr lang="en-US" sz="1600" dirty="0">
                <a:latin typeface="Arial" panose="020B0604020202020204" pitchFamily="34" charset="0"/>
                <a:ea typeface="Times New Roman" panose="02020603050405020304" pitchFamily="18" charset="0"/>
                <a:cs typeface="Times New Roman" panose="02020603050405020304" pitchFamily="18" charset="0"/>
              </a:rPr>
              <a:t>For information on a community’s compliance with the Local Government Audit Act, please visit :</a:t>
            </a:r>
            <a:r>
              <a:rPr lang="en-US" sz="1600" dirty="0">
                <a:hlinkClick r:id="rId3" tooltip="https://www.audits2.ga.gov/resources/orgs/local-government/"/>
              </a:rPr>
              <a:t> https://www.audits2.ga.gov/resources/orgs/local-government/</a:t>
            </a:r>
            <a:r>
              <a:rPr lang="en-US" sz="1600" dirty="0">
                <a:latin typeface="Arial" panose="020B0604020202020204" pitchFamily="34" charset="0"/>
                <a:ea typeface="Times New Roman" panose="02020603050405020304" pitchFamily="18" charset="0"/>
                <a:cs typeface="Times New Roman" panose="02020603050405020304" pitchFamily="18" charset="0"/>
              </a:rPr>
              <a:t>. (</a:t>
            </a:r>
            <a:r>
              <a:rPr lang="en-US" sz="1600" u="sng" dirty="0">
                <a:latin typeface="Arial" panose="020B0604020202020204" pitchFamily="34" charset="0"/>
                <a:ea typeface="Times New Roman" panose="02020603050405020304" pitchFamily="18" charset="0"/>
                <a:cs typeface="Times New Roman" panose="02020603050405020304" pitchFamily="18" charset="0"/>
              </a:rPr>
              <a:t>Applicant should report status of conformance with the reporting requirements in the EIP application</a:t>
            </a:r>
            <a:r>
              <a:rPr lang="en-US" sz="1600" dirty="0">
                <a:latin typeface="Arial" panose="020B0604020202020204" pitchFamily="34" charset="0"/>
                <a:ea typeface="Times New Roman" panose="02020603050405020304" pitchFamily="18" charset="0"/>
                <a:cs typeface="Times New Roman" panose="02020603050405020304" pitchFamily="18" charset="0"/>
              </a:rPr>
              <a:t> ). </a:t>
            </a:r>
          </a:p>
          <a:p>
            <a:pPr marL="228600" indent="-228600">
              <a:lnSpc>
                <a:spcPct val="104000"/>
              </a:lnSpc>
              <a:spcBef>
                <a:spcPts val="0"/>
              </a:spcBef>
              <a:spcAft>
                <a:spcPts val="1800"/>
              </a:spcAft>
            </a:pPr>
            <a:r>
              <a:rPr lang="en-US" sz="1600" b="1" i="1"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It should also be emphasized, that to be eligible as a sub-recipient of EIP funding, </a:t>
            </a:r>
            <a:r>
              <a:rPr lang="en-US" sz="1600" b="1" i="1" u="sng"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the business and principals must not appear on the Georgia Department of Revenue’s delinquent tax list</a:t>
            </a:r>
            <a:r>
              <a:rPr lang="en-US" sz="1600"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 </a:t>
            </a:r>
            <a:r>
              <a:rPr lang="en-US" sz="1600" dirty="0">
                <a:solidFill>
                  <a:srgbClr val="FF0000"/>
                </a:solidFill>
              </a:rPr>
              <a:t> </a:t>
            </a:r>
            <a:r>
              <a:rPr lang="en-US" sz="1600"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 </a:t>
            </a:r>
            <a:endParaRPr lang="en-US" sz="1600" dirty="0">
              <a:solidFill>
                <a:srgbClr val="FF0000"/>
              </a:solidFill>
            </a:endParaRPr>
          </a:p>
        </p:txBody>
      </p:sp>
      <p:pic>
        <p:nvPicPr>
          <p:cNvPr id="9" name="Graphic 8" descr="Bank">
            <a:extLst>
              <a:ext uri="{FF2B5EF4-FFF2-40B4-BE49-F238E27FC236}">
                <a16:creationId xmlns:a16="http://schemas.microsoft.com/office/drawing/2014/main" id="{2F99A7C5-4EA2-1FF5-15EC-659EE7222B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7201" y="3266630"/>
            <a:ext cx="2666998" cy="2666998"/>
          </a:xfrm>
          <a:prstGeom prst="rect">
            <a:avLst/>
          </a:prstGeom>
        </p:spPr>
      </p:pic>
    </p:spTree>
    <p:extLst>
      <p:ext uri="{BB962C8B-B14F-4D97-AF65-F5344CB8AC3E}">
        <p14:creationId xmlns:p14="http://schemas.microsoft.com/office/powerpoint/2010/main" val="925536920"/>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3AE9-4B60-70B4-E416-E58DA548E2AB}"/>
              </a:ext>
            </a:extLst>
          </p:cNvPr>
          <p:cNvSpPr>
            <a:spLocks noGrp="1"/>
          </p:cNvSpPr>
          <p:nvPr>
            <p:ph type="title"/>
          </p:nvPr>
        </p:nvSpPr>
        <p:spPr/>
        <p:txBody>
          <a:bodyPr>
            <a:normAutofit/>
          </a:bodyPr>
          <a:lstStyle/>
          <a:p>
            <a:pPr algn="ctr"/>
            <a:r>
              <a:rPr lang="en-US" sz="4000"/>
              <a:t>Employment Incentive Program</a:t>
            </a:r>
          </a:p>
        </p:txBody>
      </p:sp>
      <p:graphicFrame>
        <p:nvGraphicFramePr>
          <p:cNvPr id="8" name="Content Placeholder 4">
            <a:extLst>
              <a:ext uri="{FF2B5EF4-FFF2-40B4-BE49-F238E27FC236}">
                <a16:creationId xmlns:a16="http://schemas.microsoft.com/office/drawing/2014/main" id="{FB9F37E4-AC7A-3FB6-A40B-F60FB4C15969}"/>
              </a:ext>
            </a:extLst>
          </p:cNvPr>
          <p:cNvGraphicFramePr>
            <a:graphicFrameLocks noGrp="1"/>
          </p:cNvGraphicFramePr>
          <p:nvPr>
            <p:ph idx="1"/>
            <p:extLst>
              <p:ext uri="{D42A27DB-BD31-4B8C-83A1-F6EECF244321}">
                <p14:modId xmlns:p14="http://schemas.microsoft.com/office/powerpoint/2010/main" val="31476808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AF253299-14C9-3AD4-25ED-0FA873CE796A}"/>
              </a:ext>
            </a:extLst>
          </p:cNvPr>
          <p:cNvSpPr txBox="1"/>
          <p:nvPr/>
        </p:nvSpPr>
        <p:spPr>
          <a:xfrm>
            <a:off x="3315222" y="1521621"/>
            <a:ext cx="5561556" cy="523220"/>
          </a:xfrm>
          <a:prstGeom prst="rect">
            <a:avLst/>
          </a:prstGeom>
          <a:noFill/>
        </p:spPr>
        <p:txBody>
          <a:bodyPr wrap="square" rtlCol="0">
            <a:spAutoFit/>
          </a:bodyPr>
          <a:lstStyle/>
          <a:p>
            <a:pPr algn="ctr"/>
            <a:r>
              <a:rPr lang="en-US" sz="2800"/>
              <a:t>The program can be utilized to:</a:t>
            </a:r>
          </a:p>
        </p:txBody>
      </p:sp>
    </p:spTree>
    <p:extLst>
      <p:ext uri="{BB962C8B-B14F-4D97-AF65-F5344CB8AC3E}">
        <p14:creationId xmlns:p14="http://schemas.microsoft.com/office/powerpoint/2010/main" val="115539659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3AE9-4B60-70B4-E416-E58DA548E2AB}"/>
              </a:ext>
            </a:extLst>
          </p:cNvPr>
          <p:cNvSpPr>
            <a:spLocks noGrp="1"/>
          </p:cNvSpPr>
          <p:nvPr>
            <p:ph type="title"/>
          </p:nvPr>
        </p:nvSpPr>
        <p:spPr/>
        <p:txBody>
          <a:bodyPr>
            <a:normAutofit/>
          </a:bodyPr>
          <a:lstStyle/>
          <a:p>
            <a:pPr algn="ctr"/>
            <a:r>
              <a:rPr lang="en-US" sz="4000">
                <a:latin typeface="Arial" panose="020B0604020202020204" pitchFamily="34" charset="0"/>
                <a:cs typeface="Arial" panose="020B0604020202020204" pitchFamily="34" charset="0"/>
              </a:rPr>
              <a:t>Employment Incentive Program</a:t>
            </a:r>
          </a:p>
        </p:txBody>
      </p:sp>
      <p:sp>
        <p:nvSpPr>
          <p:cNvPr id="5" name="Content Placeholder 4">
            <a:extLst>
              <a:ext uri="{FF2B5EF4-FFF2-40B4-BE49-F238E27FC236}">
                <a16:creationId xmlns:a16="http://schemas.microsoft.com/office/drawing/2014/main" id="{9DFBA482-94C8-61F1-6C6A-28807A6E456C}"/>
              </a:ext>
            </a:extLst>
          </p:cNvPr>
          <p:cNvSpPr>
            <a:spLocks noGrp="1"/>
          </p:cNvSpPr>
          <p:nvPr>
            <p:ph idx="1"/>
          </p:nvPr>
        </p:nvSpPr>
        <p:spPr/>
        <p:txBody>
          <a:bodyPr/>
          <a:lstStyle/>
          <a:p>
            <a:pPr marL="0" indent="0">
              <a:lnSpc>
                <a:spcPct val="100000"/>
              </a:lnSpc>
              <a:spcBef>
                <a:spcPts val="0"/>
              </a:spcBef>
              <a:buNone/>
            </a:pPr>
            <a:r>
              <a:rPr lang="en-US" sz="2400" b="1" dirty="0">
                <a:latin typeface="Arial" panose="020B0604020202020204" pitchFamily="34" charset="0"/>
                <a:cs typeface="Arial" panose="020B0604020202020204" pitchFamily="34" charset="0"/>
              </a:rPr>
              <a:t>Eligible Activities</a:t>
            </a:r>
          </a:p>
          <a:p>
            <a:pPr>
              <a:lnSpc>
                <a:spcPct val="100000"/>
              </a:lnSpc>
              <a:spcBef>
                <a:spcPts val="0"/>
              </a:spcBef>
              <a:buFont typeface="Wingdings" panose="05000000000000000000" pitchFamily="2" charset="2"/>
              <a:buChar char="v"/>
            </a:pPr>
            <a:endParaRPr lang="en-US" sz="2400" dirty="0">
              <a:latin typeface="Arial" panose="020B0604020202020204" pitchFamily="34" charset="0"/>
              <a:ea typeface="Times New Roman" panose="02020603050405020304" pitchFamily="18" charset="0"/>
              <a:cs typeface="Arial" panose="020B0604020202020204" pitchFamily="34" charset="0"/>
            </a:endParaRPr>
          </a:p>
          <a:p>
            <a:pPr>
              <a:lnSpc>
                <a:spcPct val="100000"/>
              </a:lnSpc>
              <a:spcBef>
                <a:spcPts val="0"/>
              </a:spcBef>
              <a:buFont typeface="Wingdings" panose="05000000000000000000" pitchFamily="2" charset="2"/>
              <a:buChar char="v"/>
            </a:pPr>
            <a:r>
              <a:rPr lang="en-US" sz="1800" dirty="0">
                <a:latin typeface="Arial" panose="020B0604020202020204" pitchFamily="34" charset="0"/>
                <a:ea typeface="Times New Roman" panose="02020603050405020304" pitchFamily="18" charset="0"/>
                <a:cs typeface="Arial" panose="020B0604020202020204" pitchFamily="34" charset="0"/>
              </a:rPr>
              <a:t>Activities carried out by units of general local government and/or other local public authorities including: </a:t>
            </a:r>
          </a:p>
          <a:p>
            <a:pPr marL="0" indent="0">
              <a:spcBef>
                <a:spcPts val="0"/>
              </a:spcBef>
              <a:buNone/>
            </a:pP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342891" lvl="1" indent="0">
              <a:spcBef>
                <a:spcPts val="0"/>
              </a:spcBef>
              <a:spcAft>
                <a:spcPts val="1200"/>
              </a:spcAft>
              <a:buNone/>
            </a:pPr>
            <a:r>
              <a:rPr lang="en-US" sz="1800" dirty="0">
                <a:latin typeface="Arial" panose="020B0604020202020204" pitchFamily="34" charset="0"/>
                <a:ea typeface="Times New Roman" panose="02020603050405020304" pitchFamily="18" charset="0"/>
                <a:cs typeface="Arial" panose="020B0604020202020204" pitchFamily="34" charset="0"/>
              </a:rPr>
              <a:t>a) Acquisition of real property; </a:t>
            </a:r>
          </a:p>
          <a:p>
            <a:pPr marL="342891" lvl="1" indent="0">
              <a:spcBef>
                <a:spcPts val="0"/>
              </a:spcBef>
              <a:spcAft>
                <a:spcPts val="1200"/>
              </a:spcAft>
              <a:buNone/>
            </a:pPr>
            <a:r>
              <a:rPr lang="en-US" sz="1800" dirty="0">
                <a:latin typeface="Arial" panose="020B0604020202020204" pitchFamily="34" charset="0"/>
                <a:ea typeface="Times New Roman" panose="02020603050405020304" pitchFamily="18" charset="0"/>
                <a:cs typeface="Arial" panose="020B0604020202020204" pitchFamily="34" charset="0"/>
              </a:rPr>
              <a:t>b) Construction, reconstruction, rehabilitation, or installation of public facilities (except for buildings for the general conduct of government), site improvements, and utilities, and </a:t>
            </a:r>
          </a:p>
          <a:p>
            <a:pPr marL="342891" lvl="1" indent="0">
              <a:spcBef>
                <a:spcPts val="0"/>
              </a:spcBef>
              <a:spcAft>
                <a:spcPts val="600"/>
              </a:spcAft>
              <a:buNone/>
            </a:pPr>
            <a:r>
              <a:rPr lang="en-US" sz="1800" dirty="0">
                <a:latin typeface="Arial" panose="020B0604020202020204" pitchFamily="34" charset="0"/>
                <a:ea typeface="Times New Roman" panose="02020603050405020304" pitchFamily="18" charset="0"/>
                <a:cs typeface="Arial" panose="020B0604020202020204" pitchFamily="34" charset="0"/>
              </a:rPr>
              <a:t>c) Commercial or industrial buildings, structures and other real property improvements.</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08317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3AE9-4B60-70B4-E416-E58DA548E2AB}"/>
              </a:ext>
            </a:extLst>
          </p:cNvPr>
          <p:cNvSpPr>
            <a:spLocks noGrp="1"/>
          </p:cNvSpPr>
          <p:nvPr>
            <p:ph type="title"/>
          </p:nvPr>
        </p:nvSpPr>
        <p:spPr/>
        <p:txBody>
          <a:bodyPr>
            <a:normAutofit/>
          </a:bodyPr>
          <a:lstStyle/>
          <a:p>
            <a:pPr algn="ctr"/>
            <a:r>
              <a:rPr lang="en-US" sz="4000"/>
              <a:t>Employment Incentive Program</a:t>
            </a:r>
          </a:p>
        </p:txBody>
      </p:sp>
      <p:graphicFrame>
        <p:nvGraphicFramePr>
          <p:cNvPr id="8" name="Content Placeholder 4">
            <a:extLst>
              <a:ext uri="{FF2B5EF4-FFF2-40B4-BE49-F238E27FC236}">
                <a16:creationId xmlns:a16="http://schemas.microsoft.com/office/drawing/2014/main" id="{495502BA-4472-92C0-C0A7-1F31ED3F698E}"/>
              </a:ext>
            </a:extLst>
          </p:cNvPr>
          <p:cNvGraphicFramePr>
            <a:graphicFrameLocks noGrp="1"/>
          </p:cNvGraphicFramePr>
          <p:nvPr>
            <p:ph idx="1"/>
            <p:extLst>
              <p:ext uri="{D42A27DB-BD31-4B8C-83A1-F6EECF244321}">
                <p14:modId xmlns:p14="http://schemas.microsoft.com/office/powerpoint/2010/main" val="1272177011"/>
              </p:ext>
            </p:extLst>
          </p:nvPr>
        </p:nvGraphicFramePr>
        <p:xfrm>
          <a:off x="838200" y="2427005"/>
          <a:ext cx="10515600" cy="37499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a:extLst>
              <a:ext uri="{FF2B5EF4-FFF2-40B4-BE49-F238E27FC236}">
                <a16:creationId xmlns:a16="http://schemas.microsoft.com/office/drawing/2014/main" id="{CD0BE1C9-1063-6402-ADD2-1B759554B8E7}"/>
              </a:ext>
            </a:extLst>
          </p:cNvPr>
          <p:cNvSpPr txBox="1">
            <a:spLocks/>
          </p:cNvSpPr>
          <p:nvPr/>
        </p:nvSpPr>
        <p:spPr>
          <a:xfrm>
            <a:off x="838200" y="1563549"/>
            <a:ext cx="8153400" cy="990600"/>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3600" b="1" kern="1200" baseline="0">
                <a:solidFill>
                  <a:schemeClr val="tx1"/>
                </a:solidFill>
                <a:latin typeface="+mj-lt"/>
                <a:ea typeface="+mj-ea"/>
                <a:cs typeface="+mj-cs"/>
              </a:defRPr>
            </a:lvl1pPr>
          </a:lstStyle>
          <a:p>
            <a:r>
              <a:rPr lang="en-US" sz="2400"/>
              <a:t>Eligible Activities</a:t>
            </a:r>
          </a:p>
        </p:txBody>
      </p:sp>
    </p:spTree>
    <p:extLst>
      <p:ext uri="{BB962C8B-B14F-4D97-AF65-F5344CB8AC3E}">
        <p14:creationId xmlns:p14="http://schemas.microsoft.com/office/powerpoint/2010/main" val="111711997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D5E68-AA1C-602B-DB83-F43CF19BF4DA}"/>
              </a:ext>
            </a:extLst>
          </p:cNvPr>
          <p:cNvSpPr>
            <a:spLocks noGrp="1"/>
          </p:cNvSpPr>
          <p:nvPr>
            <p:ph type="title"/>
          </p:nvPr>
        </p:nvSpPr>
        <p:spPr/>
        <p:txBody>
          <a:bodyPr anchor="ctr">
            <a:normAutofit/>
          </a:bodyPr>
          <a:lstStyle/>
          <a:p>
            <a:pPr algn="ctr"/>
            <a:r>
              <a:rPr lang="en-US" sz="4000"/>
              <a:t>Employment Incentive Program</a:t>
            </a:r>
          </a:p>
        </p:txBody>
      </p:sp>
      <p:sp>
        <p:nvSpPr>
          <p:cNvPr id="5" name="Content Placeholder 4">
            <a:extLst>
              <a:ext uri="{FF2B5EF4-FFF2-40B4-BE49-F238E27FC236}">
                <a16:creationId xmlns:a16="http://schemas.microsoft.com/office/drawing/2014/main" id="{16858A43-0140-6167-F756-9E42780845F0}"/>
              </a:ext>
            </a:extLst>
          </p:cNvPr>
          <p:cNvSpPr>
            <a:spLocks noGrp="1"/>
          </p:cNvSpPr>
          <p:nvPr>
            <p:ph idx="1"/>
          </p:nvPr>
        </p:nvSpPr>
        <p:spPr>
          <a:noFill/>
          <a:ln>
            <a:noFill/>
          </a:ln>
        </p:spPr>
        <p:style>
          <a:lnRef idx="0">
            <a:scrgbClr r="0" g="0" b="0"/>
          </a:lnRef>
          <a:fillRef idx="0">
            <a:scrgbClr r="0" g="0" b="0"/>
          </a:fillRef>
          <a:effectRef idx="0">
            <a:scrgbClr r="0" g="0" b="0"/>
          </a:effectRef>
          <a:fontRef idx="minor">
            <a:schemeClr val="dk1"/>
          </a:fontRef>
        </p:style>
        <p:txBody>
          <a:bodyPr anchor="t">
            <a:normAutofit/>
          </a:bodyPr>
          <a:lstStyle/>
          <a:p>
            <a:pPr marL="0" indent="0">
              <a:spcAft>
                <a:spcPts val="1800"/>
              </a:spcAft>
              <a:buNone/>
            </a:pPr>
            <a:r>
              <a:rPr lang="en-US" sz="2800" b="1" dirty="0"/>
              <a:t>Eligible Activities</a:t>
            </a:r>
          </a:p>
          <a:p>
            <a:pPr>
              <a:spcAft>
                <a:spcPts val="1800"/>
              </a:spcAft>
            </a:pPr>
            <a:r>
              <a:rPr lang="en-US" sz="2000" dirty="0">
                <a:latin typeface="Arial" panose="020B0604020202020204" pitchFamily="34" charset="0"/>
                <a:ea typeface="Times New Roman" panose="02020603050405020304" pitchFamily="18" charset="0"/>
                <a:cs typeface="Times New Roman" panose="02020603050405020304" pitchFamily="18" charset="0"/>
              </a:rPr>
              <a:t>Assistance to local governments and/or other local public authorities to </a:t>
            </a:r>
            <a:r>
              <a:rPr lang="en-US" sz="2000" b="1" dirty="0">
                <a:latin typeface="Arial" panose="020B0604020202020204" pitchFamily="34" charset="0"/>
                <a:ea typeface="Times New Roman" panose="02020603050405020304" pitchFamily="18" charset="0"/>
                <a:cs typeface="Times New Roman" panose="02020603050405020304" pitchFamily="18" charset="0"/>
              </a:rPr>
              <a:t>fund facilities that assist low- and moderate-income persons to acquire employment, the employment skills, and/or basic educational training </a:t>
            </a:r>
            <a:r>
              <a:rPr lang="en-US" sz="2000" dirty="0">
                <a:latin typeface="Arial" panose="020B0604020202020204" pitchFamily="34" charset="0"/>
                <a:ea typeface="Times New Roman" panose="02020603050405020304" pitchFamily="18" charset="0"/>
                <a:cs typeface="Times New Roman" panose="02020603050405020304" pitchFamily="18" charset="0"/>
              </a:rPr>
              <a:t>to become more effective participants in the local economy. </a:t>
            </a:r>
          </a:p>
          <a:p>
            <a:pPr marL="112713" indent="-112713">
              <a:spcAft>
                <a:spcPts val="1800"/>
              </a:spcAft>
              <a:buNone/>
            </a:pPr>
            <a:r>
              <a:rPr lang="en-US" sz="2000" dirty="0">
                <a:latin typeface="Arial" panose="020B0604020202020204" pitchFamily="34" charset="0"/>
                <a:ea typeface="Times New Roman" panose="02020603050405020304" pitchFamily="18" charset="0"/>
                <a:cs typeface="Times New Roman" panose="02020603050405020304" pitchFamily="18" charset="0"/>
              </a:rPr>
              <a:t>*Eligibility for  </a:t>
            </a:r>
            <a:r>
              <a:rPr lang="en-US" sz="2000" b="1" dirty="0">
                <a:latin typeface="Arial" panose="020B0604020202020204" pitchFamily="34" charset="0"/>
                <a:ea typeface="Times New Roman" panose="02020603050405020304" pitchFamily="18" charset="0"/>
                <a:cs typeface="Times New Roman" panose="02020603050405020304" pitchFamily="18" charset="0"/>
              </a:rPr>
              <a:t>activities will be limited to "new" activities that have not previously been undertaken </a:t>
            </a:r>
            <a:r>
              <a:rPr lang="en-US" sz="2000" dirty="0">
                <a:latin typeface="Arial" panose="020B0604020202020204" pitchFamily="34" charset="0"/>
                <a:ea typeface="Times New Roman" panose="02020603050405020304" pitchFamily="18" charset="0"/>
                <a:cs typeface="Times New Roman" panose="02020603050405020304" pitchFamily="18" charset="0"/>
              </a:rPr>
              <a:t>by the local government or local development entity</a:t>
            </a:r>
          </a:p>
          <a:p>
            <a:pPr marL="112713" indent="-112713">
              <a:buNone/>
            </a:pPr>
            <a:endParaRPr lang="en-US" sz="1700" b="1" dirty="0"/>
          </a:p>
        </p:txBody>
      </p:sp>
    </p:spTree>
    <p:extLst>
      <p:ext uri="{BB962C8B-B14F-4D97-AF65-F5344CB8AC3E}">
        <p14:creationId xmlns:p14="http://schemas.microsoft.com/office/powerpoint/2010/main" val="3846035458"/>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552697" y="348866"/>
            <a:ext cx="7533018" cy="877729"/>
          </a:xfrm>
        </p:spPr>
        <p:txBody>
          <a:bodyPr anchor="ctr">
            <a:normAutofit/>
          </a:bodyPr>
          <a:lstStyle/>
          <a:p>
            <a:pPr eaLnBrk="1" hangingPunct="1"/>
            <a:r>
              <a:rPr lang="en-US" sz="2700">
                <a:solidFill>
                  <a:srgbClr val="FFFFFF"/>
                </a:solidFill>
              </a:rPr>
              <a:t>CDBG ED Grants - Examples Eligible Activities </a:t>
            </a:r>
          </a:p>
        </p:txBody>
      </p:sp>
      <p:graphicFrame>
        <p:nvGraphicFramePr>
          <p:cNvPr id="57349" name="Rectangle 3">
            <a:extLst>
              <a:ext uri="{FF2B5EF4-FFF2-40B4-BE49-F238E27FC236}">
                <a16:creationId xmlns:a16="http://schemas.microsoft.com/office/drawing/2014/main" id="{678665D5-E6DA-ECA6-D2EA-512D61F14FEE}"/>
              </a:ext>
            </a:extLst>
          </p:cNvPr>
          <p:cNvGraphicFramePr>
            <a:graphicFrameLocks noGrp="1"/>
          </p:cNvGraphicFramePr>
          <p:nvPr>
            <p:ph idx="1"/>
            <p:extLst>
              <p:ext uri="{D42A27DB-BD31-4B8C-83A1-F6EECF244321}">
                <p14:modId xmlns:p14="http://schemas.microsoft.com/office/powerpoint/2010/main" val="2641413360"/>
              </p:ext>
            </p:extLst>
          </p:nvPr>
        </p:nvGraphicFramePr>
        <p:xfrm>
          <a:off x="2114047" y="1499737"/>
          <a:ext cx="8195871"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p:txBody>
          <a:bodyPr>
            <a:normAutofit/>
          </a:bodyPr>
          <a:lstStyle/>
          <a:p>
            <a:pPr algn="ctr" eaLnBrk="1" hangingPunct="1"/>
            <a:r>
              <a:rPr lang="en-US" sz="4000"/>
              <a:t>Ineligible CDBG-ED/EIP/RDF Activities</a:t>
            </a:r>
          </a:p>
        </p:txBody>
      </p:sp>
      <p:graphicFrame>
        <p:nvGraphicFramePr>
          <p:cNvPr id="30" name="Content Placeholder 1">
            <a:extLst>
              <a:ext uri="{FF2B5EF4-FFF2-40B4-BE49-F238E27FC236}">
                <a16:creationId xmlns:a16="http://schemas.microsoft.com/office/drawing/2014/main" id="{2E8E7AC4-2E53-7DC0-B531-1D29052E2DE6}"/>
              </a:ext>
            </a:extLst>
          </p:cNvPr>
          <p:cNvGraphicFramePr>
            <a:graphicFrameLocks noGrp="1"/>
          </p:cNvGraphicFramePr>
          <p:nvPr>
            <p:ph idx="1"/>
            <p:extLst>
              <p:ext uri="{D42A27DB-BD31-4B8C-83A1-F6EECF244321}">
                <p14:modId xmlns:p14="http://schemas.microsoft.com/office/powerpoint/2010/main" val="4133443618"/>
              </p:ext>
            </p:extLst>
          </p:nvPr>
        </p:nvGraphicFramePr>
        <p:xfrm>
          <a:off x="2136648"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48F67-CABE-85C0-6E75-ADBA1ECC7AE6}"/>
              </a:ext>
            </a:extLst>
          </p:cNvPr>
          <p:cNvSpPr>
            <a:spLocks noGrp="1"/>
          </p:cNvSpPr>
          <p:nvPr>
            <p:ph type="title"/>
          </p:nvPr>
        </p:nvSpPr>
        <p:spPr>
          <a:xfrm>
            <a:off x="6096000" y="355057"/>
            <a:ext cx="5218632" cy="1448106"/>
          </a:xfrm>
        </p:spPr>
        <p:txBody>
          <a:bodyPr anchor="ctr">
            <a:noAutofit/>
          </a:bodyPr>
          <a:lstStyle/>
          <a:p>
            <a:r>
              <a:rPr lang="en-US" sz="3600"/>
              <a:t>Pre-application Reminders </a:t>
            </a:r>
          </a:p>
        </p:txBody>
      </p:sp>
      <p:sp>
        <p:nvSpPr>
          <p:cNvPr id="5" name="Content Placeholder 4">
            <a:extLst>
              <a:ext uri="{FF2B5EF4-FFF2-40B4-BE49-F238E27FC236}">
                <a16:creationId xmlns:a16="http://schemas.microsoft.com/office/drawing/2014/main" id="{AE4C5829-5CA3-871D-1D14-258B759EA488}"/>
              </a:ext>
            </a:extLst>
          </p:cNvPr>
          <p:cNvSpPr>
            <a:spLocks noGrp="1"/>
          </p:cNvSpPr>
          <p:nvPr>
            <p:ph idx="1"/>
          </p:nvPr>
        </p:nvSpPr>
        <p:spPr>
          <a:xfrm>
            <a:off x="6096000" y="1803163"/>
            <a:ext cx="5218632" cy="4537816"/>
          </a:xfrm>
        </p:spPr>
        <p:txBody>
          <a:bodyPr anchor="t">
            <a:noAutofit/>
          </a:bodyPr>
          <a:lstStyle/>
          <a:p>
            <a:pPr marL="240030" indent="-240030">
              <a:lnSpc>
                <a:spcPct val="104000"/>
              </a:lnSpc>
              <a:spcAft>
                <a:spcPts val="600"/>
              </a:spcAft>
            </a:pPr>
            <a:r>
              <a:rPr lang="en-US" sz="1800">
                <a:latin typeface="Arial"/>
                <a:ea typeface="Times New Roman" panose="02020603050405020304" pitchFamily="18" charset="0"/>
                <a:cs typeface="Times New Roman"/>
              </a:rPr>
              <a:t>Whenever a local government recipient of CDBG/EIP needs to acquire property, such as land for a building, easements, Right-of-Way (ROW) for public infrastructure such as water or sewer lines, street paving, or drainage improvements </a:t>
            </a:r>
            <a:r>
              <a:rPr lang="en-US" sz="1800" b="1">
                <a:latin typeface="Arial"/>
                <a:ea typeface="Times New Roman" panose="02020603050405020304" pitchFamily="18" charset="0"/>
                <a:cs typeface="Times New Roman"/>
              </a:rPr>
              <a:t>the Uniform Relocation Assistance (URA) and Real Property Acquisition Act requirements must be satisfied</a:t>
            </a:r>
          </a:p>
          <a:p>
            <a:pPr marL="240030" indent="-240030">
              <a:lnSpc>
                <a:spcPct val="104000"/>
              </a:lnSpc>
            </a:pPr>
            <a:r>
              <a:rPr lang="en-US" sz="1800">
                <a:latin typeface="Arial"/>
                <a:ea typeface="Times New Roman" panose="02020603050405020304" pitchFamily="18" charset="0"/>
                <a:cs typeface="Times New Roman"/>
              </a:rPr>
              <a:t>URA procedures must be followed for CDBG/EIP projects even if the local government recipient is using other federal funds, its own non-federal funds, or other non-federal funds to pay for the property. </a:t>
            </a:r>
          </a:p>
          <a:p>
            <a:pPr marL="240030" indent="-240030">
              <a:lnSpc>
                <a:spcPct val="104000"/>
              </a:lnSpc>
            </a:pPr>
            <a:endParaRPr lang="en-US" sz="1200">
              <a:cs typeface="Arial" panose="020B0604020202020204"/>
            </a:endParaRPr>
          </a:p>
        </p:txBody>
      </p:sp>
      <p:pic>
        <p:nvPicPr>
          <p:cNvPr id="7" name="Picture 6">
            <a:extLst>
              <a:ext uri="{FF2B5EF4-FFF2-40B4-BE49-F238E27FC236}">
                <a16:creationId xmlns:a16="http://schemas.microsoft.com/office/drawing/2014/main" id="{89C7CDED-36DF-49BD-9DF5-8A1D975AD622}"/>
              </a:ext>
            </a:extLst>
          </p:cNvPr>
          <p:cNvPicPr>
            <a:picLocks noChangeAspect="1"/>
          </p:cNvPicPr>
          <p:nvPr/>
        </p:nvPicPr>
        <p:blipFill rotWithShape="1">
          <a:blip r:embed="rId2"/>
          <a:srcRect l="29086" r="25914"/>
          <a:stretch/>
        </p:blipFill>
        <p:spPr>
          <a:xfrm>
            <a:off x="1339282" y="250934"/>
            <a:ext cx="3853678" cy="5750087"/>
          </a:xfrm>
          <a:prstGeom prst="rect">
            <a:avLst/>
          </a:prstGeom>
        </p:spPr>
      </p:pic>
    </p:spTree>
    <p:extLst>
      <p:ext uri="{BB962C8B-B14F-4D97-AF65-F5344CB8AC3E}">
        <p14:creationId xmlns:p14="http://schemas.microsoft.com/office/powerpoint/2010/main" val="62656840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E4C5829-5CA3-871D-1D14-258B759EA488}"/>
              </a:ext>
            </a:extLst>
          </p:cNvPr>
          <p:cNvSpPr>
            <a:spLocks noGrp="1"/>
          </p:cNvSpPr>
          <p:nvPr>
            <p:ph idx="1"/>
          </p:nvPr>
        </p:nvSpPr>
        <p:spPr>
          <a:xfrm>
            <a:off x="6096000" y="1893396"/>
            <a:ext cx="5218632" cy="4087912"/>
          </a:xfrm>
        </p:spPr>
        <p:txBody>
          <a:bodyPr vert="horz" lIns="91440" tIns="45720" rIns="91440" bIns="45720" rtlCol="0" anchor="t">
            <a:noAutofit/>
          </a:bodyPr>
          <a:lstStyle/>
          <a:p>
            <a:pPr marL="240030" indent="-240030">
              <a:lnSpc>
                <a:spcPct val="104000"/>
              </a:lnSpc>
            </a:pPr>
            <a:r>
              <a:rPr lang="en-US" sz="1800">
                <a:latin typeface="Arial"/>
                <a:ea typeface="Times New Roman" panose="02020603050405020304" pitchFamily="18" charset="0"/>
                <a:cs typeface="Arial"/>
              </a:rPr>
              <a:t>All CDBG/EIP projects must take certain actions to comply with the National Environmental Policies Act of 1969 (NEPA) and HUD regulations implementing NEPA titled “Environmental Review Procedures for Entities Assuming HUD Environmental Responsibilities before committing funds for acquisition or construction. This includes any RLF projects.</a:t>
            </a:r>
            <a:endParaRPr lang="en-US" sz="1800"/>
          </a:p>
          <a:p>
            <a:pPr marL="0" indent="0" algn="just">
              <a:lnSpc>
                <a:spcPct val="104000"/>
              </a:lnSpc>
              <a:buNone/>
            </a:pPr>
            <a:endParaRPr lang="en-US" sz="1400">
              <a:latin typeface="Arial" panose="020B0604020202020204" pitchFamily="34" charset="0"/>
              <a:ea typeface="Times New Roman" panose="02020603050405020304" pitchFamily="18" charset="0"/>
              <a:cs typeface="Arial"/>
            </a:endParaRPr>
          </a:p>
          <a:p>
            <a:pPr marL="240030" indent="-240030">
              <a:lnSpc>
                <a:spcPct val="104000"/>
              </a:lnSpc>
            </a:pPr>
            <a:endParaRPr lang="en-US" sz="1200">
              <a:cs typeface="Arial" panose="020B0604020202020204"/>
            </a:endParaRPr>
          </a:p>
        </p:txBody>
      </p:sp>
      <p:pic>
        <p:nvPicPr>
          <p:cNvPr id="7" name="Picture 6" descr="Plant growing in a concrete crack">
            <a:extLst>
              <a:ext uri="{FF2B5EF4-FFF2-40B4-BE49-F238E27FC236}">
                <a16:creationId xmlns:a16="http://schemas.microsoft.com/office/drawing/2014/main" id="{F273C1FF-074E-66DF-59CE-BC3B3C43B0D8}"/>
              </a:ext>
            </a:extLst>
          </p:cNvPr>
          <p:cNvPicPr>
            <a:picLocks noChangeAspect="1"/>
          </p:cNvPicPr>
          <p:nvPr/>
        </p:nvPicPr>
        <p:blipFill rotWithShape="1">
          <a:blip r:embed="rId2"/>
          <a:srcRect l="18433" r="37067" b="-1"/>
          <a:stretch/>
        </p:blipFill>
        <p:spPr>
          <a:xfrm>
            <a:off x="942269" y="565750"/>
            <a:ext cx="4571980" cy="5415558"/>
          </a:xfrm>
          <a:prstGeom prst="rect">
            <a:avLst/>
          </a:prstGeom>
        </p:spPr>
      </p:pic>
      <p:sp>
        <p:nvSpPr>
          <p:cNvPr id="6" name="Title 1">
            <a:extLst>
              <a:ext uri="{FF2B5EF4-FFF2-40B4-BE49-F238E27FC236}">
                <a16:creationId xmlns:a16="http://schemas.microsoft.com/office/drawing/2014/main" id="{CBB70233-8376-7C33-239B-B77886E504D4}"/>
              </a:ext>
            </a:extLst>
          </p:cNvPr>
          <p:cNvSpPr txBox="1">
            <a:spLocks/>
          </p:cNvSpPr>
          <p:nvPr/>
        </p:nvSpPr>
        <p:spPr>
          <a:xfrm>
            <a:off x="6096000" y="355057"/>
            <a:ext cx="5218632" cy="1448106"/>
          </a:xfrm>
          <a:prstGeom prst="rect">
            <a:avLst/>
          </a:prstGeom>
        </p:spPr>
        <p:txBody>
          <a:bodyPr vert="horz" lIns="91440" tIns="45720" rIns="91440" bIns="45720" rtlCol="0" anchor="ctr">
            <a:noAutofit/>
          </a:bodyPr>
          <a:lstStyle>
            <a:lvl1pPr algn="l" defTabSz="685783" rtl="0" eaLnBrk="1" latinLnBrk="0" hangingPunct="1">
              <a:lnSpc>
                <a:spcPct val="90000"/>
              </a:lnSpc>
              <a:spcBef>
                <a:spcPct val="0"/>
              </a:spcBef>
              <a:buNone/>
              <a:defRPr sz="2700" b="1" kern="1200">
                <a:solidFill>
                  <a:schemeClr val="tx1"/>
                </a:solidFill>
                <a:latin typeface="+mj-lt"/>
                <a:ea typeface="+mj-ea"/>
                <a:cs typeface="+mj-cs"/>
              </a:defRPr>
            </a:lvl1pPr>
          </a:lstStyle>
          <a:p>
            <a:r>
              <a:rPr lang="en-US" sz="3600"/>
              <a:t>Pre-application Reminders </a:t>
            </a:r>
          </a:p>
        </p:txBody>
      </p:sp>
    </p:spTree>
    <p:extLst>
      <p:ext uri="{BB962C8B-B14F-4D97-AF65-F5344CB8AC3E}">
        <p14:creationId xmlns:p14="http://schemas.microsoft.com/office/powerpoint/2010/main" val="1198496250"/>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E4C5829-5CA3-871D-1D14-258B759EA488}"/>
              </a:ext>
            </a:extLst>
          </p:cNvPr>
          <p:cNvSpPr>
            <a:spLocks noGrp="1"/>
          </p:cNvSpPr>
          <p:nvPr>
            <p:ph idx="1"/>
          </p:nvPr>
        </p:nvSpPr>
        <p:spPr>
          <a:xfrm>
            <a:off x="838200" y="1883994"/>
            <a:ext cx="5218632" cy="4286069"/>
          </a:xfrm>
        </p:spPr>
        <p:txBody>
          <a:bodyPr anchor="t">
            <a:normAutofit/>
          </a:bodyPr>
          <a:lstStyle/>
          <a:p>
            <a:pPr>
              <a:lnSpc>
                <a:spcPct val="104000"/>
              </a:lnSpc>
            </a:pPr>
            <a:r>
              <a:rPr lang="en-US" sz="1800">
                <a:latin typeface="Arial" panose="020B0604020202020204" pitchFamily="34" charset="0"/>
                <a:ea typeface="Times New Roman" panose="02020603050405020304" pitchFamily="18" charset="0"/>
              </a:rPr>
              <a:t>Applicants must consult with tribes to determine whether a project may adversely affect historic properties of religious and cultural significance, and if so, how the adverse effect could be avoided, minimized or mitigated.” This is applicable to projects on and off tribal lands and to many of Georgia’s CDBG/EIP Recipients.</a:t>
            </a:r>
          </a:p>
          <a:p>
            <a:pPr>
              <a:lnSpc>
                <a:spcPct val="104000"/>
              </a:lnSpc>
            </a:pPr>
            <a:r>
              <a:rPr lang="en-US" sz="1800" b="1">
                <a:latin typeface="Arial" panose="020B0604020202020204" pitchFamily="34" charset="0"/>
                <a:ea typeface="Times New Roman" panose="02020603050405020304" pitchFamily="18" charset="0"/>
              </a:rPr>
              <a:t>The HUD Notice (CPD-12-006) and the HUD Assessment Tool describe in detail the required protocol</a:t>
            </a:r>
            <a:r>
              <a:rPr lang="en-US" sz="1800">
                <a:latin typeface="Arial" panose="020B0604020202020204" pitchFamily="34" charset="0"/>
                <a:ea typeface="Times New Roman" panose="02020603050405020304" pitchFamily="18" charset="0"/>
              </a:rPr>
              <a:t>. Note that the revised Request for Release of Funds and Certification (form HUD 7015.15) includes a certification that this protocol was followed.</a:t>
            </a:r>
          </a:p>
          <a:p>
            <a:pPr>
              <a:lnSpc>
                <a:spcPct val="104000"/>
              </a:lnSpc>
            </a:pPr>
            <a:endParaRPr lang="en-US" sz="1300"/>
          </a:p>
        </p:txBody>
      </p:sp>
      <p:pic>
        <p:nvPicPr>
          <p:cNvPr id="7" name="Picture 6" descr="Exclamation mark on a yellow background">
            <a:extLst>
              <a:ext uri="{FF2B5EF4-FFF2-40B4-BE49-F238E27FC236}">
                <a16:creationId xmlns:a16="http://schemas.microsoft.com/office/drawing/2014/main" id="{1D397E53-A338-D5EC-5016-7A8419DA044C}"/>
              </a:ext>
            </a:extLst>
          </p:cNvPr>
          <p:cNvPicPr>
            <a:picLocks noChangeAspect="1"/>
          </p:cNvPicPr>
          <p:nvPr/>
        </p:nvPicPr>
        <p:blipFill rotWithShape="1">
          <a:blip r:embed="rId2"/>
          <a:srcRect l="36277" r="23359"/>
          <a:stretch/>
        </p:blipFill>
        <p:spPr>
          <a:xfrm>
            <a:off x="6977109" y="10"/>
            <a:ext cx="3690890" cy="6857990"/>
          </a:xfrm>
          <a:prstGeom prst="rect">
            <a:avLst/>
          </a:prstGeom>
        </p:spPr>
      </p:pic>
      <p:sp>
        <p:nvSpPr>
          <p:cNvPr id="6" name="Title 1">
            <a:extLst>
              <a:ext uri="{FF2B5EF4-FFF2-40B4-BE49-F238E27FC236}">
                <a16:creationId xmlns:a16="http://schemas.microsoft.com/office/drawing/2014/main" id="{BDBAA20B-F134-89CA-F3A3-A50AF211580B}"/>
              </a:ext>
            </a:extLst>
          </p:cNvPr>
          <p:cNvSpPr txBox="1">
            <a:spLocks/>
          </p:cNvSpPr>
          <p:nvPr/>
        </p:nvSpPr>
        <p:spPr>
          <a:xfrm>
            <a:off x="838200" y="355057"/>
            <a:ext cx="5218632" cy="1448106"/>
          </a:xfrm>
          <a:prstGeom prst="rect">
            <a:avLst/>
          </a:prstGeom>
        </p:spPr>
        <p:txBody>
          <a:bodyPr vert="horz" lIns="91440" tIns="45720" rIns="91440" bIns="45720" rtlCol="0" anchor="ctr">
            <a:noAutofit/>
          </a:bodyPr>
          <a:lstStyle>
            <a:lvl1pPr algn="l" defTabSz="685783" rtl="0" eaLnBrk="1" latinLnBrk="0" hangingPunct="1">
              <a:lnSpc>
                <a:spcPct val="90000"/>
              </a:lnSpc>
              <a:spcBef>
                <a:spcPct val="0"/>
              </a:spcBef>
              <a:buNone/>
              <a:defRPr sz="2700" b="1" kern="1200">
                <a:solidFill>
                  <a:schemeClr val="tx1"/>
                </a:solidFill>
                <a:latin typeface="+mj-lt"/>
                <a:ea typeface="+mj-ea"/>
                <a:cs typeface="+mj-cs"/>
              </a:defRPr>
            </a:lvl1pPr>
          </a:lstStyle>
          <a:p>
            <a:r>
              <a:rPr lang="en-US" sz="3600"/>
              <a:t>Pre-application Reminders </a:t>
            </a:r>
          </a:p>
        </p:txBody>
      </p:sp>
    </p:spTree>
    <p:extLst>
      <p:ext uri="{BB962C8B-B14F-4D97-AF65-F5344CB8AC3E}">
        <p14:creationId xmlns:p14="http://schemas.microsoft.com/office/powerpoint/2010/main" val="1588595145"/>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60F489F-0F6E-10CA-D9CD-6A1A134292DD}"/>
              </a:ext>
            </a:extLst>
          </p:cNvPr>
          <p:cNvSpPr>
            <a:spLocks noGrp="1"/>
          </p:cNvSpPr>
          <p:nvPr>
            <p:ph type="body" sz="quarter" idx="13"/>
          </p:nvPr>
        </p:nvSpPr>
        <p:spPr/>
        <p:txBody>
          <a:bodyPr/>
          <a:lstStyle/>
          <a:p>
            <a:pPr algn="ctr"/>
            <a:r>
              <a:rPr lang="en-US"/>
              <a:t>What defines Low and Moderate Income? </a:t>
            </a:r>
          </a:p>
        </p:txBody>
      </p:sp>
    </p:spTree>
    <p:extLst>
      <p:ext uri="{BB962C8B-B14F-4D97-AF65-F5344CB8AC3E}">
        <p14:creationId xmlns:p14="http://schemas.microsoft.com/office/powerpoint/2010/main" val="2079923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889B-5CB3-12E2-EA07-8B39252C97DD}"/>
              </a:ext>
            </a:extLst>
          </p:cNvPr>
          <p:cNvSpPr>
            <a:spLocks noGrp="1"/>
          </p:cNvSpPr>
          <p:nvPr>
            <p:ph type="title"/>
          </p:nvPr>
        </p:nvSpPr>
        <p:spPr/>
        <p:txBody>
          <a:bodyPr>
            <a:normAutofit/>
          </a:bodyPr>
          <a:lstStyle/>
          <a:p>
            <a:pPr algn="ctr"/>
            <a:r>
              <a:rPr lang="en-US" sz="4000"/>
              <a:t>Definition of Low-and Moderate-Income</a:t>
            </a:r>
          </a:p>
        </p:txBody>
      </p:sp>
      <p:sp>
        <p:nvSpPr>
          <p:cNvPr id="5" name="Content Placeholder 4">
            <a:extLst>
              <a:ext uri="{FF2B5EF4-FFF2-40B4-BE49-F238E27FC236}">
                <a16:creationId xmlns:a16="http://schemas.microsoft.com/office/drawing/2014/main" id="{0D694DB4-2027-B525-8B31-FA1B9DC72252}"/>
              </a:ext>
            </a:extLst>
          </p:cNvPr>
          <p:cNvSpPr>
            <a:spLocks noGrp="1"/>
          </p:cNvSpPr>
          <p:nvPr>
            <p:ph idx="1"/>
          </p:nvPr>
        </p:nvSpPr>
        <p:spPr>
          <a:xfrm>
            <a:off x="1919044" y="1501211"/>
            <a:ext cx="8153400" cy="4495800"/>
          </a:xfrm>
        </p:spPr>
        <p:txBody>
          <a:bodyPr>
            <a:normAutofit lnSpcReduction="10000"/>
          </a:bodyPr>
          <a:lstStyle/>
          <a:p>
            <a:pPr algn="just" rtl="0" fontAlgn="base">
              <a:buFont typeface="Arial" panose="020B0604020202020204" pitchFamily="34" charset="0"/>
              <a:buChar char="•"/>
            </a:pPr>
            <a:r>
              <a:rPr lang="en-US" sz="2000" b="1">
                <a:solidFill>
                  <a:srgbClr val="000000"/>
                </a:solidFill>
                <a:latin typeface="Arial" panose="020B0604020202020204" pitchFamily="34" charset="0"/>
              </a:rPr>
              <a:t>A low- and moderate-income person is defined as a member of a family having a combined gross family income (i.e., the full amount of gross income, before deductions, of </a:t>
            </a:r>
            <a:r>
              <a:rPr lang="en-US" sz="2000" b="1" u="sng">
                <a:solidFill>
                  <a:srgbClr val="000000"/>
                </a:solidFill>
                <a:latin typeface="Arial" panose="020B0604020202020204" pitchFamily="34" charset="0"/>
              </a:rPr>
              <a:t>all</a:t>
            </a:r>
            <a:r>
              <a:rPr lang="en-US" sz="2000" b="1">
                <a:solidFill>
                  <a:srgbClr val="000000"/>
                </a:solidFill>
                <a:latin typeface="Arial" panose="020B0604020202020204" pitchFamily="34" charset="0"/>
              </a:rPr>
              <a:t> family members residing in the household) equal to or less than the Section 8 Housing Assistance Program “lower income limit</a:t>
            </a:r>
            <a:r>
              <a:rPr lang="en-US" sz="2000">
                <a:solidFill>
                  <a:srgbClr val="000000"/>
                </a:solidFill>
                <a:latin typeface="Arial" panose="020B0604020202020204" pitchFamily="34" charset="0"/>
              </a:rPr>
              <a:t>” established by the U.S.  Department of Housing and Urban Development (HUD).  Unrelated individuals are considered as separate families. </a:t>
            </a:r>
          </a:p>
          <a:p>
            <a:pPr algn="just" rtl="0" fontAlgn="base">
              <a:buFont typeface="Arial" panose="020B0604020202020204" pitchFamily="34" charset="0"/>
              <a:buChar char="•"/>
            </a:pPr>
            <a:endParaRPr lang="en-US" sz="2000" b="0" i="0">
              <a:solidFill>
                <a:srgbClr val="000000"/>
              </a:solidFill>
              <a:effectLst/>
              <a:latin typeface="Arial" panose="020B0604020202020204" pitchFamily="34" charset="0"/>
            </a:endParaRPr>
          </a:p>
          <a:p>
            <a:pPr algn="just" rtl="0" fontAlgn="base">
              <a:buFont typeface="Arial" panose="020B0604020202020204" pitchFamily="34" charset="0"/>
              <a:buChar char="•"/>
            </a:pPr>
            <a:r>
              <a:rPr lang="en-US" sz="2000">
                <a:solidFill>
                  <a:srgbClr val="000000"/>
                </a:solidFill>
                <a:latin typeface="Arial" panose="020B0604020202020204" pitchFamily="34" charset="0"/>
              </a:rPr>
              <a:t>The </a:t>
            </a:r>
            <a:r>
              <a:rPr lang="en-US" sz="2000" b="1">
                <a:solidFill>
                  <a:srgbClr val="000000"/>
                </a:solidFill>
                <a:latin typeface="Arial" panose="020B0604020202020204" pitchFamily="34" charset="0"/>
              </a:rPr>
              <a:t>CDBG Income Limits </a:t>
            </a:r>
            <a:r>
              <a:rPr lang="en-US" sz="2000">
                <a:solidFill>
                  <a:srgbClr val="000000"/>
                </a:solidFill>
                <a:latin typeface="Arial" panose="020B0604020202020204" pitchFamily="34" charset="0"/>
              </a:rPr>
              <a:t>(same as Adjusted HOME Income Limits, but not the</a:t>
            </a:r>
            <a:r>
              <a:rPr lang="en-US" sz="2000">
                <a:solidFill>
                  <a:srgbClr val="000000"/>
                </a:solidFill>
                <a:latin typeface="WordVisiCarriageReturn_MSFontService"/>
              </a:rPr>
              <a:t> </a:t>
            </a:r>
            <a:r>
              <a:rPr lang="en-US" sz="2000">
                <a:solidFill>
                  <a:srgbClr val="000000"/>
                </a:solidFill>
                <a:latin typeface="Arial" panose="020B0604020202020204" pitchFamily="34" charset="0"/>
              </a:rPr>
              <a:t>same as Section 8 Income Limits) are </a:t>
            </a:r>
            <a:r>
              <a:rPr lang="en-US" sz="2000" b="1">
                <a:solidFill>
                  <a:srgbClr val="000000"/>
                </a:solidFill>
                <a:latin typeface="Arial" panose="020B0604020202020204" pitchFamily="34" charset="0"/>
              </a:rPr>
              <a:t>available for each county and are based on 80 percent of the county's median income or 80 percent of the statewide non-metropolitan median income</a:t>
            </a:r>
            <a:r>
              <a:rPr lang="en-US" sz="2000">
                <a:solidFill>
                  <a:srgbClr val="000000"/>
                </a:solidFill>
                <a:latin typeface="Arial" panose="020B0604020202020204" pitchFamily="34" charset="0"/>
              </a:rPr>
              <a:t>, whichever is greater, with adjustments for family size. Income guidelines are published each spring and are distributed by HUD.  </a:t>
            </a:r>
            <a:r>
              <a:rPr lang="en-US" sz="2000" b="1">
                <a:solidFill>
                  <a:srgbClr val="000000"/>
                </a:solidFill>
                <a:latin typeface="Arial" panose="020B0604020202020204" pitchFamily="34" charset="0"/>
              </a:rPr>
              <a:t>Copies of the guidelines for your county are located on HUD’s website</a:t>
            </a:r>
          </a:p>
          <a:p>
            <a:endParaRPr lang="en-US"/>
          </a:p>
        </p:txBody>
      </p:sp>
    </p:spTree>
    <p:extLst>
      <p:ext uri="{BB962C8B-B14F-4D97-AF65-F5344CB8AC3E}">
        <p14:creationId xmlns:p14="http://schemas.microsoft.com/office/powerpoint/2010/main" val="146506577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ED5A-C63A-1596-8881-185D8D9F6875}"/>
              </a:ext>
            </a:extLst>
          </p:cNvPr>
          <p:cNvSpPr>
            <a:spLocks noGrp="1"/>
          </p:cNvSpPr>
          <p:nvPr>
            <p:ph type="title"/>
          </p:nvPr>
        </p:nvSpPr>
        <p:spPr/>
        <p:txBody>
          <a:bodyPr>
            <a:normAutofit/>
          </a:bodyPr>
          <a:lstStyle/>
          <a:p>
            <a:pPr algn="ctr"/>
            <a:r>
              <a:rPr lang="en-US" sz="4400"/>
              <a:t>HUD Income Guidelines</a:t>
            </a:r>
          </a:p>
        </p:txBody>
      </p:sp>
      <p:pic>
        <p:nvPicPr>
          <p:cNvPr id="8" name="Content Placeholder 7">
            <a:extLst>
              <a:ext uri="{FF2B5EF4-FFF2-40B4-BE49-F238E27FC236}">
                <a16:creationId xmlns:a16="http://schemas.microsoft.com/office/drawing/2014/main" id="{720A5A6A-7522-6BDF-29CB-7D0F00F65432}"/>
              </a:ext>
            </a:extLst>
          </p:cNvPr>
          <p:cNvPicPr>
            <a:picLocks noGrp="1" noChangeAspect="1"/>
          </p:cNvPicPr>
          <p:nvPr>
            <p:ph idx="1"/>
          </p:nvPr>
        </p:nvPicPr>
        <p:blipFill>
          <a:blip r:embed="rId3"/>
          <a:stretch>
            <a:fillRect/>
          </a:stretch>
        </p:blipFill>
        <p:spPr>
          <a:xfrm>
            <a:off x="2019300" y="1716473"/>
            <a:ext cx="8153400" cy="4226678"/>
          </a:xfrm>
          <a:prstGeom prst="rect">
            <a:avLst/>
          </a:prstGeom>
        </p:spPr>
      </p:pic>
    </p:spTree>
    <p:extLst>
      <p:ext uri="{BB962C8B-B14F-4D97-AF65-F5344CB8AC3E}">
        <p14:creationId xmlns:p14="http://schemas.microsoft.com/office/powerpoint/2010/main" val="1246540077"/>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889B-5CB3-12E2-EA07-8B39252C97DD}"/>
              </a:ext>
            </a:extLst>
          </p:cNvPr>
          <p:cNvSpPr>
            <a:spLocks noGrp="1"/>
          </p:cNvSpPr>
          <p:nvPr>
            <p:ph type="title"/>
          </p:nvPr>
        </p:nvSpPr>
        <p:spPr/>
        <p:txBody>
          <a:bodyPr>
            <a:normAutofit/>
          </a:bodyPr>
          <a:lstStyle/>
          <a:p>
            <a:pPr algn="ctr"/>
            <a:r>
              <a:rPr lang="en-US" sz="4000"/>
              <a:t>Low- and Moderate-Income Jobs Criteria</a:t>
            </a:r>
          </a:p>
        </p:txBody>
      </p:sp>
      <p:sp>
        <p:nvSpPr>
          <p:cNvPr id="5" name="Content Placeholder 4">
            <a:extLst>
              <a:ext uri="{FF2B5EF4-FFF2-40B4-BE49-F238E27FC236}">
                <a16:creationId xmlns:a16="http://schemas.microsoft.com/office/drawing/2014/main" id="{0D694DB4-2027-B525-8B31-FA1B9DC72252}"/>
              </a:ext>
            </a:extLst>
          </p:cNvPr>
          <p:cNvSpPr>
            <a:spLocks noGrp="1"/>
          </p:cNvSpPr>
          <p:nvPr>
            <p:ph idx="1"/>
          </p:nvPr>
        </p:nvSpPr>
        <p:spPr>
          <a:xfrm>
            <a:off x="6096000" y="2984893"/>
            <a:ext cx="4246568" cy="3079855"/>
          </a:xfrm>
        </p:spPr>
        <p:txBody>
          <a:bodyPr>
            <a:noAutofit/>
          </a:bodyPr>
          <a:lstStyle/>
          <a:p>
            <a:pPr algn="just" rtl="0" fontAlgn="base">
              <a:buFont typeface="Arial" panose="020B0604020202020204" pitchFamily="34" charset="0"/>
              <a:buChar char="•"/>
            </a:pPr>
            <a:endParaRPr lang="en-US" sz="1600">
              <a:solidFill>
                <a:srgbClr val="000000"/>
              </a:solidFill>
              <a:latin typeface="Arial" panose="020B0604020202020204" pitchFamily="34" charset="0"/>
            </a:endParaRPr>
          </a:p>
          <a:p>
            <a:pPr algn="just" rtl="0" fontAlgn="base"/>
            <a:endParaRPr lang="en-US" sz="1600">
              <a:solidFill>
                <a:srgbClr val="000000"/>
              </a:solidFill>
              <a:latin typeface="Arial" panose="020B0604020202020204" pitchFamily="34" charset="0"/>
            </a:endParaRPr>
          </a:p>
          <a:p>
            <a:pPr algn="just" rtl="0" fontAlgn="base">
              <a:buFont typeface="Wingdings" panose="05000000000000000000" pitchFamily="2" charset="2"/>
              <a:buChar char="v"/>
            </a:pPr>
            <a:r>
              <a:rPr lang="en-US" sz="1600">
                <a:solidFill>
                  <a:srgbClr val="000000"/>
                </a:solidFill>
                <a:latin typeface="Arial" panose="020B0604020202020204" pitchFamily="34" charset="0"/>
              </a:rPr>
              <a:t>For the purposes of determining whether a job is held by or made available to a low- or moderate-income person, the person may be presumed to be low- and moderate-income if the assisted business is located within a </a:t>
            </a:r>
            <a:r>
              <a:rPr lang="en-US" sz="1600" b="1">
                <a:solidFill>
                  <a:srgbClr val="000000"/>
                </a:solidFill>
                <a:latin typeface="Arial" panose="020B0604020202020204" pitchFamily="34" charset="0"/>
              </a:rPr>
              <a:t>census tract </a:t>
            </a:r>
            <a:r>
              <a:rPr lang="en-US" sz="1600">
                <a:solidFill>
                  <a:srgbClr val="000000"/>
                </a:solidFill>
                <a:latin typeface="Arial" panose="020B0604020202020204" pitchFamily="34" charset="0"/>
              </a:rPr>
              <a:t>that has </a:t>
            </a:r>
            <a:r>
              <a:rPr lang="en-US" sz="1600" b="1">
                <a:solidFill>
                  <a:srgbClr val="000000"/>
                </a:solidFill>
                <a:latin typeface="Arial" panose="020B0604020202020204" pitchFamily="34" charset="0"/>
              </a:rPr>
              <a:t>a poverty rate of at least 20 percent (20%) as determined by the most recently available decennial census information</a:t>
            </a:r>
            <a:r>
              <a:rPr lang="en-US" sz="1600">
                <a:solidFill>
                  <a:srgbClr val="000000"/>
                </a:solidFill>
                <a:latin typeface="Arial" panose="020B0604020202020204" pitchFamily="34" charset="0"/>
              </a:rPr>
              <a:t>. </a:t>
            </a:r>
          </a:p>
          <a:p>
            <a:pPr algn="just" rtl="0" fontAlgn="base"/>
            <a:endParaRPr lang="en-US" sz="1600">
              <a:solidFill>
                <a:srgbClr val="000000"/>
              </a:solidFill>
              <a:latin typeface="Arial" panose="020B0604020202020204" pitchFamily="34" charset="0"/>
            </a:endParaRPr>
          </a:p>
          <a:p>
            <a:endParaRPr lang="en-US" sz="1600"/>
          </a:p>
        </p:txBody>
      </p:sp>
      <p:sp>
        <p:nvSpPr>
          <p:cNvPr id="7" name="TextBox 6">
            <a:extLst>
              <a:ext uri="{FF2B5EF4-FFF2-40B4-BE49-F238E27FC236}">
                <a16:creationId xmlns:a16="http://schemas.microsoft.com/office/drawing/2014/main" id="{9A929914-D3A0-7DFB-9A07-80EE8E4EBDA6}"/>
              </a:ext>
            </a:extLst>
          </p:cNvPr>
          <p:cNvSpPr txBox="1"/>
          <p:nvPr/>
        </p:nvSpPr>
        <p:spPr>
          <a:xfrm>
            <a:off x="5522898" y="1615077"/>
            <a:ext cx="4454887" cy="2092881"/>
          </a:xfrm>
          <a:prstGeom prst="rect">
            <a:avLst/>
          </a:prstGeom>
          <a:noFill/>
        </p:spPr>
        <p:txBody>
          <a:bodyPr wrap="square" rtlCol="0">
            <a:spAutoFit/>
          </a:bodyPr>
          <a:lstStyle/>
          <a:p>
            <a:pPr marL="285750" indent="-285750">
              <a:buFont typeface="Wingdings" panose="05000000000000000000" pitchFamily="2" charset="2"/>
              <a:buChar char="v"/>
            </a:pPr>
            <a:r>
              <a:rPr lang="en-US" sz="1600">
                <a:solidFill>
                  <a:srgbClr val="000000"/>
                </a:solidFill>
                <a:latin typeface="Arial" panose="020B0604020202020204" pitchFamily="34" charset="0"/>
              </a:rPr>
              <a:t>For each activity funded under the Employment Incentive Program, at least </a:t>
            </a:r>
            <a:r>
              <a:rPr lang="en-US" sz="1600" b="1">
                <a:solidFill>
                  <a:srgbClr val="000000"/>
                </a:solidFill>
                <a:latin typeface="Arial" panose="020B0604020202020204" pitchFamily="34" charset="0"/>
              </a:rPr>
              <a:t>51% of all jobs to be created or retained as a result of the EIP project must be documented to be created for and/or retained by persons defined as low and moderate income by DCA</a:t>
            </a:r>
            <a:r>
              <a:rPr lang="en-US" sz="1600">
                <a:solidFill>
                  <a:srgbClr val="000000"/>
                </a:solidFill>
                <a:latin typeface="Arial" panose="020B0604020202020204" pitchFamily="34" charset="0"/>
              </a:rPr>
              <a:t>.</a:t>
            </a:r>
          </a:p>
          <a:p>
            <a:endParaRPr lang="en-US"/>
          </a:p>
        </p:txBody>
      </p:sp>
      <p:pic>
        <p:nvPicPr>
          <p:cNvPr id="9" name="Picture 8" descr="Person giving presentation">
            <a:extLst>
              <a:ext uri="{FF2B5EF4-FFF2-40B4-BE49-F238E27FC236}">
                <a16:creationId xmlns:a16="http://schemas.microsoft.com/office/drawing/2014/main" id="{737F92BF-115E-3D22-DBE3-7E9085843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2062" y="1693541"/>
            <a:ext cx="2367098" cy="1578708"/>
          </a:xfrm>
          <a:prstGeom prst="rect">
            <a:avLst/>
          </a:prstGeom>
        </p:spPr>
      </p:pic>
      <p:sp>
        <p:nvSpPr>
          <p:cNvPr id="10" name="TextBox 9">
            <a:extLst>
              <a:ext uri="{FF2B5EF4-FFF2-40B4-BE49-F238E27FC236}">
                <a16:creationId xmlns:a16="http://schemas.microsoft.com/office/drawing/2014/main" id="{6B7FBB4A-3C80-FF7F-AAE1-5F10A30BE995}"/>
              </a:ext>
            </a:extLst>
          </p:cNvPr>
          <p:cNvSpPr txBox="1"/>
          <p:nvPr/>
        </p:nvSpPr>
        <p:spPr>
          <a:xfrm>
            <a:off x="1787770" y="3652446"/>
            <a:ext cx="4084633" cy="2308324"/>
          </a:xfrm>
          <a:prstGeom prst="rect">
            <a:avLst/>
          </a:prstGeom>
          <a:noFill/>
        </p:spPr>
        <p:txBody>
          <a:bodyPr wrap="square" rtlCol="0">
            <a:spAutoFit/>
          </a:bodyPr>
          <a:lstStyle/>
          <a:p>
            <a:pPr marL="285750" indent="-285750" algn="just" fontAlgn="base">
              <a:buFont typeface="Wingdings" panose="05000000000000000000" pitchFamily="2" charset="2"/>
              <a:buChar char="v"/>
            </a:pPr>
            <a:r>
              <a:rPr lang="en-US" sz="1600" i="1">
                <a:latin typeface="Arial" panose="020B0604020202020204" pitchFamily="34" charset="0"/>
              </a:rPr>
              <a:t>For an activity or </a:t>
            </a:r>
            <a:r>
              <a:rPr lang="en-US" sz="1600" b="1" i="1">
                <a:latin typeface="Arial" panose="020B0604020202020204" pitchFamily="34" charset="0"/>
              </a:rPr>
              <a:t>project that retains jobs</a:t>
            </a:r>
            <a:r>
              <a:rPr lang="en-US" sz="1600" i="1">
                <a:latin typeface="Arial" panose="020B0604020202020204" pitchFamily="34" charset="0"/>
              </a:rPr>
              <a:t>, the unit of local government and proposed subrecipient(s) </a:t>
            </a:r>
            <a:r>
              <a:rPr lang="en-US" sz="1600" b="1" i="1">
                <a:latin typeface="Arial" panose="020B0604020202020204" pitchFamily="34" charset="0"/>
              </a:rPr>
              <a:t>must document that jobs would actually be lost without the EIP assistance and that at least 51% of the total existing jobs </a:t>
            </a:r>
            <a:r>
              <a:rPr lang="en-US" sz="1600" i="1">
                <a:latin typeface="Arial" panose="020B0604020202020204" pitchFamily="34" charset="0"/>
              </a:rPr>
              <a:t>are currently held by low- and moderate-income persons. </a:t>
            </a:r>
          </a:p>
          <a:p>
            <a:endParaRPr lang="en-US" sz="1600"/>
          </a:p>
        </p:txBody>
      </p:sp>
    </p:spTree>
    <p:extLst>
      <p:ext uri="{BB962C8B-B14F-4D97-AF65-F5344CB8AC3E}">
        <p14:creationId xmlns:p14="http://schemas.microsoft.com/office/powerpoint/2010/main" val="215189767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50A006-BF86-E075-40A2-D9763F74DC36}"/>
              </a:ext>
            </a:extLst>
          </p:cNvPr>
          <p:cNvSpPr>
            <a:spLocks noGrp="1"/>
          </p:cNvSpPr>
          <p:nvPr>
            <p:ph type="title"/>
          </p:nvPr>
        </p:nvSpPr>
        <p:spPr>
          <a:xfrm>
            <a:off x="2019300" y="598889"/>
            <a:ext cx="8153400" cy="990600"/>
          </a:xfrm>
        </p:spPr>
        <p:txBody>
          <a:bodyPr>
            <a:noAutofit/>
          </a:bodyPr>
          <a:lstStyle/>
          <a:p>
            <a:pPr algn="ctr"/>
            <a:r>
              <a:rPr lang="en-US" sz="4000"/>
              <a:t>Low- and Moderate-Income Jobs Criteria Continued</a:t>
            </a:r>
          </a:p>
        </p:txBody>
      </p:sp>
      <p:sp>
        <p:nvSpPr>
          <p:cNvPr id="5" name="Content Placeholder 4">
            <a:extLst>
              <a:ext uri="{FF2B5EF4-FFF2-40B4-BE49-F238E27FC236}">
                <a16:creationId xmlns:a16="http://schemas.microsoft.com/office/drawing/2014/main" id="{86B77937-D430-57BE-A628-28304F1E0673}"/>
              </a:ext>
            </a:extLst>
          </p:cNvPr>
          <p:cNvSpPr>
            <a:spLocks noGrp="1"/>
          </p:cNvSpPr>
          <p:nvPr>
            <p:ph idx="1"/>
          </p:nvPr>
        </p:nvSpPr>
        <p:spPr/>
        <p:txBody>
          <a:bodyPr/>
          <a:lstStyle/>
          <a:p>
            <a:pPr algn="just" rtl="0" fontAlgn="base">
              <a:buFont typeface="Arial" panose="020B0604020202020204" pitchFamily="34" charset="0"/>
              <a:buChar char="•"/>
            </a:pPr>
            <a:r>
              <a:rPr lang="en-US" sz="2200">
                <a:solidFill>
                  <a:srgbClr val="000000"/>
                </a:solidFill>
                <a:latin typeface="Arial" panose="020B0604020202020204" pitchFamily="34" charset="0"/>
              </a:rPr>
              <a:t>For employment skill enhancement and/or basic educational training activities/services, at least 51% of the recipients of such services must be documented to have been low- and moderate-income persons at the time such services were provided. </a:t>
            </a:r>
          </a:p>
          <a:p>
            <a:pPr marL="0" indent="0" algn="just" fontAlgn="base">
              <a:buNone/>
            </a:pPr>
            <a:endParaRPr lang="en-US" sz="2200" b="0" i="0">
              <a:solidFill>
                <a:srgbClr val="000000"/>
              </a:solidFill>
              <a:effectLst/>
              <a:latin typeface="Arial" panose="020B0604020202020204" pitchFamily="34" charset="0"/>
            </a:endParaRPr>
          </a:p>
          <a:p>
            <a:pPr algn="just" rtl="0" fontAlgn="base">
              <a:buFont typeface="Arial" panose="020B0604020202020204" pitchFamily="34" charset="0"/>
              <a:buChar char="•"/>
            </a:pPr>
            <a:r>
              <a:rPr lang="en-US" sz="2200">
                <a:solidFill>
                  <a:srgbClr val="000000"/>
                </a:solidFill>
                <a:latin typeface="Arial" panose="020B0604020202020204" pitchFamily="34" charset="0"/>
              </a:rPr>
              <a:t>The application is </a:t>
            </a:r>
            <a:r>
              <a:rPr lang="en-US" sz="2200" b="1">
                <a:solidFill>
                  <a:srgbClr val="000000"/>
                </a:solidFill>
                <a:latin typeface="Arial" panose="020B0604020202020204" pitchFamily="34" charset="0"/>
              </a:rPr>
              <a:t>required</a:t>
            </a:r>
            <a:r>
              <a:rPr lang="en-US" sz="2200">
                <a:solidFill>
                  <a:srgbClr val="000000"/>
                </a:solidFill>
                <a:latin typeface="Arial" panose="020B0604020202020204" pitchFamily="34" charset="0"/>
              </a:rPr>
              <a:t> to contain a list of prospective full-time permanent jobs along with a breakout of those positions that involve the employment of low- and moderate- income persons.  The jobs to be created or retained should be listed by job title, salary or wage scale, and skill requirements. </a:t>
            </a:r>
          </a:p>
          <a:p>
            <a:endParaRPr lang="en-US"/>
          </a:p>
        </p:txBody>
      </p:sp>
    </p:spTree>
    <p:extLst>
      <p:ext uri="{BB962C8B-B14F-4D97-AF65-F5344CB8AC3E}">
        <p14:creationId xmlns:p14="http://schemas.microsoft.com/office/powerpoint/2010/main" val="645896145"/>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7FA81-CA5E-45E7-C3E8-656F6E3ACF7D}"/>
              </a:ext>
            </a:extLst>
          </p:cNvPr>
          <p:cNvSpPr>
            <a:spLocks noGrp="1"/>
          </p:cNvSpPr>
          <p:nvPr>
            <p:ph type="title"/>
          </p:nvPr>
        </p:nvSpPr>
        <p:spPr>
          <a:xfrm>
            <a:off x="2295526" y="1967267"/>
            <a:ext cx="1971675" cy="2547257"/>
          </a:xfrm>
          <a:noFill/>
        </p:spPr>
        <p:txBody>
          <a:bodyPr vert="horz" lIns="91440" tIns="45720" rIns="91440" bIns="45720" rtlCol="0" anchor="ctr">
            <a:normAutofit/>
          </a:bodyPr>
          <a:lstStyle/>
          <a:p>
            <a:pPr algn="ctr" defTabSz="914400"/>
            <a:r>
              <a:rPr lang="en-US" sz="3100">
                <a:solidFill>
                  <a:srgbClr val="FFFFFF"/>
                </a:solidFill>
              </a:rPr>
              <a:t>EIP Checklist</a:t>
            </a:r>
          </a:p>
        </p:txBody>
      </p:sp>
      <p:pic>
        <p:nvPicPr>
          <p:cNvPr id="7" name="Content Placeholder 6" descr="A close-up of a form&#10;&#10;Description automatically generated">
            <a:extLst>
              <a:ext uri="{FF2B5EF4-FFF2-40B4-BE49-F238E27FC236}">
                <a16:creationId xmlns:a16="http://schemas.microsoft.com/office/drawing/2014/main" id="{1190FACC-9168-8F61-E411-9E93DC3A3D8C}"/>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 b="4356"/>
          <a:stretch/>
        </p:blipFill>
        <p:spPr>
          <a:xfrm>
            <a:off x="5307725" y="511017"/>
            <a:ext cx="4496277" cy="5811437"/>
          </a:xfrm>
          <a:prstGeom prst="rect">
            <a:avLst/>
          </a:prstGeom>
        </p:spPr>
      </p:pic>
    </p:spTree>
    <p:extLst>
      <p:ext uri="{BB962C8B-B14F-4D97-AF65-F5344CB8AC3E}">
        <p14:creationId xmlns:p14="http://schemas.microsoft.com/office/powerpoint/2010/main" val="1909527518"/>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FFB75-DC94-ECBF-3AA9-9A1A25272A1E}"/>
              </a:ext>
            </a:extLst>
          </p:cNvPr>
          <p:cNvSpPr>
            <a:spLocks noGrp="1"/>
          </p:cNvSpPr>
          <p:nvPr>
            <p:ph type="title"/>
          </p:nvPr>
        </p:nvSpPr>
        <p:spPr/>
        <p:txBody>
          <a:bodyPr>
            <a:normAutofit/>
          </a:bodyPr>
          <a:lstStyle/>
          <a:p>
            <a:pPr algn="ctr"/>
            <a:r>
              <a:rPr lang="en-US" sz="4000"/>
              <a:t>DCA Forms</a:t>
            </a:r>
          </a:p>
        </p:txBody>
      </p:sp>
      <p:sp>
        <p:nvSpPr>
          <p:cNvPr id="5" name="Content Placeholder 4">
            <a:extLst>
              <a:ext uri="{FF2B5EF4-FFF2-40B4-BE49-F238E27FC236}">
                <a16:creationId xmlns:a16="http://schemas.microsoft.com/office/drawing/2014/main" id="{BD046EE3-2727-EB99-AA4A-4703EE806C71}"/>
              </a:ext>
            </a:extLst>
          </p:cNvPr>
          <p:cNvSpPr>
            <a:spLocks noGrp="1"/>
          </p:cNvSpPr>
          <p:nvPr>
            <p:ph idx="1"/>
          </p:nvPr>
        </p:nvSpPr>
        <p:spPr/>
        <p:txBody>
          <a:bodyPr/>
          <a:lstStyle/>
          <a:p>
            <a:r>
              <a:rPr lang="en-US"/>
              <a:t>Complete list of DCA forms can be found here:</a:t>
            </a:r>
          </a:p>
          <a:p>
            <a:pPr marL="0" indent="0">
              <a:buNone/>
            </a:pPr>
            <a:r>
              <a:rPr lang="en-US">
                <a:hlinkClick r:id="rId2"/>
              </a:rPr>
              <a:t>EIP DCA Applicant Forms | Georgia Department of Community Affairs (ga.gov)</a:t>
            </a:r>
            <a:r>
              <a:rPr lang="en-US"/>
              <a:t> </a:t>
            </a:r>
          </a:p>
        </p:txBody>
      </p:sp>
      <p:pic>
        <p:nvPicPr>
          <p:cNvPr id="7" name="Picture 6" descr="A screenshot of a computer&#10;&#10;Description automatically generated">
            <a:extLst>
              <a:ext uri="{FF2B5EF4-FFF2-40B4-BE49-F238E27FC236}">
                <a16:creationId xmlns:a16="http://schemas.microsoft.com/office/drawing/2014/main" id="{0973AB72-6EFF-521F-7530-73FFC0E89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1953" y="2837793"/>
            <a:ext cx="8471877" cy="2743200"/>
          </a:xfrm>
          <a:prstGeom prst="rect">
            <a:avLst/>
          </a:prstGeom>
        </p:spPr>
      </p:pic>
    </p:spTree>
    <p:extLst>
      <p:ext uri="{BB962C8B-B14F-4D97-AF65-F5344CB8AC3E}">
        <p14:creationId xmlns:p14="http://schemas.microsoft.com/office/powerpoint/2010/main" val="2048163240"/>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p:txBody>
          <a:bodyPr>
            <a:normAutofit/>
          </a:bodyPr>
          <a:lstStyle/>
          <a:p>
            <a:pPr algn="ctr" eaLnBrk="1" hangingPunct="1"/>
            <a:r>
              <a:rPr lang="en-US" sz="4000"/>
              <a:t>EIP</a:t>
            </a:r>
            <a:r>
              <a:rPr lang="en-US" sz="4000" b="1"/>
              <a:t> Loan Disbursement</a:t>
            </a:r>
          </a:p>
        </p:txBody>
      </p:sp>
      <p:sp>
        <p:nvSpPr>
          <p:cNvPr id="2" name="Content Placeholder 1"/>
          <p:cNvSpPr>
            <a:spLocks noGrp="1"/>
          </p:cNvSpPr>
          <p:nvPr>
            <p:ph idx="1"/>
          </p:nvPr>
        </p:nvSpPr>
        <p:spPr>
          <a:xfrm>
            <a:off x="2057400" y="1600200"/>
            <a:ext cx="8153400" cy="4876800"/>
          </a:xfrm>
        </p:spPr>
        <p:txBody>
          <a:bodyPr>
            <a:normAutofit/>
          </a:bodyPr>
          <a:lstStyle/>
          <a:p>
            <a:endParaRPr lang="en-US" sz="2400"/>
          </a:p>
          <a:p>
            <a:pPr marL="0" indent="0">
              <a:buNone/>
            </a:pPr>
            <a:endParaRPr lang="en-US" sz="2400"/>
          </a:p>
          <a:p>
            <a:pPr marL="0" indent="0">
              <a:buNone/>
            </a:pPr>
            <a:endParaRPr lang="en-US" sz="2400"/>
          </a:p>
          <a:p>
            <a:pPr marL="0" indent="0">
              <a:buNone/>
            </a:pPr>
            <a:endParaRPr lang="en-US" sz="2400"/>
          </a:p>
          <a:p>
            <a:endParaRPr lang="en-US" sz="2400"/>
          </a:p>
          <a:p>
            <a:endParaRPr lang="en-US" sz="2200"/>
          </a:p>
          <a:p>
            <a:r>
              <a:rPr lang="en-US" sz="2200" b="1"/>
              <a:t>Loan Disbursement</a:t>
            </a:r>
          </a:p>
          <a:p>
            <a:pPr lvl="1"/>
            <a:r>
              <a:rPr lang="en-US" sz="2000"/>
              <a:t>Disbursement agreement included in the EIP/RDF loan agreement.</a:t>
            </a:r>
          </a:p>
          <a:p>
            <a:pPr lvl="1"/>
            <a:r>
              <a:rPr lang="en-US" sz="2000"/>
              <a:t>The Borrower’s other public and/or private financing will be disbursed on a </a:t>
            </a:r>
            <a:r>
              <a:rPr lang="en-US" sz="2000" u="sng"/>
              <a:t>pro-rata basis </a:t>
            </a:r>
            <a:r>
              <a:rPr lang="en-US" sz="2000"/>
              <a:t>with the EIP/RDF loan proceeds.</a:t>
            </a:r>
          </a:p>
          <a:p>
            <a:pPr lvl="1"/>
            <a:endParaRPr lang="en-US" sz="2175"/>
          </a:p>
          <a:p>
            <a:endParaRPr lang="en-US" sz="2400"/>
          </a:p>
          <a:p>
            <a:pPr>
              <a:buFont typeface="Wingdings" panose="05000000000000000000" pitchFamily="2" charset="2"/>
              <a:buChar char="Ø"/>
            </a:pPr>
            <a:endParaRPr lang="en-US" sz="2451"/>
          </a:p>
          <a:p>
            <a:endParaRPr lang="en-US"/>
          </a:p>
          <a:p>
            <a:endParaRPr lang="en-US"/>
          </a:p>
        </p:txBody>
      </p:sp>
      <p:graphicFrame>
        <p:nvGraphicFramePr>
          <p:cNvPr id="9" name="Diagram 8"/>
          <p:cNvGraphicFramePr/>
          <p:nvPr/>
        </p:nvGraphicFramePr>
        <p:xfrm>
          <a:off x="2743200" y="1600200"/>
          <a:ext cx="701040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ight Arrow 9"/>
          <p:cNvSpPr/>
          <p:nvPr/>
        </p:nvSpPr>
        <p:spPr>
          <a:xfrm>
            <a:off x="4495800" y="2209800"/>
            <a:ext cx="2667000" cy="304800"/>
          </a:xfrm>
          <a:prstGeom prst="rightArrow">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05DA2-8CD0-1644-25BD-2AF00374AB43}"/>
              </a:ext>
            </a:extLst>
          </p:cNvPr>
          <p:cNvSpPr>
            <a:spLocks noGrp="1"/>
          </p:cNvSpPr>
          <p:nvPr>
            <p:ph type="title"/>
          </p:nvPr>
        </p:nvSpPr>
        <p:spPr/>
        <p:txBody>
          <a:bodyPr>
            <a:normAutofit/>
          </a:bodyPr>
          <a:lstStyle/>
          <a:p>
            <a:pPr algn="ctr"/>
            <a:r>
              <a:rPr lang="en-US" sz="4000"/>
              <a:t>HUD Guidelines on EIP/RDF loans</a:t>
            </a:r>
          </a:p>
        </p:txBody>
      </p:sp>
      <p:sp>
        <p:nvSpPr>
          <p:cNvPr id="5" name="Content Placeholder 4">
            <a:extLst>
              <a:ext uri="{FF2B5EF4-FFF2-40B4-BE49-F238E27FC236}">
                <a16:creationId xmlns:a16="http://schemas.microsoft.com/office/drawing/2014/main" id="{774F13FE-4EE2-4C32-407B-217236E5AD21}"/>
              </a:ext>
            </a:extLst>
          </p:cNvPr>
          <p:cNvSpPr>
            <a:spLocks noGrp="1"/>
          </p:cNvSpPr>
          <p:nvPr>
            <p:ph idx="1"/>
          </p:nvPr>
        </p:nvSpPr>
        <p:spPr/>
        <p:txBody>
          <a:bodyPr vert="horz" lIns="91440" tIns="45720" rIns="91440" bIns="45720" rtlCol="0" anchor="t">
            <a:normAutofit/>
          </a:bodyPr>
          <a:lstStyle/>
          <a:p>
            <a:pPr marL="240030" indent="-240030"/>
            <a:r>
              <a:rPr lang="en-US" sz="2200"/>
              <a:t>According to HUD guidelines, </a:t>
            </a:r>
            <a:r>
              <a:rPr lang="en-US" sz="2200" b="1"/>
              <a:t>program income must be utilized prior to granting additional funds </a:t>
            </a:r>
            <a:r>
              <a:rPr lang="en-US" sz="2200"/>
              <a:t>to a community with the same project activity. Since the </a:t>
            </a:r>
            <a:r>
              <a:rPr lang="en-US" sz="2200" b="1"/>
              <a:t>County retains program revenue generated by an economic development loan </a:t>
            </a:r>
            <a:r>
              <a:rPr lang="en-US" sz="2200"/>
              <a:t>made with EIP/ CDBG grant monies, </a:t>
            </a:r>
            <a:r>
              <a:rPr lang="en-US" sz="2200" b="1"/>
              <a:t>its RLF cash on hand must be used toward the creation of LMI jobs. </a:t>
            </a:r>
            <a:endParaRPr lang="en-US" sz="2200">
              <a:cs typeface="Arial"/>
            </a:endParaRPr>
          </a:p>
        </p:txBody>
      </p:sp>
    </p:spTree>
    <p:extLst>
      <p:ext uri="{BB962C8B-B14F-4D97-AF65-F5344CB8AC3E}">
        <p14:creationId xmlns:p14="http://schemas.microsoft.com/office/powerpoint/2010/main" val="3198922283"/>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a:t>EIP Direct Loan Program</a:t>
            </a:r>
            <a:endParaRPr lang="en-US" sz="400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2400" b="1"/>
              <a:t>Loan Terms</a:t>
            </a:r>
          </a:p>
          <a:p>
            <a:pPr lvl="1">
              <a:buFont typeface="Wingdings" panose="05000000000000000000" pitchFamily="2" charset="2"/>
              <a:buChar char="§"/>
            </a:pPr>
            <a:r>
              <a:rPr lang="en-US" sz="2000"/>
              <a:t>Up to 20 years for financed real estate</a:t>
            </a:r>
          </a:p>
          <a:p>
            <a:pPr lvl="1">
              <a:buFont typeface="Wingdings" panose="05000000000000000000" pitchFamily="2" charset="2"/>
              <a:buChar char="§"/>
            </a:pPr>
            <a:r>
              <a:rPr lang="en-US" sz="2000"/>
              <a:t>Up to 10 years for financed machinery/equipment</a:t>
            </a:r>
          </a:p>
          <a:p>
            <a:pPr lvl="1">
              <a:buFont typeface="Wingdings" panose="05000000000000000000" pitchFamily="2" charset="2"/>
              <a:buChar char="§"/>
            </a:pPr>
            <a:r>
              <a:rPr lang="en-US" sz="2000"/>
              <a:t>The interest rate is fixed at or below market rates determined at local level</a:t>
            </a:r>
          </a:p>
          <a:p>
            <a:pPr>
              <a:buFont typeface="Wingdings" panose="05000000000000000000" pitchFamily="2" charset="2"/>
              <a:buChar char="q"/>
            </a:pPr>
            <a:r>
              <a:rPr lang="en-US" sz="2400" b="1"/>
              <a:t>Security/Collateral</a:t>
            </a:r>
          </a:p>
          <a:p>
            <a:pPr lvl="1">
              <a:buFont typeface="Wingdings" panose="05000000000000000000" pitchFamily="2" charset="2"/>
              <a:buChar char="§"/>
            </a:pPr>
            <a:r>
              <a:rPr lang="en-US" sz="2000"/>
              <a:t>1</a:t>
            </a:r>
            <a:r>
              <a:rPr lang="en-US" sz="2000" baseline="30000"/>
              <a:t>st</a:t>
            </a:r>
            <a:r>
              <a:rPr lang="en-US" sz="2000"/>
              <a:t> or shared 1</a:t>
            </a:r>
            <a:r>
              <a:rPr lang="en-US" sz="2000" baseline="30000"/>
              <a:t>st</a:t>
            </a:r>
            <a:r>
              <a:rPr lang="en-US" sz="2000"/>
              <a:t> priority mortgage and/or lien position on project costs/uses financed</a:t>
            </a:r>
          </a:p>
          <a:p>
            <a:pPr lvl="1">
              <a:buFont typeface="Wingdings" panose="05000000000000000000" pitchFamily="2" charset="2"/>
              <a:buChar char="§"/>
            </a:pPr>
            <a:r>
              <a:rPr lang="en-US" sz="2000"/>
              <a:t>Personal guaranties from owners (&gt;20% ownership)</a:t>
            </a:r>
          </a:p>
          <a:p>
            <a:pPr lvl="1">
              <a:buFont typeface="Wingdings" panose="05000000000000000000" pitchFamily="2" charset="2"/>
              <a:buChar char="§"/>
            </a:pPr>
            <a:r>
              <a:rPr lang="en-US" sz="2000"/>
              <a:t>Corporate guaranties from related companies</a:t>
            </a:r>
          </a:p>
          <a:p>
            <a:pPr>
              <a:buFont typeface="Wingdings" panose="05000000000000000000" pitchFamily="2" charset="2"/>
              <a:buChar char="q"/>
            </a:pPr>
            <a:r>
              <a:rPr lang="en-US" sz="2400" b="1"/>
              <a:t>Repayment</a:t>
            </a:r>
            <a:endParaRPr lang="en-US" sz="2400"/>
          </a:p>
          <a:p>
            <a:pPr lvl="1">
              <a:buFont typeface="Wingdings" panose="05000000000000000000" pitchFamily="2" charset="2"/>
              <a:buChar char="§"/>
            </a:pPr>
            <a:r>
              <a:rPr lang="en-US" sz="2000"/>
              <a:t>EIP,RDF Loan repayments must capitalize or be placed into a local Revolving Loan Fund (RLF)</a:t>
            </a:r>
          </a:p>
        </p:txBody>
      </p:sp>
    </p:spTree>
    <p:extLst>
      <p:ext uri="{BB962C8B-B14F-4D97-AF65-F5344CB8AC3E}">
        <p14:creationId xmlns:p14="http://schemas.microsoft.com/office/powerpoint/2010/main" val="1565555380"/>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2181519" y="741392"/>
            <a:ext cx="2513760" cy="1616203"/>
          </a:xfrm>
        </p:spPr>
        <p:txBody>
          <a:bodyPr vert="horz" lIns="91440" tIns="45720" rIns="91440" bIns="45720" rtlCol="0" anchor="b">
            <a:normAutofit/>
          </a:bodyPr>
          <a:lstStyle/>
          <a:p>
            <a:pPr defTabSz="914400"/>
            <a:r>
              <a:rPr lang="en-US" sz="2400"/>
              <a:t>Bacon County– Street Paving and Drainage Improvements</a:t>
            </a:r>
          </a:p>
        </p:txBody>
      </p:sp>
      <p:sp>
        <p:nvSpPr>
          <p:cNvPr id="58371" name="Rectangle 3"/>
          <p:cNvSpPr>
            <a:spLocks noGrp="1" noChangeArrowheads="1"/>
          </p:cNvSpPr>
          <p:nvPr>
            <p:ph type="body" sz="half" idx="1"/>
          </p:nvPr>
        </p:nvSpPr>
        <p:spPr>
          <a:xfrm>
            <a:off x="1832767" y="2533476"/>
            <a:ext cx="3420201" cy="3447832"/>
          </a:xfrm>
        </p:spPr>
        <p:txBody>
          <a:bodyPr vert="horz" lIns="91440" tIns="45720" rIns="91440" bIns="45720" rtlCol="0" anchor="t">
            <a:normAutofit/>
          </a:bodyPr>
          <a:lstStyle/>
          <a:p>
            <a:pPr marL="114300" indent="-228600" defTabSz="914400"/>
            <a:r>
              <a:rPr lang="en-US" sz="1600"/>
              <a:t>Recipient – Bacon County</a:t>
            </a:r>
          </a:p>
          <a:p>
            <a:pPr marL="114300" indent="-228600" defTabSz="914400"/>
            <a:r>
              <a:rPr lang="en-US" sz="1600"/>
              <a:t>Sub-Recipient- Beach Timber</a:t>
            </a:r>
          </a:p>
          <a:p>
            <a:pPr marL="114300" indent="-228600" defTabSz="914400"/>
            <a:r>
              <a:rPr lang="en-US" sz="1600"/>
              <a:t>Grant Amount - $750,000</a:t>
            </a:r>
          </a:p>
          <a:p>
            <a:pPr marL="114300" indent="-228600" defTabSz="914400"/>
            <a:r>
              <a:rPr lang="en-US" sz="1600"/>
              <a:t>Project – Street Paving and drainage improvements</a:t>
            </a:r>
          </a:p>
          <a:p>
            <a:pPr marL="114300" indent="-228600" defTabSz="914400"/>
            <a:r>
              <a:rPr lang="en-US" sz="1600"/>
              <a:t>Private Investment - $1,875,254 </a:t>
            </a:r>
          </a:p>
          <a:p>
            <a:pPr marL="114300" indent="-228600" defTabSz="914400"/>
            <a:r>
              <a:rPr lang="en-US" sz="1600"/>
              <a:t>Jobs – Create 34, 100% L/M</a:t>
            </a:r>
          </a:p>
        </p:txBody>
      </p:sp>
      <p:pic>
        <p:nvPicPr>
          <p:cNvPr id="9" name="Picture 8">
            <a:extLst>
              <a:ext uri="{FF2B5EF4-FFF2-40B4-BE49-F238E27FC236}">
                <a16:creationId xmlns:a16="http://schemas.microsoft.com/office/drawing/2014/main" id="{21C560D2-443D-28F9-6526-7DE7E7E4492B}"/>
              </a:ext>
            </a:extLst>
          </p:cNvPr>
          <p:cNvPicPr>
            <a:picLocks noChangeAspect="1"/>
          </p:cNvPicPr>
          <p:nvPr/>
        </p:nvPicPr>
        <p:blipFill>
          <a:blip r:embed="rId3"/>
          <a:srcRect r="9656"/>
          <a:stretch>
            <a:fillRect/>
          </a:stretch>
        </p:blipFill>
        <p:spPr>
          <a:xfrm>
            <a:off x="5323175" y="11"/>
            <a:ext cx="5274619" cy="4378805"/>
          </a:xfrm>
          <a:prstGeom prst="rect">
            <a:avLst/>
          </a:prstGeom>
        </p:spPr>
      </p:pic>
      <p:pic>
        <p:nvPicPr>
          <p:cNvPr id="11" name="Picture 10">
            <a:extLst>
              <a:ext uri="{FF2B5EF4-FFF2-40B4-BE49-F238E27FC236}">
                <a16:creationId xmlns:a16="http://schemas.microsoft.com/office/drawing/2014/main" id="{F424CC60-165E-A369-58A0-30EC4FC42D60}"/>
              </a:ext>
            </a:extLst>
          </p:cNvPr>
          <p:cNvPicPr>
            <a:picLocks noChangeAspect="1"/>
          </p:cNvPicPr>
          <p:nvPr/>
        </p:nvPicPr>
        <p:blipFill>
          <a:blip r:embed="rId4"/>
          <a:srcRect l="10599" r="9427" b="1"/>
          <a:stretch>
            <a:fillRect/>
          </a:stretch>
        </p:blipFill>
        <p:spPr>
          <a:xfrm>
            <a:off x="5323175" y="4378818"/>
            <a:ext cx="2643621" cy="2479183"/>
          </a:xfrm>
          <a:prstGeom prst="rect">
            <a:avLst/>
          </a:prstGeom>
        </p:spPr>
      </p:pic>
      <p:pic>
        <p:nvPicPr>
          <p:cNvPr id="7" name="Picture 6">
            <a:extLst>
              <a:ext uri="{FF2B5EF4-FFF2-40B4-BE49-F238E27FC236}">
                <a16:creationId xmlns:a16="http://schemas.microsoft.com/office/drawing/2014/main" id="{F35735D0-C0C4-408B-F6D6-31510B55B844}"/>
              </a:ext>
            </a:extLst>
          </p:cNvPr>
          <p:cNvPicPr>
            <a:picLocks noChangeAspect="1"/>
          </p:cNvPicPr>
          <p:nvPr/>
        </p:nvPicPr>
        <p:blipFill>
          <a:blip r:embed="rId5"/>
          <a:srcRect l="4419" r="15607" b="1"/>
          <a:stretch>
            <a:fillRect/>
          </a:stretch>
        </p:blipFill>
        <p:spPr>
          <a:xfrm>
            <a:off x="7954173" y="4378818"/>
            <a:ext cx="2643621" cy="2479182"/>
          </a:xfrm>
          <a:prstGeom prst="rect">
            <a:avLst/>
          </a:prstGeom>
        </p:spPr>
      </p:pic>
      <p:sp>
        <p:nvSpPr>
          <p:cNvPr id="58372" name="Rectangle 10"/>
          <p:cNvSpPr>
            <a:spLocks noChangeArrowheads="1"/>
          </p:cNvSpPr>
          <p:nvPr/>
        </p:nvSpPr>
        <p:spPr bwMode="auto">
          <a:xfrm>
            <a:off x="4224338" y="4949825"/>
            <a:ext cx="1338262" cy="369332"/>
          </a:xfrm>
          <a:prstGeom prst="rect">
            <a:avLst/>
          </a:prstGeom>
          <a:noFill/>
          <a:ln w="9525" algn="ctr">
            <a:noFill/>
            <a:miter lim="800000"/>
            <a:headEnd/>
            <a:tailEnd/>
          </a:ln>
        </p:spPr>
        <p:txBody>
          <a:bodyPr>
            <a:spAutoFit/>
          </a:bodyPr>
          <a:lstStyle/>
          <a:p>
            <a:pPr>
              <a:spcAft>
                <a:spcPts val="600"/>
              </a:spcAft>
            </a:pPr>
            <a:r>
              <a:rPr lang="en-US"/>
              <a:t> </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9"/>
          <p:cNvSpPr>
            <a:spLocks noGrp="1" noChangeArrowheads="1"/>
          </p:cNvSpPr>
          <p:nvPr>
            <p:ph type="title"/>
          </p:nvPr>
        </p:nvSpPr>
        <p:spPr/>
        <p:txBody>
          <a:bodyPr>
            <a:noAutofit/>
          </a:bodyPr>
          <a:lstStyle/>
          <a:p>
            <a:pPr algn="ctr" eaLnBrk="1" hangingPunct="1"/>
            <a:r>
              <a:rPr lang="en-US" sz="4000"/>
              <a:t>Source and Use – City of Royston</a:t>
            </a:r>
          </a:p>
        </p:txBody>
      </p:sp>
      <p:pic>
        <p:nvPicPr>
          <p:cNvPr id="5" name="Picture 4">
            <a:extLst>
              <a:ext uri="{FF2B5EF4-FFF2-40B4-BE49-F238E27FC236}">
                <a16:creationId xmlns:a16="http://schemas.microsoft.com/office/drawing/2014/main" id="{605C73D6-CD71-4F31-66E0-3E5994CF3A55}"/>
              </a:ext>
            </a:extLst>
          </p:cNvPr>
          <p:cNvPicPr>
            <a:picLocks noChangeAspect="1"/>
          </p:cNvPicPr>
          <p:nvPr/>
        </p:nvPicPr>
        <p:blipFill>
          <a:blip r:embed="rId3"/>
          <a:stretch>
            <a:fillRect/>
          </a:stretch>
        </p:blipFill>
        <p:spPr>
          <a:xfrm>
            <a:off x="2293906" y="1690692"/>
            <a:ext cx="7604187" cy="4013423"/>
          </a:xfrm>
          <a:prstGeom prst="rect">
            <a:avLst/>
          </a:prstGeom>
        </p:spPr>
      </p:pic>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12417" y="4883545"/>
            <a:ext cx="2907065" cy="1556907"/>
          </a:xfrm>
        </p:spPr>
        <p:txBody>
          <a:bodyPr anchor="ctr">
            <a:normAutofit/>
          </a:bodyPr>
          <a:lstStyle/>
          <a:p>
            <a:r>
              <a:rPr lang="en-US" sz="2600">
                <a:latin typeface="+mn-lt"/>
                <a:ea typeface="+mn-ea"/>
                <a:cs typeface="+mn-cs"/>
              </a:rPr>
              <a:t>Employment Incentive Program Ranking System</a:t>
            </a:r>
          </a:p>
        </p:txBody>
      </p:sp>
      <p:sp>
        <p:nvSpPr>
          <p:cNvPr id="7" name="Content Placeholder 6">
            <a:extLst>
              <a:ext uri="{FF2B5EF4-FFF2-40B4-BE49-F238E27FC236}">
                <a16:creationId xmlns:a16="http://schemas.microsoft.com/office/drawing/2014/main" id="{AD4C2A02-9257-4649-6DF3-01DF1C194AE0}"/>
              </a:ext>
            </a:extLst>
          </p:cNvPr>
          <p:cNvSpPr>
            <a:spLocks noGrp="1"/>
          </p:cNvSpPr>
          <p:nvPr>
            <p:ph idx="1"/>
          </p:nvPr>
        </p:nvSpPr>
        <p:spPr>
          <a:xfrm>
            <a:off x="5242188" y="5276336"/>
            <a:ext cx="5094037" cy="1029271"/>
          </a:xfrm>
        </p:spPr>
        <p:txBody>
          <a:bodyPr>
            <a:normAutofit/>
          </a:bodyPr>
          <a:lstStyle/>
          <a:p>
            <a:r>
              <a:rPr lang="en-US" sz="1600">
                <a:solidFill>
                  <a:schemeClr val="accent1">
                    <a:lumMod val="50000"/>
                  </a:schemeClr>
                </a:solidFill>
              </a:rPr>
              <a:t>Must score a minimum of 300 points for eligibility </a:t>
            </a:r>
          </a:p>
        </p:txBody>
      </p:sp>
      <p:pic>
        <p:nvPicPr>
          <p:cNvPr id="5" name="Picture 4" descr="A white background with black text&#10;&#10;Description automatically generated">
            <a:extLst>
              <a:ext uri="{FF2B5EF4-FFF2-40B4-BE49-F238E27FC236}">
                <a16:creationId xmlns:a16="http://schemas.microsoft.com/office/drawing/2014/main" id="{1A23FD4A-8C5C-E6FB-81B1-673DF31C7E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3403" y="1316264"/>
            <a:ext cx="7777234" cy="1963751"/>
          </a:xfrm>
          <a:prstGeom prst="rect">
            <a:avLst/>
          </a:prstGeom>
        </p:spPr>
      </p:pic>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a:xfrm>
            <a:off x="1647569" y="4883545"/>
            <a:ext cx="3546389" cy="1556907"/>
          </a:xfrm>
        </p:spPr>
        <p:txBody>
          <a:bodyPr anchor="ctr">
            <a:normAutofit/>
          </a:bodyPr>
          <a:lstStyle/>
          <a:p>
            <a:pPr algn="ctr"/>
            <a:r>
              <a:rPr lang="en-US" sz="2800"/>
              <a:t>Demographic    (120 points)</a:t>
            </a:r>
          </a:p>
        </p:txBody>
      </p:sp>
      <p:pic>
        <p:nvPicPr>
          <p:cNvPr id="7" name="Content Placeholder 6" descr="A close-up of a document&#10;&#10;Description automatically generated">
            <a:extLst>
              <a:ext uri="{FF2B5EF4-FFF2-40B4-BE49-F238E27FC236}">
                <a16:creationId xmlns:a16="http://schemas.microsoft.com/office/drawing/2014/main" id="{9B545C23-07EF-1522-5A54-6C8ED62A194B}"/>
              </a:ext>
            </a:extLst>
          </p:cNvPr>
          <p:cNvPicPr>
            <a:picLocks noChangeAspect="1"/>
          </p:cNvPicPr>
          <p:nvPr/>
        </p:nvPicPr>
        <p:blipFill rotWithShape="1">
          <a:blip r:embed="rId2">
            <a:extLst>
              <a:ext uri="{28A0092B-C50C-407E-A947-70E740481C1C}">
                <a14:useLocalDpi xmlns:a14="http://schemas.microsoft.com/office/drawing/2010/main" val="0"/>
              </a:ext>
            </a:extLst>
          </a:blip>
          <a:srcRect t="7930"/>
          <a:stretch/>
        </p:blipFill>
        <p:spPr>
          <a:xfrm>
            <a:off x="1516871" y="543698"/>
            <a:ext cx="9040440" cy="3802100"/>
          </a:xfrm>
          <a:prstGeom prst="rect">
            <a:avLst/>
          </a:prstGeom>
        </p:spPr>
      </p:pic>
    </p:spTree>
    <p:extLst>
      <p:ext uri="{BB962C8B-B14F-4D97-AF65-F5344CB8AC3E}">
        <p14:creationId xmlns:p14="http://schemas.microsoft.com/office/powerpoint/2010/main" val="2256175066"/>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p:txBody>
          <a:bodyPr/>
          <a:lstStyle/>
          <a:p>
            <a:r>
              <a:rPr lang="en-US"/>
              <a:t>Feasibility (110 points)</a:t>
            </a:r>
          </a:p>
        </p:txBody>
      </p:sp>
      <p:sp>
        <p:nvSpPr>
          <p:cNvPr id="5" name="Content Placeholder 4">
            <a:extLst>
              <a:ext uri="{FF2B5EF4-FFF2-40B4-BE49-F238E27FC236}">
                <a16:creationId xmlns:a16="http://schemas.microsoft.com/office/drawing/2014/main" id="{5E6190C2-1661-70EA-BB40-68E501D8B230}"/>
              </a:ext>
            </a:extLst>
          </p:cNvPr>
          <p:cNvSpPr>
            <a:spLocks noGrp="1"/>
          </p:cNvSpPr>
          <p:nvPr>
            <p:ph idx="1"/>
          </p:nvPr>
        </p:nvSpPr>
        <p:spPr>
          <a:xfrm>
            <a:off x="2019300" y="1439562"/>
            <a:ext cx="8153400" cy="4495800"/>
          </a:xfrm>
        </p:spPr>
        <p:txBody>
          <a:bodyPr>
            <a:normAutofit/>
          </a:bodyPr>
          <a:lstStyle/>
          <a:p>
            <a:pPr marL="342900" indent="-342900" algn="just">
              <a:spcBef>
                <a:spcPts val="0"/>
              </a:spcBef>
              <a:buFont typeface="Symbol" panose="05050102010706020507" pitchFamily="18" charset="2"/>
              <a:buChar char=""/>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The organizational status of the development agency or sub-recipient business:</a:t>
            </a:r>
          </a:p>
          <a:p>
            <a:pPr marL="742950" lvl="1" indent="-285750" algn="just">
              <a:spcBef>
                <a:spcPts val="0"/>
              </a:spcBef>
              <a:buFont typeface="Courier New" panose="02070309020205020404" pitchFamily="49" charset="0"/>
              <a:buChar char="o"/>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Reputable history for business and all related entities</a:t>
            </a:r>
          </a:p>
          <a:p>
            <a:pPr marL="742950" lvl="1" indent="-285750" algn="just">
              <a:spcBef>
                <a:spcPts val="0"/>
              </a:spcBef>
              <a:buFont typeface="Courier New" panose="02070309020205020404" pitchFamily="49" charset="0"/>
              <a:buChar char="o"/>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Credit history</a:t>
            </a:r>
          </a:p>
          <a:p>
            <a:pPr marL="742950" lvl="1" indent="-285750" algn="just">
              <a:spcBef>
                <a:spcPts val="0"/>
              </a:spcBef>
              <a:buFont typeface="Courier New" panose="02070309020205020404" pitchFamily="49" charset="0"/>
              <a:buChar char="o"/>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Litigation</a:t>
            </a:r>
          </a:p>
          <a:p>
            <a:pPr marL="742950" lvl="1" indent="-285750" algn="just">
              <a:spcBef>
                <a:spcPts val="0"/>
              </a:spcBef>
              <a:spcAft>
                <a:spcPts val="1200"/>
              </a:spcAft>
              <a:buFont typeface="Courier New" panose="02070309020205020404" pitchFamily="49" charset="0"/>
              <a:buChar char="o"/>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Government findings, sanctions, etc.</a:t>
            </a:r>
          </a:p>
          <a:p>
            <a:pPr marL="342900" indent="-342900" algn="just">
              <a:spcBef>
                <a:spcPts val="0"/>
              </a:spcBef>
              <a:spcAft>
                <a:spcPts val="1200"/>
              </a:spcAft>
              <a:buFont typeface="Symbol" panose="05050102010706020507" pitchFamily="18" charset="2"/>
              <a:buChar char=""/>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The proposed business or development concept/product/service is proven and does not represent an untried business model.</a:t>
            </a:r>
          </a:p>
          <a:p>
            <a:pPr marL="342900" indent="-342900" algn="just">
              <a:spcBef>
                <a:spcPts val="0"/>
              </a:spcBef>
              <a:spcAft>
                <a:spcPts val="1200"/>
              </a:spcAft>
              <a:buFont typeface="Symbol" panose="05050102010706020507" pitchFamily="18" charset="2"/>
              <a:buChar char=""/>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As applicable, the development agency’s or sub-recipient business’ </a:t>
            </a:r>
            <a:r>
              <a:rPr lang="en-US" sz="1600" b="1">
                <a:latin typeface="Arial" panose="020B0604020202020204" pitchFamily="34" charset="0"/>
                <a:ea typeface="Times New Roman" panose="02020603050405020304" pitchFamily="18" charset="0"/>
                <a:cs typeface="Times New Roman" panose="02020603050405020304" pitchFamily="18" charset="0"/>
              </a:rPr>
              <a:t>historical performance and standing is secure </a:t>
            </a:r>
            <a:r>
              <a:rPr lang="en-US" sz="1600">
                <a:latin typeface="Arial" panose="020B0604020202020204" pitchFamily="34" charset="0"/>
                <a:ea typeface="Times New Roman" panose="02020603050405020304" pitchFamily="18" charset="0"/>
                <a:cs typeface="Times New Roman" panose="02020603050405020304" pitchFamily="18" charset="0"/>
              </a:rPr>
              <a:t>in the following areas: </a:t>
            </a:r>
            <a:r>
              <a:rPr lang="en-US" sz="1600" b="1">
                <a:latin typeface="Arial" panose="020B0604020202020204" pitchFamily="34" charset="0"/>
                <a:ea typeface="Times New Roman" panose="02020603050405020304" pitchFamily="18" charset="0"/>
                <a:cs typeface="Times New Roman" panose="02020603050405020304" pitchFamily="18" charset="0"/>
              </a:rPr>
              <a:t>capital management, debt capacity, management character and experience, collateral value, economic and market conditions</a:t>
            </a:r>
            <a:r>
              <a:rPr lang="en-US" sz="1600">
                <a:latin typeface="Arial" panose="020B0604020202020204" pitchFamily="34" charset="0"/>
                <a:ea typeface="Times New Roman" panose="02020603050405020304" pitchFamily="18" charset="0"/>
                <a:cs typeface="Times New Roman" panose="02020603050405020304" pitchFamily="18" charset="0"/>
              </a:rPr>
              <a:t>.</a:t>
            </a:r>
          </a:p>
          <a:p>
            <a:pPr marL="342900" indent="-342900" algn="just">
              <a:spcBef>
                <a:spcPts val="0"/>
              </a:spcBef>
              <a:spcAft>
                <a:spcPts val="1200"/>
              </a:spcAft>
              <a:buFont typeface="Symbol" panose="05050102010706020507" pitchFamily="18" charset="2"/>
              <a:buChar char=""/>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As applicable, the development agency’s or sub-recipient business’ proposed development or business plan is reasonable and uses reasonable assumptions in the following areas</a:t>
            </a:r>
            <a:r>
              <a:rPr lang="en-US" sz="1600" b="1">
                <a:latin typeface="Arial" panose="020B0604020202020204" pitchFamily="34" charset="0"/>
                <a:ea typeface="Times New Roman" panose="02020603050405020304" pitchFamily="18" charset="0"/>
                <a:cs typeface="Times New Roman" panose="02020603050405020304" pitchFamily="18" charset="0"/>
              </a:rPr>
              <a:t>: capital investment, debt service capacity, management ability, collateral value, industry analysis, response to future economic and market conditions</a:t>
            </a:r>
            <a:r>
              <a:rPr lang="en-US" sz="1600">
                <a:latin typeface="Arial" panose="020B0604020202020204" pitchFamily="34" charset="0"/>
                <a:ea typeface="Times New Roman" panose="02020603050405020304" pitchFamily="18" charset="0"/>
                <a:cs typeface="Times New Roman" panose="02020603050405020304" pitchFamily="18" charset="0"/>
              </a:rPr>
              <a:t>.</a:t>
            </a:r>
          </a:p>
          <a:p>
            <a:endParaRPr lang="en-US"/>
          </a:p>
        </p:txBody>
      </p:sp>
    </p:spTree>
    <p:extLst>
      <p:ext uri="{BB962C8B-B14F-4D97-AF65-F5344CB8AC3E}">
        <p14:creationId xmlns:p14="http://schemas.microsoft.com/office/powerpoint/2010/main" val="4088598647"/>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p:txBody>
          <a:bodyPr/>
          <a:lstStyle/>
          <a:p>
            <a:r>
              <a:rPr lang="en-US"/>
              <a:t>Feasibility continued</a:t>
            </a:r>
          </a:p>
        </p:txBody>
      </p:sp>
      <p:sp>
        <p:nvSpPr>
          <p:cNvPr id="5" name="Content Placeholder 4">
            <a:extLst>
              <a:ext uri="{FF2B5EF4-FFF2-40B4-BE49-F238E27FC236}">
                <a16:creationId xmlns:a16="http://schemas.microsoft.com/office/drawing/2014/main" id="{5E6190C2-1661-70EA-BB40-68E501D8B230}"/>
              </a:ext>
            </a:extLst>
          </p:cNvPr>
          <p:cNvSpPr>
            <a:spLocks noGrp="1"/>
          </p:cNvSpPr>
          <p:nvPr>
            <p:ph idx="1"/>
          </p:nvPr>
        </p:nvSpPr>
        <p:spPr>
          <a:xfrm>
            <a:off x="1901952" y="1407208"/>
            <a:ext cx="9233218" cy="4716162"/>
          </a:xfrm>
        </p:spPr>
        <p:txBody>
          <a:bodyPr vert="horz" lIns="91440" tIns="45720" rIns="91440" bIns="45720" rtlCol="0" anchor="t">
            <a:normAutofit fontScale="25000" lnSpcReduction="20000"/>
          </a:bodyPr>
          <a:lstStyle/>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6400">
                <a:latin typeface="Arial"/>
                <a:ea typeface="Times New Roman" panose="02020603050405020304" pitchFamily="18" charset="0"/>
                <a:cs typeface="Times New Roman"/>
              </a:rPr>
              <a:t>For real–estate projects, </a:t>
            </a:r>
            <a:r>
              <a:rPr lang="en-US" sz="6400" b="1">
                <a:latin typeface="Arial"/>
                <a:ea typeface="Times New Roman" panose="02020603050405020304" pitchFamily="18" charset="0"/>
                <a:cs typeface="Times New Roman"/>
              </a:rPr>
              <a:t>the proposed development team has a successful record of accomplishment. (i.e. Developer, Contractor, Architect, Leasing Agent, Property Manager, Syndicator, Construction Manager, Interim and Permanent Lenders</a:t>
            </a:r>
            <a:r>
              <a:rPr lang="en-US" sz="6400">
                <a:latin typeface="Arial"/>
                <a:ea typeface="Times New Roman" panose="02020603050405020304" pitchFamily="18" charset="0"/>
                <a:cs typeface="Times New Roman"/>
              </a:rPr>
              <a:t>)</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6400">
                <a:latin typeface="Arial"/>
                <a:ea typeface="Times New Roman" panose="02020603050405020304" pitchFamily="18" charset="0"/>
                <a:cs typeface="Times New Roman"/>
              </a:rPr>
              <a:t>As applicable, the proposed project complies with the CDBG/EIP regulations and guidelines for “appropriateness”, underwriting, and public benefit which may not be more than $10,000 per job.</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6400">
                <a:latin typeface="Arial" panose="020B0604020202020204" pitchFamily="34" charset="0"/>
                <a:ea typeface="Times New Roman" panose="02020603050405020304" pitchFamily="18" charset="0"/>
                <a:cs typeface="Times New Roman" panose="02020603050405020304" pitchFamily="18" charset="0"/>
              </a:rPr>
              <a:t>All </a:t>
            </a:r>
            <a:r>
              <a:rPr lang="en-US" sz="6400" b="1">
                <a:latin typeface="Arial" panose="020B0604020202020204" pitchFamily="34" charset="0"/>
                <a:ea typeface="Times New Roman" panose="02020603050405020304" pitchFamily="18" charset="0"/>
                <a:cs typeface="Times New Roman" panose="02020603050405020304" pitchFamily="18" charset="0"/>
              </a:rPr>
              <a:t>project costs are reasonable and verified through original source documents, architectural and engineering reports, or a MAI or other certified appraisal acceptable </a:t>
            </a:r>
            <a:r>
              <a:rPr lang="en-US" sz="6400">
                <a:latin typeface="Arial" panose="020B0604020202020204" pitchFamily="34" charset="0"/>
                <a:ea typeface="Times New Roman" panose="02020603050405020304" pitchFamily="18" charset="0"/>
                <a:cs typeface="Times New Roman" panose="02020603050405020304" pitchFamily="18" charset="0"/>
              </a:rPr>
              <a:t>to DCA.</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6400">
                <a:latin typeface="Arial" panose="020B0604020202020204" pitchFamily="34" charset="0"/>
                <a:ea typeface="Times New Roman" panose="02020603050405020304" pitchFamily="18" charset="0"/>
                <a:cs typeface="Times New Roman" panose="02020603050405020304" pitchFamily="18" charset="0"/>
              </a:rPr>
              <a:t>The </a:t>
            </a:r>
            <a:r>
              <a:rPr lang="en-US" sz="6400" b="1">
                <a:latin typeface="Arial" panose="020B0604020202020204" pitchFamily="34" charset="0"/>
                <a:ea typeface="Times New Roman" panose="02020603050405020304" pitchFamily="18" charset="0"/>
                <a:cs typeface="Times New Roman" panose="02020603050405020304" pitchFamily="18" charset="0"/>
              </a:rPr>
              <a:t>balance of all financing sources is verified and committed in writing</a:t>
            </a:r>
            <a:r>
              <a:rPr lang="en-US" sz="6400">
                <a:latin typeface="Arial" panose="020B0604020202020204" pitchFamily="34" charset="0"/>
                <a:ea typeface="Times New Roman" panose="02020603050405020304" pitchFamily="18" charset="0"/>
                <a:cs typeface="Times New Roman" panose="02020603050405020304" pitchFamily="18" charset="0"/>
              </a:rPr>
              <a:t>, with supporting documentation.</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6400">
                <a:latin typeface="Arial" panose="020B0604020202020204" pitchFamily="34" charset="0"/>
                <a:ea typeface="Times New Roman" panose="02020603050405020304" pitchFamily="18" charset="0"/>
                <a:cs typeface="Times New Roman" panose="02020603050405020304" pitchFamily="18" charset="0"/>
              </a:rPr>
              <a:t>As applicable, all required real estate is available, has clear title, and is under proper option or control.</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6400">
                <a:latin typeface="Arial" panose="020B0604020202020204" pitchFamily="34" charset="0"/>
                <a:ea typeface="Times New Roman" panose="02020603050405020304" pitchFamily="18" charset="0"/>
                <a:cs typeface="Times New Roman" panose="02020603050405020304" pitchFamily="18" charset="0"/>
              </a:rPr>
              <a:t>The development agency and sub-recipient’s investment and job commitment letter is in the proper format.</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6400">
                <a:latin typeface="Arial"/>
                <a:ea typeface="Times New Roman" panose="02020603050405020304" pitchFamily="18" charset="0"/>
                <a:cs typeface="Times New Roman"/>
              </a:rPr>
              <a:t>All </a:t>
            </a:r>
            <a:r>
              <a:rPr lang="en-US" sz="6400" b="1">
                <a:latin typeface="Arial"/>
                <a:ea typeface="Times New Roman" panose="02020603050405020304" pitchFamily="18" charset="0"/>
                <a:cs typeface="Times New Roman"/>
              </a:rPr>
              <a:t>needed architectural plans, engineering reports, plans and specifications are completed and approved by appropriate authorities in support of the proposed project.</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6400">
                <a:latin typeface="Arial" panose="020B0604020202020204" pitchFamily="34" charset="0"/>
                <a:ea typeface="Times New Roman" panose="02020603050405020304" pitchFamily="18" charset="0"/>
                <a:cs typeface="Times New Roman" panose="02020603050405020304" pitchFamily="18" charset="0"/>
              </a:rPr>
              <a:t>The project can be carried out in accordance with all applicable federal, state, and local law, regulation and permitting requirements.</a:t>
            </a:r>
          </a:p>
          <a:p>
            <a:pPr marL="342900" indent="-342900">
              <a:spcBef>
                <a:spcPts val="0"/>
              </a:spcBef>
              <a:spcAft>
                <a:spcPts val="1200"/>
              </a:spcAft>
              <a:buFont typeface="Symbol" panose="05050102010706020507" pitchFamily="18" charset="2"/>
              <a:buChar char=""/>
              <a:tabLst>
                <a:tab pos="3200400" algn="l"/>
                <a:tab pos="3840480" algn="l"/>
                <a:tab pos="4297680" algn="l"/>
              </a:tabLst>
            </a:pPr>
            <a:endParaRPr lang="en-US" sz="4800">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US"/>
          </a:p>
        </p:txBody>
      </p:sp>
    </p:spTree>
    <p:extLst>
      <p:ext uri="{BB962C8B-B14F-4D97-AF65-F5344CB8AC3E}">
        <p14:creationId xmlns:p14="http://schemas.microsoft.com/office/powerpoint/2010/main" val="1919562208"/>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p:txBody>
          <a:bodyPr/>
          <a:lstStyle/>
          <a:p>
            <a:r>
              <a:rPr lang="en-US"/>
              <a:t>Feasibility continued</a:t>
            </a:r>
          </a:p>
        </p:txBody>
      </p:sp>
      <p:sp>
        <p:nvSpPr>
          <p:cNvPr id="5" name="Content Placeholder 4">
            <a:extLst>
              <a:ext uri="{FF2B5EF4-FFF2-40B4-BE49-F238E27FC236}">
                <a16:creationId xmlns:a16="http://schemas.microsoft.com/office/drawing/2014/main" id="{5E6190C2-1661-70EA-BB40-68E501D8B230}"/>
              </a:ext>
            </a:extLst>
          </p:cNvPr>
          <p:cNvSpPr>
            <a:spLocks noGrp="1"/>
          </p:cNvSpPr>
          <p:nvPr>
            <p:ph idx="1"/>
          </p:nvPr>
        </p:nvSpPr>
        <p:spPr>
          <a:xfrm>
            <a:off x="1960626" y="1318054"/>
            <a:ext cx="8270748" cy="4716162"/>
          </a:xfrm>
        </p:spPr>
        <p:txBody>
          <a:bodyPr>
            <a:normAutofit/>
          </a:bodyPr>
          <a:lstStyle/>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Where applicable, review of any proposed recipient’s or subrecipient’s ability to provide administrative capacity or to undertake an approved activity.</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If all</a:t>
            </a:r>
            <a:r>
              <a:rPr lang="en-US" sz="1600" b="1">
                <a:latin typeface="Arial" panose="020B0604020202020204" pitchFamily="34" charset="0"/>
                <a:ea typeface="Times New Roman" panose="02020603050405020304" pitchFamily="18" charset="0"/>
                <a:cs typeface="Times New Roman" panose="02020603050405020304" pitchFamily="18" charset="0"/>
              </a:rPr>
              <a:t> project timetables for completion are reasonable.</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1600">
                <a:latin typeface="Arial" panose="020B0604020202020204" pitchFamily="34" charset="0"/>
                <a:ea typeface="Times New Roman" panose="02020603050405020304" pitchFamily="18" charset="0"/>
                <a:cs typeface="Times New Roman" panose="02020603050405020304" pitchFamily="18" charset="0"/>
              </a:rPr>
              <a:t>Wetland and floodplain maps should be included with the application to assist DCA in determining project feasibility </a:t>
            </a:r>
          </a:p>
          <a:p>
            <a:pPr marL="342900" indent="-342900">
              <a:spcBef>
                <a:spcPts val="0"/>
              </a:spcBef>
              <a:spcAft>
                <a:spcPts val="1200"/>
              </a:spcAft>
              <a:buFont typeface="Symbol" panose="05050102010706020507" pitchFamily="18" charset="2"/>
              <a:buChar char=""/>
              <a:tabLst>
                <a:tab pos="3200400" algn="l"/>
                <a:tab pos="3840480" algn="l"/>
                <a:tab pos="4297680" algn="l"/>
              </a:tabLst>
            </a:pPr>
            <a:r>
              <a:rPr lang="en-US" sz="1600" b="1">
                <a:latin typeface="Arial" panose="020B0604020202020204" pitchFamily="34" charset="0"/>
                <a:ea typeface="Times New Roman" panose="02020603050405020304" pitchFamily="18" charset="0"/>
                <a:cs typeface="Times New Roman" panose="02020603050405020304" pitchFamily="18" charset="0"/>
              </a:rPr>
              <a:t>All Preliminary Engineering Reports and Preliminary Architectural Reports should include an original signature and the appropriate professional stamp</a:t>
            </a:r>
            <a:r>
              <a:rPr lang="en-US" sz="1600">
                <a:latin typeface="Arial" panose="020B0604020202020204" pitchFamily="34" charset="0"/>
                <a:ea typeface="Times New Roman" panose="02020603050405020304" pitchFamily="18" charset="0"/>
                <a:cs typeface="Times New Roman" panose="02020603050405020304" pitchFamily="18" charset="0"/>
              </a:rPr>
              <a:t>. Points may be deducted for feasibility without these features</a:t>
            </a:r>
          </a:p>
          <a:p>
            <a:pPr marL="0" indent="0">
              <a:buNone/>
            </a:pPr>
            <a:endParaRPr lang="en-US" sz="1400"/>
          </a:p>
        </p:txBody>
      </p:sp>
    </p:spTree>
    <p:extLst>
      <p:ext uri="{BB962C8B-B14F-4D97-AF65-F5344CB8AC3E}">
        <p14:creationId xmlns:p14="http://schemas.microsoft.com/office/powerpoint/2010/main" val="1814532840"/>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p:txBody>
          <a:bodyPr/>
          <a:lstStyle/>
          <a:p>
            <a:r>
              <a:rPr lang="en-US"/>
              <a:t>Strategy (110 Points)</a:t>
            </a:r>
          </a:p>
        </p:txBody>
      </p:sp>
      <p:sp>
        <p:nvSpPr>
          <p:cNvPr id="5" name="Content Placeholder 4">
            <a:extLst>
              <a:ext uri="{FF2B5EF4-FFF2-40B4-BE49-F238E27FC236}">
                <a16:creationId xmlns:a16="http://schemas.microsoft.com/office/drawing/2014/main" id="{5E6190C2-1661-70EA-BB40-68E501D8B230}"/>
              </a:ext>
            </a:extLst>
          </p:cNvPr>
          <p:cNvSpPr>
            <a:spLocks noGrp="1"/>
          </p:cNvSpPr>
          <p:nvPr>
            <p:ph idx="1"/>
          </p:nvPr>
        </p:nvSpPr>
        <p:spPr>
          <a:xfrm>
            <a:off x="1529697" y="1328351"/>
            <a:ext cx="9605473" cy="4495800"/>
          </a:xfrm>
        </p:spPr>
        <p:txBody>
          <a:bodyPr>
            <a:normAutofit fontScale="92500" lnSpcReduction="20000"/>
          </a:bodyPr>
          <a:lstStyle/>
          <a:p>
            <a:pPr>
              <a:spcBef>
                <a:spcPts val="0"/>
              </a:spcBef>
              <a:buFont typeface="Wingdings" panose="05000000000000000000" pitchFamily="2" charset="2"/>
              <a:buChar char="Ø"/>
              <a:tabLst>
                <a:tab pos="685800" algn="l"/>
                <a:tab pos="3200400" algn="l"/>
                <a:tab pos="3840480" algn="l"/>
                <a:tab pos="4297680" algn="l"/>
              </a:tabLst>
            </a:pPr>
            <a:r>
              <a:rPr lang="en-US" sz="1900">
                <a:latin typeface="Arial" panose="020B0604020202020204" pitchFamily="34" charset="0"/>
                <a:ea typeface="Times New Roman" panose="02020603050405020304" pitchFamily="18" charset="0"/>
                <a:cs typeface="Times New Roman" panose="02020603050405020304" pitchFamily="18" charset="0"/>
              </a:rPr>
              <a:t>The </a:t>
            </a:r>
            <a:r>
              <a:rPr lang="en-US" sz="1900" b="1">
                <a:latin typeface="Arial" panose="020B0604020202020204" pitchFamily="34" charset="0"/>
                <a:ea typeface="Times New Roman" panose="02020603050405020304" pitchFamily="18" charset="0"/>
                <a:cs typeface="Times New Roman" panose="02020603050405020304" pitchFamily="18" charset="0"/>
              </a:rPr>
              <a:t>ratio of private funds to EIP funds </a:t>
            </a:r>
            <a:r>
              <a:rPr lang="en-US" sz="1900">
                <a:latin typeface="Arial" panose="020B0604020202020204" pitchFamily="34" charset="0"/>
                <a:ea typeface="Times New Roman" panose="02020603050405020304" pitchFamily="18" charset="0"/>
                <a:cs typeface="Times New Roman" panose="02020603050405020304" pitchFamily="18" charset="0"/>
              </a:rPr>
              <a:t>(To receive maximum points a minimum ratio of at least 1 to 1 is generally required);</a:t>
            </a:r>
          </a:p>
          <a:p>
            <a:pPr marL="502856" indent="-285750">
              <a:spcBef>
                <a:spcPts val="0"/>
              </a:spcBef>
              <a:buFont typeface="Wingdings" panose="05000000000000000000" pitchFamily="2" charset="2"/>
              <a:buChar char="Ø"/>
            </a:pPr>
            <a:endParaRPr lang="en-US" sz="1900">
              <a:latin typeface="Arial" panose="020B0604020202020204" pitchFamily="34" charset="0"/>
              <a:ea typeface="Times New Roman" panose="02020603050405020304" pitchFamily="18" charset="0"/>
              <a:cs typeface="Times New Roman" panose="02020603050405020304" pitchFamily="18" charset="0"/>
            </a:endParaRPr>
          </a:p>
          <a:p>
            <a:pPr>
              <a:spcBef>
                <a:spcPts val="0"/>
              </a:spcBef>
              <a:buFont typeface="Wingdings" panose="05000000000000000000" pitchFamily="2" charset="2"/>
              <a:buChar char="Ø"/>
              <a:tabLst>
                <a:tab pos="685800" algn="l"/>
                <a:tab pos="3200400" algn="l"/>
                <a:tab pos="3840480" algn="l"/>
                <a:tab pos="4297680" algn="l"/>
              </a:tabLst>
            </a:pPr>
            <a:r>
              <a:rPr lang="en-US" sz="1900">
                <a:latin typeface="Arial" panose="020B0604020202020204" pitchFamily="34" charset="0"/>
                <a:ea typeface="Times New Roman" panose="02020603050405020304" pitchFamily="18" charset="0"/>
                <a:cs typeface="Times New Roman" panose="02020603050405020304" pitchFamily="18" charset="0"/>
              </a:rPr>
              <a:t>As applicable, the local government’s financial condition and ability to participate in project costs;</a:t>
            </a:r>
          </a:p>
          <a:p>
            <a:pPr marL="217106" indent="0">
              <a:spcBef>
                <a:spcPts val="0"/>
              </a:spcBef>
              <a:buNone/>
            </a:pPr>
            <a:r>
              <a:rPr lang="en-US" sz="1900">
                <a:latin typeface="Arial" panose="020B0604020202020204" pitchFamily="34" charset="0"/>
                <a:ea typeface="Times New Roman" panose="02020603050405020304" pitchFamily="18" charset="0"/>
                <a:cs typeface="Times New Roman" panose="02020603050405020304" pitchFamily="18" charset="0"/>
              </a:rPr>
              <a:t> </a:t>
            </a:r>
          </a:p>
          <a:p>
            <a:pPr>
              <a:spcBef>
                <a:spcPts val="0"/>
              </a:spcBef>
              <a:buFont typeface="Wingdings" panose="05000000000000000000" pitchFamily="2" charset="2"/>
              <a:buChar char="Ø"/>
              <a:tabLst>
                <a:tab pos="685800" algn="l"/>
                <a:tab pos="3200400" algn="l"/>
                <a:tab pos="3840480" algn="l"/>
                <a:tab pos="4297680" algn="l"/>
              </a:tabLst>
            </a:pPr>
            <a:r>
              <a:rPr lang="en-US" sz="1900" b="1">
                <a:latin typeface="Arial" panose="020B0604020202020204" pitchFamily="34" charset="0"/>
                <a:ea typeface="Times New Roman" panose="02020603050405020304" pitchFamily="18" charset="0"/>
                <a:cs typeface="Times New Roman" panose="02020603050405020304" pitchFamily="18" charset="0"/>
              </a:rPr>
              <a:t>Documentation illustrating the public benefits to be achieved are reasonable and to the extent practicable EIP funds will not substitute for other available funds</a:t>
            </a:r>
            <a:r>
              <a:rPr lang="en-US" sz="1900">
                <a:latin typeface="Arial" panose="020B0604020202020204" pitchFamily="34" charset="0"/>
                <a:ea typeface="Times New Roman" panose="02020603050405020304" pitchFamily="18" charset="0"/>
                <a:cs typeface="Times New Roman" panose="02020603050405020304" pitchFamily="18" charset="0"/>
              </a:rPr>
              <a:t>;</a:t>
            </a:r>
          </a:p>
          <a:p>
            <a:pPr marL="502856" indent="-285750">
              <a:spcBef>
                <a:spcPts val="0"/>
              </a:spcBef>
              <a:buFont typeface="Wingdings" panose="05000000000000000000" pitchFamily="2" charset="2"/>
              <a:buChar char="Ø"/>
            </a:pPr>
            <a:endParaRPr lang="en-US" sz="1900">
              <a:latin typeface="Arial" panose="020B0604020202020204" pitchFamily="34" charset="0"/>
              <a:ea typeface="Times New Roman" panose="02020603050405020304" pitchFamily="18" charset="0"/>
              <a:cs typeface="Times New Roman" panose="02020603050405020304" pitchFamily="18" charset="0"/>
            </a:endParaRPr>
          </a:p>
          <a:p>
            <a:pPr>
              <a:spcBef>
                <a:spcPts val="0"/>
              </a:spcBef>
              <a:buFont typeface="Wingdings" panose="05000000000000000000" pitchFamily="2" charset="2"/>
              <a:buChar char="Ø"/>
              <a:tabLst>
                <a:tab pos="685800" algn="l"/>
                <a:tab pos="3200400" algn="l"/>
                <a:tab pos="3840480" algn="l"/>
                <a:tab pos="4297680" algn="l"/>
              </a:tabLst>
            </a:pPr>
            <a:r>
              <a:rPr lang="en-US" sz="1900">
                <a:latin typeface="Arial" panose="020B0604020202020204" pitchFamily="34" charset="0"/>
                <a:ea typeface="Times New Roman" panose="02020603050405020304" pitchFamily="18" charset="0"/>
                <a:cs typeface="Times New Roman" panose="02020603050405020304" pitchFamily="18" charset="0"/>
              </a:rPr>
              <a:t>As applicable, the reasonableness of financing strategy (adequacy of equity injection, collateral, and loan terms);</a:t>
            </a:r>
          </a:p>
          <a:p>
            <a:pPr marL="217106" indent="0">
              <a:spcBef>
                <a:spcPts val="0"/>
              </a:spcBef>
              <a:buNone/>
            </a:pPr>
            <a:r>
              <a:rPr lang="en-US" sz="1900">
                <a:latin typeface="Arial" panose="020B0604020202020204" pitchFamily="34" charset="0"/>
                <a:ea typeface="Times New Roman" panose="02020603050405020304" pitchFamily="18" charset="0"/>
                <a:cs typeface="Times New Roman" panose="02020603050405020304" pitchFamily="18" charset="0"/>
              </a:rPr>
              <a:t> </a:t>
            </a:r>
          </a:p>
          <a:p>
            <a:pPr>
              <a:spcBef>
                <a:spcPts val="0"/>
              </a:spcBef>
              <a:buFont typeface="Wingdings" panose="05000000000000000000" pitchFamily="2" charset="2"/>
              <a:buChar char="Ø"/>
              <a:tabLst>
                <a:tab pos="685800" algn="l"/>
                <a:tab pos="3200400" algn="l"/>
                <a:tab pos="3840480" algn="l"/>
                <a:tab pos="4297680" algn="l"/>
              </a:tabLst>
            </a:pPr>
            <a:r>
              <a:rPr lang="en-US" sz="1900">
                <a:latin typeface="Arial" panose="020B0604020202020204" pitchFamily="34" charset="0"/>
                <a:ea typeface="Times New Roman" panose="02020603050405020304" pitchFamily="18" charset="0"/>
                <a:cs typeface="Times New Roman" panose="02020603050405020304" pitchFamily="18" charset="0"/>
              </a:rPr>
              <a:t>As applicable, the relationship between the sub-recipient’s infrastructure needs and the size and capacity of any infrastructure to be provided;</a:t>
            </a:r>
          </a:p>
          <a:p>
            <a:pPr marL="217106" indent="0">
              <a:spcBef>
                <a:spcPts val="0"/>
              </a:spcBef>
              <a:buNone/>
            </a:pPr>
            <a:r>
              <a:rPr lang="en-US" sz="1900">
                <a:latin typeface="Arial" panose="020B0604020202020204" pitchFamily="34" charset="0"/>
                <a:ea typeface="Times New Roman" panose="02020603050405020304" pitchFamily="18" charset="0"/>
                <a:cs typeface="Times New Roman" panose="02020603050405020304" pitchFamily="18" charset="0"/>
              </a:rPr>
              <a:t> </a:t>
            </a:r>
          </a:p>
          <a:p>
            <a:pPr>
              <a:spcBef>
                <a:spcPts val="0"/>
              </a:spcBef>
              <a:buFont typeface="Wingdings" panose="05000000000000000000" pitchFamily="2" charset="2"/>
              <a:buChar char="Ø"/>
              <a:tabLst>
                <a:tab pos="685800" algn="l"/>
                <a:tab pos="3200400" algn="l"/>
                <a:tab pos="3840480" algn="l"/>
                <a:tab pos="4297680" algn="l"/>
              </a:tabLst>
            </a:pPr>
            <a:r>
              <a:rPr lang="en-US" sz="1900">
                <a:latin typeface="Arial" panose="020B0604020202020204" pitchFamily="34" charset="0"/>
                <a:ea typeface="Times New Roman" panose="02020603050405020304" pitchFamily="18" charset="0"/>
                <a:cs typeface="Times New Roman" panose="02020603050405020304" pitchFamily="18" charset="0"/>
              </a:rPr>
              <a:t>The </a:t>
            </a:r>
            <a:r>
              <a:rPr lang="en-US" sz="1900" b="1">
                <a:latin typeface="Arial" panose="020B0604020202020204" pitchFamily="34" charset="0"/>
                <a:ea typeface="Times New Roman" panose="02020603050405020304" pitchFamily="18" charset="0"/>
                <a:cs typeface="Times New Roman" panose="02020603050405020304" pitchFamily="18" charset="0"/>
              </a:rPr>
              <a:t>validity of sub-recipient’s commitment to fulfill hiring and investment commitments </a:t>
            </a:r>
            <a:r>
              <a:rPr lang="en-US" sz="1900">
                <a:latin typeface="Arial" panose="020B0604020202020204" pitchFamily="34" charset="0"/>
                <a:ea typeface="Times New Roman" panose="02020603050405020304" pitchFamily="18" charset="0"/>
                <a:cs typeface="Times New Roman" panose="02020603050405020304" pitchFamily="18" charset="0"/>
              </a:rPr>
              <a:t>(has sub-recipient agreed to provide acceptable surety to "bond" its performance);</a:t>
            </a:r>
          </a:p>
          <a:p>
            <a:pPr marL="217106" indent="0">
              <a:spcBef>
                <a:spcPts val="0"/>
              </a:spcBef>
              <a:buNone/>
            </a:pPr>
            <a:r>
              <a:rPr lang="en-US" sz="1900">
                <a:latin typeface="Arial" panose="020B0604020202020204" pitchFamily="34" charset="0"/>
                <a:ea typeface="Times New Roman" panose="02020603050405020304" pitchFamily="18" charset="0"/>
                <a:cs typeface="Times New Roman" panose="02020603050405020304" pitchFamily="18" charset="0"/>
              </a:rPr>
              <a:t> </a:t>
            </a:r>
          </a:p>
          <a:p>
            <a:pPr>
              <a:spcBef>
                <a:spcPts val="0"/>
              </a:spcBef>
              <a:buFont typeface="Wingdings" panose="05000000000000000000" pitchFamily="2" charset="2"/>
              <a:buChar char="Ø"/>
              <a:tabLst>
                <a:tab pos="685800" algn="l"/>
                <a:tab pos="3200400" algn="l"/>
                <a:tab pos="3840480" algn="l"/>
                <a:tab pos="4297680" algn="l"/>
              </a:tabLst>
            </a:pPr>
            <a:r>
              <a:rPr lang="en-US" sz="1900">
                <a:latin typeface="Arial" panose="020B0604020202020204" pitchFamily="34" charset="0"/>
                <a:ea typeface="Times New Roman" panose="02020603050405020304" pitchFamily="18" charset="0"/>
                <a:cs typeface="Times New Roman" panose="02020603050405020304" pitchFamily="18" charset="0"/>
              </a:rPr>
              <a:t>As applicable for direct loans, the severity of the business’ or subrecipient’s need for financial assistance;</a:t>
            </a:r>
          </a:p>
          <a:p>
            <a:endParaRPr lang="en-US"/>
          </a:p>
        </p:txBody>
      </p:sp>
    </p:spTree>
    <p:extLst>
      <p:ext uri="{BB962C8B-B14F-4D97-AF65-F5344CB8AC3E}">
        <p14:creationId xmlns:p14="http://schemas.microsoft.com/office/powerpoint/2010/main" val="352910939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p:txBody>
          <a:bodyPr/>
          <a:lstStyle/>
          <a:p>
            <a:r>
              <a:rPr lang="en-US"/>
              <a:t>Strategy continued</a:t>
            </a:r>
          </a:p>
        </p:txBody>
      </p:sp>
      <p:sp>
        <p:nvSpPr>
          <p:cNvPr id="5" name="Content Placeholder 4">
            <a:extLst>
              <a:ext uri="{FF2B5EF4-FFF2-40B4-BE49-F238E27FC236}">
                <a16:creationId xmlns:a16="http://schemas.microsoft.com/office/drawing/2014/main" id="{5E6190C2-1661-70EA-BB40-68E501D8B230}"/>
              </a:ext>
            </a:extLst>
          </p:cNvPr>
          <p:cNvSpPr>
            <a:spLocks noGrp="1"/>
          </p:cNvSpPr>
          <p:nvPr>
            <p:ph idx="1"/>
          </p:nvPr>
        </p:nvSpPr>
        <p:spPr>
          <a:xfrm>
            <a:off x="1529697" y="1328351"/>
            <a:ext cx="9596927" cy="4495800"/>
          </a:xfrm>
        </p:spPr>
        <p:txBody>
          <a:bodyPr>
            <a:normAutofit/>
          </a:bodyPr>
          <a:lstStyle/>
          <a:p>
            <a:pPr algn="just">
              <a:spcBef>
                <a:spcPts val="0"/>
              </a:spcBef>
              <a:spcAft>
                <a:spcPts val="600"/>
              </a:spcAft>
              <a:buFont typeface="Wingdings" panose="05000000000000000000" pitchFamily="2" charset="2"/>
              <a:buChar char="Ø"/>
              <a:tabLst>
                <a:tab pos="685800" algn="l"/>
                <a:tab pos="3200400" algn="l"/>
                <a:tab pos="3840480" algn="l"/>
                <a:tab pos="4297680" algn="l"/>
              </a:tabLst>
            </a:pPr>
            <a:r>
              <a:rPr lang="en-US" sz="1800">
                <a:latin typeface="Arial" panose="020B0604020202020204" pitchFamily="34" charset="0"/>
                <a:ea typeface="Times New Roman" panose="02020603050405020304" pitchFamily="18" charset="0"/>
                <a:cs typeface="Times New Roman" panose="02020603050405020304" pitchFamily="18" charset="0"/>
              </a:rPr>
              <a:t>As applicable, project’s utilization of existing land and/or buildings already served by public infrastructure;</a:t>
            </a:r>
          </a:p>
          <a:p>
            <a:pPr algn="just">
              <a:spcBef>
                <a:spcPts val="0"/>
              </a:spcBef>
              <a:spcAft>
                <a:spcPts val="600"/>
              </a:spcAft>
              <a:buFont typeface="Wingdings" panose="05000000000000000000" pitchFamily="2" charset="2"/>
              <a:buChar char="Ø"/>
              <a:tabLst>
                <a:tab pos="685800" algn="l"/>
                <a:tab pos="3200400" algn="l"/>
                <a:tab pos="3840480" algn="l"/>
                <a:tab pos="4297680" algn="l"/>
              </a:tabLst>
            </a:pPr>
            <a:r>
              <a:rPr lang="en-US" sz="1800">
                <a:latin typeface="Arial" panose="020B0604020202020204" pitchFamily="34" charset="0"/>
                <a:ea typeface="Times New Roman" panose="02020603050405020304" pitchFamily="18" charset="0"/>
                <a:cs typeface="Times New Roman" panose="02020603050405020304" pitchFamily="18" charset="0"/>
              </a:rPr>
              <a:t>The utilization of available funds within local revolving loan funds capitalized by CDBG/EIP;</a:t>
            </a:r>
          </a:p>
          <a:p>
            <a:pPr algn="just">
              <a:spcBef>
                <a:spcPts val="0"/>
              </a:spcBef>
              <a:spcAft>
                <a:spcPts val="600"/>
              </a:spcAft>
              <a:buFont typeface="Wingdings" panose="05000000000000000000" pitchFamily="2" charset="2"/>
              <a:buChar char="Ø"/>
              <a:tabLst>
                <a:tab pos="685800" algn="l"/>
                <a:tab pos="3200400" algn="l"/>
                <a:tab pos="3840480" algn="l"/>
                <a:tab pos="4297680" algn="l"/>
              </a:tabLst>
            </a:pPr>
            <a:r>
              <a:rPr lang="en-US" sz="1800">
                <a:latin typeface="Arial" panose="020B0604020202020204" pitchFamily="34" charset="0"/>
                <a:ea typeface="Times New Roman" panose="02020603050405020304" pitchFamily="18" charset="0"/>
                <a:cs typeface="Times New Roman" panose="02020603050405020304" pitchFamily="18" charset="0"/>
              </a:rPr>
              <a:t>A project's conformance to federal, state, and local laws and regulations</a:t>
            </a:r>
          </a:p>
          <a:p>
            <a:pPr algn="just">
              <a:spcBef>
                <a:spcPts val="0"/>
              </a:spcBef>
              <a:spcAft>
                <a:spcPts val="600"/>
              </a:spcAft>
              <a:buFont typeface="Wingdings" panose="05000000000000000000" pitchFamily="2" charset="2"/>
              <a:buChar char="Ø"/>
              <a:tabLst>
                <a:tab pos="685800" algn="l"/>
                <a:tab pos="3200400" algn="l"/>
                <a:tab pos="3840480" algn="l"/>
                <a:tab pos="4297680" algn="l"/>
              </a:tabLst>
            </a:pPr>
            <a:r>
              <a:rPr lang="en-US" sz="1800">
                <a:latin typeface="Arial" panose="020B0604020202020204" pitchFamily="34" charset="0"/>
                <a:ea typeface="Times New Roman" panose="02020603050405020304" pitchFamily="18" charset="0"/>
                <a:cs typeface="Times New Roman" panose="02020603050405020304" pitchFamily="18" charset="0"/>
              </a:rPr>
              <a:t>The </a:t>
            </a:r>
            <a:r>
              <a:rPr lang="en-US" sz="1800" b="1">
                <a:latin typeface="Arial" panose="020B0604020202020204" pitchFamily="34" charset="0"/>
                <a:ea typeface="Times New Roman" panose="02020603050405020304" pitchFamily="18" charset="0"/>
                <a:cs typeface="Times New Roman" panose="02020603050405020304" pitchFamily="18" charset="0"/>
              </a:rPr>
              <a:t>relationship to overall objectives of the EIP and CDBG Program, including the extent of benefit to persons of low and moderate income</a:t>
            </a:r>
            <a:r>
              <a:rPr lang="en-US" sz="1800">
                <a:latin typeface="Arial" panose="020B0604020202020204" pitchFamily="34" charset="0"/>
                <a:ea typeface="Times New Roman" panose="02020603050405020304" pitchFamily="18" charset="0"/>
                <a:cs typeface="Times New Roman" panose="02020603050405020304" pitchFamily="18" charset="0"/>
              </a:rPr>
              <a:t>.</a:t>
            </a:r>
          </a:p>
          <a:p>
            <a:pPr marL="0" indent="0">
              <a:buNone/>
            </a:pPr>
            <a:endParaRPr lang="en-US"/>
          </a:p>
        </p:txBody>
      </p:sp>
    </p:spTree>
    <p:extLst>
      <p:ext uri="{BB962C8B-B14F-4D97-AF65-F5344CB8AC3E}">
        <p14:creationId xmlns:p14="http://schemas.microsoft.com/office/powerpoint/2010/main" val="1803325224"/>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p:txBody>
          <a:bodyPr/>
          <a:lstStyle/>
          <a:p>
            <a:r>
              <a:rPr lang="en-US"/>
              <a:t>Impact (110 points)</a:t>
            </a:r>
          </a:p>
        </p:txBody>
      </p:sp>
      <p:sp>
        <p:nvSpPr>
          <p:cNvPr id="5" name="Content Placeholder 4">
            <a:extLst>
              <a:ext uri="{FF2B5EF4-FFF2-40B4-BE49-F238E27FC236}">
                <a16:creationId xmlns:a16="http://schemas.microsoft.com/office/drawing/2014/main" id="{5E6190C2-1661-70EA-BB40-68E501D8B230}"/>
              </a:ext>
            </a:extLst>
          </p:cNvPr>
          <p:cNvSpPr>
            <a:spLocks noGrp="1"/>
          </p:cNvSpPr>
          <p:nvPr>
            <p:ph idx="1"/>
          </p:nvPr>
        </p:nvSpPr>
        <p:spPr>
          <a:xfrm>
            <a:off x="1982625" y="1289222"/>
            <a:ext cx="9135454" cy="4495800"/>
          </a:xfrm>
        </p:spPr>
        <p:txBody>
          <a:bodyPr>
            <a:normAutofit/>
          </a:bodyPr>
          <a:lstStyle/>
          <a:p>
            <a:pPr marL="342900" indent="-342900">
              <a:spcBef>
                <a:spcPts val="0"/>
              </a:spcBef>
              <a:spcAft>
                <a:spcPts val="1200"/>
              </a:spcAft>
              <a:buFont typeface="Symbol" panose="05050102010706020507" pitchFamily="18" charset="2"/>
              <a:buChar char=""/>
              <a:tabLst>
                <a:tab pos="685800" algn="l"/>
                <a:tab pos="3200400" algn="l"/>
                <a:tab pos="3840480" algn="l"/>
                <a:tab pos="4297680" algn="l"/>
              </a:tabLst>
            </a:pPr>
            <a:r>
              <a:rPr lang="en-US" sz="1800" b="1">
                <a:latin typeface="Arial" panose="020B0604020202020204" pitchFamily="34" charset="0"/>
                <a:ea typeface="Times New Roman" panose="02020603050405020304" pitchFamily="18" charset="0"/>
                <a:cs typeface="Times New Roman" panose="02020603050405020304" pitchFamily="18" charset="0"/>
              </a:rPr>
              <a:t>The number of jobs/beneficiaries created and/or retained</a:t>
            </a:r>
            <a:r>
              <a:rPr lang="en-US" sz="1800">
                <a:latin typeface="Arial" panose="020B0604020202020204" pitchFamily="34" charset="0"/>
                <a:ea typeface="Times New Roman" panose="02020603050405020304" pitchFamily="18" charset="0"/>
                <a:cs typeface="Times New Roman" panose="02020603050405020304" pitchFamily="18" charset="0"/>
              </a:rPr>
              <a:t>;</a:t>
            </a:r>
          </a:p>
          <a:p>
            <a:pPr marL="342900" indent="-342900">
              <a:spcBef>
                <a:spcPts val="0"/>
              </a:spcBef>
              <a:spcAft>
                <a:spcPts val="1200"/>
              </a:spcAft>
              <a:buFont typeface="Symbol" panose="05050102010706020507" pitchFamily="18" charset="2"/>
              <a:buChar char=""/>
              <a:tabLst>
                <a:tab pos="685800" algn="l"/>
                <a:tab pos="3200400" algn="l"/>
                <a:tab pos="3840480" algn="l"/>
                <a:tab pos="4297680" algn="l"/>
              </a:tabLst>
            </a:pPr>
            <a:r>
              <a:rPr lang="en-US" sz="1800">
                <a:latin typeface="Arial" panose="020B0604020202020204" pitchFamily="34" charset="0"/>
                <a:ea typeface="Times New Roman" panose="02020603050405020304" pitchFamily="18" charset="0"/>
                <a:cs typeface="Times New Roman" panose="02020603050405020304" pitchFamily="18" charset="0"/>
              </a:rPr>
              <a:t>The EIP/CDBG cost per job/beneficiary; no more than 50,000 per job</a:t>
            </a:r>
          </a:p>
          <a:p>
            <a:pPr marL="342900" indent="-342900">
              <a:spcBef>
                <a:spcPts val="0"/>
              </a:spcBef>
              <a:spcAft>
                <a:spcPts val="1200"/>
              </a:spcAft>
              <a:buFont typeface="Symbol" panose="05050102010706020507" pitchFamily="18" charset="2"/>
              <a:buChar char=""/>
              <a:tabLst>
                <a:tab pos="685800" algn="l"/>
                <a:tab pos="3200400" algn="l"/>
                <a:tab pos="3840480" algn="l"/>
                <a:tab pos="4297680" algn="l"/>
              </a:tabLst>
            </a:pPr>
            <a:r>
              <a:rPr lang="en-US" sz="1800" b="1">
                <a:latin typeface="Arial" panose="020B0604020202020204" pitchFamily="34" charset="0"/>
                <a:ea typeface="Times New Roman" panose="02020603050405020304" pitchFamily="18" charset="0"/>
                <a:cs typeface="Times New Roman" panose="02020603050405020304" pitchFamily="18" charset="0"/>
              </a:rPr>
              <a:t>The availability of jobs or benefit to low/mod income persons</a:t>
            </a:r>
            <a:r>
              <a:rPr lang="en-US" sz="1800">
                <a:latin typeface="Arial" panose="020B0604020202020204" pitchFamily="34" charset="0"/>
                <a:ea typeface="Times New Roman" panose="02020603050405020304" pitchFamily="18" charset="0"/>
                <a:cs typeface="Times New Roman" panose="02020603050405020304" pitchFamily="18" charset="0"/>
              </a:rPr>
              <a:t>;</a:t>
            </a:r>
          </a:p>
          <a:p>
            <a:pPr marL="342900" indent="-342900">
              <a:spcBef>
                <a:spcPts val="0"/>
              </a:spcBef>
              <a:spcAft>
                <a:spcPts val="1200"/>
              </a:spcAft>
              <a:buFont typeface="Symbol" panose="05050102010706020507" pitchFamily="18" charset="2"/>
              <a:buChar char=""/>
              <a:tabLst>
                <a:tab pos="685800" algn="l"/>
                <a:tab pos="3200400" algn="l"/>
                <a:tab pos="3840480" algn="l"/>
                <a:tab pos="4297680" algn="l"/>
              </a:tabLst>
            </a:pPr>
            <a:r>
              <a:rPr lang="en-US" sz="1800">
                <a:latin typeface="Arial" panose="020B0604020202020204" pitchFamily="34" charset="0"/>
                <a:ea typeface="Times New Roman" panose="02020603050405020304" pitchFamily="18" charset="0"/>
                <a:cs typeface="Times New Roman" panose="02020603050405020304" pitchFamily="18" charset="0"/>
              </a:rPr>
              <a:t>The project’s impact on the benefiting population’s quality of life, living environment or opportunities for economic advancement;</a:t>
            </a:r>
          </a:p>
          <a:p>
            <a:pPr marL="342900" indent="-342900">
              <a:spcBef>
                <a:spcPts val="0"/>
              </a:spcBef>
              <a:spcAft>
                <a:spcPts val="1200"/>
              </a:spcAft>
              <a:buFont typeface="Symbol" panose="05050102010706020507" pitchFamily="18" charset="2"/>
              <a:buChar char=""/>
              <a:tabLst>
                <a:tab pos="685800" algn="l"/>
                <a:tab pos="3200400" algn="l"/>
                <a:tab pos="3840480" algn="l"/>
                <a:tab pos="4297680" algn="l"/>
              </a:tabLst>
            </a:pPr>
            <a:r>
              <a:rPr lang="en-US" sz="1800">
                <a:latin typeface="Arial" panose="020B0604020202020204" pitchFamily="34" charset="0"/>
                <a:ea typeface="Times New Roman" panose="02020603050405020304" pitchFamily="18" charset="0"/>
                <a:cs typeface="Times New Roman" panose="02020603050405020304" pitchFamily="18" charset="0"/>
              </a:rPr>
              <a:t>An analysis of the documented severity of need;</a:t>
            </a:r>
          </a:p>
          <a:p>
            <a:pPr marL="342900" indent="-342900">
              <a:spcBef>
                <a:spcPts val="0"/>
              </a:spcBef>
              <a:spcAft>
                <a:spcPts val="1200"/>
              </a:spcAft>
              <a:buFont typeface="Symbol" panose="05050102010706020507" pitchFamily="18" charset="2"/>
              <a:buChar char=""/>
              <a:tabLst>
                <a:tab pos="685800" algn="l"/>
                <a:tab pos="3200400" algn="l"/>
                <a:tab pos="3840480" algn="l"/>
                <a:tab pos="4297680" algn="l"/>
              </a:tabLst>
            </a:pPr>
            <a:r>
              <a:rPr lang="en-US" sz="1800">
                <a:latin typeface="Arial" panose="020B0604020202020204" pitchFamily="34" charset="0"/>
                <a:ea typeface="Times New Roman" panose="02020603050405020304" pitchFamily="18" charset="0"/>
                <a:cs typeface="Times New Roman" panose="02020603050405020304" pitchFamily="18" charset="0"/>
              </a:rPr>
              <a:t>As applicable, the quality of jobs and employee benefits (health insurance, retirement, leave, etc.);</a:t>
            </a:r>
          </a:p>
          <a:p>
            <a:pPr marL="342900" indent="-342900">
              <a:spcBef>
                <a:spcPts val="0"/>
              </a:spcBef>
              <a:spcAft>
                <a:spcPts val="1200"/>
              </a:spcAft>
              <a:buFont typeface="Symbol" panose="05050102010706020507" pitchFamily="18" charset="2"/>
              <a:buChar char=""/>
              <a:tabLst>
                <a:tab pos="685800" algn="l"/>
                <a:tab pos="3200400" algn="l"/>
                <a:tab pos="3840480" algn="l"/>
                <a:tab pos="4297680" algn="l"/>
              </a:tabLst>
            </a:pPr>
            <a:r>
              <a:rPr lang="en-US" sz="1800" b="1">
                <a:latin typeface="Arial" panose="020B0604020202020204" pitchFamily="34" charset="0"/>
                <a:ea typeface="Times New Roman" panose="02020603050405020304" pitchFamily="18" charset="0"/>
                <a:cs typeface="Times New Roman" panose="02020603050405020304" pitchFamily="18" charset="0"/>
              </a:rPr>
              <a:t>The project's impact on local unemployment rates and other needs of the community;</a:t>
            </a:r>
            <a:r>
              <a:rPr lang="en-US" sz="1800">
                <a:latin typeface="Arial" panose="020B0604020202020204" pitchFamily="34" charset="0"/>
                <a:ea typeface="Times New Roman" panose="02020603050405020304" pitchFamily="18" charset="0"/>
                <a:cs typeface="Times New Roman" panose="02020603050405020304" pitchFamily="18" charset="0"/>
              </a:rPr>
              <a:t> and</a:t>
            </a:r>
          </a:p>
          <a:p>
            <a:pPr marL="342900" indent="-342900">
              <a:spcBef>
                <a:spcPts val="0"/>
              </a:spcBef>
              <a:spcAft>
                <a:spcPts val="1200"/>
              </a:spcAft>
              <a:buFont typeface="Symbol" panose="05050102010706020507" pitchFamily="18" charset="2"/>
              <a:buChar char=""/>
              <a:tabLst>
                <a:tab pos="685800" algn="l"/>
                <a:tab pos="3200400" algn="l"/>
                <a:tab pos="3840480" algn="l"/>
                <a:tab pos="4297680" algn="l"/>
              </a:tabLst>
            </a:pPr>
            <a:r>
              <a:rPr lang="en-US" sz="1800">
                <a:latin typeface="Arial" panose="020B0604020202020204" pitchFamily="34" charset="0"/>
                <a:ea typeface="Times New Roman" panose="02020603050405020304" pitchFamily="18" charset="0"/>
                <a:cs typeface="Times New Roman" panose="02020603050405020304" pitchFamily="18" charset="0"/>
              </a:rPr>
              <a:t>As applicable, the project’s impact on blighting conditions that threaten public health and safety or impede economic development</a:t>
            </a:r>
            <a:endParaRPr lang="en-US"/>
          </a:p>
        </p:txBody>
      </p:sp>
    </p:spTree>
    <p:extLst>
      <p:ext uri="{BB962C8B-B14F-4D97-AF65-F5344CB8AC3E}">
        <p14:creationId xmlns:p14="http://schemas.microsoft.com/office/powerpoint/2010/main" val="2566289542"/>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0C921-596F-8598-1259-CBFE135C58BC}"/>
              </a:ext>
            </a:extLst>
          </p:cNvPr>
          <p:cNvSpPr>
            <a:spLocks noGrp="1"/>
          </p:cNvSpPr>
          <p:nvPr>
            <p:ph type="title"/>
          </p:nvPr>
        </p:nvSpPr>
        <p:spPr>
          <a:xfrm>
            <a:off x="2295526" y="1967267"/>
            <a:ext cx="1971675" cy="2547257"/>
          </a:xfrm>
          <a:noFill/>
        </p:spPr>
        <p:txBody>
          <a:bodyPr vert="horz" lIns="91440" tIns="45720" rIns="91440" bIns="45720" rtlCol="0" anchor="ctr">
            <a:normAutofit/>
          </a:bodyPr>
          <a:lstStyle/>
          <a:p>
            <a:pPr algn="ctr" defTabSz="914400"/>
            <a:r>
              <a:rPr lang="en-US" sz="2600">
                <a:solidFill>
                  <a:srgbClr val="FFFFFF"/>
                </a:solidFill>
              </a:rPr>
              <a:t>EIP Outcomes</a:t>
            </a:r>
          </a:p>
        </p:txBody>
      </p:sp>
      <p:pic>
        <p:nvPicPr>
          <p:cNvPr id="7" name="Content Placeholder 6" descr="A map of the state of georgia&#10;&#10;Description automatically generated">
            <a:extLst>
              <a:ext uri="{FF2B5EF4-FFF2-40B4-BE49-F238E27FC236}">
                <a16:creationId xmlns:a16="http://schemas.microsoft.com/office/drawing/2014/main" id="{87D7208E-0ACA-894A-D5BF-9222158703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61170" y="274264"/>
            <a:ext cx="5016076" cy="6270096"/>
          </a:xfrm>
          <a:prstGeom prst="rect">
            <a:avLst/>
          </a:prstGeom>
        </p:spPr>
      </p:pic>
    </p:spTree>
    <p:extLst>
      <p:ext uri="{BB962C8B-B14F-4D97-AF65-F5344CB8AC3E}">
        <p14:creationId xmlns:p14="http://schemas.microsoft.com/office/powerpoint/2010/main" val="3804937978"/>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826F706-76D8-4E90-7448-B50990E0BDC8}"/>
              </a:ext>
            </a:extLst>
          </p:cNvPr>
          <p:cNvSpPr>
            <a:spLocks noGrp="1"/>
          </p:cNvSpPr>
          <p:nvPr>
            <p:ph type="body" sz="quarter" idx="13"/>
          </p:nvPr>
        </p:nvSpPr>
        <p:spPr/>
        <p:txBody>
          <a:bodyPr/>
          <a:lstStyle/>
          <a:p>
            <a:pPr algn="ctr"/>
            <a:r>
              <a:rPr lang="en-US"/>
              <a:t>Let’s discuss the RDF program! </a:t>
            </a:r>
          </a:p>
        </p:txBody>
      </p:sp>
    </p:spTree>
    <p:extLst>
      <p:ext uri="{BB962C8B-B14F-4D97-AF65-F5344CB8AC3E}">
        <p14:creationId xmlns:p14="http://schemas.microsoft.com/office/powerpoint/2010/main" val="41315405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83F9-6F88-C2D7-9BC3-10F529687F00}"/>
              </a:ext>
            </a:extLst>
          </p:cNvPr>
          <p:cNvSpPr>
            <a:spLocks noGrp="1"/>
          </p:cNvSpPr>
          <p:nvPr>
            <p:ph type="title"/>
          </p:nvPr>
        </p:nvSpPr>
        <p:spPr>
          <a:xfrm>
            <a:off x="1884759" y="3752850"/>
            <a:ext cx="2468166" cy="2452687"/>
          </a:xfrm>
        </p:spPr>
        <p:txBody>
          <a:bodyPr anchor="ctr">
            <a:normAutofit/>
          </a:bodyPr>
          <a:lstStyle/>
          <a:p>
            <a:r>
              <a:rPr lang="en-US" sz="2400"/>
              <a:t>Redevelopment Fund (RDF)</a:t>
            </a:r>
          </a:p>
        </p:txBody>
      </p:sp>
      <p:sp>
        <p:nvSpPr>
          <p:cNvPr id="5" name="Content Placeholder 4">
            <a:extLst>
              <a:ext uri="{FF2B5EF4-FFF2-40B4-BE49-F238E27FC236}">
                <a16:creationId xmlns:a16="http://schemas.microsoft.com/office/drawing/2014/main" id="{17300718-DB18-FD03-18F5-3C70215F0E16}"/>
              </a:ext>
            </a:extLst>
          </p:cNvPr>
          <p:cNvSpPr>
            <a:spLocks noGrp="1"/>
          </p:cNvSpPr>
          <p:nvPr>
            <p:ph idx="1"/>
          </p:nvPr>
        </p:nvSpPr>
        <p:spPr>
          <a:xfrm>
            <a:off x="4691986" y="3752851"/>
            <a:ext cx="5614060" cy="2452687"/>
          </a:xfrm>
        </p:spPr>
        <p:txBody>
          <a:bodyPr anchor="ctr">
            <a:normAutofit/>
          </a:bodyPr>
          <a:lstStyle/>
          <a:p>
            <a:pPr marL="0" indent="0">
              <a:buNone/>
            </a:pPr>
            <a:r>
              <a:rPr lang="en-US" sz="1600"/>
              <a:t>Purpose</a:t>
            </a:r>
          </a:p>
          <a:p>
            <a:r>
              <a:rPr lang="en-US" sz="1600">
                <a:latin typeface="Arial" panose="020B0604020202020204" pitchFamily="34" charset="0"/>
                <a:ea typeface="Times New Roman" panose="02020603050405020304" pitchFamily="18" charset="0"/>
              </a:rPr>
              <a:t>The RDF program is designed to help finance acquisition and real property improvement projects aimed to meet the Slums/Blight National Objective</a:t>
            </a:r>
          </a:p>
          <a:p>
            <a:r>
              <a:rPr lang="en-US" sz="1600">
                <a:latin typeface="Arial" panose="020B0604020202020204" pitchFamily="34" charset="0"/>
                <a:ea typeface="Times New Roman" panose="02020603050405020304" pitchFamily="18" charset="0"/>
              </a:rPr>
              <a:t>Uses CDBG funds to benefit low-and moderate-income persons through the </a:t>
            </a:r>
            <a:r>
              <a:rPr lang="en-US" sz="1600" b="1">
                <a:latin typeface="Arial" panose="020B0604020202020204" pitchFamily="34" charset="0"/>
                <a:ea typeface="Times New Roman" panose="02020603050405020304" pitchFamily="18" charset="0"/>
              </a:rPr>
              <a:t>prevention or elimination of blight and to alleviate serious and immediate threats to the health and welfare of community residents</a:t>
            </a:r>
            <a:endParaRPr lang="en-US" sz="1600"/>
          </a:p>
        </p:txBody>
      </p:sp>
      <p:pic>
        <p:nvPicPr>
          <p:cNvPr id="7" name="Picture 6" descr="Figures of houses in different position and sizes">
            <a:extLst>
              <a:ext uri="{FF2B5EF4-FFF2-40B4-BE49-F238E27FC236}">
                <a16:creationId xmlns:a16="http://schemas.microsoft.com/office/drawing/2014/main" id="{8EF7DE08-C74E-2FAB-46F6-6AB6A4E73D41}"/>
              </a:ext>
            </a:extLst>
          </p:cNvPr>
          <p:cNvPicPr>
            <a:picLocks noChangeAspect="1"/>
          </p:cNvPicPr>
          <p:nvPr/>
        </p:nvPicPr>
        <p:blipFill>
          <a:blip r:embed="rId2"/>
          <a:srcRect t="8265" b="19594"/>
          <a:stretch/>
        </p:blipFill>
        <p:spPr>
          <a:xfrm>
            <a:off x="1524020" y="11"/>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2780313839"/>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p:txBody>
          <a:bodyPr/>
          <a:lstStyle/>
          <a:p>
            <a:pPr algn="ctr" eaLnBrk="1" hangingPunct="1"/>
            <a:r>
              <a:rPr lang="en-US" sz="2800"/>
              <a:t>Ineligible CDBG-ED/EIP/RDF Activities</a:t>
            </a:r>
          </a:p>
        </p:txBody>
      </p:sp>
      <p:graphicFrame>
        <p:nvGraphicFramePr>
          <p:cNvPr id="7" name="Content Placeholder 1">
            <a:extLst>
              <a:ext uri="{FF2B5EF4-FFF2-40B4-BE49-F238E27FC236}">
                <a16:creationId xmlns:a16="http://schemas.microsoft.com/office/drawing/2014/main" id="{633E8A1E-5DD8-535A-6F18-6A59C26841E8}"/>
              </a:ext>
            </a:extLst>
          </p:cNvPr>
          <p:cNvGraphicFramePr>
            <a:graphicFrameLocks noGrp="1"/>
          </p:cNvGraphicFramePr>
          <p:nvPr>
            <p:ph idx="1"/>
          </p:nvPr>
        </p:nvGraphicFramePr>
        <p:xfrm>
          <a:off x="2136648"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457901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C01710E-60B2-18CA-BEE8-396C46FC5ECE}"/>
              </a:ext>
            </a:extLst>
          </p:cNvPr>
          <p:cNvSpPr>
            <a:spLocks noGrp="1"/>
          </p:cNvSpPr>
          <p:nvPr>
            <p:ph idx="1"/>
          </p:nvPr>
        </p:nvSpPr>
        <p:spPr/>
        <p:txBody>
          <a:bodyPr/>
          <a:lstStyle/>
          <a:p>
            <a:pPr marL="0" indent="0" algn="ctr">
              <a:buNone/>
            </a:pPr>
            <a:r>
              <a:rPr lang="en-US" sz="1800"/>
              <a:t>  Blight is more than just long-term vacancy of a building.</a:t>
            </a:r>
          </a:p>
          <a:p>
            <a:pPr marL="0" indent="0" algn="ctr">
              <a:buNone/>
            </a:pPr>
            <a:r>
              <a:rPr lang="en-US" sz="1800"/>
              <a:t>  Blight should include easily identifiable deficiencies for internal staff to identify: deterioration of structure (roof holes, wall stability, etc.), outdated/non-compliant code issues, unsafe conditions (flooring, stairs, etc.), external threat to public safety (crumbling façade, falling brickwork, unsound overhang structure, etc.).</a:t>
            </a:r>
          </a:p>
          <a:p>
            <a:pPr marL="0" indent="0" algn="ctr">
              <a:buNone/>
            </a:pPr>
            <a:r>
              <a:rPr lang="en-US" sz="1800"/>
              <a:t> If the pictures do not tell the story of blight, the application may not score high enough for consideration or may not be viewed as eligible (unless </a:t>
            </a:r>
            <a:r>
              <a:rPr lang="en-US" sz="1800" b="1"/>
              <a:t>strong</a:t>
            </a:r>
            <a:r>
              <a:rPr lang="en-US" sz="1800"/>
              <a:t> supporting documentation is included).</a:t>
            </a:r>
          </a:p>
          <a:p>
            <a:endParaRPr lang="en-US"/>
          </a:p>
        </p:txBody>
      </p:sp>
      <p:sp>
        <p:nvSpPr>
          <p:cNvPr id="3" name="Title 2">
            <a:extLst>
              <a:ext uri="{FF2B5EF4-FFF2-40B4-BE49-F238E27FC236}">
                <a16:creationId xmlns:a16="http://schemas.microsoft.com/office/drawing/2014/main" id="{03414B94-B93A-E90D-477D-35069A64E020}"/>
              </a:ext>
            </a:extLst>
          </p:cNvPr>
          <p:cNvSpPr>
            <a:spLocks noGrp="1"/>
          </p:cNvSpPr>
          <p:nvPr>
            <p:ph type="title"/>
          </p:nvPr>
        </p:nvSpPr>
        <p:spPr/>
        <p:txBody>
          <a:bodyPr/>
          <a:lstStyle/>
          <a:p>
            <a:r>
              <a:rPr lang="en-US"/>
              <a:t>What exactly does “blight” mean?</a:t>
            </a:r>
          </a:p>
        </p:txBody>
      </p:sp>
    </p:spTree>
    <p:extLst>
      <p:ext uri="{BB962C8B-B14F-4D97-AF65-F5344CB8AC3E}">
        <p14:creationId xmlns:p14="http://schemas.microsoft.com/office/powerpoint/2010/main" val="31260310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63805" y="501650"/>
            <a:ext cx="2968625" cy="1624013"/>
          </a:xfrm>
        </p:spPr>
        <p:txBody>
          <a:bodyPr anchor="ctr">
            <a:normAutofit/>
          </a:bodyPr>
          <a:lstStyle/>
          <a:p>
            <a:r>
              <a:rPr lang="en-US" sz="2700"/>
              <a:t>Elimination of Slum and Blight </a:t>
            </a:r>
            <a:br>
              <a:rPr lang="en-US" sz="2700"/>
            </a:br>
            <a:r>
              <a:rPr lang="en-US" sz="2700"/>
              <a:t>“Spot Basis” vs “Area Basis”</a:t>
            </a:r>
          </a:p>
        </p:txBody>
      </p:sp>
      <p:sp>
        <p:nvSpPr>
          <p:cNvPr id="3" name="Content Placeholder 2"/>
          <p:cNvSpPr>
            <a:spLocks noGrp="1"/>
          </p:cNvSpPr>
          <p:nvPr>
            <p:ph sz="quarter" idx="4294967295"/>
          </p:nvPr>
        </p:nvSpPr>
        <p:spPr>
          <a:xfrm>
            <a:off x="1263805" y="2256090"/>
            <a:ext cx="4239687" cy="4100260"/>
          </a:xfrm>
        </p:spPr>
        <p:txBody>
          <a:bodyPr anchor="ctr">
            <a:normAutofit/>
          </a:bodyPr>
          <a:lstStyle/>
          <a:p>
            <a:pPr marL="0" indent="0">
              <a:buNone/>
            </a:pPr>
            <a:r>
              <a:rPr lang="en-US" sz="1600"/>
              <a:t> </a:t>
            </a:r>
            <a:r>
              <a:rPr lang="en-US" sz="2000" b="1"/>
              <a:t>Spot Basis</a:t>
            </a:r>
          </a:p>
          <a:p>
            <a:pPr lvl="1">
              <a:buFont typeface="Wingdings" panose="05000000000000000000" pitchFamily="2" charset="2"/>
              <a:buChar char="§"/>
            </a:pPr>
            <a:r>
              <a:rPr lang="en-US" sz="1800"/>
              <a:t> Spot basis activities are limited  to the extent necessary to eliminate specific conditions detrimental to the public health and safety</a:t>
            </a:r>
          </a:p>
          <a:p>
            <a:pPr marL="0" indent="0">
              <a:buNone/>
            </a:pPr>
            <a:r>
              <a:rPr lang="en-US" sz="2000"/>
              <a:t> </a:t>
            </a:r>
            <a:r>
              <a:rPr lang="en-US" sz="2000" b="1"/>
              <a:t>Area Basis</a:t>
            </a:r>
          </a:p>
          <a:p>
            <a:pPr lvl="1">
              <a:buFont typeface="Wingdings" panose="05000000000000000000" pitchFamily="2" charset="2"/>
              <a:buChar char="§"/>
            </a:pPr>
            <a:r>
              <a:rPr lang="en-US" sz="1800"/>
              <a:t> Area basis activities are delineated by a unit of local government, meets a definition of a blighted, deteriorated, deteriorating, or slum area under State of Local law.</a:t>
            </a:r>
          </a:p>
        </p:txBody>
      </p:sp>
      <p:pic>
        <p:nvPicPr>
          <p:cNvPr id="17" name="Picture 16" descr="Construction area">
            <a:extLst>
              <a:ext uri="{FF2B5EF4-FFF2-40B4-BE49-F238E27FC236}">
                <a16:creationId xmlns:a16="http://schemas.microsoft.com/office/drawing/2014/main" id="{EBA36BEF-EAF5-6B5F-BF17-5719BC7493BE}"/>
              </a:ext>
            </a:extLst>
          </p:cNvPr>
          <p:cNvPicPr>
            <a:picLocks noChangeAspect="1"/>
          </p:cNvPicPr>
          <p:nvPr/>
        </p:nvPicPr>
        <p:blipFill rotWithShape="1">
          <a:blip r:embed="rId2"/>
          <a:srcRect l="29599" r="26018"/>
          <a:stretch/>
        </p:blipFill>
        <p:spPr>
          <a:xfrm>
            <a:off x="6096000" y="1"/>
            <a:ext cx="4577118" cy="6858000"/>
          </a:xfrm>
          <a:prstGeom prst="rect">
            <a:avLst/>
          </a:prstGeom>
        </p:spPr>
      </p:pic>
    </p:spTree>
    <p:extLst>
      <p:ext uri="{BB962C8B-B14F-4D97-AF65-F5344CB8AC3E}">
        <p14:creationId xmlns:p14="http://schemas.microsoft.com/office/powerpoint/2010/main" val="35383515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p:txBody>
          <a:bodyPr>
            <a:normAutofit/>
          </a:bodyPr>
          <a:lstStyle/>
          <a:p>
            <a:pPr algn="ctr"/>
            <a:r>
              <a:rPr lang="en-US">
                <a:solidFill>
                  <a:schemeClr val="tx2"/>
                </a:solidFill>
              </a:rPr>
              <a:t>Spot Basis</a:t>
            </a:r>
          </a:p>
        </p:txBody>
      </p:sp>
      <p:sp>
        <p:nvSpPr>
          <p:cNvPr id="10" name="Rectangle 3"/>
          <p:cNvSpPr>
            <a:spLocks noGrp="1" noChangeArrowheads="1"/>
          </p:cNvSpPr>
          <p:nvPr>
            <p:ph idx="1"/>
          </p:nvPr>
        </p:nvSpPr>
        <p:spPr>
          <a:xfrm>
            <a:off x="2136648" y="1520439"/>
            <a:ext cx="8153400" cy="4572000"/>
          </a:xfrm>
        </p:spPr>
        <p:txBody>
          <a:bodyPr>
            <a:normAutofit/>
          </a:bodyPr>
          <a:lstStyle/>
          <a:p>
            <a:pPr eaLnBrk="1" hangingPunct="1">
              <a:buFontTx/>
              <a:buNone/>
            </a:pPr>
            <a:r>
              <a:rPr lang="en-US" sz="2000">
                <a:solidFill>
                  <a:schemeClr val="tx2"/>
                </a:solidFill>
              </a:rPr>
              <a:t>Activities</a:t>
            </a:r>
            <a:r>
              <a:rPr lang="en-US" sz="2000"/>
              <a:t> that eliminate conditions of blight or physical decay on a </a:t>
            </a:r>
            <a:r>
              <a:rPr lang="en-US" sz="2000" u="sng"/>
              <a:t>spot basis </a:t>
            </a:r>
            <a:r>
              <a:rPr lang="en-US" sz="2000"/>
              <a:t>and are not located in a slum or blighted area.</a:t>
            </a:r>
            <a:endParaRPr lang="en-US" sz="2000">
              <a:solidFill>
                <a:schemeClr val="tx2"/>
              </a:solidFill>
            </a:endParaRPr>
          </a:p>
          <a:p>
            <a:pPr>
              <a:buFont typeface="Wingdings" panose="05000000000000000000" pitchFamily="2" charset="2"/>
              <a:buChar char="§"/>
            </a:pPr>
            <a:r>
              <a:rPr lang="en-US" sz="2000"/>
              <a:t> Activities under this category are limited to :</a:t>
            </a:r>
          </a:p>
          <a:p>
            <a:pPr lvl="1">
              <a:buFont typeface="Wingdings" panose="05000000000000000000" pitchFamily="2" charset="2"/>
              <a:buChar char="§"/>
            </a:pPr>
            <a:r>
              <a:rPr lang="en-US" sz="2000"/>
              <a:t> Acquisition </a:t>
            </a:r>
          </a:p>
          <a:p>
            <a:pPr lvl="1">
              <a:buFont typeface="Wingdings" panose="05000000000000000000" pitchFamily="2" charset="2"/>
              <a:buChar char="§"/>
            </a:pPr>
            <a:r>
              <a:rPr lang="en-US" sz="2000"/>
              <a:t> Clearance</a:t>
            </a:r>
          </a:p>
          <a:p>
            <a:pPr lvl="1">
              <a:buFont typeface="Wingdings" panose="05000000000000000000" pitchFamily="2" charset="2"/>
              <a:buChar char="§"/>
            </a:pPr>
            <a:r>
              <a:rPr lang="en-US" sz="2000"/>
              <a:t> Relocation </a:t>
            </a:r>
          </a:p>
          <a:p>
            <a:pPr lvl="1">
              <a:buFont typeface="Wingdings" panose="05000000000000000000" pitchFamily="2" charset="2"/>
              <a:buChar char="§"/>
            </a:pPr>
            <a:r>
              <a:rPr lang="en-US" sz="2000"/>
              <a:t> Historic preservation </a:t>
            </a:r>
          </a:p>
          <a:p>
            <a:pPr lvl="1">
              <a:buFont typeface="Wingdings" panose="05000000000000000000" pitchFamily="2" charset="2"/>
              <a:buChar char="§"/>
            </a:pPr>
            <a:r>
              <a:rPr lang="en-US" sz="2000"/>
              <a:t> Building rehabilitation activities*</a:t>
            </a:r>
          </a:p>
          <a:p>
            <a:pPr marL="0" indent="0">
              <a:buNone/>
            </a:pPr>
            <a:r>
              <a:rPr lang="en-US" sz="2000"/>
              <a:t>* Rehabilitation is limited to the extent necessary to eliminate a specific condition detrimental to public health and safety.</a:t>
            </a:r>
          </a:p>
        </p:txBody>
      </p:sp>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66DFC-B248-E879-0F07-F0419E2A739B}"/>
              </a:ext>
            </a:extLst>
          </p:cNvPr>
          <p:cNvSpPr>
            <a:spLocks noGrp="1"/>
          </p:cNvSpPr>
          <p:nvPr>
            <p:ph type="title" idx="4294967295"/>
          </p:nvPr>
        </p:nvSpPr>
        <p:spPr>
          <a:xfrm>
            <a:off x="1298961" y="855663"/>
            <a:ext cx="3419475" cy="1128712"/>
          </a:xfrm>
        </p:spPr>
        <p:txBody>
          <a:bodyPr vert="horz" lIns="91440" tIns="45720" rIns="91440" bIns="45720" rtlCol="0" anchor="ctr">
            <a:normAutofit/>
          </a:bodyPr>
          <a:lstStyle/>
          <a:p>
            <a:pPr defTabSz="914400"/>
            <a:r>
              <a:rPr lang="en-US" sz="3500"/>
              <a:t>Spot Basis </a:t>
            </a:r>
          </a:p>
        </p:txBody>
      </p:sp>
      <p:sp>
        <p:nvSpPr>
          <p:cNvPr id="5" name="Content Placeholder 4">
            <a:extLst>
              <a:ext uri="{FF2B5EF4-FFF2-40B4-BE49-F238E27FC236}">
                <a16:creationId xmlns:a16="http://schemas.microsoft.com/office/drawing/2014/main" id="{3A5F704E-1D27-9AE4-D465-549AC17C5E63}"/>
              </a:ext>
            </a:extLst>
          </p:cNvPr>
          <p:cNvSpPr>
            <a:spLocks noGrp="1"/>
          </p:cNvSpPr>
          <p:nvPr>
            <p:ph sz="quarter" idx="4294967295"/>
          </p:nvPr>
        </p:nvSpPr>
        <p:spPr>
          <a:xfrm>
            <a:off x="1298961" y="2330450"/>
            <a:ext cx="3419475" cy="3979863"/>
          </a:xfrm>
        </p:spPr>
        <p:txBody>
          <a:bodyPr vert="horz" lIns="91440" tIns="45720" rIns="91440" bIns="45720" rtlCol="0" anchor="ctr">
            <a:normAutofit/>
          </a:bodyPr>
          <a:lstStyle/>
          <a:p>
            <a:pPr marL="0" indent="-228600" defTabSz="914400"/>
            <a:r>
              <a:rPr lang="en-US" sz="2000"/>
              <a:t>Rehabilitation</a:t>
            </a:r>
          </a:p>
          <a:p>
            <a:pPr marL="274393" lvl="1" indent="-228600" defTabSz="914400"/>
            <a:endParaRPr lang="en-US" sz="2000"/>
          </a:p>
          <a:p>
            <a:pPr lvl="1" indent="-228600" defTabSz="914400"/>
            <a:r>
              <a:rPr lang="en-US" sz="2000"/>
              <a:t>Rehabilitation which promotes energy efficiency of buildings and improvements</a:t>
            </a:r>
          </a:p>
          <a:p>
            <a:pPr lvl="1" indent="-228600" defTabSz="914400"/>
            <a:r>
              <a:rPr lang="en-US" sz="2000"/>
              <a:t>Reconstruction or rehabilitation of privately owned properties including the renovation of closed school buildings</a:t>
            </a:r>
          </a:p>
          <a:p>
            <a:pPr lvl="1" indent="-228600" defTabSz="914400"/>
            <a:endParaRPr lang="en-US" sz="1700"/>
          </a:p>
          <a:p>
            <a:pPr marL="457183" lvl="1" indent="0" defTabSz="914400">
              <a:buNone/>
            </a:pPr>
            <a:endParaRPr lang="en-US" sz="1700"/>
          </a:p>
        </p:txBody>
      </p:sp>
      <p:pic>
        <p:nvPicPr>
          <p:cNvPr id="7" name="Picture 6" descr="Interior of an abandoned warehouse">
            <a:extLst>
              <a:ext uri="{FF2B5EF4-FFF2-40B4-BE49-F238E27FC236}">
                <a16:creationId xmlns:a16="http://schemas.microsoft.com/office/drawing/2014/main" id="{A939303F-AC1F-CDCC-7E32-4858E40B271E}"/>
              </a:ext>
            </a:extLst>
          </p:cNvPr>
          <p:cNvPicPr>
            <a:picLocks noChangeAspect="1"/>
          </p:cNvPicPr>
          <p:nvPr/>
        </p:nvPicPr>
        <p:blipFill rotWithShape="1">
          <a:blip r:embed="rId2"/>
          <a:srcRect l="28937" r="19805" b="-2"/>
          <a:stretch/>
        </p:blipFill>
        <p:spPr>
          <a:xfrm>
            <a:off x="6007342" y="799352"/>
            <a:ext cx="4069057" cy="5259296"/>
          </a:xfrm>
          <a:prstGeom prst="rect">
            <a:avLst/>
          </a:prstGeom>
        </p:spPr>
      </p:pic>
    </p:spTree>
    <p:extLst>
      <p:ext uri="{BB962C8B-B14F-4D97-AF65-F5344CB8AC3E}">
        <p14:creationId xmlns:p14="http://schemas.microsoft.com/office/powerpoint/2010/main" val="38516593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4DF7A2-ADFB-9D1B-B008-E47652639868}"/>
              </a:ext>
            </a:extLst>
          </p:cNvPr>
          <p:cNvSpPr txBox="1"/>
          <p:nvPr/>
        </p:nvSpPr>
        <p:spPr>
          <a:xfrm>
            <a:off x="2337816" y="786385"/>
            <a:ext cx="6885432" cy="461665"/>
          </a:xfrm>
          <a:prstGeom prst="rect">
            <a:avLst/>
          </a:prstGeom>
          <a:noFill/>
        </p:spPr>
        <p:txBody>
          <a:bodyPr wrap="square" rtlCol="0">
            <a:spAutoFit/>
          </a:bodyPr>
          <a:lstStyle/>
          <a:p>
            <a:r>
              <a:rPr lang="en-US" sz="2400" b="1">
                <a:latin typeface="+mj-lt"/>
              </a:rPr>
              <a:t>Spot Basis Documentation Needed</a:t>
            </a:r>
          </a:p>
        </p:txBody>
      </p:sp>
      <p:sp>
        <p:nvSpPr>
          <p:cNvPr id="3" name="TextBox 2">
            <a:extLst>
              <a:ext uri="{FF2B5EF4-FFF2-40B4-BE49-F238E27FC236}">
                <a16:creationId xmlns:a16="http://schemas.microsoft.com/office/drawing/2014/main" id="{841271A3-5AA4-57E4-AC96-C770824403B0}"/>
              </a:ext>
            </a:extLst>
          </p:cNvPr>
          <p:cNvSpPr txBox="1"/>
          <p:nvPr/>
        </p:nvSpPr>
        <p:spPr>
          <a:xfrm>
            <a:off x="2501462" y="1629103"/>
            <a:ext cx="6589986" cy="3724096"/>
          </a:xfrm>
          <a:prstGeom prst="rect">
            <a:avLst/>
          </a:prstGeom>
          <a:noFill/>
        </p:spPr>
        <p:txBody>
          <a:bodyPr wrap="square" rtlCol="0">
            <a:spAutoFit/>
          </a:bodyPr>
          <a:lstStyle/>
          <a:p>
            <a:r>
              <a:rPr lang="en-US"/>
              <a:t>The records maintained must include: </a:t>
            </a:r>
          </a:p>
          <a:p>
            <a:pPr marL="285750" indent="-285750">
              <a:spcBef>
                <a:spcPts val="600"/>
              </a:spcBef>
              <a:buClr>
                <a:srgbClr val="92D050"/>
              </a:buClr>
              <a:buFont typeface="Arial" panose="020B0604020202020204" pitchFamily="34" charset="0"/>
              <a:buChar char="•"/>
            </a:pPr>
            <a:r>
              <a:rPr lang="en-US"/>
              <a:t> A description of the specific condition of blight or physical decay treated and </a:t>
            </a:r>
          </a:p>
          <a:p>
            <a:pPr marL="285750" indent="-285750">
              <a:spcBef>
                <a:spcPts val="600"/>
              </a:spcBef>
              <a:buClr>
                <a:srgbClr val="92D050"/>
              </a:buClr>
              <a:buFont typeface="Arial" panose="020B0604020202020204" pitchFamily="34" charset="0"/>
              <a:buChar char="•"/>
            </a:pPr>
            <a:r>
              <a:rPr lang="en-US"/>
              <a:t> A description of the assisted activity showing that it falls under one of the activity types that are eligible to be carried out under this subcategory. </a:t>
            </a:r>
          </a:p>
          <a:p>
            <a:pPr marL="285750" indent="-285750">
              <a:spcBef>
                <a:spcPts val="600"/>
              </a:spcBef>
              <a:buClr>
                <a:srgbClr val="92D050"/>
              </a:buClr>
              <a:buFont typeface="Arial" panose="020B0604020202020204" pitchFamily="34" charset="0"/>
              <a:buChar char="•"/>
            </a:pPr>
            <a:r>
              <a:rPr lang="en-US"/>
              <a:t>A resolution declaring the property slum/blight</a:t>
            </a:r>
          </a:p>
          <a:p>
            <a:pPr>
              <a:spcBef>
                <a:spcPts val="600"/>
              </a:spcBef>
            </a:pPr>
            <a:endParaRPr lang="en-US"/>
          </a:p>
          <a:p>
            <a:r>
              <a:rPr lang="en-US" b="1"/>
              <a:t>Where rehabilitation of a building is carried out under this category, information showing how the activity eliminates conditions detrimental to public health and safety must be included</a:t>
            </a:r>
            <a:r>
              <a:rPr lang="en-US"/>
              <a:t>.</a:t>
            </a:r>
          </a:p>
        </p:txBody>
      </p:sp>
    </p:spTree>
    <p:extLst>
      <p:ext uri="{BB962C8B-B14F-4D97-AF65-F5344CB8AC3E}">
        <p14:creationId xmlns:p14="http://schemas.microsoft.com/office/powerpoint/2010/main" val="39387574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B83E6-5E11-6A3D-EBEC-C7C6034703A5}"/>
              </a:ext>
            </a:extLst>
          </p:cNvPr>
          <p:cNvSpPr>
            <a:spLocks noGrp="1"/>
          </p:cNvSpPr>
          <p:nvPr>
            <p:ph type="title"/>
          </p:nvPr>
        </p:nvSpPr>
        <p:spPr/>
        <p:txBody>
          <a:bodyPr/>
          <a:lstStyle/>
          <a:p>
            <a:r>
              <a:rPr lang="en-US"/>
              <a:t>Spot Basis</a:t>
            </a:r>
          </a:p>
        </p:txBody>
      </p:sp>
      <p:sp>
        <p:nvSpPr>
          <p:cNvPr id="5" name="Content Placeholder 4">
            <a:extLst>
              <a:ext uri="{FF2B5EF4-FFF2-40B4-BE49-F238E27FC236}">
                <a16:creationId xmlns:a16="http://schemas.microsoft.com/office/drawing/2014/main" id="{C6FC0E69-3EB5-9BD2-9E42-7263C3A6C827}"/>
              </a:ext>
            </a:extLst>
          </p:cNvPr>
          <p:cNvSpPr>
            <a:spLocks noGrp="1"/>
          </p:cNvSpPr>
          <p:nvPr>
            <p:ph idx="1"/>
          </p:nvPr>
        </p:nvSpPr>
        <p:spPr/>
        <p:txBody>
          <a:bodyPr/>
          <a:lstStyle/>
          <a:p>
            <a:pPr marL="0" indent="0">
              <a:buNone/>
            </a:pPr>
            <a:r>
              <a:rPr lang="en-US" sz="2400"/>
              <a:t>Types of buildings and improvements eligible for rehabilitation assistance</a:t>
            </a:r>
          </a:p>
          <a:p>
            <a:r>
              <a:rPr lang="en-US" sz="2400">
                <a:latin typeface="Arial" panose="020B0604020202020204" pitchFamily="34" charset="0"/>
                <a:ea typeface="Times New Roman" panose="02020603050405020304" pitchFamily="18" charset="0"/>
                <a:cs typeface="Arial" panose="020B0604020202020204" pitchFamily="34" charset="0"/>
              </a:rPr>
              <a:t>Publicly or privately owned commercial or industrial buildings, </a:t>
            </a:r>
            <a:r>
              <a:rPr lang="en-US" sz="2400" b="1" u="sng">
                <a:latin typeface="Arial" panose="020B0604020202020204" pitchFamily="34" charset="0"/>
                <a:ea typeface="Times New Roman" panose="02020603050405020304" pitchFamily="18" charset="0"/>
                <a:cs typeface="Arial" panose="020B0604020202020204" pitchFamily="34" charset="0"/>
              </a:rPr>
              <a:t>except</a:t>
            </a:r>
            <a:r>
              <a:rPr lang="en-US" sz="2400" b="1">
                <a:latin typeface="Arial" panose="020B0604020202020204" pitchFamily="34" charset="0"/>
                <a:ea typeface="Times New Roman" panose="02020603050405020304" pitchFamily="18" charset="0"/>
                <a:cs typeface="Arial" panose="020B0604020202020204" pitchFamily="34" charset="0"/>
              </a:rPr>
              <a:t> that the rehabilitation of such buildings owned by a </a:t>
            </a:r>
            <a:r>
              <a:rPr lang="en-US" sz="2400" b="1" i="1" u="sng">
                <a:latin typeface="Arial" panose="020B0604020202020204" pitchFamily="34" charset="0"/>
                <a:ea typeface="Times New Roman" panose="02020603050405020304" pitchFamily="18" charset="0"/>
                <a:cs typeface="Arial" panose="020B0604020202020204" pitchFamily="34" charset="0"/>
              </a:rPr>
              <a:t>private for-profit business</a:t>
            </a:r>
            <a:r>
              <a:rPr lang="en-US" sz="2400" b="1">
                <a:latin typeface="Arial" panose="020B0604020202020204" pitchFamily="34" charset="0"/>
                <a:ea typeface="Times New Roman" panose="02020603050405020304" pitchFamily="18" charset="0"/>
                <a:cs typeface="Arial" panose="020B0604020202020204" pitchFamily="34" charset="0"/>
              </a:rPr>
              <a:t> is limited to </a:t>
            </a:r>
          </a:p>
          <a:p>
            <a:pPr lvl="1"/>
            <a:r>
              <a:rPr lang="en-US" sz="2400">
                <a:latin typeface="Arial" panose="020B0604020202020204" pitchFamily="34" charset="0"/>
                <a:ea typeface="Times New Roman" panose="02020603050405020304" pitchFamily="18" charset="0"/>
                <a:cs typeface="Arial" panose="020B0604020202020204" pitchFamily="34" charset="0"/>
              </a:rPr>
              <a:t>Improvement to the exterior of the building, abatement of asbestos hazards, lead-based paint hazard evaluation and reduction, and the correction of code violations;</a:t>
            </a:r>
            <a:endParaRPr lang="en-US" sz="2400">
              <a:latin typeface="Arial" panose="020B0604020202020204" pitchFamily="34" charset="0"/>
              <a:ea typeface="Times New Roman" panose="02020603050405020304" pitchFamily="18" charset="0"/>
              <a:cs typeface="Times New Roman" panose="02020603050405020304" pitchFamily="18" charset="0"/>
            </a:endParaRPr>
          </a:p>
          <a:p>
            <a:pPr lvl="1"/>
            <a:r>
              <a:rPr lang="en-US" sz="2400">
                <a:latin typeface="Arial" panose="020B0604020202020204" pitchFamily="34" charset="0"/>
                <a:ea typeface="Times New Roman" panose="02020603050405020304" pitchFamily="18" charset="0"/>
              </a:rPr>
              <a:t>Nonprofit-owned nonresidential buildings and improvements not eligible under </a:t>
            </a:r>
            <a:r>
              <a:rPr lang="en-US" sz="2400" i="1">
                <a:latin typeface="Arial" panose="020B0604020202020204" pitchFamily="34" charset="0"/>
                <a:ea typeface="Times New Roman" panose="02020603050405020304" pitchFamily="18" charset="0"/>
              </a:rPr>
              <a:t>Public Facilities Improvements</a:t>
            </a:r>
            <a:endParaRPr lang="en-US" sz="2400"/>
          </a:p>
          <a:p>
            <a:pPr marL="0" indent="0">
              <a:buNone/>
            </a:pPr>
            <a:endParaRPr lang="en-US"/>
          </a:p>
        </p:txBody>
      </p:sp>
    </p:spTree>
    <p:extLst>
      <p:ext uri="{BB962C8B-B14F-4D97-AF65-F5344CB8AC3E}">
        <p14:creationId xmlns:p14="http://schemas.microsoft.com/office/powerpoint/2010/main" val="3177288290"/>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4AB9B-2327-FCB2-1A58-E8171CF498F5}"/>
              </a:ext>
            </a:extLst>
          </p:cNvPr>
          <p:cNvSpPr>
            <a:spLocks noGrp="1"/>
          </p:cNvSpPr>
          <p:nvPr>
            <p:ph type="title"/>
          </p:nvPr>
        </p:nvSpPr>
        <p:spPr/>
        <p:txBody>
          <a:bodyPr>
            <a:normAutofit/>
          </a:bodyPr>
          <a:lstStyle/>
          <a:p>
            <a:r>
              <a:rPr lang="en-US"/>
              <a:t>Direct Assistance to For-Profit Entity</a:t>
            </a:r>
          </a:p>
        </p:txBody>
      </p:sp>
      <p:sp>
        <p:nvSpPr>
          <p:cNvPr id="5" name="Content Placeholder 4">
            <a:extLst>
              <a:ext uri="{FF2B5EF4-FFF2-40B4-BE49-F238E27FC236}">
                <a16:creationId xmlns:a16="http://schemas.microsoft.com/office/drawing/2014/main" id="{1DA3B66E-68AC-B2B9-FFC3-7A1E418BB856}"/>
              </a:ext>
            </a:extLst>
          </p:cNvPr>
          <p:cNvSpPr>
            <a:spLocks noGrp="1"/>
          </p:cNvSpPr>
          <p:nvPr>
            <p:ph idx="1"/>
          </p:nvPr>
        </p:nvSpPr>
        <p:spPr>
          <a:xfrm>
            <a:off x="838200" y="1410056"/>
            <a:ext cx="10515600" cy="4766907"/>
          </a:xfrm>
        </p:spPr>
        <p:txBody>
          <a:bodyPr>
            <a:noAutofit/>
          </a:bodyPr>
          <a:lstStyle/>
          <a:p>
            <a:r>
              <a:rPr lang="en-US" sz="1800">
                <a:latin typeface="Arial" panose="020B0604020202020204" pitchFamily="34" charset="0"/>
                <a:ea typeface="Times New Roman" panose="02020603050405020304" pitchFamily="18" charset="0"/>
                <a:cs typeface="Times New Roman" panose="02020603050405020304" pitchFamily="18" charset="0"/>
              </a:rPr>
              <a:t>Loans, grants, or other direct financial assistance to pay for the expansion of a factory or commercial business, or the establishment of a new facility or business</a:t>
            </a:r>
          </a:p>
          <a:p>
            <a:endParaRPr lang="en-US" sz="1800">
              <a:latin typeface="Arial" panose="020B0604020202020204" pitchFamily="34" charset="0"/>
              <a:cs typeface="Times New Roman" panose="02020603050405020304" pitchFamily="18" charset="0"/>
            </a:endParaRPr>
          </a:p>
          <a:p>
            <a:r>
              <a:rPr lang="en-US" sz="1800">
                <a:latin typeface="Arial" panose="020B0604020202020204" pitchFamily="34" charset="0"/>
                <a:cs typeface="Times New Roman" panose="02020603050405020304" pitchFamily="18" charset="0"/>
              </a:rPr>
              <a:t>CDBG funds could be provided to for-profit company through a loan to:</a:t>
            </a:r>
          </a:p>
          <a:p>
            <a:pPr lvl="1" algn="just">
              <a:lnSpc>
                <a:spcPct val="115000"/>
              </a:lnSpc>
              <a:spcBef>
                <a:spcPts val="0"/>
              </a:spcBef>
            </a:pPr>
            <a:r>
              <a:rPr lang="en-US" sz="1800">
                <a:solidFill>
                  <a:srgbClr val="000000"/>
                </a:solidFill>
                <a:latin typeface="Arial" panose="020B0604020202020204" pitchFamily="34" charset="0"/>
                <a:ea typeface="Times New Roman" panose="02020603050405020304" pitchFamily="18" charset="0"/>
              </a:rPr>
              <a:t>Purchase land; </a:t>
            </a:r>
          </a:p>
          <a:p>
            <a:pPr lvl="1" algn="just">
              <a:lnSpc>
                <a:spcPct val="115000"/>
              </a:lnSpc>
              <a:spcBef>
                <a:spcPts val="0"/>
              </a:spcBef>
            </a:pPr>
            <a:r>
              <a:rPr lang="en-US" sz="1800">
                <a:solidFill>
                  <a:srgbClr val="000000"/>
                </a:solidFill>
                <a:latin typeface="Arial" panose="020B0604020202020204" pitchFamily="34" charset="0"/>
                <a:ea typeface="Times New Roman" panose="02020603050405020304" pitchFamily="18" charset="0"/>
              </a:rPr>
              <a:t>Construct a building or other improvements; </a:t>
            </a:r>
          </a:p>
          <a:p>
            <a:pPr lvl="1" algn="just">
              <a:lnSpc>
                <a:spcPct val="115000"/>
              </a:lnSpc>
              <a:spcBef>
                <a:spcPts val="0"/>
              </a:spcBef>
            </a:pPr>
            <a:r>
              <a:rPr lang="en-US" sz="1800">
                <a:solidFill>
                  <a:srgbClr val="000000"/>
                </a:solidFill>
                <a:latin typeface="Arial" panose="020B0604020202020204" pitchFamily="34" charset="0"/>
                <a:ea typeface="Times New Roman" panose="02020603050405020304" pitchFamily="18" charset="0"/>
                <a:cs typeface="Arial" panose="020B0604020202020204" pitchFamily="34" charset="0"/>
              </a:rPr>
              <a:t>Renovate an existing building to accommodate the business; </a:t>
            </a:r>
            <a:endParaRPr lang="en-US" sz="1800">
              <a:latin typeface="Arial" panose="020B0604020202020204" pitchFamily="34" charset="0"/>
              <a:ea typeface="Times New Roman" panose="02020603050405020304" pitchFamily="18" charset="0"/>
              <a:cs typeface="Times New Roman" panose="02020603050405020304" pitchFamily="18" charset="0"/>
            </a:endParaRPr>
          </a:p>
          <a:p>
            <a:pPr lvl="1" algn="just">
              <a:lnSpc>
                <a:spcPct val="115000"/>
              </a:lnSpc>
              <a:spcBef>
                <a:spcPts val="0"/>
              </a:spcBef>
            </a:pPr>
            <a:r>
              <a:rPr lang="en-US" sz="1800">
                <a:solidFill>
                  <a:srgbClr val="000000"/>
                </a:solidFill>
                <a:latin typeface="Arial" panose="020B0604020202020204" pitchFamily="34" charset="0"/>
                <a:ea typeface="Times New Roman" panose="02020603050405020304" pitchFamily="18" charset="0"/>
                <a:cs typeface="Arial" panose="020B0604020202020204" pitchFamily="34" charset="0"/>
              </a:rPr>
              <a:t>Construct tenant improvements/finishes; </a:t>
            </a:r>
            <a:endParaRPr lang="en-US" sz="1800">
              <a:latin typeface="Arial" panose="020B0604020202020204" pitchFamily="34" charset="0"/>
              <a:ea typeface="Times New Roman" panose="02020603050405020304" pitchFamily="18" charset="0"/>
              <a:cs typeface="Times New Roman" panose="02020603050405020304" pitchFamily="18" charset="0"/>
            </a:endParaRPr>
          </a:p>
          <a:p>
            <a:pPr lvl="1" algn="just">
              <a:lnSpc>
                <a:spcPct val="115000"/>
              </a:lnSpc>
              <a:spcBef>
                <a:spcPts val="0"/>
              </a:spcBef>
            </a:pPr>
            <a:r>
              <a:rPr lang="en-US" sz="1800">
                <a:solidFill>
                  <a:srgbClr val="000000"/>
                </a:solidFill>
                <a:latin typeface="Arial" panose="020B0604020202020204" pitchFamily="34" charset="0"/>
                <a:ea typeface="Times New Roman" panose="02020603050405020304" pitchFamily="18" charset="0"/>
                <a:cs typeface="Arial" panose="020B0604020202020204" pitchFamily="34" charset="0"/>
              </a:rPr>
              <a:t>Lease space in or purchase an existing building; </a:t>
            </a:r>
            <a:endParaRPr lang="en-US" sz="1800">
              <a:latin typeface="Arial" panose="020B0604020202020204" pitchFamily="34" charset="0"/>
              <a:ea typeface="Times New Roman" panose="02020603050405020304" pitchFamily="18" charset="0"/>
              <a:cs typeface="Times New Roman" panose="02020603050405020304" pitchFamily="18" charset="0"/>
            </a:endParaRPr>
          </a:p>
          <a:p>
            <a:pPr lvl="1"/>
            <a:r>
              <a:rPr lang="en-US" sz="1800">
                <a:solidFill>
                  <a:srgbClr val="000000"/>
                </a:solidFill>
                <a:latin typeface="Arial" panose="020B0604020202020204" pitchFamily="34" charset="0"/>
                <a:ea typeface="Times New Roman" panose="02020603050405020304" pitchFamily="18" charset="0"/>
              </a:rPr>
              <a:t>Purchase capital equipment</a:t>
            </a:r>
          </a:p>
          <a:p>
            <a:pPr marL="274393" lvl="1" indent="0">
              <a:buNone/>
            </a:pPr>
            <a:endParaRPr lang="en-US" sz="1800">
              <a:solidFill>
                <a:srgbClr val="000000"/>
              </a:solidFill>
              <a:latin typeface="Arial" panose="020B0604020202020204" pitchFamily="34" charset="0"/>
            </a:endParaRPr>
          </a:p>
          <a:p>
            <a:pPr marL="34299" indent="0">
              <a:buNone/>
            </a:pPr>
            <a:r>
              <a:rPr lang="en-US" sz="1800" b="1">
                <a:solidFill>
                  <a:srgbClr val="000000"/>
                </a:solidFill>
                <a:latin typeface="Arial" panose="020B0604020202020204" pitchFamily="34" charset="0"/>
                <a:ea typeface="Times New Roman" panose="02020603050405020304" pitchFamily="18" charset="0"/>
              </a:rPr>
              <a:t>The direct assistance to for-profit entities requires compliance with the requirements of the Low-to Moderate-Income requirements for job creation and the application of the public benefits standard of the CDBG program</a:t>
            </a:r>
            <a:endParaRPr lang="en-US" sz="1800"/>
          </a:p>
        </p:txBody>
      </p:sp>
    </p:spTree>
    <p:extLst>
      <p:ext uri="{BB962C8B-B14F-4D97-AF65-F5344CB8AC3E}">
        <p14:creationId xmlns:p14="http://schemas.microsoft.com/office/powerpoint/2010/main" val="77157347"/>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a:spLocks noGrp="1"/>
          </p:cNvSpPr>
          <p:nvPr>
            <p:ph type="title"/>
          </p:nvPr>
        </p:nvSpPr>
        <p:spPr/>
        <p:txBody>
          <a:bodyPr>
            <a:normAutofit/>
          </a:bodyPr>
          <a:lstStyle/>
          <a:p>
            <a:pPr algn="ctr"/>
            <a:r>
              <a:rPr lang="en-US">
                <a:solidFill>
                  <a:schemeClr val="tx2"/>
                </a:solidFill>
              </a:rPr>
              <a:t>Area Basis</a:t>
            </a:r>
          </a:p>
        </p:txBody>
      </p:sp>
      <p:sp>
        <p:nvSpPr>
          <p:cNvPr id="4" name="Rectangle 3"/>
          <p:cNvSpPr>
            <a:spLocks noGrp="1" noChangeArrowheads="1"/>
          </p:cNvSpPr>
          <p:nvPr>
            <p:ph idx="1"/>
          </p:nvPr>
        </p:nvSpPr>
        <p:spPr>
          <a:xfrm>
            <a:off x="2136648" y="1752600"/>
            <a:ext cx="8153400" cy="4495800"/>
          </a:xfrm>
        </p:spPr>
        <p:txBody>
          <a:bodyPr>
            <a:normAutofit/>
          </a:bodyPr>
          <a:lstStyle/>
          <a:p>
            <a:pPr marL="0" indent="0">
              <a:buNone/>
            </a:pPr>
            <a:r>
              <a:rPr lang="en-US" sz="2000"/>
              <a:t>Activities that aid in the prevention or elimination of slums or </a:t>
            </a:r>
            <a:r>
              <a:rPr lang="en-US" sz="2000" u="sng"/>
              <a:t>blight in a designated area</a:t>
            </a:r>
            <a:r>
              <a:rPr lang="en-US" sz="2000"/>
              <a:t>.</a:t>
            </a:r>
          </a:p>
          <a:p>
            <a:pPr>
              <a:buFont typeface="Wingdings" panose="05000000000000000000" pitchFamily="2" charset="2"/>
              <a:buChar char="§"/>
            </a:pPr>
            <a:r>
              <a:rPr lang="en-US" sz="2000"/>
              <a:t> The focus of activities is a change in the environment of a deteriorating area.</a:t>
            </a:r>
          </a:p>
          <a:p>
            <a:pPr>
              <a:buFont typeface="Wingdings" panose="05000000000000000000" pitchFamily="2" charset="2"/>
              <a:buChar char="§"/>
            </a:pPr>
            <a:r>
              <a:rPr lang="en-US" sz="2000" u="sng"/>
              <a:t> The area </a:t>
            </a:r>
            <a:r>
              <a:rPr lang="en-US" sz="2000"/>
              <a:t>in which the activity occurs must be designated as slum or blighted.</a:t>
            </a:r>
          </a:p>
          <a:p>
            <a:pPr>
              <a:buFont typeface="Wingdings" panose="05000000000000000000" pitchFamily="2" charset="2"/>
              <a:buChar char="§"/>
            </a:pPr>
            <a:r>
              <a:rPr lang="en-US" sz="2000"/>
              <a:t> Documentation must be maintained by the municipality on the boundaries of the area and the conditions that qualified the area at the time of its designation.</a:t>
            </a:r>
          </a:p>
        </p:txBody>
      </p:sp>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33C43-F4FC-25FF-5C95-42FF8A2DCAC1}"/>
              </a:ext>
            </a:extLst>
          </p:cNvPr>
          <p:cNvSpPr>
            <a:spLocks noGrp="1"/>
          </p:cNvSpPr>
          <p:nvPr>
            <p:ph type="title"/>
          </p:nvPr>
        </p:nvSpPr>
        <p:spPr/>
        <p:txBody>
          <a:bodyPr/>
          <a:lstStyle/>
          <a:p>
            <a:r>
              <a:rPr lang="en-US"/>
              <a:t>Area Basis Condition Determination</a:t>
            </a:r>
          </a:p>
        </p:txBody>
      </p:sp>
      <p:sp>
        <p:nvSpPr>
          <p:cNvPr id="5" name="Content Placeholder 4">
            <a:extLst>
              <a:ext uri="{FF2B5EF4-FFF2-40B4-BE49-F238E27FC236}">
                <a16:creationId xmlns:a16="http://schemas.microsoft.com/office/drawing/2014/main" id="{DA93DCEF-1E41-B9FA-9D34-B5FB2B4A1D24}"/>
              </a:ext>
            </a:extLst>
          </p:cNvPr>
          <p:cNvSpPr>
            <a:spLocks noGrp="1"/>
          </p:cNvSpPr>
          <p:nvPr>
            <p:ph idx="1"/>
          </p:nvPr>
        </p:nvSpPr>
        <p:spPr>
          <a:xfrm>
            <a:off x="838200" y="1543614"/>
            <a:ext cx="10515600" cy="4351338"/>
          </a:xfrm>
        </p:spPr>
        <p:txBody>
          <a:bodyPr>
            <a:normAutofit/>
          </a:bodyPr>
          <a:lstStyle/>
          <a:p>
            <a:pPr marL="111125" indent="0">
              <a:spcBef>
                <a:spcPts val="0"/>
              </a:spcBef>
              <a:spcAft>
                <a:spcPts val="600"/>
              </a:spcAft>
              <a:buNone/>
            </a:pPr>
            <a:r>
              <a:rPr lang="en-US" sz="1800">
                <a:latin typeface="Arial" panose="020B0604020202020204" pitchFamily="34" charset="0"/>
                <a:ea typeface="Times New Roman" panose="02020603050405020304" pitchFamily="18" charset="0"/>
              </a:rPr>
              <a:t>At least 25 percent of properties throughout the area experience one or more of the following conditions:</a:t>
            </a:r>
            <a:endParaRPr lang="en-US" sz="1800">
              <a:latin typeface="Times New Roman" panose="02020603050405020304" pitchFamily="18" charset="0"/>
              <a:ea typeface="Times New Roman" panose="02020603050405020304" pitchFamily="18" charset="0"/>
            </a:endParaRPr>
          </a:p>
          <a:p>
            <a:pPr marL="239713" indent="-239713">
              <a:spcBef>
                <a:spcPts val="0"/>
              </a:spcBef>
              <a:spcAft>
                <a:spcPts val="600"/>
              </a:spcAft>
            </a:pPr>
            <a:r>
              <a:rPr lang="en-US" sz="1800">
                <a:latin typeface="Arial" panose="020B0604020202020204" pitchFamily="34" charset="0"/>
                <a:ea typeface="Times New Roman" panose="02020603050405020304" pitchFamily="18" charset="0"/>
              </a:rPr>
              <a:t> Physical deterioration of buildings or improvements;</a:t>
            </a:r>
            <a:endParaRPr lang="en-US" sz="1800">
              <a:latin typeface="Times New Roman" panose="02020603050405020304" pitchFamily="18" charset="0"/>
              <a:ea typeface="Times New Roman" panose="02020603050405020304" pitchFamily="18" charset="0"/>
            </a:endParaRPr>
          </a:p>
          <a:p>
            <a:pPr marL="239713" indent="-239713">
              <a:spcBef>
                <a:spcPts val="0"/>
              </a:spcBef>
              <a:spcAft>
                <a:spcPts val="600"/>
              </a:spcAft>
            </a:pPr>
            <a:r>
              <a:rPr lang="en-US" sz="1800">
                <a:latin typeface="Arial" panose="020B0604020202020204" pitchFamily="34" charset="0"/>
                <a:ea typeface="Times New Roman" panose="02020603050405020304" pitchFamily="18" charset="0"/>
              </a:rPr>
              <a:t>Abandonment of properties;</a:t>
            </a:r>
            <a:endParaRPr lang="en-US" sz="1800">
              <a:latin typeface="Times New Roman" panose="02020603050405020304" pitchFamily="18" charset="0"/>
              <a:ea typeface="Times New Roman" panose="02020603050405020304" pitchFamily="18" charset="0"/>
            </a:endParaRPr>
          </a:p>
          <a:p>
            <a:pPr marL="239713" indent="-239713">
              <a:spcBef>
                <a:spcPts val="0"/>
              </a:spcBef>
              <a:spcAft>
                <a:spcPts val="600"/>
              </a:spcAft>
            </a:pPr>
            <a:r>
              <a:rPr lang="en-US" sz="1800">
                <a:latin typeface="Arial" panose="020B0604020202020204" pitchFamily="34" charset="0"/>
                <a:ea typeface="Times New Roman" panose="02020603050405020304" pitchFamily="18" charset="0"/>
              </a:rPr>
              <a:t>Chronic high occupancy turnover rates or chronic high vacancy rates in commercial or industrial buildings;</a:t>
            </a:r>
            <a:endParaRPr lang="en-US" sz="1800">
              <a:latin typeface="Times New Roman" panose="02020603050405020304" pitchFamily="18" charset="0"/>
              <a:ea typeface="Times New Roman" panose="02020603050405020304" pitchFamily="18" charset="0"/>
            </a:endParaRPr>
          </a:p>
          <a:p>
            <a:pPr marL="239713" indent="-239713">
              <a:spcBef>
                <a:spcPts val="0"/>
              </a:spcBef>
              <a:spcAft>
                <a:spcPts val="600"/>
              </a:spcAft>
            </a:pPr>
            <a:r>
              <a:rPr lang="en-US" sz="1800">
                <a:latin typeface="Arial" panose="020B0604020202020204" pitchFamily="34" charset="0"/>
                <a:ea typeface="Times New Roman" panose="02020603050405020304" pitchFamily="18" charset="0"/>
              </a:rPr>
              <a:t>Significant declines in property values or abnormally low property values relative to other areas in the community; or</a:t>
            </a:r>
            <a:endParaRPr lang="en-US" sz="1800">
              <a:latin typeface="Times New Roman" panose="02020603050405020304" pitchFamily="18" charset="0"/>
              <a:ea typeface="Times New Roman" panose="02020603050405020304" pitchFamily="18" charset="0"/>
            </a:endParaRPr>
          </a:p>
          <a:p>
            <a:pPr marL="239713" indent="-239713">
              <a:spcBef>
                <a:spcPts val="0"/>
              </a:spcBef>
              <a:spcAft>
                <a:spcPts val="600"/>
              </a:spcAft>
            </a:pPr>
            <a:r>
              <a:rPr lang="en-US" sz="1800">
                <a:latin typeface="Arial" panose="020B0604020202020204" pitchFamily="34" charset="0"/>
                <a:ea typeface="Times New Roman" panose="02020603050405020304" pitchFamily="18" charset="0"/>
              </a:rPr>
              <a:t>Known or suspected environmental contamination.</a:t>
            </a:r>
            <a:endParaRPr lang="en-US" sz="1800">
              <a:latin typeface="Times New Roman" panose="02020603050405020304" pitchFamily="18" charset="0"/>
              <a:ea typeface="Times New Roman" panose="02020603050405020304" pitchFamily="18" charset="0"/>
            </a:endParaRPr>
          </a:p>
          <a:p>
            <a:pPr marL="0" indent="0">
              <a:spcBef>
                <a:spcPts val="0"/>
              </a:spcBef>
              <a:spcAft>
                <a:spcPts val="600"/>
              </a:spcAft>
              <a:buNone/>
            </a:pPr>
            <a:r>
              <a:rPr lang="en-US" sz="1800" b="1" u="sng">
                <a:latin typeface="Arial" panose="020B0604020202020204" pitchFamily="34" charset="0"/>
                <a:ea typeface="Times New Roman" panose="02020603050405020304" pitchFamily="18" charset="0"/>
              </a:rPr>
              <a:t>- OR -</a:t>
            </a:r>
            <a:endParaRPr lang="en-US" sz="1800">
              <a:latin typeface="Times New Roman" panose="02020603050405020304" pitchFamily="18" charset="0"/>
              <a:ea typeface="Times New Roman" panose="02020603050405020304" pitchFamily="18" charset="0"/>
            </a:endParaRPr>
          </a:p>
          <a:p>
            <a:r>
              <a:rPr lang="en-US" sz="1800">
                <a:latin typeface="Arial" panose="020B0604020202020204" pitchFamily="34" charset="0"/>
                <a:ea typeface="Times New Roman" panose="02020603050405020304" pitchFamily="18" charset="0"/>
              </a:rPr>
              <a:t>The public improvements throughout the area are in a general state of deterioration</a:t>
            </a:r>
            <a:endParaRPr lang="en-US" sz="1400"/>
          </a:p>
        </p:txBody>
      </p:sp>
    </p:spTree>
    <p:extLst>
      <p:ext uri="{BB962C8B-B14F-4D97-AF65-F5344CB8AC3E}">
        <p14:creationId xmlns:p14="http://schemas.microsoft.com/office/powerpoint/2010/main" val="3170749413"/>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6132437-F76B-BB6D-E095-20B95D62EA91}"/>
              </a:ext>
              <a:ext uri="{C183D7F6-B498-43B3-948B-1728B52AA6E4}">
                <adec:decorative xmlns:adec="http://schemas.microsoft.com/office/drawing/2017/decorative" val="1"/>
              </a:ext>
            </a:extLst>
          </p:cNvPr>
          <p:cNvPicPr>
            <a:picLocks noChangeAspect="1"/>
          </p:cNvPicPr>
          <p:nvPr/>
        </p:nvPicPr>
        <p:blipFill>
          <a:blip r:embed="rId2"/>
          <a:srcRect t="11219" r="-2" b="6932"/>
          <a:stretch>
            <a:fillRect/>
          </a:stretch>
        </p:blipFill>
        <p:spPr>
          <a:xfrm>
            <a:off x="5186267" y="377822"/>
            <a:ext cx="6182125" cy="2987170"/>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3" name="Picture 2">
            <a:extLst>
              <a:ext uri="{FF2B5EF4-FFF2-40B4-BE49-F238E27FC236}">
                <a16:creationId xmlns:a16="http://schemas.microsoft.com/office/drawing/2014/main" id="{DC5F777D-B242-0BAF-44A4-9938D9E5D845}"/>
              </a:ext>
              <a:ext uri="{C183D7F6-B498-43B3-948B-1728B52AA6E4}">
                <adec:decorative xmlns:adec="http://schemas.microsoft.com/office/drawing/2017/decorative" val="1"/>
              </a:ext>
            </a:extLst>
          </p:cNvPr>
          <p:cNvPicPr>
            <a:picLocks noChangeAspect="1"/>
          </p:cNvPicPr>
          <p:nvPr/>
        </p:nvPicPr>
        <p:blipFill>
          <a:blip r:embed="rId3"/>
          <a:srcRect l="2043" r="1434" b="-2"/>
          <a:stretch>
            <a:fillRect/>
          </a:stretch>
        </p:blipFill>
        <p:spPr>
          <a:xfrm>
            <a:off x="4991715" y="3364992"/>
            <a:ext cx="6376677" cy="2987170"/>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le 1"/>
          <p:cNvSpPr>
            <a:spLocks noGrp="1"/>
          </p:cNvSpPr>
          <p:nvPr>
            <p:ph type="title"/>
          </p:nvPr>
        </p:nvSpPr>
        <p:spPr>
          <a:xfrm>
            <a:off x="1367114" y="1073426"/>
            <a:ext cx="3624601" cy="1243584"/>
          </a:xfrm>
        </p:spPr>
        <p:txBody>
          <a:bodyPr vert="horz" lIns="91440" tIns="45720" rIns="91440" bIns="45720" rtlCol="0" anchor="ctr">
            <a:normAutofit/>
          </a:bodyPr>
          <a:lstStyle/>
          <a:p>
            <a:pPr defTabSz="914400"/>
            <a:r>
              <a:rPr lang="en-US" sz="3000"/>
              <a:t>Successful Spot Basis Project</a:t>
            </a:r>
          </a:p>
        </p:txBody>
      </p:sp>
      <p:sp>
        <p:nvSpPr>
          <p:cNvPr id="8" name="Content Placeholder 7">
            <a:extLst>
              <a:ext uri="{FF2B5EF4-FFF2-40B4-BE49-F238E27FC236}">
                <a16:creationId xmlns:a16="http://schemas.microsoft.com/office/drawing/2014/main" id="{6A1FB601-8C01-FD60-040E-4B96DA92C312}"/>
              </a:ext>
            </a:extLst>
          </p:cNvPr>
          <p:cNvSpPr>
            <a:spLocks noGrp="1"/>
          </p:cNvSpPr>
          <p:nvPr>
            <p:ph idx="1"/>
          </p:nvPr>
        </p:nvSpPr>
        <p:spPr>
          <a:xfrm>
            <a:off x="1269837" y="2561250"/>
            <a:ext cx="3624602" cy="3664351"/>
          </a:xfrm>
        </p:spPr>
        <p:txBody>
          <a:bodyPr vert="horz" lIns="91440" tIns="45720" rIns="91440" bIns="45720" rtlCol="0">
            <a:normAutofit/>
          </a:bodyPr>
          <a:lstStyle/>
          <a:p>
            <a:pPr marL="0" indent="0" defTabSz="914400">
              <a:spcBef>
                <a:spcPct val="20000"/>
              </a:spcBef>
              <a:buClr>
                <a:srgbClr val="F56600"/>
              </a:buClr>
              <a:buNone/>
              <a:defRPr/>
            </a:pPr>
            <a:r>
              <a:rPr lang="en-US" sz="1700" b="1"/>
              <a:t>Former Ford Building</a:t>
            </a:r>
          </a:p>
          <a:p>
            <a:pPr marL="0" indent="0" defTabSz="914400">
              <a:spcBef>
                <a:spcPct val="20000"/>
              </a:spcBef>
              <a:buClr>
                <a:srgbClr val="F56600"/>
              </a:buClr>
              <a:buNone/>
              <a:defRPr/>
            </a:pPr>
            <a:r>
              <a:rPr lang="en-US" sz="1700" b="1"/>
              <a:t> 208 South Broad Street Monroe, Ga 30655</a:t>
            </a:r>
          </a:p>
        </p:txBody>
      </p:sp>
    </p:spTree>
    <p:extLst>
      <p:ext uri="{BB962C8B-B14F-4D97-AF65-F5344CB8AC3E}">
        <p14:creationId xmlns:p14="http://schemas.microsoft.com/office/powerpoint/2010/main" val="1403833004"/>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6355" y="3918936"/>
            <a:ext cx="4172989" cy="2437244"/>
          </a:xfrm>
        </p:spPr>
        <p:txBody>
          <a:bodyPr anchor="ctr">
            <a:normAutofit/>
          </a:bodyPr>
          <a:lstStyle/>
          <a:p>
            <a:r>
              <a:rPr lang="en-US" sz="3100"/>
              <a:t>Building Interior-Before Renovation</a:t>
            </a:r>
          </a:p>
        </p:txBody>
      </p:sp>
      <p:sp>
        <p:nvSpPr>
          <p:cNvPr id="18" name="Content Placeholder 17">
            <a:extLst>
              <a:ext uri="{FF2B5EF4-FFF2-40B4-BE49-F238E27FC236}">
                <a16:creationId xmlns:a16="http://schemas.microsoft.com/office/drawing/2014/main" id="{34BEC4EB-3BF5-9557-3D18-2EB95C344B11}"/>
              </a:ext>
            </a:extLst>
          </p:cNvPr>
          <p:cNvSpPr>
            <a:spLocks noGrp="1"/>
          </p:cNvSpPr>
          <p:nvPr>
            <p:ph idx="1"/>
          </p:nvPr>
        </p:nvSpPr>
        <p:spPr>
          <a:xfrm>
            <a:off x="2136648" y="1600200"/>
            <a:ext cx="8153400" cy="4884536"/>
          </a:xfrm>
        </p:spPr>
        <p:txBody>
          <a:bodyPr/>
          <a:lstStyle/>
          <a:p>
            <a:endParaRPr lang="en-US"/>
          </a:p>
        </p:txBody>
      </p:sp>
      <p:pic>
        <p:nvPicPr>
          <p:cNvPr id="8" name="Content Placeholder 7">
            <a:extLst>
              <a:ext uri="{FF2B5EF4-FFF2-40B4-BE49-F238E27FC236}">
                <a16:creationId xmlns:a16="http://schemas.microsoft.com/office/drawing/2014/main" id="{E8934510-3408-A56B-1860-F08A661912E5}"/>
              </a:ext>
            </a:extLst>
          </p:cNvPr>
          <p:cNvPicPr>
            <a:picLocks noChangeAspect="1"/>
          </p:cNvPicPr>
          <p:nvPr/>
        </p:nvPicPr>
        <p:blipFill>
          <a:blip r:embed="rId2"/>
          <a:srcRect l="20019" r="20802" b="1"/>
          <a:stretch>
            <a:fillRect/>
          </a:stretch>
        </p:blipFill>
        <p:spPr>
          <a:xfrm>
            <a:off x="1999579" y="908286"/>
            <a:ext cx="2724754" cy="2811320"/>
          </a:xfrm>
          <a:prstGeom prst="rect">
            <a:avLst/>
          </a:prstGeom>
        </p:spPr>
      </p:pic>
      <p:pic>
        <p:nvPicPr>
          <p:cNvPr id="13" name="Picture 12">
            <a:extLst>
              <a:ext uri="{FF2B5EF4-FFF2-40B4-BE49-F238E27FC236}">
                <a16:creationId xmlns:a16="http://schemas.microsoft.com/office/drawing/2014/main" id="{6A3B298F-1922-46C9-1DDA-9256210C71D0}"/>
              </a:ext>
            </a:extLst>
          </p:cNvPr>
          <p:cNvPicPr>
            <a:picLocks noChangeAspect="1"/>
          </p:cNvPicPr>
          <p:nvPr/>
        </p:nvPicPr>
        <p:blipFill>
          <a:blip r:embed="rId3"/>
          <a:srcRect l="10817" r="29758" b="-3"/>
          <a:stretch>
            <a:fillRect/>
          </a:stretch>
        </p:blipFill>
        <p:spPr>
          <a:xfrm>
            <a:off x="7464970" y="908286"/>
            <a:ext cx="2502714" cy="2811320"/>
          </a:xfrm>
          <a:prstGeom prst="rect">
            <a:avLst/>
          </a:prstGeom>
        </p:spPr>
      </p:pic>
      <p:pic>
        <p:nvPicPr>
          <p:cNvPr id="15" name="Picture 14">
            <a:extLst>
              <a:ext uri="{FF2B5EF4-FFF2-40B4-BE49-F238E27FC236}">
                <a16:creationId xmlns:a16="http://schemas.microsoft.com/office/drawing/2014/main" id="{0BD44CF3-BC3A-D8BC-DE52-49BFEF6A6F64}"/>
              </a:ext>
            </a:extLst>
          </p:cNvPr>
          <p:cNvPicPr>
            <a:picLocks noChangeAspect="1"/>
          </p:cNvPicPr>
          <p:nvPr/>
        </p:nvPicPr>
        <p:blipFill>
          <a:blip r:embed="rId4"/>
          <a:srcRect l="19944" r="20632" b="-3"/>
          <a:stretch>
            <a:fillRect/>
          </a:stretch>
        </p:blipFill>
        <p:spPr>
          <a:xfrm>
            <a:off x="4844643" y="908286"/>
            <a:ext cx="2502714" cy="2811320"/>
          </a:xfrm>
          <a:prstGeom prst="rect">
            <a:avLst/>
          </a:prstGeom>
        </p:spPr>
      </p:pic>
    </p:spTree>
    <p:extLst>
      <p:ext uri="{BB962C8B-B14F-4D97-AF65-F5344CB8AC3E}">
        <p14:creationId xmlns:p14="http://schemas.microsoft.com/office/powerpoint/2010/main" val="43945854"/>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71054-A175-6B4E-2215-DEF1DB9EB633}"/>
              </a:ext>
            </a:extLst>
          </p:cNvPr>
          <p:cNvSpPr>
            <a:spLocks noGrp="1"/>
          </p:cNvSpPr>
          <p:nvPr>
            <p:ph type="title"/>
          </p:nvPr>
        </p:nvSpPr>
        <p:spPr>
          <a:xfrm>
            <a:off x="2152650" y="4435052"/>
            <a:ext cx="2320290" cy="1645920"/>
          </a:xfrm>
        </p:spPr>
        <p:txBody>
          <a:bodyPr>
            <a:normAutofit/>
          </a:bodyPr>
          <a:lstStyle/>
          <a:p>
            <a:r>
              <a:rPr lang="en-US" sz="2300"/>
              <a:t>After Renovations</a:t>
            </a:r>
          </a:p>
        </p:txBody>
      </p:sp>
      <p:sp>
        <p:nvSpPr>
          <p:cNvPr id="12" name="Content Placeholder 11">
            <a:extLst>
              <a:ext uri="{FF2B5EF4-FFF2-40B4-BE49-F238E27FC236}">
                <a16:creationId xmlns:a16="http://schemas.microsoft.com/office/drawing/2014/main" id="{11FB6B3B-D879-F793-E77C-CF47DCC17794}"/>
              </a:ext>
            </a:extLst>
          </p:cNvPr>
          <p:cNvSpPr>
            <a:spLocks noGrp="1"/>
          </p:cNvSpPr>
          <p:nvPr>
            <p:ph idx="1"/>
          </p:nvPr>
        </p:nvSpPr>
        <p:spPr>
          <a:xfrm>
            <a:off x="4809200" y="4435052"/>
            <a:ext cx="5328141" cy="1645920"/>
          </a:xfrm>
        </p:spPr>
        <p:txBody>
          <a:bodyPr anchor="ctr">
            <a:normAutofit/>
          </a:bodyPr>
          <a:lstStyle/>
          <a:p>
            <a:r>
              <a:rPr lang="en-US" sz="1600"/>
              <a:t>Grizzle Beer Brewery </a:t>
            </a:r>
          </a:p>
        </p:txBody>
      </p:sp>
      <p:pic>
        <p:nvPicPr>
          <p:cNvPr id="7" name="Picture 6">
            <a:extLst>
              <a:ext uri="{FF2B5EF4-FFF2-40B4-BE49-F238E27FC236}">
                <a16:creationId xmlns:a16="http://schemas.microsoft.com/office/drawing/2014/main" id="{E74B1E4B-FDAC-49F6-0E7E-50758107C200}"/>
              </a:ext>
              <a:ext uri="{C183D7F6-B498-43B3-948B-1728B52AA6E4}">
                <adec:decorative xmlns:adec="http://schemas.microsoft.com/office/drawing/2017/decorative" val="1"/>
              </a:ext>
            </a:extLst>
          </p:cNvPr>
          <p:cNvPicPr>
            <a:picLocks noChangeAspect="1"/>
          </p:cNvPicPr>
          <p:nvPr/>
        </p:nvPicPr>
        <p:blipFill>
          <a:blip r:embed="rId2"/>
          <a:srcRect l="18231" r="23273" b="3"/>
          <a:stretch>
            <a:fillRect/>
          </a:stretch>
        </p:blipFill>
        <p:spPr>
          <a:xfrm>
            <a:off x="4625542" y="420412"/>
            <a:ext cx="2940916" cy="4005072"/>
          </a:xfrm>
          <a:prstGeom prst="rect">
            <a:avLst/>
          </a:prstGeom>
        </p:spPr>
      </p:pic>
      <p:pic>
        <p:nvPicPr>
          <p:cNvPr id="8" name="Picture 7">
            <a:extLst>
              <a:ext uri="{FF2B5EF4-FFF2-40B4-BE49-F238E27FC236}">
                <a16:creationId xmlns:a16="http://schemas.microsoft.com/office/drawing/2014/main" id="{95E71382-8EEA-DCF3-22C7-B25FC93D5C78}"/>
              </a:ext>
              <a:ext uri="{C183D7F6-B498-43B3-948B-1728B52AA6E4}">
                <adec:decorative xmlns:adec="http://schemas.microsoft.com/office/drawing/2017/decorative" val="1"/>
              </a:ext>
            </a:extLst>
          </p:cNvPr>
          <p:cNvPicPr>
            <a:picLocks noChangeAspect="1"/>
          </p:cNvPicPr>
          <p:nvPr/>
        </p:nvPicPr>
        <p:blipFill>
          <a:blip r:embed="rId3"/>
          <a:srcRect l="13008" r="27366" b="2"/>
          <a:stretch>
            <a:fillRect/>
          </a:stretch>
        </p:blipFill>
        <p:spPr>
          <a:xfrm>
            <a:off x="7738517" y="420412"/>
            <a:ext cx="2948940" cy="4005071"/>
          </a:xfrm>
          <a:prstGeom prst="rect">
            <a:avLst/>
          </a:prstGeom>
        </p:spPr>
      </p:pic>
      <p:pic>
        <p:nvPicPr>
          <p:cNvPr id="6" name="Content Placeholder 5">
            <a:extLst>
              <a:ext uri="{FF2B5EF4-FFF2-40B4-BE49-F238E27FC236}">
                <a16:creationId xmlns:a16="http://schemas.microsoft.com/office/drawing/2014/main" id="{7840F77B-8947-5941-D43E-F33BB98CD633}"/>
              </a:ext>
              <a:ext uri="{C183D7F6-B498-43B3-948B-1728B52AA6E4}">
                <adec:decorative xmlns:adec="http://schemas.microsoft.com/office/drawing/2017/decorative" val="1"/>
              </a:ext>
            </a:extLst>
          </p:cNvPr>
          <p:cNvPicPr>
            <a:picLocks noChangeAspect="1"/>
          </p:cNvPicPr>
          <p:nvPr/>
        </p:nvPicPr>
        <p:blipFill>
          <a:blip r:embed="rId4"/>
          <a:srcRect l="19845" r="14994" b="2"/>
          <a:stretch>
            <a:fillRect/>
          </a:stretch>
        </p:blipFill>
        <p:spPr>
          <a:xfrm>
            <a:off x="1587206" y="429980"/>
            <a:ext cx="2948940" cy="4005072"/>
          </a:xfrm>
          <a:prstGeom prst="rect">
            <a:avLst/>
          </a:prstGeom>
        </p:spPr>
      </p:pic>
    </p:spTree>
    <p:extLst>
      <p:ext uri="{BB962C8B-B14F-4D97-AF65-F5344CB8AC3E}">
        <p14:creationId xmlns:p14="http://schemas.microsoft.com/office/powerpoint/2010/main" val="2851425894"/>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pPr algn="ctr"/>
            <a:r>
              <a:rPr lang="en-US"/>
              <a:t>Monroe RDF Award</a:t>
            </a:r>
          </a:p>
        </p:txBody>
      </p:sp>
      <p:sp>
        <p:nvSpPr>
          <p:cNvPr id="14339" name="Content Placeholder 2"/>
          <p:cNvSpPr>
            <a:spLocks noGrp="1"/>
          </p:cNvSpPr>
          <p:nvPr>
            <p:ph idx="1"/>
          </p:nvPr>
        </p:nvSpPr>
        <p:spPr>
          <a:xfrm>
            <a:off x="2248712" y="1468877"/>
            <a:ext cx="7543800" cy="4343400"/>
          </a:xfrm>
        </p:spPr>
        <p:txBody>
          <a:bodyPr>
            <a:normAutofit/>
          </a:bodyPr>
          <a:lstStyle/>
          <a:p>
            <a:pPr>
              <a:buFont typeface="Wingdings" pitchFamily="2" charset="2"/>
              <a:buChar char="q"/>
            </a:pPr>
            <a:r>
              <a:rPr lang="en-US" sz="2600"/>
              <a:t> RDF Grant to the City of Monroe to rehabilitate  and preserve the former Ford building, a  blighted structure located in Historic downtown Monroe to be repurposed as a new two-story  microbrewery and a full-service seafood restaurant.</a:t>
            </a:r>
          </a:p>
          <a:p>
            <a:pPr>
              <a:buFont typeface="Wingdings" pitchFamily="2" charset="2"/>
              <a:buChar char="q"/>
            </a:pPr>
            <a:r>
              <a:rPr lang="en-US" sz="2600"/>
              <a:t> Owner and operator: JEC Development, Inc.</a:t>
            </a:r>
          </a:p>
          <a:p>
            <a:pPr>
              <a:buFont typeface="Wingdings" pitchFamily="2" charset="2"/>
              <a:buChar char="q"/>
            </a:pPr>
            <a:r>
              <a:rPr lang="en-US" sz="2600"/>
              <a:t> Award Amount: $1,000,000</a:t>
            </a:r>
          </a:p>
          <a:p>
            <a:pPr>
              <a:buFont typeface="Wingdings" pitchFamily="2" charset="2"/>
              <a:buChar char="q"/>
            </a:pPr>
            <a:r>
              <a:rPr lang="en-US" sz="2600"/>
              <a:t> Total Project Cost $3,146,277</a:t>
            </a:r>
          </a:p>
        </p:txBody>
      </p:sp>
    </p:spTree>
    <p:extLst>
      <p:ext uri="{BB962C8B-B14F-4D97-AF65-F5344CB8AC3E}">
        <p14:creationId xmlns:p14="http://schemas.microsoft.com/office/powerpoint/2010/main" val="3444366601"/>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19"/>
          <p:cNvSpPr>
            <a:spLocks noGrp="1" noChangeArrowheads="1"/>
          </p:cNvSpPr>
          <p:nvPr>
            <p:ph type="title"/>
          </p:nvPr>
        </p:nvSpPr>
        <p:spPr>
          <a:xfrm>
            <a:off x="2295526" y="1967267"/>
            <a:ext cx="1971675" cy="2547257"/>
          </a:xfrm>
          <a:noFill/>
        </p:spPr>
        <p:txBody>
          <a:bodyPr anchor="ctr">
            <a:normAutofit/>
          </a:bodyPr>
          <a:lstStyle/>
          <a:p>
            <a:pPr algn="ctr"/>
            <a:r>
              <a:rPr lang="en-US" sz="2200">
                <a:solidFill>
                  <a:srgbClr val="FFFFFF"/>
                </a:solidFill>
                <a:ea typeface="Batang" pitchFamily="18" charset="-127"/>
              </a:rPr>
              <a:t>City of Monroe: Source and Use</a:t>
            </a:r>
          </a:p>
        </p:txBody>
      </p:sp>
      <p:pic>
        <p:nvPicPr>
          <p:cNvPr id="5" name="Picture 4">
            <a:extLst>
              <a:ext uri="{FF2B5EF4-FFF2-40B4-BE49-F238E27FC236}">
                <a16:creationId xmlns:a16="http://schemas.microsoft.com/office/drawing/2014/main" id="{DDCF3DF7-4620-0555-7322-FA4D74F62FCC}"/>
              </a:ext>
            </a:extLst>
          </p:cNvPr>
          <p:cNvPicPr>
            <a:picLocks noChangeAspect="1"/>
          </p:cNvPicPr>
          <p:nvPr/>
        </p:nvPicPr>
        <p:blipFill>
          <a:blip r:embed="rId2"/>
          <a:stretch>
            <a:fillRect/>
          </a:stretch>
        </p:blipFill>
        <p:spPr>
          <a:xfrm>
            <a:off x="5106988" y="1574021"/>
            <a:ext cx="5085525" cy="3494091"/>
          </a:xfrm>
          <a:prstGeom prst="rect">
            <a:avLst/>
          </a:prstGeom>
        </p:spPr>
      </p:pic>
    </p:spTree>
    <p:extLst>
      <p:ext uri="{BB962C8B-B14F-4D97-AF65-F5344CB8AC3E}">
        <p14:creationId xmlns:p14="http://schemas.microsoft.com/office/powerpoint/2010/main" val="1631487894"/>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p:txBody>
          <a:bodyPr>
            <a:normAutofit/>
          </a:bodyPr>
          <a:lstStyle/>
          <a:p>
            <a:pPr algn="ctr" eaLnBrk="1" hangingPunct="1"/>
            <a:r>
              <a:rPr lang="en-US">
                <a:solidFill>
                  <a:schemeClr val="tx2"/>
                </a:solidFill>
              </a:rPr>
              <a:t>Successful Area Basis Project</a:t>
            </a:r>
          </a:p>
        </p:txBody>
      </p:sp>
      <p:sp>
        <p:nvSpPr>
          <p:cNvPr id="13" name="Rectangle 8"/>
          <p:cNvSpPr txBox="1">
            <a:spLocks noChangeArrowheads="1"/>
          </p:cNvSpPr>
          <p:nvPr/>
        </p:nvSpPr>
        <p:spPr bwMode="auto">
          <a:xfrm>
            <a:off x="3962400" y="5448300"/>
            <a:ext cx="4114800" cy="8763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defTabSz="914400" fontAlgn="base">
              <a:lnSpc>
                <a:spcPct val="90000"/>
              </a:lnSpc>
              <a:spcBef>
                <a:spcPct val="20000"/>
              </a:spcBef>
              <a:spcAft>
                <a:spcPct val="0"/>
              </a:spcAft>
              <a:buClr>
                <a:srgbClr val="F56600"/>
              </a:buClr>
              <a:defRPr/>
            </a:pPr>
            <a:r>
              <a:rPr lang="en-US" sz="2400" b="1" kern="0"/>
              <a:t>City of Madison – </a:t>
            </a:r>
            <a:endParaRPr lang="en-US" sz="2400" b="1" kern="0">
              <a:cs typeface="Arial"/>
            </a:endParaRPr>
          </a:p>
          <a:p>
            <a:pPr defTabSz="914400" fontAlgn="base">
              <a:lnSpc>
                <a:spcPct val="90000"/>
              </a:lnSpc>
              <a:spcBef>
                <a:spcPct val="20000"/>
              </a:spcBef>
              <a:spcAft>
                <a:spcPct val="0"/>
              </a:spcAft>
              <a:buClr>
                <a:srgbClr val="F56600"/>
              </a:buClr>
              <a:defRPr/>
            </a:pPr>
            <a:r>
              <a:rPr lang="en-US" sz="2400" b="1" kern="0"/>
              <a:t>Canaan Corner Store</a:t>
            </a:r>
            <a:endParaRPr lang="en-US" sz="2400" b="1" kern="0">
              <a:cs typeface="Arial"/>
            </a:endParaRPr>
          </a:p>
          <a:p>
            <a:pPr marL="114300" indent="-114300" defTabSz="914400" fontAlgn="base">
              <a:lnSpc>
                <a:spcPct val="90000"/>
              </a:lnSpc>
              <a:spcBef>
                <a:spcPct val="20000"/>
              </a:spcBef>
              <a:spcAft>
                <a:spcPct val="0"/>
              </a:spcAft>
              <a:buClr>
                <a:srgbClr val="F56600"/>
              </a:buClr>
              <a:defRPr/>
            </a:pPr>
            <a:endParaRPr lang="en-US" sz="2200" b="1" kern="0"/>
          </a:p>
        </p:txBody>
      </p:sp>
      <p:pic>
        <p:nvPicPr>
          <p:cNvPr id="5" name="Picture 4" descr="\\sbs2011\UserShares\MHCallahan\DDA Authority\Urban Redevelopment Area\2012_10_Gilmore Property\Z_property photographs_8.27.12\IMG_840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0202" t="25591" r="13130" b="24574"/>
          <a:stretch/>
        </p:blipFill>
        <p:spPr bwMode="auto">
          <a:xfrm>
            <a:off x="3429000" y="1752600"/>
            <a:ext cx="5029200" cy="3352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a:bodyPr>
          <a:lstStyle/>
          <a:p>
            <a:pPr algn="ctr"/>
            <a:r>
              <a:rPr lang="en-US"/>
              <a:t>City of Madison RDF Award</a:t>
            </a:r>
          </a:p>
        </p:txBody>
      </p:sp>
      <p:sp>
        <p:nvSpPr>
          <p:cNvPr id="14339" name="Content Placeholder 2"/>
          <p:cNvSpPr>
            <a:spLocks noGrp="1"/>
          </p:cNvSpPr>
          <p:nvPr>
            <p:ph idx="1"/>
          </p:nvPr>
        </p:nvSpPr>
        <p:spPr>
          <a:xfrm>
            <a:off x="2154937" y="1380744"/>
            <a:ext cx="7598664" cy="4791456"/>
          </a:xfrm>
        </p:spPr>
        <p:txBody>
          <a:bodyPr>
            <a:normAutofit/>
          </a:bodyPr>
          <a:lstStyle/>
          <a:p>
            <a:pPr>
              <a:buFont typeface="Wingdings" pitchFamily="2" charset="2"/>
              <a:buChar char="q"/>
            </a:pPr>
            <a:r>
              <a:rPr lang="en-US" sz="2600"/>
              <a:t> RDF Grant to the City of Madison for clearance, site development and new construction of a blighted structure in the Downtown Redevelopment Area to be used as the new Canaan Corner Store</a:t>
            </a:r>
          </a:p>
          <a:p>
            <a:pPr>
              <a:buFont typeface="Wingdings" pitchFamily="2" charset="2"/>
              <a:buChar char="q"/>
            </a:pPr>
            <a:r>
              <a:rPr lang="en-US" sz="2600"/>
              <a:t> Grant Amount $100,912</a:t>
            </a:r>
          </a:p>
          <a:p>
            <a:pPr>
              <a:buFont typeface="Wingdings" pitchFamily="2" charset="2"/>
              <a:buChar char="q"/>
            </a:pPr>
            <a:r>
              <a:rPr lang="en-US" sz="2600"/>
              <a:t> City will invest $92,000 and create 2 jobs</a:t>
            </a:r>
          </a:p>
          <a:p>
            <a:pPr>
              <a:buFont typeface="Wingdings" pitchFamily="2" charset="2"/>
              <a:buChar char="q"/>
            </a:pPr>
            <a:r>
              <a:rPr lang="en-US" sz="2600"/>
              <a:t> Private entity will invest $46,000 for tenant build-out, inventory and equipment.</a:t>
            </a:r>
          </a:p>
        </p:txBody>
      </p:sp>
    </p:spTree>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a:t>Madison RDF Source and Use</a:t>
            </a:r>
          </a:p>
        </p:txBody>
      </p:sp>
      <p:sp>
        <p:nvSpPr>
          <p:cNvPr id="3" name="Content Placeholder 2"/>
          <p:cNvSpPr>
            <a:spLocks noGrp="1"/>
          </p:cNvSpPr>
          <p:nvPr>
            <p:ph idx="1"/>
          </p:nvPr>
        </p:nvSpPr>
        <p:spPr>
          <a:xfrm>
            <a:off x="2136648" y="1905000"/>
            <a:ext cx="8153400" cy="4191000"/>
          </a:xfrm>
        </p:spPr>
        <p:txBody>
          <a:bodyPr>
            <a:normAutofit/>
          </a:bodyPr>
          <a:lstStyle/>
          <a:p>
            <a:pPr>
              <a:buNone/>
            </a:pPr>
            <a:r>
              <a:rPr lang="en-US" sz="2200" u="sng">
                <a:latin typeface="+mj-lt"/>
                <a:cs typeface="Tahoma" pitchFamily="34" charset="0"/>
              </a:rPr>
              <a:t>Source</a:t>
            </a:r>
            <a:r>
              <a:rPr lang="en-US" sz="2200">
                <a:latin typeface="+mj-lt"/>
                <a:cs typeface="Tahoma" pitchFamily="34" charset="0"/>
              </a:rPr>
              <a:t>			</a:t>
            </a:r>
            <a:r>
              <a:rPr lang="en-US" sz="2200" u="sng">
                <a:latin typeface="+mj-lt"/>
                <a:cs typeface="Tahoma" pitchFamily="34" charset="0"/>
              </a:rPr>
              <a:t>Use</a:t>
            </a:r>
            <a:r>
              <a:rPr lang="en-US" sz="2200">
                <a:latin typeface="+mj-lt"/>
                <a:cs typeface="Tahoma" pitchFamily="34" charset="0"/>
              </a:rPr>
              <a:t>				</a:t>
            </a:r>
            <a:r>
              <a:rPr lang="en-US" sz="2200" u="sng">
                <a:latin typeface="+mj-lt"/>
                <a:cs typeface="Tahoma" pitchFamily="34" charset="0"/>
              </a:rPr>
              <a:t>Amount</a:t>
            </a:r>
          </a:p>
          <a:p>
            <a:pPr>
              <a:buNone/>
            </a:pPr>
            <a:r>
              <a:rPr lang="en-US" sz="2200">
                <a:latin typeface="+mj-lt"/>
                <a:cs typeface="Tahoma" pitchFamily="34" charset="0"/>
              </a:rPr>
              <a:t>RDF			Clearance, Construction	$100,912</a:t>
            </a:r>
          </a:p>
          <a:p>
            <a:pPr>
              <a:buNone/>
            </a:pPr>
            <a:r>
              <a:rPr lang="en-US" sz="2200">
                <a:latin typeface="+mj-lt"/>
                <a:cs typeface="Tahoma" pitchFamily="34" charset="0"/>
              </a:rPr>
              <a:t>City			Acquisition/Grant Admin.	$  92,139</a:t>
            </a:r>
          </a:p>
          <a:p>
            <a:pPr>
              <a:buNone/>
            </a:pPr>
            <a:r>
              <a:rPr lang="en-US" sz="2200">
                <a:latin typeface="+mj-lt"/>
                <a:cs typeface="Tahoma" pitchFamily="34" charset="0"/>
              </a:rPr>
              <a:t>DDA               	Construction, Legal/ Eng.	$  22,427</a:t>
            </a:r>
          </a:p>
          <a:p>
            <a:pPr>
              <a:buNone/>
            </a:pPr>
            <a:r>
              <a:rPr lang="en-US" sz="2200">
                <a:latin typeface="+mj-lt"/>
                <a:cs typeface="Tahoma" pitchFamily="34" charset="0"/>
              </a:rPr>
              <a:t>Private Entity		Inventory &amp; Equipment	</a:t>
            </a:r>
            <a:r>
              <a:rPr lang="en-US" sz="2200" u="sng">
                <a:latin typeface="+mj-lt"/>
                <a:cs typeface="Tahoma" pitchFamily="34" charset="0"/>
              </a:rPr>
              <a:t>$  46,346</a:t>
            </a:r>
          </a:p>
          <a:p>
            <a:pPr>
              <a:buNone/>
            </a:pPr>
            <a:endParaRPr lang="en-US" sz="2600" b="1">
              <a:latin typeface="+mj-lt"/>
              <a:cs typeface="Tahoma" pitchFamily="34" charset="0"/>
            </a:endParaRPr>
          </a:p>
          <a:p>
            <a:pPr>
              <a:buNone/>
            </a:pPr>
            <a:r>
              <a:rPr lang="en-US" sz="2600" b="1">
                <a:latin typeface="+mj-lt"/>
                <a:cs typeface="Tahoma" pitchFamily="34" charset="0"/>
              </a:rPr>
              <a:t>Total Project Cost</a:t>
            </a:r>
            <a:r>
              <a:rPr lang="en-US" sz="2600">
                <a:latin typeface="+mj-lt"/>
                <a:cs typeface="Tahoma" pitchFamily="34" charset="0"/>
              </a:rPr>
              <a:t>			     </a:t>
            </a:r>
            <a:r>
              <a:rPr lang="en-US" sz="2600" b="1">
                <a:latin typeface="+mj-lt"/>
                <a:cs typeface="Tahoma" pitchFamily="34" charset="0"/>
              </a:rPr>
              <a:t>$261,824</a:t>
            </a:r>
          </a:p>
        </p:txBody>
      </p:sp>
    </p:spTree>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p:txBody>
          <a:bodyPr>
            <a:normAutofit/>
          </a:bodyPr>
          <a:lstStyle/>
          <a:p>
            <a:pPr algn="ctr"/>
            <a:r>
              <a:rPr lang="en-US"/>
              <a:t>Things to Remember</a:t>
            </a:r>
          </a:p>
        </p:txBody>
      </p:sp>
      <p:graphicFrame>
        <p:nvGraphicFramePr>
          <p:cNvPr id="9" name="Content Placeholder 1">
            <a:extLst>
              <a:ext uri="{FF2B5EF4-FFF2-40B4-BE49-F238E27FC236}">
                <a16:creationId xmlns:a16="http://schemas.microsoft.com/office/drawing/2014/main" id="{84B569D3-E24E-CC0E-1946-8E31BD2E6485}"/>
              </a:ext>
            </a:extLst>
          </p:cNvPr>
          <p:cNvGraphicFramePr>
            <a:graphicFrameLocks noGrp="1"/>
          </p:cNvGraphicFramePr>
          <p:nvPr>
            <p:ph sz="half" idx="1"/>
          </p:nvPr>
        </p:nvGraphicFramePr>
        <p:xfrm>
          <a:off x="2133600" y="1752600"/>
          <a:ext cx="3886200" cy="44958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Content Placeholder 6"/>
          <p:cNvPicPr>
            <a:picLocks noGrp="1" noChangeAspect="1"/>
          </p:cNvPicPr>
          <p:nvPr>
            <p:ph sz="half" idx="2"/>
          </p:nvPr>
        </p:nvPicPr>
        <p:blipFill>
          <a:blip r:embed="rId7" cstate="print"/>
          <a:stretch>
            <a:fillRect/>
          </a:stretch>
        </p:blipFill>
        <p:spPr>
          <a:xfrm>
            <a:off x="6461854" y="1933344"/>
            <a:ext cx="3700593" cy="3883489"/>
          </a:xfrm>
          <a:prstGeom prst="rect">
            <a:avLst/>
          </a:prstGeom>
        </p:spPr>
      </p:pic>
    </p:spTree>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D238D-3758-97C0-F7F9-86F6E8E4F976}"/>
              </a:ext>
            </a:extLst>
          </p:cNvPr>
          <p:cNvSpPr>
            <a:spLocks noGrp="1"/>
          </p:cNvSpPr>
          <p:nvPr>
            <p:ph type="title"/>
          </p:nvPr>
        </p:nvSpPr>
        <p:spPr>
          <a:xfrm>
            <a:off x="1912417" y="4883545"/>
            <a:ext cx="2907065" cy="1556907"/>
          </a:xfrm>
        </p:spPr>
        <p:txBody>
          <a:bodyPr anchor="ctr">
            <a:normAutofit/>
          </a:bodyPr>
          <a:lstStyle/>
          <a:p>
            <a:r>
              <a:rPr lang="en-US" sz="2800"/>
              <a:t>RDF Ranking System</a:t>
            </a:r>
          </a:p>
        </p:txBody>
      </p:sp>
      <p:sp>
        <p:nvSpPr>
          <p:cNvPr id="18" name="Content Placeholder 17">
            <a:extLst>
              <a:ext uri="{FF2B5EF4-FFF2-40B4-BE49-F238E27FC236}">
                <a16:creationId xmlns:a16="http://schemas.microsoft.com/office/drawing/2014/main" id="{28EBF0FF-B1FE-1FE2-D31D-262C458A104E}"/>
              </a:ext>
            </a:extLst>
          </p:cNvPr>
          <p:cNvSpPr>
            <a:spLocks noGrp="1"/>
          </p:cNvSpPr>
          <p:nvPr>
            <p:ph idx="1"/>
          </p:nvPr>
        </p:nvSpPr>
        <p:spPr>
          <a:xfrm>
            <a:off x="5396039" y="4883545"/>
            <a:ext cx="4940186" cy="1556907"/>
          </a:xfrm>
        </p:spPr>
        <p:txBody>
          <a:bodyPr anchor="ctr">
            <a:normAutofit/>
          </a:bodyPr>
          <a:lstStyle/>
          <a:p>
            <a:r>
              <a:rPr lang="en-US" sz="1600">
                <a:solidFill>
                  <a:schemeClr val="accent1">
                    <a:lumMod val="50000"/>
                  </a:schemeClr>
                </a:solidFill>
              </a:rPr>
              <a:t>Must score a minimum of 375 points for eligibility </a:t>
            </a:r>
          </a:p>
        </p:txBody>
      </p:sp>
      <p:pic>
        <p:nvPicPr>
          <p:cNvPr id="7" name="Content Placeholder 6">
            <a:extLst>
              <a:ext uri="{FF2B5EF4-FFF2-40B4-BE49-F238E27FC236}">
                <a16:creationId xmlns:a16="http://schemas.microsoft.com/office/drawing/2014/main" id="{F4A3109E-B3BC-CC88-73B7-DD09742D8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3403" y="1316264"/>
            <a:ext cx="7777234" cy="1963751"/>
          </a:xfrm>
          <a:prstGeom prst="rect">
            <a:avLst/>
          </a:prstGeom>
        </p:spPr>
      </p:pic>
    </p:spTree>
    <p:extLst>
      <p:ext uri="{BB962C8B-B14F-4D97-AF65-F5344CB8AC3E}">
        <p14:creationId xmlns:p14="http://schemas.microsoft.com/office/powerpoint/2010/main" val="400296739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p:txBody>
          <a:bodyPr/>
          <a:lstStyle/>
          <a:p>
            <a:r>
              <a:rPr lang="en-US"/>
              <a:t>Demographic Need ( 120 points)</a:t>
            </a:r>
          </a:p>
        </p:txBody>
      </p:sp>
      <p:sp>
        <p:nvSpPr>
          <p:cNvPr id="5" name="Content Placeholder 4">
            <a:extLst>
              <a:ext uri="{FF2B5EF4-FFF2-40B4-BE49-F238E27FC236}">
                <a16:creationId xmlns:a16="http://schemas.microsoft.com/office/drawing/2014/main" id="{5E6190C2-1661-70EA-BB40-68E501D8B230}"/>
              </a:ext>
            </a:extLst>
          </p:cNvPr>
          <p:cNvSpPr>
            <a:spLocks noGrp="1"/>
          </p:cNvSpPr>
          <p:nvPr>
            <p:ph idx="1"/>
          </p:nvPr>
        </p:nvSpPr>
        <p:spPr/>
        <p:txBody>
          <a:bodyPr>
            <a:normAutofit/>
          </a:bodyPr>
          <a:lstStyle/>
          <a:p>
            <a:pPr marL="342900" indent="-342900" algn="just">
              <a:spcBef>
                <a:spcPts val="0"/>
              </a:spcBef>
              <a:buFont typeface="Symbol" panose="05050102010706020507" pitchFamily="18" charset="2"/>
              <a:buChar char=""/>
              <a:tabLst>
                <a:tab pos="685800" algn="l"/>
                <a:tab pos="3200400" algn="l"/>
                <a:tab pos="3840480" algn="l"/>
                <a:tab pos="4297680" algn="l"/>
              </a:tabLst>
            </a:pPr>
            <a:r>
              <a:rPr lang="en-US" sz="1800" b="1">
                <a:latin typeface="Arial" panose="020B0604020202020204" pitchFamily="34" charset="0"/>
                <a:ea typeface="Times New Roman" panose="02020603050405020304" pitchFamily="18" charset="0"/>
                <a:cs typeface="Times New Roman" panose="02020603050405020304" pitchFamily="18" charset="0"/>
              </a:rPr>
              <a:t>Demographic Need ‑ </a:t>
            </a:r>
            <a:r>
              <a:rPr lang="en-US" sz="1800" b="1" i="1">
                <a:latin typeface="Arial" panose="020B0604020202020204" pitchFamily="34" charset="0"/>
                <a:ea typeface="Times New Roman" panose="02020603050405020304" pitchFamily="18" charset="0"/>
                <a:cs typeface="Times New Roman" panose="02020603050405020304" pitchFamily="18" charset="0"/>
              </a:rPr>
              <a:t>absolute number of people in poverty:</a:t>
            </a:r>
            <a:r>
              <a:rPr lang="en-US" sz="1800">
                <a:latin typeface="Arial" panose="020B0604020202020204" pitchFamily="34" charset="0"/>
                <a:ea typeface="Times New Roman" panose="02020603050405020304" pitchFamily="18" charset="0"/>
                <a:cs typeface="Times New Roman" panose="02020603050405020304" pitchFamily="18" charset="0"/>
              </a:rPr>
              <a:t> Applicants will be compared in terms of the number of persons in the entire jurisdiction whose incomes are below the poverty level.  Scores will be obtained by dividing each applicant's number of persons in poverty by the greatest number of persons in poverty of any applicant in the group and multiplying by 40.</a:t>
            </a:r>
          </a:p>
          <a:p>
            <a:pPr marL="457200">
              <a:spcBef>
                <a:spcPts val="0"/>
              </a:spcBef>
              <a:tabLst>
                <a:tab pos="6217920" algn="l"/>
                <a:tab pos="6309360" algn="l"/>
                <a:tab pos="6400800" algn="l"/>
                <a:tab pos="6492240" algn="l"/>
                <a:tab pos="6583680" algn="l"/>
                <a:tab pos="6675120" algn="l"/>
              </a:tabLst>
            </a:pPr>
            <a:endParaRPr lang="en-US" sz="1800">
              <a:latin typeface="Arial" panose="020B0604020202020204" pitchFamily="34" charset="0"/>
              <a:ea typeface="Times New Roman" panose="02020603050405020304" pitchFamily="18" charset="0"/>
              <a:cs typeface="Times New Roman" panose="02020603050405020304" pitchFamily="18" charset="0"/>
            </a:endParaRPr>
          </a:p>
          <a:p>
            <a:pPr marL="342900" indent="-342900" algn="just">
              <a:spcBef>
                <a:spcPts val="0"/>
              </a:spcBef>
              <a:buFont typeface="Symbol" panose="05050102010706020507" pitchFamily="18" charset="2"/>
              <a:buChar char=""/>
              <a:tabLst>
                <a:tab pos="685800" algn="l"/>
                <a:tab pos="3200400" algn="l"/>
                <a:tab pos="3840480" algn="l"/>
                <a:tab pos="4297680" algn="l"/>
              </a:tabLst>
            </a:pPr>
            <a:r>
              <a:rPr lang="en-US" sz="1800" b="1">
                <a:latin typeface="Arial" panose="020B0604020202020204" pitchFamily="34" charset="0"/>
                <a:ea typeface="Times New Roman" panose="02020603050405020304" pitchFamily="18" charset="0"/>
                <a:cs typeface="Times New Roman" panose="02020603050405020304" pitchFamily="18" charset="0"/>
              </a:rPr>
              <a:t>Demographic Need ‑ </a:t>
            </a:r>
            <a:r>
              <a:rPr lang="en-US" sz="1800" b="1" i="1">
                <a:latin typeface="Arial" panose="020B0604020202020204" pitchFamily="34" charset="0"/>
                <a:ea typeface="Times New Roman" panose="02020603050405020304" pitchFamily="18" charset="0"/>
                <a:cs typeface="Times New Roman" panose="02020603050405020304" pitchFamily="18" charset="0"/>
              </a:rPr>
              <a:t>percent of people in poverty:</a:t>
            </a:r>
            <a:r>
              <a:rPr lang="en-US" sz="1800">
                <a:latin typeface="Arial" panose="020B0604020202020204" pitchFamily="34" charset="0"/>
                <a:ea typeface="Times New Roman" panose="02020603050405020304" pitchFamily="18" charset="0"/>
                <a:cs typeface="Times New Roman" panose="02020603050405020304" pitchFamily="18" charset="0"/>
              </a:rPr>
              <a:t> Applications will be compared in terms of the percentage of population below the poverty level in the entire jurisdiction.  Scores will be obtained by dividing each applicant's percentage of persons in poverty by the highest percentage of persons in poverty of any applicant in the group and multiplying by 40.</a:t>
            </a:r>
          </a:p>
          <a:p>
            <a:pPr marL="457200">
              <a:spcBef>
                <a:spcPts val="0"/>
              </a:spcBef>
              <a:tabLst>
                <a:tab pos="914400" algn="l"/>
                <a:tab pos="6217920" algn="l"/>
                <a:tab pos="6309360" algn="l"/>
                <a:tab pos="6400800" algn="l"/>
                <a:tab pos="6492240" algn="l"/>
                <a:tab pos="6583680" algn="l"/>
                <a:tab pos="6675120" algn="l"/>
              </a:tabLst>
            </a:pPr>
            <a:endParaRPr lang="en-US" sz="1800">
              <a:latin typeface="Arial" panose="020B0604020202020204" pitchFamily="34" charset="0"/>
              <a:ea typeface="Times New Roman" panose="02020603050405020304" pitchFamily="18" charset="0"/>
              <a:cs typeface="Times New Roman" panose="02020603050405020304" pitchFamily="18" charset="0"/>
            </a:endParaRPr>
          </a:p>
          <a:p>
            <a:pPr marL="342900" indent="-342900" algn="just">
              <a:spcBef>
                <a:spcPts val="0"/>
              </a:spcBef>
              <a:buFont typeface="Symbol" panose="05050102010706020507" pitchFamily="18" charset="2"/>
              <a:buChar char=""/>
              <a:tabLst>
                <a:tab pos="685800" algn="l"/>
                <a:tab pos="3200400" algn="l"/>
                <a:tab pos="3840480" algn="l"/>
                <a:tab pos="4297680" algn="l"/>
              </a:tabLst>
            </a:pPr>
            <a:r>
              <a:rPr lang="en-US" sz="1800" b="1">
                <a:latin typeface="Arial" panose="020B0604020202020204" pitchFamily="34" charset="0"/>
                <a:ea typeface="Times New Roman" panose="02020603050405020304" pitchFamily="18" charset="0"/>
                <a:cs typeface="Times New Roman" panose="02020603050405020304" pitchFamily="18" charset="0"/>
              </a:rPr>
              <a:t>Demographic Need – </a:t>
            </a:r>
            <a:r>
              <a:rPr lang="en-US" sz="1800" b="1" i="1">
                <a:latin typeface="Arial" panose="020B0604020202020204" pitchFamily="34" charset="0"/>
                <a:ea typeface="Times New Roman" panose="02020603050405020304" pitchFamily="18" charset="0"/>
                <a:cs typeface="Times New Roman" panose="02020603050405020304" pitchFamily="18" charset="0"/>
              </a:rPr>
              <a:t>median household income:</a:t>
            </a:r>
            <a:r>
              <a:rPr lang="en-US" sz="1800">
                <a:latin typeface="Arial" panose="020B0604020202020204" pitchFamily="34" charset="0"/>
                <a:ea typeface="Times New Roman" panose="02020603050405020304" pitchFamily="18" charset="0"/>
                <a:cs typeface="Times New Roman" panose="02020603050405020304" pitchFamily="18" charset="0"/>
              </a:rPr>
              <a:t> Applicants will be compared in terms of their median household income for the entire jurisdiction.  Scores will be obtained by dividing each applicant's median household income into the lowest median household income of any applicant in the group and multiplying by 40.</a:t>
            </a:r>
          </a:p>
          <a:p>
            <a:endParaRPr lang="en-US"/>
          </a:p>
        </p:txBody>
      </p:sp>
    </p:spTree>
    <p:extLst>
      <p:ext uri="{BB962C8B-B14F-4D97-AF65-F5344CB8AC3E}">
        <p14:creationId xmlns:p14="http://schemas.microsoft.com/office/powerpoint/2010/main" val="3306775147"/>
      </p:ext>
    </p:extLst>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a:xfrm>
            <a:off x="2552697" y="348866"/>
            <a:ext cx="7533018" cy="877729"/>
          </a:xfrm>
        </p:spPr>
        <p:txBody>
          <a:bodyPr anchor="ctr">
            <a:normAutofit/>
          </a:bodyPr>
          <a:lstStyle/>
          <a:p>
            <a:r>
              <a:rPr lang="en-US" sz="3500">
                <a:solidFill>
                  <a:srgbClr val="FFFFFF"/>
                </a:solidFill>
              </a:rPr>
              <a:t>Feasibility (210 points)</a:t>
            </a:r>
          </a:p>
        </p:txBody>
      </p:sp>
      <p:graphicFrame>
        <p:nvGraphicFramePr>
          <p:cNvPr id="7" name="Content Placeholder 4">
            <a:extLst>
              <a:ext uri="{FF2B5EF4-FFF2-40B4-BE49-F238E27FC236}">
                <a16:creationId xmlns:a16="http://schemas.microsoft.com/office/drawing/2014/main" id="{9B0A9C12-8475-365C-305B-BF743A119519}"/>
              </a:ext>
            </a:extLst>
          </p:cNvPr>
          <p:cNvGraphicFramePr>
            <a:graphicFrameLocks noGrp="1"/>
          </p:cNvGraphicFramePr>
          <p:nvPr>
            <p:ph idx="1"/>
            <p:extLst>
              <p:ext uri="{D42A27DB-BD31-4B8C-83A1-F6EECF244321}">
                <p14:modId xmlns:p14="http://schemas.microsoft.com/office/powerpoint/2010/main" val="2802592670"/>
              </p:ext>
            </p:extLst>
          </p:nvPr>
        </p:nvGraphicFramePr>
        <p:xfrm>
          <a:off x="2221270" y="1226595"/>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1651323"/>
      </p:ext>
    </p:extLst>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a:xfrm>
            <a:off x="2552697" y="348866"/>
            <a:ext cx="7533018" cy="877729"/>
          </a:xfrm>
        </p:spPr>
        <p:txBody>
          <a:bodyPr anchor="ctr">
            <a:normAutofit/>
          </a:bodyPr>
          <a:lstStyle/>
          <a:p>
            <a:r>
              <a:rPr lang="en-US" sz="3500">
                <a:solidFill>
                  <a:srgbClr val="FFFFFF"/>
                </a:solidFill>
              </a:rPr>
              <a:t>Feasibility (210 points)</a:t>
            </a:r>
          </a:p>
        </p:txBody>
      </p:sp>
      <p:graphicFrame>
        <p:nvGraphicFramePr>
          <p:cNvPr id="7" name="Content Placeholder 4">
            <a:extLst>
              <a:ext uri="{FF2B5EF4-FFF2-40B4-BE49-F238E27FC236}">
                <a16:creationId xmlns:a16="http://schemas.microsoft.com/office/drawing/2014/main" id="{EB7534B9-7A21-E1B5-10CA-93A01AC209E3}"/>
              </a:ext>
            </a:extLst>
          </p:cNvPr>
          <p:cNvGraphicFramePr>
            <a:graphicFrameLocks noGrp="1"/>
          </p:cNvGraphicFramePr>
          <p:nvPr>
            <p:ph idx="1"/>
            <p:extLst>
              <p:ext uri="{D42A27DB-BD31-4B8C-83A1-F6EECF244321}">
                <p14:modId xmlns:p14="http://schemas.microsoft.com/office/powerpoint/2010/main" val="3904070162"/>
              </p:ext>
            </p:extLst>
          </p:nvPr>
        </p:nvGraphicFramePr>
        <p:xfrm>
          <a:off x="2152958" y="1490010"/>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9574881"/>
      </p:ext>
    </p:extLst>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a:xfrm>
            <a:off x="2552697" y="348866"/>
            <a:ext cx="7533018" cy="877729"/>
          </a:xfrm>
        </p:spPr>
        <p:txBody>
          <a:bodyPr anchor="ctr">
            <a:normAutofit/>
          </a:bodyPr>
          <a:lstStyle/>
          <a:p>
            <a:r>
              <a:rPr lang="en-US" sz="3500">
                <a:solidFill>
                  <a:srgbClr val="FFFFFF"/>
                </a:solidFill>
              </a:rPr>
              <a:t>Strategy(110 points)</a:t>
            </a:r>
          </a:p>
        </p:txBody>
      </p:sp>
      <p:graphicFrame>
        <p:nvGraphicFramePr>
          <p:cNvPr id="7" name="Content Placeholder 4">
            <a:extLst>
              <a:ext uri="{FF2B5EF4-FFF2-40B4-BE49-F238E27FC236}">
                <a16:creationId xmlns:a16="http://schemas.microsoft.com/office/drawing/2014/main" id="{3733EFA1-C057-20AB-A753-67F0B3C422E9}"/>
              </a:ext>
            </a:extLst>
          </p:cNvPr>
          <p:cNvGraphicFramePr>
            <a:graphicFrameLocks noGrp="1"/>
          </p:cNvGraphicFramePr>
          <p:nvPr>
            <p:ph idx="1"/>
            <p:extLst>
              <p:ext uri="{D42A27DB-BD31-4B8C-83A1-F6EECF244321}">
                <p14:modId xmlns:p14="http://schemas.microsoft.com/office/powerpoint/2010/main" val="3296713674"/>
              </p:ext>
            </p:extLst>
          </p:nvPr>
        </p:nvGraphicFramePr>
        <p:xfrm>
          <a:off x="1889844" y="1558104"/>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5936881"/>
      </p:ext>
    </p:extLst>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p:txBody>
          <a:bodyPr/>
          <a:lstStyle/>
          <a:p>
            <a:r>
              <a:rPr lang="en-US"/>
              <a:t>Project Leverage ( 30 points)</a:t>
            </a:r>
          </a:p>
        </p:txBody>
      </p:sp>
      <p:sp>
        <p:nvSpPr>
          <p:cNvPr id="5" name="Content Placeholder 4">
            <a:extLst>
              <a:ext uri="{FF2B5EF4-FFF2-40B4-BE49-F238E27FC236}">
                <a16:creationId xmlns:a16="http://schemas.microsoft.com/office/drawing/2014/main" id="{5E6190C2-1661-70EA-BB40-68E501D8B230}"/>
              </a:ext>
            </a:extLst>
          </p:cNvPr>
          <p:cNvSpPr>
            <a:spLocks noGrp="1"/>
          </p:cNvSpPr>
          <p:nvPr>
            <p:ph idx="1"/>
          </p:nvPr>
        </p:nvSpPr>
        <p:spPr/>
        <p:txBody>
          <a:bodyPr/>
          <a:lstStyle/>
          <a:p>
            <a:r>
              <a:rPr lang="en-US" sz="1800">
                <a:latin typeface="Arial" panose="020B0604020202020204" pitchFamily="34" charset="0"/>
                <a:ea typeface="Times New Roman" panose="02020603050405020304" pitchFamily="18" charset="0"/>
                <a:cs typeface="Times New Roman" panose="02020603050405020304" pitchFamily="18" charset="0"/>
              </a:rPr>
              <a:t>Leverage points are awarded based on a firm commitment of additional resources directly related to the project, including capital costs and new funds for operation of any proposed program(s).  </a:t>
            </a:r>
          </a:p>
          <a:p>
            <a:r>
              <a:rPr lang="en-US" sz="1800">
                <a:latin typeface="Arial" panose="020B0604020202020204" pitchFamily="34" charset="0"/>
                <a:ea typeface="Times New Roman" panose="02020603050405020304" pitchFamily="18" charset="0"/>
                <a:cs typeface="Times New Roman" panose="02020603050405020304" pitchFamily="18" charset="0"/>
              </a:rPr>
              <a:t>The “leverage ratio” of other private or public funds will be the criterion considered.  A reasonable value must be assigned to donated and in-kind items.  The leverage score will be calculated based on the total value of leverage for each applicant</a:t>
            </a:r>
          </a:p>
          <a:p>
            <a:r>
              <a:rPr lang="en-US" sz="1800">
                <a:latin typeface="Arial" panose="020B0604020202020204" pitchFamily="34" charset="0"/>
                <a:cs typeface="Times New Roman" panose="02020603050405020304" pitchFamily="18" charset="0"/>
              </a:rPr>
              <a:t>Ratio’s exceeding 3:1 receives maximum points </a:t>
            </a:r>
            <a:endParaRPr lang="en-US" sz="1800" b="1">
              <a:latin typeface="Arial" panose="020B0604020202020204" pitchFamily="34" charset="0"/>
              <a:cs typeface="Times New Roman" panose="02020603050405020304" pitchFamily="18" charset="0"/>
            </a:endParaRPr>
          </a:p>
          <a:p>
            <a:pPr lvl="1"/>
            <a:r>
              <a:rPr lang="en-US" sz="1800" b="1">
                <a:latin typeface="Arial" panose="020B0604020202020204" pitchFamily="34" charset="0"/>
                <a:cs typeface="Times New Roman" panose="02020603050405020304" pitchFamily="18" charset="0"/>
              </a:rPr>
              <a:t>1:1 means , if an applicant is asking for $200,000 in funding from program, then $200,000 should be matched from applicant  private and leverage source and funds.</a:t>
            </a:r>
            <a:endParaRPr lang="en-US" sz="1800" b="1"/>
          </a:p>
        </p:txBody>
      </p:sp>
    </p:spTree>
    <p:extLst>
      <p:ext uri="{BB962C8B-B14F-4D97-AF65-F5344CB8AC3E}">
        <p14:creationId xmlns:p14="http://schemas.microsoft.com/office/powerpoint/2010/main" val="946541809"/>
      </p:ext>
    </p:extLst>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91BC-4965-C0E5-F576-E14BD9183956}"/>
              </a:ext>
            </a:extLst>
          </p:cNvPr>
          <p:cNvSpPr>
            <a:spLocks noGrp="1"/>
          </p:cNvSpPr>
          <p:nvPr>
            <p:ph type="title"/>
          </p:nvPr>
        </p:nvSpPr>
        <p:spPr/>
        <p:txBody>
          <a:bodyPr/>
          <a:lstStyle/>
          <a:p>
            <a:r>
              <a:rPr lang="en-US"/>
              <a:t>Application Forms</a:t>
            </a:r>
          </a:p>
        </p:txBody>
      </p:sp>
      <p:sp>
        <p:nvSpPr>
          <p:cNvPr id="5" name="Content Placeholder 4">
            <a:extLst>
              <a:ext uri="{FF2B5EF4-FFF2-40B4-BE49-F238E27FC236}">
                <a16:creationId xmlns:a16="http://schemas.microsoft.com/office/drawing/2014/main" id="{5E6190C2-1661-70EA-BB40-68E501D8B230}"/>
              </a:ext>
            </a:extLst>
          </p:cNvPr>
          <p:cNvSpPr>
            <a:spLocks noGrp="1"/>
          </p:cNvSpPr>
          <p:nvPr>
            <p:ph idx="1"/>
          </p:nvPr>
        </p:nvSpPr>
        <p:spPr/>
        <p:txBody>
          <a:bodyPr/>
          <a:lstStyle/>
          <a:p>
            <a:r>
              <a:rPr lang="en-US"/>
              <a:t>CDBG DCA forms for RDF application are the same as EIP.</a:t>
            </a:r>
          </a:p>
        </p:txBody>
      </p:sp>
    </p:spTree>
    <p:extLst>
      <p:ext uri="{BB962C8B-B14F-4D97-AF65-F5344CB8AC3E}">
        <p14:creationId xmlns:p14="http://schemas.microsoft.com/office/powerpoint/2010/main" val="3404907912"/>
      </p:ext>
    </p:extLst>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0B8C7-BE1F-B04D-7806-DE6F7A4404D4}"/>
              </a:ext>
            </a:extLst>
          </p:cNvPr>
          <p:cNvSpPr>
            <a:spLocks noGrp="1"/>
          </p:cNvSpPr>
          <p:nvPr>
            <p:ph type="title"/>
          </p:nvPr>
        </p:nvSpPr>
        <p:spPr>
          <a:xfrm>
            <a:off x="2104056" y="992094"/>
            <a:ext cx="2712684" cy="2795160"/>
          </a:xfrm>
        </p:spPr>
        <p:txBody>
          <a:bodyPr vert="horz" lIns="91440" tIns="45720" rIns="91440" bIns="45720" rtlCol="0" anchor="b">
            <a:normAutofit/>
          </a:bodyPr>
          <a:lstStyle/>
          <a:p>
            <a:pPr algn="ctr" defTabSz="914400"/>
            <a:r>
              <a:rPr lang="en-US" sz="3800"/>
              <a:t>RDF Program Impact</a:t>
            </a:r>
          </a:p>
        </p:txBody>
      </p:sp>
      <p:pic>
        <p:nvPicPr>
          <p:cNvPr id="7" name="Content Placeholder 6" descr="A map of the state of georgia&#10;&#10;Description automatically generated">
            <a:extLst>
              <a:ext uri="{FF2B5EF4-FFF2-40B4-BE49-F238E27FC236}">
                <a16:creationId xmlns:a16="http://schemas.microsoft.com/office/drawing/2014/main" id="{54EE4A42-B2D8-35D7-C699-BE323B81942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 b="6941"/>
          <a:stretch/>
        </p:blipFill>
        <p:spPr>
          <a:xfrm>
            <a:off x="5083934" y="360603"/>
            <a:ext cx="5192004" cy="5913737"/>
          </a:xfrm>
          <a:prstGeom prst="rect">
            <a:avLst/>
          </a:prstGeom>
        </p:spPr>
      </p:pic>
    </p:spTree>
    <p:extLst>
      <p:ext uri="{BB962C8B-B14F-4D97-AF65-F5344CB8AC3E}">
        <p14:creationId xmlns:p14="http://schemas.microsoft.com/office/powerpoint/2010/main" val="3382098866"/>
      </p:ext>
    </p:extLst>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353F9E-3747-C191-3A9F-885688BF0077}"/>
              </a:ext>
            </a:extLst>
          </p:cNvPr>
          <p:cNvSpPr>
            <a:spLocks noGrp="1"/>
          </p:cNvSpPr>
          <p:nvPr>
            <p:ph type="body" sz="quarter" idx="13"/>
          </p:nvPr>
        </p:nvSpPr>
        <p:spPr/>
        <p:txBody>
          <a:bodyPr/>
          <a:lstStyle/>
          <a:p>
            <a:pPr algn="ctr"/>
            <a:r>
              <a:rPr lang="en-US"/>
              <a:t>Give me the 411 on the ITAD program! </a:t>
            </a:r>
          </a:p>
        </p:txBody>
      </p:sp>
    </p:spTree>
    <p:extLst>
      <p:ext uri="{BB962C8B-B14F-4D97-AF65-F5344CB8AC3E}">
        <p14:creationId xmlns:p14="http://schemas.microsoft.com/office/powerpoint/2010/main" val="24370102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B256-6665-047D-3585-6E83D64D3178}"/>
              </a:ext>
            </a:extLst>
          </p:cNvPr>
          <p:cNvSpPr>
            <a:spLocks noGrp="1"/>
          </p:cNvSpPr>
          <p:nvPr>
            <p:ph type="title"/>
          </p:nvPr>
        </p:nvSpPr>
        <p:spPr/>
        <p:txBody>
          <a:bodyPr/>
          <a:lstStyle/>
          <a:p>
            <a:r>
              <a:rPr lang="en-US"/>
              <a:t>Immediate Threat and Danger (ITAD)</a:t>
            </a:r>
          </a:p>
        </p:txBody>
      </p:sp>
      <p:sp>
        <p:nvSpPr>
          <p:cNvPr id="5" name="Content Placeholder 4">
            <a:extLst>
              <a:ext uri="{FF2B5EF4-FFF2-40B4-BE49-F238E27FC236}">
                <a16:creationId xmlns:a16="http://schemas.microsoft.com/office/drawing/2014/main" id="{D006C409-7CC7-100C-AE87-A86F0D29E52E}"/>
              </a:ext>
            </a:extLst>
          </p:cNvPr>
          <p:cNvSpPr>
            <a:spLocks noGrp="1"/>
          </p:cNvSpPr>
          <p:nvPr>
            <p:ph idx="1"/>
          </p:nvPr>
        </p:nvSpPr>
        <p:spPr>
          <a:xfrm>
            <a:off x="854964" y="1596580"/>
            <a:ext cx="10515600" cy="4351338"/>
          </a:xfrm>
        </p:spPr>
        <p:txBody>
          <a:bodyPr>
            <a:normAutofit/>
          </a:bodyPr>
          <a:lstStyle/>
          <a:p>
            <a:pPr marL="0" indent="0">
              <a:buNone/>
            </a:pPr>
            <a:r>
              <a:rPr lang="en-US" sz="1800">
                <a:latin typeface="+mj-lt"/>
              </a:rPr>
              <a:t>Purpose</a:t>
            </a:r>
          </a:p>
          <a:p>
            <a:pPr marL="0" indent="0">
              <a:buNone/>
            </a:pPr>
            <a:r>
              <a:rPr lang="en-US" sz="1800">
                <a:solidFill>
                  <a:srgbClr val="000000"/>
                </a:solidFill>
                <a:latin typeface="+mj-lt"/>
              </a:rPr>
              <a:t> </a:t>
            </a:r>
          </a:p>
          <a:p>
            <a:pPr>
              <a:buClr>
                <a:schemeClr val="tx1"/>
              </a:buClr>
              <a:buFont typeface="Wingdings" panose="05000000000000000000" pitchFamily="2" charset="2"/>
              <a:buChar char="§"/>
            </a:pPr>
            <a:r>
              <a:rPr lang="en-US" sz="1800">
                <a:solidFill>
                  <a:srgbClr val="000000"/>
                </a:solidFill>
                <a:latin typeface="+mj-lt"/>
              </a:rPr>
              <a:t>The ITAD Program is intended to respond to events or situations which have a particular urgency and uniqueness which adversely affect or impact the health or welfare of the community and its citizens and where other financial resources are not available to meet such need </a:t>
            </a:r>
            <a:endParaRPr lang="en-US" sz="1800">
              <a:latin typeface="+mj-lt"/>
            </a:endParaRPr>
          </a:p>
        </p:txBody>
      </p:sp>
      <p:sp>
        <p:nvSpPr>
          <p:cNvPr id="6" name="TextBox 5">
            <a:extLst>
              <a:ext uri="{FF2B5EF4-FFF2-40B4-BE49-F238E27FC236}">
                <a16:creationId xmlns:a16="http://schemas.microsoft.com/office/drawing/2014/main" id="{32923D08-1EDB-922B-5241-BB503BA6A73D}"/>
              </a:ext>
            </a:extLst>
          </p:cNvPr>
          <p:cNvSpPr txBox="1"/>
          <p:nvPr/>
        </p:nvSpPr>
        <p:spPr>
          <a:xfrm>
            <a:off x="1435693" y="3570083"/>
            <a:ext cx="9520015" cy="1200329"/>
          </a:xfrm>
          <a:prstGeom prst="rect">
            <a:avLst/>
          </a:prstGeom>
          <a:noFill/>
        </p:spPr>
        <p:txBody>
          <a:bodyPr wrap="square" rtlCol="0">
            <a:spAutoFit/>
          </a:bodyPr>
          <a:lstStyle/>
          <a:p>
            <a:pPr marL="285750" indent="-285750">
              <a:buClr>
                <a:schemeClr val="tx1"/>
              </a:buClr>
              <a:buFont typeface="Wingdings" panose="05000000000000000000" pitchFamily="2" charset="2"/>
              <a:buChar char="§"/>
            </a:pPr>
            <a:r>
              <a:rPr lang="en-US">
                <a:latin typeface="+mj-lt"/>
              </a:rPr>
              <a:t>The Immediate Threat and Danger Program provides grant funding for community development activities having a particular urgency when existing conditions pose a serious and immediate threat to the health or welfare of the community.“ The grant may fund up to 90% of the total project costs. </a:t>
            </a:r>
          </a:p>
        </p:txBody>
      </p:sp>
      <p:sp>
        <p:nvSpPr>
          <p:cNvPr id="7" name="TextBox 6">
            <a:extLst>
              <a:ext uri="{FF2B5EF4-FFF2-40B4-BE49-F238E27FC236}">
                <a16:creationId xmlns:a16="http://schemas.microsoft.com/office/drawing/2014/main" id="{5ED2F59C-A1D0-7A52-4553-42364C7DEA8D}"/>
              </a:ext>
            </a:extLst>
          </p:cNvPr>
          <p:cNvSpPr txBox="1"/>
          <p:nvPr/>
        </p:nvSpPr>
        <p:spPr>
          <a:xfrm>
            <a:off x="1435693" y="5047411"/>
            <a:ext cx="9332008" cy="369332"/>
          </a:xfrm>
          <a:prstGeom prst="rect">
            <a:avLst/>
          </a:prstGeom>
          <a:noFill/>
        </p:spPr>
        <p:txBody>
          <a:bodyPr wrap="square" rtlCol="0">
            <a:spAutoFit/>
          </a:bodyPr>
          <a:lstStyle/>
          <a:p>
            <a:pPr marL="285750" indent="-285750">
              <a:buFont typeface="Arial" panose="020B0604020202020204" pitchFamily="34" charset="0"/>
              <a:buChar char="•"/>
            </a:pPr>
            <a:r>
              <a:rPr lang="en-US">
                <a:latin typeface="+mj-lt"/>
              </a:rPr>
              <a:t>The program requires a minimum local match of 10% of the total project cost. </a:t>
            </a:r>
          </a:p>
        </p:txBody>
      </p:sp>
    </p:spTree>
    <p:extLst>
      <p:ext uri="{BB962C8B-B14F-4D97-AF65-F5344CB8AC3E}">
        <p14:creationId xmlns:p14="http://schemas.microsoft.com/office/powerpoint/2010/main" val="2724069089"/>
      </p:ext>
    </p:extLst>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97CAF-63D5-3830-0837-F35588EC291A}"/>
              </a:ext>
            </a:extLst>
          </p:cNvPr>
          <p:cNvSpPr>
            <a:spLocks noGrp="1"/>
          </p:cNvSpPr>
          <p:nvPr>
            <p:ph type="title"/>
          </p:nvPr>
        </p:nvSpPr>
        <p:spPr>
          <a:xfrm>
            <a:off x="1883545" y="1070800"/>
            <a:ext cx="2954766" cy="5583126"/>
          </a:xfrm>
        </p:spPr>
        <p:txBody>
          <a:bodyPr>
            <a:normAutofit/>
          </a:bodyPr>
          <a:lstStyle/>
          <a:p>
            <a:pPr algn="r"/>
            <a:r>
              <a:rPr lang="en-US" sz="4900"/>
              <a:t>Eligible Activities</a:t>
            </a:r>
          </a:p>
        </p:txBody>
      </p:sp>
      <p:graphicFrame>
        <p:nvGraphicFramePr>
          <p:cNvPr id="7" name="Content Placeholder 4">
            <a:extLst>
              <a:ext uri="{FF2B5EF4-FFF2-40B4-BE49-F238E27FC236}">
                <a16:creationId xmlns:a16="http://schemas.microsoft.com/office/drawing/2014/main" id="{F6613EAA-E99B-E170-8E13-1BEAB30C3ABA}"/>
              </a:ext>
            </a:extLst>
          </p:cNvPr>
          <p:cNvGraphicFramePr>
            <a:graphicFrameLocks noGrp="1"/>
          </p:cNvGraphicFramePr>
          <p:nvPr>
            <p:ph idx="1"/>
            <p:extLst>
              <p:ext uri="{D42A27DB-BD31-4B8C-83A1-F6EECF244321}">
                <p14:modId xmlns:p14="http://schemas.microsoft.com/office/powerpoint/2010/main" val="2346294338"/>
              </p:ext>
            </p:extLst>
          </p:nvPr>
        </p:nvGraphicFramePr>
        <p:xfrm>
          <a:off x="5404041" y="720605"/>
          <a:ext cx="4683949"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6837928"/>
      </p:ext>
    </p:extLst>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0CCC-4E26-71A8-03CC-44AFEDC5B3DB}"/>
              </a:ext>
            </a:extLst>
          </p:cNvPr>
          <p:cNvSpPr>
            <a:spLocks noGrp="1"/>
          </p:cNvSpPr>
          <p:nvPr>
            <p:ph type="title"/>
          </p:nvPr>
        </p:nvSpPr>
        <p:spPr>
          <a:xfrm>
            <a:off x="2154936" y="256032"/>
            <a:ext cx="7879842" cy="1014984"/>
          </a:xfrm>
        </p:spPr>
        <p:txBody>
          <a:bodyPr anchor="b">
            <a:normAutofit/>
          </a:bodyPr>
          <a:lstStyle/>
          <a:p>
            <a:r>
              <a:rPr lang="en-US"/>
              <a:t>ITAD Circumstance</a:t>
            </a:r>
          </a:p>
        </p:txBody>
      </p:sp>
      <p:graphicFrame>
        <p:nvGraphicFramePr>
          <p:cNvPr id="7" name="Content Placeholder 4">
            <a:extLst>
              <a:ext uri="{FF2B5EF4-FFF2-40B4-BE49-F238E27FC236}">
                <a16:creationId xmlns:a16="http://schemas.microsoft.com/office/drawing/2014/main" id="{1D42EAEA-4009-7E89-CB95-147DB58E5985}"/>
              </a:ext>
            </a:extLst>
          </p:cNvPr>
          <p:cNvGraphicFramePr>
            <a:graphicFrameLocks noGrp="1"/>
          </p:cNvGraphicFramePr>
          <p:nvPr>
            <p:ph idx="1"/>
            <p:extLst>
              <p:ext uri="{D42A27DB-BD31-4B8C-83A1-F6EECF244321}">
                <p14:modId xmlns:p14="http://schemas.microsoft.com/office/powerpoint/2010/main" val="3069972014"/>
              </p:ext>
            </p:extLst>
          </p:nvPr>
        </p:nvGraphicFramePr>
        <p:xfrm>
          <a:off x="2154936" y="1537160"/>
          <a:ext cx="78867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8775988"/>
      </p:ext>
    </p:extLst>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A9BF5-EC05-B92E-3EEB-6C4C4F114B3F}"/>
              </a:ext>
            </a:extLst>
          </p:cNvPr>
          <p:cNvSpPr>
            <a:spLocks noGrp="1"/>
          </p:cNvSpPr>
          <p:nvPr>
            <p:ph type="title"/>
          </p:nvPr>
        </p:nvSpPr>
        <p:spPr>
          <a:xfrm>
            <a:off x="2152651" y="365126"/>
            <a:ext cx="7381677" cy="1325563"/>
          </a:xfrm>
        </p:spPr>
        <p:txBody>
          <a:bodyPr>
            <a:normAutofit/>
          </a:bodyPr>
          <a:lstStyle/>
          <a:p>
            <a:r>
              <a:rPr lang="en-US" sz="4200"/>
              <a:t>Examples of Eligible Activity</a:t>
            </a:r>
          </a:p>
        </p:txBody>
      </p:sp>
      <p:graphicFrame>
        <p:nvGraphicFramePr>
          <p:cNvPr id="7" name="Content Placeholder 4">
            <a:extLst>
              <a:ext uri="{FF2B5EF4-FFF2-40B4-BE49-F238E27FC236}">
                <a16:creationId xmlns:a16="http://schemas.microsoft.com/office/drawing/2014/main" id="{1B07EB50-D161-8976-EB22-9ACFD2BFF1F6}"/>
              </a:ext>
            </a:extLst>
          </p:cNvPr>
          <p:cNvGraphicFramePr>
            <a:graphicFrameLocks noGrp="1"/>
          </p:cNvGraphicFramePr>
          <p:nvPr>
            <p:ph idx="1"/>
            <p:extLst>
              <p:ext uri="{D42A27DB-BD31-4B8C-83A1-F6EECF244321}">
                <p14:modId xmlns:p14="http://schemas.microsoft.com/office/powerpoint/2010/main" val="537714725"/>
              </p:ext>
            </p:extLst>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7787043"/>
      </p:ext>
    </p:extLst>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6C84-0CB3-7206-1607-B1DC2D7463CF}"/>
              </a:ext>
            </a:extLst>
          </p:cNvPr>
          <p:cNvSpPr>
            <a:spLocks noGrp="1"/>
          </p:cNvSpPr>
          <p:nvPr>
            <p:ph type="title"/>
          </p:nvPr>
        </p:nvSpPr>
        <p:spPr>
          <a:xfrm>
            <a:off x="2152651" y="365126"/>
            <a:ext cx="7381677" cy="1325563"/>
          </a:xfrm>
        </p:spPr>
        <p:txBody>
          <a:bodyPr>
            <a:normAutofit/>
          </a:bodyPr>
          <a:lstStyle/>
          <a:p>
            <a:r>
              <a:rPr lang="en-US" sz="4900"/>
              <a:t>Application Process</a:t>
            </a:r>
          </a:p>
        </p:txBody>
      </p:sp>
      <p:graphicFrame>
        <p:nvGraphicFramePr>
          <p:cNvPr id="7" name="Content Placeholder 4">
            <a:extLst>
              <a:ext uri="{FF2B5EF4-FFF2-40B4-BE49-F238E27FC236}">
                <a16:creationId xmlns:a16="http://schemas.microsoft.com/office/drawing/2014/main" id="{ECDDD995-2C1D-BA6F-ED91-203319252E3B}"/>
              </a:ext>
            </a:extLst>
          </p:cNvPr>
          <p:cNvGraphicFramePr>
            <a:graphicFrameLocks noGrp="1"/>
          </p:cNvGraphicFramePr>
          <p:nvPr>
            <p:ph idx="1"/>
            <p:extLst>
              <p:ext uri="{D42A27DB-BD31-4B8C-83A1-F6EECF244321}">
                <p14:modId xmlns:p14="http://schemas.microsoft.com/office/powerpoint/2010/main" val="787898707"/>
              </p:ext>
            </p:extLst>
          </p:nvPr>
        </p:nvGraphicFramePr>
        <p:xfrm>
          <a:off x="2152651" y="149488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8F20C17A-110F-217F-714D-80ED66245F3A}"/>
              </a:ext>
            </a:extLst>
          </p:cNvPr>
          <p:cNvSpPr txBox="1"/>
          <p:nvPr/>
        </p:nvSpPr>
        <p:spPr>
          <a:xfrm>
            <a:off x="3043850" y="5654950"/>
            <a:ext cx="7248919" cy="1200329"/>
          </a:xfrm>
          <a:prstGeom prst="rect">
            <a:avLst/>
          </a:prstGeom>
          <a:noFill/>
        </p:spPr>
        <p:txBody>
          <a:bodyPr wrap="square" rtlCol="0">
            <a:spAutoFit/>
          </a:bodyPr>
          <a:lstStyle/>
          <a:p>
            <a:r>
              <a:rPr lang="en-US"/>
              <a:t>Apply for ITAD here : </a:t>
            </a:r>
            <a:r>
              <a:rPr lang="en-US">
                <a:latin typeface="Segoe UI" panose="020B0502040204020203" pitchFamily="34" charset="0"/>
                <a:hlinkClick r:id="rId7"/>
              </a:rPr>
              <a:t>https://gn.ecivis.com/GO/gn_redir/T/wbxttv6vohdf</a:t>
            </a:r>
            <a:r>
              <a:rPr lang="en-US">
                <a:latin typeface="Segoe UI" panose="020B0502040204020203" pitchFamily="34" charset="0"/>
              </a:rPr>
              <a:t>.</a:t>
            </a:r>
          </a:p>
          <a:p>
            <a:r>
              <a:rPr lang="en-US">
                <a:latin typeface="Segoe UI" panose="020B0502040204020203" pitchFamily="34" charset="0"/>
              </a:rPr>
              <a:t> </a:t>
            </a:r>
            <a:endParaRPr lang="en-US">
              <a:latin typeface="Arial" panose="020B0604020202020204" pitchFamily="34" charset="0"/>
            </a:endParaRPr>
          </a:p>
          <a:p>
            <a:endParaRPr lang="en-US"/>
          </a:p>
        </p:txBody>
      </p:sp>
    </p:spTree>
    <p:extLst>
      <p:ext uri="{BB962C8B-B14F-4D97-AF65-F5344CB8AC3E}">
        <p14:creationId xmlns:p14="http://schemas.microsoft.com/office/powerpoint/2010/main" val="2295639368"/>
      </p:ext>
    </p:extLst>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2EBF4-6C29-1096-5564-6684204288EF}"/>
              </a:ext>
            </a:extLst>
          </p:cNvPr>
          <p:cNvSpPr>
            <a:spLocks noGrp="1"/>
          </p:cNvSpPr>
          <p:nvPr>
            <p:ph type="title"/>
          </p:nvPr>
        </p:nvSpPr>
        <p:spPr>
          <a:xfrm>
            <a:off x="2552697" y="348866"/>
            <a:ext cx="7533018" cy="877729"/>
          </a:xfrm>
        </p:spPr>
        <p:txBody>
          <a:bodyPr anchor="ctr">
            <a:normAutofit/>
          </a:bodyPr>
          <a:lstStyle/>
          <a:p>
            <a:r>
              <a:rPr lang="en-US" sz="2700">
                <a:solidFill>
                  <a:srgbClr val="FFFFFF"/>
                </a:solidFill>
              </a:rPr>
              <a:t>Minimum Information Needed For Determination</a:t>
            </a:r>
          </a:p>
        </p:txBody>
      </p:sp>
      <p:graphicFrame>
        <p:nvGraphicFramePr>
          <p:cNvPr id="7" name="Content Placeholder 4">
            <a:extLst>
              <a:ext uri="{FF2B5EF4-FFF2-40B4-BE49-F238E27FC236}">
                <a16:creationId xmlns:a16="http://schemas.microsoft.com/office/drawing/2014/main" id="{FFF3C3A0-FB8E-4E7C-DA58-11CB515FEED4}"/>
              </a:ext>
            </a:extLst>
          </p:cNvPr>
          <p:cNvGraphicFramePr>
            <a:graphicFrameLocks noGrp="1"/>
          </p:cNvGraphicFramePr>
          <p:nvPr>
            <p:ph idx="1"/>
            <p:extLst>
              <p:ext uri="{D42A27DB-BD31-4B8C-83A1-F6EECF244321}">
                <p14:modId xmlns:p14="http://schemas.microsoft.com/office/powerpoint/2010/main" val="34129626"/>
              </p:ext>
            </p:extLst>
          </p:nvPr>
        </p:nvGraphicFramePr>
        <p:xfrm>
          <a:off x="2221270" y="153864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7587615"/>
      </p:ext>
    </p:extLst>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12DF835-DD7F-A197-0889-3615314D72C6}"/>
              </a:ext>
            </a:extLst>
          </p:cNvPr>
          <p:cNvSpPr>
            <a:spLocks noGrp="1"/>
          </p:cNvSpPr>
          <p:nvPr>
            <p:ph type="body" sz="quarter" idx="13"/>
          </p:nvPr>
        </p:nvSpPr>
        <p:spPr/>
        <p:txBody>
          <a:bodyPr>
            <a:normAutofit/>
          </a:bodyPr>
          <a:lstStyle/>
          <a:p>
            <a:pPr algn="ctr"/>
            <a:r>
              <a:rPr lang="en-US" sz="8800"/>
              <a:t>Application Time!</a:t>
            </a:r>
          </a:p>
        </p:txBody>
      </p:sp>
    </p:spTree>
    <p:extLst>
      <p:ext uri="{BB962C8B-B14F-4D97-AF65-F5344CB8AC3E}">
        <p14:creationId xmlns:p14="http://schemas.microsoft.com/office/powerpoint/2010/main" val="422297961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1966170" y="856180"/>
            <a:ext cx="3420438" cy="1128068"/>
          </a:xfrm>
        </p:spPr>
        <p:txBody>
          <a:bodyPr anchor="ctr">
            <a:normAutofit/>
          </a:bodyPr>
          <a:lstStyle/>
          <a:p>
            <a:r>
              <a:rPr lang="en-US" sz="35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1792795" y="1640794"/>
            <a:ext cx="3767188" cy="4669298"/>
          </a:xfrm>
        </p:spPr>
        <p:txBody>
          <a:bodyPr anchor="ctr">
            <a:normAutofit fontScale="85000" lnSpcReduction="20000"/>
          </a:bodyPr>
          <a:lstStyle/>
          <a:p>
            <a:r>
              <a:rPr lang="en-US" sz="2100"/>
              <a:t>Form 1-Purpose is to briefly describe the project activities and briefly quantify activities</a:t>
            </a:r>
          </a:p>
          <a:p>
            <a:r>
              <a:rPr lang="en-US" sz="2100" b="1" i="1">
                <a:latin typeface="Arial" panose="020B0604020202020204" pitchFamily="34" charset="0"/>
                <a:ea typeface="Times New Roman" panose="02020603050405020304" pitchFamily="18" charset="0"/>
                <a:cs typeface="Times New Roman" panose="02020603050405020304" pitchFamily="18" charset="0"/>
              </a:rPr>
              <a:t>Widget, Inc. Expansion Project</a:t>
            </a:r>
            <a:r>
              <a:rPr lang="en-US" sz="2100" i="1">
                <a:latin typeface="Arial" panose="020B0604020202020204" pitchFamily="34" charset="0"/>
                <a:ea typeface="Times New Roman" panose="02020603050405020304" pitchFamily="18" charset="0"/>
                <a:cs typeface="Times New Roman" panose="02020603050405020304" pitchFamily="18" charset="0"/>
              </a:rPr>
              <a:t> - Timbuktu County requests $200,000 in EIP funds to provide a loan to Widget, Inc. The loan funds will be used along with a private investment of $800,000 to add a 15,000 square foot facility and purchase new machinery and equipment to add two new production lines. The project will support the creation of 100 new jobs at the facility, 83 of which will be available to low and moderate income persons. The loan will be secured by a second lien on the new facility and a first lien on the machinery and equipment and repaid to Timbuktu County.</a:t>
            </a:r>
            <a:endParaRPr lang="en-US" sz="2100">
              <a:latin typeface="Arial" panose="020B0604020202020204" pitchFamily="34" charset="0"/>
              <a:ea typeface="Times New Roman" panose="02020603050405020304" pitchFamily="18" charset="0"/>
              <a:cs typeface="Times New Roman" panose="02020603050405020304" pitchFamily="18" charset="0"/>
            </a:endParaRPr>
          </a:p>
        </p:txBody>
      </p:sp>
      <p:pic>
        <p:nvPicPr>
          <p:cNvPr id="7" name="Picture 6" descr="A close-up of a form&#10;&#10;Description automatically generated">
            <a:extLst>
              <a:ext uri="{FF2B5EF4-FFF2-40B4-BE49-F238E27FC236}">
                <a16:creationId xmlns:a16="http://schemas.microsoft.com/office/drawing/2014/main" id="{A9027CBA-A0CE-40B2-818B-0AE503FBF43B}"/>
              </a:ext>
            </a:extLst>
          </p:cNvPr>
          <p:cNvPicPr>
            <a:picLocks noChangeAspect="1"/>
          </p:cNvPicPr>
          <p:nvPr/>
        </p:nvPicPr>
        <p:blipFill rotWithShape="1">
          <a:blip r:embed="rId2">
            <a:extLst>
              <a:ext uri="{28A0092B-C50C-407E-A947-70E740481C1C}">
                <a14:useLocalDpi xmlns:a14="http://schemas.microsoft.com/office/drawing/2010/main" val="0"/>
              </a:ext>
            </a:extLst>
          </a:blip>
          <a:srcRect r="3" b="1126"/>
          <a:stretch/>
        </p:blipFill>
        <p:spPr>
          <a:xfrm>
            <a:off x="6007341" y="509570"/>
            <a:ext cx="4293258" cy="5549078"/>
          </a:xfrm>
          <a:prstGeom prst="rect">
            <a:avLst/>
          </a:prstGeom>
        </p:spPr>
      </p:pic>
    </p:spTree>
    <p:extLst>
      <p:ext uri="{BB962C8B-B14F-4D97-AF65-F5344CB8AC3E}">
        <p14:creationId xmlns:p14="http://schemas.microsoft.com/office/powerpoint/2010/main" val="648142307"/>
      </p:ext>
    </p:extLst>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1966170" y="856180"/>
            <a:ext cx="3420438" cy="1128068"/>
          </a:xfrm>
        </p:spPr>
        <p:txBody>
          <a:bodyPr anchor="ctr">
            <a:normAutofit/>
          </a:bodyPr>
          <a:lstStyle/>
          <a:p>
            <a:r>
              <a:rPr lang="en-US" sz="35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1643506" y="2330506"/>
            <a:ext cx="3743103" cy="3979585"/>
          </a:xfrm>
        </p:spPr>
        <p:txBody>
          <a:bodyPr anchor="ctr">
            <a:normAutofit/>
          </a:bodyPr>
          <a:lstStyle/>
          <a:p>
            <a:r>
              <a:rPr lang="en-US" sz="1800"/>
              <a:t>Form 2-</a:t>
            </a:r>
            <a:r>
              <a:rPr lang="en-US" sz="1800">
                <a:latin typeface="Arial" panose="020B0604020202020204" pitchFamily="34" charset="0"/>
                <a:ea typeface="Times New Roman" panose="02020603050405020304" pitchFamily="18" charset="0"/>
                <a:cs typeface="Times New Roman" panose="02020603050405020304" pitchFamily="18" charset="0"/>
              </a:rPr>
              <a:t>The purpose of this form is to provide a quantified summary of the accomplishments proposed by the applicant to be undertaken with CDBG/EIP funds. Note that a similar form will be used at project completion to collect data on actual accomplishments.</a:t>
            </a:r>
          </a:p>
          <a:p>
            <a:endParaRPr lang="en-US" sz="1700"/>
          </a:p>
          <a:p>
            <a:pPr marL="0" indent="0">
              <a:buNone/>
            </a:pPr>
            <a:endParaRPr lang="en-US" sz="1700"/>
          </a:p>
        </p:txBody>
      </p:sp>
      <p:pic>
        <p:nvPicPr>
          <p:cNvPr id="7" name="Picture 6" descr="A black and white document with white text&#10;&#10;Description automatically generated">
            <a:extLst>
              <a:ext uri="{FF2B5EF4-FFF2-40B4-BE49-F238E27FC236}">
                <a16:creationId xmlns:a16="http://schemas.microsoft.com/office/drawing/2014/main" id="{9A08EEF0-EEF9-AD11-F598-C4F3277543E0}"/>
              </a:ext>
            </a:extLst>
          </p:cNvPr>
          <p:cNvPicPr>
            <a:picLocks noChangeAspect="1"/>
          </p:cNvPicPr>
          <p:nvPr/>
        </p:nvPicPr>
        <p:blipFill rotWithShape="1">
          <a:blip r:embed="rId2">
            <a:extLst>
              <a:ext uri="{28A0092B-C50C-407E-A947-70E740481C1C}">
                <a14:useLocalDpi xmlns:a14="http://schemas.microsoft.com/office/drawing/2010/main" val="0"/>
              </a:ext>
            </a:extLst>
          </a:blip>
          <a:srcRect l="8428" r="7474" b="-2"/>
          <a:stretch/>
        </p:blipFill>
        <p:spPr>
          <a:xfrm>
            <a:off x="6007342" y="799352"/>
            <a:ext cx="4069057" cy="5259296"/>
          </a:xfrm>
          <a:prstGeom prst="rect">
            <a:avLst/>
          </a:prstGeom>
        </p:spPr>
      </p:pic>
    </p:spTree>
    <p:extLst>
      <p:ext uri="{BB962C8B-B14F-4D97-AF65-F5344CB8AC3E}">
        <p14:creationId xmlns:p14="http://schemas.microsoft.com/office/powerpoint/2010/main" val="2031903297"/>
      </p:ext>
    </p:extLst>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1966170" y="856180"/>
            <a:ext cx="3420438" cy="1128068"/>
          </a:xfrm>
        </p:spPr>
        <p:txBody>
          <a:bodyPr anchor="ctr">
            <a:normAutofit/>
          </a:bodyPr>
          <a:lstStyle/>
          <a:p>
            <a:r>
              <a:rPr lang="en-US" sz="35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1606615" y="1905905"/>
            <a:ext cx="4333755" cy="4217443"/>
          </a:xfrm>
        </p:spPr>
        <p:txBody>
          <a:bodyPr anchor="ctr">
            <a:normAutofit lnSpcReduction="10000"/>
          </a:bodyPr>
          <a:lstStyle/>
          <a:p>
            <a:r>
              <a:rPr lang="en-US" sz="1800"/>
              <a:t>Form 4-</a:t>
            </a:r>
            <a:r>
              <a:rPr lang="en-US" sz="1800">
                <a:latin typeface="Arial" panose="020B0604020202020204" pitchFamily="34" charset="0"/>
                <a:ea typeface="Times New Roman" panose="02020603050405020304" pitchFamily="18" charset="0"/>
                <a:cs typeface="Times New Roman" panose="02020603050405020304" pitchFamily="18" charset="0"/>
              </a:rPr>
              <a:t>This form asks you to describe the target area’s overall community development needs and the needs being addressed by your grant request. </a:t>
            </a:r>
          </a:p>
          <a:p>
            <a:r>
              <a:rPr lang="en-US" sz="1800">
                <a:latin typeface="Arial" panose="020B0604020202020204" pitchFamily="34" charset="0"/>
                <a:ea typeface="Times New Roman" panose="02020603050405020304" pitchFamily="18" charset="0"/>
                <a:cs typeface="Times New Roman" panose="02020603050405020304" pitchFamily="18" charset="0"/>
              </a:rPr>
              <a:t>Describe the documentation economic development needs being addressed by your grant</a:t>
            </a:r>
          </a:p>
          <a:p>
            <a:pPr marL="342900" indent="-342900">
              <a:spcBef>
                <a:spcPts val="0"/>
              </a:spcBef>
              <a:buFont typeface="Symbol" panose="05050102010706020507" pitchFamily="18" charset="2"/>
              <a:buChar char=""/>
              <a:tabLst>
                <a:tab pos="514350" algn="l"/>
                <a:tab pos="914400" algn="l"/>
                <a:tab pos="1085850" algn="l"/>
                <a:tab pos="1371600" algn="l"/>
                <a:tab pos="2468880" algn="l"/>
                <a:tab pos="2834640" algn="l"/>
                <a:tab pos="3474720" algn="l"/>
                <a:tab pos="3840480" algn="l"/>
                <a:tab pos="4297680" algn="l"/>
                <a:tab pos="5852160" algn="l"/>
                <a:tab pos="6400800" algn="l"/>
              </a:tabLst>
            </a:pPr>
            <a:endParaRPr lang="en-US" sz="1800">
              <a:latin typeface="Arial" panose="020B0604020202020204" pitchFamily="34" charset="0"/>
              <a:ea typeface="Times New Roman" panose="02020603050405020304" pitchFamily="18" charset="0"/>
              <a:cs typeface="Times New Roman" panose="02020603050405020304" pitchFamily="18" charset="0"/>
            </a:endParaRPr>
          </a:p>
          <a:p>
            <a:pPr>
              <a:spcBef>
                <a:spcPts val="0"/>
              </a:spcBef>
              <a:buFont typeface="Wingdings" panose="05000000000000000000" pitchFamily="2" charset="2"/>
              <a:buChar char="Ø"/>
              <a:tabLst>
                <a:tab pos="514350" algn="l"/>
                <a:tab pos="914400" algn="l"/>
                <a:tab pos="1085850" algn="l"/>
                <a:tab pos="1371600" algn="l"/>
                <a:tab pos="2468880" algn="l"/>
                <a:tab pos="2834640" algn="l"/>
                <a:tab pos="3474720" algn="l"/>
                <a:tab pos="3840480" algn="l"/>
                <a:tab pos="4297680" algn="l"/>
                <a:tab pos="5852160" algn="l"/>
                <a:tab pos="6400800" algn="l"/>
              </a:tabLst>
            </a:pPr>
            <a:r>
              <a:rPr lang="en-US" sz="1800">
                <a:latin typeface="Arial" panose="020B0604020202020204" pitchFamily="34" charset="0"/>
                <a:ea typeface="Times New Roman" panose="02020603050405020304" pitchFamily="18" charset="0"/>
                <a:cs typeface="Times New Roman" panose="02020603050405020304" pitchFamily="18" charset="0"/>
              </a:rPr>
              <a:t>This form should include:</a:t>
            </a:r>
          </a:p>
          <a:p>
            <a:pPr marL="342900" indent="-342900">
              <a:spcBef>
                <a:spcPts val="0"/>
              </a:spcBef>
              <a:buFont typeface="Wingdings" panose="05000000000000000000" pitchFamily="2" charset="2"/>
              <a:buChar char=""/>
              <a:tabLst>
                <a:tab pos="514350" algn="l"/>
                <a:tab pos="914400" algn="l"/>
                <a:tab pos="1085850" algn="l"/>
                <a:tab pos="1371600" algn="l"/>
                <a:tab pos="2468880" algn="l"/>
                <a:tab pos="2834640" algn="l"/>
                <a:tab pos="3474720" algn="l"/>
                <a:tab pos="3840480" algn="l"/>
                <a:tab pos="4297680" algn="l"/>
                <a:tab pos="5852160" algn="l"/>
                <a:tab pos="6400800" algn="l"/>
              </a:tabLst>
            </a:pPr>
            <a:r>
              <a:rPr lang="en-US" sz="1800">
                <a:latin typeface="Arial" panose="020B0604020202020204" pitchFamily="34" charset="0"/>
                <a:ea typeface="Times New Roman" panose="02020603050405020304" pitchFamily="18" charset="0"/>
                <a:cs typeface="Times New Roman" panose="02020603050405020304" pitchFamily="18" charset="0"/>
              </a:rPr>
              <a:t>Community description (location of project, demographics, economic conditions, etc.)</a:t>
            </a:r>
          </a:p>
          <a:p>
            <a:pPr marL="342900" indent="-342900">
              <a:spcBef>
                <a:spcPts val="0"/>
              </a:spcBef>
              <a:buFont typeface="Wingdings" panose="05000000000000000000" pitchFamily="2" charset="2"/>
              <a:buChar char=""/>
              <a:tabLst>
                <a:tab pos="514350" algn="l"/>
                <a:tab pos="914400" algn="l"/>
                <a:tab pos="1085850" algn="l"/>
                <a:tab pos="1371600" algn="l"/>
                <a:tab pos="2468880" algn="l"/>
                <a:tab pos="2834640" algn="l"/>
                <a:tab pos="3474720" algn="l"/>
                <a:tab pos="3840480" algn="l"/>
                <a:tab pos="4297680" algn="l"/>
                <a:tab pos="5852160" algn="l"/>
                <a:tab pos="6400800" algn="l"/>
              </a:tabLst>
            </a:pPr>
            <a:r>
              <a:rPr lang="en-US" sz="1800">
                <a:latin typeface="Arial" panose="020B0604020202020204" pitchFamily="34" charset="0"/>
                <a:ea typeface="Times New Roman" panose="02020603050405020304" pitchFamily="18" charset="0"/>
                <a:cs typeface="Times New Roman" panose="02020603050405020304" pitchFamily="18" charset="0"/>
              </a:rPr>
              <a:t>Proposed business information (history, products, other locations/offices/facilities, etc.)</a:t>
            </a:r>
          </a:p>
          <a:p>
            <a:pPr marL="342900" indent="-342900">
              <a:spcBef>
                <a:spcPts val="0"/>
              </a:spcBef>
              <a:buFont typeface="Wingdings" panose="05000000000000000000" pitchFamily="2" charset="2"/>
              <a:buChar char=""/>
              <a:tabLst>
                <a:tab pos="514350" algn="l"/>
                <a:tab pos="914400" algn="l"/>
                <a:tab pos="1085850" algn="l"/>
                <a:tab pos="1371600" algn="l"/>
                <a:tab pos="2468880" algn="l"/>
                <a:tab pos="2834640" algn="l"/>
                <a:tab pos="3474720" algn="l"/>
                <a:tab pos="3840480" algn="l"/>
                <a:tab pos="4297680" algn="l"/>
                <a:tab pos="5852160" algn="l"/>
                <a:tab pos="6400800" algn="l"/>
              </a:tabLst>
            </a:pPr>
            <a:r>
              <a:rPr lang="en-US" sz="1800">
                <a:latin typeface="Arial" panose="020B0604020202020204" pitchFamily="34" charset="0"/>
                <a:ea typeface="Times New Roman" panose="02020603050405020304" pitchFamily="18" charset="0"/>
                <a:cs typeface="Times New Roman" panose="02020603050405020304" pitchFamily="18" charset="0"/>
              </a:rPr>
              <a:t>Brief justification of the work which will be described in DCA-5</a:t>
            </a:r>
            <a:endParaRPr lang="en-US" sz="1800"/>
          </a:p>
          <a:p>
            <a:pPr marL="0" indent="0">
              <a:buNone/>
            </a:pPr>
            <a:endParaRPr lang="en-US" sz="1700"/>
          </a:p>
        </p:txBody>
      </p:sp>
      <p:pic>
        <p:nvPicPr>
          <p:cNvPr id="7" name="Picture 6" descr="A screenshot of a computer&#10;&#10;Description automatically generated">
            <a:extLst>
              <a:ext uri="{FF2B5EF4-FFF2-40B4-BE49-F238E27FC236}">
                <a16:creationId xmlns:a16="http://schemas.microsoft.com/office/drawing/2014/main" id="{A2711F2E-7024-496B-8444-4DF130F87A36}"/>
              </a:ext>
            </a:extLst>
          </p:cNvPr>
          <p:cNvPicPr>
            <a:picLocks noChangeAspect="1"/>
          </p:cNvPicPr>
          <p:nvPr/>
        </p:nvPicPr>
        <p:blipFill rotWithShape="1">
          <a:blip r:embed="rId2">
            <a:extLst>
              <a:ext uri="{28A0092B-C50C-407E-A947-70E740481C1C}">
                <a14:useLocalDpi xmlns:a14="http://schemas.microsoft.com/office/drawing/2010/main" val="0"/>
              </a:ext>
            </a:extLst>
          </a:blip>
          <a:srcRect r="3" b="3711"/>
          <a:stretch/>
        </p:blipFill>
        <p:spPr>
          <a:xfrm>
            <a:off x="6007342" y="799352"/>
            <a:ext cx="4069057" cy="5259296"/>
          </a:xfrm>
          <a:prstGeom prst="rect">
            <a:avLst/>
          </a:prstGeom>
        </p:spPr>
      </p:pic>
    </p:spTree>
    <p:extLst>
      <p:ext uri="{BB962C8B-B14F-4D97-AF65-F5344CB8AC3E}">
        <p14:creationId xmlns:p14="http://schemas.microsoft.com/office/powerpoint/2010/main" val="2948423456"/>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1966170" y="856180"/>
            <a:ext cx="3420438" cy="1128068"/>
          </a:xfrm>
        </p:spPr>
        <p:txBody>
          <a:bodyPr anchor="ctr">
            <a:normAutofit/>
          </a:bodyPr>
          <a:lstStyle/>
          <a:p>
            <a:r>
              <a:rPr lang="en-US" sz="35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1781851" y="1984248"/>
            <a:ext cx="3997960" cy="3979585"/>
          </a:xfrm>
        </p:spPr>
        <p:txBody>
          <a:bodyPr anchor="ctr">
            <a:normAutofit fontScale="92500" lnSpcReduction="20000"/>
          </a:bodyPr>
          <a:lstStyle/>
          <a:p>
            <a:r>
              <a:rPr lang="en-US" sz="1900"/>
              <a:t>Form 5-</a:t>
            </a:r>
            <a:r>
              <a:rPr lang="en-US" sz="1900">
                <a:latin typeface="Arial" panose="020B0604020202020204" pitchFamily="34" charset="0"/>
                <a:cs typeface="Times New Roman" panose="02020603050405020304" pitchFamily="18" charset="0"/>
              </a:rPr>
              <a:t> </a:t>
            </a:r>
            <a:r>
              <a:rPr lang="en-US" sz="1900">
                <a:latin typeface="Arial" panose="020B0604020202020204" pitchFamily="34" charset="0"/>
                <a:ea typeface="Times New Roman" panose="02020603050405020304" pitchFamily="18" charset="0"/>
                <a:cs typeface="Times New Roman" panose="02020603050405020304" pitchFamily="18" charset="0"/>
              </a:rPr>
              <a:t>is where you describe how those needs will be addressed through the activities funded by the grant and through other local efforts</a:t>
            </a:r>
          </a:p>
          <a:p>
            <a:r>
              <a:rPr lang="en-US" sz="1900">
                <a:latin typeface="Arial" panose="020B0604020202020204" pitchFamily="34" charset="0"/>
                <a:ea typeface="Times New Roman" panose="02020603050405020304" pitchFamily="18" charset="0"/>
                <a:cs typeface="Times New Roman" panose="02020603050405020304" pitchFamily="18" charset="0"/>
              </a:rPr>
              <a:t>Applicants are encouraged to include information (including dates accomplished) related to some of the following items: </a:t>
            </a:r>
            <a:r>
              <a:rPr lang="en-US" sz="1900" b="1">
                <a:latin typeface="Arial" panose="020B0604020202020204" pitchFamily="34" charset="0"/>
                <a:ea typeface="Times New Roman" panose="02020603050405020304" pitchFamily="18" charset="0"/>
                <a:cs typeface="Times New Roman" panose="02020603050405020304" pitchFamily="18" charset="0"/>
              </a:rPr>
              <a:t>Identify each activity  by name and number to be undertaken with CDBG EIP funds</a:t>
            </a:r>
          </a:p>
          <a:p>
            <a:pPr>
              <a:buFont typeface="Wingdings" panose="05000000000000000000" pitchFamily="2" charset="2"/>
              <a:buChar char="Ø"/>
            </a:pPr>
            <a:r>
              <a:rPr lang="en-US" sz="1900">
                <a:latin typeface="Arial" panose="020B0604020202020204" pitchFamily="34" charset="0"/>
                <a:ea typeface="Times New Roman" panose="02020603050405020304" pitchFamily="18" charset="0"/>
                <a:cs typeface="Times New Roman" panose="02020603050405020304" pitchFamily="18" charset="0"/>
              </a:rPr>
              <a:t>Procurement, public hearings, environmental compliance, Historic Preservation consultation, other financial assistance, right-of-way acquisition, general property acquisition and permits required/received.</a:t>
            </a:r>
            <a:endParaRPr lang="en-US" sz="1700"/>
          </a:p>
        </p:txBody>
      </p:sp>
      <p:pic>
        <p:nvPicPr>
          <p:cNvPr id="7" name="Picture 6" descr="A screenshot of a computer&#10;&#10;Description automatically generated">
            <a:extLst>
              <a:ext uri="{FF2B5EF4-FFF2-40B4-BE49-F238E27FC236}">
                <a16:creationId xmlns:a16="http://schemas.microsoft.com/office/drawing/2014/main" id="{80C13B7D-B287-6580-C629-5BB774FCAAAF}"/>
              </a:ext>
            </a:extLst>
          </p:cNvPr>
          <p:cNvPicPr>
            <a:picLocks noChangeAspect="1"/>
          </p:cNvPicPr>
          <p:nvPr/>
        </p:nvPicPr>
        <p:blipFill rotWithShape="1">
          <a:blip r:embed="rId2">
            <a:extLst>
              <a:ext uri="{28A0092B-C50C-407E-A947-70E740481C1C}">
                <a14:useLocalDpi xmlns:a14="http://schemas.microsoft.com/office/drawing/2010/main" val="0"/>
              </a:ext>
            </a:extLst>
          </a:blip>
          <a:srcRect r="-2" b="2091"/>
          <a:stretch/>
        </p:blipFill>
        <p:spPr>
          <a:xfrm>
            <a:off x="6007342" y="799352"/>
            <a:ext cx="4069057" cy="5259296"/>
          </a:xfrm>
          <a:prstGeom prst="rect">
            <a:avLst/>
          </a:prstGeom>
        </p:spPr>
      </p:pic>
    </p:spTree>
    <p:extLst>
      <p:ext uri="{BB962C8B-B14F-4D97-AF65-F5344CB8AC3E}">
        <p14:creationId xmlns:p14="http://schemas.microsoft.com/office/powerpoint/2010/main" val="1398443893"/>
      </p:ext>
    </p:extLst>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1912417" y="4883545"/>
            <a:ext cx="2907065" cy="1556907"/>
          </a:xfrm>
        </p:spPr>
        <p:txBody>
          <a:bodyPr anchor="ctr">
            <a:normAutofit/>
          </a:bodyPr>
          <a:lstStyle/>
          <a:p>
            <a:r>
              <a:rPr lang="en-US" sz="28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5327459" y="4952327"/>
            <a:ext cx="5008766" cy="1707813"/>
          </a:xfrm>
        </p:spPr>
        <p:txBody>
          <a:bodyPr anchor="ctr">
            <a:normAutofit fontScale="85000" lnSpcReduction="20000"/>
          </a:bodyPr>
          <a:lstStyle/>
          <a:p>
            <a:r>
              <a:rPr lang="en-US" sz="1600"/>
              <a:t>Form 6-</a:t>
            </a:r>
            <a:r>
              <a:rPr lang="en-US" sz="1800">
                <a:latin typeface="Arial" panose="020B0604020202020204" pitchFamily="34" charset="0"/>
                <a:ea typeface="Times New Roman" panose="02020603050405020304" pitchFamily="18" charset="0"/>
                <a:cs typeface="Times New Roman" panose="02020603050405020304" pitchFamily="18" charset="0"/>
              </a:rPr>
              <a:t>All EIP applications are required to have at least a 51% benefit to low- and moderate-income persons for each activity (administrative and contingency budgets are excluded). ( demographic survey) </a:t>
            </a:r>
          </a:p>
          <a:p>
            <a:r>
              <a:rPr lang="en-US" sz="1800">
                <a:latin typeface="Arial" panose="020B0604020202020204" pitchFamily="34" charset="0"/>
                <a:ea typeface="Times New Roman" panose="02020603050405020304" pitchFamily="18" charset="0"/>
                <a:cs typeface="Times New Roman" panose="02020603050405020304" pitchFamily="18" charset="0"/>
              </a:rPr>
              <a:t>Describe the methodology used to determine the number of minorities/ non-minorities and the number of low and moderate-income persons to be served by each activity. </a:t>
            </a:r>
            <a:endParaRPr lang="en-US" sz="1600"/>
          </a:p>
          <a:p>
            <a:pPr marL="0" indent="0">
              <a:buNone/>
            </a:pPr>
            <a:endParaRPr lang="en-US" sz="1600"/>
          </a:p>
        </p:txBody>
      </p:sp>
      <p:pic>
        <p:nvPicPr>
          <p:cNvPr id="7" name="Picture 6" descr="A close-up of a application form&#10;&#10;Description automatically generated">
            <a:extLst>
              <a:ext uri="{FF2B5EF4-FFF2-40B4-BE49-F238E27FC236}">
                <a16:creationId xmlns:a16="http://schemas.microsoft.com/office/drawing/2014/main" id="{A09458DA-1C3C-9114-1841-E93FC2612D57}"/>
              </a:ext>
            </a:extLst>
          </p:cNvPr>
          <p:cNvPicPr>
            <a:picLocks noChangeAspect="1"/>
          </p:cNvPicPr>
          <p:nvPr/>
        </p:nvPicPr>
        <p:blipFill rotWithShape="1">
          <a:blip r:embed="rId2">
            <a:extLst>
              <a:ext uri="{28A0092B-C50C-407E-A947-70E740481C1C}">
                <a14:useLocalDpi xmlns:a14="http://schemas.microsoft.com/office/drawing/2010/main" val="0"/>
              </a:ext>
            </a:extLst>
          </a:blip>
          <a:srcRect b="16761"/>
          <a:stretch/>
        </p:blipFill>
        <p:spPr>
          <a:xfrm>
            <a:off x="2243403" y="364143"/>
            <a:ext cx="7777234" cy="3867993"/>
          </a:xfrm>
          <a:prstGeom prst="rect">
            <a:avLst/>
          </a:prstGeom>
        </p:spPr>
      </p:pic>
    </p:spTree>
    <p:extLst>
      <p:ext uri="{BB962C8B-B14F-4D97-AF65-F5344CB8AC3E}">
        <p14:creationId xmlns:p14="http://schemas.microsoft.com/office/powerpoint/2010/main" val="3710266488"/>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776031" y="4495042"/>
            <a:ext cx="2907065" cy="1556907"/>
          </a:xfrm>
        </p:spPr>
        <p:txBody>
          <a:bodyPr anchor="ctr">
            <a:normAutofit/>
          </a:bodyPr>
          <a:lstStyle/>
          <a:p>
            <a:r>
              <a:rPr lang="en-US" sz="28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5257263" y="4786269"/>
            <a:ext cx="4940186" cy="1556907"/>
          </a:xfrm>
        </p:spPr>
        <p:txBody>
          <a:bodyPr anchor="ctr">
            <a:normAutofit fontScale="92500" lnSpcReduction="10000"/>
          </a:bodyPr>
          <a:lstStyle/>
          <a:p>
            <a:r>
              <a:rPr lang="en-US" sz="1600"/>
              <a:t>Form 7-</a:t>
            </a:r>
            <a:r>
              <a:rPr lang="en-US" sz="1800" b="1">
                <a:latin typeface="Arial" panose="020B0604020202020204" pitchFamily="34" charset="0"/>
                <a:ea typeface="Times New Roman" panose="02020603050405020304" pitchFamily="18" charset="0"/>
                <a:cs typeface="Times New Roman" panose="02020603050405020304" pitchFamily="18" charset="0"/>
              </a:rPr>
              <a:t>Part A</a:t>
            </a:r>
            <a:r>
              <a:rPr lang="en-US" sz="1800">
                <a:latin typeface="Arial" panose="020B0604020202020204" pitchFamily="34" charset="0"/>
                <a:ea typeface="Times New Roman" panose="02020603050405020304" pitchFamily="18" charset="0"/>
                <a:cs typeface="Times New Roman" panose="02020603050405020304" pitchFamily="18" charset="0"/>
              </a:rPr>
              <a:t> of this form should include an assessment of CDBG/EIP funds budgeted for the project. </a:t>
            </a:r>
            <a:endParaRPr lang="en-US" sz="1800" b="1">
              <a:latin typeface="Arial" panose="020B0604020202020204" pitchFamily="34" charset="0"/>
              <a:ea typeface="Times New Roman" panose="02020603050405020304" pitchFamily="18" charset="0"/>
              <a:cs typeface="Times New Roman" panose="02020603050405020304" pitchFamily="18" charset="0"/>
            </a:endParaRPr>
          </a:p>
          <a:p>
            <a:r>
              <a:rPr lang="en-US" sz="1800" b="1">
                <a:latin typeface="Arial" panose="020B0604020202020204" pitchFamily="34" charset="0"/>
                <a:ea typeface="Times New Roman" panose="02020603050405020304" pitchFamily="18" charset="0"/>
                <a:cs typeface="Times New Roman" panose="02020603050405020304" pitchFamily="18" charset="0"/>
              </a:rPr>
              <a:t>Part B </a:t>
            </a:r>
            <a:r>
              <a:rPr lang="en-US" sz="1800">
                <a:latin typeface="Arial" panose="020B0604020202020204" pitchFamily="34" charset="0"/>
                <a:ea typeface="Times New Roman" panose="02020603050405020304" pitchFamily="18" charset="0"/>
                <a:cs typeface="Times New Roman" panose="02020603050405020304" pitchFamily="18" charset="0"/>
              </a:rPr>
              <a:t>of this form is used to identify the total funds available (including in-kind contributions) to complete the program</a:t>
            </a:r>
            <a:endParaRPr lang="en-US" sz="1600"/>
          </a:p>
          <a:p>
            <a:pPr marL="0" indent="0">
              <a:buNone/>
            </a:pPr>
            <a:endParaRPr lang="en-US" sz="1600"/>
          </a:p>
        </p:txBody>
      </p:sp>
      <p:pic>
        <p:nvPicPr>
          <p:cNvPr id="7" name="Picture 6" descr="A close-up of a document&#10;&#10;Description automatically generated">
            <a:extLst>
              <a:ext uri="{FF2B5EF4-FFF2-40B4-BE49-F238E27FC236}">
                <a16:creationId xmlns:a16="http://schemas.microsoft.com/office/drawing/2014/main" id="{C15CAE5A-DBB9-F20E-D733-FC3F1EBFE7F8}"/>
              </a:ext>
            </a:extLst>
          </p:cNvPr>
          <p:cNvPicPr>
            <a:picLocks noChangeAspect="1"/>
          </p:cNvPicPr>
          <p:nvPr/>
        </p:nvPicPr>
        <p:blipFill rotWithShape="1">
          <a:blip r:embed="rId2">
            <a:extLst>
              <a:ext uri="{28A0092B-C50C-407E-A947-70E740481C1C}">
                <a14:useLocalDpi xmlns:a14="http://schemas.microsoft.com/office/drawing/2010/main" val="0"/>
              </a:ext>
            </a:extLst>
          </a:blip>
          <a:srcRect t="18371" r="1" b="32143"/>
          <a:stretch/>
        </p:blipFill>
        <p:spPr>
          <a:xfrm>
            <a:off x="3838739" y="627049"/>
            <a:ext cx="7777234" cy="3867993"/>
          </a:xfrm>
          <a:prstGeom prst="rect">
            <a:avLst/>
          </a:prstGeom>
        </p:spPr>
      </p:pic>
    </p:spTree>
    <p:extLst>
      <p:ext uri="{BB962C8B-B14F-4D97-AF65-F5344CB8AC3E}">
        <p14:creationId xmlns:p14="http://schemas.microsoft.com/office/powerpoint/2010/main" val="29111731"/>
      </p:ext>
    </p:extLst>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40237-8584-5B8C-0651-9CB2C3CBE081}"/>
              </a:ext>
            </a:extLst>
          </p:cNvPr>
          <p:cNvSpPr>
            <a:spLocks noGrp="1"/>
          </p:cNvSpPr>
          <p:nvPr>
            <p:ph type="title"/>
          </p:nvPr>
        </p:nvSpPr>
        <p:spPr/>
        <p:txBody>
          <a:bodyPr/>
          <a:lstStyle/>
          <a:p>
            <a:r>
              <a:rPr lang="en-US"/>
              <a:t>CDBG Form 7 Example</a:t>
            </a:r>
          </a:p>
        </p:txBody>
      </p:sp>
      <p:pic>
        <p:nvPicPr>
          <p:cNvPr id="7" name="Content Placeholder 6" descr="A close-up of a document&#10;&#10;Description automatically generated">
            <a:extLst>
              <a:ext uri="{FF2B5EF4-FFF2-40B4-BE49-F238E27FC236}">
                <a16:creationId xmlns:a16="http://schemas.microsoft.com/office/drawing/2014/main" id="{D345120E-3ECA-3CD9-2A13-CFDB39F2E2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85981" y="1273240"/>
            <a:ext cx="6420038" cy="5070413"/>
          </a:xfrm>
        </p:spPr>
      </p:pic>
    </p:spTree>
    <p:extLst>
      <p:ext uri="{BB962C8B-B14F-4D97-AF65-F5344CB8AC3E}">
        <p14:creationId xmlns:p14="http://schemas.microsoft.com/office/powerpoint/2010/main" val="221737254"/>
      </p:ext>
    </p:extLst>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2007799" y="525983"/>
            <a:ext cx="3212237" cy="1200361"/>
          </a:xfrm>
        </p:spPr>
        <p:txBody>
          <a:bodyPr anchor="b">
            <a:normAutofit/>
          </a:bodyPr>
          <a:lstStyle/>
          <a:p>
            <a:r>
              <a:rPr lang="en-US" sz="31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1574570" y="2031102"/>
            <a:ext cx="4240726" cy="3511943"/>
          </a:xfrm>
        </p:spPr>
        <p:txBody>
          <a:bodyPr anchor="ctr">
            <a:normAutofit/>
          </a:bodyPr>
          <a:lstStyle/>
          <a:p>
            <a:r>
              <a:rPr lang="en-US" sz="1800"/>
              <a:t>Form 8-</a:t>
            </a:r>
            <a:r>
              <a:rPr lang="en-US" sz="1800">
                <a:latin typeface="Arial" panose="020B0604020202020204" pitchFamily="34" charset="0"/>
                <a:ea typeface="Times New Roman" panose="02020603050405020304" pitchFamily="18" charset="0"/>
                <a:cs typeface="Times New Roman" panose="02020603050405020304" pitchFamily="18" charset="0"/>
              </a:rPr>
              <a:t>The purpose of this form is to allow applicants to describe, in detail, the resources available, or to be made available, for each activity. Applicants are encouraged to provide sufficient quantifiable data and to describe supporting efforts for the proposed program.</a:t>
            </a:r>
            <a:endParaRPr lang="en-US" sz="1800"/>
          </a:p>
          <a:p>
            <a:pPr marL="0" indent="0">
              <a:buNone/>
            </a:pPr>
            <a:endParaRPr lang="en-US" sz="1600"/>
          </a:p>
        </p:txBody>
      </p:sp>
      <p:pic>
        <p:nvPicPr>
          <p:cNvPr id="7" name="Picture 6" descr="A screenshot of a computer&#10;&#10;Description automatically generated">
            <a:extLst>
              <a:ext uri="{FF2B5EF4-FFF2-40B4-BE49-F238E27FC236}">
                <a16:creationId xmlns:a16="http://schemas.microsoft.com/office/drawing/2014/main" id="{187CAF19-0502-0D9F-E0A3-2BF499DFAC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5619" y="650494"/>
            <a:ext cx="4219382" cy="5324142"/>
          </a:xfrm>
          <a:prstGeom prst="rect">
            <a:avLst/>
          </a:prstGeom>
        </p:spPr>
      </p:pic>
    </p:spTree>
    <p:extLst>
      <p:ext uri="{BB962C8B-B14F-4D97-AF65-F5344CB8AC3E}">
        <p14:creationId xmlns:p14="http://schemas.microsoft.com/office/powerpoint/2010/main" val="2123556765"/>
      </p:ext>
    </p:extLst>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1846327" y="411480"/>
            <a:ext cx="8348473" cy="1106424"/>
          </a:xfrm>
        </p:spPr>
        <p:txBody>
          <a:bodyPr>
            <a:normAutofit/>
          </a:bodyPr>
          <a:lstStyle/>
          <a:p>
            <a:r>
              <a:rPr lang="en-US" sz="31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7756012" y="2020824"/>
            <a:ext cx="2217045" cy="3959352"/>
          </a:xfrm>
        </p:spPr>
        <p:txBody>
          <a:bodyPr anchor="ctr">
            <a:normAutofit/>
          </a:bodyPr>
          <a:lstStyle/>
          <a:p>
            <a:r>
              <a:rPr lang="en-US" sz="1800"/>
              <a:t>Form 9- The purpose of this form is to assist applicants with compliance of NEPA regulations</a:t>
            </a:r>
          </a:p>
          <a:p>
            <a:r>
              <a:rPr lang="en-US" sz="1800"/>
              <a:t>Form 9 DCA form,9A Historic Preservation , 9B When to consult with Tribes</a:t>
            </a:r>
          </a:p>
        </p:txBody>
      </p:sp>
      <p:pic>
        <p:nvPicPr>
          <p:cNvPr id="9" name="Picture 8" descr="A close-up of a questionnaire&#10;&#10;Description automatically generated">
            <a:extLst>
              <a:ext uri="{FF2B5EF4-FFF2-40B4-BE49-F238E27FC236}">
                <a16:creationId xmlns:a16="http://schemas.microsoft.com/office/drawing/2014/main" id="{D3C1496F-3EFF-9208-E474-D740CDCE92D6}"/>
              </a:ext>
            </a:extLst>
          </p:cNvPr>
          <p:cNvPicPr>
            <a:picLocks noChangeAspect="1"/>
          </p:cNvPicPr>
          <p:nvPr/>
        </p:nvPicPr>
        <p:blipFill rotWithShape="1">
          <a:blip r:embed="rId2">
            <a:extLst>
              <a:ext uri="{28A0092B-C50C-407E-A947-70E740481C1C}">
                <a14:useLocalDpi xmlns:a14="http://schemas.microsoft.com/office/drawing/2010/main" val="0"/>
              </a:ext>
            </a:extLst>
          </a:blip>
          <a:srcRect l="4059" r="21527" b="-4"/>
          <a:stretch/>
        </p:blipFill>
        <p:spPr>
          <a:xfrm>
            <a:off x="1632799" y="1517904"/>
            <a:ext cx="2564892" cy="4520560"/>
          </a:xfrm>
          <a:prstGeom prst="rect">
            <a:avLst/>
          </a:prstGeom>
        </p:spPr>
      </p:pic>
      <p:pic>
        <p:nvPicPr>
          <p:cNvPr id="7" name="Picture 6" descr="A document with text and a question&#10;&#10;Description automatically generated with medium confidence">
            <a:extLst>
              <a:ext uri="{FF2B5EF4-FFF2-40B4-BE49-F238E27FC236}">
                <a16:creationId xmlns:a16="http://schemas.microsoft.com/office/drawing/2014/main" id="{888BE86C-0538-05DA-626E-A61277FEE457}"/>
              </a:ext>
            </a:extLst>
          </p:cNvPr>
          <p:cNvPicPr>
            <a:picLocks noChangeAspect="1"/>
          </p:cNvPicPr>
          <p:nvPr/>
        </p:nvPicPr>
        <p:blipFill rotWithShape="1">
          <a:blip r:embed="rId3">
            <a:extLst>
              <a:ext uri="{28A0092B-C50C-407E-A947-70E740481C1C}">
                <a14:useLocalDpi xmlns:a14="http://schemas.microsoft.com/office/drawing/2010/main" val="0"/>
              </a:ext>
            </a:extLst>
          </a:blip>
          <a:srcRect l="11822" r="13009" b="-4"/>
          <a:stretch/>
        </p:blipFill>
        <p:spPr>
          <a:xfrm>
            <a:off x="4694128" y="1517904"/>
            <a:ext cx="2565447" cy="4520560"/>
          </a:xfrm>
          <a:prstGeom prst="rect">
            <a:avLst/>
          </a:prstGeom>
        </p:spPr>
      </p:pic>
    </p:spTree>
    <p:extLst>
      <p:ext uri="{BB962C8B-B14F-4D97-AF65-F5344CB8AC3E}">
        <p14:creationId xmlns:p14="http://schemas.microsoft.com/office/powerpoint/2010/main" val="1677414092"/>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2007799" y="525983"/>
            <a:ext cx="3212237" cy="1200361"/>
          </a:xfrm>
        </p:spPr>
        <p:txBody>
          <a:bodyPr anchor="b">
            <a:normAutofit/>
          </a:bodyPr>
          <a:lstStyle/>
          <a:p>
            <a:r>
              <a:rPr lang="en-US" sz="31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2007799" y="2031102"/>
            <a:ext cx="3212238" cy="3511943"/>
          </a:xfrm>
        </p:spPr>
        <p:txBody>
          <a:bodyPr anchor="ctr">
            <a:normAutofit/>
          </a:bodyPr>
          <a:lstStyle/>
          <a:p>
            <a:r>
              <a:rPr lang="en-US" sz="1800"/>
              <a:t>Form 10- the purpose of this form is to confirm applicants has followed and will adhere to applicable Federal laws that apply to Federally-funded projects </a:t>
            </a:r>
          </a:p>
          <a:p>
            <a:pPr marL="0" indent="0">
              <a:buNone/>
            </a:pPr>
            <a:endParaRPr lang="en-US" sz="1600"/>
          </a:p>
        </p:txBody>
      </p:sp>
      <p:pic>
        <p:nvPicPr>
          <p:cNvPr id="7" name="Picture 6" descr="A black and white document with text&#10;&#10;Description automatically generated">
            <a:extLst>
              <a:ext uri="{FF2B5EF4-FFF2-40B4-BE49-F238E27FC236}">
                <a16:creationId xmlns:a16="http://schemas.microsoft.com/office/drawing/2014/main" id="{CA4EA61B-5B27-591F-DC0B-86D862EE58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4803" y="822292"/>
            <a:ext cx="4221014" cy="4980547"/>
          </a:xfrm>
          <a:prstGeom prst="rect">
            <a:avLst/>
          </a:prstGeom>
        </p:spPr>
      </p:pic>
    </p:spTree>
    <p:extLst>
      <p:ext uri="{BB962C8B-B14F-4D97-AF65-F5344CB8AC3E}">
        <p14:creationId xmlns:p14="http://schemas.microsoft.com/office/powerpoint/2010/main" val="859501244"/>
      </p:ext>
    </p:extLst>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2007799" y="525983"/>
            <a:ext cx="3212237" cy="1200361"/>
          </a:xfrm>
        </p:spPr>
        <p:txBody>
          <a:bodyPr anchor="b">
            <a:normAutofit/>
          </a:bodyPr>
          <a:lstStyle/>
          <a:p>
            <a:r>
              <a:rPr lang="en-US" sz="31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2007799" y="2031102"/>
            <a:ext cx="3589288" cy="3511943"/>
          </a:xfrm>
        </p:spPr>
        <p:txBody>
          <a:bodyPr anchor="ctr">
            <a:normAutofit/>
          </a:bodyPr>
          <a:lstStyle/>
          <a:p>
            <a:r>
              <a:rPr lang="en-US" sz="1800"/>
              <a:t>Form 11- this form is only applicable to joint applications. </a:t>
            </a:r>
          </a:p>
          <a:p>
            <a:r>
              <a:rPr lang="en-US" sz="1800"/>
              <a:t>The cooperating agreement determines the lead agency and acknowledges an agreement between jurisdictions as applicants to the program</a:t>
            </a:r>
          </a:p>
          <a:p>
            <a:pPr marL="0" indent="0">
              <a:buNone/>
            </a:pPr>
            <a:endParaRPr lang="en-US" sz="1600"/>
          </a:p>
        </p:txBody>
      </p:sp>
      <p:pic>
        <p:nvPicPr>
          <p:cNvPr id="7" name="Picture 6" descr="A close-up of a document&#10;&#10;Description automatically generated">
            <a:extLst>
              <a:ext uri="{FF2B5EF4-FFF2-40B4-BE49-F238E27FC236}">
                <a16:creationId xmlns:a16="http://schemas.microsoft.com/office/drawing/2014/main" id="{6F5ECDFF-AC90-7782-4DC2-F8F07B88F749}"/>
              </a:ext>
            </a:extLst>
          </p:cNvPr>
          <p:cNvPicPr>
            <a:picLocks noChangeAspect="1"/>
          </p:cNvPicPr>
          <p:nvPr/>
        </p:nvPicPr>
        <p:blipFill rotWithShape="1">
          <a:blip r:embed="rId2">
            <a:extLst>
              <a:ext uri="{28A0092B-C50C-407E-A947-70E740481C1C}">
                <a14:useLocalDpi xmlns:a14="http://schemas.microsoft.com/office/drawing/2010/main" val="0"/>
              </a:ext>
            </a:extLst>
          </a:blip>
          <a:srcRect r="-3" b="3820"/>
          <a:stretch/>
        </p:blipFill>
        <p:spPr>
          <a:xfrm>
            <a:off x="6014803" y="650494"/>
            <a:ext cx="4221014" cy="5324142"/>
          </a:xfrm>
          <a:prstGeom prst="rect">
            <a:avLst/>
          </a:prstGeom>
        </p:spPr>
      </p:pic>
    </p:spTree>
    <p:extLst>
      <p:ext uri="{BB962C8B-B14F-4D97-AF65-F5344CB8AC3E}">
        <p14:creationId xmlns:p14="http://schemas.microsoft.com/office/powerpoint/2010/main" val="333355415"/>
      </p:ext>
    </p:extLst>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2007799" y="525983"/>
            <a:ext cx="3212237" cy="1200361"/>
          </a:xfrm>
        </p:spPr>
        <p:txBody>
          <a:bodyPr anchor="b">
            <a:normAutofit/>
          </a:bodyPr>
          <a:lstStyle/>
          <a:p>
            <a:r>
              <a:rPr lang="en-US" sz="31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2007799" y="2031102"/>
            <a:ext cx="3212238" cy="3511943"/>
          </a:xfrm>
        </p:spPr>
        <p:txBody>
          <a:bodyPr anchor="ctr">
            <a:normAutofit/>
          </a:bodyPr>
          <a:lstStyle/>
          <a:p>
            <a:r>
              <a:rPr lang="en-US" sz="1800"/>
              <a:t>Form 12-Purpose of this form is where </a:t>
            </a:r>
            <a:r>
              <a:rPr lang="en-US" sz="1800">
                <a:latin typeface="Arial" panose="020B0604020202020204" pitchFamily="34" charset="0"/>
                <a:ea typeface="Times New Roman" panose="02020603050405020304" pitchFamily="18" charset="0"/>
                <a:cs typeface="Times New Roman" panose="02020603050405020304" pitchFamily="18" charset="0"/>
              </a:rPr>
              <a:t>Applicants submit map(s) that are clearly legible and will enable DCA staff to find the proposed activity site(s) without local assistance during a site visit</a:t>
            </a:r>
            <a:endParaRPr lang="en-US" sz="1800"/>
          </a:p>
          <a:p>
            <a:pPr marL="0" indent="0">
              <a:buNone/>
            </a:pPr>
            <a:endParaRPr lang="en-US" sz="1600"/>
          </a:p>
        </p:txBody>
      </p:sp>
      <p:pic>
        <p:nvPicPr>
          <p:cNvPr id="9" name="Picture 8" descr="A close-up of a document&#10;&#10;Description automatically generated">
            <a:extLst>
              <a:ext uri="{FF2B5EF4-FFF2-40B4-BE49-F238E27FC236}">
                <a16:creationId xmlns:a16="http://schemas.microsoft.com/office/drawing/2014/main" id="{0DEC0951-9580-A0F6-E627-F1A3BC922A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4803" y="1079225"/>
            <a:ext cx="4221014" cy="4466681"/>
          </a:xfrm>
          <a:prstGeom prst="rect">
            <a:avLst/>
          </a:prstGeom>
        </p:spPr>
      </p:pic>
    </p:spTree>
    <p:extLst>
      <p:ext uri="{BB962C8B-B14F-4D97-AF65-F5344CB8AC3E}">
        <p14:creationId xmlns:p14="http://schemas.microsoft.com/office/powerpoint/2010/main" val="3637161787"/>
      </p:ext>
    </p:extLst>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838A-68DB-5644-8DCF-A61C9B200432}"/>
              </a:ext>
            </a:extLst>
          </p:cNvPr>
          <p:cNvSpPr>
            <a:spLocks noGrp="1"/>
          </p:cNvSpPr>
          <p:nvPr>
            <p:ph type="title"/>
          </p:nvPr>
        </p:nvSpPr>
        <p:spPr>
          <a:xfrm>
            <a:off x="1966170" y="856180"/>
            <a:ext cx="3420438" cy="1128068"/>
          </a:xfrm>
        </p:spPr>
        <p:txBody>
          <a:bodyPr anchor="ctr">
            <a:normAutofit/>
          </a:bodyPr>
          <a:lstStyle/>
          <a:p>
            <a:r>
              <a:rPr lang="en-US" sz="3500"/>
              <a:t>DCA Forms</a:t>
            </a:r>
          </a:p>
        </p:txBody>
      </p:sp>
      <p:sp>
        <p:nvSpPr>
          <p:cNvPr id="5" name="Content Placeholder 4">
            <a:extLst>
              <a:ext uri="{FF2B5EF4-FFF2-40B4-BE49-F238E27FC236}">
                <a16:creationId xmlns:a16="http://schemas.microsoft.com/office/drawing/2014/main" id="{E3ECD6F5-84B2-488F-DA38-D838261F3C8B}"/>
              </a:ext>
            </a:extLst>
          </p:cNvPr>
          <p:cNvSpPr>
            <a:spLocks noGrp="1"/>
          </p:cNvSpPr>
          <p:nvPr>
            <p:ph idx="1"/>
          </p:nvPr>
        </p:nvSpPr>
        <p:spPr>
          <a:xfrm>
            <a:off x="1643506" y="2330506"/>
            <a:ext cx="3925868" cy="2982900"/>
          </a:xfrm>
        </p:spPr>
        <p:txBody>
          <a:bodyPr anchor="ctr">
            <a:normAutofit/>
          </a:bodyPr>
          <a:lstStyle/>
          <a:p>
            <a:r>
              <a:rPr lang="en-US" sz="1800"/>
              <a:t>Form 13-</a:t>
            </a:r>
            <a:r>
              <a:rPr lang="en-US" sz="1800">
                <a:latin typeface="Arial" panose="020B0604020202020204" pitchFamily="34" charset="0"/>
                <a:cs typeface="Times New Roman" panose="02020603050405020304" pitchFamily="18" charset="0"/>
              </a:rPr>
              <a:t>most</a:t>
            </a:r>
            <a:r>
              <a:rPr lang="en-US" sz="1800">
                <a:latin typeface="Arial" panose="020B0604020202020204" pitchFamily="34" charset="0"/>
                <a:ea typeface="Times New Roman" panose="02020603050405020304" pitchFamily="18" charset="0"/>
                <a:cs typeface="Times New Roman" panose="02020603050405020304" pitchFamily="18" charset="0"/>
              </a:rPr>
              <a:t> applicants must complete all parts of the form. Part 2 threshold determination </a:t>
            </a:r>
            <a:endParaRPr lang="en-US" sz="1800"/>
          </a:p>
        </p:txBody>
      </p:sp>
      <p:pic>
        <p:nvPicPr>
          <p:cNvPr id="7" name="Picture 6" descr="A close-up of a application form&#10;&#10;Description automatically generated">
            <a:extLst>
              <a:ext uri="{FF2B5EF4-FFF2-40B4-BE49-F238E27FC236}">
                <a16:creationId xmlns:a16="http://schemas.microsoft.com/office/drawing/2014/main" id="{04F500A1-6755-0A87-7DC2-7CB1BA32262C}"/>
              </a:ext>
            </a:extLst>
          </p:cNvPr>
          <p:cNvPicPr>
            <a:picLocks noChangeAspect="1"/>
          </p:cNvPicPr>
          <p:nvPr/>
        </p:nvPicPr>
        <p:blipFill rotWithShape="1">
          <a:blip r:embed="rId2">
            <a:extLst>
              <a:ext uri="{28A0092B-C50C-407E-A947-70E740481C1C}">
                <a14:useLocalDpi xmlns:a14="http://schemas.microsoft.com/office/drawing/2010/main" val="0"/>
              </a:ext>
            </a:extLst>
          </a:blip>
          <a:srcRect l="441" r="3148" b="-2"/>
          <a:stretch/>
        </p:blipFill>
        <p:spPr>
          <a:xfrm>
            <a:off x="6007342" y="799352"/>
            <a:ext cx="4069057" cy="5259296"/>
          </a:xfrm>
          <a:prstGeom prst="rect">
            <a:avLst/>
          </a:prstGeom>
        </p:spPr>
      </p:pic>
    </p:spTree>
    <p:extLst>
      <p:ext uri="{BB962C8B-B14F-4D97-AF65-F5344CB8AC3E}">
        <p14:creationId xmlns:p14="http://schemas.microsoft.com/office/powerpoint/2010/main" val="93469541"/>
      </p:ext>
    </p:extLst>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79529AF-FC32-4F7A-9BA9-360C4E59BA33}"/>
              </a:ext>
            </a:extLst>
          </p:cNvPr>
          <p:cNvSpPr>
            <a:spLocks noGrp="1"/>
          </p:cNvSpPr>
          <p:nvPr>
            <p:ph type="title"/>
          </p:nvPr>
        </p:nvSpPr>
        <p:spPr>
          <a:xfrm>
            <a:off x="2753107" y="2526623"/>
            <a:ext cx="6056111" cy="1618489"/>
          </a:xfrm>
        </p:spPr>
        <p:txBody>
          <a:bodyPr vert="horz" lIns="91440" tIns="45720" rIns="91440" bIns="45720" rtlCol="0" anchor="ctr">
            <a:normAutofit/>
          </a:bodyPr>
          <a:lstStyle/>
          <a:p>
            <a:pPr defTabSz="914400"/>
            <a:r>
              <a:rPr lang="en-US" sz="3500"/>
              <a:t>EIP and RDF Capitalized Revolving Loan Funds(RLF’s)</a:t>
            </a:r>
          </a:p>
        </p:txBody>
      </p:sp>
    </p:spTree>
    <p:extLst>
      <p:ext uri="{BB962C8B-B14F-4D97-AF65-F5344CB8AC3E}">
        <p14:creationId xmlns:p14="http://schemas.microsoft.com/office/powerpoint/2010/main" val="28768593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529D05-B4C1-CECD-95DD-A540F4C3CA56}"/>
              </a:ext>
            </a:extLst>
          </p:cNvPr>
          <p:cNvSpPr>
            <a:spLocks noGrp="1"/>
          </p:cNvSpPr>
          <p:nvPr>
            <p:ph type="body" sz="quarter" idx="10"/>
          </p:nvPr>
        </p:nvSpPr>
        <p:spPr/>
        <p:txBody>
          <a:bodyPr/>
          <a:lstStyle/>
          <a:p>
            <a:r>
              <a:rPr lang="en-US" sz="1800"/>
              <a:t>DCA encourages local governments to think creatively and devise innovative approaches to implementing their RLF policies. </a:t>
            </a:r>
          </a:p>
          <a:p>
            <a:endParaRPr lang="en-US"/>
          </a:p>
        </p:txBody>
      </p:sp>
      <p:sp>
        <p:nvSpPr>
          <p:cNvPr id="3" name="Text Placeholder 2">
            <a:extLst>
              <a:ext uri="{FF2B5EF4-FFF2-40B4-BE49-F238E27FC236}">
                <a16:creationId xmlns:a16="http://schemas.microsoft.com/office/drawing/2014/main" id="{8AF1CFC4-C8B9-A539-C3D4-E8CA8F140342}"/>
              </a:ext>
            </a:extLst>
          </p:cNvPr>
          <p:cNvSpPr>
            <a:spLocks noGrp="1"/>
          </p:cNvSpPr>
          <p:nvPr>
            <p:ph type="body" sz="quarter" idx="11"/>
          </p:nvPr>
        </p:nvSpPr>
        <p:spPr>
          <a:xfrm>
            <a:off x="6330193" y="1685131"/>
            <a:ext cx="4104222" cy="4074733"/>
          </a:xfrm>
        </p:spPr>
        <p:txBody>
          <a:bodyPr vert="horz" lIns="91440" tIns="45720" rIns="91440" bIns="45720" rtlCol="0" anchor="t">
            <a:normAutofit/>
          </a:bodyPr>
          <a:lstStyle/>
          <a:p>
            <a:pPr marL="227965" indent="-227965"/>
            <a:r>
              <a:rPr lang="en-US" sz="1800"/>
              <a:t>Local RLF’s can use funds...</a:t>
            </a:r>
          </a:p>
          <a:p>
            <a:pPr marL="685165" lvl="1" indent="-227965"/>
            <a:r>
              <a:rPr lang="en-US" sz="1800"/>
              <a:t>Funding gap for large projects – may request one-time waiver to DCA, if necessary, </a:t>
            </a:r>
            <a:endParaRPr lang="en-US" sz="1800">
              <a:cs typeface="Arial" panose="020B0604020202020204"/>
            </a:endParaRPr>
          </a:p>
          <a:p>
            <a:pPr marL="685165" lvl="1" indent="-227965"/>
            <a:r>
              <a:rPr lang="en-US" sz="1800"/>
              <a:t>Working capital loans, and </a:t>
            </a:r>
            <a:endParaRPr lang="en-US" sz="1800">
              <a:cs typeface="Arial" panose="020B0604020202020204"/>
            </a:endParaRPr>
          </a:p>
          <a:p>
            <a:pPr marL="685165" lvl="1" indent="-227965"/>
            <a:r>
              <a:rPr lang="en-US" sz="1800"/>
              <a:t>Overall, for activities which are carried out by public or private nonprofit entities that fulfill a National Objective, mainly the creation/retention of LMI jobs.</a:t>
            </a:r>
            <a:endParaRPr lang="en-US" sz="1800">
              <a:cs typeface="Arial" panose="020B0604020202020204"/>
            </a:endParaRPr>
          </a:p>
          <a:p>
            <a:pPr marL="227965" indent="-227965"/>
            <a:endParaRPr lang="en-US">
              <a:cs typeface="Arial" panose="020B0604020202020204"/>
            </a:endParaRPr>
          </a:p>
        </p:txBody>
      </p:sp>
      <p:sp>
        <p:nvSpPr>
          <p:cNvPr id="4" name="Title 3">
            <a:extLst>
              <a:ext uri="{FF2B5EF4-FFF2-40B4-BE49-F238E27FC236}">
                <a16:creationId xmlns:a16="http://schemas.microsoft.com/office/drawing/2014/main" id="{50E5AAF9-47E2-5F1C-40D3-5BA1A6793D6B}"/>
              </a:ext>
            </a:extLst>
          </p:cNvPr>
          <p:cNvSpPr>
            <a:spLocks noGrp="1"/>
          </p:cNvSpPr>
          <p:nvPr>
            <p:ph type="title"/>
          </p:nvPr>
        </p:nvSpPr>
        <p:spPr/>
        <p:txBody>
          <a:bodyPr/>
          <a:lstStyle/>
          <a:p>
            <a:r>
              <a:rPr lang="en-US"/>
              <a:t>Eligible Activities</a:t>
            </a:r>
          </a:p>
        </p:txBody>
      </p:sp>
    </p:spTree>
    <p:extLst>
      <p:ext uri="{BB962C8B-B14F-4D97-AF65-F5344CB8AC3E}">
        <p14:creationId xmlns:p14="http://schemas.microsoft.com/office/powerpoint/2010/main" val="4079268195"/>
      </p:ext>
    </p:extLst>
  </p:cSld>
  <p:clrMapOvr>
    <a:masterClrMapping/>
  </p:clrMapOvr>
  <p:transition advClick="0"/>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5624" y="523198"/>
            <a:ext cx="8153400" cy="990600"/>
          </a:xfrm>
        </p:spPr>
        <p:txBody>
          <a:bodyPr>
            <a:normAutofit/>
          </a:bodyPr>
          <a:lstStyle/>
          <a:p>
            <a:pPr algn="ctr"/>
            <a:r>
              <a:rPr lang="en-US" sz="3200">
                <a:latin typeface="Arial" panose="020B0604020202020204" pitchFamily="34" charset="0"/>
                <a:cs typeface="Arial" panose="020B0604020202020204" pitchFamily="34" charset="0"/>
              </a:rPr>
              <a:t>RLF</a:t>
            </a:r>
            <a:r>
              <a:rPr lang="en-US" sz="3200" b="1">
                <a:latin typeface="Arial" panose="020B0604020202020204" pitchFamily="34" charset="0"/>
                <a:cs typeface="Arial" panose="020B0604020202020204" pitchFamily="34" charset="0"/>
              </a:rPr>
              <a:t> </a:t>
            </a:r>
            <a:r>
              <a:rPr lang="en-US" sz="3200">
                <a:latin typeface="Arial" panose="020B0604020202020204" pitchFamily="34" charset="0"/>
                <a:cs typeface="Arial" panose="020B0604020202020204" pitchFamily="34" charset="0"/>
              </a:rPr>
              <a:t>Program</a:t>
            </a:r>
          </a:p>
        </p:txBody>
      </p:sp>
      <p:sp>
        <p:nvSpPr>
          <p:cNvPr id="3" name="Content Placeholder 2"/>
          <p:cNvSpPr>
            <a:spLocks noGrp="1"/>
          </p:cNvSpPr>
          <p:nvPr>
            <p:ph idx="1"/>
          </p:nvPr>
        </p:nvSpPr>
        <p:spPr>
          <a:xfrm>
            <a:off x="1573638" y="1447444"/>
            <a:ext cx="9217372" cy="4800600"/>
          </a:xfrm>
          <a:noFill/>
          <a:ln>
            <a:noFill/>
          </a:ln>
        </p:spPr>
        <p:txBody>
          <a:bodyPr>
            <a:noAutofit/>
          </a:bodyPr>
          <a:lstStyle/>
          <a:p>
            <a:pPr marL="0" indent="0" algn="ctr" fontAlgn="ctr">
              <a:buNone/>
            </a:pPr>
            <a:r>
              <a:rPr lang="en-US" sz="2400" b="1"/>
              <a:t>Eligible Activities</a:t>
            </a:r>
            <a:endParaRPr lang="en-US" sz="2400"/>
          </a:p>
          <a:p>
            <a:pPr fontAlgn="t"/>
            <a:r>
              <a:rPr lang="en-US" sz="1800"/>
              <a:t>Loans to private, for-profit entities that: Creates/retains jobs for low-and moderate-income persons;</a:t>
            </a:r>
          </a:p>
          <a:p>
            <a:pPr fontAlgn="t"/>
            <a:r>
              <a:rPr lang="en-US" sz="1800"/>
              <a:t>Prevents or eliminates slums and blight; or</a:t>
            </a:r>
          </a:p>
          <a:p>
            <a:pPr fontAlgn="t"/>
            <a:r>
              <a:rPr lang="en-US" sz="1800"/>
              <a:t>Assists businesses that provide goods or services needed and affordable to, low-and moderate-income persons.</a:t>
            </a:r>
          </a:p>
          <a:p>
            <a:pPr fontAlgn="t"/>
            <a:r>
              <a:rPr lang="en-US" sz="1800"/>
              <a:t>Loans for activities carried out by public or private nonprofit</a:t>
            </a:r>
          </a:p>
          <a:p>
            <a:pPr fontAlgn="t"/>
            <a:r>
              <a:rPr lang="en-US" sz="1800"/>
              <a:t>Entities for </a:t>
            </a:r>
            <a:r>
              <a:rPr lang="fr-FR" sz="1800"/>
              <a:t>Acquisition, construction, reconstruction, réhabilitation, or </a:t>
            </a:r>
            <a:r>
              <a:rPr lang="en-US" sz="1800"/>
              <a:t>installation of (</a:t>
            </a:r>
            <a:r>
              <a:rPr lang="en-US" sz="1800" err="1"/>
              <a:t>i</a:t>
            </a:r>
            <a:r>
              <a:rPr lang="en-US" sz="1800"/>
              <a:t>) public facilities site improvements,</a:t>
            </a:r>
          </a:p>
          <a:p>
            <a:pPr fontAlgn="t"/>
            <a:r>
              <a:rPr lang="en-US" sz="1800"/>
              <a:t>utilities, and (ii) commercial or industrial buildings </a:t>
            </a:r>
          </a:p>
          <a:p>
            <a:pPr marL="0" indent="0">
              <a:buNone/>
            </a:pPr>
            <a:endParaRPr lang="en-US" sz="1600"/>
          </a:p>
        </p:txBody>
      </p:sp>
    </p:spTree>
    <p:extLst>
      <p:ext uri="{BB962C8B-B14F-4D97-AF65-F5344CB8AC3E}">
        <p14:creationId xmlns:p14="http://schemas.microsoft.com/office/powerpoint/2010/main" val="2249544388"/>
      </p:ext>
    </p:extLst>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8118D0-7D82-93B9-EA14-22AA7CCC84A2}"/>
              </a:ext>
            </a:extLst>
          </p:cNvPr>
          <p:cNvSpPr>
            <a:spLocks noGrp="1"/>
          </p:cNvSpPr>
          <p:nvPr>
            <p:ph type="title"/>
          </p:nvPr>
        </p:nvSpPr>
        <p:spPr>
          <a:xfrm>
            <a:off x="2019732" y="308537"/>
            <a:ext cx="2954766" cy="5583126"/>
          </a:xfrm>
        </p:spPr>
        <p:txBody>
          <a:bodyPr vert="horz" lIns="91440" tIns="45720" rIns="91440" bIns="45720" rtlCol="0" anchor="ctr">
            <a:normAutofit/>
          </a:bodyPr>
          <a:lstStyle/>
          <a:p>
            <a:pPr algn="r" defTabSz="914400"/>
            <a:r>
              <a:rPr lang="en-US" sz="4900"/>
              <a:t>Ineligible Activities</a:t>
            </a:r>
          </a:p>
        </p:txBody>
      </p:sp>
      <p:graphicFrame>
        <p:nvGraphicFramePr>
          <p:cNvPr id="6" name="Text Placeholder 1">
            <a:extLst>
              <a:ext uri="{FF2B5EF4-FFF2-40B4-BE49-F238E27FC236}">
                <a16:creationId xmlns:a16="http://schemas.microsoft.com/office/drawing/2014/main" id="{DB3F70CF-F230-C259-8981-ED90D0BCE5C4}"/>
              </a:ext>
            </a:extLst>
          </p:cNvPr>
          <p:cNvGraphicFramePr/>
          <p:nvPr>
            <p:extLst>
              <p:ext uri="{D42A27DB-BD31-4B8C-83A1-F6EECF244321}">
                <p14:modId xmlns:p14="http://schemas.microsoft.com/office/powerpoint/2010/main" val="1034753015"/>
              </p:ext>
            </p:extLst>
          </p:nvPr>
        </p:nvGraphicFramePr>
        <p:xfrm>
          <a:off x="5663417" y="353877"/>
          <a:ext cx="4683949"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5930785"/>
      </p:ext>
    </p:extLst>
  </p:cSld>
  <p:clrMapOvr>
    <a:masterClrMapping/>
  </p:clrMapOvr>
  <p:transition advClick="0"/>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p:txBody>
          <a:bodyPr/>
          <a:lstStyle/>
          <a:p>
            <a:pPr algn="ctr" eaLnBrk="1" hangingPunct="1"/>
            <a:r>
              <a:rPr lang="en-US" b="1"/>
              <a:t>Local Revolving Loan Funds</a:t>
            </a:r>
          </a:p>
        </p:txBody>
      </p:sp>
      <p:graphicFrame>
        <p:nvGraphicFramePr>
          <p:cNvPr id="6" name="Content Placeholder 1">
            <a:extLst>
              <a:ext uri="{FF2B5EF4-FFF2-40B4-BE49-F238E27FC236}">
                <a16:creationId xmlns:a16="http://schemas.microsoft.com/office/drawing/2014/main" id="{3B473CEC-F145-625B-BC16-55FDE2ACA7DF}"/>
              </a:ext>
            </a:extLst>
          </p:cNvPr>
          <p:cNvGraphicFramePr>
            <a:graphicFrameLocks noGrp="1"/>
          </p:cNvGraphicFramePr>
          <p:nvPr>
            <p:ph idx="1"/>
          </p:nvPr>
        </p:nvGraphicFramePr>
        <p:xfrm>
          <a:off x="2136648" y="1600200"/>
          <a:ext cx="8153400" cy="4495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2152650" y="459863"/>
            <a:ext cx="7886700" cy="1004594"/>
          </a:xfrm>
        </p:spPr>
        <p:txBody>
          <a:bodyPr>
            <a:normAutofit/>
          </a:bodyPr>
          <a:lstStyle/>
          <a:p>
            <a:pPr algn="ctr" eaLnBrk="1" hangingPunct="1"/>
            <a:r>
              <a:rPr lang="en-US" b="1">
                <a:solidFill>
                  <a:srgbClr val="FFFFFF"/>
                </a:solidFill>
              </a:rPr>
              <a:t>Local Government Responsibility</a:t>
            </a:r>
          </a:p>
        </p:txBody>
      </p:sp>
      <p:graphicFrame>
        <p:nvGraphicFramePr>
          <p:cNvPr id="5" name="Content Placeholder 1">
            <a:extLst>
              <a:ext uri="{FF2B5EF4-FFF2-40B4-BE49-F238E27FC236}">
                <a16:creationId xmlns:a16="http://schemas.microsoft.com/office/drawing/2014/main" id="{B37F0D99-76A5-FBA5-C6B4-AD249DC614C8}"/>
              </a:ext>
            </a:extLst>
          </p:cNvPr>
          <p:cNvGraphicFramePr>
            <a:graphicFrameLocks noGrp="1"/>
          </p:cNvGraphicFramePr>
          <p:nvPr>
            <p:ph idx="1"/>
            <p:extLst>
              <p:ext uri="{D42A27DB-BD31-4B8C-83A1-F6EECF244321}">
                <p14:modId xmlns:p14="http://schemas.microsoft.com/office/powerpoint/2010/main" val="4061921648"/>
              </p:ext>
            </p:extLst>
          </p:nvPr>
        </p:nvGraphicFramePr>
        <p:xfrm>
          <a:off x="2308292" y="1372894"/>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2562509"/>
      </p:ext>
    </p:extLst>
  </p:cSld>
  <p:clrMapOvr>
    <a:masterClrMapping/>
  </p:clrMapOvr>
  <p:transition spd="med">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234872" y="2968852"/>
            <a:ext cx="2775244" cy="2349361"/>
          </a:xfrm>
          <a:prstGeom prst="rect">
            <a:avLst/>
          </a:prstGeom>
          <a:noFill/>
        </p:spPr>
        <p:txBody>
          <a:bodyPr wrap="square" rtlCol="0">
            <a:spAutoFit/>
          </a:bodyPr>
          <a:lstStyle/>
          <a:p>
            <a:pPr marL="285750" indent="-285750">
              <a:lnSpc>
                <a:spcPts val="1575"/>
              </a:lnSpc>
              <a:buFont typeface="Arial" panose="020B0604020202020204" pitchFamily="34" charset="0"/>
              <a:buChar char="•"/>
            </a:pPr>
            <a:r>
              <a:rPr lang="en-US" sz="1600">
                <a:solidFill>
                  <a:schemeClr val="tx2"/>
                </a:solidFill>
                <a:ea typeface="Nunito Light" charset="0"/>
                <a:cs typeface="Nunito Light" charset="0"/>
              </a:rPr>
              <a:t>A community can be noncompliant if they have not submitted a semi-annual report in the last 6 months.</a:t>
            </a:r>
          </a:p>
          <a:p>
            <a:pPr>
              <a:lnSpc>
                <a:spcPts val="1575"/>
              </a:lnSpc>
            </a:pPr>
            <a:r>
              <a:rPr lang="en-US" sz="1600">
                <a:solidFill>
                  <a:schemeClr val="tx2"/>
                </a:solidFill>
                <a:ea typeface="Nunito Light" charset="0"/>
                <a:cs typeface="Nunito Light" charset="0"/>
              </a:rPr>
              <a:t> </a:t>
            </a:r>
          </a:p>
          <a:p>
            <a:pPr marL="285750" indent="-285750">
              <a:lnSpc>
                <a:spcPts val="1575"/>
              </a:lnSpc>
              <a:buFont typeface="Arial" panose="020B0604020202020204" pitchFamily="34" charset="0"/>
              <a:buChar char="•"/>
            </a:pPr>
            <a:r>
              <a:rPr lang="en-US" sz="1600">
                <a:solidFill>
                  <a:schemeClr val="tx2"/>
                </a:solidFill>
                <a:ea typeface="Nunito Light" charset="0"/>
                <a:cs typeface="Nunito Light" charset="0"/>
              </a:rPr>
              <a:t>These are due two times per year and just one delinquent report can put your RLF out of compliance.</a:t>
            </a:r>
          </a:p>
        </p:txBody>
      </p:sp>
      <p:sp>
        <p:nvSpPr>
          <p:cNvPr id="17" name="TextBox 16"/>
          <p:cNvSpPr txBox="1"/>
          <p:nvPr/>
        </p:nvSpPr>
        <p:spPr>
          <a:xfrm>
            <a:off x="7413786" y="2615320"/>
            <a:ext cx="1351804" cy="346249"/>
          </a:xfrm>
          <a:prstGeom prst="rect">
            <a:avLst/>
          </a:prstGeom>
          <a:noFill/>
        </p:spPr>
        <p:txBody>
          <a:bodyPr wrap="square" rtlCol="0">
            <a:spAutoFit/>
          </a:bodyPr>
          <a:lstStyle/>
          <a:p>
            <a:r>
              <a:rPr lang="en-US" sz="1650" b="1" spc="113">
                <a:solidFill>
                  <a:schemeClr val="tx2"/>
                </a:solidFill>
                <a:latin typeface="+mj-lt"/>
                <a:ea typeface="Nunito" charset="0"/>
                <a:cs typeface="Nunito" charset="0"/>
              </a:rPr>
              <a:t>Reports</a:t>
            </a:r>
          </a:p>
        </p:txBody>
      </p:sp>
      <p:sp>
        <p:nvSpPr>
          <p:cNvPr id="10" name="TextBox 9"/>
          <p:cNvSpPr txBox="1"/>
          <p:nvPr/>
        </p:nvSpPr>
        <p:spPr>
          <a:xfrm>
            <a:off x="2271497" y="2961569"/>
            <a:ext cx="2302775" cy="2554545"/>
          </a:xfrm>
          <a:prstGeom prst="rect">
            <a:avLst/>
          </a:prstGeom>
          <a:noFill/>
        </p:spPr>
        <p:txBody>
          <a:bodyPr wrap="square" rtlCol="0">
            <a:spAutoFit/>
          </a:bodyPr>
          <a:lstStyle/>
          <a:p>
            <a:pPr marL="285750" indent="-285750">
              <a:lnSpc>
                <a:spcPts val="1575"/>
              </a:lnSpc>
              <a:buFont typeface="Arial" panose="020B0604020202020204" pitchFamily="34" charset="0"/>
              <a:buChar char="•"/>
            </a:pPr>
            <a:r>
              <a:rPr lang="en-US" sz="1600">
                <a:solidFill>
                  <a:schemeClr val="tx2"/>
                </a:solidFill>
                <a:ea typeface="Nunito Light" charset="0"/>
                <a:cs typeface="Nunito Light" charset="0"/>
              </a:rPr>
              <a:t>Having too much cash on hand can put your RLF out of compliance.</a:t>
            </a:r>
          </a:p>
          <a:p>
            <a:pPr marL="285750" indent="-285750">
              <a:lnSpc>
                <a:spcPts val="1575"/>
              </a:lnSpc>
              <a:buFont typeface="Arial" panose="020B0604020202020204" pitchFamily="34" charset="0"/>
              <a:buChar char="•"/>
            </a:pPr>
            <a:endParaRPr lang="en-US" sz="1600">
              <a:solidFill>
                <a:schemeClr val="tx2"/>
              </a:solidFill>
              <a:ea typeface="Nunito Light" charset="0"/>
              <a:cs typeface="Nunito Light" charset="0"/>
            </a:endParaRPr>
          </a:p>
          <a:p>
            <a:pPr marL="285750" indent="-285750">
              <a:buFont typeface="Arial" panose="020B0604020202020204" pitchFamily="34" charset="0"/>
              <a:buChar char="•"/>
            </a:pPr>
            <a:r>
              <a:rPr lang="en-US" sz="1600">
                <a:solidFill>
                  <a:schemeClr val="tx2"/>
                </a:solidFill>
                <a:ea typeface="Nunito Light" charset="0"/>
                <a:cs typeface="Nunito Light" charset="0"/>
              </a:rPr>
              <a:t>RLFs </a:t>
            </a:r>
            <a:r>
              <a:rPr lang="en-US" sz="1600"/>
              <a:t>may keep the greater of $125,000 or 30% of total assets on hand in cash. </a:t>
            </a:r>
          </a:p>
          <a:p>
            <a:pPr marL="285750" indent="-285750">
              <a:lnSpc>
                <a:spcPts val="1575"/>
              </a:lnSpc>
              <a:buFont typeface="Arial" panose="020B0604020202020204" pitchFamily="34" charset="0"/>
              <a:buChar char="•"/>
            </a:pPr>
            <a:endParaRPr lang="en-US" sz="1600">
              <a:solidFill>
                <a:schemeClr val="tx2"/>
              </a:solidFill>
              <a:ea typeface="Nunito Light" charset="0"/>
              <a:cs typeface="Nunito Light" charset="0"/>
            </a:endParaRPr>
          </a:p>
        </p:txBody>
      </p:sp>
      <p:sp>
        <p:nvSpPr>
          <p:cNvPr id="18" name="TextBox 17"/>
          <p:cNvSpPr txBox="1"/>
          <p:nvPr/>
        </p:nvSpPr>
        <p:spPr>
          <a:xfrm>
            <a:off x="2542367" y="2615320"/>
            <a:ext cx="758797" cy="346249"/>
          </a:xfrm>
          <a:prstGeom prst="rect">
            <a:avLst/>
          </a:prstGeom>
          <a:noFill/>
        </p:spPr>
        <p:txBody>
          <a:bodyPr wrap="none" rtlCol="0">
            <a:spAutoFit/>
          </a:bodyPr>
          <a:lstStyle/>
          <a:p>
            <a:r>
              <a:rPr lang="en-US" sz="1650" b="1" spc="113">
                <a:solidFill>
                  <a:schemeClr val="tx2"/>
                </a:solidFill>
                <a:latin typeface="+mj-lt"/>
                <a:ea typeface="Nunito" charset="0"/>
                <a:cs typeface="Nunito" charset="0"/>
              </a:rPr>
              <a:t>Cash</a:t>
            </a:r>
          </a:p>
        </p:txBody>
      </p:sp>
      <p:sp>
        <p:nvSpPr>
          <p:cNvPr id="19" name="TextBox 18"/>
          <p:cNvSpPr txBox="1"/>
          <p:nvPr/>
        </p:nvSpPr>
        <p:spPr>
          <a:xfrm>
            <a:off x="4753185" y="2968851"/>
            <a:ext cx="2302775" cy="913070"/>
          </a:xfrm>
          <a:prstGeom prst="rect">
            <a:avLst/>
          </a:prstGeom>
          <a:noFill/>
        </p:spPr>
        <p:txBody>
          <a:bodyPr wrap="square" rtlCol="0">
            <a:spAutoFit/>
          </a:bodyPr>
          <a:lstStyle/>
          <a:p>
            <a:pPr marL="285750" indent="-285750">
              <a:lnSpc>
                <a:spcPts val="1575"/>
              </a:lnSpc>
              <a:buFont typeface="Arial" panose="020B0604020202020204" pitchFamily="34" charset="0"/>
              <a:buChar char="•"/>
            </a:pPr>
            <a:r>
              <a:rPr lang="en-US" sz="1600">
                <a:solidFill>
                  <a:schemeClr val="tx2"/>
                </a:solidFill>
                <a:ea typeface="Nunito Light" charset="0"/>
                <a:cs typeface="Nunito Light" charset="0"/>
              </a:rPr>
              <a:t>Local RLFs must have made a loan within the last 5 years.</a:t>
            </a:r>
          </a:p>
        </p:txBody>
      </p:sp>
      <p:sp>
        <p:nvSpPr>
          <p:cNvPr id="20" name="TextBox 19"/>
          <p:cNvSpPr txBox="1"/>
          <p:nvPr/>
        </p:nvSpPr>
        <p:spPr>
          <a:xfrm>
            <a:off x="5023882" y="2615320"/>
            <a:ext cx="880690" cy="346249"/>
          </a:xfrm>
          <a:prstGeom prst="rect">
            <a:avLst/>
          </a:prstGeom>
          <a:noFill/>
        </p:spPr>
        <p:txBody>
          <a:bodyPr wrap="none" rtlCol="0">
            <a:spAutoFit/>
          </a:bodyPr>
          <a:lstStyle/>
          <a:p>
            <a:r>
              <a:rPr lang="en-US" sz="1650" b="1" spc="113">
                <a:solidFill>
                  <a:schemeClr val="tx2"/>
                </a:solidFill>
                <a:latin typeface="+mj-lt"/>
                <a:ea typeface="Nunito" charset="0"/>
                <a:cs typeface="Nunito" charset="0"/>
              </a:rPr>
              <a:t>Loans</a:t>
            </a:r>
          </a:p>
        </p:txBody>
      </p:sp>
      <p:sp>
        <p:nvSpPr>
          <p:cNvPr id="9" name="TextBox 8"/>
          <p:cNvSpPr txBox="1"/>
          <p:nvPr/>
        </p:nvSpPr>
        <p:spPr>
          <a:xfrm>
            <a:off x="3745192" y="1322179"/>
            <a:ext cx="4778873" cy="554126"/>
          </a:xfrm>
          <a:prstGeom prst="rect">
            <a:avLst/>
          </a:prstGeom>
          <a:noFill/>
        </p:spPr>
        <p:txBody>
          <a:bodyPr wrap="none" rtlCol="0">
            <a:spAutoFit/>
          </a:bodyPr>
          <a:lstStyle/>
          <a:p>
            <a:pPr algn="ctr"/>
            <a:r>
              <a:rPr lang="en-US" sz="3001" b="1" spc="225">
                <a:latin typeface="+mj-lt"/>
                <a:ea typeface="Nunito Light" charset="0"/>
                <a:cs typeface="Nunito Light" charset="0"/>
              </a:rPr>
              <a:t>COMPLIANCE ISSUES</a:t>
            </a:r>
          </a:p>
        </p:txBody>
      </p:sp>
    </p:spTree>
    <p:extLst>
      <p:ext uri="{BB962C8B-B14F-4D97-AF65-F5344CB8AC3E}">
        <p14:creationId xmlns:p14="http://schemas.microsoft.com/office/powerpoint/2010/main" val="49750447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TextBox 13"/>
          <p:cNvSpPr txBox="1"/>
          <p:nvPr/>
        </p:nvSpPr>
        <p:spPr>
          <a:xfrm>
            <a:off x="6425060" y="3287105"/>
            <a:ext cx="3760341" cy="1307922"/>
          </a:xfrm>
          <a:prstGeom prst="rect">
            <a:avLst/>
          </a:prstGeom>
          <a:noFill/>
        </p:spPr>
        <p:txBody>
          <a:bodyPr wrap="square" rtlCol="0">
            <a:spAutoFit/>
          </a:bodyPr>
          <a:lstStyle/>
          <a:p>
            <a:pPr defTabSz="466344">
              <a:lnSpc>
                <a:spcPts val="1607"/>
              </a:lnSpc>
              <a:spcAft>
                <a:spcPts val="600"/>
              </a:spcAft>
            </a:pPr>
            <a:r>
              <a:rPr lang="en-US" sz="1224">
                <a:solidFill>
                  <a:schemeClr val="tx2"/>
                </a:solidFill>
              </a:rPr>
              <a:t>Closing your RLF can allow for you to receive bonus points on your CDBG annual competition application. This includes sending back all program income and if applicable, working with us to determine how receivables will be paid back to DCA.</a:t>
            </a:r>
            <a:endParaRPr lang="en-US" sz="1200">
              <a:solidFill>
                <a:schemeClr val="tx2"/>
              </a:solidFill>
              <a:ea typeface="Nunito Light" charset="0"/>
              <a:cs typeface="Nunito Light" charset="0"/>
            </a:endParaRPr>
          </a:p>
        </p:txBody>
      </p:sp>
      <p:sp>
        <p:nvSpPr>
          <p:cNvPr id="15" name="TextBox 14"/>
          <p:cNvSpPr txBox="1"/>
          <p:nvPr/>
        </p:nvSpPr>
        <p:spPr>
          <a:xfrm>
            <a:off x="7060784" y="2810402"/>
            <a:ext cx="1899932" cy="354772"/>
          </a:xfrm>
          <a:prstGeom prst="rect">
            <a:avLst/>
          </a:prstGeom>
          <a:noFill/>
        </p:spPr>
        <p:txBody>
          <a:bodyPr wrap="none" rtlCol="0">
            <a:spAutoFit/>
          </a:bodyPr>
          <a:lstStyle/>
          <a:p>
            <a:pPr defTabSz="466344">
              <a:spcAft>
                <a:spcPts val="600"/>
              </a:spcAft>
            </a:pPr>
            <a:r>
              <a:rPr lang="en-US" sz="1683" spc="115">
                <a:solidFill>
                  <a:schemeClr val="tx2"/>
                </a:solidFill>
                <a:latin typeface="+mj-lt"/>
              </a:rPr>
              <a:t>Close your RLF</a:t>
            </a:r>
            <a:endParaRPr lang="en-US" sz="1650" spc="113">
              <a:solidFill>
                <a:schemeClr val="tx2"/>
              </a:solidFill>
              <a:latin typeface="+mj-lt"/>
              <a:ea typeface="Nunito" charset="0"/>
              <a:cs typeface="Nunito" charset="0"/>
            </a:endParaRPr>
          </a:p>
        </p:txBody>
      </p:sp>
      <p:sp>
        <p:nvSpPr>
          <p:cNvPr id="16" name="TextBox 15"/>
          <p:cNvSpPr txBox="1"/>
          <p:nvPr/>
        </p:nvSpPr>
        <p:spPr>
          <a:xfrm>
            <a:off x="2006603" y="3287105"/>
            <a:ext cx="3760341" cy="1410514"/>
          </a:xfrm>
          <a:prstGeom prst="rect">
            <a:avLst/>
          </a:prstGeom>
          <a:noFill/>
        </p:spPr>
        <p:txBody>
          <a:bodyPr wrap="square" rtlCol="0">
            <a:spAutoFit/>
          </a:bodyPr>
          <a:lstStyle/>
          <a:p>
            <a:pPr defTabSz="466344">
              <a:lnSpc>
                <a:spcPts val="1607"/>
              </a:lnSpc>
              <a:spcAft>
                <a:spcPts val="600"/>
              </a:spcAft>
            </a:pPr>
            <a:r>
              <a:rPr lang="en-US" sz="1224">
                <a:solidFill>
                  <a:schemeClr val="tx2"/>
                </a:solidFill>
              </a:rPr>
              <a:t>Depending on the circumstance, you may need to...</a:t>
            </a:r>
          </a:p>
          <a:p>
            <a:pPr defTabSz="466344">
              <a:lnSpc>
                <a:spcPts val="1607"/>
              </a:lnSpc>
              <a:spcAft>
                <a:spcPts val="600"/>
              </a:spcAft>
            </a:pPr>
            <a:endParaRPr lang="en-US" sz="1224">
              <a:solidFill>
                <a:schemeClr val="tx2"/>
              </a:solidFill>
            </a:endParaRPr>
          </a:p>
          <a:p>
            <a:pPr marL="285750" indent="-285750" defTabSz="466344">
              <a:lnSpc>
                <a:spcPts val="1607"/>
              </a:lnSpc>
              <a:spcAft>
                <a:spcPts val="600"/>
              </a:spcAft>
              <a:buFont typeface="Wingdings" panose="05000000000000000000" pitchFamily="2" charset="2"/>
              <a:buChar char="q"/>
            </a:pPr>
            <a:r>
              <a:rPr lang="en-US" sz="1224">
                <a:solidFill>
                  <a:schemeClr val="tx2"/>
                </a:solidFill>
              </a:rPr>
              <a:t>Send cash back to DCA,</a:t>
            </a:r>
          </a:p>
          <a:p>
            <a:pPr marL="285750" indent="-285750" defTabSz="466344">
              <a:lnSpc>
                <a:spcPts val="1607"/>
              </a:lnSpc>
              <a:spcAft>
                <a:spcPts val="600"/>
              </a:spcAft>
              <a:buFont typeface="Wingdings" panose="05000000000000000000" pitchFamily="2" charset="2"/>
              <a:buChar char="q"/>
            </a:pPr>
            <a:r>
              <a:rPr lang="en-US" sz="1224">
                <a:solidFill>
                  <a:schemeClr val="tx2"/>
                </a:solidFill>
              </a:rPr>
              <a:t>Make a new loan, or</a:t>
            </a:r>
          </a:p>
          <a:p>
            <a:pPr marL="285750" indent="-285750" defTabSz="466344">
              <a:lnSpc>
                <a:spcPts val="1607"/>
              </a:lnSpc>
              <a:spcAft>
                <a:spcPts val="600"/>
              </a:spcAft>
              <a:buFont typeface="Wingdings" panose="05000000000000000000" pitchFamily="2" charset="2"/>
              <a:buChar char="q"/>
            </a:pPr>
            <a:r>
              <a:rPr lang="en-US" sz="1224">
                <a:solidFill>
                  <a:schemeClr val="tx2"/>
                </a:solidFill>
              </a:rPr>
              <a:t>Send in delinquent semi-annual reports</a:t>
            </a:r>
            <a:endParaRPr lang="en-US" sz="1200">
              <a:solidFill>
                <a:schemeClr val="tx2"/>
              </a:solidFill>
              <a:ea typeface="Nunito Light" charset="0"/>
              <a:cs typeface="Nunito Light" charset="0"/>
            </a:endParaRPr>
          </a:p>
        </p:txBody>
      </p:sp>
      <p:sp>
        <p:nvSpPr>
          <p:cNvPr id="17" name="TextBox 16"/>
          <p:cNvSpPr txBox="1"/>
          <p:nvPr/>
        </p:nvSpPr>
        <p:spPr>
          <a:xfrm>
            <a:off x="2312411" y="2810402"/>
            <a:ext cx="2452061" cy="354772"/>
          </a:xfrm>
          <a:prstGeom prst="rect">
            <a:avLst/>
          </a:prstGeom>
          <a:noFill/>
        </p:spPr>
        <p:txBody>
          <a:bodyPr wrap="none" rtlCol="0">
            <a:spAutoFit/>
          </a:bodyPr>
          <a:lstStyle/>
          <a:p>
            <a:pPr defTabSz="466344">
              <a:spcAft>
                <a:spcPts val="600"/>
              </a:spcAft>
            </a:pPr>
            <a:r>
              <a:rPr lang="en-US" sz="1683" spc="115">
                <a:solidFill>
                  <a:schemeClr val="tx2"/>
                </a:solidFill>
                <a:latin typeface="+mj-lt"/>
              </a:rPr>
              <a:t>Keep your RLF open</a:t>
            </a:r>
            <a:endParaRPr lang="en-US" sz="1650" spc="113">
              <a:solidFill>
                <a:schemeClr val="tx2"/>
              </a:solidFill>
              <a:latin typeface="+mj-lt"/>
              <a:ea typeface="Nunito" charset="0"/>
              <a:cs typeface="Nunito" charset="0"/>
            </a:endParaRPr>
          </a:p>
        </p:txBody>
      </p:sp>
      <p:sp>
        <p:nvSpPr>
          <p:cNvPr id="7" name="TextBox 6"/>
          <p:cNvSpPr txBox="1"/>
          <p:nvPr/>
        </p:nvSpPr>
        <p:spPr>
          <a:xfrm>
            <a:off x="4490196" y="2014623"/>
            <a:ext cx="3134142" cy="567765"/>
          </a:xfrm>
          <a:prstGeom prst="rect">
            <a:avLst/>
          </a:prstGeom>
          <a:noFill/>
        </p:spPr>
        <p:txBody>
          <a:bodyPr wrap="none" rtlCol="0">
            <a:spAutoFit/>
          </a:bodyPr>
          <a:lstStyle/>
          <a:p>
            <a:pPr algn="ctr" defTabSz="466344">
              <a:spcAft>
                <a:spcPts val="600"/>
              </a:spcAft>
            </a:pPr>
            <a:r>
              <a:rPr lang="en-US" sz="3061" b="1" spc="230">
                <a:latin typeface="+mj-lt"/>
              </a:rPr>
              <a:t>COMPLIANCE</a:t>
            </a:r>
            <a:endParaRPr lang="en-US" sz="3001" b="1" spc="225">
              <a:latin typeface="+mj-lt"/>
              <a:ea typeface="Nunito Light" charset="0"/>
              <a:cs typeface="Nunito Light" charset="0"/>
            </a:endParaRPr>
          </a:p>
        </p:txBody>
      </p:sp>
      <p:sp>
        <p:nvSpPr>
          <p:cNvPr id="8" name="TextBox 7">
            <a:extLst>
              <a:ext uri="{FF2B5EF4-FFF2-40B4-BE49-F238E27FC236}">
                <a16:creationId xmlns:a16="http://schemas.microsoft.com/office/drawing/2014/main" id="{9F2EC89E-4996-40C1-AE62-B26809712969}"/>
              </a:ext>
            </a:extLst>
          </p:cNvPr>
          <p:cNvSpPr txBox="1"/>
          <p:nvPr/>
        </p:nvSpPr>
        <p:spPr>
          <a:xfrm>
            <a:off x="5723229" y="3287105"/>
            <a:ext cx="411075" cy="354772"/>
          </a:xfrm>
          <a:prstGeom prst="rect">
            <a:avLst/>
          </a:prstGeom>
          <a:noFill/>
        </p:spPr>
        <p:txBody>
          <a:bodyPr wrap="none" rtlCol="0">
            <a:spAutoFit/>
          </a:bodyPr>
          <a:lstStyle/>
          <a:p>
            <a:pPr defTabSz="466344">
              <a:spcAft>
                <a:spcPts val="600"/>
              </a:spcAft>
            </a:pPr>
            <a:r>
              <a:rPr lang="en-US" sz="1683" spc="115">
                <a:solidFill>
                  <a:schemeClr val="tx2"/>
                </a:solidFill>
                <a:latin typeface="+mj-lt"/>
              </a:rPr>
              <a:t>or</a:t>
            </a:r>
            <a:endParaRPr lang="en-US" sz="1650" spc="113">
              <a:solidFill>
                <a:schemeClr val="tx2"/>
              </a:solidFill>
              <a:latin typeface="+mj-lt"/>
              <a:ea typeface="Nunito" charset="0"/>
              <a:cs typeface="Nunito" charset="0"/>
            </a:endParaRPr>
          </a:p>
        </p:txBody>
      </p:sp>
    </p:spTree>
    <p:extLst>
      <p:ext uri="{BB962C8B-B14F-4D97-AF65-F5344CB8AC3E}">
        <p14:creationId xmlns:p14="http://schemas.microsoft.com/office/powerpoint/2010/main" val="14603787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934A13-79EB-725D-8883-C5F0520F2311}"/>
              </a:ext>
            </a:extLst>
          </p:cNvPr>
          <p:cNvSpPr>
            <a:spLocks noGrp="1"/>
          </p:cNvSpPr>
          <p:nvPr>
            <p:ph type="body" sz="quarter" idx="10"/>
          </p:nvPr>
        </p:nvSpPr>
        <p:spPr/>
        <p:txBody>
          <a:bodyPr>
            <a:noAutofit/>
          </a:bodyPr>
          <a:lstStyle/>
          <a:p>
            <a:r>
              <a:rPr lang="en-US" sz="2400"/>
              <a:t>It is the responsibility of the local government to ensure that the RLF's proposed program, activities, and goals are in compliance with all applicable Federal and State laws, regulations and executive orders.</a:t>
            </a:r>
          </a:p>
        </p:txBody>
      </p:sp>
      <p:sp>
        <p:nvSpPr>
          <p:cNvPr id="3" name="Text Placeholder 2">
            <a:extLst>
              <a:ext uri="{FF2B5EF4-FFF2-40B4-BE49-F238E27FC236}">
                <a16:creationId xmlns:a16="http://schemas.microsoft.com/office/drawing/2014/main" id="{0FB54461-B6EA-8FC6-4F4F-3312D8279F64}"/>
              </a:ext>
            </a:extLst>
          </p:cNvPr>
          <p:cNvSpPr>
            <a:spLocks noGrp="1"/>
          </p:cNvSpPr>
          <p:nvPr>
            <p:ph type="body" sz="quarter" idx="11"/>
          </p:nvPr>
        </p:nvSpPr>
        <p:spPr/>
        <p:txBody>
          <a:bodyPr>
            <a:normAutofit/>
          </a:bodyPr>
          <a:lstStyle/>
          <a:p>
            <a:r>
              <a:rPr lang="en-US" sz="2400"/>
              <a:t>Citizen Participation</a:t>
            </a:r>
          </a:p>
          <a:p>
            <a:r>
              <a:rPr lang="en-US" sz="2400"/>
              <a:t>Environmental Review</a:t>
            </a:r>
          </a:p>
          <a:p>
            <a:r>
              <a:rPr lang="en-US" sz="2400"/>
              <a:t>Davis Bacon Act (if applicable)</a:t>
            </a:r>
          </a:p>
          <a:p>
            <a:endParaRPr lang="en-US"/>
          </a:p>
        </p:txBody>
      </p:sp>
      <p:sp>
        <p:nvSpPr>
          <p:cNvPr id="4" name="Title 3">
            <a:extLst>
              <a:ext uri="{FF2B5EF4-FFF2-40B4-BE49-F238E27FC236}">
                <a16:creationId xmlns:a16="http://schemas.microsoft.com/office/drawing/2014/main" id="{806C8653-D40D-BB11-712C-30A998B3FE1F}"/>
              </a:ext>
            </a:extLst>
          </p:cNvPr>
          <p:cNvSpPr>
            <a:spLocks noGrp="1"/>
          </p:cNvSpPr>
          <p:nvPr>
            <p:ph type="title"/>
          </p:nvPr>
        </p:nvSpPr>
        <p:spPr/>
        <p:txBody>
          <a:bodyPr>
            <a:normAutofit/>
          </a:bodyPr>
          <a:lstStyle/>
          <a:p>
            <a:pPr algn="ctr"/>
            <a:r>
              <a:rPr lang="en-US" sz="4000"/>
              <a:t>Compliance Requirements</a:t>
            </a:r>
          </a:p>
        </p:txBody>
      </p:sp>
    </p:spTree>
    <p:extLst>
      <p:ext uri="{BB962C8B-B14F-4D97-AF65-F5344CB8AC3E}">
        <p14:creationId xmlns:p14="http://schemas.microsoft.com/office/powerpoint/2010/main" val="564761719"/>
      </p:ext>
    </p:extLst>
  </p:cSld>
  <p:clrMapOvr>
    <a:masterClrMapping/>
  </p:clrMapOvr>
  <p:transition advClick="0"/>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01" y="856580"/>
            <a:ext cx="4258087" cy="514484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1">
                  <a:lumMod val="50000"/>
                </a:schemeClr>
              </a:solidFill>
              <a:latin typeface="Nunito Light" charset="0"/>
            </a:endParaRPr>
          </a:p>
        </p:txBody>
      </p:sp>
      <p:sp>
        <p:nvSpPr>
          <p:cNvPr id="13" name="TextBox 12"/>
          <p:cNvSpPr txBox="1"/>
          <p:nvPr/>
        </p:nvSpPr>
        <p:spPr>
          <a:xfrm>
            <a:off x="2029341" y="1279441"/>
            <a:ext cx="2897460" cy="1477969"/>
          </a:xfrm>
          <a:prstGeom prst="rect">
            <a:avLst/>
          </a:prstGeom>
          <a:noFill/>
        </p:spPr>
        <p:txBody>
          <a:bodyPr wrap="none" rtlCol="0">
            <a:spAutoFit/>
          </a:bodyPr>
          <a:lstStyle/>
          <a:p>
            <a:r>
              <a:rPr lang="en-US" sz="4502" spc="113">
                <a:solidFill>
                  <a:schemeClr val="bg1"/>
                </a:solidFill>
                <a:latin typeface="+mj-lt"/>
                <a:ea typeface="Nunito" charset="0"/>
                <a:cs typeface="Nunito" charset="0"/>
              </a:rPr>
              <a:t>Making a </a:t>
            </a:r>
          </a:p>
          <a:p>
            <a:r>
              <a:rPr lang="en-US" sz="4502" spc="113">
                <a:solidFill>
                  <a:schemeClr val="bg1"/>
                </a:solidFill>
                <a:latin typeface="+mj-lt"/>
                <a:ea typeface="Nunito" charset="0"/>
                <a:cs typeface="Nunito" charset="0"/>
              </a:rPr>
              <a:t>New Loan</a:t>
            </a:r>
          </a:p>
        </p:txBody>
      </p:sp>
      <p:sp>
        <p:nvSpPr>
          <p:cNvPr id="14" name="TextBox 13"/>
          <p:cNvSpPr txBox="1"/>
          <p:nvPr/>
        </p:nvSpPr>
        <p:spPr>
          <a:xfrm>
            <a:off x="2029341" y="2998311"/>
            <a:ext cx="3247404" cy="2123658"/>
          </a:xfrm>
          <a:prstGeom prst="rect">
            <a:avLst/>
          </a:prstGeom>
          <a:noFill/>
        </p:spPr>
        <p:txBody>
          <a:bodyPr wrap="square" rtlCol="0">
            <a:spAutoFit/>
          </a:bodyPr>
          <a:lstStyle/>
          <a:p>
            <a:r>
              <a:rPr lang="en-US" sz="1650" spc="113">
                <a:solidFill>
                  <a:schemeClr val="bg1"/>
                </a:solidFill>
                <a:ea typeface="Nunito" charset="0"/>
                <a:cs typeface="Nunito" charset="0"/>
              </a:rPr>
              <a:t>As of January 31st, 2020, RLF Loan Compliance Review Forms are required for every loan.</a:t>
            </a:r>
          </a:p>
          <a:p>
            <a:endParaRPr lang="en-US" sz="1650" spc="113">
              <a:solidFill>
                <a:schemeClr val="bg1"/>
              </a:solidFill>
              <a:ea typeface="Nunito" charset="0"/>
              <a:cs typeface="Nunito" charset="0"/>
            </a:endParaRPr>
          </a:p>
          <a:p>
            <a:r>
              <a:rPr lang="en-US" sz="1650" spc="113">
                <a:solidFill>
                  <a:schemeClr val="bg1"/>
                </a:solidFill>
                <a:ea typeface="Nunito" charset="0"/>
                <a:cs typeface="Nunito" charset="0"/>
              </a:rPr>
              <a:t>This form should be submitted to DCA prior to issuing a loan to a business. </a:t>
            </a:r>
          </a:p>
        </p:txBody>
      </p:sp>
      <p:pic>
        <p:nvPicPr>
          <p:cNvPr id="9" name="Content Placeholder 4" descr="RLF Compliance Review Form&#10;">
            <a:extLst>
              <a:ext uri="{FF2B5EF4-FFF2-40B4-BE49-F238E27FC236}">
                <a16:creationId xmlns:a16="http://schemas.microsoft.com/office/drawing/2014/main" id="{3CCDB31A-C1EC-4658-B6B9-E9DC526E8A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8696" y="1326869"/>
            <a:ext cx="2813797" cy="4200306"/>
          </a:xfrm>
          <a:prstGeom prst="rect">
            <a:avLst/>
          </a:prstGeom>
        </p:spPr>
      </p:pic>
    </p:spTree>
    <p:extLst>
      <p:ext uri="{BB962C8B-B14F-4D97-AF65-F5344CB8AC3E}">
        <p14:creationId xmlns:p14="http://schemas.microsoft.com/office/powerpoint/2010/main" val="13847802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24001" y="856580"/>
            <a:ext cx="4258087" cy="514484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1">
                  <a:lumMod val="50000"/>
                </a:schemeClr>
              </a:solidFill>
              <a:latin typeface="Nunito Light" charset="0"/>
            </a:endParaRPr>
          </a:p>
        </p:txBody>
      </p:sp>
      <p:sp>
        <p:nvSpPr>
          <p:cNvPr id="13" name="TextBox 12"/>
          <p:cNvSpPr txBox="1"/>
          <p:nvPr/>
        </p:nvSpPr>
        <p:spPr>
          <a:xfrm>
            <a:off x="2029341" y="1279440"/>
            <a:ext cx="2305888" cy="785151"/>
          </a:xfrm>
          <a:prstGeom prst="rect">
            <a:avLst/>
          </a:prstGeom>
          <a:noFill/>
        </p:spPr>
        <p:txBody>
          <a:bodyPr wrap="none" rtlCol="0">
            <a:spAutoFit/>
          </a:bodyPr>
          <a:lstStyle/>
          <a:p>
            <a:r>
              <a:rPr lang="en-US" sz="4502" spc="113">
                <a:solidFill>
                  <a:schemeClr val="bg1"/>
                </a:solidFill>
                <a:latin typeface="+mj-lt"/>
                <a:ea typeface="Nunito" charset="0"/>
                <a:cs typeface="Nunito" charset="0"/>
              </a:rPr>
              <a:t>Reports</a:t>
            </a:r>
          </a:p>
        </p:txBody>
      </p:sp>
      <p:sp>
        <p:nvSpPr>
          <p:cNvPr id="14" name="TextBox 13"/>
          <p:cNvSpPr txBox="1"/>
          <p:nvPr/>
        </p:nvSpPr>
        <p:spPr>
          <a:xfrm>
            <a:off x="2029341" y="2082472"/>
            <a:ext cx="3247404" cy="3393237"/>
          </a:xfrm>
          <a:prstGeom prst="rect">
            <a:avLst/>
          </a:prstGeom>
          <a:noFill/>
        </p:spPr>
        <p:txBody>
          <a:bodyPr wrap="square" rtlCol="0">
            <a:spAutoFit/>
          </a:bodyPr>
          <a:lstStyle/>
          <a:p>
            <a:r>
              <a:rPr lang="en-US" sz="1650" spc="113">
                <a:solidFill>
                  <a:schemeClr val="bg1"/>
                </a:solidFill>
                <a:ea typeface="Nunito" charset="0"/>
                <a:cs typeface="Nunito" charset="0"/>
              </a:rPr>
              <a:t>Reporting Periods </a:t>
            </a:r>
            <a:endParaRPr lang="en-US" sz="1650" b="1" spc="113">
              <a:solidFill>
                <a:schemeClr val="bg1"/>
              </a:solidFill>
              <a:ea typeface="Nunito" charset="0"/>
              <a:cs typeface="Nunito" charset="0"/>
            </a:endParaRPr>
          </a:p>
          <a:p>
            <a:endParaRPr lang="en-US" sz="1650" spc="113">
              <a:solidFill>
                <a:schemeClr val="bg1"/>
              </a:solidFill>
              <a:ea typeface="Nunito" charset="0"/>
              <a:cs typeface="Nunito" charset="0"/>
            </a:endParaRPr>
          </a:p>
          <a:p>
            <a:r>
              <a:rPr lang="en-US" sz="1650" spc="113">
                <a:solidFill>
                  <a:schemeClr val="bg1"/>
                </a:solidFill>
                <a:ea typeface="Nunito" charset="0"/>
                <a:cs typeface="Nunito" charset="0"/>
              </a:rPr>
              <a:t>December 31st, 2025</a:t>
            </a:r>
          </a:p>
          <a:p>
            <a:r>
              <a:rPr lang="en-US" sz="1650" spc="113">
                <a:solidFill>
                  <a:schemeClr val="bg1"/>
                </a:solidFill>
                <a:ea typeface="Nunito" charset="0"/>
                <a:cs typeface="Nunito" charset="0"/>
              </a:rPr>
              <a:t>Semi Annual Report due January 31st, 2026</a:t>
            </a:r>
          </a:p>
          <a:p>
            <a:endParaRPr lang="en-US" sz="1650" spc="113">
              <a:solidFill>
                <a:schemeClr val="bg1"/>
              </a:solidFill>
              <a:ea typeface="Nunito" charset="0"/>
              <a:cs typeface="Nunito" charset="0"/>
            </a:endParaRPr>
          </a:p>
          <a:p>
            <a:r>
              <a:rPr lang="en-US" sz="1650" spc="113">
                <a:solidFill>
                  <a:schemeClr val="bg1"/>
                </a:solidFill>
                <a:ea typeface="Nunito" charset="0"/>
                <a:cs typeface="Nunito" charset="0"/>
              </a:rPr>
              <a:t>June 30th, 2025</a:t>
            </a:r>
          </a:p>
          <a:p>
            <a:r>
              <a:rPr lang="en-US" sz="1650" spc="113">
                <a:solidFill>
                  <a:schemeClr val="bg1"/>
                </a:solidFill>
                <a:ea typeface="Nunito" charset="0"/>
                <a:cs typeface="Nunito" charset="0"/>
              </a:rPr>
              <a:t>Semi Annual Report due July 31st, 2025</a:t>
            </a:r>
          </a:p>
          <a:p>
            <a:endParaRPr lang="en-US" sz="1650" spc="113">
              <a:solidFill>
                <a:schemeClr val="bg1"/>
              </a:solidFill>
              <a:ea typeface="Nunito" charset="0"/>
              <a:cs typeface="Nunito" charset="0"/>
            </a:endParaRPr>
          </a:p>
          <a:p>
            <a:r>
              <a:rPr lang="en-US" sz="1650" spc="113">
                <a:solidFill>
                  <a:schemeClr val="bg1"/>
                </a:solidFill>
                <a:ea typeface="Nunito" charset="0"/>
                <a:cs typeface="Nunito" charset="0"/>
              </a:rPr>
              <a:t>December 31st, 2025</a:t>
            </a:r>
          </a:p>
          <a:p>
            <a:r>
              <a:rPr lang="en-US" sz="1650" spc="113">
                <a:solidFill>
                  <a:schemeClr val="bg1"/>
                </a:solidFill>
                <a:ea typeface="Nunito" charset="0"/>
                <a:cs typeface="Nunito" charset="0"/>
              </a:rPr>
              <a:t>Semi Annual Report due January 31st, 2025</a:t>
            </a:r>
          </a:p>
        </p:txBody>
      </p:sp>
      <p:pic>
        <p:nvPicPr>
          <p:cNvPr id="3" name="Picture 2" descr="Graphical user interface, application, table&#10;&#10;Description automatically generated">
            <a:extLst>
              <a:ext uri="{FF2B5EF4-FFF2-40B4-BE49-F238E27FC236}">
                <a16:creationId xmlns:a16="http://schemas.microsoft.com/office/drawing/2014/main" id="{E0320269-6211-4CFC-BFED-107D9D33B6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5964" y="307747"/>
            <a:ext cx="4885913" cy="3825126"/>
          </a:xfrm>
          <a:prstGeom prst="rect">
            <a:avLst/>
          </a:prstGeom>
        </p:spPr>
      </p:pic>
      <p:pic>
        <p:nvPicPr>
          <p:cNvPr id="4" name="Picture 3" descr="A document with text and images&#10;&#10;Description automatically generated with medium confidence">
            <a:extLst>
              <a:ext uri="{FF2B5EF4-FFF2-40B4-BE49-F238E27FC236}">
                <a16:creationId xmlns:a16="http://schemas.microsoft.com/office/drawing/2014/main" id="{752BA668-022C-6761-F995-A1BCC9A7C9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7948" y="2479800"/>
            <a:ext cx="4768068" cy="3521621"/>
          </a:xfrm>
          <a:prstGeom prst="rect">
            <a:avLst/>
          </a:prstGeom>
        </p:spPr>
      </p:pic>
    </p:spTree>
    <p:extLst>
      <p:ext uri="{BB962C8B-B14F-4D97-AF65-F5344CB8AC3E}">
        <p14:creationId xmlns:p14="http://schemas.microsoft.com/office/powerpoint/2010/main" val="34311168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80667F7-8D88-22BB-A2A4-F7523FC8A82A}"/>
              </a:ext>
            </a:extLst>
          </p:cNvPr>
          <p:cNvSpPr>
            <a:spLocks noGrp="1"/>
          </p:cNvSpPr>
          <p:nvPr>
            <p:ph type="title"/>
          </p:nvPr>
        </p:nvSpPr>
        <p:spPr>
          <a:xfrm>
            <a:off x="2135560" y="2098161"/>
            <a:ext cx="2804505" cy="1330839"/>
          </a:xfrm>
        </p:spPr>
        <p:txBody>
          <a:bodyPr vert="horz" lIns="91440" tIns="45720" rIns="91440" bIns="45720" rtlCol="0" anchor="ctr">
            <a:normAutofit/>
          </a:bodyPr>
          <a:lstStyle/>
          <a:p>
            <a:pPr defTabSz="914400"/>
            <a:r>
              <a:rPr lang="en-US" sz="4400"/>
              <a:t>RLF Impact</a:t>
            </a:r>
          </a:p>
        </p:txBody>
      </p:sp>
      <p:pic>
        <p:nvPicPr>
          <p:cNvPr id="5" name="Picture Placeholder 4" descr="A map of state with blue and white states&#10;&#10;Description automatically generated">
            <a:extLst>
              <a:ext uri="{FF2B5EF4-FFF2-40B4-BE49-F238E27FC236}">
                <a16:creationId xmlns:a16="http://schemas.microsoft.com/office/drawing/2014/main" id="{F01D1A4D-4708-150C-6F55-76DC5A194AB4}"/>
              </a:ext>
            </a:extLst>
          </p:cNvPr>
          <p:cNvPicPr>
            <a:picLocks noGrp="1" noChangeAspect="1"/>
          </p:cNvPicPr>
          <p:nvPr>
            <p:ph type="pic" sz="quarter" idx="4294967295"/>
          </p:nvPr>
        </p:nvPicPr>
        <p:blipFill rotWithShape="1">
          <a:blip r:embed="rId2">
            <a:extLst>
              <a:ext uri="{28A0092B-C50C-407E-A947-70E740481C1C}">
                <a14:useLocalDpi xmlns:a14="http://schemas.microsoft.com/office/drawing/2010/main" val="0"/>
              </a:ext>
            </a:extLst>
          </a:blip>
          <a:srcRect l="-444" r="-420"/>
          <a:stretch/>
        </p:blipFill>
        <p:spPr>
          <a:xfrm>
            <a:off x="6684205" y="374650"/>
            <a:ext cx="5140325" cy="6108700"/>
          </a:xfrm>
          <a:prstGeom prst="rect">
            <a:avLst/>
          </a:prstGeom>
        </p:spPr>
      </p:pic>
    </p:spTree>
    <p:extLst>
      <p:ext uri="{BB962C8B-B14F-4D97-AF65-F5344CB8AC3E}">
        <p14:creationId xmlns:p14="http://schemas.microsoft.com/office/powerpoint/2010/main" val="76456248"/>
      </p:ext>
    </p:extLst>
  </p:cSld>
  <p:clrMapOvr>
    <a:masterClrMapping/>
  </p:clrMapOvr>
  <p:transition spd="med">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28B9F-C1B8-44E3-B756-D6E07169010E}"/>
              </a:ext>
            </a:extLst>
          </p:cNvPr>
          <p:cNvSpPr>
            <a:spLocks noGrp="1"/>
          </p:cNvSpPr>
          <p:nvPr>
            <p:ph type="title"/>
          </p:nvPr>
        </p:nvSpPr>
        <p:spPr/>
        <p:txBody>
          <a:bodyPr/>
          <a:lstStyle/>
          <a:p>
            <a:r>
              <a:rPr lang="en-US"/>
              <a:t>Thanks!</a:t>
            </a:r>
          </a:p>
        </p:txBody>
      </p:sp>
      <p:sp>
        <p:nvSpPr>
          <p:cNvPr id="12" name="Text Placeholder 11">
            <a:extLst>
              <a:ext uri="{FF2B5EF4-FFF2-40B4-BE49-F238E27FC236}">
                <a16:creationId xmlns:a16="http://schemas.microsoft.com/office/drawing/2014/main" id="{6385DE7C-D3F1-7149-F8B2-67262BCDD41F}"/>
              </a:ext>
            </a:extLst>
          </p:cNvPr>
          <p:cNvSpPr>
            <a:spLocks noGrp="1"/>
          </p:cNvSpPr>
          <p:nvPr>
            <p:ph type="body" sz="quarter" idx="10"/>
          </p:nvPr>
        </p:nvSpPr>
        <p:spPr/>
        <p:txBody>
          <a:bodyPr/>
          <a:lstStyle/>
          <a:p>
            <a:endParaRPr lang="en-US"/>
          </a:p>
        </p:txBody>
      </p:sp>
      <p:sp>
        <p:nvSpPr>
          <p:cNvPr id="10" name="Text Placeholder 9">
            <a:extLst>
              <a:ext uri="{FF2B5EF4-FFF2-40B4-BE49-F238E27FC236}">
                <a16:creationId xmlns:a16="http://schemas.microsoft.com/office/drawing/2014/main" id="{E2CD27A3-E732-F9B9-3B0C-14E7119B99B6}"/>
              </a:ext>
            </a:extLst>
          </p:cNvPr>
          <p:cNvSpPr>
            <a:spLocks noGrp="1"/>
          </p:cNvSpPr>
          <p:nvPr>
            <p:ph type="body" sz="quarter" idx="11"/>
          </p:nvPr>
        </p:nvSpPr>
        <p:spPr/>
        <p:txBody>
          <a:bodyPr/>
          <a:lstStyle/>
          <a:p>
            <a:endParaRPr lang="en-US"/>
          </a:p>
        </p:txBody>
      </p:sp>
      <p:sp>
        <p:nvSpPr>
          <p:cNvPr id="6" name="Text Placeholder 5">
            <a:extLst>
              <a:ext uri="{FF2B5EF4-FFF2-40B4-BE49-F238E27FC236}">
                <a16:creationId xmlns:a16="http://schemas.microsoft.com/office/drawing/2014/main" id="{C896B9D3-34A1-4B35-8B50-415B9D4B976D}"/>
              </a:ext>
            </a:extLst>
          </p:cNvPr>
          <p:cNvSpPr>
            <a:spLocks noGrp="1"/>
          </p:cNvSpPr>
          <p:nvPr>
            <p:ph type="body" sz="quarter" idx="13"/>
          </p:nvPr>
        </p:nvSpPr>
        <p:spPr/>
        <p:txBody>
          <a:bodyPr/>
          <a:lstStyle/>
          <a:p>
            <a:endParaRPr lang="en-US" b="1">
              <a:solidFill>
                <a:schemeClr val="accent1"/>
              </a:solidFill>
            </a:endParaRPr>
          </a:p>
        </p:txBody>
      </p:sp>
    </p:spTree>
    <p:extLst>
      <p:ext uri="{BB962C8B-B14F-4D97-AF65-F5344CB8AC3E}">
        <p14:creationId xmlns:p14="http://schemas.microsoft.com/office/powerpoint/2010/main" val="1556374765"/>
      </p:ext>
    </p:extLst>
  </p:cSld>
  <p:clrMapOvr>
    <a:masterClrMapping/>
  </p:clrMapOvr>
</p:sld>
</file>

<file path=ppt/theme/theme1.xml><?xml version="1.0" encoding="utf-8"?>
<a:theme xmlns:a="http://schemas.openxmlformats.org/drawingml/2006/main" name="Custom Design">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1">
  <a:themeElements>
    <a:clrScheme name="Custom 7">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12935E37-5AFB-48CA-A4AF-D6069CBF0AED}" vid="{36AB5A2B-0B14-4451-9545-C13C7C7A4421}"/>
    </a:ext>
  </a:extLst>
</a:theme>
</file>

<file path=ppt/theme/theme4.xml><?xml version="1.0" encoding="utf-8"?>
<a:theme xmlns:a="http://schemas.openxmlformats.org/drawingml/2006/main" name="1_Office Theme">
  <a:themeElements>
    <a:clrScheme name="Custom 2">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31100d4-4470-42c1-96bc-46686c1829ae" xsi:nil="true"/>
    <lcf76f155ced4ddcb4097134ff3c332f xmlns="c9637c14-bb27-4e6f-93e8-ce3de48661c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98215A7-FD7D-4B0A-99A5-AE8976D81A21}">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136C49D-C16F-4532-B295-B09D505FA10E}">
  <ds:schemaRefs>
    <ds:schemaRef ds:uri="http://schemas.microsoft.com/sharepoint/v3/contenttype/forms"/>
  </ds:schemaRefs>
</ds:datastoreItem>
</file>

<file path=customXml/itemProps3.xml><?xml version="1.0" encoding="utf-8"?>
<ds:datastoreItem xmlns:ds="http://schemas.openxmlformats.org/officeDocument/2006/customXml" ds:itemID="{FA47F362-AB41-4ABF-83EE-218717EAE2D2}">
  <ds:schemaRefs>
    <ds:schemaRef ds:uri="http://purl.org/dc/elements/1.1/"/>
    <ds:schemaRef ds:uri="http://schemas.microsoft.com/office/infopath/2007/PartnerControls"/>
    <ds:schemaRef ds:uri="c9637c14-bb27-4e6f-93e8-ce3de48661c9"/>
    <ds:schemaRef ds:uri="http://purl.org/dc/terms/"/>
    <ds:schemaRef ds:uri="http://schemas.microsoft.com/office/2006/documentManagement/types"/>
    <ds:schemaRef ds:uri="http://purl.org/dc/dcmitype/"/>
    <ds:schemaRef ds:uri="http://www.w3.org/XML/1998/namespace"/>
    <ds:schemaRef ds:uri="http://schemas.microsoft.com/office/2006/metadata/properties"/>
    <ds:schemaRef ds:uri="http://schemas.openxmlformats.org/package/2006/metadata/core-properties"/>
    <ds:schemaRef ds:uri="431100d4-4470-42c1-96bc-46686c1829a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7125</Words>
  <Application>Microsoft Office PowerPoint</Application>
  <PresentationFormat>Widescreen</PresentationFormat>
  <Paragraphs>580</Paragraphs>
  <Slides>112</Slides>
  <Notes>9</Notes>
  <HiddenSlides>6</HiddenSlides>
  <MMClips>0</MMClips>
  <ScaleCrop>false</ScaleCrop>
  <HeadingPairs>
    <vt:vector size="8" baseType="variant">
      <vt:variant>
        <vt:lpstr>Fonts Used</vt:lpstr>
      </vt:variant>
      <vt:variant>
        <vt:i4>12</vt:i4>
      </vt:variant>
      <vt:variant>
        <vt:lpstr>Theme</vt:lpstr>
      </vt:variant>
      <vt:variant>
        <vt:i4>4</vt:i4>
      </vt:variant>
      <vt:variant>
        <vt:lpstr>Embedded OLE Servers</vt:lpstr>
      </vt:variant>
      <vt:variant>
        <vt:i4>1</vt:i4>
      </vt:variant>
      <vt:variant>
        <vt:lpstr>Slide Titles</vt:lpstr>
      </vt:variant>
      <vt:variant>
        <vt:i4>112</vt:i4>
      </vt:variant>
    </vt:vector>
  </HeadingPairs>
  <TitlesOfParts>
    <vt:vector size="129" baseType="lpstr">
      <vt:lpstr>Batang</vt:lpstr>
      <vt:lpstr>Arial</vt:lpstr>
      <vt:lpstr>Calibri</vt:lpstr>
      <vt:lpstr>Courier New</vt:lpstr>
      <vt:lpstr>Nunito</vt:lpstr>
      <vt:lpstr>Nunito Light</vt:lpstr>
      <vt:lpstr>Segoe UI</vt:lpstr>
      <vt:lpstr>Source Sans Pro</vt:lpstr>
      <vt:lpstr>Symbol</vt:lpstr>
      <vt:lpstr>Times New Roman</vt:lpstr>
      <vt:lpstr>Wingdings</vt:lpstr>
      <vt:lpstr>WordVisiCarriageReturn_MSFontService</vt:lpstr>
      <vt:lpstr>Custom Design</vt:lpstr>
      <vt:lpstr>Office Theme</vt:lpstr>
      <vt:lpstr>Theme1</vt:lpstr>
      <vt:lpstr>1_Office Theme</vt:lpstr>
      <vt:lpstr>Image</vt:lpstr>
      <vt:lpstr>PowerPoint Presentation</vt:lpstr>
      <vt:lpstr>Point of Contacts:</vt:lpstr>
      <vt:lpstr>The DCA Team</vt:lpstr>
      <vt:lpstr>Overview</vt:lpstr>
      <vt:lpstr>Set-Aside Programs</vt:lpstr>
      <vt:lpstr>Available Funding: Georgia</vt:lpstr>
      <vt:lpstr>PowerPoint Presentation</vt:lpstr>
      <vt:lpstr>Maximum Award Amounts</vt:lpstr>
      <vt:lpstr>Organizational Processes</vt:lpstr>
      <vt:lpstr>Review &amp; Underwrite Application Timeline</vt:lpstr>
      <vt:lpstr>What exactly is this IPA? </vt:lpstr>
      <vt:lpstr>What is PACA?</vt:lpstr>
      <vt:lpstr>In other words, this is how it works:</vt:lpstr>
      <vt:lpstr>How it works, continued:</vt:lpstr>
      <vt:lpstr>PowerPoint Presentation</vt:lpstr>
      <vt:lpstr>Employment Incentive Program</vt:lpstr>
      <vt:lpstr>Employment Incentive Program</vt:lpstr>
      <vt:lpstr>Eligibility Restrictions</vt:lpstr>
      <vt:lpstr>Compliance Status Check</vt:lpstr>
      <vt:lpstr>Employment Incentive Program</vt:lpstr>
      <vt:lpstr>Employment Incentive Program</vt:lpstr>
      <vt:lpstr>Employment Incentive Program</vt:lpstr>
      <vt:lpstr>Employment Incentive Program</vt:lpstr>
      <vt:lpstr>CDBG ED Grants - Examples Eligible Activities </vt:lpstr>
      <vt:lpstr>Ineligible CDBG-ED/EIP/RDF Activities</vt:lpstr>
      <vt:lpstr>Pre-application Reminders </vt:lpstr>
      <vt:lpstr>PowerPoint Presentation</vt:lpstr>
      <vt:lpstr>PowerPoint Presentation</vt:lpstr>
      <vt:lpstr>PowerPoint Presentation</vt:lpstr>
      <vt:lpstr>Definition of Low-and Moderate-Income</vt:lpstr>
      <vt:lpstr>HUD Income Guidelines</vt:lpstr>
      <vt:lpstr>Low- and Moderate-Income Jobs Criteria</vt:lpstr>
      <vt:lpstr>Low- and Moderate-Income Jobs Criteria Continued</vt:lpstr>
      <vt:lpstr>EIP Checklist</vt:lpstr>
      <vt:lpstr>DCA Forms</vt:lpstr>
      <vt:lpstr>EIP Loan Disbursement</vt:lpstr>
      <vt:lpstr>HUD Guidelines on EIP/RDF loans</vt:lpstr>
      <vt:lpstr>EIP Direct Loan Program</vt:lpstr>
      <vt:lpstr>Bacon County– Street Paving and Drainage Improvements</vt:lpstr>
      <vt:lpstr>Source and Use – City of Royston</vt:lpstr>
      <vt:lpstr>Employment Incentive Program Ranking System</vt:lpstr>
      <vt:lpstr>Demographic    (120 points)</vt:lpstr>
      <vt:lpstr>Feasibility (110 points)</vt:lpstr>
      <vt:lpstr>Feasibility continued</vt:lpstr>
      <vt:lpstr>Feasibility continued</vt:lpstr>
      <vt:lpstr>Strategy (110 Points)</vt:lpstr>
      <vt:lpstr>Strategy continued</vt:lpstr>
      <vt:lpstr>Impact (110 points)</vt:lpstr>
      <vt:lpstr>EIP Outcomes</vt:lpstr>
      <vt:lpstr>PowerPoint Presentation</vt:lpstr>
      <vt:lpstr>Redevelopment Fund (RDF)</vt:lpstr>
      <vt:lpstr>Ineligible CDBG-ED/EIP/RDF Activities</vt:lpstr>
      <vt:lpstr>What exactly does “blight” mean?</vt:lpstr>
      <vt:lpstr>Elimination of Slum and Blight  “Spot Basis” vs “Area Basis”</vt:lpstr>
      <vt:lpstr>Spot Basis</vt:lpstr>
      <vt:lpstr>Spot Basis </vt:lpstr>
      <vt:lpstr>PowerPoint Presentation</vt:lpstr>
      <vt:lpstr>Spot Basis</vt:lpstr>
      <vt:lpstr>Direct Assistance to For-Profit Entity</vt:lpstr>
      <vt:lpstr>Area Basis</vt:lpstr>
      <vt:lpstr>Area Basis Condition Determination</vt:lpstr>
      <vt:lpstr>Successful Spot Basis Project</vt:lpstr>
      <vt:lpstr>Building Interior-Before Renovation</vt:lpstr>
      <vt:lpstr>After Renovations</vt:lpstr>
      <vt:lpstr>Monroe RDF Award</vt:lpstr>
      <vt:lpstr>City of Monroe: Source and Use</vt:lpstr>
      <vt:lpstr>Successful Area Basis Project</vt:lpstr>
      <vt:lpstr>City of Madison RDF Award</vt:lpstr>
      <vt:lpstr>Madison RDF Source and Use</vt:lpstr>
      <vt:lpstr>Things to Remember</vt:lpstr>
      <vt:lpstr>RDF Ranking System</vt:lpstr>
      <vt:lpstr>Demographic Need ( 120 points)</vt:lpstr>
      <vt:lpstr>Feasibility (210 points)</vt:lpstr>
      <vt:lpstr>Feasibility (210 points)</vt:lpstr>
      <vt:lpstr>Strategy(110 points)</vt:lpstr>
      <vt:lpstr>Project Leverage ( 30 points)</vt:lpstr>
      <vt:lpstr>Application Forms</vt:lpstr>
      <vt:lpstr>RDF Program Impact</vt:lpstr>
      <vt:lpstr>PowerPoint Presentation</vt:lpstr>
      <vt:lpstr>Immediate Threat and Danger (ITAD)</vt:lpstr>
      <vt:lpstr>Eligible Activities</vt:lpstr>
      <vt:lpstr>ITAD Circumstance</vt:lpstr>
      <vt:lpstr>Examples of Eligible Activity</vt:lpstr>
      <vt:lpstr>Application Process</vt:lpstr>
      <vt:lpstr>Minimum Information Needed For Determination</vt:lpstr>
      <vt:lpstr>PowerPoint Presentation</vt:lpstr>
      <vt:lpstr>DCA Forms</vt:lpstr>
      <vt:lpstr>DCA Forms</vt:lpstr>
      <vt:lpstr>DCA Forms</vt:lpstr>
      <vt:lpstr>DCA Forms</vt:lpstr>
      <vt:lpstr>DCA Forms</vt:lpstr>
      <vt:lpstr>DCA Forms</vt:lpstr>
      <vt:lpstr>CDBG Form 7 Example</vt:lpstr>
      <vt:lpstr>DCA Forms</vt:lpstr>
      <vt:lpstr>DCA Forms</vt:lpstr>
      <vt:lpstr>DCA Forms</vt:lpstr>
      <vt:lpstr>DCA Forms</vt:lpstr>
      <vt:lpstr>DCA Forms</vt:lpstr>
      <vt:lpstr>DCA Forms</vt:lpstr>
      <vt:lpstr>EIP and RDF Capitalized Revolving Loan Funds(RLF’s)</vt:lpstr>
      <vt:lpstr>Eligible Activities</vt:lpstr>
      <vt:lpstr>RLF Program</vt:lpstr>
      <vt:lpstr>Ineligible Activities</vt:lpstr>
      <vt:lpstr>Local Revolving Loan Funds</vt:lpstr>
      <vt:lpstr>Local Government Responsibility</vt:lpstr>
      <vt:lpstr>PowerPoint Presentation</vt:lpstr>
      <vt:lpstr>PowerPoint Presentation</vt:lpstr>
      <vt:lpstr>Compliance Requirements</vt:lpstr>
      <vt:lpstr>PowerPoint Presentation</vt:lpstr>
      <vt:lpstr>PowerPoint Presentation</vt:lpstr>
      <vt:lpstr>RLF Impact</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Shayla Moultrie</dc:creator>
  <cp:lastModifiedBy>Shayla Moultrie</cp:lastModifiedBy>
  <cp:revision>1</cp:revision>
  <dcterms:created xsi:type="dcterms:W3CDTF">2023-04-03T19:03:47Z</dcterms:created>
  <dcterms:modified xsi:type="dcterms:W3CDTF">2026-09-25T17:33:26Z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