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4.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8A5_A4BE11B3.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modernComment_7FE_5AC40886.xml" ContentType="application/vnd.ms-powerpoint.comment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modernComment_873_6ADB7061.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8" r:id="rId4"/>
    <p:sldMasterId id="2147483713" r:id="rId5"/>
    <p:sldMasterId id="2147483731" r:id="rId6"/>
    <p:sldMasterId id="2147483775" r:id="rId7"/>
    <p:sldMasterId id="2147483794" r:id="rId8"/>
  </p:sldMasterIdLst>
  <p:notesMasterIdLst>
    <p:notesMasterId r:id="rId44"/>
  </p:notesMasterIdLst>
  <p:sldIdLst>
    <p:sldId id="302" r:id="rId9"/>
    <p:sldId id="2176" r:id="rId10"/>
    <p:sldId id="2063" r:id="rId11"/>
    <p:sldId id="2220" r:id="rId12"/>
    <p:sldId id="2175" r:id="rId13"/>
    <p:sldId id="2156" r:id="rId14"/>
    <p:sldId id="2167" r:id="rId15"/>
    <p:sldId id="2168" r:id="rId16"/>
    <p:sldId id="2169" r:id="rId17"/>
    <p:sldId id="2160" r:id="rId18"/>
    <p:sldId id="2213" r:id="rId19"/>
    <p:sldId id="2218" r:id="rId20"/>
    <p:sldId id="2222" r:id="rId21"/>
    <p:sldId id="2172" r:id="rId22"/>
    <p:sldId id="2173" r:id="rId23"/>
    <p:sldId id="2219" r:id="rId24"/>
    <p:sldId id="2161" r:id="rId25"/>
    <p:sldId id="2174" r:id="rId26"/>
    <p:sldId id="2223" r:id="rId27"/>
    <p:sldId id="2224" r:id="rId28"/>
    <p:sldId id="2225" r:id="rId29"/>
    <p:sldId id="2221" r:id="rId30"/>
    <p:sldId id="2170" r:id="rId31"/>
    <p:sldId id="2162" r:id="rId32"/>
    <p:sldId id="2165" r:id="rId33"/>
    <p:sldId id="2164" r:id="rId34"/>
    <p:sldId id="2181" r:id="rId35"/>
    <p:sldId id="2177" r:id="rId36"/>
    <p:sldId id="2182" r:id="rId37"/>
    <p:sldId id="2179" r:id="rId38"/>
    <p:sldId id="2180" r:id="rId39"/>
    <p:sldId id="2046" r:id="rId40"/>
    <p:sldId id="2206" r:id="rId41"/>
    <p:sldId id="2163" r:id="rId42"/>
    <p:sldId id="298" r:id="rId43"/>
  </p:sldIdLst>
  <p:sldSz cx="20104100" cy="11309350"/>
  <p:notesSz cx="20104100" cy="11309350"/>
  <p:custDataLst>
    <p:tags r:id="rId45"/>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ED5C0F-0DDE-28A8-98AA-1880E1973B08}" name="Shayla Moultrie" initials="SM" userId="S::Shayla.Moultrie@dca.ga.gov::7ddb665b-374b-497a-a2f2-9a9ce5cb8b69" providerId="AD"/>
  <p188:author id="{41212C53-9AF4-CF33-C029-3F39F54CD8A0}" name="Kathleen Vaughn" initials="KV" userId="S::kathleen.vaughn@dca.ga.gov::166e0c8a-017f-411f-bde7-453284349333" providerId="AD"/>
  <p188:author id="{66129489-2710-2E4D-EC5D-4D353556F459}" name="Brittney Hickom" initials="BH" userId="S::brittney.hickom@dca.ga.gov::9ab811d9-63a9-43e0-a965-78790b7ac4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100392-ACF2-4AC9-B97A-E75E8A7A5C9D}" v="53" dt="2026-09-25T17:14:14.300"/>
    <p1510:client id="{794E8DB8-EF4D-9600-B5E9-BE1F3CBA21CF}" v="1" dt="2026-09-25T15:15:06.13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174" y="9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ney Hickom" userId="9ab811d9-63a9-43e0-a965-78790b7ac483" providerId="ADAL" clId="{2EB47439-4770-4050-A5C5-3CE6CD29C4A8}"/>
    <pc:docChg chg="undo custSel addSld modSld">
      <pc:chgData name="Brittney Hickom" userId="9ab811d9-63a9-43e0-a965-78790b7ac483" providerId="ADAL" clId="{2EB47439-4770-4050-A5C5-3CE6CD29C4A8}" dt="2026-08-31T14:33:53.036" v="375"/>
      <pc:docMkLst>
        <pc:docMk/>
      </pc:docMkLst>
      <pc:sldChg chg="modSp mod">
        <pc:chgData name="Brittney Hickom" userId="9ab811d9-63a9-43e0-a965-78790b7ac483" providerId="ADAL" clId="{2EB47439-4770-4050-A5C5-3CE6CD29C4A8}" dt="2026-08-31T14:25:44.200" v="21" actId="20577"/>
        <pc:sldMkLst>
          <pc:docMk/>
          <pc:sldMk cId="1116274662" sldId="2156"/>
        </pc:sldMkLst>
        <pc:spChg chg="mod">
          <ac:chgData name="Brittney Hickom" userId="9ab811d9-63a9-43e0-a965-78790b7ac483" providerId="ADAL" clId="{2EB47439-4770-4050-A5C5-3CE6CD29C4A8}" dt="2026-08-31T14:25:44.200" v="21" actId="20577"/>
          <ac:spMkLst>
            <pc:docMk/>
            <pc:sldMk cId="1116274662" sldId="2156"/>
            <ac:spMk id="21" creationId="{00000000-0000-0000-0000-000000000000}"/>
          </ac:spMkLst>
        </pc:spChg>
      </pc:sldChg>
      <pc:sldChg chg="addSp delSp modSp add mod delAnim modAnim modNotesTx">
        <pc:chgData name="Brittney Hickom" userId="9ab811d9-63a9-43e0-a965-78790b7ac483" providerId="ADAL" clId="{2EB47439-4770-4050-A5C5-3CE6CD29C4A8}" dt="2026-08-31T14:33:53.036" v="375"/>
        <pc:sldMkLst>
          <pc:docMk/>
          <pc:sldMk cId="2609636904" sldId="2223"/>
        </pc:sldMkLst>
        <pc:spChg chg="add mod">
          <ac:chgData name="Brittney Hickom" userId="9ab811d9-63a9-43e0-a965-78790b7ac483" providerId="ADAL" clId="{2EB47439-4770-4050-A5C5-3CE6CD29C4A8}" dt="2026-08-31T14:32:20.843" v="369" actId="1582"/>
          <ac:spMkLst>
            <pc:docMk/>
            <pc:sldMk cId="2609636904" sldId="2223"/>
            <ac:spMk id="15" creationId="{C18A94D0-7F4F-912C-847C-10757C3514A5}"/>
          </ac:spMkLst>
        </pc:spChg>
        <pc:spChg chg="add mod">
          <ac:chgData name="Brittney Hickom" userId="9ab811d9-63a9-43e0-a965-78790b7ac483" providerId="ADAL" clId="{2EB47439-4770-4050-A5C5-3CE6CD29C4A8}" dt="2026-08-31T14:33:35.243" v="374" actId="14100"/>
          <ac:spMkLst>
            <pc:docMk/>
            <pc:sldMk cId="2609636904" sldId="2223"/>
            <ac:spMk id="17" creationId="{0FCFD4E5-E056-A135-759E-F46CDBB1C3E4}"/>
          </ac:spMkLst>
        </pc:spChg>
        <pc:spChg chg="mod">
          <ac:chgData name="Brittney Hickom" userId="9ab811d9-63a9-43e0-a965-78790b7ac483" providerId="ADAL" clId="{2EB47439-4770-4050-A5C5-3CE6CD29C4A8}" dt="2026-08-31T14:27:02.168" v="73" actId="1076"/>
          <ac:spMkLst>
            <pc:docMk/>
            <pc:sldMk cId="2609636904" sldId="2223"/>
            <ac:spMk id="18" creationId="{EB4955FC-FD59-AEB0-ACD1-4F1D8DAAA2B1}"/>
          </ac:spMkLst>
        </pc:spChg>
        <pc:picChg chg="add mod">
          <ac:chgData name="Brittney Hickom" userId="9ab811d9-63a9-43e0-a965-78790b7ac483" providerId="ADAL" clId="{2EB47439-4770-4050-A5C5-3CE6CD29C4A8}" dt="2026-08-31T14:30:23.083" v="102" actId="1076"/>
          <ac:picMkLst>
            <pc:docMk/>
            <pc:sldMk cId="2609636904" sldId="2223"/>
            <ac:picMk id="12" creationId="{59E2D21C-496B-2AA5-AB39-43E5623D0BEF}"/>
          </ac:picMkLst>
        </pc:picChg>
        <pc:picChg chg="add mod">
          <ac:chgData name="Brittney Hickom" userId="9ab811d9-63a9-43e0-a965-78790b7ac483" providerId="ADAL" clId="{2EB47439-4770-4050-A5C5-3CE6CD29C4A8}" dt="2026-08-31T14:29:48.072" v="100" actId="1076"/>
          <ac:picMkLst>
            <pc:docMk/>
            <pc:sldMk cId="2609636904" sldId="2223"/>
            <ac:picMk id="14" creationId="{1A7C2F7D-CA04-0907-CA3B-81B4D066E6E9}"/>
          </ac:picMkLst>
        </pc:picChg>
      </pc:sldChg>
    </pc:docChg>
  </pc:docChgLst>
  <pc:docChgLst>
    <pc:chgData name="Shayla Moultrie" userId="S::shayla.moultrie@dca.ga.gov::7ddb665b-374b-497a-a2f2-9a9ce5cb8b69" providerId="AD" clId="Web-{794E8DB8-EF4D-9600-B5E9-BE1F3CBA21CF}"/>
    <pc:docChg chg="modSld">
      <pc:chgData name="Shayla Moultrie" userId="S::shayla.moultrie@dca.ga.gov::7ddb665b-374b-497a-a2f2-9a9ce5cb8b69" providerId="AD" clId="Web-{794E8DB8-EF4D-9600-B5E9-BE1F3CBA21CF}" dt="2026-09-25T15:15:06.137" v="0"/>
      <pc:docMkLst>
        <pc:docMk/>
      </pc:docMkLst>
      <pc:sldChg chg="modSp">
        <pc:chgData name="Shayla Moultrie" userId="S::shayla.moultrie@dca.ga.gov::7ddb665b-374b-497a-a2f2-9a9ce5cb8b69" providerId="AD" clId="Web-{794E8DB8-EF4D-9600-B5E9-BE1F3CBA21CF}" dt="2026-09-25T15:15:06.137" v="0"/>
        <pc:sldMkLst>
          <pc:docMk/>
          <pc:sldMk cId="3363495171" sldId="2173"/>
        </pc:sldMkLst>
        <pc:spChg chg="mod">
          <ac:chgData name="Shayla Moultrie" userId="S::shayla.moultrie@dca.ga.gov::7ddb665b-374b-497a-a2f2-9a9ce5cb8b69" providerId="AD" clId="Web-{794E8DB8-EF4D-9600-B5E9-BE1F3CBA21CF}" dt="2026-09-25T15:15:06.137" v="0"/>
          <ac:spMkLst>
            <pc:docMk/>
            <pc:sldMk cId="3363495171" sldId="2173"/>
            <ac:spMk id="2" creationId="{7CC1701B-0A90-9B5C-D65D-BFB89DE3B368}"/>
          </ac:spMkLst>
        </pc:spChg>
      </pc:sldChg>
    </pc:docChg>
  </pc:docChgLst>
  <pc:docChgLst>
    <pc:chgData name="Brittney Hickom" userId="S::brittney.hickom@dca.ga.gov::9ab811d9-63a9-43e0-a965-78790b7ac483" providerId="AD" clId="Web-{15BF165A-DDAD-99E8-D0BF-4F116F25B936}"/>
    <pc:docChg chg="modSld">
      <pc:chgData name="Brittney Hickom" userId="S::brittney.hickom@dca.ga.gov::9ab811d9-63a9-43e0-a965-78790b7ac483" providerId="AD" clId="Web-{15BF165A-DDAD-99E8-D0BF-4F116F25B936}" dt="2026-09-14T14:27:25.463" v="124"/>
      <pc:docMkLst>
        <pc:docMk/>
      </pc:docMkLst>
      <pc:sldChg chg="modNotes">
        <pc:chgData name="Brittney Hickom" userId="S::brittney.hickom@dca.ga.gov::9ab811d9-63a9-43e0-a965-78790b7ac483" providerId="AD" clId="Web-{15BF165A-DDAD-99E8-D0BF-4F116F25B936}" dt="2026-09-14T14:27:25.463" v="124"/>
        <pc:sldMkLst>
          <pc:docMk/>
          <pc:sldMk cId="3075595601" sldId="2220"/>
        </pc:sldMkLst>
      </pc:sldChg>
    </pc:docChg>
  </pc:docChgLst>
  <pc:docChgLst>
    <pc:chgData name="Shayla Moultrie" userId="7ddb665b-374b-497a-a2f2-9a9ce5cb8b69" providerId="ADAL" clId="{CC4FE165-A318-4C04-B4A8-CF94A31F1B73}"/>
    <pc:docChg chg="undo custSel modSld delMainMaster modMainMaster">
      <pc:chgData name="Shayla Moultrie" userId="7ddb665b-374b-497a-a2f2-9a9ce5cb8b69" providerId="ADAL" clId="{CC4FE165-A318-4C04-B4A8-CF94A31F1B73}" dt="2026-09-25T17:14:14.300" v="141" actId="12269"/>
      <pc:docMkLst>
        <pc:docMk/>
      </pc:docMkLst>
      <pc:sldChg chg="modSp mod">
        <pc:chgData name="Shayla Moultrie" userId="7ddb665b-374b-497a-a2f2-9a9ce5cb8b69" providerId="ADAL" clId="{CC4FE165-A318-4C04-B4A8-CF94A31F1B73}" dt="2026-09-23T16:58:26.825" v="116" actId="2711"/>
        <pc:sldMkLst>
          <pc:docMk/>
          <pc:sldMk cId="4149989315" sldId="302"/>
        </pc:sldMkLst>
        <pc:spChg chg="mod">
          <ac:chgData name="Shayla Moultrie" userId="7ddb665b-374b-497a-a2f2-9a9ce5cb8b69" providerId="ADAL" clId="{CC4FE165-A318-4C04-B4A8-CF94A31F1B73}" dt="2026-09-23T16:58:26.825" v="116" actId="2711"/>
          <ac:spMkLst>
            <pc:docMk/>
            <pc:sldMk cId="4149989315" sldId="302"/>
            <ac:spMk id="2" creationId="{C06D3226-DB0B-4933-A1F4-DF7920A2AB2B}"/>
          </ac:spMkLst>
        </pc:spChg>
      </pc:sldChg>
      <pc:sldChg chg="modSp mod">
        <pc:chgData name="Shayla Moultrie" userId="7ddb665b-374b-497a-a2f2-9a9ce5cb8b69" providerId="ADAL" clId="{CC4FE165-A318-4C04-B4A8-CF94A31F1B73}" dt="2026-09-23T16:56:50.557" v="111" actId="207"/>
        <pc:sldMkLst>
          <pc:docMk/>
          <pc:sldMk cId="1522796678" sldId="2046"/>
        </pc:sldMkLst>
        <pc:spChg chg="mod">
          <ac:chgData name="Shayla Moultrie" userId="7ddb665b-374b-497a-a2f2-9a9ce5cb8b69" providerId="ADAL" clId="{CC4FE165-A318-4C04-B4A8-CF94A31F1B73}" dt="2026-09-23T16:48:49.749" v="72" actId="207"/>
          <ac:spMkLst>
            <pc:docMk/>
            <pc:sldMk cId="1522796678" sldId="2046"/>
            <ac:spMk id="2" creationId="{E8F005FD-3FAB-4844-849E-8FEB02EB2846}"/>
          </ac:spMkLst>
        </pc:spChg>
        <pc:spChg chg="mod">
          <ac:chgData name="Shayla Moultrie" userId="7ddb665b-374b-497a-a2f2-9a9ce5cb8b69" providerId="ADAL" clId="{CC4FE165-A318-4C04-B4A8-CF94A31F1B73}" dt="2026-09-23T16:56:50.557" v="111" actId="207"/>
          <ac:spMkLst>
            <pc:docMk/>
            <pc:sldMk cId="1522796678" sldId="2046"/>
            <ac:spMk id="3" creationId="{52477A3B-7E93-4710-971C-F4D982EBBE07}"/>
          </ac:spMkLst>
        </pc:spChg>
        <pc:spChg chg="mod">
          <ac:chgData name="Shayla Moultrie" userId="7ddb665b-374b-497a-a2f2-9a9ce5cb8b69" providerId="ADAL" clId="{CC4FE165-A318-4C04-B4A8-CF94A31F1B73}" dt="2026-09-23T16:49:54.823" v="82" actId="207"/>
          <ac:spMkLst>
            <pc:docMk/>
            <pc:sldMk cId="1522796678" sldId="2046"/>
            <ac:spMk id="4" creationId="{BD6625F0-3F59-EE4C-BAF1-ADF5F8EEFCC7}"/>
          </ac:spMkLst>
        </pc:spChg>
      </pc:sldChg>
      <pc:sldChg chg="modSp mod">
        <pc:chgData name="Shayla Moultrie" userId="7ddb665b-374b-497a-a2f2-9a9ce5cb8b69" providerId="ADAL" clId="{CC4FE165-A318-4C04-B4A8-CF94A31F1B73}" dt="2026-09-23T16:54:51.457" v="104" actId="207"/>
        <pc:sldMkLst>
          <pc:docMk/>
          <pc:sldMk cId="1228223602" sldId="2063"/>
        </pc:sldMkLst>
        <pc:spChg chg="mod">
          <ac:chgData name="Shayla Moultrie" userId="7ddb665b-374b-497a-a2f2-9a9ce5cb8b69" providerId="ADAL" clId="{CC4FE165-A318-4C04-B4A8-CF94A31F1B73}" dt="2026-09-23T16:54:48.962" v="103" actId="207"/>
          <ac:spMkLst>
            <pc:docMk/>
            <pc:sldMk cId="1228223602" sldId="2063"/>
            <ac:spMk id="2" creationId="{C9C06718-4772-49E3-80D4-4B5A20C9C887}"/>
          </ac:spMkLst>
        </pc:spChg>
        <pc:spChg chg="mod">
          <ac:chgData name="Shayla Moultrie" userId="7ddb665b-374b-497a-a2f2-9a9ce5cb8b69" providerId="ADAL" clId="{CC4FE165-A318-4C04-B4A8-CF94A31F1B73}" dt="2026-09-23T16:54:51.457" v="104" actId="207"/>
          <ac:spMkLst>
            <pc:docMk/>
            <pc:sldMk cId="1228223602" sldId="2063"/>
            <ac:spMk id="21" creationId="{00000000-0000-0000-0000-000000000000}"/>
          </ac:spMkLst>
        </pc:spChg>
      </pc:sldChg>
      <pc:sldChg chg="modSp mod">
        <pc:chgData name="Shayla Moultrie" userId="7ddb665b-374b-497a-a2f2-9a9ce5cb8b69" providerId="ADAL" clId="{CC4FE165-A318-4C04-B4A8-CF94A31F1B73}" dt="2026-09-23T16:45:54.026" v="41" actId="207"/>
        <pc:sldMkLst>
          <pc:docMk/>
          <pc:sldMk cId="1116274662" sldId="2156"/>
        </pc:sldMkLst>
        <pc:spChg chg="mod">
          <ac:chgData name="Shayla Moultrie" userId="7ddb665b-374b-497a-a2f2-9a9ce5cb8b69" providerId="ADAL" clId="{CC4FE165-A318-4C04-B4A8-CF94A31F1B73}" dt="2026-09-23T16:45:50.933" v="40" actId="207"/>
          <ac:spMkLst>
            <pc:docMk/>
            <pc:sldMk cId="1116274662" sldId="2156"/>
            <ac:spMk id="2" creationId="{C9C06718-4772-49E3-80D4-4B5A20C9C887}"/>
          </ac:spMkLst>
        </pc:spChg>
        <pc:spChg chg="mod">
          <ac:chgData name="Shayla Moultrie" userId="7ddb665b-374b-497a-a2f2-9a9ce5cb8b69" providerId="ADAL" clId="{CC4FE165-A318-4C04-B4A8-CF94A31F1B73}" dt="2026-09-23T16:45:54.026" v="41" actId="207"/>
          <ac:spMkLst>
            <pc:docMk/>
            <pc:sldMk cId="1116274662" sldId="2156"/>
            <ac:spMk id="21" creationId="{00000000-0000-0000-0000-000000000000}"/>
          </ac:spMkLst>
        </pc:spChg>
      </pc:sldChg>
      <pc:sldChg chg="modSp mod">
        <pc:chgData name="Shayla Moultrie" userId="7ddb665b-374b-497a-a2f2-9a9ce5cb8b69" providerId="ADAL" clId="{CC4FE165-A318-4C04-B4A8-CF94A31F1B73}" dt="2026-09-25T15:18:19.316" v="127" actId="122"/>
        <pc:sldMkLst>
          <pc:docMk/>
          <pc:sldMk cId="904173378" sldId="2162"/>
        </pc:sldMkLst>
        <pc:spChg chg="mod">
          <ac:chgData name="Shayla Moultrie" userId="7ddb665b-374b-497a-a2f2-9a9ce5cb8b69" providerId="ADAL" clId="{CC4FE165-A318-4C04-B4A8-CF94A31F1B73}" dt="2026-09-23T16:48:17.759" v="65"/>
          <ac:spMkLst>
            <pc:docMk/>
            <pc:sldMk cId="904173378" sldId="2162"/>
            <ac:spMk id="4" creationId="{5F722124-90A3-EFE5-DA94-4A4AB05520E3}"/>
          </ac:spMkLst>
        </pc:spChg>
        <pc:spChg chg="mod">
          <ac:chgData name="Shayla Moultrie" userId="7ddb665b-374b-497a-a2f2-9a9ce5cb8b69" providerId="ADAL" clId="{CC4FE165-A318-4C04-B4A8-CF94A31F1B73}" dt="2026-09-25T15:18:19.316" v="127" actId="122"/>
          <ac:spMkLst>
            <pc:docMk/>
            <pc:sldMk cId="904173378" sldId="2162"/>
            <ac:spMk id="18" creationId="{1EAE6A57-AFE1-2D9E-8780-056B89E7926E}"/>
          </ac:spMkLst>
        </pc:spChg>
      </pc:sldChg>
      <pc:sldChg chg="modSp mod">
        <pc:chgData name="Shayla Moultrie" userId="7ddb665b-374b-497a-a2f2-9a9ce5cb8b69" providerId="ADAL" clId="{CC4FE165-A318-4C04-B4A8-CF94A31F1B73}" dt="2026-09-23T16:57:18.977" v="114" actId="207"/>
        <pc:sldMkLst>
          <pc:docMk/>
          <pc:sldMk cId="1792766049" sldId="2163"/>
        </pc:sldMkLst>
        <pc:spChg chg="mod">
          <ac:chgData name="Shayla Moultrie" userId="7ddb665b-374b-497a-a2f2-9a9ce5cb8b69" providerId="ADAL" clId="{CC4FE165-A318-4C04-B4A8-CF94A31F1B73}" dt="2026-09-23T16:57:18.977" v="114" actId="207"/>
          <ac:spMkLst>
            <pc:docMk/>
            <pc:sldMk cId="1792766049" sldId="2163"/>
            <ac:spMk id="8" creationId="{C84B796B-AADE-A1B9-51C3-F7B90552721B}"/>
          </ac:spMkLst>
        </pc:spChg>
      </pc:sldChg>
      <pc:sldChg chg="modSp mod">
        <pc:chgData name="Shayla Moultrie" userId="7ddb665b-374b-497a-a2f2-9a9ce5cb8b69" providerId="ADAL" clId="{CC4FE165-A318-4C04-B4A8-CF94A31F1B73}" dt="2026-09-25T17:14:14.300" v="141" actId="12269"/>
        <pc:sldMkLst>
          <pc:docMk/>
          <pc:sldMk cId="2480385211" sldId="2164"/>
        </pc:sldMkLst>
        <pc:spChg chg="mod">
          <ac:chgData name="Shayla Moultrie" userId="7ddb665b-374b-497a-a2f2-9a9ce5cb8b69" providerId="ADAL" clId="{CC4FE165-A318-4C04-B4A8-CF94A31F1B73}" dt="2026-09-23T16:48:17.759" v="65"/>
          <ac:spMkLst>
            <pc:docMk/>
            <pc:sldMk cId="2480385211" sldId="2164"/>
            <ac:spMk id="4" creationId="{5F722124-90A3-EFE5-DA94-4A4AB05520E3}"/>
          </ac:spMkLst>
        </pc:spChg>
        <pc:spChg chg="mod">
          <ac:chgData name="Shayla Moultrie" userId="7ddb665b-374b-497a-a2f2-9a9ce5cb8b69" providerId="ADAL" clId="{CC4FE165-A318-4C04-B4A8-CF94A31F1B73}" dt="2026-09-25T15:18:24.997" v="128" actId="122"/>
          <ac:spMkLst>
            <pc:docMk/>
            <pc:sldMk cId="2480385211" sldId="2164"/>
            <ac:spMk id="5" creationId="{840E8011-8F4C-4BBE-904C-B8358E9D9207}"/>
          </ac:spMkLst>
        </pc:spChg>
        <pc:graphicFrameChg chg="mod">
          <ac:chgData name="Shayla Moultrie" userId="7ddb665b-374b-497a-a2f2-9a9ce5cb8b69" providerId="ADAL" clId="{CC4FE165-A318-4C04-B4A8-CF94A31F1B73}" dt="2026-09-25T17:14:14.300" v="141" actId="12269"/>
          <ac:graphicFrameMkLst>
            <pc:docMk/>
            <pc:sldMk cId="2480385211" sldId="2164"/>
            <ac:graphicFrameMk id="35" creationId="{0FD5D566-C94E-8580-C856-6DB9377B6805}"/>
          </ac:graphicFrameMkLst>
        </pc:graphicFrameChg>
      </pc:sldChg>
      <pc:sldChg chg="modSp mod">
        <pc:chgData name="Shayla Moultrie" userId="7ddb665b-374b-497a-a2f2-9a9ce5cb8b69" providerId="ADAL" clId="{CC4FE165-A318-4C04-B4A8-CF94A31F1B73}" dt="2026-09-23T16:55:52.783" v="107" actId="207"/>
        <pc:sldMkLst>
          <pc:docMk/>
          <pc:sldMk cId="1514653354" sldId="2165"/>
        </pc:sldMkLst>
        <pc:spChg chg="mod">
          <ac:chgData name="Shayla Moultrie" userId="7ddb665b-374b-497a-a2f2-9a9ce5cb8b69" providerId="ADAL" clId="{CC4FE165-A318-4C04-B4A8-CF94A31F1B73}" dt="2026-09-23T16:48:17.759" v="65"/>
          <ac:spMkLst>
            <pc:docMk/>
            <pc:sldMk cId="1514653354" sldId="2165"/>
            <ac:spMk id="4" creationId="{5F722124-90A3-EFE5-DA94-4A4AB05520E3}"/>
          </ac:spMkLst>
        </pc:spChg>
        <pc:spChg chg="mod">
          <ac:chgData name="Shayla Moultrie" userId="7ddb665b-374b-497a-a2f2-9a9ce5cb8b69" providerId="ADAL" clId="{CC4FE165-A318-4C04-B4A8-CF94A31F1B73}" dt="2026-09-23T16:47:14.281" v="58" actId="207"/>
          <ac:spMkLst>
            <pc:docMk/>
            <pc:sldMk cId="1514653354" sldId="2165"/>
            <ac:spMk id="5" creationId="{840E8011-8F4C-4BBE-904C-B8358E9D9207}"/>
          </ac:spMkLst>
        </pc:spChg>
        <pc:spChg chg="mod">
          <ac:chgData name="Shayla Moultrie" userId="7ddb665b-374b-497a-a2f2-9a9ce5cb8b69" providerId="ADAL" clId="{CC4FE165-A318-4C04-B4A8-CF94A31F1B73}" dt="2026-09-23T16:55:52.783" v="107" actId="207"/>
          <ac:spMkLst>
            <pc:docMk/>
            <pc:sldMk cId="1514653354" sldId="2165"/>
            <ac:spMk id="7" creationId="{869E9B6A-CAD3-37A8-1F95-44EDBA874034}"/>
          </ac:spMkLst>
        </pc:spChg>
      </pc:sldChg>
      <pc:sldChg chg="modSp mod">
        <pc:chgData name="Shayla Moultrie" userId="7ddb665b-374b-497a-a2f2-9a9ce5cb8b69" providerId="ADAL" clId="{CC4FE165-A318-4C04-B4A8-CF94A31F1B73}" dt="2026-09-25T15:17:15.516" v="117" actId="122"/>
        <pc:sldMkLst>
          <pc:docMk/>
          <pc:sldMk cId="838918009" sldId="2167"/>
        </pc:sldMkLst>
        <pc:spChg chg="mod">
          <ac:chgData name="Shayla Moultrie" userId="7ddb665b-374b-497a-a2f2-9a9ce5cb8b69" providerId="ADAL" clId="{CC4FE165-A318-4C04-B4A8-CF94A31F1B73}" dt="2026-09-23T16:48:17.759" v="65"/>
          <ac:spMkLst>
            <pc:docMk/>
            <pc:sldMk cId="838918009" sldId="2167"/>
            <ac:spMk id="3" creationId="{82BFF454-96FF-2C8F-07CB-F4DBFD3E9269}"/>
          </ac:spMkLst>
        </pc:spChg>
        <pc:spChg chg="mod">
          <ac:chgData name="Shayla Moultrie" userId="7ddb665b-374b-497a-a2f2-9a9ce5cb8b69" providerId="ADAL" clId="{CC4FE165-A318-4C04-B4A8-CF94A31F1B73}" dt="2026-09-23T16:48:17.759" v="65"/>
          <ac:spMkLst>
            <pc:docMk/>
            <pc:sldMk cId="838918009" sldId="2167"/>
            <ac:spMk id="4" creationId="{5F722124-90A3-EFE5-DA94-4A4AB05520E3}"/>
          </ac:spMkLst>
        </pc:spChg>
        <pc:spChg chg="mod">
          <ac:chgData name="Shayla Moultrie" userId="7ddb665b-374b-497a-a2f2-9a9ce5cb8b69" providerId="ADAL" clId="{CC4FE165-A318-4C04-B4A8-CF94A31F1B73}" dt="2026-09-25T15:17:15.516" v="117" actId="122"/>
          <ac:spMkLst>
            <pc:docMk/>
            <pc:sldMk cId="838918009" sldId="2167"/>
            <ac:spMk id="18" creationId="{1EAE6A57-AFE1-2D9E-8780-056B89E7926E}"/>
          </ac:spMkLst>
        </pc:spChg>
      </pc:sldChg>
      <pc:sldChg chg="modSp mod">
        <pc:chgData name="Shayla Moultrie" userId="7ddb665b-374b-497a-a2f2-9a9ce5cb8b69" providerId="ADAL" clId="{CC4FE165-A318-4C04-B4A8-CF94A31F1B73}" dt="2026-09-23T16:55:14.050" v="106" actId="113"/>
        <pc:sldMkLst>
          <pc:docMk/>
          <pc:sldMk cId="3009664939" sldId="2168"/>
        </pc:sldMkLst>
        <pc:spChg chg="mod">
          <ac:chgData name="Shayla Moultrie" userId="7ddb665b-374b-497a-a2f2-9a9ce5cb8b69" providerId="ADAL" clId="{CC4FE165-A318-4C04-B4A8-CF94A31F1B73}" dt="2026-09-23T16:48:17.759" v="65"/>
          <ac:spMkLst>
            <pc:docMk/>
            <pc:sldMk cId="3009664939" sldId="2168"/>
            <ac:spMk id="3" creationId="{82BFF454-96FF-2C8F-07CB-F4DBFD3E9269}"/>
          </ac:spMkLst>
        </pc:spChg>
        <pc:spChg chg="mod">
          <ac:chgData name="Shayla Moultrie" userId="7ddb665b-374b-497a-a2f2-9a9ce5cb8b69" providerId="ADAL" clId="{CC4FE165-A318-4C04-B4A8-CF94A31F1B73}" dt="2026-09-23T16:48:17.759" v="65"/>
          <ac:spMkLst>
            <pc:docMk/>
            <pc:sldMk cId="3009664939" sldId="2168"/>
            <ac:spMk id="4" creationId="{5F722124-90A3-EFE5-DA94-4A4AB05520E3}"/>
          </ac:spMkLst>
        </pc:spChg>
        <pc:spChg chg="mod">
          <ac:chgData name="Shayla Moultrie" userId="7ddb665b-374b-497a-a2f2-9a9ce5cb8b69" providerId="ADAL" clId="{CC4FE165-A318-4C04-B4A8-CF94A31F1B73}" dt="2026-09-23T16:55:14.050" v="106" actId="113"/>
          <ac:spMkLst>
            <pc:docMk/>
            <pc:sldMk cId="3009664939" sldId="2168"/>
            <ac:spMk id="6" creationId="{285E3F9E-F40C-236D-A112-0CB6EE929479}"/>
          </ac:spMkLst>
        </pc:spChg>
        <pc:spChg chg="mod">
          <ac:chgData name="Shayla Moultrie" userId="7ddb665b-374b-497a-a2f2-9a9ce5cb8b69" providerId="ADAL" clId="{CC4FE165-A318-4C04-B4A8-CF94A31F1B73}" dt="2026-09-23T16:46:01.796" v="43" actId="207"/>
          <ac:spMkLst>
            <pc:docMk/>
            <pc:sldMk cId="3009664939" sldId="2168"/>
            <ac:spMk id="18" creationId="{1EAE6A57-AFE1-2D9E-8780-056B89E7926E}"/>
          </ac:spMkLst>
        </pc:spChg>
      </pc:sldChg>
      <pc:sldChg chg="modSp mod">
        <pc:chgData name="Shayla Moultrie" userId="7ddb665b-374b-497a-a2f2-9a9ce5cb8b69" providerId="ADAL" clId="{CC4FE165-A318-4C04-B4A8-CF94A31F1B73}" dt="2026-09-23T16:48:17.759" v="65"/>
        <pc:sldMkLst>
          <pc:docMk/>
          <pc:sldMk cId="2765478373" sldId="2169"/>
        </pc:sldMkLst>
        <pc:spChg chg="mod">
          <ac:chgData name="Shayla Moultrie" userId="7ddb665b-374b-497a-a2f2-9a9ce5cb8b69" providerId="ADAL" clId="{CC4FE165-A318-4C04-B4A8-CF94A31F1B73}" dt="2026-09-23T16:48:17.759" v="65"/>
          <ac:spMkLst>
            <pc:docMk/>
            <pc:sldMk cId="2765478373" sldId="2169"/>
            <ac:spMk id="4" creationId="{5F722124-90A3-EFE5-DA94-4A4AB05520E3}"/>
          </ac:spMkLst>
        </pc:spChg>
        <pc:spChg chg="mod">
          <ac:chgData name="Shayla Moultrie" userId="7ddb665b-374b-497a-a2f2-9a9ce5cb8b69" providerId="ADAL" clId="{CC4FE165-A318-4C04-B4A8-CF94A31F1B73}" dt="2026-09-23T16:46:07.363" v="44" actId="207"/>
          <ac:spMkLst>
            <pc:docMk/>
            <pc:sldMk cId="2765478373" sldId="2169"/>
            <ac:spMk id="18" creationId="{1EAE6A57-AFE1-2D9E-8780-056B89E7926E}"/>
          </ac:spMkLst>
        </pc:spChg>
      </pc:sldChg>
      <pc:sldChg chg="modSp mod">
        <pc:chgData name="Shayla Moultrie" userId="7ddb665b-374b-497a-a2f2-9a9ce5cb8b69" providerId="ADAL" clId="{CC4FE165-A318-4C04-B4A8-CF94A31F1B73}" dt="2026-09-23T16:47:05.357" v="56" actId="207"/>
        <pc:sldMkLst>
          <pc:docMk/>
          <pc:sldMk cId="2799494780" sldId="2170"/>
        </pc:sldMkLst>
        <pc:spChg chg="mod">
          <ac:chgData name="Shayla Moultrie" userId="7ddb665b-374b-497a-a2f2-9a9ce5cb8b69" providerId="ADAL" clId="{CC4FE165-A318-4C04-B4A8-CF94A31F1B73}" dt="2026-09-23T16:47:05.357" v="56" actId="207"/>
          <ac:spMkLst>
            <pc:docMk/>
            <pc:sldMk cId="2799494780" sldId="2170"/>
            <ac:spMk id="3" creationId="{4634E3E6-0141-3332-0047-8D16E6D57290}"/>
          </ac:spMkLst>
        </pc:spChg>
      </pc:sldChg>
      <pc:sldChg chg="modSp mod">
        <pc:chgData name="Shayla Moultrie" userId="7ddb665b-374b-497a-a2f2-9a9ce5cb8b69" providerId="ADAL" clId="{CC4FE165-A318-4C04-B4A8-CF94A31F1B73}" dt="2026-09-23T16:46:22.977" v="46" actId="207"/>
        <pc:sldMkLst>
          <pc:docMk/>
          <pc:sldMk cId="3012963357" sldId="2172"/>
        </pc:sldMkLst>
        <pc:spChg chg="mod">
          <ac:chgData name="Shayla Moultrie" userId="7ddb665b-374b-497a-a2f2-9a9ce5cb8b69" providerId="ADAL" clId="{CC4FE165-A318-4C04-B4A8-CF94A31F1B73}" dt="2026-09-23T16:46:22.977" v="46" actId="207"/>
          <ac:spMkLst>
            <pc:docMk/>
            <pc:sldMk cId="3012963357" sldId="2172"/>
            <ac:spMk id="18" creationId="{1EAE6A57-AFE1-2D9E-8780-056B89E7926E}"/>
          </ac:spMkLst>
        </pc:spChg>
      </pc:sldChg>
      <pc:sldChg chg="modSp mod">
        <pc:chgData name="Shayla Moultrie" userId="7ddb665b-374b-497a-a2f2-9a9ce5cb8b69" providerId="ADAL" clId="{CC4FE165-A318-4C04-B4A8-CF94A31F1B73}" dt="2026-09-23T16:46:27.690" v="47" actId="207"/>
        <pc:sldMkLst>
          <pc:docMk/>
          <pc:sldMk cId="3363495171" sldId="2173"/>
        </pc:sldMkLst>
        <pc:spChg chg="mod">
          <ac:chgData name="Shayla Moultrie" userId="7ddb665b-374b-497a-a2f2-9a9ce5cb8b69" providerId="ADAL" clId="{CC4FE165-A318-4C04-B4A8-CF94A31F1B73}" dt="2026-09-23T16:46:27.690" v="47" actId="207"/>
          <ac:spMkLst>
            <pc:docMk/>
            <pc:sldMk cId="3363495171" sldId="2173"/>
            <ac:spMk id="18" creationId="{1EAE6A57-AFE1-2D9E-8780-056B89E7926E}"/>
          </ac:spMkLst>
        </pc:spChg>
      </pc:sldChg>
      <pc:sldChg chg="modSp mod">
        <pc:chgData name="Shayla Moultrie" userId="7ddb665b-374b-497a-a2f2-9a9ce5cb8b69" providerId="ADAL" clId="{CC4FE165-A318-4C04-B4A8-CF94A31F1B73}" dt="2026-09-25T15:17:48.150" v="120" actId="122"/>
        <pc:sldMkLst>
          <pc:docMk/>
          <pc:sldMk cId="54772979" sldId="2174"/>
        </pc:sldMkLst>
        <pc:spChg chg="mod">
          <ac:chgData name="Shayla Moultrie" userId="7ddb665b-374b-497a-a2f2-9a9ce5cb8b69" providerId="ADAL" clId="{CC4FE165-A318-4C04-B4A8-CF94A31F1B73}" dt="2026-09-23T16:48:17.759" v="65"/>
          <ac:spMkLst>
            <pc:docMk/>
            <pc:sldMk cId="54772979" sldId="2174"/>
            <ac:spMk id="4" creationId="{5F722124-90A3-EFE5-DA94-4A4AB05520E3}"/>
          </ac:spMkLst>
        </pc:spChg>
        <pc:spChg chg="mod">
          <ac:chgData name="Shayla Moultrie" userId="7ddb665b-374b-497a-a2f2-9a9ce5cb8b69" providerId="ADAL" clId="{CC4FE165-A318-4C04-B4A8-CF94A31F1B73}" dt="2026-09-25T15:17:48.150" v="120" actId="122"/>
          <ac:spMkLst>
            <pc:docMk/>
            <pc:sldMk cId="54772979" sldId="2174"/>
            <ac:spMk id="18" creationId="{1EAE6A57-AFE1-2D9E-8780-056B89E7926E}"/>
          </ac:spMkLst>
        </pc:spChg>
      </pc:sldChg>
      <pc:sldChg chg="modSp mod">
        <pc:chgData name="Shayla Moultrie" userId="7ddb665b-374b-497a-a2f2-9a9ce5cb8b69" providerId="ADAL" clId="{CC4FE165-A318-4C04-B4A8-CF94A31F1B73}" dt="2026-09-23T16:45:44.656" v="39" actId="207"/>
        <pc:sldMkLst>
          <pc:docMk/>
          <pc:sldMk cId="1318836978" sldId="2175"/>
        </pc:sldMkLst>
        <pc:spChg chg="mod">
          <ac:chgData name="Shayla Moultrie" userId="7ddb665b-374b-497a-a2f2-9a9ce5cb8b69" providerId="ADAL" clId="{CC4FE165-A318-4C04-B4A8-CF94A31F1B73}" dt="2026-09-23T16:45:44.656" v="39" actId="207"/>
          <ac:spMkLst>
            <pc:docMk/>
            <pc:sldMk cId="1318836978" sldId="2175"/>
            <ac:spMk id="2" creationId="{C9C06718-4772-49E3-80D4-4B5A20C9C887}"/>
          </ac:spMkLst>
        </pc:spChg>
      </pc:sldChg>
      <pc:sldChg chg="modSp mod">
        <pc:chgData name="Shayla Moultrie" userId="7ddb665b-374b-497a-a2f2-9a9ce5cb8b69" providerId="ADAL" clId="{CC4FE165-A318-4C04-B4A8-CF94A31F1B73}" dt="2026-09-23T16:44:52.178" v="34" actId="2711"/>
        <pc:sldMkLst>
          <pc:docMk/>
          <pc:sldMk cId="1782268406" sldId="2176"/>
        </pc:sldMkLst>
        <pc:spChg chg="mod">
          <ac:chgData name="Shayla Moultrie" userId="7ddb665b-374b-497a-a2f2-9a9ce5cb8b69" providerId="ADAL" clId="{CC4FE165-A318-4C04-B4A8-CF94A31F1B73}" dt="2026-09-23T16:44:40.104" v="32" actId="207"/>
          <ac:spMkLst>
            <pc:docMk/>
            <pc:sldMk cId="1782268406" sldId="2176"/>
            <ac:spMk id="2" creationId="{C9C06718-4772-49E3-80D4-4B5A20C9C887}"/>
          </ac:spMkLst>
        </pc:spChg>
        <pc:spChg chg="mod">
          <ac:chgData name="Shayla Moultrie" userId="7ddb665b-374b-497a-a2f2-9a9ce5cb8b69" providerId="ADAL" clId="{CC4FE165-A318-4C04-B4A8-CF94A31F1B73}" dt="2026-09-23T16:44:52.178" v="34" actId="2711"/>
          <ac:spMkLst>
            <pc:docMk/>
            <pc:sldMk cId="1782268406" sldId="2176"/>
            <ac:spMk id="5" creationId="{BEB86B44-F6D1-7AC3-EBCA-4AF7C06E2189}"/>
          </ac:spMkLst>
        </pc:spChg>
        <pc:spChg chg="mod">
          <ac:chgData name="Shayla Moultrie" userId="7ddb665b-374b-497a-a2f2-9a9ce5cb8b69" providerId="ADAL" clId="{CC4FE165-A318-4C04-B4A8-CF94A31F1B73}" dt="2026-09-23T16:44:46.547" v="33" actId="2711"/>
          <ac:spMkLst>
            <pc:docMk/>
            <pc:sldMk cId="1782268406" sldId="2176"/>
            <ac:spMk id="6" creationId="{D363BA25-A1C4-F2A3-BD3B-EBA8256A93BE}"/>
          </ac:spMkLst>
        </pc:spChg>
        <pc:graphicFrameChg chg="mod ord">
          <ac:chgData name="Shayla Moultrie" userId="7ddb665b-374b-497a-a2f2-9a9ce5cb8b69" providerId="ADAL" clId="{CC4FE165-A318-4C04-B4A8-CF94A31F1B73}" dt="2026-09-23T16:44:36.716" v="31" actId="167"/>
          <ac:graphicFrameMkLst>
            <pc:docMk/>
            <pc:sldMk cId="1782268406" sldId="2176"/>
            <ac:graphicFrameMk id="4" creationId="{8A0EE66D-1A88-36F7-C13A-5DCDB828BCA8}"/>
          </ac:graphicFrameMkLst>
        </pc:graphicFrameChg>
      </pc:sldChg>
      <pc:sldChg chg="modSp mod">
        <pc:chgData name="Shayla Moultrie" userId="7ddb665b-374b-497a-a2f2-9a9ce5cb8b69" providerId="ADAL" clId="{CC4FE165-A318-4C04-B4A8-CF94A31F1B73}" dt="2026-09-25T15:18:37.483" v="130" actId="122"/>
        <pc:sldMkLst>
          <pc:docMk/>
          <pc:sldMk cId="4120774646" sldId="2177"/>
        </pc:sldMkLst>
        <pc:spChg chg="mod">
          <ac:chgData name="Shayla Moultrie" userId="7ddb665b-374b-497a-a2f2-9a9ce5cb8b69" providerId="ADAL" clId="{CC4FE165-A318-4C04-B4A8-CF94A31F1B73}" dt="2026-09-25T15:18:37.483" v="130" actId="122"/>
          <ac:spMkLst>
            <pc:docMk/>
            <pc:sldMk cId="4120774646" sldId="2177"/>
            <ac:spMk id="2" creationId="{895CC4E9-3448-50C5-263C-D3A08F2A680E}"/>
          </ac:spMkLst>
        </pc:spChg>
        <pc:spChg chg="mod">
          <ac:chgData name="Shayla Moultrie" userId="7ddb665b-374b-497a-a2f2-9a9ce5cb8b69" providerId="ADAL" clId="{CC4FE165-A318-4C04-B4A8-CF94A31F1B73}" dt="2026-09-23T16:51:20.666" v="84" actId="207"/>
          <ac:spMkLst>
            <pc:docMk/>
            <pc:sldMk cId="4120774646" sldId="2177"/>
            <ac:spMk id="3" creationId="{010A2E7C-E119-2EC0-8A87-CADB8228D644}"/>
          </ac:spMkLst>
        </pc:spChg>
        <pc:spChg chg="mod">
          <ac:chgData name="Shayla Moultrie" userId="7ddb665b-374b-497a-a2f2-9a9ce5cb8b69" providerId="ADAL" clId="{CC4FE165-A318-4C04-B4A8-CF94A31F1B73}" dt="2026-09-23T16:54:18.577" v="102" actId="207"/>
          <ac:spMkLst>
            <pc:docMk/>
            <pc:sldMk cId="4120774646" sldId="2177"/>
            <ac:spMk id="8" creationId="{89582043-C7A7-A6A7-344B-3DF85A48351A}"/>
          </ac:spMkLst>
        </pc:spChg>
      </pc:sldChg>
      <pc:sldChg chg="modSp mod">
        <pc:chgData name="Shayla Moultrie" userId="7ddb665b-374b-497a-a2f2-9a9ce5cb8b69" providerId="ADAL" clId="{CC4FE165-A318-4C04-B4A8-CF94A31F1B73}" dt="2026-09-25T15:18:48.343" v="132" actId="122"/>
        <pc:sldMkLst>
          <pc:docMk/>
          <pc:sldMk cId="2289773284" sldId="2179"/>
        </pc:sldMkLst>
        <pc:spChg chg="mod">
          <ac:chgData name="Shayla Moultrie" userId="7ddb665b-374b-497a-a2f2-9a9ce5cb8b69" providerId="ADAL" clId="{CC4FE165-A318-4C04-B4A8-CF94A31F1B73}" dt="2026-09-25T15:18:48.343" v="132" actId="122"/>
          <ac:spMkLst>
            <pc:docMk/>
            <pc:sldMk cId="2289773284" sldId="2179"/>
            <ac:spMk id="2" creationId="{895CC4E9-3448-50C5-263C-D3A08F2A680E}"/>
          </ac:spMkLst>
        </pc:spChg>
      </pc:sldChg>
      <pc:sldChg chg="modSp mod">
        <pc:chgData name="Shayla Moultrie" userId="7ddb665b-374b-497a-a2f2-9a9ce5cb8b69" providerId="ADAL" clId="{CC4FE165-A318-4C04-B4A8-CF94A31F1B73}" dt="2026-09-25T15:48:18.182" v="137"/>
        <pc:sldMkLst>
          <pc:docMk/>
          <pc:sldMk cId="2283371957" sldId="2180"/>
        </pc:sldMkLst>
        <pc:spChg chg="mod">
          <ac:chgData name="Shayla Moultrie" userId="7ddb665b-374b-497a-a2f2-9a9ce5cb8b69" providerId="ADAL" clId="{CC4FE165-A318-4C04-B4A8-CF94A31F1B73}" dt="2026-09-25T15:19:41.704" v="136" actId="122"/>
          <ac:spMkLst>
            <pc:docMk/>
            <pc:sldMk cId="2283371957" sldId="2180"/>
            <ac:spMk id="2" creationId="{895CC4E9-3448-50C5-263C-D3A08F2A680E}"/>
          </ac:spMkLst>
        </pc:spChg>
        <pc:spChg chg="mod">
          <ac:chgData name="Shayla Moultrie" userId="7ddb665b-374b-497a-a2f2-9a9ce5cb8b69" providerId="ADAL" clId="{CC4FE165-A318-4C04-B4A8-CF94A31F1B73}" dt="2026-09-25T15:48:18.182" v="137"/>
          <ac:spMkLst>
            <pc:docMk/>
            <pc:sldMk cId="2283371957" sldId="2180"/>
            <ac:spMk id="6" creationId="{8AB01E40-A82D-BCB3-D0C5-57AAFB913913}"/>
          </ac:spMkLst>
        </pc:spChg>
      </pc:sldChg>
      <pc:sldChg chg="modSp mod">
        <pc:chgData name="Shayla Moultrie" userId="7ddb665b-374b-497a-a2f2-9a9ce5cb8b69" providerId="ADAL" clId="{CC4FE165-A318-4C04-B4A8-CF94A31F1B73}" dt="2026-09-23T16:57:38.957" v="115" actId="113"/>
        <pc:sldMkLst>
          <pc:docMk/>
          <pc:sldMk cId="3374074539" sldId="2181"/>
        </pc:sldMkLst>
        <pc:spChg chg="mod">
          <ac:chgData name="Shayla Moultrie" userId="7ddb665b-374b-497a-a2f2-9a9ce5cb8b69" providerId="ADAL" clId="{CC4FE165-A318-4C04-B4A8-CF94A31F1B73}" dt="2026-09-23T16:57:38.957" v="115" actId="113"/>
          <ac:spMkLst>
            <pc:docMk/>
            <pc:sldMk cId="3374074539" sldId="2181"/>
            <ac:spMk id="2" creationId="{61538ABE-C298-8DBB-21F8-D143CB6D7932}"/>
          </ac:spMkLst>
        </pc:spChg>
      </pc:sldChg>
      <pc:sldChg chg="modSp mod">
        <pc:chgData name="Shayla Moultrie" userId="7ddb665b-374b-497a-a2f2-9a9ce5cb8b69" providerId="ADAL" clId="{CC4FE165-A318-4C04-B4A8-CF94A31F1B73}" dt="2026-09-25T15:18:42.572" v="131" actId="122"/>
        <pc:sldMkLst>
          <pc:docMk/>
          <pc:sldMk cId="3125645866" sldId="2182"/>
        </pc:sldMkLst>
        <pc:spChg chg="mod">
          <ac:chgData name="Shayla Moultrie" userId="7ddb665b-374b-497a-a2f2-9a9ce5cb8b69" providerId="ADAL" clId="{CC4FE165-A318-4C04-B4A8-CF94A31F1B73}" dt="2026-09-25T15:18:42.572" v="131" actId="122"/>
          <ac:spMkLst>
            <pc:docMk/>
            <pc:sldMk cId="3125645866" sldId="2182"/>
            <ac:spMk id="2" creationId="{895CC4E9-3448-50C5-263C-D3A08F2A680E}"/>
          </ac:spMkLst>
        </pc:spChg>
      </pc:sldChg>
      <pc:sldChg chg="modSp mod">
        <pc:chgData name="Shayla Moultrie" userId="7ddb665b-374b-497a-a2f2-9a9ce5cb8b69" providerId="ADAL" clId="{CC4FE165-A318-4C04-B4A8-CF94A31F1B73}" dt="2026-09-23T16:49:21.482" v="78" actId="2711"/>
        <pc:sldMkLst>
          <pc:docMk/>
          <pc:sldMk cId="0" sldId="2206"/>
        </pc:sldMkLst>
        <pc:spChg chg="mod">
          <ac:chgData name="Shayla Moultrie" userId="7ddb665b-374b-497a-a2f2-9a9ce5cb8b69" providerId="ADAL" clId="{CC4FE165-A318-4C04-B4A8-CF94A31F1B73}" dt="2026-09-23T16:49:21.482" v="78" actId="2711"/>
          <ac:spMkLst>
            <pc:docMk/>
            <pc:sldMk cId="0" sldId="2206"/>
            <ac:spMk id="2" creationId="{E991E587-9342-4FBE-EA1D-FAA5225657E8}"/>
          </ac:spMkLst>
        </pc:spChg>
        <pc:spChg chg="mod">
          <ac:chgData name="Shayla Moultrie" userId="7ddb665b-374b-497a-a2f2-9a9ce5cb8b69" providerId="ADAL" clId="{CC4FE165-A318-4C04-B4A8-CF94A31F1B73}" dt="2026-09-23T16:48:59.128" v="74" actId="207"/>
          <ac:spMkLst>
            <pc:docMk/>
            <pc:sldMk cId="0" sldId="2206"/>
            <ac:spMk id="4" creationId="{D9987B96-CC10-89A0-BE36-ED61D75B13B2}"/>
          </ac:spMkLst>
        </pc:spChg>
        <pc:spChg chg="mod">
          <ac:chgData name="Shayla Moultrie" userId="7ddb665b-374b-497a-a2f2-9a9ce5cb8b69" providerId="ADAL" clId="{CC4FE165-A318-4C04-B4A8-CF94A31F1B73}" dt="2026-09-23T16:49:07.086" v="75" actId="2711"/>
          <ac:spMkLst>
            <pc:docMk/>
            <pc:sldMk cId="0" sldId="2206"/>
            <ac:spMk id="6" creationId="{00000000-0000-0000-0000-000000000000}"/>
          </ac:spMkLst>
        </pc:spChg>
        <pc:spChg chg="mod">
          <ac:chgData name="Shayla Moultrie" userId="7ddb665b-374b-497a-a2f2-9a9ce5cb8b69" providerId="ADAL" clId="{CC4FE165-A318-4C04-B4A8-CF94A31F1B73}" dt="2026-09-23T16:49:12.993" v="76" actId="2711"/>
          <ac:spMkLst>
            <pc:docMk/>
            <pc:sldMk cId="0" sldId="2206"/>
            <ac:spMk id="7" creationId="{00000000-0000-0000-0000-000000000000}"/>
          </ac:spMkLst>
        </pc:spChg>
        <pc:spChg chg="mod">
          <ac:chgData name="Shayla Moultrie" userId="7ddb665b-374b-497a-a2f2-9a9ce5cb8b69" providerId="ADAL" clId="{CC4FE165-A318-4C04-B4A8-CF94A31F1B73}" dt="2026-09-23T16:49:17.651" v="77" actId="2711"/>
          <ac:spMkLst>
            <pc:docMk/>
            <pc:sldMk cId="0" sldId="2206"/>
            <ac:spMk id="8" creationId="{00000000-0000-0000-0000-000000000000}"/>
          </ac:spMkLst>
        </pc:spChg>
      </pc:sldChg>
      <pc:sldChg chg="modSp mod">
        <pc:chgData name="Shayla Moultrie" userId="7ddb665b-374b-497a-a2f2-9a9ce5cb8b69" providerId="ADAL" clId="{CC4FE165-A318-4C04-B4A8-CF94A31F1B73}" dt="2026-09-25T15:17:30.503" v="119" actId="122"/>
        <pc:sldMkLst>
          <pc:docMk/>
          <pc:sldMk cId="2763919795" sldId="2213"/>
        </pc:sldMkLst>
        <pc:spChg chg="mod">
          <ac:chgData name="Shayla Moultrie" userId="7ddb665b-374b-497a-a2f2-9a9ce5cb8b69" providerId="ADAL" clId="{CC4FE165-A318-4C04-B4A8-CF94A31F1B73}" dt="2026-09-25T15:17:30.503" v="119" actId="122"/>
          <ac:spMkLst>
            <pc:docMk/>
            <pc:sldMk cId="2763919795" sldId="2213"/>
            <ac:spMk id="18" creationId="{1EAE6A57-AFE1-2D9E-8780-056B89E7926E}"/>
          </ac:spMkLst>
        </pc:spChg>
      </pc:sldChg>
      <pc:sldChg chg="modSp mod">
        <pc:chgData name="Shayla Moultrie" userId="7ddb665b-374b-497a-a2f2-9a9ce5cb8b69" providerId="ADAL" clId="{CC4FE165-A318-4C04-B4A8-CF94A31F1B73}" dt="2026-09-23T16:46:33.939" v="48" actId="207"/>
        <pc:sldMkLst>
          <pc:docMk/>
          <pc:sldMk cId="781096676" sldId="2219"/>
        </pc:sldMkLst>
        <pc:spChg chg="mod">
          <ac:chgData name="Shayla Moultrie" userId="7ddb665b-374b-497a-a2f2-9a9ce5cb8b69" providerId="ADAL" clId="{CC4FE165-A318-4C04-B4A8-CF94A31F1B73}" dt="2026-09-23T16:46:33.939" v="48" actId="207"/>
          <ac:spMkLst>
            <pc:docMk/>
            <pc:sldMk cId="781096676" sldId="2219"/>
            <ac:spMk id="5" creationId="{A40CED18-29DB-24E2-B1F6-0DBF60F74E4A}"/>
          </ac:spMkLst>
        </pc:spChg>
      </pc:sldChg>
      <pc:sldChg chg="modSp mod">
        <pc:chgData name="Shayla Moultrie" userId="7ddb665b-374b-497a-a2f2-9a9ce5cb8b69" providerId="ADAL" clId="{CC4FE165-A318-4C04-B4A8-CF94A31F1B73}" dt="2026-09-23T16:45:35.964" v="38" actId="2711"/>
        <pc:sldMkLst>
          <pc:docMk/>
          <pc:sldMk cId="3075595601" sldId="2220"/>
        </pc:sldMkLst>
        <pc:spChg chg="mod">
          <ac:chgData name="Shayla Moultrie" userId="7ddb665b-374b-497a-a2f2-9a9ce5cb8b69" providerId="ADAL" clId="{CC4FE165-A318-4C04-B4A8-CF94A31F1B73}" dt="2026-09-23T16:45:22.272" v="37" actId="2711"/>
          <ac:spMkLst>
            <pc:docMk/>
            <pc:sldMk cId="3075595601" sldId="2220"/>
            <ac:spMk id="2" creationId="{DF280D66-CFCD-24F7-E339-0DF23A2C35B3}"/>
          </ac:spMkLst>
        </pc:spChg>
        <pc:spChg chg="mod">
          <ac:chgData name="Shayla Moultrie" userId="7ddb665b-374b-497a-a2f2-9a9ce5cb8b69" providerId="ADAL" clId="{CC4FE165-A318-4C04-B4A8-CF94A31F1B73}" dt="2026-09-23T16:45:35.964" v="38" actId="2711"/>
          <ac:spMkLst>
            <pc:docMk/>
            <pc:sldMk cId="3075595601" sldId="2220"/>
            <ac:spMk id="4" creationId="{1F77359E-9C5F-79BE-542D-5D041B6E47BE}"/>
          </ac:spMkLst>
        </pc:spChg>
        <pc:spChg chg="mod">
          <ac:chgData name="Shayla Moultrie" userId="7ddb665b-374b-497a-a2f2-9a9ce5cb8b69" providerId="ADAL" clId="{CC4FE165-A318-4C04-B4A8-CF94A31F1B73}" dt="2026-09-23T16:45:09.429" v="36" actId="2711"/>
          <ac:spMkLst>
            <pc:docMk/>
            <pc:sldMk cId="3075595601" sldId="2220"/>
            <ac:spMk id="5" creationId="{8DBB6D44-875A-DFCC-CE04-A429AFBF1047}"/>
          </ac:spMkLst>
        </pc:spChg>
      </pc:sldChg>
      <pc:sldChg chg="modSp mod">
        <pc:chgData name="Shayla Moultrie" userId="7ddb665b-374b-497a-a2f2-9a9ce5cb8b69" providerId="ADAL" clId="{CC4FE165-A318-4C04-B4A8-CF94A31F1B73}" dt="2026-09-25T15:18:13.194" v="126" actId="122"/>
        <pc:sldMkLst>
          <pc:docMk/>
          <pc:sldMk cId="2679383441" sldId="2221"/>
        </pc:sldMkLst>
        <pc:spChg chg="mod">
          <ac:chgData name="Shayla Moultrie" userId="7ddb665b-374b-497a-a2f2-9a9ce5cb8b69" providerId="ADAL" clId="{CC4FE165-A318-4C04-B4A8-CF94A31F1B73}" dt="2026-09-23T16:53:35.904" v="99" actId="14100"/>
          <ac:spMkLst>
            <pc:docMk/>
            <pc:sldMk cId="2679383441" sldId="2221"/>
            <ac:spMk id="2" creationId="{5241FD77-A7B4-DE3D-5ADB-06BEB5C63BF9}"/>
          </ac:spMkLst>
        </pc:spChg>
        <pc:spChg chg="mod">
          <ac:chgData name="Shayla Moultrie" userId="7ddb665b-374b-497a-a2f2-9a9ce5cb8b69" providerId="ADAL" clId="{CC4FE165-A318-4C04-B4A8-CF94A31F1B73}" dt="2026-09-23T16:48:17.759" v="65"/>
          <ac:spMkLst>
            <pc:docMk/>
            <pc:sldMk cId="2679383441" sldId="2221"/>
            <ac:spMk id="4" creationId="{AAEA96A9-8A8D-4ED8-5025-E5F879C0D494}"/>
          </ac:spMkLst>
        </pc:spChg>
        <pc:spChg chg="mod">
          <ac:chgData name="Shayla Moultrie" userId="7ddb665b-374b-497a-a2f2-9a9ce5cb8b69" providerId="ADAL" clId="{CC4FE165-A318-4C04-B4A8-CF94A31F1B73}" dt="2026-09-23T16:52:39.060" v="91" actId="207"/>
          <ac:spMkLst>
            <pc:docMk/>
            <pc:sldMk cId="2679383441" sldId="2221"/>
            <ac:spMk id="9" creationId="{0048A176-0FAF-834A-3154-9CC2675E47A0}"/>
          </ac:spMkLst>
        </pc:spChg>
        <pc:spChg chg="mod">
          <ac:chgData name="Shayla Moultrie" userId="7ddb665b-374b-497a-a2f2-9a9ce5cb8b69" providerId="ADAL" clId="{CC4FE165-A318-4C04-B4A8-CF94A31F1B73}" dt="2026-09-25T15:18:13.194" v="126" actId="122"/>
          <ac:spMkLst>
            <pc:docMk/>
            <pc:sldMk cId="2679383441" sldId="2221"/>
            <ac:spMk id="18" creationId="{B3DF7805-A695-D995-2F6D-594A36F178AC}"/>
          </ac:spMkLst>
        </pc:spChg>
      </pc:sldChg>
      <pc:sldChg chg="modSp mod">
        <pc:chgData name="Shayla Moultrie" userId="7ddb665b-374b-497a-a2f2-9a9ce5cb8b69" providerId="ADAL" clId="{CC4FE165-A318-4C04-B4A8-CF94A31F1B73}" dt="2026-09-25T15:18:00.742" v="123" actId="14100"/>
        <pc:sldMkLst>
          <pc:docMk/>
          <pc:sldMk cId="2609636904" sldId="2223"/>
        </pc:sldMkLst>
        <pc:spChg chg="mod">
          <ac:chgData name="Shayla Moultrie" userId="7ddb665b-374b-497a-a2f2-9a9ce5cb8b69" providerId="ADAL" clId="{CC4FE165-A318-4C04-B4A8-CF94A31F1B73}" dt="2026-09-25T15:18:00.742" v="123" actId="14100"/>
          <ac:spMkLst>
            <pc:docMk/>
            <pc:sldMk cId="2609636904" sldId="2223"/>
            <ac:spMk id="18" creationId="{EB4955FC-FD59-AEB0-ACD1-4F1D8DAAA2B1}"/>
          </ac:spMkLst>
        </pc:spChg>
      </pc:sldChg>
      <pc:sldChg chg="modSp mod">
        <pc:chgData name="Shayla Moultrie" userId="7ddb665b-374b-497a-a2f2-9a9ce5cb8b69" providerId="ADAL" clId="{CC4FE165-A318-4C04-B4A8-CF94A31F1B73}" dt="2026-09-25T15:18:05.281" v="124" actId="122"/>
        <pc:sldMkLst>
          <pc:docMk/>
          <pc:sldMk cId="2400433916" sldId="2224"/>
        </pc:sldMkLst>
        <pc:spChg chg="mod">
          <ac:chgData name="Shayla Moultrie" userId="7ddb665b-374b-497a-a2f2-9a9ce5cb8b69" providerId="ADAL" clId="{CC4FE165-A318-4C04-B4A8-CF94A31F1B73}" dt="2026-09-25T15:18:05.281" v="124" actId="122"/>
          <ac:spMkLst>
            <pc:docMk/>
            <pc:sldMk cId="2400433916" sldId="2224"/>
            <ac:spMk id="18" creationId="{0D3DFA9A-005B-ACF0-BD70-83C03BB2FD32}"/>
          </ac:spMkLst>
        </pc:spChg>
      </pc:sldChg>
      <pc:sldChg chg="modSp mod">
        <pc:chgData name="Shayla Moultrie" userId="7ddb665b-374b-497a-a2f2-9a9ce5cb8b69" providerId="ADAL" clId="{CC4FE165-A318-4C04-B4A8-CF94A31F1B73}" dt="2026-09-25T15:18:08.655" v="125" actId="122"/>
        <pc:sldMkLst>
          <pc:docMk/>
          <pc:sldMk cId="1371206821" sldId="2225"/>
        </pc:sldMkLst>
        <pc:spChg chg="mod">
          <ac:chgData name="Shayla Moultrie" userId="7ddb665b-374b-497a-a2f2-9a9ce5cb8b69" providerId="ADAL" clId="{CC4FE165-A318-4C04-B4A8-CF94A31F1B73}" dt="2026-09-25T15:18:08.655" v="125" actId="122"/>
          <ac:spMkLst>
            <pc:docMk/>
            <pc:sldMk cId="1371206821" sldId="2225"/>
            <ac:spMk id="18" creationId="{20728B4C-52B4-7B85-BF74-DD1DDF21CB56}"/>
          </ac:spMkLst>
        </pc:spChg>
      </pc:sldChg>
      <pc:sldMasterChg chg="addSp delSp modSp mod">
        <pc:chgData name="Shayla Moultrie" userId="7ddb665b-374b-497a-a2f2-9a9ce5cb8b69" providerId="ADAL" clId="{CC4FE165-A318-4C04-B4A8-CF94A31F1B73}" dt="2026-09-23T16:42:29.042" v="3" actId="478"/>
        <pc:sldMasterMkLst>
          <pc:docMk/>
          <pc:sldMasterMk cId="2953803125" sldId="2147483688"/>
        </pc:sldMasterMkLst>
        <pc:picChg chg="add mod">
          <ac:chgData name="Shayla Moultrie" userId="7ddb665b-374b-497a-a2f2-9a9ce5cb8b69" providerId="ADAL" clId="{CC4FE165-A318-4C04-B4A8-CF94A31F1B73}" dt="2026-09-23T16:42:26.063" v="2" actId="14100"/>
          <ac:picMkLst>
            <pc:docMk/>
            <pc:sldMasterMk cId="2953803125" sldId="2147483688"/>
            <ac:picMk id="7" creationId="{72F66FDF-0BB9-2F60-6935-63D4BC4BD231}"/>
          </ac:picMkLst>
        </pc:picChg>
      </pc:sldMasterChg>
      <pc:sldMasterChg chg="modSldLayout sldLayoutOrd">
        <pc:chgData name="Shayla Moultrie" userId="7ddb665b-374b-497a-a2f2-9a9ce5cb8b69" providerId="ADAL" clId="{CC4FE165-A318-4C04-B4A8-CF94A31F1B73}" dt="2026-09-23T16:48:26.623" v="66"/>
        <pc:sldMasterMkLst>
          <pc:docMk/>
          <pc:sldMasterMk cId="294976727" sldId="2147483713"/>
        </pc:sldMasterMkLst>
        <pc:sldLayoutChg chg="addSp delSp modSp mod">
          <pc:chgData name="Shayla Moultrie" userId="7ddb665b-374b-497a-a2f2-9a9ce5cb8b69" providerId="ADAL" clId="{CC4FE165-A318-4C04-B4A8-CF94A31F1B73}" dt="2026-09-23T16:43:17.270" v="16" actId="478"/>
          <pc:sldLayoutMkLst>
            <pc:docMk/>
            <pc:sldMasterMk cId="294976727" sldId="2147483713"/>
            <pc:sldLayoutMk cId="4031196240" sldId="2147483714"/>
          </pc:sldLayoutMkLst>
          <pc:picChg chg="add mod">
            <ac:chgData name="Shayla Moultrie" userId="7ddb665b-374b-497a-a2f2-9a9ce5cb8b69" providerId="ADAL" clId="{CC4FE165-A318-4C04-B4A8-CF94A31F1B73}" dt="2026-09-23T16:43:07.165" v="13" actId="14100"/>
            <ac:picMkLst>
              <pc:docMk/>
              <pc:sldMasterMk cId="294976727" sldId="2147483713"/>
              <pc:sldLayoutMk cId="4031196240" sldId="2147483714"/>
              <ac:picMk id="6" creationId="{3B1FDE0A-F9DA-9CF3-146B-2D8EA2F3C9A2}"/>
            </ac:picMkLst>
          </pc:picChg>
          <pc:picChg chg="add mod">
            <ac:chgData name="Shayla Moultrie" userId="7ddb665b-374b-497a-a2f2-9a9ce5cb8b69" providerId="ADAL" clId="{CC4FE165-A318-4C04-B4A8-CF94A31F1B73}" dt="2026-09-23T16:43:14.207" v="15" actId="12789"/>
            <ac:picMkLst>
              <pc:docMk/>
              <pc:sldMasterMk cId="294976727" sldId="2147483713"/>
              <pc:sldLayoutMk cId="4031196240" sldId="2147483714"/>
              <ac:picMk id="8" creationId="{16E53B59-D4FD-BB49-FDAA-249EF858D803}"/>
            </ac:picMkLst>
          </pc:picChg>
        </pc:sldLayoutChg>
        <pc:sldLayoutChg chg="addSp delSp modSp mod">
          <pc:chgData name="Shayla Moultrie" userId="7ddb665b-374b-497a-a2f2-9a9ce5cb8b69" providerId="ADAL" clId="{CC4FE165-A318-4C04-B4A8-CF94A31F1B73}" dt="2026-09-23T16:42:48.483" v="7" actId="207"/>
          <pc:sldLayoutMkLst>
            <pc:docMk/>
            <pc:sldMasterMk cId="294976727" sldId="2147483713"/>
            <pc:sldLayoutMk cId="3799888807" sldId="2147483715"/>
          </pc:sldLayoutMkLst>
          <pc:spChg chg="mod">
            <ac:chgData name="Shayla Moultrie" userId="7ddb665b-374b-497a-a2f2-9a9ce5cb8b69" providerId="ADAL" clId="{CC4FE165-A318-4C04-B4A8-CF94A31F1B73}" dt="2026-09-23T16:42:48.483" v="7" actId="207"/>
            <ac:spMkLst>
              <pc:docMk/>
              <pc:sldMasterMk cId="294976727" sldId="2147483713"/>
              <pc:sldLayoutMk cId="3799888807" sldId="2147483715"/>
              <ac:spMk id="12" creationId="{DE33E3BF-7A22-4520-BEA9-41A95AD9FA31}"/>
            </ac:spMkLst>
          </pc:spChg>
          <pc:picChg chg="add ord">
            <ac:chgData name="Shayla Moultrie" userId="7ddb665b-374b-497a-a2f2-9a9ce5cb8b69" providerId="ADAL" clId="{CC4FE165-A318-4C04-B4A8-CF94A31F1B73}" dt="2026-09-23T16:42:43.980" v="6" actId="167"/>
            <ac:picMkLst>
              <pc:docMk/>
              <pc:sldMasterMk cId="294976727" sldId="2147483713"/>
              <pc:sldLayoutMk cId="3799888807" sldId="2147483715"/>
              <ac:picMk id="3" creationId="{4897F6B3-9F58-A6D0-2B77-035B8F0BF42C}"/>
            </ac:picMkLst>
          </pc:picChg>
        </pc:sldLayoutChg>
        <pc:sldLayoutChg chg="mod ord">
          <pc:chgData name="Shayla Moultrie" userId="7ddb665b-374b-497a-a2f2-9a9ce5cb8b69" providerId="ADAL" clId="{CC4FE165-A318-4C04-B4A8-CF94A31F1B73}" dt="2026-09-23T16:48:26.623" v="66"/>
          <pc:sldLayoutMkLst>
            <pc:docMk/>
            <pc:sldMasterMk cId="294976727" sldId="2147483713"/>
            <pc:sldLayoutMk cId="7660837" sldId="2147483754"/>
          </pc:sldLayoutMkLst>
        </pc:sldLayoutChg>
        <pc:sldLayoutChg chg="modSp mod ord">
          <pc:chgData name="Shayla Moultrie" userId="7ddb665b-374b-497a-a2f2-9a9ce5cb8b69" providerId="ADAL" clId="{CC4FE165-A318-4C04-B4A8-CF94A31F1B73}" dt="2026-09-23T16:48:26.623" v="66"/>
          <pc:sldLayoutMkLst>
            <pc:docMk/>
            <pc:sldMasterMk cId="294976727" sldId="2147483713"/>
            <pc:sldLayoutMk cId="2374062280" sldId="2147483755"/>
          </pc:sldLayoutMkLst>
          <pc:spChg chg="mod">
            <ac:chgData name="Shayla Moultrie" userId="7ddb665b-374b-497a-a2f2-9a9ce5cb8b69" providerId="ADAL" clId="{CC4FE165-A318-4C04-B4A8-CF94A31F1B73}" dt="2026-09-23T16:48:26.623" v="66"/>
            <ac:spMkLst>
              <pc:docMk/>
              <pc:sldMasterMk cId="294976727" sldId="2147483713"/>
              <pc:sldLayoutMk cId="2374062280" sldId="2147483755"/>
              <ac:spMk id="5" creationId="{CF4E0D51-7402-4F39-B674-061E20FF99CD}"/>
            </ac:spMkLst>
          </pc:spChg>
          <pc:spChg chg="mod">
            <ac:chgData name="Shayla Moultrie" userId="7ddb665b-374b-497a-a2f2-9a9ce5cb8b69" providerId="ADAL" clId="{CC4FE165-A318-4C04-B4A8-CF94A31F1B73}" dt="2026-09-23T16:48:26.623" v="66"/>
            <ac:spMkLst>
              <pc:docMk/>
              <pc:sldMasterMk cId="294976727" sldId="2147483713"/>
              <pc:sldLayoutMk cId="2374062280" sldId="2147483755"/>
              <ac:spMk id="8" creationId="{F8445044-959E-4C18-8641-A880B39ECA93}"/>
            </ac:spMkLst>
          </pc:spChg>
          <pc:spChg chg="mod">
            <ac:chgData name="Shayla Moultrie" userId="7ddb665b-374b-497a-a2f2-9a9ce5cb8b69" providerId="ADAL" clId="{CC4FE165-A318-4C04-B4A8-CF94A31F1B73}" dt="2026-09-23T16:48:26.623" v="66"/>
            <ac:spMkLst>
              <pc:docMk/>
              <pc:sldMasterMk cId="294976727" sldId="2147483713"/>
              <pc:sldLayoutMk cId="2374062280" sldId="2147483755"/>
              <ac:spMk id="10" creationId="{04BD558C-ED5F-4970-A11F-6ADAA6E014AC}"/>
            </ac:spMkLst>
          </pc:spChg>
          <pc:spChg chg="mod">
            <ac:chgData name="Shayla Moultrie" userId="7ddb665b-374b-497a-a2f2-9a9ce5cb8b69" providerId="ADAL" clId="{CC4FE165-A318-4C04-B4A8-CF94A31F1B73}" dt="2026-09-23T16:48:26.623" v="66"/>
            <ac:spMkLst>
              <pc:docMk/>
              <pc:sldMasterMk cId="294976727" sldId="2147483713"/>
              <pc:sldLayoutMk cId="2374062280" sldId="2147483755"/>
              <ac:spMk id="12" creationId="{DE33E3BF-7A22-4520-BEA9-41A95AD9FA31}"/>
            </ac:spMkLst>
          </pc:spChg>
          <pc:spChg chg="mod">
            <ac:chgData name="Shayla Moultrie" userId="7ddb665b-374b-497a-a2f2-9a9ce5cb8b69" providerId="ADAL" clId="{CC4FE165-A318-4C04-B4A8-CF94A31F1B73}" dt="2026-09-23T16:48:26.623" v="66"/>
            <ac:spMkLst>
              <pc:docMk/>
              <pc:sldMasterMk cId="294976727" sldId="2147483713"/>
              <pc:sldLayoutMk cId="2374062280" sldId="2147483755"/>
              <ac:spMk id="18" creationId="{259EBE23-F0B8-40C4-885A-FE961E8237C7}"/>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2713364858" sldId="2147483756"/>
          </pc:sldLayoutMkLst>
          <pc:spChg chg="mod">
            <ac:chgData name="Shayla Moultrie" userId="7ddb665b-374b-497a-a2f2-9a9ce5cb8b69" providerId="ADAL" clId="{CC4FE165-A318-4C04-B4A8-CF94A31F1B73}" dt="2026-09-23T16:48:26.623" v="66"/>
            <ac:spMkLst>
              <pc:docMk/>
              <pc:sldMasterMk cId="294976727" sldId="2147483713"/>
              <pc:sldLayoutMk cId="2713364858" sldId="2147483756"/>
              <ac:spMk id="4" creationId="{9DC4A5AE-9011-4B1C-A7B9-36435B10D924}"/>
            </ac:spMkLst>
          </pc:spChg>
          <pc:spChg chg="mod">
            <ac:chgData name="Shayla Moultrie" userId="7ddb665b-374b-497a-a2f2-9a9ce5cb8b69" providerId="ADAL" clId="{CC4FE165-A318-4C04-B4A8-CF94A31F1B73}" dt="2026-09-23T16:48:26.623" v="66"/>
            <ac:spMkLst>
              <pc:docMk/>
              <pc:sldMasterMk cId="294976727" sldId="2147483713"/>
              <pc:sldLayoutMk cId="2713364858" sldId="2147483756"/>
              <ac:spMk id="5" creationId="{721E31D6-98CC-46C3-8EF3-BCAE0E1E557F}"/>
            </ac:spMkLst>
          </pc:spChg>
          <pc:spChg chg="mod">
            <ac:chgData name="Shayla Moultrie" userId="7ddb665b-374b-497a-a2f2-9a9ce5cb8b69" providerId="ADAL" clId="{CC4FE165-A318-4C04-B4A8-CF94A31F1B73}" dt="2026-09-23T16:48:26.623" v="66"/>
            <ac:spMkLst>
              <pc:docMk/>
              <pc:sldMasterMk cId="294976727" sldId="2147483713"/>
              <pc:sldLayoutMk cId="2713364858" sldId="2147483756"/>
              <ac:spMk id="8" creationId="{B7723009-1AB1-40E8-935F-A59C441AC368}"/>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3204754463" sldId="2147483757"/>
          </pc:sldLayoutMkLst>
          <pc:spChg chg="mod">
            <ac:chgData name="Shayla Moultrie" userId="7ddb665b-374b-497a-a2f2-9a9ce5cb8b69" providerId="ADAL" clId="{CC4FE165-A318-4C04-B4A8-CF94A31F1B73}" dt="2026-09-23T16:48:26.623" v="66"/>
            <ac:spMkLst>
              <pc:docMk/>
              <pc:sldMasterMk cId="294976727" sldId="2147483713"/>
              <pc:sldLayoutMk cId="3204754463" sldId="2147483757"/>
              <ac:spMk id="4" creationId="{9DC4A5AE-9011-4B1C-A7B9-36435B10D924}"/>
            </ac:spMkLst>
          </pc:spChg>
          <pc:spChg chg="mod">
            <ac:chgData name="Shayla Moultrie" userId="7ddb665b-374b-497a-a2f2-9a9ce5cb8b69" providerId="ADAL" clId="{CC4FE165-A318-4C04-B4A8-CF94A31F1B73}" dt="2026-09-23T16:48:26.623" v="66"/>
            <ac:spMkLst>
              <pc:docMk/>
              <pc:sldMasterMk cId="294976727" sldId="2147483713"/>
              <pc:sldLayoutMk cId="3204754463" sldId="2147483757"/>
              <ac:spMk id="5" creationId="{721E31D6-98CC-46C3-8EF3-BCAE0E1E557F}"/>
            </ac:spMkLst>
          </pc:spChg>
          <pc:spChg chg="mod">
            <ac:chgData name="Shayla Moultrie" userId="7ddb665b-374b-497a-a2f2-9a9ce5cb8b69" providerId="ADAL" clId="{CC4FE165-A318-4C04-B4A8-CF94A31F1B73}" dt="2026-09-23T16:48:26.623" v="66"/>
            <ac:spMkLst>
              <pc:docMk/>
              <pc:sldMasterMk cId="294976727" sldId="2147483713"/>
              <pc:sldLayoutMk cId="3204754463" sldId="2147483757"/>
              <ac:spMk id="8" creationId="{B7723009-1AB1-40E8-935F-A59C441AC368}"/>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1555520436" sldId="2147483758"/>
          </pc:sldLayoutMkLst>
          <pc:spChg chg="mod">
            <ac:chgData name="Shayla Moultrie" userId="7ddb665b-374b-497a-a2f2-9a9ce5cb8b69" providerId="ADAL" clId="{CC4FE165-A318-4C04-B4A8-CF94A31F1B73}" dt="2026-09-23T16:48:26.623" v="66"/>
            <ac:spMkLst>
              <pc:docMk/>
              <pc:sldMasterMk cId="294976727" sldId="2147483713"/>
              <pc:sldLayoutMk cId="1555520436" sldId="2147483758"/>
              <ac:spMk id="4" creationId="{7A9F8241-5F32-487E-A848-83F2E0C71E67}"/>
            </ac:spMkLst>
          </pc:spChg>
          <pc:spChg chg="mod">
            <ac:chgData name="Shayla Moultrie" userId="7ddb665b-374b-497a-a2f2-9a9ce5cb8b69" providerId="ADAL" clId="{CC4FE165-A318-4C04-B4A8-CF94A31F1B73}" dt="2026-09-23T16:48:26.623" v="66"/>
            <ac:spMkLst>
              <pc:docMk/>
              <pc:sldMasterMk cId="294976727" sldId="2147483713"/>
              <pc:sldLayoutMk cId="1555520436" sldId="2147483758"/>
              <ac:spMk id="5" creationId="{A3C4F66C-FB46-45B9-8206-4DE86B99AA9E}"/>
            </ac:spMkLst>
          </pc:spChg>
          <pc:spChg chg="mod">
            <ac:chgData name="Shayla Moultrie" userId="7ddb665b-374b-497a-a2f2-9a9ce5cb8b69" providerId="ADAL" clId="{CC4FE165-A318-4C04-B4A8-CF94A31F1B73}" dt="2026-09-23T16:48:26.623" v="66"/>
            <ac:spMkLst>
              <pc:docMk/>
              <pc:sldMasterMk cId="294976727" sldId="2147483713"/>
              <pc:sldLayoutMk cId="1555520436" sldId="2147483758"/>
              <ac:spMk id="7" creationId="{D08C8336-9E94-4380-96D7-2388EC76DA77}"/>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3390639611" sldId="2147483759"/>
          </pc:sldLayoutMkLst>
          <pc:spChg chg="mod">
            <ac:chgData name="Shayla Moultrie" userId="7ddb665b-374b-497a-a2f2-9a9ce5cb8b69" providerId="ADAL" clId="{CC4FE165-A318-4C04-B4A8-CF94A31F1B73}" dt="2026-09-23T16:48:26.623" v="66"/>
            <ac:spMkLst>
              <pc:docMk/>
              <pc:sldMasterMk cId="294976727" sldId="2147483713"/>
              <pc:sldLayoutMk cId="3390639611" sldId="2147483759"/>
              <ac:spMk id="2" creationId="{A7F84428-91D2-49CF-B4BF-80CD750CBB7E}"/>
            </ac:spMkLst>
          </pc:spChg>
          <pc:spChg chg="mod">
            <ac:chgData name="Shayla Moultrie" userId="7ddb665b-374b-497a-a2f2-9a9ce5cb8b69" providerId="ADAL" clId="{CC4FE165-A318-4C04-B4A8-CF94A31F1B73}" dt="2026-09-23T16:48:26.623" v="66"/>
            <ac:spMkLst>
              <pc:docMk/>
              <pc:sldMasterMk cId="294976727" sldId="2147483713"/>
              <pc:sldLayoutMk cId="3390639611" sldId="2147483759"/>
              <ac:spMk id="3" creationId="{E765BC11-E44D-4B53-A090-017C11571C21}"/>
            </ac:spMkLst>
          </pc:spChg>
          <pc:spChg chg="mod">
            <ac:chgData name="Shayla Moultrie" userId="7ddb665b-374b-497a-a2f2-9a9ce5cb8b69" providerId="ADAL" clId="{CC4FE165-A318-4C04-B4A8-CF94A31F1B73}" dt="2026-09-23T16:48:26.623" v="66"/>
            <ac:spMkLst>
              <pc:docMk/>
              <pc:sldMasterMk cId="294976727" sldId="2147483713"/>
              <pc:sldLayoutMk cId="3390639611" sldId="2147483759"/>
              <ac:spMk id="4" creationId="{7A9F8241-5F32-487E-A848-83F2E0C71E67}"/>
            </ac:spMkLst>
          </pc:spChg>
          <pc:spChg chg="mod">
            <ac:chgData name="Shayla Moultrie" userId="7ddb665b-374b-497a-a2f2-9a9ce5cb8b69" providerId="ADAL" clId="{CC4FE165-A318-4C04-B4A8-CF94A31F1B73}" dt="2026-09-23T16:48:26.623" v="66"/>
            <ac:spMkLst>
              <pc:docMk/>
              <pc:sldMasterMk cId="294976727" sldId="2147483713"/>
              <pc:sldLayoutMk cId="3390639611" sldId="2147483759"/>
              <ac:spMk id="9" creationId="{798D23CB-6276-4551-B081-9583D54AF93F}"/>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856411122" sldId="2147483760"/>
          </pc:sldLayoutMkLst>
          <pc:spChg chg="mod">
            <ac:chgData name="Shayla Moultrie" userId="7ddb665b-374b-497a-a2f2-9a9ce5cb8b69" providerId="ADAL" clId="{CC4FE165-A318-4C04-B4A8-CF94A31F1B73}" dt="2026-09-23T16:48:26.623" v="66"/>
            <ac:spMkLst>
              <pc:docMk/>
              <pc:sldMasterMk cId="294976727" sldId="2147483713"/>
              <pc:sldLayoutMk cId="856411122" sldId="2147483760"/>
              <ac:spMk id="2" creationId="{220BD415-C1DB-44A5-B49B-6FD2363534EB}"/>
            </ac:spMkLst>
          </pc:spChg>
          <pc:spChg chg="mod">
            <ac:chgData name="Shayla Moultrie" userId="7ddb665b-374b-497a-a2f2-9a9ce5cb8b69" providerId="ADAL" clId="{CC4FE165-A318-4C04-B4A8-CF94A31F1B73}" dt="2026-09-23T16:48:26.623" v="66"/>
            <ac:spMkLst>
              <pc:docMk/>
              <pc:sldMasterMk cId="294976727" sldId="2147483713"/>
              <pc:sldLayoutMk cId="856411122" sldId="2147483760"/>
              <ac:spMk id="3" creationId="{3B2FFEC9-D3C8-420C-818D-1549E53CA035}"/>
            </ac:spMkLst>
          </pc:spChg>
          <pc:spChg chg="mod">
            <ac:chgData name="Shayla Moultrie" userId="7ddb665b-374b-497a-a2f2-9a9ce5cb8b69" providerId="ADAL" clId="{CC4FE165-A318-4C04-B4A8-CF94A31F1B73}" dt="2026-09-23T16:48:26.623" v="66"/>
            <ac:spMkLst>
              <pc:docMk/>
              <pc:sldMasterMk cId="294976727" sldId="2147483713"/>
              <pc:sldLayoutMk cId="856411122" sldId="2147483760"/>
              <ac:spMk id="4" creationId="{7A9F8241-5F32-487E-A848-83F2E0C71E67}"/>
            </ac:spMkLst>
          </pc:spChg>
          <pc:spChg chg="mod">
            <ac:chgData name="Shayla Moultrie" userId="7ddb665b-374b-497a-a2f2-9a9ce5cb8b69" providerId="ADAL" clId="{CC4FE165-A318-4C04-B4A8-CF94A31F1B73}" dt="2026-09-23T16:48:26.623" v="66"/>
            <ac:spMkLst>
              <pc:docMk/>
              <pc:sldMasterMk cId="294976727" sldId="2147483713"/>
              <pc:sldLayoutMk cId="856411122" sldId="2147483760"/>
              <ac:spMk id="7" creationId="{C2AE5AE4-EAC1-4FAD-8ACB-EDC50CFCD4D4}"/>
            </ac:spMkLst>
          </pc:spChg>
          <pc:spChg chg="mod">
            <ac:chgData name="Shayla Moultrie" userId="7ddb665b-374b-497a-a2f2-9a9ce5cb8b69" providerId="ADAL" clId="{CC4FE165-A318-4C04-B4A8-CF94A31F1B73}" dt="2026-09-23T16:48:26.623" v="66"/>
            <ac:spMkLst>
              <pc:docMk/>
              <pc:sldMasterMk cId="294976727" sldId="2147483713"/>
              <pc:sldLayoutMk cId="856411122" sldId="2147483760"/>
              <ac:spMk id="8" creationId="{431124D4-E78E-489D-A6CB-3E98B9D7C8C9}"/>
            </ac:spMkLst>
          </pc:spChg>
          <pc:spChg chg="mod">
            <ac:chgData name="Shayla Moultrie" userId="7ddb665b-374b-497a-a2f2-9a9ce5cb8b69" providerId="ADAL" clId="{CC4FE165-A318-4C04-B4A8-CF94A31F1B73}" dt="2026-09-23T16:48:26.623" v="66"/>
            <ac:spMkLst>
              <pc:docMk/>
              <pc:sldMasterMk cId="294976727" sldId="2147483713"/>
              <pc:sldLayoutMk cId="856411122" sldId="2147483760"/>
              <ac:spMk id="9" creationId="{798D23CB-6276-4551-B081-9583D54AF93F}"/>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3827704222" sldId="2147483761"/>
          </pc:sldLayoutMkLst>
          <pc:spChg chg="mod">
            <ac:chgData name="Shayla Moultrie" userId="7ddb665b-374b-497a-a2f2-9a9ce5cb8b69" providerId="ADAL" clId="{CC4FE165-A318-4C04-B4A8-CF94A31F1B73}" dt="2026-09-23T16:48:26.623" v="66"/>
            <ac:spMkLst>
              <pc:docMk/>
              <pc:sldMasterMk cId="294976727" sldId="2147483713"/>
              <pc:sldLayoutMk cId="3827704222" sldId="2147483761"/>
              <ac:spMk id="8" creationId="{FD35BC66-8B10-4093-9779-5C79A7910D63}"/>
            </ac:spMkLst>
          </pc:spChg>
          <pc:spChg chg="mod">
            <ac:chgData name="Shayla Moultrie" userId="7ddb665b-374b-497a-a2f2-9a9ce5cb8b69" providerId="ADAL" clId="{CC4FE165-A318-4C04-B4A8-CF94A31F1B73}" dt="2026-09-23T16:48:26.623" v="66"/>
            <ac:spMkLst>
              <pc:docMk/>
              <pc:sldMasterMk cId="294976727" sldId="2147483713"/>
              <pc:sldLayoutMk cId="3827704222" sldId="2147483761"/>
              <ac:spMk id="9" creationId="{798D23CB-6276-4551-B081-9583D54AF93F}"/>
            </ac:spMkLst>
          </pc:spChg>
          <pc:spChg chg="mod">
            <ac:chgData name="Shayla Moultrie" userId="7ddb665b-374b-497a-a2f2-9a9ce5cb8b69" providerId="ADAL" clId="{CC4FE165-A318-4C04-B4A8-CF94A31F1B73}" dt="2026-09-23T16:48:26.623" v="66"/>
            <ac:spMkLst>
              <pc:docMk/>
              <pc:sldMasterMk cId="294976727" sldId="2147483713"/>
              <pc:sldLayoutMk cId="3827704222" sldId="2147483761"/>
              <ac:spMk id="10" creationId="{E5721CF6-76AC-44FE-B16F-D734312D7DA3}"/>
            </ac:spMkLst>
          </pc:spChg>
          <pc:spChg chg="mod">
            <ac:chgData name="Shayla Moultrie" userId="7ddb665b-374b-497a-a2f2-9a9ce5cb8b69" providerId="ADAL" clId="{CC4FE165-A318-4C04-B4A8-CF94A31F1B73}" dt="2026-09-23T16:48:26.623" v="66"/>
            <ac:spMkLst>
              <pc:docMk/>
              <pc:sldMasterMk cId="294976727" sldId="2147483713"/>
              <pc:sldLayoutMk cId="3827704222" sldId="2147483761"/>
              <ac:spMk id="11" creationId="{E3470219-9A4B-4B0C-92DE-7B4C6B7736E8}"/>
            </ac:spMkLst>
          </pc:spChg>
          <pc:spChg chg="mod">
            <ac:chgData name="Shayla Moultrie" userId="7ddb665b-374b-497a-a2f2-9a9ce5cb8b69" providerId="ADAL" clId="{CC4FE165-A318-4C04-B4A8-CF94A31F1B73}" dt="2026-09-23T16:48:26.623" v="66"/>
            <ac:spMkLst>
              <pc:docMk/>
              <pc:sldMasterMk cId="294976727" sldId="2147483713"/>
              <pc:sldLayoutMk cId="3827704222" sldId="2147483761"/>
              <ac:spMk id="13" creationId="{2B387EAB-07EE-4092-BBBD-F3E2585DDCE1}"/>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3354194399" sldId="2147483762"/>
          </pc:sldLayoutMkLst>
          <pc:spChg chg="mod">
            <ac:chgData name="Shayla Moultrie" userId="7ddb665b-374b-497a-a2f2-9a9ce5cb8b69" providerId="ADAL" clId="{CC4FE165-A318-4C04-B4A8-CF94A31F1B73}" dt="2026-09-23T16:48:26.623" v="66"/>
            <ac:spMkLst>
              <pc:docMk/>
              <pc:sldMasterMk cId="294976727" sldId="2147483713"/>
              <pc:sldLayoutMk cId="3354194399" sldId="2147483762"/>
              <ac:spMk id="8" creationId="{2717B384-2A6E-4D45-9B02-D74040A3EB07}"/>
            </ac:spMkLst>
          </pc:spChg>
          <pc:spChg chg="mod">
            <ac:chgData name="Shayla Moultrie" userId="7ddb665b-374b-497a-a2f2-9a9ce5cb8b69" providerId="ADAL" clId="{CC4FE165-A318-4C04-B4A8-CF94A31F1B73}" dt="2026-09-23T16:48:26.623" v="66"/>
            <ac:spMkLst>
              <pc:docMk/>
              <pc:sldMasterMk cId="294976727" sldId="2147483713"/>
              <pc:sldLayoutMk cId="3354194399" sldId="2147483762"/>
              <ac:spMk id="9" creationId="{798D23CB-6276-4551-B081-9583D54AF93F}"/>
            </ac:spMkLst>
          </pc:spChg>
          <pc:spChg chg="mod">
            <ac:chgData name="Shayla Moultrie" userId="7ddb665b-374b-497a-a2f2-9a9ce5cb8b69" providerId="ADAL" clId="{CC4FE165-A318-4C04-B4A8-CF94A31F1B73}" dt="2026-09-23T16:48:26.623" v="66"/>
            <ac:spMkLst>
              <pc:docMk/>
              <pc:sldMasterMk cId="294976727" sldId="2147483713"/>
              <pc:sldLayoutMk cId="3354194399" sldId="2147483762"/>
              <ac:spMk id="10" creationId="{600627A3-DBFC-4675-A554-0F916EDEF118}"/>
            </ac:spMkLst>
          </pc:spChg>
          <pc:spChg chg="mod">
            <ac:chgData name="Shayla Moultrie" userId="7ddb665b-374b-497a-a2f2-9a9ce5cb8b69" providerId="ADAL" clId="{CC4FE165-A318-4C04-B4A8-CF94A31F1B73}" dt="2026-09-23T16:48:26.623" v="66"/>
            <ac:spMkLst>
              <pc:docMk/>
              <pc:sldMasterMk cId="294976727" sldId="2147483713"/>
              <pc:sldLayoutMk cId="3354194399" sldId="2147483762"/>
              <ac:spMk id="11" creationId="{14DB50D8-02C0-422F-AA8F-F94A15F7CC4D}"/>
            </ac:spMkLst>
          </pc:spChg>
          <pc:spChg chg="mod">
            <ac:chgData name="Shayla Moultrie" userId="7ddb665b-374b-497a-a2f2-9a9ce5cb8b69" providerId="ADAL" clId="{CC4FE165-A318-4C04-B4A8-CF94A31F1B73}" dt="2026-09-23T16:48:26.623" v="66"/>
            <ac:spMkLst>
              <pc:docMk/>
              <pc:sldMasterMk cId="294976727" sldId="2147483713"/>
              <pc:sldLayoutMk cId="3354194399" sldId="2147483762"/>
              <ac:spMk id="12" creationId="{D7056475-7420-4D27-B542-CF28BA493A0E}"/>
            </ac:spMkLst>
          </pc:spChg>
          <pc:spChg chg="mod">
            <ac:chgData name="Shayla Moultrie" userId="7ddb665b-374b-497a-a2f2-9a9ce5cb8b69" providerId="ADAL" clId="{CC4FE165-A318-4C04-B4A8-CF94A31F1B73}" dt="2026-09-23T16:48:26.623" v="66"/>
            <ac:spMkLst>
              <pc:docMk/>
              <pc:sldMasterMk cId="294976727" sldId="2147483713"/>
              <pc:sldLayoutMk cId="3354194399" sldId="2147483762"/>
              <ac:spMk id="13" creationId="{895FBAD9-43F1-4D18-B356-13961348AB40}"/>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1004599746" sldId="2147483763"/>
          </pc:sldLayoutMkLst>
          <pc:spChg chg="mod">
            <ac:chgData name="Shayla Moultrie" userId="7ddb665b-374b-497a-a2f2-9a9ce5cb8b69" providerId="ADAL" clId="{CC4FE165-A318-4C04-B4A8-CF94A31F1B73}" dt="2026-09-23T16:48:26.623" v="66"/>
            <ac:spMkLst>
              <pc:docMk/>
              <pc:sldMasterMk cId="294976727" sldId="2147483713"/>
              <pc:sldLayoutMk cId="1004599746" sldId="2147483763"/>
              <ac:spMk id="9" creationId="{798D23CB-6276-4551-B081-9583D54AF93F}"/>
            </ac:spMkLst>
          </pc:spChg>
          <pc:spChg chg="mod">
            <ac:chgData name="Shayla Moultrie" userId="7ddb665b-374b-497a-a2f2-9a9ce5cb8b69" providerId="ADAL" clId="{CC4FE165-A318-4C04-B4A8-CF94A31F1B73}" dt="2026-09-23T16:48:26.623" v="66"/>
            <ac:spMkLst>
              <pc:docMk/>
              <pc:sldMasterMk cId="294976727" sldId="2147483713"/>
              <pc:sldLayoutMk cId="1004599746" sldId="2147483763"/>
              <ac:spMk id="20" creationId="{9EC26E02-1C58-47B6-A41A-C4E424DB2ADD}"/>
            </ac:spMkLst>
          </pc:spChg>
          <pc:spChg chg="mod">
            <ac:chgData name="Shayla Moultrie" userId="7ddb665b-374b-497a-a2f2-9a9ce5cb8b69" providerId="ADAL" clId="{CC4FE165-A318-4C04-B4A8-CF94A31F1B73}" dt="2026-09-23T16:48:26.623" v="66"/>
            <ac:spMkLst>
              <pc:docMk/>
              <pc:sldMasterMk cId="294976727" sldId="2147483713"/>
              <pc:sldLayoutMk cId="1004599746" sldId="2147483763"/>
              <ac:spMk id="21" creationId="{17A9859F-5C71-4991-B022-ACAB5ECD1028}"/>
            </ac:spMkLst>
          </pc:spChg>
          <pc:spChg chg="mod">
            <ac:chgData name="Shayla Moultrie" userId="7ddb665b-374b-497a-a2f2-9a9ce5cb8b69" providerId="ADAL" clId="{CC4FE165-A318-4C04-B4A8-CF94A31F1B73}" dt="2026-09-23T16:48:26.623" v="66"/>
            <ac:spMkLst>
              <pc:docMk/>
              <pc:sldMasterMk cId="294976727" sldId="2147483713"/>
              <pc:sldLayoutMk cId="1004599746" sldId="2147483763"/>
              <ac:spMk id="22" creationId="{7D353E5D-0EE1-41DB-B2B9-970F399C31E1}"/>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4267086309" sldId="2147483764"/>
          </pc:sldLayoutMkLst>
          <pc:spChg chg="mod">
            <ac:chgData name="Shayla Moultrie" userId="7ddb665b-374b-497a-a2f2-9a9ce5cb8b69" providerId="ADAL" clId="{CC4FE165-A318-4C04-B4A8-CF94A31F1B73}" dt="2026-09-23T16:48:26.623" v="66"/>
            <ac:spMkLst>
              <pc:docMk/>
              <pc:sldMasterMk cId="294976727" sldId="2147483713"/>
              <pc:sldLayoutMk cId="4267086309" sldId="2147483764"/>
              <ac:spMk id="8" creationId="{B1D44815-E786-435F-9153-D87B47A5585C}"/>
            </ac:spMkLst>
          </pc:spChg>
          <pc:spChg chg="mod">
            <ac:chgData name="Shayla Moultrie" userId="7ddb665b-374b-497a-a2f2-9a9ce5cb8b69" providerId="ADAL" clId="{CC4FE165-A318-4C04-B4A8-CF94A31F1B73}" dt="2026-09-23T16:48:26.623" v="66"/>
            <ac:spMkLst>
              <pc:docMk/>
              <pc:sldMasterMk cId="294976727" sldId="2147483713"/>
              <pc:sldLayoutMk cId="4267086309" sldId="2147483764"/>
              <ac:spMk id="9" creationId="{798D23CB-6276-4551-B081-9583D54AF93F}"/>
            </ac:spMkLst>
          </pc:spChg>
          <pc:spChg chg="mod">
            <ac:chgData name="Shayla Moultrie" userId="7ddb665b-374b-497a-a2f2-9a9ce5cb8b69" providerId="ADAL" clId="{CC4FE165-A318-4C04-B4A8-CF94A31F1B73}" dt="2026-09-23T16:48:26.623" v="66"/>
            <ac:spMkLst>
              <pc:docMk/>
              <pc:sldMasterMk cId="294976727" sldId="2147483713"/>
              <pc:sldLayoutMk cId="4267086309" sldId="2147483764"/>
              <ac:spMk id="20" creationId="{9EC26E02-1C58-47B6-A41A-C4E424DB2ADD}"/>
            </ac:spMkLst>
          </pc:spChg>
          <pc:spChg chg="mod">
            <ac:chgData name="Shayla Moultrie" userId="7ddb665b-374b-497a-a2f2-9a9ce5cb8b69" providerId="ADAL" clId="{CC4FE165-A318-4C04-B4A8-CF94A31F1B73}" dt="2026-09-23T16:48:26.623" v="66"/>
            <ac:spMkLst>
              <pc:docMk/>
              <pc:sldMasterMk cId="294976727" sldId="2147483713"/>
              <pc:sldLayoutMk cId="4267086309" sldId="2147483764"/>
              <ac:spMk id="21" creationId="{17A9859F-5C71-4991-B022-ACAB5ECD1028}"/>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1793199136" sldId="2147483765"/>
          </pc:sldLayoutMkLst>
          <pc:spChg chg="mod">
            <ac:chgData name="Shayla Moultrie" userId="7ddb665b-374b-497a-a2f2-9a9ce5cb8b69" providerId="ADAL" clId="{CC4FE165-A318-4C04-B4A8-CF94A31F1B73}" dt="2026-09-23T16:48:26.623" v="66"/>
            <ac:spMkLst>
              <pc:docMk/>
              <pc:sldMasterMk cId="294976727" sldId="2147483713"/>
              <pc:sldLayoutMk cId="1793199136" sldId="2147483765"/>
              <ac:spMk id="9" creationId="{798D23CB-6276-4551-B081-9583D54AF93F}"/>
            </ac:spMkLst>
          </pc:spChg>
          <pc:spChg chg="mod">
            <ac:chgData name="Shayla Moultrie" userId="7ddb665b-374b-497a-a2f2-9a9ce5cb8b69" providerId="ADAL" clId="{CC4FE165-A318-4C04-B4A8-CF94A31F1B73}" dt="2026-09-23T16:48:26.623" v="66"/>
            <ac:spMkLst>
              <pc:docMk/>
              <pc:sldMasterMk cId="294976727" sldId="2147483713"/>
              <pc:sldLayoutMk cId="1793199136" sldId="2147483765"/>
              <ac:spMk id="10" creationId="{E5721CF6-76AC-44FE-B16F-D734312D7DA3}"/>
            </ac:spMkLst>
          </pc:spChg>
          <pc:spChg chg="mod">
            <ac:chgData name="Shayla Moultrie" userId="7ddb665b-374b-497a-a2f2-9a9ce5cb8b69" providerId="ADAL" clId="{CC4FE165-A318-4C04-B4A8-CF94A31F1B73}" dt="2026-09-23T16:48:26.623" v="66"/>
            <ac:spMkLst>
              <pc:docMk/>
              <pc:sldMasterMk cId="294976727" sldId="2147483713"/>
              <pc:sldLayoutMk cId="1793199136" sldId="2147483765"/>
              <ac:spMk id="12" creationId="{569BA7FF-884C-49F7-9638-26374919290D}"/>
            </ac:spMkLst>
          </pc:spChg>
          <pc:spChg chg="mod">
            <ac:chgData name="Shayla Moultrie" userId="7ddb665b-374b-497a-a2f2-9a9ce5cb8b69" providerId="ADAL" clId="{CC4FE165-A318-4C04-B4A8-CF94A31F1B73}" dt="2026-09-23T16:48:26.623" v="66"/>
            <ac:spMkLst>
              <pc:docMk/>
              <pc:sldMasterMk cId="294976727" sldId="2147483713"/>
              <pc:sldLayoutMk cId="1793199136" sldId="2147483765"/>
              <ac:spMk id="13" creationId="{13ED446E-7FD3-4EC8-AF3E-490DDA50F2AE}"/>
            </ac:spMkLst>
          </pc:spChg>
          <pc:spChg chg="mod">
            <ac:chgData name="Shayla Moultrie" userId="7ddb665b-374b-497a-a2f2-9a9ce5cb8b69" providerId="ADAL" clId="{CC4FE165-A318-4C04-B4A8-CF94A31F1B73}" dt="2026-09-23T16:48:26.623" v="66"/>
            <ac:spMkLst>
              <pc:docMk/>
              <pc:sldMasterMk cId="294976727" sldId="2147483713"/>
              <pc:sldLayoutMk cId="1793199136" sldId="2147483765"/>
              <ac:spMk id="14" creationId="{57491AAE-3CCA-4D1E-8D7E-5D204E8AAB0D}"/>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1505853664" sldId="2147483766"/>
          </pc:sldLayoutMkLst>
          <pc:spChg chg="mod">
            <ac:chgData name="Shayla Moultrie" userId="7ddb665b-374b-497a-a2f2-9a9ce5cb8b69" providerId="ADAL" clId="{CC4FE165-A318-4C04-B4A8-CF94A31F1B73}" dt="2026-09-23T16:48:26.623" v="66"/>
            <ac:spMkLst>
              <pc:docMk/>
              <pc:sldMasterMk cId="294976727" sldId="2147483713"/>
              <pc:sldLayoutMk cId="1505853664" sldId="2147483766"/>
              <ac:spMk id="9" creationId="{798D23CB-6276-4551-B081-9583D54AF93F}"/>
            </ac:spMkLst>
          </pc:spChg>
          <pc:spChg chg="mod">
            <ac:chgData name="Shayla Moultrie" userId="7ddb665b-374b-497a-a2f2-9a9ce5cb8b69" providerId="ADAL" clId="{CC4FE165-A318-4C04-B4A8-CF94A31F1B73}" dt="2026-09-23T16:48:26.623" v="66"/>
            <ac:spMkLst>
              <pc:docMk/>
              <pc:sldMasterMk cId="294976727" sldId="2147483713"/>
              <pc:sldLayoutMk cId="1505853664" sldId="2147483766"/>
              <ac:spMk id="10" creationId="{600627A3-DBFC-4675-A554-0F916EDEF118}"/>
            </ac:spMkLst>
          </pc:spChg>
          <pc:spChg chg="mod">
            <ac:chgData name="Shayla Moultrie" userId="7ddb665b-374b-497a-a2f2-9a9ce5cb8b69" providerId="ADAL" clId="{CC4FE165-A318-4C04-B4A8-CF94A31F1B73}" dt="2026-09-23T16:48:26.623" v="66"/>
            <ac:spMkLst>
              <pc:docMk/>
              <pc:sldMasterMk cId="294976727" sldId="2147483713"/>
              <pc:sldLayoutMk cId="1505853664" sldId="2147483766"/>
              <ac:spMk id="11" creationId="{14DB50D8-02C0-422F-AA8F-F94A15F7CC4D}"/>
            </ac:spMkLst>
          </pc:spChg>
          <pc:spChg chg="mod">
            <ac:chgData name="Shayla Moultrie" userId="7ddb665b-374b-497a-a2f2-9a9ce5cb8b69" providerId="ADAL" clId="{CC4FE165-A318-4C04-B4A8-CF94A31F1B73}" dt="2026-09-23T16:48:26.623" v="66"/>
            <ac:spMkLst>
              <pc:docMk/>
              <pc:sldMasterMk cId="294976727" sldId="2147483713"/>
              <pc:sldLayoutMk cId="1505853664" sldId="2147483766"/>
              <ac:spMk id="15" creationId="{549F3862-850A-479E-B8BC-C246112C42C0}"/>
            </ac:spMkLst>
          </pc:spChg>
          <pc:spChg chg="mod">
            <ac:chgData name="Shayla Moultrie" userId="7ddb665b-374b-497a-a2f2-9a9ce5cb8b69" providerId="ADAL" clId="{CC4FE165-A318-4C04-B4A8-CF94A31F1B73}" dt="2026-09-23T16:48:26.623" v="66"/>
            <ac:spMkLst>
              <pc:docMk/>
              <pc:sldMasterMk cId="294976727" sldId="2147483713"/>
              <pc:sldLayoutMk cId="1505853664" sldId="2147483766"/>
              <ac:spMk id="16" creationId="{2BB6CB06-CF64-46DC-9E61-D788FA831F2C}"/>
            </ac:spMkLst>
          </pc:spChg>
          <pc:spChg chg="mod">
            <ac:chgData name="Shayla Moultrie" userId="7ddb665b-374b-497a-a2f2-9a9ce5cb8b69" providerId="ADAL" clId="{CC4FE165-A318-4C04-B4A8-CF94A31F1B73}" dt="2026-09-23T16:48:26.623" v="66"/>
            <ac:spMkLst>
              <pc:docMk/>
              <pc:sldMasterMk cId="294976727" sldId="2147483713"/>
              <pc:sldLayoutMk cId="1505853664" sldId="2147483766"/>
              <ac:spMk id="17" creationId="{C4721248-5C65-4F78-998A-472ACB8F2B88}"/>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3843373900" sldId="2147483767"/>
          </pc:sldLayoutMkLst>
          <pc:spChg chg="mod">
            <ac:chgData name="Shayla Moultrie" userId="7ddb665b-374b-497a-a2f2-9a9ce5cb8b69" providerId="ADAL" clId="{CC4FE165-A318-4C04-B4A8-CF94A31F1B73}" dt="2026-09-23T16:48:26.623" v="66"/>
            <ac:spMkLst>
              <pc:docMk/>
              <pc:sldMasterMk cId="294976727" sldId="2147483713"/>
              <pc:sldLayoutMk cId="3843373900" sldId="2147483767"/>
              <ac:spMk id="4" creationId="{95DFA1F2-0658-4AAB-9049-E607E993C639}"/>
            </ac:spMkLst>
          </pc:spChg>
          <pc:spChg chg="mod">
            <ac:chgData name="Shayla Moultrie" userId="7ddb665b-374b-497a-a2f2-9a9ce5cb8b69" providerId="ADAL" clId="{CC4FE165-A318-4C04-B4A8-CF94A31F1B73}" dt="2026-09-23T16:48:26.623" v="66"/>
            <ac:spMkLst>
              <pc:docMk/>
              <pc:sldMasterMk cId="294976727" sldId="2147483713"/>
              <pc:sldLayoutMk cId="3843373900" sldId="2147483767"/>
              <ac:spMk id="6" creationId="{3CBCC82E-BFBA-4AD2-BEEA-205DDDCC7B62}"/>
            </ac:spMkLst>
          </pc:spChg>
          <pc:spChg chg="mod">
            <ac:chgData name="Shayla Moultrie" userId="7ddb665b-374b-497a-a2f2-9a9ce5cb8b69" providerId="ADAL" clId="{CC4FE165-A318-4C04-B4A8-CF94A31F1B73}" dt="2026-09-23T16:48:26.623" v="66"/>
            <ac:spMkLst>
              <pc:docMk/>
              <pc:sldMasterMk cId="294976727" sldId="2147483713"/>
              <pc:sldLayoutMk cId="3843373900" sldId="2147483767"/>
              <ac:spMk id="9" creationId="{798D23CB-6276-4551-B081-9583D54AF93F}"/>
            </ac:spMkLst>
          </pc:spChg>
          <pc:spChg chg="mod">
            <ac:chgData name="Shayla Moultrie" userId="7ddb665b-374b-497a-a2f2-9a9ce5cb8b69" providerId="ADAL" clId="{CC4FE165-A318-4C04-B4A8-CF94A31F1B73}" dt="2026-09-23T16:48:26.623" v="66"/>
            <ac:spMkLst>
              <pc:docMk/>
              <pc:sldMasterMk cId="294976727" sldId="2147483713"/>
              <pc:sldLayoutMk cId="3843373900" sldId="2147483767"/>
              <ac:spMk id="11" creationId="{3087A44B-3F04-4AE4-BB34-617CFCB2D61A}"/>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419414519" sldId="2147483768"/>
          </pc:sldLayoutMkLst>
          <pc:spChg chg="mod">
            <ac:chgData name="Shayla Moultrie" userId="7ddb665b-374b-497a-a2f2-9a9ce5cb8b69" providerId="ADAL" clId="{CC4FE165-A318-4C04-B4A8-CF94A31F1B73}" dt="2026-09-23T16:48:26.623" v="66"/>
            <ac:spMkLst>
              <pc:docMk/>
              <pc:sldMasterMk cId="294976727" sldId="2147483713"/>
              <pc:sldLayoutMk cId="419414519" sldId="2147483768"/>
              <ac:spMk id="4" creationId="{95DFA1F2-0658-4AAB-9049-E607E993C639}"/>
            </ac:spMkLst>
          </pc:spChg>
          <pc:spChg chg="mod">
            <ac:chgData name="Shayla Moultrie" userId="7ddb665b-374b-497a-a2f2-9a9ce5cb8b69" providerId="ADAL" clId="{CC4FE165-A318-4C04-B4A8-CF94A31F1B73}" dt="2026-09-23T16:48:26.623" v="66"/>
            <ac:spMkLst>
              <pc:docMk/>
              <pc:sldMasterMk cId="294976727" sldId="2147483713"/>
              <pc:sldLayoutMk cId="419414519" sldId="2147483768"/>
              <ac:spMk id="6" creationId="{3CBCC82E-BFBA-4AD2-BEEA-205DDDCC7B62}"/>
            </ac:spMkLst>
          </pc:spChg>
          <pc:spChg chg="mod">
            <ac:chgData name="Shayla Moultrie" userId="7ddb665b-374b-497a-a2f2-9a9ce5cb8b69" providerId="ADAL" clId="{CC4FE165-A318-4C04-B4A8-CF94A31F1B73}" dt="2026-09-23T16:48:26.623" v="66"/>
            <ac:spMkLst>
              <pc:docMk/>
              <pc:sldMasterMk cId="294976727" sldId="2147483713"/>
              <pc:sldLayoutMk cId="419414519" sldId="2147483768"/>
              <ac:spMk id="8" creationId="{62F3EA24-D477-4698-B38F-1C4519294966}"/>
            </ac:spMkLst>
          </pc:spChg>
          <pc:spChg chg="mod">
            <ac:chgData name="Shayla Moultrie" userId="7ddb665b-374b-497a-a2f2-9a9ce5cb8b69" providerId="ADAL" clId="{CC4FE165-A318-4C04-B4A8-CF94A31F1B73}" dt="2026-09-23T16:48:26.623" v="66"/>
            <ac:spMkLst>
              <pc:docMk/>
              <pc:sldMasterMk cId="294976727" sldId="2147483713"/>
              <pc:sldLayoutMk cId="419414519" sldId="2147483768"/>
              <ac:spMk id="9" creationId="{798D23CB-6276-4551-B081-9583D54AF93F}"/>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794464675" sldId="2147483769"/>
          </pc:sldLayoutMkLst>
          <pc:spChg chg="mod">
            <ac:chgData name="Shayla Moultrie" userId="7ddb665b-374b-497a-a2f2-9a9ce5cb8b69" providerId="ADAL" clId="{CC4FE165-A318-4C04-B4A8-CF94A31F1B73}" dt="2026-09-23T16:48:26.623" v="66"/>
            <ac:spMkLst>
              <pc:docMk/>
              <pc:sldMasterMk cId="294976727" sldId="2147483713"/>
              <pc:sldLayoutMk cId="794464675" sldId="2147483769"/>
              <ac:spMk id="4" creationId="{39967CE4-712F-421E-B433-EA7DE773EF4A}"/>
            </ac:spMkLst>
          </pc:spChg>
          <pc:spChg chg="mod">
            <ac:chgData name="Shayla Moultrie" userId="7ddb665b-374b-497a-a2f2-9a9ce5cb8b69" providerId="ADAL" clId="{CC4FE165-A318-4C04-B4A8-CF94A31F1B73}" dt="2026-09-23T16:48:26.623" v="66"/>
            <ac:spMkLst>
              <pc:docMk/>
              <pc:sldMasterMk cId="294976727" sldId="2147483713"/>
              <pc:sldLayoutMk cId="794464675" sldId="2147483769"/>
              <ac:spMk id="10" creationId="{377E21B3-109D-40AC-81AD-ACAF254F1C5E}"/>
            </ac:spMkLst>
          </pc:spChg>
          <pc:spChg chg="mod">
            <ac:chgData name="Shayla Moultrie" userId="7ddb665b-374b-497a-a2f2-9a9ce5cb8b69" providerId="ADAL" clId="{CC4FE165-A318-4C04-B4A8-CF94A31F1B73}" dt="2026-09-23T16:48:26.623" v="66"/>
            <ac:spMkLst>
              <pc:docMk/>
              <pc:sldMasterMk cId="294976727" sldId="2147483713"/>
              <pc:sldLayoutMk cId="794464675" sldId="2147483769"/>
              <ac:spMk id="11" creationId="{26DA34D3-B8A1-4F1A-94CD-865BE4458161}"/>
            </ac:spMkLst>
          </pc:spChg>
          <pc:spChg chg="mod">
            <ac:chgData name="Shayla Moultrie" userId="7ddb665b-374b-497a-a2f2-9a9ce5cb8b69" providerId="ADAL" clId="{CC4FE165-A318-4C04-B4A8-CF94A31F1B73}" dt="2026-09-23T16:48:26.623" v="66"/>
            <ac:spMkLst>
              <pc:docMk/>
              <pc:sldMasterMk cId="294976727" sldId="2147483713"/>
              <pc:sldLayoutMk cId="794464675" sldId="2147483769"/>
              <ac:spMk id="12" creationId="{4E4B698F-B2C3-41A7-86DB-24F00A1703B5}"/>
            </ac:spMkLst>
          </pc:spChg>
          <pc:spChg chg="mod">
            <ac:chgData name="Shayla Moultrie" userId="7ddb665b-374b-497a-a2f2-9a9ce5cb8b69" providerId="ADAL" clId="{CC4FE165-A318-4C04-B4A8-CF94A31F1B73}" dt="2026-09-23T16:48:26.623" v="66"/>
            <ac:spMkLst>
              <pc:docMk/>
              <pc:sldMasterMk cId="294976727" sldId="2147483713"/>
              <pc:sldLayoutMk cId="794464675" sldId="2147483769"/>
              <ac:spMk id="13" creationId="{80C04F03-75F7-44AA-9785-7EDDF26FA358}"/>
            </ac:spMkLst>
          </pc:spChg>
          <pc:spChg chg="mod">
            <ac:chgData name="Shayla Moultrie" userId="7ddb665b-374b-497a-a2f2-9a9ce5cb8b69" providerId="ADAL" clId="{CC4FE165-A318-4C04-B4A8-CF94A31F1B73}" dt="2026-09-23T16:48:26.623" v="66"/>
            <ac:spMkLst>
              <pc:docMk/>
              <pc:sldMasterMk cId="294976727" sldId="2147483713"/>
              <pc:sldLayoutMk cId="794464675" sldId="2147483769"/>
              <ac:spMk id="16" creationId="{6F1B5E99-5953-439D-8ECA-998F28FB8A7F}"/>
            </ac:spMkLst>
          </pc:spChg>
        </pc:sldLayoutChg>
        <pc:sldLayoutChg chg="modSp mod ord">
          <pc:chgData name="Shayla Moultrie" userId="7ddb665b-374b-497a-a2f2-9a9ce5cb8b69" providerId="ADAL" clId="{CC4FE165-A318-4C04-B4A8-CF94A31F1B73}" dt="2026-09-23T16:48:26.623" v="66"/>
          <pc:sldLayoutMkLst>
            <pc:docMk/>
            <pc:sldMasterMk cId="294976727" sldId="2147483713"/>
            <pc:sldLayoutMk cId="2590395137" sldId="2147483770"/>
          </pc:sldLayoutMkLst>
          <pc:spChg chg="mod">
            <ac:chgData name="Shayla Moultrie" userId="7ddb665b-374b-497a-a2f2-9a9ce5cb8b69" providerId="ADAL" clId="{CC4FE165-A318-4C04-B4A8-CF94A31F1B73}" dt="2026-09-23T16:48:26.623" v="66"/>
            <ac:spMkLst>
              <pc:docMk/>
              <pc:sldMasterMk cId="294976727" sldId="2147483713"/>
              <pc:sldLayoutMk cId="2590395137" sldId="2147483770"/>
              <ac:spMk id="4" creationId="{39967CE4-712F-421E-B433-EA7DE773EF4A}"/>
            </ac:spMkLst>
          </pc:spChg>
          <pc:spChg chg="mod">
            <ac:chgData name="Shayla Moultrie" userId="7ddb665b-374b-497a-a2f2-9a9ce5cb8b69" providerId="ADAL" clId="{CC4FE165-A318-4C04-B4A8-CF94A31F1B73}" dt="2026-09-23T16:48:26.623" v="66"/>
            <ac:spMkLst>
              <pc:docMk/>
              <pc:sldMasterMk cId="294976727" sldId="2147483713"/>
              <pc:sldLayoutMk cId="2590395137" sldId="2147483770"/>
              <ac:spMk id="9" creationId="{4FD56746-33F8-4CAE-9625-F8F69B41C2A0}"/>
            </ac:spMkLst>
          </pc:spChg>
          <pc:spChg chg="mod">
            <ac:chgData name="Shayla Moultrie" userId="7ddb665b-374b-497a-a2f2-9a9ce5cb8b69" providerId="ADAL" clId="{CC4FE165-A318-4C04-B4A8-CF94A31F1B73}" dt="2026-09-23T16:48:26.623" v="66"/>
            <ac:spMkLst>
              <pc:docMk/>
              <pc:sldMasterMk cId="294976727" sldId="2147483713"/>
              <pc:sldLayoutMk cId="2590395137" sldId="2147483770"/>
              <ac:spMk id="10" creationId="{377E21B3-109D-40AC-81AD-ACAF254F1C5E}"/>
            </ac:spMkLst>
          </pc:spChg>
          <pc:spChg chg="mod">
            <ac:chgData name="Shayla Moultrie" userId="7ddb665b-374b-497a-a2f2-9a9ce5cb8b69" providerId="ADAL" clId="{CC4FE165-A318-4C04-B4A8-CF94A31F1B73}" dt="2026-09-23T16:48:26.623" v="66"/>
            <ac:spMkLst>
              <pc:docMk/>
              <pc:sldMasterMk cId="294976727" sldId="2147483713"/>
              <pc:sldLayoutMk cId="2590395137" sldId="2147483770"/>
              <ac:spMk id="11" creationId="{26DA34D3-B8A1-4F1A-94CD-865BE4458161}"/>
            </ac:spMkLst>
          </pc:spChg>
          <pc:spChg chg="mod">
            <ac:chgData name="Shayla Moultrie" userId="7ddb665b-374b-497a-a2f2-9a9ce5cb8b69" providerId="ADAL" clId="{CC4FE165-A318-4C04-B4A8-CF94A31F1B73}" dt="2026-09-23T16:48:26.623" v="66"/>
            <ac:spMkLst>
              <pc:docMk/>
              <pc:sldMasterMk cId="294976727" sldId="2147483713"/>
              <pc:sldLayoutMk cId="2590395137" sldId="2147483770"/>
              <ac:spMk id="12" creationId="{4E4B698F-B2C3-41A7-86DB-24F00A1703B5}"/>
            </ac:spMkLst>
          </pc:spChg>
          <pc:spChg chg="mod">
            <ac:chgData name="Shayla Moultrie" userId="7ddb665b-374b-497a-a2f2-9a9ce5cb8b69" providerId="ADAL" clId="{CC4FE165-A318-4C04-B4A8-CF94A31F1B73}" dt="2026-09-23T16:48:26.623" v="66"/>
            <ac:spMkLst>
              <pc:docMk/>
              <pc:sldMasterMk cId="294976727" sldId="2147483713"/>
              <pc:sldLayoutMk cId="2590395137" sldId="2147483770"/>
              <ac:spMk id="13" creationId="{B1494F2D-B7D7-48D2-9E7A-659F611AB325}"/>
            </ac:spMkLst>
          </pc:spChg>
        </pc:sldLayoutChg>
      </pc:sldMasterChg>
      <pc:sldMasterChg chg="addSp delSp mod">
        <pc:chgData name="Shayla Moultrie" userId="7ddb665b-374b-497a-a2f2-9a9ce5cb8b69" providerId="ADAL" clId="{CC4FE165-A318-4C04-B4A8-CF94A31F1B73}" dt="2026-09-23T16:43:37.537" v="20" actId="22"/>
        <pc:sldMasterMkLst>
          <pc:docMk/>
          <pc:sldMasterMk cId="1301676516" sldId="2147483731"/>
        </pc:sldMasterMkLst>
        <pc:picChg chg="add">
          <ac:chgData name="Shayla Moultrie" userId="7ddb665b-374b-497a-a2f2-9a9ce5cb8b69" providerId="ADAL" clId="{CC4FE165-A318-4C04-B4A8-CF94A31F1B73}" dt="2026-09-23T16:43:37.537" v="20" actId="22"/>
          <ac:picMkLst>
            <pc:docMk/>
            <pc:sldMasterMk cId="1301676516" sldId="2147483731"/>
            <ac:picMk id="10" creationId="{6B37B51E-209A-7A4B-1C6B-AD205D71D348}"/>
          </ac:picMkLst>
        </pc:picChg>
      </pc:sldMasterChg>
      <pc:sldMasterChg chg="addSp">
        <pc:chgData name="Shayla Moultrie" userId="7ddb665b-374b-497a-a2f2-9a9ce5cb8b69" providerId="ADAL" clId="{CC4FE165-A318-4C04-B4A8-CF94A31F1B73}" dt="2026-09-23T16:48:17.759" v="65"/>
        <pc:sldMasterMkLst>
          <pc:docMk/>
          <pc:sldMasterMk cId="2018983603" sldId="2147483794"/>
        </pc:sldMasterMkLst>
        <pc:picChg chg="add">
          <ac:chgData name="Shayla Moultrie" userId="7ddb665b-374b-497a-a2f2-9a9ce5cb8b69" providerId="ADAL" clId="{CC4FE165-A318-4C04-B4A8-CF94A31F1B73}" dt="2026-09-23T16:48:17.759" v="65"/>
          <ac:picMkLst>
            <pc:docMk/>
            <pc:sldMasterMk cId="2018983603" sldId="2147483794"/>
            <ac:picMk id="4" creationId="{E7615AC9-D7CC-6654-D423-EDBDCABAC9C2}"/>
          </ac:picMkLst>
        </pc:picChg>
      </pc:sldMasterChg>
      <pc:sldMasterChg chg="del delSldLayout">
        <pc:chgData name="Shayla Moultrie" userId="7ddb665b-374b-497a-a2f2-9a9ce5cb8b69" providerId="ADAL" clId="{CC4FE165-A318-4C04-B4A8-CF94A31F1B73}" dt="2026-09-25T15:17:16.211" v="118"/>
        <pc:sldMasterMkLst>
          <pc:docMk/>
          <pc:sldMasterMk cId="3236075452" sldId="2147483820"/>
        </pc:sldMasterMkLst>
        <pc:sldLayoutChg chg="del">
          <pc:chgData name="Shayla Moultrie" userId="7ddb665b-374b-497a-a2f2-9a9ce5cb8b69" providerId="ADAL" clId="{CC4FE165-A318-4C04-B4A8-CF94A31F1B73}" dt="2026-09-25T15:17:16.211" v="118"/>
          <pc:sldLayoutMkLst>
            <pc:docMk/>
            <pc:sldMasterMk cId="3236075452" sldId="2147483820"/>
            <pc:sldLayoutMk cId="1253196795" sldId="2147483821"/>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3645583763" sldId="2147483822"/>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1407063020" sldId="2147483823"/>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1187785787" sldId="2147483824"/>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1219934897" sldId="2147483825"/>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1350620295" sldId="2147483826"/>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3231320206" sldId="2147483827"/>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122490429" sldId="2147483828"/>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3363109316" sldId="2147483829"/>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1335846047" sldId="2147483830"/>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2818028976" sldId="2147483831"/>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1126339329" sldId="2147483832"/>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3402533637" sldId="2147483833"/>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3946020568" sldId="2147483834"/>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3876165926" sldId="2147483835"/>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886901969" sldId="2147483836"/>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997429118" sldId="2147483837"/>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3492508457" sldId="2147483838"/>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28827796" sldId="2147483839"/>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991495180" sldId="2147483840"/>
          </pc:sldLayoutMkLst>
        </pc:sldLayoutChg>
        <pc:sldLayoutChg chg="del">
          <pc:chgData name="Shayla Moultrie" userId="7ddb665b-374b-497a-a2f2-9a9ce5cb8b69" providerId="ADAL" clId="{CC4FE165-A318-4C04-B4A8-CF94A31F1B73}" dt="2026-09-25T15:17:16.211" v="118"/>
          <pc:sldLayoutMkLst>
            <pc:docMk/>
            <pc:sldMasterMk cId="3236075452" sldId="2147483820"/>
            <pc:sldLayoutMk cId="4200934886" sldId="2147483841"/>
          </pc:sldLayoutMkLst>
        </pc:sldLayoutChg>
      </pc:sldMasterChg>
    </pc:docChg>
  </pc:docChgLst>
  <pc:docChgLst>
    <pc:chgData name="Brittney Hickom" userId="S::brittney.hickom@dca.ga.gov::9ab811d9-63a9-43e0-a965-78790b7ac483" providerId="AD" clId="Web-{7AF45B5F-FCA2-D24B-D7EE-37C2923406B0}"/>
    <pc:docChg chg="addSld modSld">
      <pc:chgData name="Brittney Hickom" userId="S::brittney.hickom@dca.ga.gov::9ab811d9-63a9-43e0-a965-78790b7ac483" providerId="AD" clId="Web-{7AF45B5F-FCA2-D24B-D7EE-37C2923406B0}" dt="2026-09-01T13:44:33.704" v="83" actId="1076"/>
      <pc:docMkLst>
        <pc:docMk/>
      </pc:docMkLst>
      <pc:sldChg chg="modSp">
        <pc:chgData name="Brittney Hickom" userId="S::brittney.hickom@dca.ga.gov::9ab811d9-63a9-43e0-a965-78790b7ac483" providerId="AD" clId="Web-{7AF45B5F-FCA2-D24B-D7EE-37C2923406B0}" dt="2026-09-01T12:55:40.176" v="13" actId="20577"/>
        <pc:sldMkLst>
          <pc:docMk/>
          <pc:sldMk cId="1116274662" sldId="2156"/>
        </pc:sldMkLst>
        <pc:spChg chg="mod">
          <ac:chgData name="Brittney Hickom" userId="S::brittney.hickom@dca.ga.gov::9ab811d9-63a9-43e0-a965-78790b7ac483" providerId="AD" clId="Web-{7AF45B5F-FCA2-D24B-D7EE-37C2923406B0}" dt="2026-09-01T12:55:40.176" v="13" actId="20577"/>
          <ac:spMkLst>
            <pc:docMk/>
            <pc:sldMk cId="1116274662" sldId="2156"/>
            <ac:spMk id="21" creationId="{00000000-0000-0000-0000-000000000000}"/>
          </ac:spMkLst>
        </pc:spChg>
      </pc:sldChg>
      <pc:sldChg chg="addSp delSp modSp add replId delAnim">
        <pc:chgData name="Brittney Hickom" userId="S::brittney.hickom@dca.ga.gov::9ab811d9-63a9-43e0-a965-78790b7ac483" providerId="AD" clId="Web-{7AF45B5F-FCA2-D24B-D7EE-37C2923406B0}" dt="2026-09-01T13:01:10.117" v="53"/>
        <pc:sldMkLst>
          <pc:docMk/>
          <pc:sldMk cId="2400433916" sldId="2224"/>
        </pc:sldMkLst>
        <pc:spChg chg="mod">
          <ac:chgData name="Brittney Hickom" userId="S::brittney.hickom@dca.ga.gov::9ab811d9-63a9-43e0-a965-78790b7ac483" providerId="AD" clId="Web-{7AF45B5F-FCA2-D24B-D7EE-37C2923406B0}" dt="2026-09-01T12:56:53.364" v="28" actId="20577"/>
          <ac:spMkLst>
            <pc:docMk/>
            <pc:sldMk cId="2400433916" sldId="2224"/>
            <ac:spMk id="18" creationId="{0D3DFA9A-005B-ACF0-BD70-83C03BB2FD32}"/>
          </ac:spMkLst>
        </pc:spChg>
        <pc:picChg chg="add mod modCrop">
          <ac:chgData name="Brittney Hickom" userId="S::brittney.hickom@dca.ga.gov::9ab811d9-63a9-43e0-a965-78790b7ac483" providerId="AD" clId="Web-{7AF45B5F-FCA2-D24B-D7EE-37C2923406B0}" dt="2026-09-01T12:59:48.288" v="43" actId="14100"/>
          <ac:picMkLst>
            <pc:docMk/>
            <pc:sldMk cId="2400433916" sldId="2224"/>
            <ac:picMk id="3" creationId="{58B8A178-3526-89D1-1092-88661C6D1DB9}"/>
          </ac:picMkLst>
        </pc:picChg>
        <pc:picChg chg="add mod modCrop">
          <ac:chgData name="Brittney Hickom" userId="S::brittney.hickom@dca.ga.gov::9ab811d9-63a9-43e0-a965-78790b7ac483" providerId="AD" clId="Web-{7AF45B5F-FCA2-D24B-D7EE-37C2923406B0}" dt="2026-09-01T13:01:10.117" v="53"/>
          <ac:picMkLst>
            <pc:docMk/>
            <pc:sldMk cId="2400433916" sldId="2224"/>
            <ac:picMk id="4" creationId="{58578130-A640-9EE7-22FF-02D3695CD825}"/>
          </ac:picMkLst>
        </pc:picChg>
      </pc:sldChg>
      <pc:sldChg chg="addSp delSp modSp add replId">
        <pc:chgData name="Brittney Hickom" userId="S::brittney.hickom@dca.ga.gov::9ab811d9-63a9-43e0-a965-78790b7ac483" providerId="AD" clId="Web-{7AF45B5F-FCA2-D24B-D7EE-37C2923406B0}" dt="2026-09-01T13:44:33.704" v="83" actId="1076"/>
        <pc:sldMkLst>
          <pc:docMk/>
          <pc:sldMk cId="1371206821" sldId="2225"/>
        </pc:sldMkLst>
        <pc:spChg chg="mod">
          <ac:chgData name="Brittney Hickom" userId="S::brittney.hickom@dca.ga.gov::9ab811d9-63a9-43e0-a965-78790b7ac483" providerId="AD" clId="Web-{7AF45B5F-FCA2-D24B-D7EE-37C2923406B0}" dt="2026-09-01T13:44:33.704" v="83" actId="1076"/>
          <ac:spMkLst>
            <pc:docMk/>
            <pc:sldMk cId="1371206821" sldId="2225"/>
            <ac:spMk id="18" creationId="{20728B4C-52B4-7B85-BF74-DD1DDF21CB56}"/>
          </ac:spMkLst>
        </pc:spChg>
        <pc:picChg chg="add mod modCrop">
          <ac:chgData name="Brittney Hickom" userId="S::brittney.hickom@dca.ga.gov::9ab811d9-63a9-43e0-a965-78790b7ac483" providerId="AD" clId="Web-{7AF45B5F-FCA2-D24B-D7EE-37C2923406B0}" dt="2026-09-01T13:03:00.040" v="75" actId="14100"/>
          <ac:picMkLst>
            <pc:docMk/>
            <pc:sldMk cId="1371206821" sldId="2225"/>
            <ac:picMk id="2" creationId="{93B9C4B6-A7D7-8ED5-F8E0-DFEA4603F086}"/>
          </ac:picMkLst>
        </pc:picChg>
        <pc:picChg chg="add mod modCrop">
          <ac:chgData name="Brittney Hickom" userId="S::brittney.hickom@dca.ga.gov::9ab811d9-63a9-43e0-a965-78790b7ac483" providerId="AD" clId="Web-{7AF45B5F-FCA2-D24B-D7EE-37C2923406B0}" dt="2026-09-01T13:03:35.181" v="81" actId="14100"/>
          <ac:picMkLst>
            <pc:docMk/>
            <pc:sldMk cId="1371206821" sldId="2225"/>
            <ac:picMk id="5" creationId="{76520005-78FE-93DC-1279-9722B136D007}"/>
          </ac:picMkLst>
        </pc:picChg>
      </pc:sldChg>
    </pc:docChg>
  </pc:docChgLst>
  <pc:docChgLst>
    <pc:chgData name="Brittney Hickom" userId="S::brittney.hickom@dca.ga.gov::9ab811d9-63a9-43e0-a965-78790b7ac483" providerId="AD" clId="Web-{243A37FE-3734-48D2-5425-FBBAE28D5B68}"/>
    <pc:docChg chg="modSld">
      <pc:chgData name="Brittney Hickom" userId="S::brittney.hickom@dca.ga.gov::9ab811d9-63a9-43e0-a965-78790b7ac483" providerId="AD" clId="Web-{243A37FE-3734-48D2-5425-FBBAE28D5B68}" dt="2026-08-27T14:43:06.702" v="21"/>
      <pc:docMkLst>
        <pc:docMk/>
      </pc:docMkLst>
      <pc:sldChg chg="modSp">
        <pc:chgData name="Brittney Hickom" userId="S::brittney.hickom@dca.ga.gov::9ab811d9-63a9-43e0-a965-78790b7ac483" providerId="AD" clId="Web-{243A37FE-3734-48D2-5425-FBBAE28D5B68}" dt="2026-08-27T14:34:45.311" v="16" actId="20577"/>
        <pc:sldMkLst>
          <pc:docMk/>
          <pc:sldMk cId="3009664939" sldId="2168"/>
        </pc:sldMkLst>
        <pc:spChg chg="mod">
          <ac:chgData name="Brittney Hickom" userId="S::brittney.hickom@dca.ga.gov::9ab811d9-63a9-43e0-a965-78790b7ac483" providerId="AD" clId="Web-{243A37FE-3734-48D2-5425-FBBAE28D5B68}" dt="2026-08-27T14:34:45.311" v="16" actId="20577"/>
          <ac:spMkLst>
            <pc:docMk/>
            <pc:sldMk cId="3009664939" sldId="2168"/>
            <ac:spMk id="6" creationId="{285E3F9E-F40C-236D-A112-0CB6EE929479}"/>
          </ac:spMkLst>
        </pc:spChg>
      </pc:sldChg>
      <pc:sldChg chg="modSp modNotes">
        <pc:chgData name="Brittney Hickom" userId="S::brittney.hickom@dca.ga.gov::9ab811d9-63a9-43e0-a965-78790b7ac483" providerId="AD" clId="Web-{243A37FE-3734-48D2-5425-FBBAE28D5B68}" dt="2026-08-27T14:41:58.452" v="20"/>
        <pc:sldMkLst>
          <pc:docMk/>
          <pc:sldMk cId="1782268406" sldId="2176"/>
        </pc:sldMkLst>
        <pc:spChg chg="mod">
          <ac:chgData name="Brittney Hickom" userId="S::brittney.hickom@dca.ga.gov::9ab811d9-63a9-43e0-a965-78790b7ac483" providerId="AD" clId="Web-{243A37FE-3734-48D2-5425-FBBAE28D5B68}" dt="2026-08-27T14:06:45.911" v="5" actId="20577"/>
          <ac:spMkLst>
            <pc:docMk/>
            <pc:sldMk cId="1782268406" sldId="2176"/>
            <ac:spMk id="5" creationId="{BEB86B44-F6D1-7AC3-EBCA-4AF7C06E2189}"/>
          </ac:spMkLst>
        </pc:spChg>
        <pc:spChg chg="mod">
          <ac:chgData name="Brittney Hickom" userId="S::brittney.hickom@dca.ga.gov::9ab811d9-63a9-43e0-a965-78790b7ac483" providerId="AD" clId="Web-{243A37FE-3734-48D2-5425-FBBAE28D5B68}" dt="2026-08-27T14:06:41.973" v="4" actId="20577"/>
          <ac:spMkLst>
            <pc:docMk/>
            <pc:sldMk cId="1782268406" sldId="2176"/>
            <ac:spMk id="6" creationId="{D363BA25-A1C4-F2A3-BD3B-EBA8256A93BE}"/>
          </ac:spMkLst>
        </pc:spChg>
        <pc:graphicFrameChg chg="modGraphic">
          <ac:chgData name="Brittney Hickom" userId="S::brittney.hickom@dca.ga.gov::9ab811d9-63a9-43e0-a965-78790b7ac483" providerId="AD" clId="Web-{243A37FE-3734-48D2-5425-FBBAE28D5B68}" dt="2026-08-27T14:06:36.895" v="2" actId="20577"/>
          <ac:graphicFrameMkLst>
            <pc:docMk/>
            <pc:sldMk cId="1782268406" sldId="2176"/>
            <ac:graphicFrameMk id="3" creationId="{4B58E49E-CE96-1157-C1DA-C88C99CA750A}"/>
          </ac:graphicFrameMkLst>
        </pc:graphicFrameChg>
        <pc:graphicFrameChg chg="modGraphic">
          <ac:chgData name="Brittney Hickom" userId="S::brittney.hickom@dca.ga.gov::9ab811d9-63a9-43e0-a965-78790b7ac483" providerId="AD" clId="Web-{243A37FE-3734-48D2-5425-FBBAE28D5B68}" dt="2026-08-27T14:32:46.671" v="14" actId="20577"/>
          <ac:graphicFrameMkLst>
            <pc:docMk/>
            <pc:sldMk cId="1782268406" sldId="2176"/>
            <ac:graphicFrameMk id="4" creationId="{8A0EE66D-1A88-36F7-C13A-5DCDB828BCA8}"/>
          </ac:graphicFrameMkLst>
        </pc:graphicFrameChg>
      </pc:sldChg>
      <pc:sldChg chg="modNotes">
        <pc:chgData name="Brittney Hickom" userId="S::brittney.hickom@dca.ga.gov::9ab811d9-63a9-43e0-a965-78790b7ac483" providerId="AD" clId="Web-{243A37FE-3734-48D2-5425-FBBAE28D5B68}" dt="2026-08-27T14:43:06.702" v="21"/>
        <pc:sldMkLst>
          <pc:docMk/>
          <pc:sldMk cId="3075595601" sldId="2220"/>
        </pc:sldMkLst>
      </pc:sldChg>
      <pc:sldChg chg="modSp">
        <pc:chgData name="Brittney Hickom" userId="S::brittney.hickom@dca.ga.gov::9ab811d9-63a9-43e0-a965-78790b7ac483" providerId="AD" clId="Web-{243A37FE-3734-48D2-5425-FBBAE28D5B68}" dt="2026-08-27T14:39:45.233" v="18" actId="20577"/>
        <pc:sldMkLst>
          <pc:docMk/>
          <pc:sldMk cId="2679383441" sldId="2221"/>
        </pc:sldMkLst>
        <pc:spChg chg="mod">
          <ac:chgData name="Brittney Hickom" userId="S::brittney.hickom@dca.ga.gov::9ab811d9-63a9-43e0-a965-78790b7ac483" providerId="AD" clId="Web-{243A37FE-3734-48D2-5425-FBBAE28D5B68}" dt="2026-08-27T14:39:45.233" v="18" actId="20577"/>
          <ac:spMkLst>
            <pc:docMk/>
            <pc:sldMk cId="2679383441" sldId="2221"/>
            <ac:spMk id="2" creationId="{5241FD77-A7B4-DE3D-5ADB-06BEB5C63BF9}"/>
          </ac:spMkLst>
        </pc:spChg>
      </pc:sldChg>
    </pc:docChg>
  </pc:docChgLst>
</pc:chgInfo>
</file>

<file path=ppt/comments/modernComment_7FE_5AC40886.xml><?xml version="1.0" encoding="utf-8"?>
<p188:cmLst xmlns:a="http://schemas.openxmlformats.org/drawingml/2006/main" xmlns:r="http://schemas.openxmlformats.org/officeDocument/2006/relationships" xmlns:p188="http://schemas.microsoft.com/office/powerpoint/2018/8/main">
  <p188:cm id="{49C9BBB1-EA36-471E-A929-A2EC8FCBE25C}" authorId="{41212C53-9AF4-CF33-C029-3F39F54CD8A0}" status="resolved" created="2024-09-17T22:16:54.347" complete="100000">
    <ac:deMkLst xmlns:ac="http://schemas.microsoft.com/office/drawing/2013/main/command">
      <pc:docMk xmlns:pc="http://schemas.microsoft.com/office/powerpoint/2013/main/command"/>
      <pc:sldMk xmlns:pc="http://schemas.microsoft.com/office/powerpoint/2013/main/command" cId="1522796678" sldId="2046"/>
      <ac:spMk id="3" creationId="{52477A3B-7E93-4710-971C-F4D982EBBE07}"/>
    </ac:deMkLst>
    <p188:txBody>
      <a:bodyPr/>
      <a:lstStyle/>
      <a:p>
        <a:r>
          <a:rPr lang="en-US"/>
          <a:t>[@Brittney Hickom] Proof of distribution here?</a:t>
        </a:r>
      </a:p>
    </p188:txBody>
    <p188:extLst>
      <p:ext xmlns:p="http://schemas.openxmlformats.org/presentationml/2006/main" uri="{57CB4572-C831-44C2-8A1C-0ADB6CCDFE69}">
        <p223:reactions xmlns:p223="http://schemas.microsoft.com/office/powerpoint/2022/03/main">
          <p223:rxn type="👍">
            <p223:instance time="2024-09-18T10:39:48.564" authorId="{66129489-2710-2E4D-EC5D-4D353556F459}"/>
          </p223:rxn>
        </p223:reactions>
      </p:ext>
    </p188:extLst>
  </p188:cm>
</p188:cmLst>
</file>

<file path=ppt/comments/modernComment_8A5_A4BE11B3.xml><?xml version="1.0" encoding="utf-8"?>
<p188:cmLst xmlns:a="http://schemas.openxmlformats.org/drawingml/2006/main" xmlns:r="http://schemas.openxmlformats.org/officeDocument/2006/relationships" xmlns:p188="http://schemas.microsoft.com/office/powerpoint/2018/8/main">
  <p188:cm id="{4EBDCB26-9D9F-4F69-B8E5-83521DDF7FE3}" authorId="{66129489-2710-2E4D-EC5D-4D353556F459}" created="2025-08-14T19:31:41.792">
    <ac:deMkLst xmlns:ac="http://schemas.microsoft.com/office/drawing/2013/main/command">
      <pc:docMk xmlns:pc="http://schemas.microsoft.com/office/powerpoint/2013/main/command"/>
      <pc:sldMk xmlns:pc="http://schemas.microsoft.com/office/powerpoint/2013/main/command" cId="2763919795" sldId="2213"/>
      <ac:spMk id="18" creationId="{1EAE6A57-AFE1-2D9E-8780-056B89E7926E}"/>
    </ac:deMkLst>
    <p188:txBody>
      <a:bodyPr/>
      <a:lstStyle/>
      <a:p>
        <a:r>
          <a:rPr lang="en-US"/>
          <a:t>Add comments from 2025 reviews</a:t>
        </a:r>
      </a:p>
    </p188:txBody>
  </p188:cm>
</p188:cmLst>
</file>

<file path=ppt/comments/modernComment_873_6ADB7061.xml><?xml version="1.0" encoding="utf-8"?>
<p188:cmLst xmlns:a="http://schemas.openxmlformats.org/drawingml/2006/main" xmlns:r="http://schemas.openxmlformats.org/officeDocument/2006/relationships" xmlns:p188="http://schemas.microsoft.com/office/powerpoint/2018/8/main">
  <p188:cm id="{1D304256-03BA-4CB9-8F3E-68ABF4F45A70}" authorId="{41212C53-9AF4-CF33-C029-3F39F54CD8A0}" status="resolved" created="2024-09-17T22:18:15.786" complete="100000">
    <pc:sldMkLst xmlns:pc="http://schemas.microsoft.com/office/powerpoint/2013/main/command">
      <pc:docMk/>
      <pc:sldMk cId="1792766049" sldId="2163"/>
    </pc:sldMkLst>
    <p188:txBody>
      <a:bodyPr/>
      <a:lstStyle/>
      <a:p>
        <a:r>
          <a:rPr lang="en-US"/>
          <a:t>[@Brittney Hickom] They're not required to clear the COI in the app. If you would like to present this as an in general though...</a:t>
        </a:r>
      </a:p>
    </p188:txBody>
    <p188:extLst>
      <p:ext xmlns:p="http://schemas.openxmlformats.org/presentationml/2006/main" uri="{57CB4572-C831-44C2-8A1C-0ADB6CCDFE69}">
        <p223:reactions xmlns:p223="http://schemas.microsoft.com/office/powerpoint/2022/03/main">
          <p223:rxn type="👍">
            <p223:instance time="2024-09-18T10:38:07.940" authorId="{66129489-2710-2E4D-EC5D-4D353556F459}"/>
          </p223:rxn>
        </p223:reactions>
      </p:ext>
    </p188:extLst>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A253A3-EEDD-4810-BBFC-E4BFC7A847BD}" type="doc">
      <dgm:prSet loTypeId="urn:microsoft.com/office/officeart/2005/8/layout/chevron1" loCatId="process" qsTypeId="urn:microsoft.com/office/officeart/2005/8/quickstyle/simple1#1" qsCatId="simple" csTypeId="urn:microsoft.com/office/officeart/2005/8/colors/accent1_2#1" csCatId="accent1" phldr="1"/>
      <dgm:spPr/>
    </dgm:pt>
    <dgm:pt modelId="{7F87E407-1004-4DC9-9688-D765D4AE5239}">
      <dgm:prSet phldrT="[Text]"/>
      <dgm:spPr/>
      <dgm:t>
        <a:bodyPr/>
        <a:lstStyle/>
        <a:p>
          <a:r>
            <a:rPr lang="en-US" b="1">
              <a:latin typeface="Arial" panose="020B0604020202020204"/>
            </a:rPr>
            <a:t>56</a:t>
          </a:r>
          <a:endParaRPr lang="en-US"/>
        </a:p>
        <a:p>
          <a:r>
            <a:rPr lang="en-US"/>
            <a:t>applications submitted</a:t>
          </a:r>
        </a:p>
      </dgm:t>
    </dgm:pt>
    <dgm:pt modelId="{DEE00048-A1A3-40DE-BECD-FC567F5801E0}" type="parTrans" cxnId="{3C978EC0-869E-4AB3-9663-541EE8DB4ECF}">
      <dgm:prSet/>
      <dgm:spPr/>
      <dgm:t>
        <a:bodyPr/>
        <a:lstStyle/>
        <a:p>
          <a:endParaRPr lang="en-US"/>
        </a:p>
      </dgm:t>
    </dgm:pt>
    <dgm:pt modelId="{41CA1D71-A88C-40D3-A857-466AE8B407DD}" type="sibTrans" cxnId="{3C978EC0-869E-4AB3-9663-541EE8DB4ECF}">
      <dgm:prSet/>
      <dgm:spPr/>
      <dgm:t>
        <a:bodyPr/>
        <a:lstStyle/>
        <a:p>
          <a:endParaRPr lang="en-US"/>
        </a:p>
      </dgm:t>
    </dgm:pt>
    <dgm:pt modelId="{02722D7D-1BDD-4E38-828B-7651C7EDC684}">
      <dgm:prSet phldrT="[Text]"/>
      <dgm:spPr/>
      <dgm:t>
        <a:bodyPr/>
        <a:lstStyle/>
        <a:p>
          <a:r>
            <a:rPr lang="en-US" b="1">
              <a:latin typeface="Arial" panose="020B0604020202020204"/>
            </a:rPr>
            <a:t>43</a:t>
          </a:r>
          <a:endParaRPr lang="en-US"/>
        </a:p>
        <a:p>
          <a:r>
            <a:rPr lang="en-US"/>
            <a:t>administrative cure emails</a:t>
          </a:r>
        </a:p>
      </dgm:t>
    </dgm:pt>
    <dgm:pt modelId="{F69394C0-09A6-4347-80EC-3EA468070F5A}" type="parTrans" cxnId="{AF7D594A-75E8-4A71-A170-5E9563CB32E9}">
      <dgm:prSet/>
      <dgm:spPr/>
      <dgm:t>
        <a:bodyPr/>
        <a:lstStyle/>
        <a:p>
          <a:endParaRPr lang="en-US"/>
        </a:p>
      </dgm:t>
    </dgm:pt>
    <dgm:pt modelId="{DD25699E-2DB4-4C26-B715-800CBF23C6ED}" type="sibTrans" cxnId="{AF7D594A-75E8-4A71-A170-5E9563CB32E9}">
      <dgm:prSet/>
      <dgm:spPr/>
      <dgm:t>
        <a:bodyPr/>
        <a:lstStyle/>
        <a:p>
          <a:endParaRPr lang="en-US"/>
        </a:p>
      </dgm:t>
    </dgm:pt>
    <dgm:pt modelId="{D5FF80B9-3982-4118-A0C2-14C0A2484DC3}">
      <dgm:prSet phldrT="[Text]"/>
      <dgm:spPr/>
      <dgm:t>
        <a:bodyPr/>
        <a:lstStyle/>
        <a:p>
          <a:r>
            <a:rPr lang="en-US" b="1">
              <a:latin typeface="Arial" panose="020B0604020202020204"/>
            </a:rPr>
            <a:t>1-14</a:t>
          </a:r>
          <a:endParaRPr lang="en-US" b="1"/>
        </a:p>
        <a:p>
          <a:r>
            <a:rPr lang="en-US"/>
            <a:t>cures per email</a:t>
          </a:r>
        </a:p>
      </dgm:t>
    </dgm:pt>
    <dgm:pt modelId="{9C3E351A-C76E-4B28-8C25-DD67806E7EDD}" type="parTrans" cxnId="{1F174C24-088F-4278-A25E-7E5D93B5D764}">
      <dgm:prSet/>
      <dgm:spPr/>
      <dgm:t>
        <a:bodyPr/>
        <a:lstStyle/>
        <a:p>
          <a:endParaRPr lang="en-US"/>
        </a:p>
      </dgm:t>
    </dgm:pt>
    <dgm:pt modelId="{4D0CD28D-D4C4-4AB9-9765-29357AEA35CC}" type="sibTrans" cxnId="{1F174C24-088F-4278-A25E-7E5D93B5D764}">
      <dgm:prSet/>
      <dgm:spPr/>
      <dgm:t>
        <a:bodyPr/>
        <a:lstStyle/>
        <a:p>
          <a:endParaRPr lang="en-US"/>
        </a:p>
      </dgm:t>
    </dgm:pt>
    <dgm:pt modelId="{AA46E485-12E2-4CC4-A5B5-4FF58FE1726C}" type="pres">
      <dgm:prSet presAssocID="{BCA253A3-EEDD-4810-BBFC-E4BFC7A847BD}" presName="Name0" presStyleCnt="0">
        <dgm:presLayoutVars>
          <dgm:dir/>
          <dgm:animLvl val="lvl"/>
          <dgm:resizeHandles val="exact"/>
        </dgm:presLayoutVars>
      </dgm:prSet>
      <dgm:spPr/>
    </dgm:pt>
    <dgm:pt modelId="{E10334D4-DB3D-4CC5-AAEE-045308627225}" type="pres">
      <dgm:prSet presAssocID="{7F87E407-1004-4DC9-9688-D765D4AE5239}" presName="parTxOnly" presStyleLbl="node1" presStyleIdx="0" presStyleCnt="3">
        <dgm:presLayoutVars>
          <dgm:chMax val="0"/>
          <dgm:chPref val="0"/>
          <dgm:bulletEnabled val="1"/>
        </dgm:presLayoutVars>
      </dgm:prSet>
      <dgm:spPr/>
    </dgm:pt>
    <dgm:pt modelId="{A1C7F808-2ED7-4E62-9598-0F384E03B8BD}" type="pres">
      <dgm:prSet presAssocID="{41CA1D71-A88C-40D3-A857-466AE8B407DD}" presName="parTxOnlySpace" presStyleCnt="0"/>
      <dgm:spPr/>
    </dgm:pt>
    <dgm:pt modelId="{41FC10A4-F9F2-4127-AB5E-80ABC050896F}" type="pres">
      <dgm:prSet presAssocID="{02722D7D-1BDD-4E38-828B-7651C7EDC684}" presName="parTxOnly" presStyleLbl="node1" presStyleIdx="1" presStyleCnt="3">
        <dgm:presLayoutVars>
          <dgm:chMax val="0"/>
          <dgm:chPref val="0"/>
          <dgm:bulletEnabled val="1"/>
        </dgm:presLayoutVars>
      </dgm:prSet>
      <dgm:spPr/>
    </dgm:pt>
    <dgm:pt modelId="{03A7EA5C-6083-45F7-84AA-E9FE44BB2264}" type="pres">
      <dgm:prSet presAssocID="{DD25699E-2DB4-4C26-B715-800CBF23C6ED}" presName="parTxOnlySpace" presStyleCnt="0"/>
      <dgm:spPr/>
    </dgm:pt>
    <dgm:pt modelId="{8BDD1F9B-9992-463A-A8DC-52A861DDE81E}" type="pres">
      <dgm:prSet presAssocID="{D5FF80B9-3982-4118-A0C2-14C0A2484DC3}" presName="parTxOnly" presStyleLbl="node1" presStyleIdx="2" presStyleCnt="3" custLinFactNeighborY="1178">
        <dgm:presLayoutVars>
          <dgm:chMax val="0"/>
          <dgm:chPref val="0"/>
          <dgm:bulletEnabled val="1"/>
        </dgm:presLayoutVars>
      </dgm:prSet>
      <dgm:spPr/>
    </dgm:pt>
  </dgm:ptLst>
  <dgm:cxnLst>
    <dgm:cxn modelId="{1F174C24-088F-4278-A25E-7E5D93B5D764}" srcId="{BCA253A3-EEDD-4810-BBFC-E4BFC7A847BD}" destId="{D5FF80B9-3982-4118-A0C2-14C0A2484DC3}" srcOrd="2" destOrd="0" parTransId="{9C3E351A-C76E-4B28-8C25-DD67806E7EDD}" sibTransId="{4D0CD28D-D4C4-4AB9-9765-29357AEA35CC}"/>
    <dgm:cxn modelId="{AF7D594A-75E8-4A71-A170-5E9563CB32E9}" srcId="{BCA253A3-EEDD-4810-BBFC-E4BFC7A847BD}" destId="{02722D7D-1BDD-4E38-828B-7651C7EDC684}" srcOrd="1" destOrd="0" parTransId="{F69394C0-09A6-4347-80EC-3EA468070F5A}" sibTransId="{DD25699E-2DB4-4C26-B715-800CBF23C6ED}"/>
    <dgm:cxn modelId="{1EAE7D89-519D-4CE5-8BAB-13F037A3CD20}" type="presOf" srcId="{BCA253A3-EEDD-4810-BBFC-E4BFC7A847BD}" destId="{AA46E485-12E2-4CC4-A5B5-4FF58FE1726C}" srcOrd="0" destOrd="0" presId="urn:microsoft.com/office/officeart/2005/8/layout/chevron1"/>
    <dgm:cxn modelId="{6E049590-11D8-41C5-8CF9-15E3D94A04AD}" type="presOf" srcId="{02722D7D-1BDD-4E38-828B-7651C7EDC684}" destId="{41FC10A4-F9F2-4127-AB5E-80ABC050896F}" srcOrd="0" destOrd="0" presId="urn:microsoft.com/office/officeart/2005/8/layout/chevron1"/>
    <dgm:cxn modelId="{46AA5A94-308E-4635-B1BE-5AB9739F7716}" type="presOf" srcId="{D5FF80B9-3982-4118-A0C2-14C0A2484DC3}" destId="{8BDD1F9B-9992-463A-A8DC-52A861DDE81E}" srcOrd="0" destOrd="0" presId="urn:microsoft.com/office/officeart/2005/8/layout/chevron1"/>
    <dgm:cxn modelId="{3C978EC0-869E-4AB3-9663-541EE8DB4ECF}" srcId="{BCA253A3-EEDD-4810-BBFC-E4BFC7A847BD}" destId="{7F87E407-1004-4DC9-9688-D765D4AE5239}" srcOrd="0" destOrd="0" parTransId="{DEE00048-A1A3-40DE-BECD-FC567F5801E0}" sibTransId="{41CA1D71-A88C-40D3-A857-466AE8B407DD}"/>
    <dgm:cxn modelId="{A7D73DF0-FDD9-4BC4-9A94-6A5451873534}" type="presOf" srcId="{7F87E407-1004-4DC9-9688-D765D4AE5239}" destId="{E10334D4-DB3D-4CC5-AAEE-045308627225}" srcOrd="0" destOrd="0" presId="urn:microsoft.com/office/officeart/2005/8/layout/chevron1"/>
    <dgm:cxn modelId="{7247EB93-15E4-48CE-895E-AAECB3E3EFBA}" type="presParOf" srcId="{AA46E485-12E2-4CC4-A5B5-4FF58FE1726C}" destId="{E10334D4-DB3D-4CC5-AAEE-045308627225}" srcOrd="0" destOrd="0" presId="urn:microsoft.com/office/officeart/2005/8/layout/chevron1"/>
    <dgm:cxn modelId="{F20593BF-193D-46E6-B75B-0FC24FAA09EE}" type="presParOf" srcId="{AA46E485-12E2-4CC4-A5B5-4FF58FE1726C}" destId="{A1C7F808-2ED7-4E62-9598-0F384E03B8BD}" srcOrd="1" destOrd="0" presId="urn:microsoft.com/office/officeart/2005/8/layout/chevron1"/>
    <dgm:cxn modelId="{1F744AB7-2530-40CB-B97A-EF4EAFEF1778}" type="presParOf" srcId="{AA46E485-12E2-4CC4-A5B5-4FF58FE1726C}" destId="{41FC10A4-F9F2-4127-AB5E-80ABC050896F}" srcOrd="2" destOrd="0" presId="urn:microsoft.com/office/officeart/2005/8/layout/chevron1"/>
    <dgm:cxn modelId="{349B81CA-0455-4D87-A18C-983AB2F96EC9}" type="presParOf" srcId="{AA46E485-12E2-4CC4-A5B5-4FF58FE1726C}" destId="{03A7EA5C-6083-45F7-84AA-E9FE44BB2264}" srcOrd="3" destOrd="0" presId="urn:microsoft.com/office/officeart/2005/8/layout/chevron1"/>
    <dgm:cxn modelId="{7CCE3445-E512-4E3E-B6E3-DA79FC1C2073}" type="presParOf" srcId="{AA46E485-12E2-4CC4-A5B5-4FF58FE1726C}" destId="{8BDD1F9B-9992-463A-A8DC-52A861DDE81E}"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A253A3-EEDD-4810-BBFC-E4BFC7A847BD}" type="doc">
      <dgm:prSet loTypeId="urn:microsoft.com/office/officeart/2005/8/layout/chevron1" loCatId="process" qsTypeId="urn:microsoft.com/office/officeart/2005/8/quickstyle/simple1#2" qsCatId="simple" csTypeId="urn:microsoft.com/office/officeart/2005/8/colors/accent3_2#1" csCatId="accent3" phldr="1"/>
      <dgm:spPr/>
    </dgm:pt>
    <dgm:pt modelId="{7F87E407-1004-4DC9-9688-D765D4AE5239}">
      <dgm:prSet phldrT="[Text]"/>
      <dgm:spPr/>
      <dgm:t>
        <a:bodyPr/>
        <a:lstStyle/>
        <a:p>
          <a:r>
            <a:rPr lang="en-US" b="1"/>
            <a:t>53</a:t>
          </a:r>
          <a:endParaRPr lang="en-US"/>
        </a:p>
        <a:p>
          <a:r>
            <a:rPr lang="en-US"/>
            <a:t>applications submitted</a:t>
          </a:r>
        </a:p>
      </dgm:t>
    </dgm:pt>
    <dgm:pt modelId="{DEE00048-A1A3-40DE-BECD-FC567F5801E0}" type="parTrans" cxnId="{3C978EC0-869E-4AB3-9663-541EE8DB4ECF}">
      <dgm:prSet/>
      <dgm:spPr/>
      <dgm:t>
        <a:bodyPr/>
        <a:lstStyle/>
        <a:p>
          <a:endParaRPr lang="en-US"/>
        </a:p>
      </dgm:t>
    </dgm:pt>
    <dgm:pt modelId="{41CA1D71-A88C-40D3-A857-466AE8B407DD}" type="sibTrans" cxnId="{3C978EC0-869E-4AB3-9663-541EE8DB4ECF}">
      <dgm:prSet/>
      <dgm:spPr/>
      <dgm:t>
        <a:bodyPr/>
        <a:lstStyle/>
        <a:p>
          <a:endParaRPr lang="en-US"/>
        </a:p>
      </dgm:t>
    </dgm:pt>
    <dgm:pt modelId="{02722D7D-1BDD-4E38-828B-7651C7EDC684}">
      <dgm:prSet phldrT="[Text]"/>
      <dgm:spPr/>
      <dgm:t>
        <a:bodyPr/>
        <a:lstStyle/>
        <a:p>
          <a:r>
            <a:rPr lang="en-US" b="1">
              <a:latin typeface="Arial" panose="020B0604020202020204"/>
            </a:rPr>
            <a:t>42</a:t>
          </a:r>
          <a:r>
            <a:rPr lang="en-US"/>
            <a:t> </a:t>
          </a:r>
        </a:p>
        <a:p>
          <a:r>
            <a:rPr lang="en-US"/>
            <a:t>administrative cure emails</a:t>
          </a:r>
        </a:p>
      </dgm:t>
    </dgm:pt>
    <dgm:pt modelId="{F69394C0-09A6-4347-80EC-3EA468070F5A}" type="parTrans" cxnId="{AF7D594A-75E8-4A71-A170-5E9563CB32E9}">
      <dgm:prSet/>
      <dgm:spPr/>
      <dgm:t>
        <a:bodyPr/>
        <a:lstStyle/>
        <a:p>
          <a:endParaRPr lang="en-US"/>
        </a:p>
      </dgm:t>
    </dgm:pt>
    <dgm:pt modelId="{DD25699E-2DB4-4C26-B715-800CBF23C6ED}" type="sibTrans" cxnId="{AF7D594A-75E8-4A71-A170-5E9563CB32E9}">
      <dgm:prSet/>
      <dgm:spPr/>
      <dgm:t>
        <a:bodyPr/>
        <a:lstStyle/>
        <a:p>
          <a:endParaRPr lang="en-US"/>
        </a:p>
      </dgm:t>
    </dgm:pt>
    <dgm:pt modelId="{D5FF80B9-3982-4118-A0C2-14C0A2484DC3}">
      <dgm:prSet phldrT="[Text]"/>
      <dgm:spPr/>
      <dgm:t>
        <a:bodyPr/>
        <a:lstStyle/>
        <a:p>
          <a:r>
            <a:rPr lang="en-US" b="1"/>
            <a:t>1-8 </a:t>
          </a:r>
        </a:p>
        <a:p>
          <a:r>
            <a:rPr lang="en-US"/>
            <a:t>cures per email</a:t>
          </a:r>
        </a:p>
      </dgm:t>
    </dgm:pt>
    <dgm:pt modelId="{9C3E351A-C76E-4B28-8C25-DD67806E7EDD}" type="parTrans" cxnId="{1F174C24-088F-4278-A25E-7E5D93B5D764}">
      <dgm:prSet/>
      <dgm:spPr/>
      <dgm:t>
        <a:bodyPr/>
        <a:lstStyle/>
        <a:p>
          <a:endParaRPr lang="en-US"/>
        </a:p>
      </dgm:t>
    </dgm:pt>
    <dgm:pt modelId="{4D0CD28D-D4C4-4AB9-9765-29357AEA35CC}" type="sibTrans" cxnId="{1F174C24-088F-4278-A25E-7E5D93B5D764}">
      <dgm:prSet/>
      <dgm:spPr/>
      <dgm:t>
        <a:bodyPr/>
        <a:lstStyle/>
        <a:p>
          <a:endParaRPr lang="en-US"/>
        </a:p>
      </dgm:t>
    </dgm:pt>
    <dgm:pt modelId="{AA46E485-12E2-4CC4-A5B5-4FF58FE1726C}" type="pres">
      <dgm:prSet presAssocID="{BCA253A3-EEDD-4810-BBFC-E4BFC7A847BD}" presName="Name0" presStyleCnt="0">
        <dgm:presLayoutVars>
          <dgm:dir/>
          <dgm:animLvl val="lvl"/>
          <dgm:resizeHandles val="exact"/>
        </dgm:presLayoutVars>
      </dgm:prSet>
      <dgm:spPr/>
    </dgm:pt>
    <dgm:pt modelId="{E10334D4-DB3D-4CC5-AAEE-045308627225}" type="pres">
      <dgm:prSet presAssocID="{7F87E407-1004-4DC9-9688-D765D4AE5239}" presName="parTxOnly" presStyleLbl="node1" presStyleIdx="0" presStyleCnt="3">
        <dgm:presLayoutVars>
          <dgm:chMax val="0"/>
          <dgm:chPref val="0"/>
          <dgm:bulletEnabled val="1"/>
        </dgm:presLayoutVars>
      </dgm:prSet>
      <dgm:spPr/>
    </dgm:pt>
    <dgm:pt modelId="{A1C7F808-2ED7-4E62-9598-0F384E03B8BD}" type="pres">
      <dgm:prSet presAssocID="{41CA1D71-A88C-40D3-A857-466AE8B407DD}" presName="parTxOnlySpace" presStyleCnt="0"/>
      <dgm:spPr/>
    </dgm:pt>
    <dgm:pt modelId="{41FC10A4-F9F2-4127-AB5E-80ABC050896F}" type="pres">
      <dgm:prSet presAssocID="{02722D7D-1BDD-4E38-828B-7651C7EDC684}" presName="parTxOnly" presStyleLbl="node1" presStyleIdx="1" presStyleCnt="3">
        <dgm:presLayoutVars>
          <dgm:chMax val="0"/>
          <dgm:chPref val="0"/>
          <dgm:bulletEnabled val="1"/>
        </dgm:presLayoutVars>
      </dgm:prSet>
      <dgm:spPr/>
    </dgm:pt>
    <dgm:pt modelId="{03A7EA5C-6083-45F7-84AA-E9FE44BB2264}" type="pres">
      <dgm:prSet presAssocID="{DD25699E-2DB4-4C26-B715-800CBF23C6ED}" presName="parTxOnlySpace" presStyleCnt="0"/>
      <dgm:spPr/>
    </dgm:pt>
    <dgm:pt modelId="{8BDD1F9B-9992-463A-A8DC-52A861DDE81E}" type="pres">
      <dgm:prSet presAssocID="{D5FF80B9-3982-4118-A0C2-14C0A2484DC3}" presName="parTxOnly" presStyleLbl="node1" presStyleIdx="2" presStyleCnt="3">
        <dgm:presLayoutVars>
          <dgm:chMax val="0"/>
          <dgm:chPref val="0"/>
          <dgm:bulletEnabled val="1"/>
        </dgm:presLayoutVars>
      </dgm:prSet>
      <dgm:spPr/>
    </dgm:pt>
  </dgm:ptLst>
  <dgm:cxnLst>
    <dgm:cxn modelId="{1F174C24-088F-4278-A25E-7E5D93B5D764}" srcId="{BCA253A3-EEDD-4810-BBFC-E4BFC7A847BD}" destId="{D5FF80B9-3982-4118-A0C2-14C0A2484DC3}" srcOrd="2" destOrd="0" parTransId="{9C3E351A-C76E-4B28-8C25-DD67806E7EDD}" sibTransId="{4D0CD28D-D4C4-4AB9-9765-29357AEA35CC}"/>
    <dgm:cxn modelId="{AF7D594A-75E8-4A71-A170-5E9563CB32E9}" srcId="{BCA253A3-EEDD-4810-BBFC-E4BFC7A847BD}" destId="{02722D7D-1BDD-4E38-828B-7651C7EDC684}" srcOrd="1" destOrd="0" parTransId="{F69394C0-09A6-4347-80EC-3EA468070F5A}" sibTransId="{DD25699E-2DB4-4C26-B715-800CBF23C6ED}"/>
    <dgm:cxn modelId="{1EAE7D89-519D-4CE5-8BAB-13F037A3CD20}" type="presOf" srcId="{BCA253A3-EEDD-4810-BBFC-E4BFC7A847BD}" destId="{AA46E485-12E2-4CC4-A5B5-4FF58FE1726C}" srcOrd="0" destOrd="0" presId="urn:microsoft.com/office/officeart/2005/8/layout/chevron1"/>
    <dgm:cxn modelId="{6E049590-11D8-41C5-8CF9-15E3D94A04AD}" type="presOf" srcId="{02722D7D-1BDD-4E38-828B-7651C7EDC684}" destId="{41FC10A4-F9F2-4127-AB5E-80ABC050896F}" srcOrd="0" destOrd="0" presId="urn:microsoft.com/office/officeart/2005/8/layout/chevron1"/>
    <dgm:cxn modelId="{46AA5A94-308E-4635-B1BE-5AB9739F7716}" type="presOf" srcId="{D5FF80B9-3982-4118-A0C2-14C0A2484DC3}" destId="{8BDD1F9B-9992-463A-A8DC-52A861DDE81E}" srcOrd="0" destOrd="0" presId="urn:microsoft.com/office/officeart/2005/8/layout/chevron1"/>
    <dgm:cxn modelId="{3C978EC0-869E-4AB3-9663-541EE8DB4ECF}" srcId="{BCA253A3-EEDD-4810-BBFC-E4BFC7A847BD}" destId="{7F87E407-1004-4DC9-9688-D765D4AE5239}" srcOrd="0" destOrd="0" parTransId="{DEE00048-A1A3-40DE-BECD-FC567F5801E0}" sibTransId="{41CA1D71-A88C-40D3-A857-466AE8B407DD}"/>
    <dgm:cxn modelId="{A7D73DF0-FDD9-4BC4-9A94-6A5451873534}" type="presOf" srcId="{7F87E407-1004-4DC9-9688-D765D4AE5239}" destId="{E10334D4-DB3D-4CC5-AAEE-045308627225}" srcOrd="0" destOrd="0" presId="urn:microsoft.com/office/officeart/2005/8/layout/chevron1"/>
    <dgm:cxn modelId="{7247EB93-15E4-48CE-895E-AAECB3E3EFBA}" type="presParOf" srcId="{AA46E485-12E2-4CC4-A5B5-4FF58FE1726C}" destId="{E10334D4-DB3D-4CC5-AAEE-045308627225}" srcOrd="0" destOrd="0" presId="urn:microsoft.com/office/officeart/2005/8/layout/chevron1"/>
    <dgm:cxn modelId="{F20593BF-193D-46E6-B75B-0FC24FAA09EE}" type="presParOf" srcId="{AA46E485-12E2-4CC4-A5B5-4FF58FE1726C}" destId="{A1C7F808-2ED7-4E62-9598-0F384E03B8BD}" srcOrd="1" destOrd="0" presId="urn:microsoft.com/office/officeart/2005/8/layout/chevron1"/>
    <dgm:cxn modelId="{1F744AB7-2530-40CB-B97A-EF4EAFEF1778}" type="presParOf" srcId="{AA46E485-12E2-4CC4-A5B5-4FF58FE1726C}" destId="{41FC10A4-F9F2-4127-AB5E-80ABC050896F}" srcOrd="2" destOrd="0" presId="urn:microsoft.com/office/officeart/2005/8/layout/chevron1"/>
    <dgm:cxn modelId="{349B81CA-0455-4D87-A18C-983AB2F96EC9}" type="presParOf" srcId="{AA46E485-12E2-4CC4-A5B5-4FF58FE1726C}" destId="{03A7EA5C-6083-45F7-84AA-E9FE44BB2264}" srcOrd="3" destOrd="0" presId="urn:microsoft.com/office/officeart/2005/8/layout/chevron1"/>
    <dgm:cxn modelId="{7CCE3445-E512-4E3E-B6E3-DA79FC1C2073}" type="presParOf" srcId="{AA46E485-12E2-4CC4-A5B5-4FF58FE1726C}" destId="{8BDD1F9B-9992-463A-A8DC-52A861DDE81E}"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2E6A822-96D7-434D-8091-78287D8C4755}"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93639612-79F2-42CF-AFF9-ADD036D232DF}">
      <dgm:prSet phldrT="[Text]"/>
      <dgm:spPr/>
      <dgm:t>
        <a:bodyPr/>
        <a:lstStyle/>
        <a:p>
          <a:r>
            <a:rPr lang="en-US" b="1"/>
            <a:t>RFP/RFQ</a:t>
          </a:r>
        </a:p>
      </dgm:t>
    </dgm:pt>
    <dgm:pt modelId="{50CB6223-786A-4FF9-BF8D-826825DBAE93}" type="parTrans" cxnId="{330A5B03-CEAC-4F63-918E-D866266A06B0}">
      <dgm:prSet/>
      <dgm:spPr/>
      <dgm:t>
        <a:bodyPr/>
        <a:lstStyle/>
        <a:p>
          <a:endParaRPr lang="en-US" b="1">
            <a:solidFill>
              <a:schemeClr val="bg1"/>
            </a:solidFill>
          </a:endParaRPr>
        </a:p>
      </dgm:t>
    </dgm:pt>
    <dgm:pt modelId="{9CFEA5EB-F525-4A63-90FD-C75D42B576EF}" type="sibTrans" cxnId="{330A5B03-CEAC-4F63-918E-D866266A06B0}">
      <dgm:prSet/>
      <dgm:spPr/>
      <dgm:t>
        <a:bodyPr/>
        <a:lstStyle/>
        <a:p>
          <a:endParaRPr lang="en-US" b="1">
            <a:solidFill>
              <a:schemeClr val="bg1"/>
            </a:solidFill>
          </a:endParaRPr>
        </a:p>
      </dgm:t>
    </dgm:pt>
    <dgm:pt modelId="{B88D4036-6A68-4E8E-BA94-A04AF8633D30}">
      <dgm:prSet phldrT="[Text]"/>
      <dgm:spPr/>
      <dgm:t>
        <a:bodyPr/>
        <a:lstStyle/>
        <a:p>
          <a:r>
            <a:rPr lang="en-US" b="1"/>
            <a:t>Proof of Publication</a:t>
          </a:r>
        </a:p>
      </dgm:t>
    </dgm:pt>
    <dgm:pt modelId="{D5027488-0F06-497D-9D9A-80119083B663}" type="parTrans" cxnId="{3E47F02A-EA76-4DEA-89C3-AD22C05D5F07}">
      <dgm:prSet/>
      <dgm:spPr/>
      <dgm:t>
        <a:bodyPr/>
        <a:lstStyle/>
        <a:p>
          <a:endParaRPr lang="en-US" b="1">
            <a:solidFill>
              <a:schemeClr val="bg1"/>
            </a:solidFill>
          </a:endParaRPr>
        </a:p>
      </dgm:t>
    </dgm:pt>
    <dgm:pt modelId="{9A76315B-B7D2-4B61-AFC3-6F848FC98CB1}" type="sibTrans" cxnId="{3E47F02A-EA76-4DEA-89C3-AD22C05D5F07}">
      <dgm:prSet/>
      <dgm:spPr/>
      <dgm:t>
        <a:bodyPr/>
        <a:lstStyle/>
        <a:p>
          <a:endParaRPr lang="en-US" b="1">
            <a:solidFill>
              <a:schemeClr val="bg1"/>
            </a:solidFill>
          </a:endParaRPr>
        </a:p>
      </dgm:t>
    </dgm:pt>
    <dgm:pt modelId="{BF7F2FE0-2FEA-474B-8B84-6554B7D9E3E3}">
      <dgm:prSet phldrT="[Text]"/>
      <dgm:spPr/>
      <dgm:t>
        <a:bodyPr/>
        <a:lstStyle/>
        <a:p>
          <a:r>
            <a:rPr lang="en-US" b="1"/>
            <a:t>Proof of Distribution</a:t>
          </a:r>
        </a:p>
      </dgm:t>
    </dgm:pt>
    <dgm:pt modelId="{65CA42D5-F367-4ABD-AAAE-529BE98501D7}" type="parTrans" cxnId="{AC5A7CBE-F2DB-40C0-AE3F-82A7BF550D76}">
      <dgm:prSet/>
      <dgm:spPr/>
      <dgm:t>
        <a:bodyPr/>
        <a:lstStyle/>
        <a:p>
          <a:endParaRPr lang="en-US" b="1">
            <a:solidFill>
              <a:schemeClr val="bg1"/>
            </a:solidFill>
          </a:endParaRPr>
        </a:p>
      </dgm:t>
    </dgm:pt>
    <dgm:pt modelId="{1C927B55-B876-4E6F-863D-166E14DECBD8}" type="sibTrans" cxnId="{AC5A7CBE-F2DB-40C0-AE3F-82A7BF550D76}">
      <dgm:prSet/>
      <dgm:spPr/>
      <dgm:t>
        <a:bodyPr/>
        <a:lstStyle/>
        <a:p>
          <a:endParaRPr lang="en-US" b="1">
            <a:solidFill>
              <a:schemeClr val="bg1"/>
            </a:solidFill>
          </a:endParaRPr>
        </a:p>
      </dgm:t>
    </dgm:pt>
    <dgm:pt modelId="{F817033A-DFDD-4E8C-831C-EE5EEB10F6D2}">
      <dgm:prSet phldrT="[Text]"/>
      <dgm:spPr/>
      <dgm:t>
        <a:bodyPr/>
        <a:lstStyle/>
        <a:p>
          <a:r>
            <a:rPr lang="en-US" b="1"/>
            <a:t>Scoring Sheets</a:t>
          </a:r>
        </a:p>
      </dgm:t>
    </dgm:pt>
    <dgm:pt modelId="{F8CDCE3E-7BE0-4831-9B4A-E7594A570AB8}" type="parTrans" cxnId="{DAA54A13-32A5-4EFD-AA6F-C2B76A96F188}">
      <dgm:prSet/>
      <dgm:spPr/>
      <dgm:t>
        <a:bodyPr/>
        <a:lstStyle/>
        <a:p>
          <a:endParaRPr lang="en-US" b="1">
            <a:solidFill>
              <a:schemeClr val="bg1"/>
            </a:solidFill>
          </a:endParaRPr>
        </a:p>
      </dgm:t>
    </dgm:pt>
    <dgm:pt modelId="{22CDB8FF-D9B6-4292-A1BC-6088BC268984}" type="sibTrans" cxnId="{DAA54A13-32A5-4EFD-AA6F-C2B76A96F188}">
      <dgm:prSet/>
      <dgm:spPr/>
      <dgm:t>
        <a:bodyPr/>
        <a:lstStyle/>
        <a:p>
          <a:endParaRPr lang="en-US" b="1">
            <a:solidFill>
              <a:schemeClr val="bg1"/>
            </a:solidFill>
          </a:endParaRPr>
        </a:p>
      </dgm:t>
    </dgm:pt>
    <dgm:pt modelId="{C4F516F9-03FA-4B97-93B8-D6A2F9C1683C}">
      <dgm:prSet phldrT="[Text]"/>
      <dgm:spPr/>
      <dgm:t>
        <a:bodyPr/>
        <a:lstStyle/>
        <a:p>
          <a:r>
            <a:rPr lang="en-US" b="1"/>
            <a:t>Meeting Minutes</a:t>
          </a:r>
        </a:p>
      </dgm:t>
    </dgm:pt>
    <dgm:pt modelId="{0DCAB6F0-6845-46D8-9C78-ABD90CF866C5}" type="parTrans" cxnId="{17D3B727-FD10-4098-B211-F01D8D93DEF2}">
      <dgm:prSet/>
      <dgm:spPr/>
      <dgm:t>
        <a:bodyPr/>
        <a:lstStyle/>
        <a:p>
          <a:endParaRPr lang="en-US" b="1">
            <a:solidFill>
              <a:schemeClr val="bg1"/>
            </a:solidFill>
          </a:endParaRPr>
        </a:p>
      </dgm:t>
    </dgm:pt>
    <dgm:pt modelId="{F9627048-1A74-4B62-A9D4-C8D98B2697DE}" type="sibTrans" cxnId="{17D3B727-FD10-4098-B211-F01D8D93DEF2}">
      <dgm:prSet/>
      <dgm:spPr/>
      <dgm:t>
        <a:bodyPr/>
        <a:lstStyle/>
        <a:p>
          <a:endParaRPr lang="en-US" b="1">
            <a:solidFill>
              <a:schemeClr val="bg1"/>
            </a:solidFill>
          </a:endParaRPr>
        </a:p>
      </dgm:t>
    </dgm:pt>
    <dgm:pt modelId="{3885C076-4441-4535-AE23-B19CF0878632}">
      <dgm:prSet phldrT="[Text]"/>
      <dgm:spPr/>
      <dgm:t>
        <a:bodyPr/>
        <a:lstStyle/>
        <a:p>
          <a:r>
            <a:rPr lang="en-US" b="1"/>
            <a:t>Executed Contracts</a:t>
          </a:r>
        </a:p>
      </dgm:t>
    </dgm:pt>
    <dgm:pt modelId="{4A73F50B-35DD-48C3-9ABC-96BCE7C147A8}" type="parTrans" cxnId="{2F1B0D36-A841-4ADA-BBE8-B98E7C3F5A48}">
      <dgm:prSet/>
      <dgm:spPr/>
      <dgm:t>
        <a:bodyPr/>
        <a:lstStyle/>
        <a:p>
          <a:endParaRPr lang="en-US" b="1">
            <a:solidFill>
              <a:schemeClr val="bg1"/>
            </a:solidFill>
          </a:endParaRPr>
        </a:p>
      </dgm:t>
    </dgm:pt>
    <dgm:pt modelId="{62D74C12-0902-421A-A19D-E03532ADB72D}" type="sibTrans" cxnId="{2F1B0D36-A841-4ADA-BBE8-B98E7C3F5A48}">
      <dgm:prSet/>
      <dgm:spPr/>
      <dgm:t>
        <a:bodyPr/>
        <a:lstStyle/>
        <a:p>
          <a:endParaRPr lang="en-US" b="1">
            <a:solidFill>
              <a:schemeClr val="bg1"/>
            </a:solidFill>
          </a:endParaRPr>
        </a:p>
      </dgm:t>
    </dgm:pt>
    <dgm:pt modelId="{25D5C929-14C3-418A-9F5F-7F7D1D581B11}" type="pres">
      <dgm:prSet presAssocID="{92E6A822-96D7-434D-8091-78287D8C4755}" presName="diagram" presStyleCnt="0">
        <dgm:presLayoutVars>
          <dgm:dir/>
          <dgm:resizeHandles val="exact"/>
        </dgm:presLayoutVars>
      </dgm:prSet>
      <dgm:spPr/>
    </dgm:pt>
    <dgm:pt modelId="{DB622C55-6BF3-4297-B546-35791DDE4F4D}" type="pres">
      <dgm:prSet presAssocID="{93639612-79F2-42CF-AFF9-ADD036D232DF}" presName="node" presStyleLbl="node1" presStyleIdx="0" presStyleCnt="6">
        <dgm:presLayoutVars>
          <dgm:bulletEnabled val="1"/>
        </dgm:presLayoutVars>
      </dgm:prSet>
      <dgm:spPr/>
    </dgm:pt>
    <dgm:pt modelId="{830671C9-F359-4FB0-88DC-1658AFFE7620}" type="pres">
      <dgm:prSet presAssocID="{9CFEA5EB-F525-4A63-90FD-C75D42B576EF}" presName="sibTrans" presStyleCnt="0"/>
      <dgm:spPr/>
    </dgm:pt>
    <dgm:pt modelId="{6771CC3F-FDD8-4C5F-9522-A4786491E4B8}" type="pres">
      <dgm:prSet presAssocID="{B88D4036-6A68-4E8E-BA94-A04AF8633D30}" presName="node" presStyleLbl="node1" presStyleIdx="1" presStyleCnt="6">
        <dgm:presLayoutVars>
          <dgm:bulletEnabled val="1"/>
        </dgm:presLayoutVars>
      </dgm:prSet>
      <dgm:spPr/>
    </dgm:pt>
    <dgm:pt modelId="{8E655F8C-D57E-419E-9734-0FF515444B9D}" type="pres">
      <dgm:prSet presAssocID="{9A76315B-B7D2-4B61-AFC3-6F848FC98CB1}" presName="sibTrans" presStyleCnt="0"/>
      <dgm:spPr/>
    </dgm:pt>
    <dgm:pt modelId="{18067188-FE84-484E-967C-97C447FD7D7A}" type="pres">
      <dgm:prSet presAssocID="{BF7F2FE0-2FEA-474B-8B84-6554B7D9E3E3}" presName="node" presStyleLbl="node1" presStyleIdx="2" presStyleCnt="6">
        <dgm:presLayoutVars>
          <dgm:bulletEnabled val="1"/>
        </dgm:presLayoutVars>
      </dgm:prSet>
      <dgm:spPr/>
    </dgm:pt>
    <dgm:pt modelId="{884F944E-DABC-4AE1-9A5C-59033EF37F0C}" type="pres">
      <dgm:prSet presAssocID="{1C927B55-B876-4E6F-863D-166E14DECBD8}" presName="sibTrans" presStyleCnt="0"/>
      <dgm:spPr/>
    </dgm:pt>
    <dgm:pt modelId="{E6C5A11F-7E3A-4815-877D-7E9D3A825F2D}" type="pres">
      <dgm:prSet presAssocID="{F817033A-DFDD-4E8C-831C-EE5EEB10F6D2}" presName="node" presStyleLbl="node1" presStyleIdx="3" presStyleCnt="6">
        <dgm:presLayoutVars>
          <dgm:bulletEnabled val="1"/>
        </dgm:presLayoutVars>
      </dgm:prSet>
      <dgm:spPr/>
    </dgm:pt>
    <dgm:pt modelId="{3E51715A-8EE1-44DE-8C23-52439D5E4EB9}" type="pres">
      <dgm:prSet presAssocID="{22CDB8FF-D9B6-4292-A1BC-6088BC268984}" presName="sibTrans" presStyleCnt="0"/>
      <dgm:spPr/>
    </dgm:pt>
    <dgm:pt modelId="{C9D331FA-4AF6-49AE-8233-E29C006B8A26}" type="pres">
      <dgm:prSet presAssocID="{C4F516F9-03FA-4B97-93B8-D6A2F9C1683C}" presName="node" presStyleLbl="node1" presStyleIdx="4" presStyleCnt="6">
        <dgm:presLayoutVars>
          <dgm:bulletEnabled val="1"/>
        </dgm:presLayoutVars>
      </dgm:prSet>
      <dgm:spPr/>
    </dgm:pt>
    <dgm:pt modelId="{D57D632A-DBAB-43EE-BE35-6F9A7F76BA74}" type="pres">
      <dgm:prSet presAssocID="{F9627048-1A74-4B62-A9D4-C8D98B2697DE}" presName="sibTrans" presStyleCnt="0"/>
      <dgm:spPr/>
    </dgm:pt>
    <dgm:pt modelId="{953283A2-6DD3-4FB9-BE6B-499C27F9B758}" type="pres">
      <dgm:prSet presAssocID="{3885C076-4441-4535-AE23-B19CF0878632}" presName="node" presStyleLbl="node1" presStyleIdx="5" presStyleCnt="6">
        <dgm:presLayoutVars>
          <dgm:bulletEnabled val="1"/>
        </dgm:presLayoutVars>
      </dgm:prSet>
      <dgm:spPr/>
    </dgm:pt>
  </dgm:ptLst>
  <dgm:cxnLst>
    <dgm:cxn modelId="{330A5B03-CEAC-4F63-918E-D866266A06B0}" srcId="{92E6A822-96D7-434D-8091-78287D8C4755}" destId="{93639612-79F2-42CF-AFF9-ADD036D232DF}" srcOrd="0" destOrd="0" parTransId="{50CB6223-786A-4FF9-BF8D-826825DBAE93}" sibTransId="{9CFEA5EB-F525-4A63-90FD-C75D42B576EF}"/>
    <dgm:cxn modelId="{DAA54A13-32A5-4EFD-AA6F-C2B76A96F188}" srcId="{92E6A822-96D7-434D-8091-78287D8C4755}" destId="{F817033A-DFDD-4E8C-831C-EE5EEB10F6D2}" srcOrd="3" destOrd="0" parTransId="{F8CDCE3E-7BE0-4831-9B4A-E7594A570AB8}" sibTransId="{22CDB8FF-D9B6-4292-A1BC-6088BC268984}"/>
    <dgm:cxn modelId="{6F3DC422-9834-4E47-95F3-D4ED94375825}" type="presOf" srcId="{93639612-79F2-42CF-AFF9-ADD036D232DF}" destId="{DB622C55-6BF3-4297-B546-35791DDE4F4D}" srcOrd="0" destOrd="0" presId="urn:microsoft.com/office/officeart/2005/8/layout/default"/>
    <dgm:cxn modelId="{17D3B727-FD10-4098-B211-F01D8D93DEF2}" srcId="{92E6A822-96D7-434D-8091-78287D8C4755}" destId="{C4F516F9-03FA-4B97-93B8-D6A2F9C1683C}" srcOrd="4" destOrd="0" parTransId="{0DCAB6F0-6845-46D8-9C78-ABD90CF866C5}" sibTransId="{F9627048-1A74-4B62-A9D4-C8D98B2697DE}"/>
    <dgm:cxn modelId="{3E47F02A-EA76-4DEA-89C3-AD22C05D5F07}" srcId="{92E6A822-96D7-434D-8091-78287D8C4755}" destId="{B88D4036-6A68-4E8E-BA94-A04AF8633D30}" srcOrd="1" destOrd="0" parTransId="{D5027488-0F06-497D-9D9A-80119083B663}" sibTransId="{9A76315B-B7D2-4B61-AFC3-6F848FC98CB1}"/>
    <dgm:cxn modelId="{2F1B0D36-A841-4ADA-BBE8-B98E7C3F5A48}" srcId="{92E6A822-96D7-434D-8091-78287D8C4755}" destId="{3885C076-4441-4535-AE23-B19CF0878632}" srcOrd="5" destOrd="0" parTransId="{4A73F50B-35DD-48C3-9ABC-96BCE7C147A8}" sibTransId="{62D74C12-0902-421A-A19D-E03532ADB72D}"/>
    <dgm:cxn modelId="{00680D67-1516-451D-B002-2A2438A20040}" type="presOf" srcId="{C4F516F9-03FA-4B97-93B8-D6A2F9C1683C}" destId="{C9D331FA-4AF6-49AE-8233-E29C006B8A26}" srcOrd="0" destOrd="0" presId="urn:microsoft.com/office/officeart/2005/8/layout/default"/>
    <dgm:cxn modelId="{5C84C474-7B4F-4985-959B-A64D4E6D80A5}" type="presOf" srcId="{BF7F2FE0-2FEA-474B-8B84-6554B7D9E3E3}" destId="{18067188-FE84-484E-967C-97C447FD7D7A}" srcOrd="0" destOrd="0" presId="urn:microsoft.com/office/officeart/2005/8/layout/default"/>
    <dgm:cxn modelId="{8DFB43A1-7C25-4C28-B4BB-4CA67DFE3A43}" type="presOf" srcId="{3885C076-4441-4535-AE23-B19CF0878632}" destId="{953283A2-6DD3-4FB9-BE6B-499C27F9B758}" srcOrd="0" destOrd="0" presId="urn:microsoft.com/office/officeart/2005/8/layout/default"/>
    <dgm:cxn modelId="{B37988A7-6A57-4A04-BE73-A7D3E158A61D}" type="presOf" srcId="{F817033A-DFDD-4E8C-831C-EE5EEB10F6D2}" destId="{E6C5A11F-7E3A-4815-877D-7E9D3A825F2D}" srcOrd="0" destOrd="0" presId="urn:microsoft.com/office/officeart/2005/8/layout/default"/>
    <dgm:cxn modelId="{AC5A7CBE-F2DB-40C0-AE3F-82A7BF550D76}" srcId="{92E6A822-96D7-434D-8091-78287D8C4755}" destId="{BF7F2FE0-2FEA-474B-8B84-6554B7D9E3E3}" srcOrd="2" destOrd="0" parTransId="{65CA42D5-F367-4ABD-AAAE-529BE98501D7}" sibTransId="{1C927B55-B876-4E6F-863D-166E14DECBD8}"/>
    <dgm:cxn modelId="{9968CDDB-EA06-495B-A190-932B1BE07232}" type="presOf" srcId="{B88D4036-6A68-4E8E-BA94-A04AF8633D30}" destId="{6771CC3F-FDD8-4C5F-9522-A4786491E4B8}" srcOrd="0" destOrd="0" presId="urn:microsoft.com/office/officeart/2005/8/layout/default"/>
    <dgm:cxn modelId="{EBB983FA-97F1-4DB8-B4C8-B3478685AC45}" type="presOf" srcId="{92E6A822-96D7-434D-8091-78287D8C4755}" destId="{25D5C929-14C3-418A-9F5F-7F7D1D581B11}" srcOrd="0" destOrd="0" presId="urn:microsoft.com/office/officeart/2005/8/layout/default"/>
    <dgm:cxn modelId="{AFDD7BE8-6219-431C-88BC-C542CCD85D50}" type="presParOf" srcId="{25D5C929-14C3-418A-9F5F-7F7D1D581B11}" destId="{DB622C55-6BF3-4297-B546-35791DDE4F4D}" srcOrd="0" destOrd="0" presId="urn:microsoft.com/office/officeart/2005/8/layout/default"/>
    <dgm:cxn modelId="{F93568F6-AA35-41F5-93FE-D52B58B5DFE9}" type="presParOf" srcId="{25D5C929-14C3-418A-9F5F-7F7D1D581B11}" destId="{830671C9-F359-4FB0-88DC-1658AFFE7620}" srcOrd="1" destOrd="0" presId="urn:microsoft.com/office/officeart/2005/8/layout/default"/>
    <dgm:cxn modelId="{1728DBE7-0D45-4F24-A652-050FE0D2A036}" type="presParOf" srcId="{25D5C929-14C3-418A-9F5F-7F7D1D581B11}" destId="{6771CC3F-FDD8-4C5F-9522-A4786491E4B8}" srcOrd="2" destOrd="0" presId="urn:microsoft.com/office/officeart/2005/8/layout/default"/>
    <dgm:cxn modelId="{2FFD5812-7635-44F4-953C-05AF997BA1C6}" type="presParOf" srcId="{25D5C929-14C3-418A-9F5F-7F7D1D581B11}" destId="{8E655F8C-D57E-419E-9734-0FF515444B9D}" srcOrd="3" destOrd="0" presId="urn:microsoft.com/office/officeart/2005/8/layout/default"/>
    <dgm:cxn modelId="{50FC99AE-5AB4-4DF0-827C-F011CC8FAF63}" type="presParOf" srcId="{25D5C929-14C3-418A-9F5F-7F7D1D581B11}" destId="{18067188-FE84-484E-967C-97C447FD7D7A}" srcOrd="4" destOrd="0" presId="urn:microsoft.com/office/officeart/2005/8/layout/default"/>
    <dgm:cxn modelId="{F9F8CED7-9E79-48C1-A13B-AE960B090A74}" type="presParOf" srcId="{25D5C929-14C3-418A-9F5F-7F7D1D581B11}" destId="{884F944E-DABC-4AE1-9A5C-59033EF37F0C}" srcOrd="5" destOrd="0" presId="urn:microsoft.com/office/officeart/2005/8/layout/default"/>
    <dgm:cxn modelId="{39B30FDA-D237-479A-9061-824B2A6F1EE2}" type="presParOf" srcId="{25D5C929-14C3-418A-9F5F-7F7D1D581B11}" destId="{E6C5A11F-7E3A-4815-877D-7E9D3A825F2D}" srcOrd="6" destOrd="0" presId="urn:microsoft.com/office/officeart/2005/8/layout/default"/>
    <dgm:cxn modelId="{D3E9D621-CC71-4000-AF49-743A65CC4367}" type="presParOf" srcId="{25D5C929-14C3-418A-9F5F-7F7D1D581B11}" destId="{3E51715A-8EE1-44DE-8C23-52439D5E4EB9}" srcOrd="7" destOrd="0" presId="urn:microsoft.com/office/officeart/2005/8/layout/default"/>
    <dgm:cxn modelId="{865DCE9C-4F8C-4E8E-933D-07C3B9E24DC0}" type="presParOf" srcId="{25D5C929-14C3-418A-9F5F-7F7D1D581B11}" destId="{C9D331FA-4AF6-49AE-8233-E29C006B8A26}" srcOrd="8" destOrd="0" presId="urn:microsoft.com/office/officeart/2005/8/layout/default"/>
    <dgm:cxn modelId="{8E67BC60-B3D0-4F14-8445-E9B76C9EBC32}" type="presParOf" srcId="{25D5C929-14C3-418A-9F5F-7F7D1D581B11}" destId="{D57D632A-DBAB-43EE-BE35-6F9A7F76BA74}" srcOrd="9" destOrd="0" presId="urn:microsoft.com/office/officeart/2005/8/layout/default"/>
    <dgm:cxn modelId="{69E809BE-FAB1-44FD-94DC-24BB2927065E}" type="presParOf" srcId="{25D5C929-14C3-418A-9F5F-7F7D1D581B11}" destId="{953283A2-6DD3-4FB9-BE6B-499C27F9B75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0334D4-DB3D-4CC5-AAEE-045308627225}">
      <dsp:nvSpPr>
        <dsp:cNvPr id="0" name=""/>
        <dsp:cNvSpPr/>
      </dsp:nvSpPr>
      <dsp:spPr>
        <a:xfrm>
          <a:off x="4888" y="2542663"/>
          <a:ext cx="5955680" cy="23822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021" tIns="56007" rIns="56007" bIns="56007" numCol="1" spcCol="1270" anchor="ctr" anchorCtr="0">
          <a:noAutofit/>
        </a:bodyPr>
        <a:lstStyle/>
        <a:p>
          <a:pPr marL="0" lvl="0" indent="0" algn="ctr" defTabSz="1866900">
            <a:lnSpc>
              <a:spcPct val="90000"/>
            </a:lnSpc>
            <a:spcBef>
              <a:spcPct val="0"/>
            </a:spcBef>
            <a:spcAft>
              <a:spcPct val="35000"/>
            </a:spcAft>
            <a:buNone/>
          </a:pPr>
          <a:r>
            <a:rPr lang="en-US" sz="4200" b="1" kern="1200">
              <a:latin typeface="Arial" panose="020B0604020202020204"/>
            </a:rPr>
            <a:t>56</a:t>
          </a:r>
          <a:endParaRPr lang="en-US" sz="4200" kern="1200"/>
        </a:p>
        <a:p>
          <a:pPr marL="0" lvl="0" indent="0" algn="ctr" defTabSz="1866900">
            <a:lnSpc>
              <a:spcPct val="90000"/>
            </a:lnSpc>
            <a:spcBef>
              <a:spcPct val="0"/>
            </a:spcBef>
            <a:spcAft>
              <a:spcPct val="35000"/>
            </a:spcAft>
            <a:buNone/>
          </a:pPr>
          <a:r>
            <a:rPr lang="en-US" sz="4200" kern="1200"/>
            <a:t>applications submitted</a:t>
          </a:r>
        </a:p>
      </dsp:txBody>
      <dsp:txXfrm>
        <a:off x="1196024" y="2542663"/>
        <a:ext cx="3573408" cy="2382272"/>
      </dsp:txXfrm>
    </dsp:sp>
    <dsp:sp modelId="{41FC10A4-F9F2-4127-AB5E-80ABC050896F}">
      <dsp:nvSpPr>
        <dsp:cNvPr id="0" name=""/>
        <dsp:cNvSpPr/>
      </dsp:nvSpPr>
      <dsp:spPr>
        <a:xfrm>
          <a:off x="5365001" y="2542663"/>
          <a:ext cx="5955680" cy="23822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021" tIns="56007" rIns="56007" bIns="56007" numCol="1" spcCol="1270" anchor="ctr" anchorCtr="0">
          <a:noAutofit/>
        </a:bodyPr>
        <a:lstStyle/>
        <a:p>
          <a:pPr marL="0" lvl="0" indent="0" algn="ctr" defTabSz="1866900">
            <a:lnSpc>
              <a:spcPct val="90000"/>
            </a:lnSpc>
            <a:spcBef>
              <a:spcPct val="0"/>
            </a:spcBef>
            <a:spcAft>
              <a:spcPct val="35000"/>
            </a:spcAft>
            <a:buNone/>
          </a:pPr>
          <a:r>
            <a:rPr lang="en-US" sz="4200" b="1" kern="1200">
              <a:latin typeface="Arial" panose="020B0604020202020204"/>
            </a:rPr>
            <a:t>43</a:t>
          </a:r>
          <a:endParaRPr lang="en-US" sz="4200" kern="1200"/>
        </a:p>
        <a:p>
          <a:pPr marL="0" lvl="0" indent="0" algn="ctr" defTabSz="1866900">
            <a:lnSpc>
              <a:spcPct val="90000"/>
            </a:lnSpc>
            <a:spcBef>
              <a:spcPct val="0"/>
            </a:spcBef>
            <a:spcAft>
              <a:spcPct val="35000"/>
            </a:spcAft>
            <a:buNone/>
          </a:pPr>
          <a:r>
            <a:rPr lang="en-US" sz="4200" kern="1200"/>
            <a:t>administrative cure emails</a:t>
          </a:r>
        </a:p>
      </dsp:txBody>
      <dsp:txXfrm>
        <a:off x="6556137" y="2542663"/>
        <a:ext cx="3573408" cy="2382272"/>
      </dsp:txXfrm>
    </dsp:sp>
    <dsp:sp modelId="{8BDD1F9B-9992-463A-A8DC-52A861DDE81E}">
      <dsp:nvSpPr>
        <dsp:cNvPr id="0" name=""/>
        <dsp:cNvSpPr/>
      </dsp:nvSpPr>
      <dsp:spPr>
        <a:xfrm>
          <a:off x="10725113" y="2570727"/>
          <a:ext cx="5955680" cy="2382272"/>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021" tIns="56007" rIns="56007" bIns="56007" numCol="1" spcCol="1270" anchor="ctr" anchorCtr="0">
          <a:noAutofit/>
        </a:bodyPr>
        <a:lstStyle/>
        <a:p>
          <a:pPr marL="0" lvl="0" indent="0" algn="ctr" defTabSz="1866900">
            <a:lnSpc>
              <a:spcPct val="90000"/>
            </a:lnSpc>
            <a:spcBef>
              <a:spcPct val="0"/>
            </a:spcBef>
            <a:spcAft>
              <a:spcPct val="35000"/>
            </a:spcAft>
            <a:buNone/>
          </a:pPr>
          <a:r>
            <a:rPr lang="en-US" sz="4200" b="1" kern="1200">
              <a:latin typeface="Arial" panose="020B0604020202020204"/>
            </a:rPr>
            <a:t>1-14</a:t>
          </a:r>
          <a:endParaRPr lang="en-US" sz="4200" b="1" kern="1200"/>
        </a:p>
        <a:p>
          <a:pPr marL="0" lvl="0" indent="0" algn="ctr" defTabSz="1866900">
            <a:lnSpc>
              <a:spcPct val="90000"/>
            </a:lnSpc>
            <a:spcBef>
              <a:spcPct val="0"/>
            </a:spcBef>
            <a:spcAft>
              <a:spcPct val="35000"/>
            </a:spcAft>
            <a:buNone/>
          </a:pPr>
          <a:r>
            <a:rPr lang="en-US" sz="4200" kern="1200"/>
            <a:t>cures per email</a:t>
          </a:r>
        </a:p>
      </dsp:txBody>
      <dsp:txXfrm>
        <a:off x="11916249" y="2570727"/>
        <a:ext cx="3573408" cy="23822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0334D4-DB3D-4CC5-AAEE-045308627225}">
      <dsp:nvSpPr>
        <dsp:cNvPr id="0" name=""/>
        <dsp:cNvSpPr/>
      </dsp:nvSpPr>
      <dsp:spPr>
        <a:xfrm>
          <a:off x="4888" y="2542663"/>
          <a:ext cx="5955680" cy="2382272"/>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021" tIns="56007" rIns="56007" bIns="56007" numCol="1" spcCol="1270" anchor="ctr" anchorCtr="0">
          <a:noAutofit/>
        </a:bodyPr>
        <a:lstStyle/>
        <a:p>
          <a:pPr marL="0" lvl="0" indent="0" algn="ctr" defTabSz="1866900">
            <a:lnSpc>
              <a:spcPct val="90000"/>
            </a:lnSpc>
            <a:spcBef>
              <a:spcPct val="0"/>
            </a:spcBef>
            <a:spcAft>
              <a:spcPct val="35000"/>
            </a:spcAft>
            <a:buNone/>
          </a:pPr>
          <a:r>
            <a:rPr lang="en-US" sz="4200" b="1" kern="1200"/>
            <a:t>53</a:t>
          </a:r>
          <a:endParaRPr lang="en-US" sz="4200" kern="1200"/>
        </a:p>
        <a:p>
          <a:pPr marL="0" lvl="0" indent="0" algn="ctr" defTabSz="1866900">
            <a:lnSpc>
              <a:spcPct val="90000"/>
            </a:lnSpc>
            <a:spcBef>
              <a:spcPct val="0"/>
            </a:spcBef>
            <a:spcAft>
              <a:spcPct val="35000"/>
            </a:spcAft>
            <a:buNone/>
          </a:pPr>
          <a:r>
            <a:rPr lang="en-US" sz="4200" kern="1200"/>
            <a:t>applications submitted</a:t>
          </a:r>
        </a:p>
      </dsp:txBody>
      <dsp:txXfrm>
        <a:off x="1196024" y="2542663"/>
        <a:ext cx="3573408" cy="2382272"/>
      </dsp:txXfrm>
    </dsp:sp>
    <dsp:sp modelId="{41FC10A4-F9F2-4127-AB5E-80ABC050896F}">
      <dsp:nvSpPr>
        <dsp:cNvPr id="0" name=""/>
        <dsp:cNvSpPr/>
      </dsp:nvSpPr>
      <dsp:spPr>
        <a:xfrm>
          <a:off x="5365001" y="2542663"/>
          <a:ext cx="5955680" cy="2382272"/>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021" tIns="56007" rIns="56007" bIns="56007" numCol="1" spcCol="1270" anchor="ctr" anchorCtr="0">
          <a:noAutofit/>
        </a:bodyPr>
        <a:lstStyle/>
        <a:p>
          <a:pPr marL="0" lvl="0" indent="0" algn="ctr" defTabSz="1866900">
            <a:lnSpc>
              <a:spcPct val="90000"/>
            </a:lnSpc>
            <a:spcBef>
              <a:spcPct val="0"/>
            </a:spcBef>
            <a:spcAft>
              <a:spcPct val="35000"/>
            </a:spcAft>
            <a:buNone/>
          </a:pPr>
          <a:r>
            <a:rPr lang="en-US" sz="4200" b="1" kern="1200">
              <a:latin typeface="Arial" panose="020B0604020202020204"/>
            </a:rPr>
            <a:t>42</a:t>
          </a:r>
          <a:r>
            <a:rPr lang="en-US" sz="4200" kern="1200"/>
            <a:t> </a:t>
          </a:r>
        </a:p>
        <a:p>
          <a:pPr marL="0" lvl="0" indent="0" algn="ctr" defTabSz="1866900">
            <a:lnSpc>
              <a:spcPct val="90000"/>
            </a:lnSpc>
            <a:spcBef>
              <a:spcPct val="0"/>
            </a:spcBef>
            <a:spcAft>
              <a:spcPct val="35000"/>
            </a:spcAft>
            <a:buNone/>
          </a:pPr>
          <a:r>
            <a:rPr lang="en-US" sz="4200" kern="1200"/>
            <a:t>administrative cure emails</a:t>
          </a:r>
        </a:p>
      </dsp:txBody>
      <dsp:txXfrm>
        <a:off x="6556137" y="2542663"/>
        <a:ext cx="3573408" cy="2382272"/>
      </dsp:txXfrm>
    </dsp:sp>
    <dsp:sp modelId="{8BDD1F9B-9992-463A-A8DC-52A861DDE81E}">
      <dsp:nvSpPr>
        <dsp:cNvPr id="0" name=""/>
        <dsp:cNvSpPr/>
      </dsp:nvSpPr>
      <dsp:spPr>
        <a:xfrm>
          <a:off x="10725113" y="2542663"/>
          <a:ext cx="5955680" cy="2382272"/>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8021" tIns="56007" rIns="56007" bIns="56007" numCol="1" spcCol="1270" anchor="ctr" anchorCtr="0">
          <a:noAutofit/>
        </a:bodyPr>
        <a:lstStyle/>
        <a:p>
          <a:pPr marL="0" lvl="0" indent="0" algn="ctr" defTabSz="1866900">
            <a:lnSpc>
              <a:spcPct val="90000"/>
            </a:lnSpc>
            <a:spcBef>
              <a:spcPct val="0"/>
            </a:spcBef>
            <a:spcAft>
              <a:spcPct val="35000"/>
            </a:spcAft>
            <a:buNone/>
          </a:pPr>
          <a:r>
            <a:rPr lang="en-US" sz="4200" b="1" kern="1200"/>
            <a:t>1-8 </a:t>
          </a:r>
        </a:p>
        <a:p>
          <a:pPr marL="0" lvl="0" indent="0" algn="ctr" defTabSz="1866900">
            <a:lnSpc>
              <a:spcPct val="90000"/>
            </a:lnSpc>
            <a:spcBef>
              <a:spcPct val="0"/>
            </a:spcBef>
            <a:spcAft>
              <a:spcPct val="35000"/>
            </a:spcAft>
            <a:buNone/>
          </a:pPr>
          <a:r>
            <a:rPr lang="en-US" sz="4200" kern="1200"/>
            <a:t>cures per email</a:t>
          </a:r>
        </a:p>
      </dsp:txBody>
      <dsp:txXfrm>
        <a:off x="11916249" y="2542663"/>
        <a:ext cx="3573408" cy="23822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622C55-6BF3-4297-B546-35791DDE4F4D}">
      <dsp:nvSpPr>
        <dsp:cNvPr id="0" name=""/>
        <dsp:cNvSpPr/>
      </dsp:nvSpPr>
      <dsp:spPr>
        <a:xfrm>
          <a:off x="571466" y="2340"/>
          <a:ext cx="4722535" cy="28335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b="1" kern="1200"/>
            <a:t>RFP/RFQ</a:t>
          </a:r>
        </a:p>
      </dsp:txBody>
      <dsp:txXfrm>
        <a:off x="571466" y="2340"/>
        <a:ext cx="4722535" cy="2833521"/>
      </dsp:txXfrm>
    </dsp:sp>
    <dsp:sp modelId="{6771CC3F-FDD8-4C5F-9522-A4786491E4B8}">
      <dsp:nvSpPr>
        <dsp:cNvPr id="0" name=""/>
        <dsp:cNvSpPr/>
      </dsp:nvSpPr>
      <dsp:spPr>
        <a:xfrm>
          <a:off x="5766256" y="2340"/>
          <a:ext cx="4722535" cy="28335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b="1" kern="1200"/>
            <a:t>Proof of Publication</a:t>
          </a:r>
        </a:p>
      </dsp:txBody>
      <dsp:txXfrm>
        <a:off x="5766256" y="2340"/>
        <a:ext cx="4722535" cy="2833521"/>
      </dsp:txXfrm>
    </dsp:sp>
    <dsp:sp modelId="{18067188-FE84-484E-967C-97C447FD7D7A}">
      <dsp:nvSpPr>
        <dsp:cNvPr id="0" name=""/>
        <dsp:cNvSpPr/>
      </dsp:nvSpPr>
      <dsp:spPr>
        <a:xfrm>
          <a:off x="10961045" y="2340"/>
          <a:ext cx="4722535" cy="28335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b="1" kern="1200"/>
            <a:t>Proof of Distribution</a:t>
          </a:r>
        </a:p>
      </dsp:txBody>
      <dsp:txXfrm>
        <a:off x="10961045" y="2340"/>
        <a:ext cx="4722535" cy="2833521"/>
      </dsp:txXfrm>
    </dsp:sp>
    <dsp:sp modelId="{E6C5A11F-7E3A-4815-877D-7E9D3A825F2D}">
      <dsp:nvSpPr>
        <dsp:cNvPr id="0" name=""/>
        <dsp:cNvSpPr/>
      </dsp:nvSpPr>
      <dsp:spPr>
        <a:xfrm>
          <a:off x="571466" y="3308115"/>
          <a:ext cx="4722535" cy="28335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b="1" kern="1200"/>
            <a:t>Scoring Sheets</a:t>
          </a:r>
        </a:p>
      </dsp:txBody>
      <dsp:txXfrm>
        <a:off x="571466" y="3308115"/>
        <a:ext cx="4722535" cy="2833521"/>
      </dsp:txXfrm>
    </dsp:sp>
    <dsp:sp modelId="{C9D331FA-4AF6-49AE-8233-E29C006B8A26}">
      <dsp:nvSpPr>
        <dsp:cNvPr id="0" name=""/>
        <dsp:cNvSpPr/>
      </dsp:nvSpPr>
      <dsp:spPr>
        <a:xfrm>
          <a:off x="5766256" y="3308115"/>
          <a:ext cx="4722535" cy="28335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b="1" kern="1200"/>
            <a:t>Meeting Minutes</a:t>
          </a:r>
        </a:p>
      </dsp:txBody>
      <dsp:txXfrm>
        <a:off x="5766256" y="3308115"/>
        <a:ext cx="4722535" cy="2833521"/>
      </dsp:txXfrm>
    </dsp:sp>
    <dsp:sp modelId="{953283A2-6DD3-4FB9-BE6B-499C27F9B758}">
      <dsp:nvSpPr>
        <dsp:cNvPr id="0" name=""/>
        <dsp:cNvSpPr/>
      </dsp:nvSpPr>
      <dsp:spPr>
        <a:xfrm>
          <a:off x="10961045" y="3308115"/>
          <a:ext cx="4722535" cy="283352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224790" rIns="224790" bIns="224790" numCol="1" spcCol="1270" anchor="ctr" anchorCtr="0">
          <a:noAutofit/>
        </a:bodyPr>
        <a:lstStyle/>
        <a:p>
          <a:pPr marL="0" lvl="0" indent="0" algn="ctr" defTabSz="2622550">
            <a:lnSpc>
              <a:spcPct val="90000"/>
            </a:lnSpc>
            <a:spcBef>
              <a:spcPct val="0"/>
            </a:spcBef>
            <a:spcAft>
              <a:spcPct val="35000"/>
            </a:spcAft>
            <a:buNone/>
          </a:pPr>
          <a:r>
            <a:rPr lang="en-US" sz="5900" b="1" kern="1200"/>
            <a:t>Executed Contracts</a:t>
          </a:r>
        </a:p>
      </dsp:txBody>
      <dsp:txXfrm>
        <a:off x="10961045" y="3308115"/>
        <a:ext cx="4722535" cy="2833521"/>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199"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9" y="0"/>
            <a:ext cx="8712199" cy="566738"/>
          </a:xfrm>
          <a:prstGeom prst="rect">
            <a:avLst/>
          </a:prstGeom>
        </p:spPr>
        <p:txBody>
          <a:bodyPr vert="horz" lIns="91440" tIns="45720" rIns="91440" bIns="45720" rtlCol="0"/>
          <a:lstStyle>
            <a:lvl1pPr algn="r">
              <a:defRPr sz="1200"/>
            </a:lvl1pPr>
          </a:lstStyle>
          <a:p>
            <a:fld id="{16DFDF96-4EB1-4AB8-A5EE-373AE2E760A6}" type="datetimeFigureOut">
              <a:rPr lang="en-US" smtClean="0"/>
              <a:t>9/25/2026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6" y="5441951"/>
            <a:ext cx="16084549"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199"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9" y="10742613"/>
            <a:ext cx="8712199" cy="566737"/>
          </a:xfrm>
          <a:prstGeom prst="rect">
            <a:avLst/>
          </a:prstGeom>
        </p:spPr>
        <p:txBody>
          <a:bodyPr vert="horz" lIns="91440" tIns="45720" rIns="91440" bIns="45720" rtlCol="0" anchor="b"/>
          <a:lstStyle>
            <a:lvl1pPr algn="r">
              <a:defRPr sz="1200"/>
            </a:lvl1pPr>
          </a:lstStyle>
          <a:p>
            <a:fld id="{E4A31F63-8920-449D-9236-CBED0C894FB5}" type="slidenum">
              <a:rPr lang="en-US" smtClean="0"/>
              <a:t>‹#›</a:t>
            </a:fld>
            <a:endParaRPr lang="en-US"/>
          </a:p>
        </p:txBody>
      </p:sp>
    </p:spTree>
    <p:extLst>
      <p:ext uri="{BB962C8B-B14F-4D97-AF65-F5344CB8AC3E}">
        <p14:creationId xmlns:p14="http://schemas.microsoft.com/office/powerpoint/2010/main" val="1260839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1"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indent="0">
              <a:buFont typeface="Arial" panose="020B0604020202020204" pitchFamily="34" charset="0"/>
              <a:buNone/>
            </a:pPr>
            <a:r>
              <a:rPr lang="en-US" altLang="en-US"/>
              <a:t>Address the graph data</a:t>
            </a:r>
          </a:p>
          <a:p>
            <a:pPr marL="171450" indent="-171450">
              <a:buFont typeface="Arial" panose="020B0604020202020204" pitchFamily="34" charset="0"/>
              <a:buChar char="•"/>
            </a:pPr>
            <a:r>
              <a:rPr lang="en-US" altLang="en-US"/>
              <a:t>As you can see completeness of documentation is important</a:t>
            </a:r>
          </a:p>
          <a:p>
            <a:pPr marL="171450" indent="-171450">
              <a:buFont typeface="Arial" panose="020B0604020202020204" pitchFamily="34" charset="0"/>
              <a:buChar char="•"/>
            </a:pPr>
            <a:r>
              <a:rPr lang="en-US" altLang="en-US"/>
              <a:t>Our goal is to decrease the number of admin cures which allows the review team to move along with the entirety of the review process faster</a:t>
            </a:r>
          </a:p>
          <a:p>
            <a:pPr marL="171450" indent="-171450">
              <a:buFont typeface="Arial" panose="020B0604020202020204" pitchFamily="34" charset="0"/>
              <a:buChar char="•"/>
            </a:pPr>
            <a:r>
              <a:rPr lang="en-US" altLang="en-US"/>
              <a:t>Several of the cures are consistent throughout the number of submittals – look at those in more detail which will include examples and screenshots</a:t>
            </a:r>
          </a:p>
          <a:p>
            <a:pPr marL="171450" indent="-171450">
              <a:buFont typeface="Arial" panose="020B0604020202020204" pitchFamily="34" charset="0"/>
              <a:buChar char="•"/>
            </a:pPr>
            <a:r>
              <a:rPr lang="en-US" altLang="en-US"/>
              <a:t>This presentation is also to serve any new, upcoming applicants</a:t>
            </a:r>
          </a:p>
          <a:p>
            <a:pPr marL="0" indent="0">
              <a:buFont typeface="Arial" panose="020B0604020202020204" pitchFamily="34" charset="0"/>
              <a:buNone/>
            </a:pPr>
            <a:endParaRPr lang="en-US" altLang="en-US"/>
          </a:p>
        </p:txBody>
      </p:sp>
    </p:spTree>
    <p:extLst>
      <p:ext uri="{BB962C8B-B14F-4D97-AF65-F5344CB8AC3E}">
        <p14:creationId xmlns:p14="http://schemas.microsoft.com/office/powerpoint/2010/main" val="629917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1"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indent="0">
              <a:buFont typeface="Arial" panose="020B0604020202020204" pitchFamily="34" charset="0"/>
              <a:buNone/>
            </a:pPr>
            <a:r>
              <a:rPr lang="en-US" altLang="en-US"/>
              <a:t>For the remainder of the slides, we will be discussing:</a:t>
            </a:r>
          </a:p>
          <a:p>
            <a:pPr marL="171450" indent="-171450">
              <a:buFont typeface="Arial" panose="020B0604020202020204" pitchFamily="34" charset="0"/>
              <a:buChar char="•"/>
            </a:pPr>
            <a:r>
              <a:rPr lang="en-US" altLang="en-US"/>
              <a:t>Best way to submit documentation in </a:t>
            </a:r>
            <a:r>
              <a:rPr lang="en-US" altLang="en-US" err="1"/>
              <a:t>Zengine</a:t>
            </a:r>
            <a:endParaRPr lang="en-US" altLang="en-US"/>
          </a:p>
          <a:p>
            <a:pPr marL="171450" indent="-171450">
              <a:buFont typeface="Arial" panose="020B0604020202020204" pitchFamily="34" charset="0"/>
              <a:buChar char="•"/>
            </a:pPr>
            <a:r>
              <a:rPr lang="en-US" altLang="en-US"/>
              <a:t>Why the Completeness of documentation is important </a:t>
            </a:r>
          </a:p>
          <a:p>
            <a:pPr marL="171450" indent="-171450">
              <a:buFont typeface="Arial" panose="020B0604020202020204" pitchFamily="34" charset="0"/>
              <a:buChar char="•"/>
            </a:pPr>
            <a:r>
              <a:rPr lang="en-US" altLang="en-US"/>
              <a:t>Several of the cures are consistent throughout the number of submittals – look at those in more detail which will include examples and screenshots</a:t>
            </a:r>
          </a:p>
          <a:p>
            <a:pPr marL="171450" indent="-171450">
              <a:buFont typeface="Arial" panose="020B0604020202020204" pitchFamily="34" charset="0"/>
              <a:buChar char="•"/>
            </a:pPr>
            <a:endParaRPr lang="en-US" altLang="en-US"/>
          </a:p>
          <a:p>
            <a:pPr marL="0" indent="0">
              <a:buFont typeface="Arial" panose="020B0604020202020204" pitchFamily="34" charset="0"/>
              <a:buNone/>
            </a:pPr>
            <a:endParaRPr lang="en-US" altLang="en-US"/>
          </a:p>
        </p:txBody>
      </p:sp>
    </p:spTree>
    <p:extLst>
      <p:ext uri="{BB962C8B-B14F-4D97-AF65-F5344CB8AC3E}">
        <p14:creationId xmlns:p14="http://schemas.microsoft.com/office/powerpoint/2010/main" val="1141263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internal audit reviews and lack of communication for LG’s. </a:t>
            </a:r>
          </a:p>
          <a:p>
            <a:r>
              <a:rPr lang="en-US">
                <a:ea typeface="Calibri"/>
                <a:cs typeface="Calibri"/>
              </a:rPr>
              <a:t>The reason we try to stay in contact for completion is because we can't formally closeout the award, until all audit reviews are complete. </a:t>
            </a:r>
            <a:endParaRPr lang="en-US"/>
          </a:p>
          <a:p>
            <a:r>
              <a:rPr lang="en-US"/>
              <a:t>The need to update the self reporting system with staff changes. </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4</a:t>
            </a:fld>
            <a:endParaRPr lang="en-US"/>
          </a:p>
        </p:txBody>
      </p:sp>
    </p:spTree>
    <p:extLst>
      <p:ext uri="{BB962C8B-B14F-4D97-AF65-F5344CB8AC3E}">
        <p14:creationId xmlns:p14="http://schemas.microsoft.com/office/powerpoint/2010/main" val="458901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1"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171450" indent="-171450">
              <a:buFont typeface="Arial" panose="020B0604020202020204" pitchFamily="34" charset="0"/>
              <a:buChar char="•"/>
            </a:pPr>
            <a:r>
              <a:rPr lang="en-US" altLang="en-US"/>
              <a:t>No Zip files – </a:t>
            </a:r>
            <a:r>
              <a:rPr lang="en-US" altLang="en-US" err="1"/>
              <a:t>zengine</a:t>
            </a:r>
            <a:r>
              <a:rPr lang="en-US" altLang="en-US"/>
              <a:t> does not always allow us to download the documentation. For the sake of time for the compliance review, please batch information/evidence into a single pdf. </a:t>
            </a:r>
          </a:p>
          <a:p>
            <a:pPr marL="0" indent="0">
              <a:buFont typeface="Arial" panose="020B0604020202020204" pitchFamily="34" charset="0"/>
              <a:buNone/>
            </a:pPr>
            <a:endParaRPr lang="en-US" altLang="en-US"/>
          </a:p>
        </p:txBody>
      </p:sp>
    </p:spTree>
    <p:extLst>
      <p:ext uri="{BB962C8B-B14F-4D97-AF65-F5344CB8AC3E}">
        <p14:creationId xmlns:p14="http://schemas.microsoft.com/office/powerpoint/2010/main" val="3826727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1"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indent="0">
              <a:buFont typeface="Arial" panose="020B0604020202020204" pitchFamily="34" charset="0"/>
              <a:buNone/>
            </a:pPr>
            <a:endParaRPr lang="en-US" altLang="en-US"/>
          </a:p>
        </p:txBody>
      </p:sp>
    </p:spTree>
    <p:extLst>
      <p:ext uri="{BB962C8B-B14F-4D97-AF65-F5344CB8AC3E}">
        <p14:creationId xmlns:p14="http://schemas.microsoft.com/office/powerpoint/2010/main" val="2848037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mistakes</a:t>
            </a:r>
          </a:p>
          <a:p>
            <a:pPr marL="171450" indent="-171450">
              <a:buFont typeface="Arial" panose="020B0604020202020204" pitchFamily="34" charset="0"/>
              <a:buChar char="•"/>
            </a:pPr>
            <a:r>
              <a:rPr lang="en-US"/>
              <a:t>lack of seal</a:t>
            </a:r>
          </a:p>
          <a:p>
            <a:pPr marL="171450" indent="-171450">
              <a:buFont typeface="Arial" panose="020B0604020202020204" pitchFamily="34" charset="0"/>
              <a:buChar char="•"/>
            </a:pPr>
            <a:r>
              <a:rPr lang="en-US"/>
              <a:t>and most recently the amount of funding being applied for was incorrect</a:t>
            </a:r>
          </a:p>
          <a:p>
            <a:pPr marL="171450" indent="-171450">
              <a:buFont typeface="Arial" panose="020B0604020202020204" pitchFamily="34" charset="0"/>
              <a:buChar char="•"/>
            </a:pPr>
            <a:r>
              <a:rPr lang="en-US"/>
              <a:t>Proposed activities not matching</a:t>
            </a:r>
          </a:p>
        </p:txBody>
      </p:sp>
      <p:sp>
        <p:nvSpPr>
          <p:cNvPr id="4" name="Slide Number Placeholder 3"/>
          <p:cNvSpPr>
            <a:spLocks noGrp="1"/>
          </p:cNvSpPr>
          <p:nvPr>
            <p:ph type="sldNum" sz="quarter" idx="5"/>
          </p:nvPr>
        </p:nvSpPr>
        <p:spPr/>
        <p:txBody>
          <a:bodyPr/>
          <a:lstStyle/>
          <a:p>
            <a:fld id="{E4A31F63-8920-449D-9236-CBED0C894FB5}" type="slidenum">
              <a:rPr lang="en-US" smtClean="0"/>
              <a:t>7</a:t>
            </a:fld>
            <a:endParaRPr lang="en-US"/>
          </a:p>
        </p:txBody>
      </p:sp>
    </p:spTree>
    <p:extLst>
      <p:ext uri="{BB962C8B-B14F-4D97-AF65-F5344CB8AC3E}">
        <p14:creationId xmlns:p14="http://schemas.microsoft.com/office/powerpoint/2010/main" val="253609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Mistakes</a:t>
            </a:r>
          </a:p>
          <a:p>
            <a:pPr marL="171450" indent="-171450">
              <a:buFont typeface="Arial" panose="020B0604020202020204" pitchFamily="34" charset="0"/>
              <a:buChar char="•"/>
            </a:pPr>
            <a:r>
              <a:rPr lang="en-US"/>
              <a:t>City/County name, Pending 2024 as grant #, or date are missing</a:t>
            </a:r>
          </a:p>
          <a:p>
            <a:pPr marL="171450" indent="-171450">
              <a:buFont typeface="Arial" panose="020B0604020202020204" pitchFamily="34" charset="0"/>
              <a:buChar char="•"/>
            </a:pPr>
            <a:r>
              <a:rPr lang="en-US" b="1" u="sng"/>
              <a:t>Click before mentioning-*All boxes must be completed  (8a)</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8</a:t>
            </a:fld>
            <a:endParaRPr lang="en-US"/>
          </a:p>
        </p:txBody>
      </p:sp>
    </p:spTree>
    <p:extLst>
      <p:ext uri="{BB962C8B-B14F-4D97-AF65-F5344CB8AC3E}">
        <p14:creationId xmlns:p14="http://schemas.microsoft.com/office/powerpoint/2010/main" val="2729795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required information for SAM registration. The information contained in these forms is what we verify via SAM.gov. If there is an issue with your registration or it’s set to expire, please include a letter stating as much. </a:t>
            </a:r>
          </a:p>
          <a:p>
            <a:r>
              <a:rPr lang="en-US"/>
              <a:t>Our goals is not to be feverishly searching SAM.gov by city/county name to verify. </a:t>
            </a:r>
          </a:p>
        </p:txBody>
      </p:sp>
      <p:sp>
        <p:nvSpPr>
          <p:cNvPr id="4" name="Slide Number Placeholder 3"/>
          <p:cNvSpPr>
            <a:spLocks noGrp="1"/>
          </p:cNvSpPr>
          <p:nvPr>
            <p:ph type="sldNum" sz="quarter" idx="5"/>
          </p:nvPr>
        </p:nvSpPr>
        <p:spPr/>
        <p:txBody>
          <a:bodyPr/>
          <a:lstStyle/>
          <a:p>
            <a:fld id="{E4A31F63-8920-449D-9236-CBED0C894FB5}" type="slidenum">
              <a:rPr lang="en-US" smtClean="0"/>
              <a:t>9</a:t>
            </a:fld>
            <a:endParaRPr lang="en-US"/>
          </a:p>
        </p:txBody>
      </p:sp>
    </p:spTree>
    <p:extLst>
      <p:ext uri="{BB962C8B-B14F-4D97-AF65-F5344CB8AC3E}">
        <p14:creationId xmlns:p14="http://schemas.microsoft.com/office/powerpoint/2010/main" val="2481365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LAP documentation request covers 3 items, 4 if you are required to translate vital documentation.</a:t>
            </a:r>
          </a:p>
          <a:p>
            <a:r>
              <a:rPr lang="en-US" err="1"/>
              <a:t>Zengine</a:t>
            </a:r>
            <a:r>
              <a:rPr lang="en-US"/>
              <a:t> screenshot indicates our requests</a:t>
            </a:r>
          </a:p>
        </p:txBody>
      </p:sp>
      <p:sp>
        <p:nvSpPr>
          <p:cNvPr id="4" name="Slide Number Placeholder 3"/>
          <p:cNvSpPr>
            <a:spLocks noGrp="1"/>
          </p:cNvSpPr>
          <p:nvPr>
            <p:ph type="sldNum" sz="quarter" idx="5"/>
          </p:nvPr>
        </p:nvSpPr>
        <p:spPr/>
        <p:txBody>
          <a:bodyPr/>
          <a:lstStyle/>
          <a:p>
            <a:fld id="{E4A31F63-8920-449D-9236-CBED0C894FB5}" type="slidenum">
              <a:rPr lang="en-US" smtClean="0"/>
              <a:t>10</a:t>
            </a:fld>
            <a:endParaRPr lang="en-US"/>
          </a:p>
        </p:txBody>
      </p:sp>
    </p:spTree>
    <p:extLst>
      <p:ext uri="{BB962C8B-B14F-4D97-AF65-F5344CB8AC3E}">
        <p14:creationId xmlns:p14="http://schemas.microsoft.com/office/powerpoint/2010/main" val="3771269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Common mistakes include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not indicating which box should be marked – either the  threshold to translate IS or IS NOT met, we also see where this threshold is incorrectly determined which led to the LG publishing in English and Spanish although not required.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 public hearing date does not match the newspaper public hearing copy provided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Most common -The seal isn’t present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 forms should be evidenced with a copy of the DCA Map or Table Data (next 2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11</a:t>
            </a:fld>
            <a:endParaRPr lang="en-US"/>
          </a:p>
        </p:txBody>
      </p:sp>
    </p:spTree>
    <p:extLst>
      <p:ext uri="{BB962C8B-B14F-4D97-AF65-F5344CB8AC3E}">
        <p14:creationId xmlns:p14="http://schemas.microsoft.com/office/powerpoint/2010/main" val="690827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Data used should be submitted. </a:t>
            </a:r>
          </a:p>
          <a:p>
            <a:r>
              <a:rPr lang="en-US">
                <a:ea typeface="Calibri"/>
                <a:cs typeface="Calibri"/>
              </a:rPr>
              <a:t>When using the S1601, it is common for the LEP percentage to be calculated incorrectly. </a:t>
            </a:r>
          </a:p>
          <a:p>
            <a:r>
              <a:rPr lang="en-US">
                <a:ea typeface="Calibri"/>
                <a:cs typeface="Calibri"/>
              </a:rPr>
              <a:t>If you are ever in doubt, please reach out to me for guidance.</a:t>
            </a:r>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12654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F2CB2-0AC4-DDF5-81F2-D2FE29E203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47EC0-A5B1-D74B-6199-3946323DF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DCE5A1-6B58-62A8-8FB7-9E66A25AF3C3}"/>
              </a:ext>
            </a:extLst>
          </p:cNvPr>
          <p:cNvSpPr>
            <a:spLocks noGrp="1"/>
          </p:cNvSpPr>
          <p:nvPr>
            <p:ph type="body" idx="1"/>
          </p:nvPr>
        </p:nvSpPr>
        <p:spPr/>
        <p:txBody>
          <a:bodyPr/>
          <a:lstStyle/>
          <a:p>
            <a:r>
              <a:rPr lang="en-US">
                <a:ea typeface="Calibri"/>
                <a:cs typeface="Calibri"/>
              </a:rPr>
              <a:t>CDBG Map breaks down the numbers for you.</a:t>
            </a:r>
            <a:endParaRPr lang="en-US"/>
          </a:p>
        </p:txBody>
      </p:sp>
      <p:sp>
        <p:nvSpPr>
          <p:cNvPr id="4" name="Slide Number Placeholder 3">
            <a:extLst>
              <a:ext uri="{FF2B5EF4-FFF2-40B4-BE49-F238E27FC236}">
                <a16:creationId xmlns:a16="http://schemas.microsoft.com/office/drawing/2014/main" id="{CE29B3DD-1259-5DB5-4056-830B5B3C5D9A}"/>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045641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Common mistakes include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 seal isn’t present</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14</a:t>
            </a:fld>
            <a:endParaRPr lang="en-US"/>
          </a:p>
        </p:txBody>
      </p:sp>
    </p:spTree>
    <p:extLst>
      <p:ext uri="{BB962C8B-B14F-4D97-AF65-F5344CB8AC3E}">
        <p14:creationId xmlns:p14="http://schemas.microsoft.com/office/powerpoint/2010/main" val="15331119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threshold was met for translation of vital documentation you MUST publish in both languages and provide evidence of both advertisements. </a:t>
            </a:r>
          </a:p>
          <a:p>
            <a:r>
              <a:rPr lang="en-US"/>
              <a:t>On the left, the date was missing and the evidence provided did not include the bottom of the ads so we where unable to verify that all posting requirements were met. </a:t>
            </a:r>
          </a:p>
          <a:p>
            <a:r>
              <a:rPr lang="en-US"/>
              <a:t>On the right all requirements are included – the only difference is this application was not required to advertise in Spanish. </a:t>
            </a:r>
          </a:p>
        </p:txBody>
      </p:sp>
      <p:sp>
        <p:nvSpPr>
          <p:cNvPr id="4" name="Slide Number Placeholder 3"/>
          <p:cNvSpPr>
            <a:spLocks noGrp="1"/>
          </p:cNvSpPr>
          <p:nvPr>
            <p:ph type="sldNum" sz="quarter" idx="5"/>
          </p:nvPr>
        </p:nvSpPr>
        <p:spPr/>
        <p:txBody>
          <a:bodyPr/>
          <a:lstStyle/>
          <a:p>
            <a:fld id="{E4A31F63-8920-449D-9236-CBED0C894FB5}" type="slidenum">
              <a:rPr lang="en-US" smtClean="0"/>
              <a:t>15</a:t>
            </a:fld>
            <a:endParaRPr lang="en-US"/>
          </a:p>
        </p:txBody>
      </p:sp>
    </p:spTree>
    <p:extLst>
      <p:ext uri="{BB962C8B-B14F-4D97-AF65-F5344CB8AC3E}">
        <p14:creationId xmlns:p14="http://schemas.microsoft.com/office/powerpoint/2010/main" val="4033944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2024 round had a great deal of inconsistencies on form 9, please mark the floodplain and wetland boxes correctly. </a:t>
            </a:r>
          </a:p>
          <a:p>
            <a:r>
              <a:rPr lang="en-US">
                <a:ea typeface="Calibri"/>
                <a:cs typeface="Calibri"/>
              </a:rPr>
              <a:t>Sample, floodplain is marked no which is correct but wetland is marked no, which is incorrect according to the wetlands map.</a:t>
            </a:r>
          </a:p>
        </p:txBody>
      </p:sp>
      <p:sp>
        <p:nvSpPr>
          <p:cNvPr id="4" name="Slide Number Placeholder 3"/>
          <p:cNvSpPr>
            <a:spLocks noGrp="1"/>
          </p:cNvSpPr>
          <p:nvPr>
            <p:ph type="sldNum" sz="quarter" idx="5"/>
          </p:nvPr>
        </p:nvSpPr>
        <p:spPr/>
        <p:txBody>
          <a:bodyPr/>
          <a:lstStyle/>
          <a:p>
            <a:fld id="{E4A31F63-8920-449D-9236-CBED0C894FB5}" type="slidenum">
              <a:rPr lang="en-US" smtClean="0"/>
              <a:t>16</a:t>
            </a:fld>
            <a:endParaRPr lang="en-US"/>
          </a:p>
        </p:txBody>
      </p:sp>
    </p:spTree>
    <p:extLst>
      <p:ext uri="{BB962C8B-B14F-4D97-AF65-F5344CB8AC3E}">
        <p14:creationId xmlns:p14="http://schemas.microsoft.com/office/powerpoint/2010/main" val="1567458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Failure to include the TDAT list as required by the </a:t>
            </a:r>
            <a:r>
              <a:rPr lang="en-US" err="1"/>
              <a:t>applcicants</a:t>
            </a:r>
            <a:r>
              <a:rPr lang="en-US"/>
              <a:t>’ manual</a:t>
            </a:r>
            <a:br>
              <a:rPr lang="en-US"/>
            </a:br>
            <a:r>
              <a:rPr lang="en-US"/>
              <a:t>indicate the types of activities the project includes</a:t>
            </a:r>
          </a:p>
        </p:txBody>
      </p:sp>
      <p:sp>
        <p:nvSpPr>
          <p:cNvPr id="4" name="Slide Number Placeholder 3"/>
          <p:cNvSpPr>
            <a:spLocks noGrp="1"/>
          </p:cNvSpPr>
          <p:nvPr>
            <p:ph type="sldNum" sz="quarter" idx="5"/>
          </p:nvPr>
        </p:nvSpPr>
        <p:spPr/>
        <p:txBody>
          <a:bodyPr/>
          <a:lstStyle/>
          <a:p>
            <a:fld id="{E4A31F63-8920-449D-9236-CBED0C894FB5}" type="slidenum">
              <a:rPr lang="en-US" smtClean="0"/>
              <a:t>17</a:t>
            </a:fld>
            <a:endParaRPr lang="en-US"/>
          </a:p>
        </p:txBody>
      </p:sp>
    </p:spTree>
    <p:extLst>
      <p:ext uri="{BB962C8B-B14F-4D97-AF65-F5344CB8AC3E}">
        <p14:creationId xmlns:p14="http://schemas.microsoft.com/office/powerpoint/2010/main" val="3730225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Addressing the tribe incorrectly</a:t>
            </a:r>
          </a:p>
          <a:p>
            <a:pPr marL="171450" indent="-171450">
              <a:buFont typeface="Arial" panose="020B0604020202020204" pitchFamily="34" charset="0"/>
              <a:buChar char="•"/>
            </a:pPr>
            <a:r>
              <a:rPr lang="en-US"/>
              <a:t>Not having the CEO sign the letter</a:t>
            </a:r>
          </a:p>
          <a:p>
            <a:pPr marL="171450" indent="-171450">
              <a:buFont typeface="Arial" panose="020B0604020202020204" pitchFamily="34" charset="0"/>
              <a:buChar char="•"/>
            </a:pPr>
            <a:r>
              <a:rPr lang="en-US"/>
              <a:t>Not providing evidence of correspondence being sent to the tribe</a:t>
            </a:r>
          </a:p>
          <a:p>
            <a:pPr marL="171450" indent="-171450">
              <a:buFont typeface="Arial" panose="020B0604020202020204" pitchFamily="34" charset="0"/>
              <a:buChar char="•"/>
            </a:pPr>
            <a:r>
              <a:rPr lang="en-US"/>
              <a:t>Evidence batch that is required to be submitted with each letter sent</a:t>
            </a:r>
          </a:p>
        </p:txBody>
      </p:sp>
      <p:sp>
        <p:nvSpPr>
          <p:cNvPr id="4" name="Slide Number Placeholder 3"/>
          <p:cNvSpPr>
            <a:spLocks noGrp="1"/>
          </p:cNvSpPr>
          <p:nvPr>
            <p:ph type="sldNum" sz="quarter" idx="5"/>
          </p:nvPr>
        </p:nvSpPr>
        <p:spPr/>
        <p:txBody>
          <a:bodyPr/>
          <a:lstStyle/>
          <a:p>
            <a:fld id="{E4A31F63-8920-449D-9236-CBED0C894FB5}" type="slidenum">
              <a:rPr lang="en-US" smtClean="0"/>
              <a:t>18</a:t>
            </a:fld>
            <a:endParaRPr lang="en-US"/>
          </a:p>
        </p:txBody>
      </p:sp>
    </p:spTree>
    <p:extLst>
      <p:ext uri="{BB962C8B-B14F-4D97-AF65-F5344CB8AC3E}">
        <p14:creationId xmlns:p14="http://schemas.microsoft.com/office/powerpoint/2010/main" val="551324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A602-4F9C-E42C-A63E-D0939D22F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691AF-33E5-D7BB-98EF-7C7F698B2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D89FE2-BFA7-E4B0-95B8-2F00B8281AB1}"/>
              </a:ext>
            </a:extLst>
          </p:cNvPr>
          <p:cNvSpPr>
            <a:spLocks noGrp="1"/>
          </p:cNvSpPr>
          <p:nvPr>
            <p:ph type="body" idx="1"/>
          </p:nvPr>
        </p:nvSpPr>
        <p:spPr/>
        <p:txBody>
          <a:bodyPr/>
          <a:lstStyle/>
          <a:p>
            <a:pPr marL="171450" indent="-171450">
              <a:buFont typeface="Arial" panose="020B0604020202020204" pitchFamily="34" charset="0"/>
              <a:buChar char="•"/>
            </a:pPr>
            <a:r>
              <a:rPr lang="en-US"/>
              <a:t>Each concentration map should be zoomed out for the city or county boundary/outline to be seen </a:t>
            </a:r>
          </a:p>
          <a:p>
            <a:pPr marL="171450" indent="-171450">
              <a:buFont typeface="Arial" panose="020B0604020202020204" pitchFamily="34" charset="0"/>
              <a:buChar char="•"/>
            </a:pPr>
            <a:r>
              <a:rPr lang="en-US"/>
              <a:t>The target area should be drawn in each map for determination of whether the TA is located in one of the concentration areas</a:t>
            </a:r>
          </a:p>
        </p:txBody>
      </p:sp>
      <p:sp>
        <p:nvSpPr>
          <p:cNvPr id="4" name="Slide Number Placeholder 3">
            <a:extLst>
              <a:ext uri="{FF2B5EF4-FFF2-40B4-BE49-F238E27FC236}">
                <a16:creationId xmlns:a16="http://schemas.microsoft.com/office/drawing/2014/main" id="{EDADE8C8-4CB0-2DA3-A331-3A84484669E4}"/>
              </a:ext>
            </a:extLst>
          </p:cNvPr>
          <p:cNvSpPr>
            <a:spLocks noGrp="1"/>
          </p:cNvSpPr>
          <p:nvPr>
            <p:ph type="sldNum" sz="quarter" idx="5"/>
          </p:nvPr>
        </p:nvSpPr>
        <p:spPr/>
        <p:txBody>
          <a:bodyPr/>
          <a:lstStyle/>
          <a:p>
            <a:fld id="{E4A31F63-8920-449D-9236-CBED0C894FB5}" type="slidenum">
              <a:rPr lang="en-US" smtClean="0"/>
              <a:t>19</a:t>
            </a:fld>
            <a:endParaRPr lang="en-US"/>
          </a:p>
        </p:txBody>
      </p:sp>
    </p:spTree>
    <p:extLst>
      <p:ext uri="{BB962C8B-B14F-4D97-AF65-F5344CB8AC3E}">
        <p14:creationId xmlns:p14="http://schemas.microsoft.com/office/powerpoint/2010/main" val="924645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9459E-70C7-5801-C590-26E064480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EC3D5-C723-FE71-022C-CEADE63060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4F341-D02D-373A-111F-BD8EC024E5F3}"/>
              </a:ext>
            </a:extLst>
          </p:cNvPr>
          <p:cNvSpPr>
            <a:spLocks noGrp="1"/>
          </p:cNvSpPr>
          <p:nvPr>
            <p:ph type="body" idx="1"/>
          </p:nvPr>
        </p:nvSpPr>
        <p:spPr/>
        <p:txBody>
          <a:bodyPr/>
          <a:lstStyle/>
          <a:p>
            <a:pPr marL="171450" indent="-171450">
              <a:buFont typeface="Arial" panose="020B0604020202020204" pitchFamily="34" charset="0"/>
              <a:buChar char="•"/>
            </a:pPr>
            <a:r>
              <a:rPr lang="en-US"/>
              <a:t>Each concentration map should be zoomed out for the city or county boundary/outline to be seen </a:t>
            </a:r>
          </a:p>
          <a:p>
            <a:pPr marL="171450" indent="-171450">
              <a:buFont typeface="Arial" panose="020B0604020202020204" pitchFamily="34" charset="0"/>
              <a:buChar char="•"/>
            </a:pPr>
            <a:r>
              <a:rPr lang="en-US"/>
              <a:t>The target area should be drawn in each map for determination of whether the TA is located in one of the concentration areas</a:t>
            </a:r>
          </a:p>
        </p:txBody>
      </p:sp>
      <p:sp>
        <p:nvSpPr>
          <p:cNvPr id="4" name="Slide Number Placeholder 3">
            <a:extLst>
              <a:ext uri="{FF2B5EF4-FFF2-40B4-BE49-F238E27FC236}">
                <a16:creationId xmlns:a16="http://schemas.microsoft.com/office/drawing/2014/main" id="{169ACD87-C77C-4350-2752-8BEF2B24275A}"/>
              </a:ext>
            </a:extLst>
          </p:cNvPr>
          <p:cNvSpPr>
            <a:spLocks noGrp="1"/>
          </p:cNvSpPr>
          <p:nvPr>
            <p:ph type="sldNum" sz="quarter" idx="5"/>
          </p:nvPr>
        </p:nvSpPr>
        <p:spPr/>
        <p:txBody>
          <a:bodyPr/>
          <a:lstStyle/>
          <a:p>
            <a:fld id="{E4A31F63-8920-449D-9236-CBED0C894FB5}" type="slidenum">
              <a:rPr lang="en-US" smtClean="0"/>
              <a:t>20</a:t>
            </a:fld>
            <a:endParaRPr lang="en-US"/>
          </a:p>
        </p:txBody>
      </p:sp>
    </p:spTree>
    <p:extLst>
      <p:ext uri="{BB962C8B-B14F-4D97-AF65-F5344CB8AC3E}">
        <p14:creationId xmlns:p14="http://schemas.microsoft.com/office/powerpoint/2010/main" val="2695421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20469-D7FC-56CC-CD04-9A80AE714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A7757-B8BC-B47A-0E20-B4DB2CE3F7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D0EAF0-19CC-B1F7-33B8-C0DB9859229F}"/>
              </a:ext>
            </a:extLst>
          </p:cNvPr>
          <p:cNvSpPr>
            <a:spLocks noGrp="1"/>
          </p:cNvSpPr>
          <p:nvPr>
            <p:ph type="body" idx="1"/>
          </p:nvPr>
        </p:nvSpPr>
        <p:spPr/>
        <p:txBody>
          <a:bodyPr/>
          <a:lstStyle/>
          <a:p>
            <a:pPr marL="171450" indent="-171450">
              <a:buFont typeface="Arial" panose="020B0604020202020204" pitchFamily="34" charset="0"/>
              <a:buChar char="•"/>
            </a:pPr>
            <a:r>
              <a:rPr lang="en-US"/>
              <a:t>Each concentration map should be zoomed out for the city or county boundary/outline to be seen </a:t>
            </a:r>
          </a:p>
          <a:p>
            <a:pPr marL="171450" indent="-171450">
              <a:buFont typeface="Arial" panose="020B0604020202020204" pitchFamily="34" charset="0"/>
              <a:buChar char="•"/>
            </a:pPr>
            <a:r>
              <a:rPr lang="en-US"/>
              <a:t>The target area should be drawn in each map for determination of whether the TA is located in one of the concentration areas</a:t>
            </a:r>
          </a:p>
        </p:txBody>
      </p:sp>
      <p:sp>
        <p:nvSpPr>
          <p:cNvPr id="4" name="Slide Number Placeholder 3">
            <a:extLst>
              <a:ext uri="{FF2B5EF4-FFF2-40B4-BE49-F238E27FC236}">
                <a16:creationId xmlns:a16="http://schemas.microsoft.com/office/drawing/2014/main" id="{3C43C08E-0D86-6150-A523-46F59F53B6A9}"/>
              </a:ext>
            </a:extLst>
          </p:cNvPr>
          <p:cNvSpPr>
            <a:spLocks noGrp="1"/>
          </p:cNvSpPr>
          <p:nvPr>
            <p:ph type="sldNum" sz="quarter" idx="5"/>
          </p:nvPr>
        </p:nvSpPr>
        <p:spPr/>
        <p:txBody>
          <a:bodyPr/>
          <a:lstStyle/>
          <a:p>
            <a:fld id="{E4A31F63-8920-449D-9236-CBED0C894FB5}" type="slidenum">
              <a:rPr lang="en-US" smtClean="0"/>
              <a:t>21</a:t>
            </a:fld>
            <a:endParaRPr lang="en-US"/>
          </a:p>
        </p:txBody>
      </p:sp>
    </p:spTree>
    <p:extLst>
      <p:ext uri="{BB962C8B-B14F-4D97-AF65-F5344CB8AC3E}">
        <p14:creationId xmlns:p14="http://schemas.microsoft.com/office/powerpoint/2010/main" val="29642780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46E6E-C718-A25A-9425-C1E7AABED5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935F8-0447-930F-183B-7BD50420B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8438C-65ED-08A0-D9A8-6EB4533B932B}"/>
              </a:ext>
            </a:extLst>
          </p:cNvPr>
          <p:cNvSpPr>
            <a:spLocks noGrp="1"/>
          </p:cNvSpPr>
          <p:nvPr>
            <p:ph type="body" idx="1"/>
          </p:nvPr>
        </p:nvSpPr>
        <p:spPr/>
        <p:txBody>
          <a:bodyPr/>
          <a:lstStyle/>
          <a:p>
            <a:r>
              <a:rPr lang="en-US"/>
              <a:t>The left image is hyperlinked and will take you to the full 4 page form. </a:t>
            </a:r>
          </a:p>
          <a:p>
            <a:endParaRPr lang="en-US"/>
          </a:p>
        </p:txBody>
      </p:sp>
      <p:sp>
        <p:nvSpPr>
          <p:cNvPr id="4" name="Slide Number Placeholder 3">
            <a:extLst>
              <a:ext uri="{FF2B5EF4-FFF2-40B4-BE49-F238E27FC236}">
                <a16:creationId xmlns:a16="http://schemas.microsoft.com/office/drawing/2014/main" id="{9C3F23DD-EFF4-C765-C413-76D53C5207DD}"/>
              </a:ext>
            </a:extLst>
          </p:cNvPr>
          <p:cNvSpPr>
            <a:spLocks noGrp="1"/>
          </p:cNvSpPr>
          <p:nvPr>
            <p:ph type="sldNum" sz="quarter" idx="5"/>
          </p:nvPr>
        </p:nvSpPr>
        <p:spPr/>
        <p:txBody>
          <a:bodyPr/>
          <a:lstStyle/>
          <a:p>
            <a:fld id="{E4A31F63-8920-449D-9236-CBED0C894FB5}" type="slidenum">
              <a:rPr lang="en-US" smtClean="0"/>
              <a:t>22</a:t>
            </a:fld>
            <a:endParaRPr lang="en-US"/>
          </a:p>
        </p:txBody>
      </p:sp>
    </p:spTree>
    <p:extLst>
      <p:ext uri="{BB962C8B-B14F-4D97-AF65-F5344CB8AC3E}">
        <p14:creationId xmlns:p14="http://schemas.microsoft.com/office/powerpoint/2010/main" val="3644945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Beginning in 2023, we added additional evidence for the SDS and Local Comprehensive Plan.</a:t>
            </a:r>
          </a:p>
          <a:p>
            <a:pPr marL="171450" indent="-171450">
              <a:buFont typeface="Arial" panose="020B0604020202020204" pitchFamily="34" charset="0"/>
              <a:buChar char="•"/>
            </a:pPr>
            <a:r>
              <a:rPr lang="en-US"/>
              <a:t>Compliance can be evidenced via the resolution or a letter signed by the CEO</a:t>
            </a:r>
          </a:p>
        </p:txBody>
      </p:sp>
      <p:sp>
        <p:nvSpPr>
          <p:cNvPr id="4" name="Slide Number Placeholder 3"/>
          <p:cNvSpPr>
            <a:spLocks noGrp="1"/>
          </p:cNvSpPr>
          <p:nvPr>
            <p:ph type="sldNum" sz="quarter" idx="5"/>
          </p:nvPr>
        </p:nvSpPr>
        <p:spPr/>
        <p:txBody>
          <a:bodyPr/>
          <a:lstStyle/>
          <a:p>
            <a:fld id="{E4A31F63-8920-449D-9236-CBED0C894FB5}" type="slidenum">
              <a:rPr lang="en-US" smtClean="0"/>
              <a:t>23</a:t>
            </a:fld>
            <a:endParaRPr lang="en-US"/>
          </a:p>
        </p:txBody>
      </p:sp>
    </p:spTree>
    <p:extLst>
      <p:ext uri="{BB962C8B-B14F-4D97-AF65-F5344CB8AC3E}">
        <p14:creationId xmlns:p14="http://schemas.microsoft.com/office/powerpoint/2010/main" val="4328169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mistakes</a:t>
            </a:r>
          </a:p>
          <a:p>
            <a:pPr marL="171450" indent="-171450">
              <a:buFont typeface="Arial" panose="020B0604020202020204" pitchFamily="34" charset="0"/>
              <a:buChar char="•"/>
            </a:pPr>
            <a:r>
              <a:rPr lang="en-US"/>
              <a:t>Not submitting the SDS Forms</a:t>
            </a:r>
          </a:p>
          <a:p>
            <a:pPr marL="171450" indent="-171450">
              <a:buFont typeface="Arial" panose="020B0604020202020204" pitchFamily="34" charset="0"/>
              <a:buChar char="•"/>
            </a:pPr>
            <a:r>
              <a:rPr lang="en-US"/>
              <a:t>Submitted the incorrect form, meaning the form is for a different service and does not match the project service proposed</a:t>
            </a:r>
          </a:p>
          <a:p>
            <a:r>
              <a:rPr lang="en-US"/>
              <a:t>*The accompanying maps should also be included with the SDS form.</a:t>
            </a:r>
          </a:p>
        </p:txBody>
      </p:sp>
      <p:sp>
        <p:nvSpPr>
          <p:cNvPr id="4" name="Slide Number Placeholder 3"/>
          <p:cNvSpPr>
            <a:spLocks noGrp="1"/>
          </p:cNvSpPr>
          <p:nvPr>
            <p:ph type="sldNum" sz="quarter" idx="5"/>
          </p:nvPr>
        </p:nvSpPr>
        <p:spPr/>
        <p:txBody>
          <a:bodyPr/>
          <a:lstStyle/>
          <a:p>
            <a:fld id="{E4A31F63-8920-449D-9236-CBED0C894FB5}" type="slidenum">
              <a:rPr lang="en-US" smtClean="0"/>
              <a:t>24</a:t>
            </a:fld>
            <a:endParaRPr lang="en-US"/>
          </a:p>
        </p:txBody>
      </p:sp>
    </p:spTree>
    <p:extLst>
      <p:ext uri="{BB962C8B-B14F-4D97-AF65-F5344CB8AC3E}">
        <p14:creationId xmlns:p14="http://schemas.microsoft.com/office/powerpoint/2010/main" val="12942709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minimum the LG’s community work program evidencing the proposed project is required. We are also looking for experts that are consistent with the proposed project.</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25</a:t>
            </a:fld>
            <a:endParaRPr lang="en-US"/>
          </a:p>
        </p:txBody>
      </p:sp>
    </p:spTree>
    <p:extLst>
      <p:ext uri="{BB962C8B-B14F-4D97-AF65-F5344CB8AC3E}">
        <p14:creationId xmlns:p14="http://schemas.microsoft.com/office/powerpoint/2010/main" val="15271205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following requirements apply to Administrator/Grant Writer and Engineer/Architect</a:t>
            </a:r>
          </a:p>
        </p:txBody>
      </p:sp>
      <p:sp>
        <p:nvSpPr>
          <p:cNvPr id="4" name="Slide Number Placeholder 3"/>
          <p:cNvSpPr>
            <a:spLocks noGrp="1"/>
          </p:cNvSpPr>
          <p:nvPr>
            <p:ph type="sldNum" sz="quarter" idx="5"/>
          </p:nvPr>
        </p:nvSpPr>
        <p:spPr/>
        <p:txBody>
          <a:bodyPr/>
          <a:lstStyle/>
          <a:p>
            <a:fld id="{E4A31F63-8920-449D-9236-CBED0C894FB5}" type="slidenum">
              <a:rPr lang="en-US" smtClean="0"/>
              <a:t>26</a:t>
            </a:fld>
            <a:endParaRPr lang="en-US"/>
          </a:p>
        </p:txBody>
      </p:sp>
    </p:spTree>
    <p:extLst>
      <p:ext uri="{BB962C8B-B14F-4D97-AF65-F5344CB8AC3E}">
        <p14:creationId xmlns:p14="http://schemas.microsoft.com/office/powerpoint/2010/main" val="3810060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Mistakes</a:t>
            </a:r>
          </a:p>
          <a:p>
            <a:endParaRPr lang="en-US"/>
          </a:p>
          <a:p>
            <a:pPr marL="171450" indent="-171450">
              <a:buFont typeface="Arial" panose="020B0604020202020204" pitchFamily="34" charset="0"/>
              <a:buChar char="•"/>
            </a:pPr>
            <a:r>
              <a:rPr lang="en-US"/>
              <a:t>Proposal due date is not a minimum of 30 days</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Funding Program and Funding Year are not listed </a:t>
            </a:r>
          </a:p>
          <a:p>
            <a:endParaRPr lang="en-US"/>
          </a:p>
        </p:txBody>
      </p:sp>
      <p:sp>
        <p:nvSpPr>
          <p:cNvPr id="4" name="Slide Number Placeholder 3"/>
          <p:cNvSpPr>
            <a:spLocks noGrp="1"/>
          </p:cNvSpPr>
          <p:nvPr>
            <p:ph type="sldNum" sz="quarter" idx="5"/>
          </p:nvPr>
        </p:nvSpPr>
        <p:spPr/>
        <p:txBody>
          <a:bodyPr/>
          <a:lstStyle/>
          <a:p>
            <a:fld id="{E4A31F63-8920-449D-9236-CBED0C894FB5}" type="slidenum">
              <a:rPr lang="en-US" smtClean="0"/>
              <a:t>27</a:t>
            </a:fld>
            <a:endParaRPr lang="en-US"/>
          </a:p>
        </p:txBody>
      </p:sp>
    </p:spTree>
    <p:extLst>
      <p:ext uri="{BB962C8B-B14F-4D97-AF65-F5344CB8AC3E}">
        <p14:creationId xmlns:p14="http://schemas.microsoft.com/office/powerpoint/2010/main" val="4634789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Minimal Requirements are: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Publications of the RFP via newspaper or website.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Proof that a minimum of 30 days was allowed for responses.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If the contract will be for more than $100,000, GPR advertisement must be provided.</a:t>
            </a:r>
          </a:p>
          <a:p>
            <a:pPr marL="171450" indent="-171450">
              <a:buFont typeface="Arial" panose="020B0604020202020204" pitchFamily="34" charset="0"/>
              <a:buChar char="•"/>
            </a:pPr>
            <a:r>
              <a:rPr lang="en-US">
                <a:cs typeface="Calibri" panose="020F0502020204030204"/>
              </a:rPr>
              <a:t>Publications should also have Section 3 and BABA language on the landing page</a:t>
            </a: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E4A31F63-8920-449D-9236-CBED0C894FB5}" type="slidenum">
              <a:rPr lang="en-US" smtClean="0"/>
              <a:t>28</a:t>
            </a:fld>
            <a:endParaRPr lang="en-US"/>
          </a:p>
        </p:txBody>
      </p:sp>
    </p:spTree>
    <p:extLst>
      <p:ext uri="{BB962C8B-B14F-4D97-AF65-F5344CB8AC3E}">
        <p14:creationId xmlns:p14="http://schemas.microsoft.com/office/powerpoint/2010/main" val="2075173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Other locations where the RFP was listed to foster as many responses as possible can also be provided.</a:t>
            </a:r>
          </a:p>
        </p:txBody>
      </p:sp>
      <p:sp>
        <p:nvSpPr>
          <p:cNvPr id="4" name="Slide Number Placeholder 3"/>
          <p:cNvSpPr>
            <a:spLocks noGrp="1"/>
          </p:cNvSpPr>
          <p:nvPr>
            <p:ph type="sldNum" sz="quarter" idx="5"/>
          </p:nvPr>
        </p:nvSpPr>
        <p:spPr/>
        <p:txBody>
          <a:bodyPr/>
          <a:lstStyle/>
          <a:p>
            <a:fld id="{E4A31F63-8920-449D-9236-CBED0C894FB5}" type="slidenum">
              <a:rPr lang="en-US" smtClean="0"/>
              <a:t>29</a:t>
            </a:fld>
            <a:endParaRPr lang="en-US"/>
          </a:p>
        </p:txBody>
      </p:sp>
    </p:spTree>
    <p:extLst>
      <p:ext uri="{BB962C8B-B14F-4D97-AF65-F5344CB8AC3E}">
        <p14:creationId xmlns:p14="http://schemas.microsoft.com/office/powerpoint/2010/main" val="6515110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the highest score is not chosen, please indicate why in the minutes or a letter from the CEO</a:t>
            </a:r>
          </a:p>
        </p:txBody>
      </p:sp>
      <p:sp>
        <p:nvSpPr>
          <p:cNvPr id="4" name="Slide Number Placeholder 3"/>
          <p:cNvSpPr>
            <a:spLocks noGrp="1"/>
          </p:cNvSpPr>
          <p:nvPr>
            <p:ph type="sldNum" sz="quarter" idx="5"/>
          </p:nvPr>
        </p:nvSpPr>
        <p:spPr/>
        <p:txBody>
          <a:bodyPr/>
          <a:lstStyle/>
          <a:p>
            <a:fld id="{E4A31F63-8920-449D-9236-CBED0C894FB5}" type="slidenum">
              <a:rPr lang="en-US" smtClean="0"/>
              <a:t>30</a:t>
            </a:fld>
            <a:endParaRPr lang="en-US"/>
          </a:p>
        </p:txBody>
      </p:sp>
    </p:spTree>
    <p:extLst>
      <p:ext uri="{BB962C8B-B14F-4D97-AF65-F5344CB8AC3E}">
        <p14:creationId xmlns:p14="http://schemas.microsoft.com/office/powerpoint/2010/main" val="28746403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Most common mistakes for 2025 and 2024 annual round were the lack of signature to indicate full execution and BABA language</a:t>
            </a:r>
          </a:p>
          <a:p>
            <a:r>
              <a:rPr lang="en-US">
                <a:ea typeface="Calibri"/>
                <a:cs typeface="Calibri"/>
              </a:rPr>
              <a:t>Name off the others.</a:t>
            </a:r>
          </a:p>
        </p:txBody>
      </p:sp>
      <p:sp>
        <p:nvSpPr>
          <p:cNvPr id="4" name="Slide Number Placeholder 3"/>
          <p:cNvSpPr>
            <a:spLocks noGrp="1"/>
          </p:cNvSpPr>
          <p:nvPr>
            <p:ph type="sldNum" sz="quarter" idx="5"/>
          </p:nvPr>
        </p:nvSpPr>
        <p:spPr/>
        <p:txBody>
          <a:bodyPr/>
          <a:lstStyle/>
          <a:p>
            <a:fld id="{E4A31F63-8920-449D-9236-CBED0C894FB5}" type="slidenum">
              <a:rPr lang="en-US" smtClean="0"/>
              <a:t>31</a:t>
            </a:fld>
            <a:endParaRPr lang="en-US"/>
          </a:p>
        </p:txBody>
      </p:sp>
    </p:spTree>
    <p:extLst>
      <p:ext uri="{BB962C8B-B14F-4D97-AF65-F5344CB8AC3E}">
        <p14:creationId xmlns:p14="http://schemas.microsoft.com/office/powerpoint/2010/main" val="2892601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7" name="Text Box 1"/>
          <p:cNvSpPr txBox="1">
            <a:spLocks noGrp="1" noRot="1" noChangeAspect="1" noChangeArrowheads="1"/>
          </p:cNvSpPr>
          <p:nvPr>
            <p:ph type="sldImg"/>
          </p:nvPr>
        </p:nvSpPr>
        <p:spPr bwMode="auto">
          <a:xfrm>
            <a:off x="-16992600" y="-11796713"/>
            <a:ext cx="22159913" cy="12465051"/>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p>
      <p:sp>
        <p:nvSpPr>
          <p:cNvPr id="24578" name="Text Box 2"/>
          <p:cNvSpPr txBox="1">
            <a:spLocks noGrp="1" noChangeArrowheads="1"/>
          </p:cNvSpPr>
          <p:nvPr>
            <p:ph type="body" idx="1"/>
          </p:nvPr>
        </p:nvSpPr>
        <p:spPr bwMode="auto">
          <a:xfrm>
            <a:off x="685800" y="4343400"/>
            <a:ext cx="5457825" cy="408622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081145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E4A31F63-8920-449D-9236-CBED0C894FB5}"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33</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29093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While not required to be submitted for clearance in the application</a:t>
            </a:r>
            <a:r>
              <a:rPr lang="en-US"/>
              <a:t>, if a Conflict of Interest cannot be cleared from the application submission, a special condition will be created, if the project is awarded. </a:t>
            </a:r>
            <a:r>
              <a:rPr lang="en-US" u="sng"/>
              <a:t>However, the common mistakes are listed here. </a:t>
            </a:r>
          </a:p>
        </p:txBody>
      </p:sp>
      <p:sp>
        <p:nvSpPr>
          <p:cNvPr id="4" name="Slide Number Placeholder 3"/>
          <p:cNvSpPr>
            <a:spLocks noGrp="1"/>
          </p:cNvSpPr>
          <p:nvPr>
            <p:ph type="sldNum" sz="quarter" idx="5"/>
          </p:nvPr>
        </p:nvSpPr>
        <p:spPr/>
        <p:txBody>
          <a:bodyPr/>
          <a:lstStyle/>
          <a:p>
            <a:fld id="{E4A31F63-8920-449D-9236-CBED0C894FB5}" type="slidenum">
              <a:rPr lang="en-US" smtClean="0"/>
              <a:t>34</a:t>
            </a:fld>
            <a:endParaRPr lang="en-US"/>
          </a:p>
        </p:txBody>
      </p:sp>
    </p:spTree>
    <p:extLst>
      <p:ext uri="{BB962C8B-B14F-4D97-AF65-F5344CB8AC3E}">
        <p14:creationId xmlns:p14="http://schemas.microsoft.com/office/powerpoint/2010/main" val="1163108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55894073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4681019" cy="4225296"/>
          </a:xfrm>
        </p:spPr>
        <p:txBody>
          <a:bodyPr anchor="b">
            <a:normAutofit/>
          </a:bodyPr>
          <a:lstStyle>
            <a:lvl1pPr algn="l">
              <a:defRPr sz="6596"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2999122" y="6500376"/>
            <a:ext cx="6558976" cy="1206618"/>
          </a:xfrm>
        </p:spPr>
        <p:txBody>
          <a:bodyPr anchor="ctr">
            <a:normAutofit/>
          </a:bodyPr>
          <a:lstStyle>
            <a:lvl1pPr marL="0" indent="0">
              <a:buNone/>
              <a:defRPr sz="3298"/>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2999122" y="8628882"/>
            <a:ext cx="6558976" cy="1206618"/>
          </a:xfrm>
        </p:spPr>
        <p:txBody>
          <a:bodyPr anchor="ctr">
            <a:normAutofit/>
          </a:bodyPr>
          <a:lstStyle>
            <a:lvl1pPr marL="0" indent="0">
              <a:buNone/>
              <a:defRPr sz="3298"/>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11590432" y="6504891"/>
            <a:ext cx="6558976" cy="1206618"/>
          </a:xfrm>
        </p:spPr>
        <p:txBody>
          <a:bodyPr anchor="ctr">
            <a:normAutofit/>
          </a:bodyPr>
          <a:lstStyle>
            <a:lvl1pPr marL="0" indent="0">
              <a:buNone/>
              <a:defRPr sz="3298"/>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11590432" y="8633399"/>
            <a:ext cx="6558976" cy="1206618"/>
          </a:xfrm>
        </p:spPr>
        <p:txBody>
          <a:bodyPr anchor="ctr">
            <a:normAutofit/>
          </a:bodyPr>
          <a:lstStyle>
            <a:lvl1pPr marL="0" indent="0">
              <a:buNone/>
              <a:defRPr sz="3298"/>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1402262" y="6380550"/>
            <a:ext cx="1459716" cy="1459818"/>
          </a:xfrm>
          <a:prstGeom prst="ellipse">
            <a:avLst/>
          </a:prstGeom>
          <a:solidFill>
            <a:schemeClr val="bg1"/>
          </a:solidFill>
          <a:ln w="19050">
            <a:noFill/>
          </a:ln>
        </p:spPr>
        <p:txBody>
          <a:bodyPr>
            <a:normAutofit/>
          </a:bodyPr>
          <a:lstStyle>
            <a:lvl1pPr>
              <a:defRPr sz="1319"/>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140226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9993572" y="6380550"/>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999357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3279985782"/>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2157" y="3010591"/>
            <a:ext cx="17339786"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1494395825"/>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3" name="Text Placeholder 2"/>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48F63A3B-78C7-47BE-AE5E-E10140E04643}"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62334434"/>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82157" y="3010591"/>
            <a:ext cx="8217551"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04395" y="3010591"/>
            <a:ext cx="8217548"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8596293" y="9811647"/>
            <a:ext cx="1005205" cy="1123080"/>
          </a:xfrm>
        </p:spPr>
        <p:txBody>
          <a:bodyPr/>
          <a:lstStyle/>
          <a:p>
            <a:fld id="{48F63A3B-78C7-47BE-AE5E-E10140E04643}"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195093019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3000120"/>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715872560"/>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7292449"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13172586"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7292449"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13172586"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1382782"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86345850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48F63A3B-78C7-47BE-AE5E-E10140E04643}"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1397235" y="5308117"/>
            <a:ext cx="8331266"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10376651" y="5308117"/>
            <a:ext cx="8330214"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1397235" y="2998128"/>
            <a:ext cx="8331266"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10375602" y="2998128"/>
            <a:ext cx="8331263"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199788189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5308119"/>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141231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1327687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7344594"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3471053974"/>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67402740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7341566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0877"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69442"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133470856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7277684" y="1507912"/>
            <a:ext cx="11429181" cy="8293523"/>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234870169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133013444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77559776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1397235" y="5796043"/>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190910056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2449"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72586"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8" y="5796044"/>
            <a:ext cx="11428869"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3576630249"/>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9"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13172586"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1397235" y="1497706"/>
            <a:ext cx="17309630" cy="4015601"/>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endParaRPr lang="en-US"/>
          </a:p>
        </p:txBody>
      </p:sp>
    </p:spTree>
    <p:extLst>
      <p:ext uri="{BB962C8B-B14F-4D97-AF65-F5344CB8AC3E}">
        <p14:creationId xmlns:p14="http://schemas.microsoft.com/office/powerpoint/2010/main" val="963103617"/>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866200" y="4559157"/>
            <a:ext cx="1990306" cy="19881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5442263" y="4556875"/>
            <a:ext cx="1990306" cy="19904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9056897" y="4634859"/>
            <a:ext cx="1990306" cy="19904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12590193" y="4556875"/>
            <a:ext cx="1990306" cy="19904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16216470" y="4526703"/>
            <a:ext cx="1990306" cy="19904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753751"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74950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5307483"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530748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8911142"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891114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12454490"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1245449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16088306"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16088306"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717022" y="3946816"/>
            <a:ext cx="1175003" cy="2133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2892025" y="3946815"/>
            <a:ext cx="3578983"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6471007" y="3944392"/>
            <a:ext cx="358104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10052051" y="3944392"/>
            <a:ext cx="3564248" cy="2376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13616299" y="3961973"/>
            <a:ext cx="36098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7226194" y="3955792"/>
            <a:ext cx="11023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2688711" y="377279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6274555" y="3781109"/>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9867387" y="377446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13402222" y="3789372"/>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7053550" y="3777013"/>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48F63A3B-78C7-47BE-AE5E-E10140E04643}" type="slidenum">
              <a:rPr lang="en-US" smtClean="0"/>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endParaRPr lang="en-US"/>
          </a:p>
        </p:txBody>
      </p:sp>
    </p:spTree>
    <p:extLst>
      <p:ext uri="{BB962C8B-B14F-4D97-AF65-F5344CB8AC3E}">
        <p14:creationId xmlns:p14="http://schemas.microsoft.com/office/powerpoint/2010/main" val="209527109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1607881"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6142149"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10781468"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15404277"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114723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569132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10329126"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14951935"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114723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569132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10329126"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14951935"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48F63A3B-78C7-47BE-AE5E-E10140E04643}" type="slidenum">
              <a:rPr lang="en-US" smtClean="0"/>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11749465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20587" y="9044452"/>
            <a:ext cx="20233991" cy="3549112"/>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1382518" y="602119"/>
            <a:ext cx="17339066" cy="2185951"/>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1382518" y="3507413"/>
            <a:ext cx="17339066" cy="5452369"/>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1537769972"/>
      </p:ext>
    </p:extLst>
  </p:cSld>
  <p:clrMapOvr>
    <a:masterClrMapping/>
  </p:clrMapOvr>
  <p:transition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ody and Image">
    <p:spTree>
      <p:nvGrpSpPr>
        <p:cNvPr id="1" name=""/>
        <p:cNvGrpSpPr/>
        <p:nvPr/>
      </p:nvGrpSpPr>
      <p:grpSpPr>
        <a:xfrm>
          <a:off x="0" y="0"/>
          <a:ext cx="0" cy="0"/>
          <a:chOff x="0" y="0"/>
          <a:chExt cx="0" cy="0"/>
        </a:xfrm>
      </p:grpSpPr>
      <p:sp>
        <p:nvSpPr>
          <p:cNvPr id="18" name="Picture Placeholder 13"/>
          <p:cNvSpPr>
            <a:spLocks noGrp="1"/>
          </p:cNvSpPr>
          <p:nvPr>
            <p:ph type="pic" sz="quarter" idx="14"/>
          </p:nvPr>
        </p:nvSpPr>
        <p:spPr>
          <a:xfrm>
            <a:off x="11590818" y="2872236"/>
            <a:ext cx="6433654" cy="5363700"/>
          </a:xfrm>
          <a:prstGeom prst="rect">
            <a:avLst/>
          </a:prstGeom>
          <a:solidFill>
            <a:schemeClr val="bg1">
              <a:lumMod val="95000"/>
            </a:schemeClr>
          </a:solidFill>
          <a:effectLst/>
        </p:spPr>
        <p:txBody>
          <a:bodyPr>
            <a:normAutofit/>
          </a:bodyPr>
          <a:lstStyle>
            <a:lvl1pPr marL="0" indent="0">
              <a:buNone/>
              <a:defRPr sz="1980" b="0" i="0">
                <a:ln>
                  <a:noFill/>
                </a:ln>
                <a:solidFill>
                  <a:schemeClr val="tx2"/>
                </a:solidFill>
                <a:latin typeface="Nunito Light" charset="0"/>
                <a:ea typeface="Nunito Light" charset="0"/>
                <a:cs typeface="Nunito Light" charset="0"/>
              </a:defRPr>
            </a:lvl1pPr>
          </a:lstStyle>
          <a:p>
            <a:endParaRPr lang="en-US"/>
          </a:p>
        </p:txBody>
      </p:sp>
      <p:grpSp>
        <p:nvGrpSpPr>
          <p:cNvPr id="9" name="Group 8"/>
          <p:cNvGrpSpPr/>
          <p:nvPr userDrawn="1"/>
        </p:nvGrpSpPr>
        <p:grpSpPr>
          <a:xfrm rot="10800000">
            <a:off x="-19335" y="9049072"/>
            <a:ext cx="20233991" cy="3549112"/>
            <a:chOff x="0" y="-156114"/>
            <a:chExt cx="24535152" cy="4304369"/>
          </a:xfrm>
        </p:grpSpPr>
        <p:sp>
          <p:nvSpPr>
            <p:cNvPr id="10" name="Freeform 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3" name="Freeform 1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4" name="Freeform 1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5" name="Freeform 1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6" name="Freeform 1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7" name="Freeform 1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9" name="Freeform 18"/>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20" name="Freeform 19"/>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1"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2"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23"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4"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25"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6"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27"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8"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9"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30"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31"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32"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33"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34"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35"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 name="Text Placeholder 2">
            <a:extLst>
              <a:ext uri="{FF2B5EF4-FFF2-40B4-BE49-F238E27FC236}">
                <a16:creationId xmlns:a16="http://schemas.microsoft.com/office/drawing/2014/main" id="{701C5734-18C5-4675-A795-CAA5AE6D5101}"/>
              </a:ext>
            </a:extLst>
          </p:cNvPr>
          <p:cNvSpPr>
            <a:spLocks noGrp="1"/>
          </p:cNvSpPr>
          <p:nvPr>
            <p:ph type="body" sz="quarter" idx="15"/>
          </p:nvPr>
        </p:nvSpPr>
        <p:spPr>
          <a:xfrm>
            <a:off x="1419175" y="2837810"/>
            <a:ext cx="8829977" cy="5398126"/>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22344EC7-929B-4DFB-8611-2C0463D89726}"/>
              </a:ext>
            </a:extLst>
          </p:cNvPr>
          <p:cNvSpPr>
            <a:spLocks noGrp="1"/>
          </p:cNvSpPr>
          <p:nvPr>
            <p:ph type="title"/>
          </p:nvPr>
        </p:nvSpPr>
        <p:spPr>
          <a:xfrm>
            <a:off x="1382518" y="602119"/>
            <a:ext cx="17339066" cy="1550773"/>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116527657"/>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9335" y="9049072"/>
            <a:ext cx="20233991" cy="3549112"/>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759567" y="2778908"/>
            <a:ext cx="7777582" cy="5599699"/>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10498022" y="2752629"/>
            <a:ext cx="7777582" cy="5680854"/>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1382518" y="602119"/>
            <a:ext cx="17339066" cy="1671515"/>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629884032"/>
      </p:ext>
    </p:extLst>
  </p:cSld>
  <p:clrMapOvr>
    <a:masterClrMapping/>
  </p:clrMapOvr>
  <p:transition advClick="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reative Break Pictur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11467544" y="1610095"/>
            <a:ext cx="6944746" cy="6943425"/>
          </a:xfrm>
          <a:custGeom>
            <a:avLst/>
            <a:gdLst>
              <a:gd name="connsiteX0" fmla="*/ 1794805 w 3589610"/>
              <a:gd name="connsiteY0" fmla="*/ 0 h 3589610"/>
              <a:gd name="connsiteX1" fmla="*/ 3589610 w 3589610"/>
              <a:gd name="connsiteY1" fmla="*/ 1794805 h 3589610"/>
              <a:gd name="connsiteX2" fmla="*/ 1794805 w 3589610"/>
              <a:gd name="connsiteY2" fmla="*/ 3589610 h 3589610"/>
              <a:gd name="connsiteX3" fmla="*/ 0 w 3589610"/>
              <a:gd name="connsiteY3" fmla="*/ 1794805 h 3589610"/>
              <a:gd name="connsiteX4" fmla="*/ 1794805 w 3589610"/>
              <a:gd name="connsiteY4" fmla="*/ 0 h 3589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9610" h="3589610">
                <a:moveTo>
                  <a:pt x="1794805" y="0"/>
                </a:moveTo>
                <a:cubicBezTo>
                  <a:pt x="2786048" y="0"/>
                  <a:pt x="3589610" y="803562"/>
                  <a:pt x="3589610" y="1794805"/>
                </a:cubicBezTo>
                <a:cubicBezTo>
                  <a:pt x="3589610" y="2786048"/>
                  <a:pt x="2786048" y="3589610"/>
                  <a:pt x="1794805" y="3589610"/>
                </a:cubicBezTo>
                <a:cubicBezTo>
                  <a:pt x="803562" y="3589610"/>
                  <a:pt x="0" y="2786048"/>
                  <a:pt x="0" y="1794805"/>
                </a:cubicBezTo>
                <a:cubicBezTo>
                  <a:pt x="0" y="803562"/>
                  <a:pt x="803562" y="0"/>
                  <a:pt x="1794805" y="0"/>
                </a:cubicBezTo>
                <a:close/>
              </a:path>
            </a:pathLst>
          </a:custGeom>
          <a:solidFill>
            <a:schemeClr val="bg1">
              <a:lumMod val="95000"/>
            </a:schemeClr>
          </a:solidFill>
          <a:effectLst/>
        </p:spPr>
        <p:txBody>
          <a:bodyPr wrap="square">
            <a:noAutofit/>
          </a:bodyPr>
          <a:lstStyle>
            <a:lvl1pPr marL="0" indent="0">
              <a:buNone/>
              <a:defRPr sz="1980" b="0" i="0">
                <a:ln>
                  <a:noFill/>
                </a:ln>
                <a:solidFill>
                  <a:schemeClr val="tx2"/>
                </a:solidFill>
                <a:latin typeface="Nunito Light" charset="0"/>
                <a:ea typeface="Nunito Light" charset="0"/>
                <a:cs typeface="Nunito Light" charset="0"/>
              </a:defRPr>
            </a:lvl1pPr>
          </a:lstStyle>
          <a:p>
            <a:endParaRPr lang="en-US"/>
          </a:p>
        </p:txBody>
      </p:sp>
      <p:grpSp>
        <p:nvGrpSpPr>
          <p:cNvPr id="5" name="Group 4"/>
          <p:cNvGrpSpPr/>
          <p:nvPr userDrawn="1"/>
        </p:nvGrpSpPr>
        <p:grpSpPr>
          <a:xfrm rot="10800000">
            <a:off x="-19335" y="9049072"/>
            <a:ext cx="20233991" cy="3549112"/>
            <a:chOff x="0" y="-156114"/>
            <a:chExt cx="24535152" cy="4304369"/>
          </a:xfrm>
        </p:grpSpPr>
        <p:sp>
          <p:nvSpPr>
            <p:cNvPr id="6" name="Freeform 5"/>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3" name="Freeform 12"/>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4" name="Freeform 13"/>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5" name="Freeform 14"/>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7"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8"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9"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20"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1"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22"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3"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4"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5"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6"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7"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8"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9"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30"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 name="Text Placeholder 2">
            <a:extLst>
              <a:ext uri="{FF2B5EF4-FFF2-40B4-BE49-F238E27FC236}">
                <a16:creationId xmlns:a16="http://schemas.microsoft.com/office/drawing/2014/main" id="{69544D81-4D57-43C1-AA9A-0F7D08D9B6A4}"/>
              </a:ext>
            </a:extLst>
          </p:cNvPr>
          <p:cNvSpPr>
            <a:spLocks noGrp="1"/>
          </p:cNvSpPr>
          <p:nvPr>
            <p:ph type="body" sz="quarter" idx="16"/>
          </p:nvPr>
        </p:nvSpPr>
        <p:spPr>
          <a:xfrm>
            <a:off x="934771" y="1921543"/>
            <a:ext cx="9314970" cy="6475389"/>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0192515"/>
      </p:ext>
    </p:extLst>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pSp>
        <p:nvGrpSpPr>
          <p:cNvPr id="2" name="Group 1"/>
          <p:cNvGrpSpPr/>
          <p:nvPr userDrawn="1"/>
        </p:nvGrpSpPr>
        <p:grpSpPr>
          <a:xfrm rot="10800000">
            <a:off x="-19335" y="9049072"/>
            <a:ext cx="20233991" cy="3549112"/>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0" name="Text Placeholder 29">
            <a:extLst>
              <a:ext uri="{FF2B5EF4-FFF2-40B4-BE49-F238E27FC236}">
                <a16:creationId xmlns:a16="http://schemas.microsoft.com/office/drawing/2014/main" id="{D20278F0-A7EE-4C0F-AE34-0F63E88B4D41}"/>
              </a:ext>
            </a:extLst>
          </p:cNvPr>
          <p:cNvSpPr>
            <a:spLocks noGrp="1"/>
          </p:cNvSpPr>
          <p:nvPr>
            <p:ph type="body" sz="quarter" idx="10"/>
          </p:nvPr>
        </p:nvSpPr>
        <p:spPr>
          <a:xfrm>
            <a:off x="1154684" y="3360302"/>
            <a:ext cx="5499956" cy="402110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29">
            <a:extLst>
              <a:ext uri="{FF2B5EF4-FFF2-40B4-BE49-F238E27FC236}">
                <a16:creationId xmlns:a16="http://schemas.microsoft.com/office/drawing/2014/main" id="{FA9BF0F8-15A7-4935-BB15-9992397DF44C}"/>
              </a:ext>
            </a:extLst>
          </p:cNvPr>
          <p:cNvSpPr>
            <a:spLocks noGrp="1"/>
          </p:cNvSpPr>
          <p:nvPr>
            <p:ph type="body" sz="quarter" idx="11"/>
          </p:nvPr>
        </p:nvSpPr>
        <p:spPr>
          <a:xfrm>
            <a:off x="13447556" y="3360302"/>
            <a:ext cx="5499956" cy="402110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29">
            <a:extLst>
              <a:ext uri="{FF2B5EF4-FFF2-40B4-BE49-F238E27FC236}">
                <a16:creationId xmlns:a16="http://schemas.microsoft.com/office/drawing/2014/main" id="{FBCC1BAF-5D04-4417-B1CD-ECAC8329000C}"/>
              </a:ext>
            </a:extLst>
          </p:cNvPr>
          <p:cNvSpPr>
            <a:spLocks noGrp="1"/>
          </p:cNvSpPr>
          <p:nvPr>
            <p:ph type="body" sz="quarter" idx="12"/>
          </p:nvPr>
        </p:nvSpPr>
        <p:spPr>
          <a:xfrm>
            <a:off x="7301120" y="3356154"/>
            <a:ext cx="5499956" cy="402110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 name="Title 43">
            <a:extLst>
              <a:ext uri="{FF2B5EF4-FFF2-40B4-BE49-F238E27FC236}">
                <a16:creationId xmlns:a16="http://schemas.microsoft.com/office/drawing/2014/main" id="{BE037159-B21C-422F-8067-D747ABA80537}"/>
              </a:ext>
            </a:extLst>
          </p:cNvPr>
          <p:cNvSpPr>
            <a:spLocks noGrp="1"/>
          </p:cNvSpPr>
          <p:nvPr>
            <p:ph type="title"/>
          </p:nvPr>
        </p:nvSpPr>
        <p:spPr>
          <a:xfrm>
            <a:off x="1382518" y="602119"/>
            <a:ext cx="17339066" cy="1472814"/>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974563948"/>
      </p:ext>
    </p:extLst>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F6B2CF7-0E70-4B13-AF20-5E4E34F1911D}"/>
              </a:ext>
            </a:extLst>
          </p:cNvPr>
          <p:cNvGrpSpPr/>
          <p:nvPr userDrawn="1"/>
        </p:nvGrpSpPr>
        <p:grpSpPr>
          <a:xfrm>
            <a:off x="0" y="-1305051"/>
            <a:ext cx="20233991" cy="3549112"/>
            <a:chOff x="0" y="-156114"/>
            <a:chExt cx="24535152" cy="4304369"/>
          </a:xfrm>
        </p:grpSpPr>
        <p:sp>
          <p:nvSpPr>
            <p:cNvPr id="6" name="Freeform 130">
              <a:extLst>
                <a:ext uri="{FF2B5EF4-FFF2-40B4-BE49-F238E27FC236}">
                  <a16:creationId xmlns:a16="http://schemas.microsoft.com/office/drawing/2014/main" id="{B82AF1FE-44EB-4941-B4B4-ACE317CC5608}"/>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a:latin typeface="Nunito Light" charset="0"/>
              </a:endParaRPr>
            </a:p>
          </p:txBody>
        </p:sp>
        <p:sp>
          <p:nvSpPr>
            <p:cNvPr id="7" name="Freeform 131">
              <a:extLst>
                <a:ext uri="{FF2B5EF4-FFF2-40B4-BE49-F238E27FC236}">
                  <a16:creationId xmlns:a16="http://schemas.microsoft.com/office/drawing/2014/main" id="{7125398F-1D77-4BF8-B489-530A4A7C2634}"/>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8" name="Freeform 132">
              <a:extLst>
                <a:ext uri="{FF2B5EF4-FFF2-40B4-BE49-F238E27FC236}">
                  <a16:creationId xmlns:a16="http://schemas.microsoft.com/office/drawing/2014/main" id="{B2B1DB02-886D-4A0F-9CE1-8A4F7B2E5910}"/>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a:latin typeface="Nunito Light" charset="0"/>
              </a:endParaRPr>
            </a:p>
          </p:txBody>
        </p:sp>
        <p:sp>
          <p:nvSpPr>
            <p:cNvPr id="9" name="Freeform 133">
              <a:extLst>
                <a:ext uri="{FF2B5EF4-FFF2-40B4-BE49-F238E27FC236}">
                  <a16:creationId xmlns:a16="http://schemas.microsoft.com/office/drawing/2014/main" id="{A8418F68-F582-4A55-9390-F6D4EBD8E16D}"/>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10" name="Freeform 134">
              <a:extLst>
                <a:ext uri="{FF2B5EF4-FFF2-40B4-BE49-F238E27FC236}">
                  <a16:creationId xmlns:a16="http://schemas.microsoft.com/office/drawing/2014/main" id="{D0EFF7BC-F770-472B-B7F7-1D1C7DF6E7D1}"/>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a:latin typeface="Nunito Light" charset="0"/>
              </a:endParaRPr>
            </a:p>
          </p:txBody>
        </p:sp>
        <p:sp>
          <p:nvSpPr>
            <p:cNvPr id="11" name="Freeform 135">
              <a:extLst>
                <a:ext uri="{FF2B5EF4-FFF2-40B4-BE49-F238E27FC236}">
                  <a16:creationId xmlns:a16="http://schemas.microsoft.com/office/drawing/2014/main" id="{BEAE1B10-43C6-41A7-8E03-D416B59472C4}"/>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12" name="Freeform 136">
              <a:extLst>
                <a:ext uri="{FF2B5EF4-FFF2-40B4-BE49-F238E27FC236}">
                  <a16:creationId xmlns:a16="http://schemas.microsoft.com/office/drawing/2014/main" id="{2F7DB26C-3002-4265-B159-766D03E29959}"/>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a:latin typeface="Nunito Light" charset="0"/>
              </a:endParaRPr>
            </a:p>
          </p:txBody>
        </p:sp>
        <p:sp>
          <p:nvSpPr>
            <p:cNvPr id="13" name="Freeform 137">
              <a:extLst>
                <a:ext uri="{FF2B5EF4-FFF2-40B4-BE49-F238E27FC236}">
                  <a16:creationId xmlns:a16="http://schemas.microsoft.com/office/drawing/2014/main" id="{9F179140-548A-4B8E-BDD5-3C117B06B8AD}"/>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a:latin typeface="Nunito Light" charset="0"/>
              </a:endParaRPr>
            </a:p>
          </p:txBody>
        </p:sp>
        <p:sp>
          <p:nvSpPr>
            <p:cNvPr id="14" name="Freeform 138">
              <a:extLst>
                <a:ext uri="{FF2B5EF4-FFF2-40B4-BE49-F238E27FC236}">
                  <a16:creationId xmlns:a16="http://schemas.microsoft.com/office/drawing/2014/main" id="{DE75C889-A6BE-458E-9CAE-FE98EDAA2A32}"/>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a:latin typeface="Nunito Light" charset="0"/>
              </a:endParaRPr>
            </a:p>
          </p:txBody>
        </p:sp>
        <p:sp>
          <p:nvSpPr>
            <p:cNvPr id="15" name="Freeform 139">
              <a:extLst>
                <a:ext uri="{FF2B5EF4-FFF2-40B4-BE49-F238E27FC236}">
                  <a16:creationId xmlns:a16="http://schemas.microsoft.com/office/drawing/2014/main" id="{A4210FCD-D640-4C61-9C9B-CBAA9468DD77}"/>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16" name="Freeform 13">
              <a:extLst>
                <a:ext uri="{FF2B5EF4-FFF2-40B4-BE49-F238E27FC236}">
                  <a16:creationId xmlns:a16="http://schemas.microsoft.com/office/drawing/2014/main" id="{A0DCE87B-EA05-4FAD-91BF-68CEBFC00569}"/>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17" name="Freeform 14">
              <a:extLst>
                <a:ext uri="{FF2B5EF4-FFF2-40B4-BE49-F238E27FC236}">
                  <a16:creationId xmlns:a16="http://schemas.microsoft.com/office/drawing/2014/main" id="{BA086AAC-9471-4D18-B12D-DE49D1927C2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a:latin typeface="Nunito Light" charset="0"/>
              </a:endParaRPr>
            </a:p>
          </p:txBody>
        </p:sp>
        <p:sp>
          <p:nvSpPr>
            <p:cNvPr id="18" name="Freeform 15">
              <a:extLst>
                <a:ext uri="{FF2B5EF4-FFF2-40B4-BE49-F238E27FC236}">
                  <a16:creationId xmlns:a16="http://schemas.microsoft.com/office/drawing/2014/main" id="{F7BFB4B5-3E07-41D2-96FE-C839E3B0C0AC}"/>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19" name="Freeform 16">
              <a:extLst>
                <a:ext uri="{FF2B5EF4-FFF2-40B4-BE49-F238E27FC236}">
                  <a16:creationId xmlns:a16="http://schemas.microsoft.com/office/drawing/2014/main" id="{AE48CFBA-CEA7-4458-B80C-8ADD0881DC4D}"/>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a:latin typeface="Nunito Light" charset="0"/>
              </a:endParaRPr>
            </a:p>
          </p:txBody>
        </p:sp>
        <p:sp>
          <p:nvSpPr>
            <p:cNvPr id="20" name="Freeform 17">
              <a:extLst>
                <a:ext uri="{FF2B5EF4-FFF2-40B4-BE49-F238E27FC236}">
                  <a16:creationId xmlns:a16="http://schemas.microsoft.com/office/drawing/2014/main" id="{4DE53C89-C6CC-45BB-AE89-7E38A8796434}"/>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a:latin typeface="Nunito Light" charset="0"/>
              </a:endParaRPr>
            </a:p>
          </p:txBody>
        </p:sp>
        <p:sp>
          <p:nvSpPr>
            <p:cNvPr id="21" name="Freeform 18">
              <a:extLst>
                <a:ext uri="{FF2B5EF4-FFF2-40B4-BE49-F238E27FC236}">
                  <a16:creationId xmlns:a16="http://schemas.microsoft.com/office/drawing/2014/main" id="{A8C17C56-B994-40CA-8E34-4C4BA2CE2328}"/>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a:latin typeface="Nunito Light" charset="0"/>
              </a:endParaRPr>
            </a:p>
          </p:txBody>
        </p:sp>
        <p:sp>
          <p:nvSpPr>
            <p:cNvPr id="22" name="Freeform 19">
              <a:extLst>
                <a:ext uri="{FF2B5EF4-FFF2-40B4-BE49-F238E27FC236}">
                  <a16:creationId xmlns:a16="http://schemas.microsoft.com/office/drawing/2014/main" id="{D9F178E1-4E12-4131-8137-FA70CFD6149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a:latin typeface="Nunito Light" charset="0"/>
              </a:endParaRPr>
            </a:p>
          </p:txBody>
        </p:sp>
        <p:sp>
          <p:nvSpPr>
            <p:cNvPr id="23" name="Freeform 20">
              <a:extLst>
                <a:ext uri="{FF2B5EF4-FFF2-40B4-BE49-F238E27FC236}">
                  <a16:creationId xmlns:a16="http://schemas.microsoft.com/office/drawing/2014/main" id="{CF1A50DA-B598-4643-BC82-56DDBAF2B89E}"/>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a:latin typeface="Nunito Light" charset="0"/>
              </a:endParaRPr>
            </a:p>
          </p:txBody>
        </p:sp>
        <p:sp>
          <p:nvSpPr>
            <p:cNvPr id="24" name="Freeform 21">
              <a:extLst>
                <a:ext uri="{FF2B5EF4-FFF2-40B4-BE49-F238E27FC236}">
                  <a16:creationId xmlns:a16="http://schemas.microsoft.com/office/drawing/2014/main" id="{FA88E0F4-4074-40A2-8693-121174ECF582}"/>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a:latin typeface="Nunito Light" charset="0"/>
              </a:endParaRPr>
            </a:p>
          </p:txBody>
        </p:sp>
        <p:sp>
          <p:nvSpPr>
            <p:cNvPr id="25" name="Freeform 22">
              <a:extLst>
                <a:ext uri="{FF2B5EF4-FFF2-40B4-BE49-F238E27FC236}">
                  <a16:creationId xmlns:a16="http://schemas.microsoft.com/office/drawing/2014/main" id="{BBAD1DA1-0212-472A-9628-2D03BFE2F77D}"/>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a:latin typeface="Nunito Light" charset="0"/>
              </a:endParaRPr>
            </a:p>
          </p:txBody>
        </p:sp>
        <p:sp>
          <p:nvSpPr>
            <p:cNvPr id="26" name="Freeform 23">
              <a:extLst>
                <a:ext uri="{FF2B5EF4-FFF2-40B4-BE49-F238E27FC236}">
                  <a16:creationId xmlns:a16="http://schemas.microsoft.com/office/drawing/2014/main" id="{1ABB5E29-FB15-4561-9CEF-662445AA3DA4}"/>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a:latin typeface="Nunito Light" charset="0"/>
              </a:endParaRPr>
            </a:p>
          </p:txBody>
        </p:sp>
        <p:sp>
          <p:nvSpPr>
            <p:cNvPr id="27" name="Freeform 24">
              <a:extLst>
                <a:ext uri="{FF2B5EF4-FFF2-40B4-BE49-F238E27FC236}">
                  <a16:creationId xmlns:a16="http://schemas.microsoft.com/office/drawing/2014/main" id="{8AFBACE4-8F13-4A5A-8025-09011D0EBB8D}"/>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a:latin typeface="Nunito Light" charset="0"/>
              </a:endParaRPr>
            </a:p>
          </p:txBody>
        </p:sp>
        <p:sp>
          <p:nvSpPr>
            <p:cNvPr id="28" name="Freeform 25">
              <a:extLst>
                <a:ext uri="{FF2B5EF4-FFF2-40B4-BE49-F238E27FC236}">
                  <a16:creationId xmlns:a16="http://schemas.microsoft.com/office/drawing/2014/main" id="{33E713D7-97F2-4482-B4F2-BD32A3419861}"/>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a:latin typeface="Nunito Light" charset="0"/>
              </a:endParaRPr>
            </a:p>
          </p:txBody>
        </p:sp>
        <p:sp>
          <p:nvSpPr>
            <p:cNvPr id="29" name="Freeform 26">
              <a:extLst>
                <a:ext uri="{FF2B5EF4-FFF2-40B4-BE49-F238E27FC236}">
                  <a16:creationId xmlns:a16="http://schemas.microsoft.com/office/drawing/2014/main" id="{ECB4D932-3189-4141-9BEC-0A7906A85750}"/>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a:latin typeface="Nunito Light" charset="0"/>
              </a:endParaRPr>
            </a:p>
          </p:txBody>
        </p:sp>
        <p:sp>
          <p:nvSpPr>
            <p:cNvPr id="30" name="Freeform 12">
              <a:extLst>
                <a:ext uri="{FF2B5EF4-FFF2-40B4-BE49-F238E27FC236}">
                  <a16:creationId xmlns:a16="http://schemas.microsoft.com/office/drawing/2014/main" id="{20CE6FFA-BB60-49C0-9697-CCC0C4323A7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a:latin typeface="Nunito Light" charset="0"/>
              </a:endParaRPr>
            </a:p>
          </p:txBody>
        </p:sp>
      </p:grpSp>
      <p:pic>
        <p:nvPicPr>
          <p:cNvPr id="31" name="Picture 30">
            <a:extLst>
              <a:ext uri="{FF2B5EF4-FFF2-40B4-BE49-F238E27FC236}">
                <a16:creationId xmlns:a16="http://schemas.microsoft.com/office/drawing/2014/main" id="{96C360B4-A474-4EF0-90E8-A21611A12F83}"/>
              </a:ext>
            </a:extLst>
          </p:cNvPr>
          <p:cNvPicPr>
            <a:picLocks noChangeAspect="1"/>
          </p:cNvPicPr>
          <p:nvPr userDrawn="1"/>
        </p:nvPicPr>
        <p:blipFill>
          <a:blip r:embed="rId2"/>
          <a:stretch>
            <a:fillRect/>
          </a:stretch>
        </p:blipFill>
        <p:spPr>
          <a:xfrm>
            <a:off x="6795626" y="7707314"/>
            <a:ext cx="6512850" cy="2383336"/>
          </a:xfrm>
          <a:prstGeom prst="rect">
            <a:avLst/>
          </a:prstGeom>
        </p:spPr>
      </p:pic>
      <p:sp>
        <p:nvSpPr>
          <p:cNvPr id="32" name="Title 31">
            <a:extLst>
              <a:ext uri="{FF2B5EF4-FFF2-40B4-BE49-F238E27FC236}">
                <a16:creationId xmlns:a16="http://schemas.microsoft.com/office/drawing/2014/main" id="{CC6C8EDB-C95F-43D9-AFE6-0532D24074C0}"/>
              </a:ext>
            </a:extLst>
          </p:cNvPr>
          <p:cNvSpPr>
            <a:spLocks noGrp="1"/>
          </p:cNvSpPr>
          <p:nvPr>
            <p:ph type="title"/>
          </p:nvPr>
        </p:nvSpPr>
        <p:spPr>
          <a:xfrm>
            <a:off x="1295970" y="4704362"/>
            <a:ext cx="17339066" cy="1354558"/>
          </a:xfrm>
          <a:prstGeom prst="rect">
            <a:avLst/>
          </a:prstGeom>
        </p:spPr>
        <p:txBody>
          <a:bodyPr anchor="b"/>
          <a:lstStyle>
            <a:lvl1pPr algn="ctr">
              <a:defRPr sz="7258">
                <a:latin typeface="+mj-lt"/>
              </a:defRPr>
            </a:lvl1pPr>
          </a:lstStyle>
          <a:p>
            <a:endParaRPr lang="en-US"/>
          </a:p>
        </p:txBody>
      </p:sp>
      <p:sp>
        <p:nvSpPr>
          <p:cNvPr id="34" name="Text Placeholder 33">
            <a:extLst>
              <a:ext uri="{FF2B5EF4-FFF2-40B4-BE49-F238E27FC236}">
                <a16:creationId xmlns:a16="http://schemas.microsoft.com/office/drawing/2014/main" id="{42CB7C0B-9645-4344-A430-CB3F6622CB80}"/>
              </a:ext>
            </a:extLst>
          </p:cNvPr>
          <p:cNvSpPr>
            <a:spLocks noGrp="1"/>
          </p:cNvSpPr>
          <p:nvPr>
            <p:ph type="body" sz="quarter" idx="10"/>
          </p:nvPr>
        </p:nvSpPr>
        <p:spPr>
          <a:xfrm>
            <a:off x="6638962" y="6165168"/>
            <a:ext cx="6513277" cy="798461"/>
          </a:xfrm>
          <a:prstGeom prst="rect">
            <a:avLst/>
          </a:prstGeom>
        </p:spPr>
        <p:txBody>
          <a:bodyPr/>
          <a:lstStyle>
            <a:lvl1pPr marL="0" indent="0" algn="ctr">
              <a:buNone/>
              <a:defRPr sz="2309">
                <a:latin typeface="+mn-lt"/>
              </a:defRPr>
            </a:lvl1pPr>
            <a:lvl2pPr>
              <a:defRPr sz="2969">
                <a:latin typeface="+mn-lt"/>
              </a:defRPr>
            </a:lvl2pPr>
            <a:lvl3pPr>
              <a:defRPr sz="2639">
                <a:latin typeface="+mn-lt"/>
              </a:defRPr>
            </a:lvl3pPr>
            <a:lvl4pPr>
              <a:defRPr sz="2309">
                <a:latin typeface="+mn-lt"/>
              </a:defRPr>
            </a:lvl4pPr>
            <a:lvl5pPr>
              <a:defRPr sz="2309">
                <a:latin typeface="+mn-lt"/>
              </a:defRPr>
            </a:lvl5pPr>
          </a:lstStyle>
          <a:p>
            <a:pPr lvl="0"/>
            <a:endParaRPr lang="en-US"/>
          </a:p>
        </p:txBody>
      </p:sp>
    </p:spTree>
    <p:extLst>
      <p:ext uri="{BB962C8B-B14F-4D97-AF65-F5344CB8AC3E}">
        <p14:creationId xmlns:p14="http://schemas.microsoft.com/office/powerpoint/2010/main" val="715408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49" name="Group 48"/>
          <p:cNvGrpSpPr/>
          <p:nvPr userDrawn="1"/>
        </p:nvGrpSpPr>
        <p:grpSpPr>
          <a:xfrm rot="10800000">
            <a:off x="-20587" y="9044452"/>
            <a:ext cx="20233991" cy="3549112"/>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1382518" y="602119"/>
            <a:ext cx="17339066" cy="1472814"/>
          </a:xfrm>
          <a:prstGeom prst="rect">
            <a:avLst/>
          </a:prstGeom>
        </p:spPr>
        <p:txBody>
          <a:bodyPr/>
          <a:lstStyle>
            <a:lvl1pPr>
              <a:defRPr>
                <a:latin typeface="+mj-lt"/>
              </a:defRPr>
            </a:lvl1pPr>
          </a:lstStyle>
          <a:p>
            <a:endParaRPr lang="en-US"/>
          </a:p>
        </p:txBody>
      </p:sp>
      <p:sp>
        <p:nvSpPr>
          <p:cNvPr id="5" name="Table Placeholder 4">
            <a:extLst>
              <a:ext uri="{FF2B5EF4-FFF2-40B4-BE49-F238E27FC236}">
                <a16:creationId xmlns:a16="http://schemas.microsoft.com/office/drawing/2014/main" id="{180232F5-694D-43EA-856D-7584B5349FC6}"/>
              </a:ext>
            </a:extLst>
          </p:cNvPr>
          <p:cNvSpPr>
            <a:spLocks noGrp="1"/>
          </p:cNvSpPr>
          <p:nvPr>
            <p:ph type="tbl" sz="quarter" idx="10"/>
          </p:nvPr>
        </p:nvSpPr>
        <p:spPr>
          <a:xfrm>
            <a:off x="3112513" y="2660412"/>
            <a:ext cx="12302567" cy="6299988"/>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3283759191"/>
      </p:ext>
    </p:extLst>
  </p:cSld>
  <p:clrMapOvr>
    <a:masterClrMapping/>
  </p:clrMapOvr>
  <p:transition advClick="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and Body">
    <p:spTree>
      <p:nvGrpSpPr>
        <p:cNvPr id="1" name=""/>
        <p:cNvGrpSpPr/>
        <p:nvPr/>
      </p:nvGrpSpPr>
      <p:grpSpPr>
        <a:xfrm>
          <a:off x="0" y="0"/>
          <a:ext cx="0" cy="0"/>
          <a:chOff x="0" y="0"/>
          <a:chExt cx="0" cy="0"/>
        </a:xfrm>
      </p:grpSpPr>
      <p:sp>
        <p:nvSpPr>
          <p:cNvPr id="4" name="Picture Placeholder 13"/>
          <p:cNvSpPr>
            <a:spLocks noGrp="1"/>
          </p:cNvSpPr>
          <p:nvPr>
            <p:ph type="pic" sz="quarter" idx="14"/>
          </p:nvPr>
        </p:nvSpPr>
        <p:spPr>
          <a:xfrm>
            <a:off x="3933809" y="2009162"/>
            <a:ext cx="3538281" cy="6289103"/>
          </a:xfrm>
          <a:prstGeom prst="rect">
            <a:avLst/>
          </a:prstGeom>
          <a:solidFill>
            <a:schemeClr val="bg1">
              <a:lumMod val="95000"/>
            </a:schemeClr>
          </a:solidFill>
          <a:effectLst/>
        </p:spPr>
        <p:txBody>
          <a:bodyPr>
            <a:normAutofit/>
          </a:bodyPr>
          <a:lstStyle>
            <a:lvl1pPr marL="0" indent="0">
              <a:buNone/>
              <a:defRPr sz="1980" b="0" i="0">
                <a:ln>
                  <a:noFill/>
                </a:ln>
                <a:solidFill>
                  <a:schemeClr val="tx2"/>
                </a:solidFill>
                <a:latin typeface="Nunito Light" charset="0"/>
                <a:ea typeface="Nunito Light" charset="0"/>
                <a:cs typeface="Nunito Light" charset="0"/>
              </a:defRPr>
            </a:lvl1pPr>
          </a:lstStyle>
          <a:p>
            <a:endParaRPr lang="en-US"/>
          </a:p>
        </p:txBody>
      </p:sp>
      <p:grpSp>
        <p:nvGrpSpPr>
          <p:cNvPr id="3" name="Group 2"/>
          <p:cNvGrpSpPr/>
          <p:nvPr userDrawn="1"/>
        </p:nvGrpSpPr>
        <p:grpSpPr>
          <a:xfrm rot="10800000">
            <a:off x="-19335" y="9049072"/>
            <a:ext cx="20233991" cy="3549112"/>
            <a:chOff x="0" y="-156114"/>
            <a:chExt cx="24535152" cy="4304369"/>
          </a:xfrm>
        </p:grpSpPr>
        <p:sp>
          <p:nvSpPr>
            <p:cNvPr id="5" name="Freeform 4"/>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5936" b="0" i="0">
                <a:latin typeface="Nunito Light" charset="0"/>
              </a:endParaRPr>
            </a:p>
          </p:txBody>
        </p:sp>
        <p:sp>
          <p:nvSpPr>
            <p:cNvPr id="6" name="Freeform 5"/>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7" name="Freeform 6"/>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8" name="Freeform 7"/>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9" name="Freeform 8"/>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0" name="Freeform 9"/>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1" name="Freeform 10"/>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5936" b="0" i="0">
                <a:latin typeface="Nunito Light" charset="0"/>
              </a:endParaRPr>
            </a:p>
          </p:txBody>
        </p:sp>
        <p:sp>
          <p:nvSpPr>
            <p:cNvPr id="12" name="Freeform 11"/>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5936" b="0" i="0">
                <a:latin typeface="Nunito Light" charset="0"/>
              </a:endParaRPr>
            </a:p>
          </p:txBody>
        </p:sp>
        <p:sp>
          <p:nvSpPr>
            <p:cNvPr id="13" name="Freeform 12"/>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5936" b="0" i="0">
                <a:latin typeface="Nunito Light" charset="0"/>
              </a:endParaRPr>
            </a:p>
          </p:txBody>
        </p:sp>
        <p:sp>
          <p:nvSpPr>
            <p:cNvPr id="14" name="Freeform 13"/>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5"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6"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5936" b="0" i="0">
                <a:latin typeface="Nunito Light" charset="0"/>
              </a:endParaRPr>
            </a:p>
          </p:txBody>
        </p:sp>
        <p:sp>
          <p:nvSpPr>
            <p:cNvPr id="17"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18"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5936" b="0" i="0">
                <a:latin typeface="Nunito Light" charset="0"/>
              </a:endParaRPr>
            </a:p>
          </p:txBody>
        </p:sp>
        <p:sp>
          <p:nvSpPr>
            <p:cNvPr id="19"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0"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5936" b="0" i="0">
                <a:latin typeface="Nunito Light" charset="0"/>
              </a:endParaRPr>
            </a:p>
          </p:txBody>
        </p:sp>
        <p:sp>
          <p:nvSpPr>
            <p:cNvPr id="21"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2"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3"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4"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5"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5936" b="0" i="0">
                <a:latin typeface="Nunito Light" charset="0"/>
              </a:endParaRPr>
            </a:p>
          </p:txBody>
        </p:sp>
        <p:sp>
          <p:nvSpPr>
            <p:cNvPr id="26"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5936" b="0" i="0">
                <a:latin typeface="Nunito Light" charset="0"/>
              </a:endParaRPr>
            </a:p>
          </p:txBody>
        </p:sp>
        <p:sp>
          <p:nvSpPr>
            <p:cNvPr id="27"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5936" b="0" i="0">
                <a:latin typeface="Nunito Light" charset="0"/>
              </a:endParaRPr>
            </a:p>
          </p:txBody>
        </p:sp>
        <p:sp>
          <p:nvSpPr>
            <p:cNvPr id="28"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sp>
          <p:nvSpPr>
            <p:cNvPr id="29"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5936" b="0" i="0">
                <a:latin typeface="Nunito Light" charset="0"/>
              </a:endParaRPr>
            </a:p>
          </p:txBody>
        </p:sp>
      </p:grpSp>
      <p:sp>
        <p:nvSpPr>
          <p:cNvPr id="30" name="Text Placeholder 29">
            <a:extLst>
              <a:ext uri="{FF2B5EF4-FFF2-40B4-BE49-F238E27FC236}">
                <a16:creationId xmlns:a16="http://schemas.microsoft.com/office/drawing/2014/main" id="{0C7626E8-95E4-411C-9A38-5F30A1C66D95}"/>
              </a:ext>
            </a:extLst>
          </p:cNvPr>
          <p:cNvSpPr>
            <a:spLocks noGrp="1"/>
          </p:cNvSpPr>
          <p:nvPr>
            <p:ph type="body" sz="quarter" idx="15"/>
          </p:nvPr>
        </p:nvSpPr>
        <p:spPr>
          <a:xfrm>
            <a:off x="9521824" y="2188569"/>
            <a:ext cx="8649895" cy="628820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4837208"/>
      </p:ext>
    </p:extLst>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ver Title">
    <p:spTree>
      <p:nvGrpSpPr>
        <p:cNvPr id="1" name=""/>
        <p:cNvGrpSpPr/>
        <p:nvPr/>
      </p:nvGrpSpPr>
      <p:grpSpPr>
        <a:xfrm>
          <a:off x="0" y="0"/>
          <a:ext cx="0" cy="0"/>
          <a:chOff x="0" y="0"/>
          <a:chExt cx="0" cy="0"/>
        </a:xfrm>
      </p:grpSpPr>
      <p:pic>
        <p:nvPicPr>
          <p:cNvPr id="6" name="Picture 5" descr="A picture containing text&#10;&#10;Description automatically generated">
            <a:extLst>
              <a:ext uri="{FF2B5EF4-FFF2-40B4-BE49-F238E27FC236}">
                <a16:creationId xmlns:a16="http://schemas.microsoft.com/office/drawing/2014/main" id="{3B1FDE0A-F9DA-9CF3-146B-2D8EA2F3C9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16E53B59-D4FD-BB49-FDAA-249EF858D8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9769" y="4352893"/>
            <a:ext cx="12064562" cy="2603564"/>
          </a:xfrm>
          <a:prstGeom prst="rect">
            <a:avLst/>
          </a:prstGeom>
        </p:spPr>
      </p:pic>
    </p:spTree>
    <p:extLst>
      <p:ext uri="{BB962C8B-B14F-4D97-AF65-F5344CB8AC3E}">
        <p14:creationId xmlns:p14="http://schemas.microsoft.com/office/powerpoint/2010/main" val="40311962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4897F6B3-9F58-A6D0-2B77-035B8F0BF4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4523423" y="2395036"/>
            <a:ext cx="11057255" cy="2962146"/>
          </a:xfrm>
        </p:spPr>
        <p:txBody>
          <a:bodyPr anchor="ctr">
            <a:normAutofit/>
          </a:bodyPr>
          <a:lstStyle>
            <a:lvl1pPr algn="ctr">
              <a:defRPr sz="15830" b="0">
                <a:solidFill>
                  <a:schemeClr val="tx1"/>
                </a:solidFill>
              </a:defRPr>
            </a:lvl1pPr>
          </a:lstStyle>
          <a:p>
            <a:r>
              <a:rPr lang="en-US"/>
              <a:t>Click to edit Master title style</a:t>
            </a:r>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3234701" y="5557233"/>
            <a:ext cx="6675478" cy="603165"/>
          </a:xfrm>
        </p:spPr>
        <p:txBody>
          <a:bodyPr anchor="t">
            <a:noAutofit/>
          </a:bodyPr>
          <a:lstStyle>
            <a:lvl1pPr marL="0" indent="0" algn="r">
              <a:buNone/>
              <a:defRPr sz="3298" b="1"/>
            </a:lvl1pPr>
            <a:lvl2pPr>
              <a:defRPr sz="2309"/>
            </a:lvl2pPr>
            <a:lvl3pPr>
              <a:defRPr sz="2309"/>
            </a:lvl3pPr>
            <a:lvl4pPr>
              <a:defRPr sz="2309"/>
            </a:lvl4pPr>
            <a:lvl5pPr>
              <a:defRPr sz="2309"/>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10180928" y="5557233"/>
            <a:ext cx="5863686" cy="1354239"/>
          </a:xfrm>
        </p:spPr>
        <p:txBody>
          <a:bodyPr anchor="t"/>
          <a:lstStyle>
            <a:lvl1pPr marL="0" indent="0">
              <a:lnSpc>
                <a:spcPct val="100000"/>
              </a:lnSpc>
              <a:spcBef>
                <a:spcPts val="495"/>
              </a:spcBef>
              <a:buNone/>
              <a:defRPr sz="2309"/>
            </a:lvl1pPr>
            <a:lvl2pPr marL="753923" indent="0">
              <a:buNone/>
              <a:defRPr sz="2309"/>
            </a:lvl2pPr>
            <a:lvl3pPr>
              <a:defRPr sz="2309"/>
            </a:lvl3pPr>
            <a:lvl4pPr>
              <a:defRPr sz="2309"/>
            </a:lvl4pPr>
            <a:lvl5pPr>
              <a:defRPr sz="2309"/>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3234702" y="6134623"/>
            <a:ext cx="6675476" cy="776849"/>
          </a:xfrm>
        </p:spPr>
        <p:txBody>
          <a:bodyPr anchor="t">
            <a:normAutofit/>
          </a:bodyPr>
          <a:lstStyle>
            <a:lvl1pPr marL="0" indent="0" algn="r">
              <a:lnSpc>
                <a:spcPct val="100000"/>
              </a:lnSpc>
              <a:spcBef>
                <a:spcPts val="0"/>
              </a:spcBef>
              <a:buNone/>
              <a:defRPr sz="1979"/>
            </a:lvl1pPr>
            <a:lvl2pPr>
              <a:defRPr sz="2309"/>
            </a:lvl2pPr>
            <a:lvl3pPr>
              <a:defRPr sz="2309"/>
            </a:lvl3pPr>
            <a:lvl4pPr>
              <a:defRPr sz="2309"/>
            </a:lvl4pPr>
            <a:lvl5pPr>
              <a:defRPr sz="2309"/>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p:nvCxnSpPr>
        <p:spPr>
          <a:xfrm>
            <a:off x="10052050" y="5589169"/>
            <a:ext cx="0" cy="1322303"/>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6584093" y="8201070"/>
            <a:ext cx="6935915" cy="1055539"/>
          </a:xfrm>
        </p:spPr>
        <p:txBody>
          <a:bodyPr anchor="ctr"/>
          <a:lstStyle>
            <a:lvl1pPr marL="0" indent="0" algn="ctr">
              <a:buNone/>
              <a:defRPr sz="2309" b="0">
                <a:solidFill>
                  <a:schemeClr val="tx1"/>
                </a:solidFill>
              </a:defRPr>
            </a:lvl1pPr>
            <a:lvl2pPr>
              <a:defRPr sz="2309"/>
            </a:lvl2pPr>
            <a:lvl3pPr>
              <a:defRPr sz="2309"/>
            </a:lvl3pPr>
            <a:lvl4pPr>
              <a:defRPr sz="2309"/>
            </a:lvl4pPr>
            <a:lvl5pPr>
              <a:defRPr sz="2309"/>
            </a:lvl5pPr>
          </a:lstStyle>
          <a:p>
            <a:pPr lvl="0"/>
            <a:r>
              <a:rPr lang="en-US"/>
              <a:t>Click to edit Master text styles</a:t>
            </a:r>
          </a:p>
        </p:txBody>
      </p:sp>
    </p:spTree>
    <p:extLst>
      <p:ext uri="{BB962C8B-B14F-4D97-AF65-F5344CB8AC3E}">
        <p14:creationId xmlns:p14="http://schemas.microsoft.com/office/powerpoint/2010/main" val="37998888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20104100" cy="1130935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15416558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2010410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17324308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20104098" cy="11309350"/>
          </a:xfrm>
        </p:spPr>
        <p:txBody>
          <a:bodyPr anchor="ctr"/>
          <a:lstStyle>
            <a:lvl1pPr marL="0" indent="0" algn="ctr">
              <a:buNone/>
              <a:defRPr/>
            </a:lvl1pPr>
          </a:lstStyle>
          <a:p>
            <a:r>
              <a:rPr lang="en-US"/>
              <a:t>Click icon to add picture</a:t>
            </a:r>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2930454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9951530" cy="11309350"/>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231052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2"/>
            <a:ext cx="9951530" cy="5534042"/>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2"/>
            <a:ext cx="9951530" cy="5534042"/>
          </a:xfrm>
        </p:spPr>
        <p:txBody>
          <a:bodyPr anchor="ctr"/>
          <a:lstStyle>
            <a:lvl1pPr marL="0" indent="0" algn="ctr">
              <a:buNone/>
              <a:defRPr/>
            </a:lvl1pPr>
          </a:lstStyle>
          <a:p>
            <a:r>
              <a:rPr lang="en-US"/>
              <a:t>Click icon to add picture</a:t>
            </a:r>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10152570" y="5775308"/>
            <a:ext cx="9951530" cy="5534042"/>
          </a:xfrm>
        </p:spPr>
        <p:txBody>
          <a:bodyPr anchor="ctr"/>
          <a:lstStyle>
            <a:lvl1pPr marL="0" indent="0" algn="ctr">
              <a:buNone/>
              <a:defRPr/>
            </a:lvl1pPr>
          </a:lstStyle>
          <a:p>
            <a:r>
              <a:rPr lang="en-US"/>
              <a:t>Click icon to add picture</a:t>
            </a:r>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5775308"/>
            <a:ext cx="9951530" cy="5534042"/>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93627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5055490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4817698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995780"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901720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1015257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2647477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05237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900337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997351"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0261913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1309"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10163882"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1434122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1015257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0815180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10152570" y="0"/>
            <a:ext cx="9951530" cy="1130935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p:nvSpPr>
        <p:spPr>
          <a:xfrm>
            <a:off x="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35223739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36FCD46-96BC-5C8E-B76F-106E5FA595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pic>
        <p:nvPicPr>
          <p:cNvPr id="6" name="Picture 5" descr="A picture containing logo&#10;&#10;Description automatically generated">
            <a:extLst>
              <a:ext uri="{FF2B5EF4-FFF2-40B4-BE49-F238E27FC236}">
                <a16:creationId xmlns:a16="http://schemas.microsoft.com/office/drawing/2014/main" id="{B6859CC3-C4FE-27CE-5243-2AA53497CDD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19769" y="4352893"/>
            <a:ext cx="12064562" cy="2603564"/>
          </a:xfrm>
          <a:prstGeom prst="rect">
            <a:avLst/>
          </a:prstGeom>
        </p:spPr>
      </p:pic>
    </p:spTree>
    <p:extLst>
      <p:ext uri="{BB962C8B-B14F-4D97-AF65-F5344CB8AC3E}">
        <p14:creationId xmlns:p14="http://schemas.microsoft.com/office/powerpoint/2010/main" val="76608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hanks">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A575A9D9-5F31-83CE-7EC0-99CC05E974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4523423" y="2395036"/>
            <a:ext cx="11057255" cy="2962146"/>
          </a:xfrm>
        </p:spPr>
        <p:txBody>
          <a:bodyPr anchor="ctr">
            <a:normAutofit/>
          </a:bodyPr>
          <a:lstStyle>
            <a:lvl1pPr algn="ctr">
              <a:defRPr sz="15830" b="0">
                <a:solidFill>
                  <a:schemeClr val="tx1"/>
                </a:solidFill>
              </a:defRPr>
            </a:lvl1pPr>
          </a:lstStyle>
          <a:p>
            <a:r>
              <a:rPr lang="en-US"/>
              <a:t>Click to edit Master title style</a:t>
            </a:r>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3234701" y="5557233"/>
            <a:ext cx="6675478" cy="603165"/>
          </a:xfrm>
        </p:spPr>
        <p:txBody>
          <a:bodyPr anchor="t">
            <a:noAutofit/>
          </a:bodyPr>
          <a:lstStyle>
            <a:lvl1pPr marL="0" indent="0" algn="r">
              <a:buNone/>
              <a:defRPr sz="3298" b="1"/>
            </a:lvl1pPr>
            <a:lvl2pPr>
              <a:defRPr sz="2309"/>
            </a:lvl2pPr>
            <a:lvl3pPr>
              <a:defRPr sz="2309"/>
            </a:lvl3pPr>
            <a:lvl4pPr>
              <a:defRPr sz="2309"/>
            </a:lvl4pPr>
            <a:lvl5pPr>
              <a:defRPr sz="2309"/>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10180928" y="5557233"/>
            <a:ext cx="5863686" cy="1354239"/>
          </a:xfrm>
        </p:spPr>
        <p:txBody>
          <a:bodyPr anchor="t"/>
          <a:lstStyle>
            <a:lvl1pPr marL="0" indent="0">
              <a:lnSpc>
                <a:spcPct val="100000"/>
              </a:lnSpc>
              <a:spcBef>
                <a:spcPts val="495"/>
              </a:spcBef>
              <a:buNone/>
              <a:defRPr sz="2309"/>
            </a:lvl1pPr>
            <a:lvl2pPr marL="753923" indent="0">
              <a:buNone/>
              <a:defRPr sz="2309"/>
            </a:lvl2pPr>
            <a:lvl3pPr>
              <a:defRPr sz="2309"/>
            </a:lvl3pPr>
            <a:lvl4pPr>
              <a:defRPr sz="2309"/>
            </a:lvl4pPr>
            <a:lvl5pPr>
              <a:defRPr sz="2309"/>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3234702" y="6134623"/>
            <a:ext cx="6675476" cy="776849"/>
          </a:xfrm>
        </p:spPr>
        <p:txBody>
          <a:bodyPr anchor="t">
            <a:normAutofit/>
          </a:bodyPr>
          <a:lstStyle>
            <a:lvl1pPr marL="0" indent="0" algn="r">
              <a:lnSpc>
                <a:spcPct val="100000"/>
              </a:lnSpc>
              <a:spcBef>
                <a:spcPts val="0"/>
              </a:spcBef>
              <a:buNone/>
              <a:defRPr sz="1979"/>
            </a:lvl1pPr>
            <a:lvl2pPr>
              <a:defRPr sz="2309"/>
            </a:lvl2pPr>
            <a:lvl3pPr>
              <a:defRPr sz="2309"/>
            </a:lvl3pPr>
            <a:lvl4pPr>
              <a:defRPr sz="2309"/>
            </a:lvl4pPr>
            <a:lvl5pPr>
              <a:defRPr sz="2309"/>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10052050" y="5589169"/>
            <a:ext cx="0" cy="1322303"/>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6584093" y="8201070"/>
            <a:ext cx="6935915" cy="1055539"/>
          </a:xfrm>
        </p:spPr>
        <p:txBody>
          <a:bodyPr anchor="ctr"/>
          <a:lstStyle>
            <a:lvl1pPr marL="0" indent="0" algn="ctr">
              <a:buNone/>
              <a:defRPr sz="2309" b="0">
                <a:solidFill>
                  <a:schemeClr val="tx1"/>
                </a:solidFill>
              </a:defRPr>
            </a:lvl1pPr>
            <a:lvl2pPr>
              <a:defRPr sz="2309"/>
            </a:lvl2pPr>
            <a:lvl3pPr>
              <a:defRPr sz="2309"/>
            </a:lvl3pPr>
            <a:lvl4pPr>
              <a:defRPr sz="2309"/>
            </a:lvl4pPr>
            <a:lvl5pPr>
              <a:defRPr sz="2309"/>
            </a:lvl5pPr>
          </a:lstStyle>
          <a:p>
            <a:pPr lvl="0"/>
            <a:r>
              <a:rPr lang="en-US"/>
              <a:t>Click to edit Master text styles</a:t>
            </a:r>
          </a:p>
        </p:txBody>
      </p:sp>
    </p:spTree>
    <p:extLst>
      <p:ext uri="{BB962C8B-B14F-4D97-AF65-F5344CB8AC3E}">
        <p14:creationId xmlns:p14="http://schemas.microsoft.com/office/powerpoint/2010/main" val="23740622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20104100" cy="1130935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27133648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2010410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32047544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20104098" cy="11309350"/>
          </a:xfrm>
        </p:spPr>
        <p:txBody>
          <a:bodyPr anchor="ctr"/>
          <a:lstStyle>
            <a:lvl1pPr marL="0" indent="0" algn="ctr">
              <a:buNone/>
              <a:defRPr/>
            </a:lvl1pPr>
          </a:lstStyle>
          <a:p>
            <a:r>
              <a:rPr lang="en-US"/>
              <a:t>Click icon to add picture</a:t>
            </a:r>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555204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9951530" cy="11309350"/>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33906396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2"/>
            <a:ext cx="9951530" cy="5534042"/>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2"/>
            <a:ext cx="9951530" cy="5534042"/>
          </a:xfrm>
        </p:spPr>
        <p:txBody>
          <a:bodyPr anchor="ctr"/>
          <a:lstStyle>
            <a:lvl1pPr marL="0" indent="0" algn="ctr">
              <a:buNone/>
              <a:defRPr/>
            </a:lvl1pPr>
          </a:lstStyle>
          <a:p>
            <a:r>
              <a:rPr lang="en-US"/>
              <a:t>Click icon to add picture</a:t>
            </a:r>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10152570" y="5775308"/>
            <a:ext cx="9951530" cy="5534042"/>
          </a:xfrm>
        </p:spPr>
        <p:txBody>
          <a:bodyPr anchor="ctr"/>
          <a:lstStyle>
            <a:lvl1pPr marL="0" indent="0" algn="ctr">
              <a:buNone/>
              <a:defRPr/>
            </a:lvl1pPr>
          </a:lstStyle>
          <a:p>
            <a:r>
              <a:rPr lang="en-US"/>
              <a:t>Click icon to add picture</a:t>
            </a:r>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5775308"/>
            <a:ext cx="9951530" cy="5534042"/>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8564111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8277042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3541943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995780"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045997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2670863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7931991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058536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997351"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8433739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1309"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10163882"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94145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7944646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25903951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35501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1402261" y="904749"/>
            <a:ext cx="14681019" cy="4225296"/>
          </a:xfrm>
        </p:spPr>
        <p:txBody>
          <a:bodyPr anchor="b">
            <a:normAutofit/>
          </a:bodyPr>
          <a:lstStyle>
            <a:lvl1pPr algn="l">
              <a:defRPr sz="6596"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2999122" y="6500376"/>
            <a:ext cx="6558976" cy="1206618"/>
          </a:xfrm>
        </p:spPr>
        <p:txBody>
          <a:bodyPr anchor="ctr">
            <a:normAutofit/>
          </a:bodyPr>
          <a:lstStyle>
            <a:lvl1pPr marL="0" indent="0">
              <a:buNone/>
              <a:defRPr sz="3298"/>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2999122" y="8628882"/>
            <a:ext cx="6558976" cy="1206618"/>
          </a:xfrm>
        </p:spPr>
        <p:txBody>
          <a:bodyPr anchor="ctr">
            <a:normAutofit/>
          </a:bodyPr>
          <a:lstStyle>
            <a:lvl1pPr marL="0" indent="0">
              <a:buNone/>
              <a:defRPr sz="3298"/>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11590432" y="6504891"/>
            <a:ext cx="6558976" cy="1206618"/>
          </a:xfrm>
        </p:spPr>
        <p:txBody>
          <a:bodyPr anchor="ctr">
            <a:normAutofit/>
          </a:bodyPr>
          <a:lstStyle>
            <a:lvl1pPr marL="0" indent="0">
              <a:buNone/>
              <a:defRPr sz="3298"/>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11590432" y="8633399"/>
            <a:ext cx="6558976" cy="1206618"/>
          </a:xfrm>
        </p:spPr>
        <p:txBody>
          <a:bodyPr anchor="ctr">
            <a:normAutofit/>
          </a:bodyPr>
          <a:lstStyle>
            <a:lvl1pPr marL="0" indent="0">
              <a:buNone/>
              <a:defRPr sz="3298"/>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1402262" y="6380550"/>
            <a:ext cx="1459716" cy="1459818"/>
          </a:xfrm>
          <a:prstGeom prst="ellipse">
            <a:avLst/>
          </a:prstGeom>
          <a:solidFill>
            <a:schemeClr val="bg1"/>
          </a:solidFill>
          <a:ln w="19050">
            <a:noFill/>
          </a:ln>
        </p:spPr>
        <p:txBody>
          <a:bodyPr>
            <a:normAutofit/>
          </a:bodyPr>
          <a:lstStyle>
            <a:lvl1pPr>
              <a:defRPr sz="1319"/>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140226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9993572" y="6380550"/>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9993572" y="8506799"/>
            <a:ext cx="1459716" cy="1459818"/>
          </a:xfrm>
          <a:prstGeom prst="ellipse">
            <a:avLst/>
          </a:prstGeom>
          <a:solidFill>
            <a:schemeClr val="bg1"/>
          </a:solidFill>
          <a:ln w="19050">
            <a:noFill/>
          </a:ln>
        </p:spPr>
        <p:txBody>
          <a:bodyPr vert="horz" lIns="91440" tIns="45720" rIns="91440" bIns="45720" rtlCol="0">
            <a:normAutofit/>
          </a:bodyPr>
          <a:lstStyle>
            <a:lvl1pPr>
              <a:defRPr lang="en-US" sz="1319"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endParaRPr lang="en-US"/>
          </a:p>
        </p:txBody>
      </p:sp>
    </p:spTree>
    <p:extLst>
      <p:ext uri="{BB962C8B-B14F-4D97-AF65-F5344CB8AC3E}">
        <p14:creationId xmlns:p14="http://schemas.microsoft.com/office/powerpoint/2010/main" val="26850822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2157" y="3010591"/>
            <a:ext cx="17339786"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8883142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02261" y="904749"/>
            <a:ext cx="10188172" cy="4225296"/>
          </a:xfrm>
        </p:spPr>
        <p:txBody>
          <a:bodyPr anchor="b">
            <a:normAutofit/>
          </a:bodyPr>
          <a:lstStyle>
            <a:lvl1pPr algn="l">
              <a:defRPr sz="6596" b="1"/>
            </a:lvl1pPr>
          </a:lstStyle>
          <a:p>
            <a:r>
              <a:rPr lang="en-US"/>
              <a:t>Click to edit Master title style</a:t>
            </a:r>
          </a:p>
        </p:txBody>
      </p:sp>
      <p:sp>
        <p:nvSpPr>
          <p:cNvPr id="3" name="Text Placeholder 2"/>
          <p:cNvSpPr>
            <a:spLocks noGrp="1"/>
          </p:cNvSpPr>
          <p:nvPr>
            <p:ph type="body" idx="1"/>
          </p:nvPr>
        </p:nvSpPr>
        <p:spPr>
          <a:xfrm>
            <a:off x="1447495" y="6220137"/>
            <a:ext cx="10182938" cy="3591509"/>
          </a:xfrm>
        </p:spPr>
        <p:txBody>
          <a:bodyPr>
            <a:normAutofit/>
          </a:bodyPr>
          <a:lstStyle>
            <a:lvl1pPr marL="0" indent="0">
              <a:buNone/>
              <a:defRPr sz="3298">
                <a:solidFill>
                  <a:schemeClr val="tx1"/>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B6F15528-21DE-4FAA-801E-634DDDAF4B2B}"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1581508" y="5654675"/>
            <a:ext cx="1994704"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460486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82157" y="3010591"/>
            <a:ext cx="8217551"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04395" y="3010591"/>
            <a:ext cx="8217548"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8596293" y="9811647"/>
            <a:ext cx="1005205" cy="1123080"/>
          </a:xfrm>
        </p:spPr>
        <p:txBody>
          <a:bodyPr/>
          <a:lstStyle/>
          <a:p>
            <a:fld id="{B6F15528-21DE-4FAA-801E-634DDDAF4B2B}"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166206893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3000120"/>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3000119"/>
            <a:ext cx="5428107" cy="6811528"/>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335721100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7292449"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13172586"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7292449"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13172586" y="6659952"/>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1382782" y="3153267"/>
            <a:ext cx="5548732" cy="3141486"/>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19226294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B6F15528-21DE-4FAA-801E-634DDDAF4B2B}"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1397235" y="5308117"/>
            <a:ext cx="8331266"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10376651" y="5308117"/>
            <a:ext cx="8330214" cy="3769783"/>
          </a:xfrm>
        </p:spPr>
        <p:txBody>
          <a:bodyPr/>
          <a:lstStyle>
            <a:lvl1pPr>
              <a:defRPr sz="2968"/>
            </a:lvl1pPr>
            <a:lvl2pPr>
              <a:defRPr sz="2638"/>
            </a:lvl2pPr>
            <a:lvl3pPr>
              <a:defRPr sz="2309"/>
            </a:lvl3pPr>
            <a:lvl4pPr>
              <a:defRPr sz="1979"/>
            </a:lvl4pPr>
            <a:lvl5pPr>
              <a:defRPr sz="164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1397235" y="2998128"/>
            <a:ext cx="8331266"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10375602" y="2998128"/>
            <a:ext cx="8331263" cy="2099933"/>
          </a:xfrm>
        </p:spPr>
        <p:txBody>
          <a:bodyPr anchor="b">
            <a:normAutofit/>
          </a:bodyPr>
          <a:lstStyle>
            <a:lvl1pPr marL="0" indent="0">
              <a:buNone/>
              <a:defRPr sz="5936" b="0"/>
            </a:lvl1pPr>
            <a:lvl2pPr marL="565442"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endParaRPr lang="en-US"/>
          </a:p>
        </p:txBody>
      </p:sp>
    </p:spTree>
    <p:extLst>
      <p:ext uri="{BB962C8B-B14F-4D97-AF65-F5344CB8AC3E}">
        <p14:creationId xmlns:p14="http://schemas.microsoft.com/office/powerpoint/2010/main" val="25230050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5308119"/>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344594"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276873" y="5308117"/>
            <a:ext cx="5428107" cy="376978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141231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13276873"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1399120" y="904748"/>
            <a:ext cx="17305861" cy="1883322"/>
          </a:xfrm>
        </p:spPr>
        <p:txBody>
          <a:bodyPr anchor="ctr">
            <a:normAutofit/>
          </a:bodyPr>
          <a:lstStyle>
            <a:lvl1pPr>
              <a:defRPr sz="6596"/>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7344594" y="3000120"/>
            <a:ext cx="5428107" cy="2097940"/>
          </a:xfrm>
        </p:spPr>
        <p:txBody>
          <a:bodyPr anchor="b">
            <a:noAutofit/>
          </a:bodyPr>
          <a:lstStyle>
            <a:lvl1pPr marL="0" indent="0">
              <a:buNone/>
              <a:defRPr sz="5936" b="0"/>
            </a:lvl1pPr>
            <a:lvl2pPr marL="565442"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6457049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5622170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44246142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0877"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69442"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2021560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7277684" y="1507912"/>
            <a:ext cx="11429181" cy="8293523"/>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21146367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18511616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1412313"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endParaRPr lang="en-US"/>
          </a:p>
        </p:txBody>
      </p:sp>
    </p:spTree>
    <p:extLst>
      <p:ext uri="{BB962C8B-B14F-4D97-AF65-F5344CB8AC3E}">
        <p14:creationId xmlns:p14="http://schemas.microsoft.com/office/powerpoint/2010/main" val="19519385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1397236" y="1497705"/>
            <a:ext cx="5575539" cy="400539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7277684" y="1507912"/>
            <a:ext cx="5548732" cy="400539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7277684" y="5796044"/>
            <a:ext cx="5548732" cy="400539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13158133" y="1507912"/>
            <a:ext cx="5548732" cy="400539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13158133" y="5796044"/>
            <a:ext cx="5548732" cy="4005395"/>
          </a:xfrm>
        </p:spPr>
        <p:txBody>
          <a:bodyPr/>
          <a:lstStyle/>
          <a:p>
            <a:r>
              <a:rPr lang="en-US"/>
              <a:t>Click icon to add picture</a:t>
            </a:r>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1397235" y="5796043"/>
            <a:ext cx="5548732" cy="4005395"/>
          </a:xfrm>
        </p:spPr>
        <p:txBody>
          <a:bodyPr/>
          <a:lstStyle/>
          <a:p>
            <a:r>
              <a:rPr lang="en-US"/>
              <a:t>Click icon to add picture</a:t>
            </a:r>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endParaRPr lang="en-US"/>
          </a:p>
        </p:txBody>
      </p:sp>
    </p:spTree>
    <p:extLst>
      <p:ext uri="{BB962C8B-B14F-4D97-AF65-F5344CB8AC3E}">
        <p14:creationId xmlns:p14="http://schemas.microsoft.com/office/powerpoint/2010/main" val="24526403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1412313"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2449"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72586" y="150791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8" y="5796044"/>
            <a:ext cx="11428869"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endParaRPr lang="en-US"/>
          </a:p>
        </p:txBody>
      </p:sp>
    </p:spTree>
    <p:extLst>
      <p:ext uri="{BB962C8B-B14F-4D97-AF65-F5344CB8AC3E}">
        <p14:creationId xmlns:p14="http://schemas.microsoft.com/office/powerpoint/2010/main" val="14264305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B6F15528-21DE-4FAA-801E-634DDDAF4B2B}"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7292449"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13172586" y="5796044"/>
            <a:ext cx="5548732" cy="400539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1397236" y="5796041"/>
            <a:ext cx="5575539" cy="400539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1397235" y="1497706"/>
            <a:ext cx="17309630" cy="4015601"/>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endParaRPr lang="en-US"/>
          </a:p>
        </p:txBody>
      </p:sp>
    </p:spTree>
    <p:extLst>
      <p:ext uri="{BB962C8B-B14F-4D97-AF65-F5344CB8AC3E}">
        <p14:creationId xmlns:p14="http://schemas.microsoft.com/office/powerpoint/2010/main" val="320956499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866200" y="4559157"/>
            <a:ext cx="1990306" cy="19881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5442263" y="4556875"/>
            <a:ext cx="1990306" cy="19904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9056897" y="4634859"/>
            <a:ext cx="1990306" cy="19904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12590193" y="4556875"/>
            <a:ext cx="1990306" cy="19904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16216470" y="4526703"/>
            <a:ext cx="1990306" cy="19904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814"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753751"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74950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5307483"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530748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8911142"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8911142"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12454490"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12454490"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16088306" y="6800689"/>
            <a:ext cx="2261711" cy="603165"/>
          </a:xfrm>
        </p:spPr>
        <p:txBody>
          <a:bodyPr anchor="t">
            <a:noAutofit/>
          </a:bodyPr>
          <a:lstStyle>
            <a:lvl1pPr marL="0" indent="0" algn="l">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16088306" y="7418934"/>
            <a:ext cx="2246633" cy="1573393"/>
          </a:xfrm>
        </p:spPr>
        <p:txBody>
          <a:bodyPr anchor="ctr">
            <a:noAutofit/>
          </a:bodyPr>
          <a:lstStyle>
            <a:lvl1pPr marL="0" indent="0" algn="l">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717022" y="3946816"/>
            <a:ext cx="1175003" cy="2133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2892025" y="3946815"/>
            <a:ext cx="3578983"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6471007" y="3944392"/>
            <a:ext cx="358104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10052051" y="3944392"/>
            <a:ext cx="3564248" cy="2376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13616299" y="3961973"/>
            <a:ext cx="360989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7226194" y="3955792"/>
            <a:ext cx="11023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2688711" y="377279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6274555" y="3781109"/>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9867387" y="3774468"/>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13402222" y="3789372"/>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7053550" y="3777013"/>
            <a:ext cx="345285" cy="345310"/>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1319">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B6F15528-21DE-4FAA-801E-634DDDAF4B2B}" type="slidenum">
              <a:rPr lang="en-US" smtClean="0"/>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endParaRPr lang="en-US"/>
          </a:p>
        </p:txBody>
      </p:sp>
    </p:spTree>
    <p:extLst>
      <p:ext uri="{BB962C8B-B14F-4D97-AF65-F5344CB8AC3E}">
        <p14:creationId xmlns:p14="http://schemas.microsoft.com/office/powerpoint/2010/main" val="407470061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1607881"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6142149" y="3592322"/>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10781468"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15404277" y="3527731"/>
            <a:ext cx="3166396" cy="3166618"/>
          </a:xfrm>
          <a:prstGeom prst="ellipse">
            <a:avLst/>
          </a:prstGeom>
          <a:solidFill>
            <a:schemeClr val="bg1">
              <a:lumMod val="85000"/>
            </a:schemeClr>
          </a:solidFill>
        </p:spPr>
        <p:txBody>
          <a:bodyPr wrap="square" anchor="ctr">
            <a:noAutofit/>
          </a:bodyPr>
          <a:lstStyle>
            <a:lvl1pPr marL="0" indent="0" algn="ctr">
              <a:buNone/>
              <a:defRPr sz="2968"/>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114723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5691327"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10329126"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14951935" y="7434013"/>
            <a:ext cx="4071080" cy="603165"/>
          </a:xfrm>
        </p:spPr>
        <p:txBody>
          <a:bodyPr anchor="ctr">
            <a:noAutofit/>
          </a:bodyPr>
          <a:lstStyle>
            <a:lvl1pPr marL="0" indent="0" algn="ctr">
              <a:lnSpc>
                <a:spcPct val="100000"/>
              </a:lnSpc>
              <a:buNone/>
              <a:defRPr sz="2968"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114723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5691327"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10329126"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14951935" y="8082416"/>
            <a:ext cx="4071080" cy="603165"/>
          </a:xfrm>
        </p:spPr>
        <p:txBody>
          <a:bodyPr anchor="ctr">
            <a:noAutofit/>
          </a:bodyPr>
          <a:lstStyle>
            <a:lvl1pPr marL="0" indent="0" algn="ctr">
              <a:lnSpc>
                <a:spcPct val="100000"/>
              </a:lnSpc>
              <a:buNone/>
              <a:defRPr sz="2309"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B6F15528-21DE-4FAA-801E-634DDDAF4B2B}" type="slidenum">
              <a:rPr lang="en-US" smtClean="0"/>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endParaRPr lang="en-US"/>
          </a:p>
        </p:txBody>
      </p:sp>
    </p:spTree>
    <p:extLst>
      <p:ext uri="{BB962C8B-B14F-4D97-AF65-F5344CB8AC3E}">
        <p14:creationId xmlns:p14="http://schemas.microsoft.com/office/powerpoint/2010/main" val="10256092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951530" cy="1130935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p:nvSpPr>
        <p:spPr>
          <a:xfrm>
            <a:off x="1015257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11142068" y="879619"/>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24974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2513" y="0"/>
            <a:ext cx="20099074"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0820" y="4353030"/>
            <a:ext cx="12062460" cy="2603291"/>
          </a:xfrm>
          <a:prstGeom prst="rect">
            <a:avLst/>
          </a:prstGeom>
        </p:spPr>
      </p:pic>
    </p:spTree>
    <p:extLst>
      <p:ext uri="{BB962C8B-B14F-4D97-AF65-F5344CB8AC3E}">
        <p14:creationId xmlns:p14="http://schemas.microsoft.com/office/powerpoint/2010/main" val="41585110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CDCC80-6B3B-4802-BDFB-DBEBF8F9E603}"/>
              </a:ext>
            </a:extLst>
          </p:cNvPr>
          <p:cNvSpPr/>
          <p:nvPr userDrawn="1"/>
        </p:nvSpPr>
        <p:spPr>
          <a:xfrm>
            <a:off x="2513" y="0"/>
            <a:ext cx="20099074"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10;&#10;Description automatically generated">
            <a:extLst>
              <a:ext uri="{FF2B5EF4-FFF2-40B4-BE49-F238E27FC236}">
                <a16:creationId xmlns:a16="http://schemas.microsoft.com/office/drawing/2014/main" id="{ED4ABA7C-3A14-4B9D-9DB5-DBA5B9465D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20820" y="1114802"/>
            <a:ext cx="12062460" cy="2603291"/>
          </a:xfrm>
          <a:prstGeom prst="rect">
            <a:avLst/>
          </a:prstGeom>
        </p:spPr>
      </p:pic>
      <p:sp>
        <p:nvSpPr>
          <p:cNvPr id="8" name="Text Placeholder 11">
            <a:extLst>
              <a:ext uri="{FF2B5EF4-FFF2-40B4-BE49-F238E27FC236}">
                <a16:creationId xmlns:a16="http://schemas.microsoft.com/office/drawing/2014/main" id="{6B4FAA25-DC02-484B-A7BC-1C87842774D8}"/>
              </a:ext>
            </a:extLst>
          </p:cNvPr>
          <p:cNvSpPr>
            <a:spLocks noGrp="1"/>
          </p:cNvSpPr>
          <p:nvPr>
            <p:ph type="body" sz="quarter" idx="13"/>
          </p:nvPr>
        </p:nvSpPr>
        <p:spPr>
          <a:xfrm>
            <a:off x="2513013" y="3743809"/>
            <a:ext cx="15078075" cy="6031653"/>
          </a:xfrm>
        </p:spPr>
        <p:txBody>
          <a:bodyPr anchor="ctr">
            <a:normAutofit/>
          </a:bodyPr>
          <a:lstStyle>
            <a:lvl1pPr marL="0" indent="0" algn="ctr">
              <a:buNone/>
              <a:defRPr sz="9894" b="1">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13651302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F8B0285-95B3-4F84-9D01-F9187834FB89}"/>
              </a:ext>
            </a:extLst>
          </p:cNvPr>
          <p:cNvSpPr/>
          <p:nvPr userDrawn="1"/>
        </p:nvSpPr>
        <p:spPr>
          <a:xfrm>
            <a:off x="2513" y="0"/>
            <a:ext cx="20099074"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4523423" y="2395036"/>
            <a:ext cx="11057255" cy="2962146"/>
          </a:xfrm>
        </p:spPr>
        <p:txBody>
          <a:bodyPr anchor="ctr">
            <a:normAutofit/>
          </a:bodyPr>
          <a:lstStyle>
            <a:lvl1pPr algn="ctr">
              <a:defRPr sz="15830" b="0">
                <a:solidFill>
                  <a:schemeClr val="bg1"/>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3234701" y="5557233"/>
            <a:ext cx="6675478" cy="603165"/>
          </a:xfrm>
        </p:spPr>
        <p:txBody>
          <a:bodyPr anchor="t">
            <a:noAutofit/>
          </a:bodyPr>
          <a:lstStyle>
            <a:lvl1pPr marL="0" indent="0" algn="r">
              <a:buNone/>
              <a:defRPr sz="3298" b="1">
                <a:solidFill>
                  <a:schemeClr val="bg1"/>
                </a:solidFill>
              </a:defRPr>
            </a:lvl1pPr>
            <a:lvl2pPr>
              <a:defRPr sz="2309"/>
            </a:lvl2pPr>
            <a:lvl3pPr>
              <a:defRPr sz="2309"/>
            </a:lvl3pPr>
            <a:lvl4pPr>
              <a:defRPr sz="2309"/>
            </a:lvl4pPr>
            <a:lvl5pPr>
              <a:defRPr sz="2309"/>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10180928" y="5557233"/>
            <a:ext cx="5863686" cy="1354239"/>
          </a:xfrm>
        </p:spPr>
        <p:txBody>
          <a:bodyPr anchor="t"/>
          <a:lstStyle>
            <a:lvl1pPr marL="0" indent="0">
              <a:lnSpc>
                <a:spcPct val="100000"/>
              </a:lnSpc>
              <a:spcBef>
                <a:spcPts val="495"/>
              </a:spcBef>
              <a:buNone/>
              <a:defRPr sz="2309">
                <a:solidFill>
                  <a:schemeClr val="bg1"/>
                </a:solidFill>
              </a:defRPr>
            </a:lvl1pPr>
            <a:lvl2pPr marL="753923" indent="0">
              <a:buNone/>
              <a:defRPr sz="2309"/>
            </a:lvl2pPr>
            <a:lvl3pPr>
              <a:defRPr sz="2309"/>
            </a:lvl3pPr>
            <a:lvl4pPr>
              <a:defRPr sz="2309"/>
            </a:lvl4pPr>
            <a:lvl5pPr>
              <a:defRPr sz="2309"/>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3234702" y="6134623"/>
            <a:ext cx="6675476" cy="776849"/>
          </a:xfrm>
        </p:spPr>
        <p:txBody>
          <a:bodyPr anchor="t">
            <a:normAutofit/>
          </a:bodyPr>
          <a:lstStyle>
            <a:lvl1pPr marL="0" indent="0" algn="r">
              <a:lnSpc>
                <a:spcPct val="100000"/>
              </a:lnSpc>
              <a:spcBef>
                <a:spcPts val="0"/>
              </a:spcBef>
              <a:buNone/>
              <a:defRPr sz="1979">
                <a:solidFill>
                  <a:schemeClr val="bg1"/>
                </a:solidFill>
              </a:defRPr>
            </a:lvl1pPr>
            <a:lvl2pPr>
              <a:defRPr sz="2309"/>
            </a:lvl2pPr>
            <a:lvl3pPr>
              <a:defRPr sz="2309"/>
            </a:lvl3pPr>
            <a:lvl4pPr>
              <a:defRPr sz="2309"/>
            </a:lvl4pPr>
            <a:lvl5pPr>
              <a:defRPr sz="2309"/>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10052050" y="5589169"/>
            <a:ext cx="0" cy="1322303"/>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6584093" y="8201070"/>
            <a:ext cx="6935915" cy="1055539"/>
          </a:xfrm>
        </p:spPr>
        <p:txBody>
          <a:bodyPr anchor="ctr"/>
          <a:lstStyle>
            <a:lvl1pPr marL="0" indent="0" algn="ctr">
              <a:buNone/>
              <a:defRPr sz="2309" b="0">
                <a:solidFill>
                  <a:schemeClr val="bg1"/>
                </a:solidFill>
              </a:defRPr>
            </a:lvl1pPr>
            <a:lvl2pPr>
              <a:defRPr sz="2309"/>
            </a:lvl2pPr>
            <a:lvl3pPr>
              <a:defRPr sz="2309"/>
            </a:lvl3pPr>
            <a:lvl4pPr>
              <a:defRPr sz="2309"/>
            </a:lvl4pPr>
            <a:lvl5pPr>
              <a:defRPr sz="2309"/>
            </a:lvl5pPr>
          </a:lstStyle>
          <a:p>
            <a:pPr lvl="0"/>
            <a:r>
              <a:rPr lang="en-US"/>
              <a:t>Click to edit Master text styles</a:t>
            </a:r>
          </a:p>
        </p:txBody>
      </p:sp>
    </p:spTree>
    <p:extLst>
      <p:ext uri="{BB962C8B-B14F-4D97-AF65-F5344CB8AC3E}">
        <p14:creationId xmlns:p14="http://schemas.microsoft.com/office/powerpoint/2010/main" val="363198438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20104100" cy="1130935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12738564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2010410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7915">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368575" y="0"/>
            <a:ext cx="3694128" cy="7299242"/>
          </a:xfrm>
          <a:prstGeom prst="rect">
            <a:avLst/>
          </a:prstGeom>
          <a:noFill/>
        </p:spPr>
        <p:txBody>
          <a:bodyPr wrap="square" rtlCol="0">
            <a:spAutoFit/>
          </a:bodyPr>
          <a:lstStyle/>
          <a:p>
            <a:pPr algn="ctr"/>
            <a:r>
              <a:rPr lang="en-US" sz="46832">
                <a:solidFill>
                  <a:schemeClr val="bg1"/>
                </a:solidFill>
              </a:rPr>
              <a:t>“</a:t>
            </a:r>
          </a:p>
        </p:txBody>
      </p:sp>
    </p:spTree>
    <p:extLst>
      <p:ext uri="{BB962C8B-B14F-4D97-AF65-F5344CB8AC3E}">
        <p14:creationId xmlns:p14="http://schemas.microsoft.com/office/powerpoint/2010/main" val="5479006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20104098" cy="1130935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5172512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9951530" cy="1130935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99099923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2"/>
            <a:ext cx="9951530" cy="5534042"/>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2"/>
            <a:ext cx="9951530" cy="5534042"/>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10152570" y="5775308"/>
            <a:ext cx="9951530" cy="5534042"/>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5775308"/>
            <a:ext cx="9951530" cy="5534042"/>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7459590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7013281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10140671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995780"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1996238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6"/>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82166554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394" y="5199160"/>
            <a:ext cx="8569369"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1011487" y="5216434"/>
            <a:ext cx="8564347" cy="452374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05649151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995781" y="5263559"/>
            <a:ext cx="5428107" cy="4548087"/>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25191926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997351"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3778209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1309" y="0"/>
            <a:ext cx="9951530"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userDrawn="1"/>
        </p:nvSpPr>
        <p:spPr>
          <a:xfrm>
            <a:off x="10163882"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11142068" y="879617"/>
            <a:ext cx="7956827" cy="893203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285357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9951530"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11499655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10152570" y="0"/>
            <a:ext cx="9951530" cy="1130935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9951530"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2226"/>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1" y="2638851"/>
            <a:ext cx="8142161" cy="2459210"/>
          </a:xfrm>
        </p:spPr>
        <p:txBody>
          <a:bodyPr anchor="b">
            <a:normAutofit/>
          </a:bodyPr>
          <a:lstStyle>
            <a:lvl1pPr marL="0" indent="0">
              <a:buNone/>
              <a:defRPr sz="5936" b="1">
                <a:solidFill>
                  <a:schemeClr val="bg1"/>
                </a:solidFill>
              </a:defRPr>
            </a:lvl1pPr>
            <a:lvl2pPr marL="565442"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1"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0" y="5308117"/>
            <a:ext cx="8141113"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5231694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Cover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F178BA-B476-48F0-B1C5-0E3DFCAE9620}"/>
              </a:ext>
            </a:extLst>
          </p:cNvPr>
          <p:cNvSpPr/>
          <p:nvPr/>
        </p:nvSpPr>
        <p:spPr>
          <a:xfrm>
            <a:off x="0" y="0"/>
            <a:ext cx="20104100"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 text&#10;&#10;Description automatically generated">
            <a:extLst>
              <a:ext uri="{FF2B5EF4-FFF2-40B4-BE49-F238E27FC236}">
                <a16:creationId xmlns:a16="http://schemas.microsoft.com/office/drawing/2014/main" id="{5DE6A3F4-ED48-43CD-821D-48FA42196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3013" y="4434382"/>
            <a:ext cx="15078075" cy="2440587"/>
          </a:xfrm>
          <a:prstGeom prst="rect">
            <a:avLst/>
          </a:prstGeom>
        </p:spPr>
      </p:pic>
    </p:spTree>
    <p:extLst>
      <p:ext uri="{BB962C8B-B14F-4D97-AF65-F5344CB8AC3E}">
        <p14:creationId xmlns:p14="http://schemas.microsoft.com/office/powerpoint/2010/main" val="273347914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1_Cover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F178BA-B476-48F0-B1C5-0E3DFCAE9620}"/>
              </a:ext>
            </a:extLst>
          </p:cNvPr>
          <p:cNvSpPr/>
          <p:nvPr/>
        </p:nvSpPr>
        <p:spPr>
          <a:xfrm>
            <a:off x="0" y="0"/>
            <a:ext cx="20104100"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 text&#10;&#10;Description automatically generated">
            <a:extLst>
              <a:ext uri="{FF2B5EF4-FFF2-40B4-BE49-F238E27FC236}">
                <a16:creationId xmlns:a16="http://schemas.microsoft.com/office/drawing/2014/main" id="{5DE6A3F4-ED48-43CD-821D-48FA42196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3013" y="1143197"/>
            <a:ext cx="15078075" cy="2440587"/>
          </a:xfrm>
          <a:prstGeom prst="rect">
            <a:avLst/>
          </a:prstGeom>
        </p:spPr>
      </p:pic>
      <p:sp>
        <p:nvSpPr>
          <p:cNvPr id="7" name="Text Placeholder 11">
            <a:extLst>
              <a:ext uri="{FF2B5EF4-FFF2-40B4-BE49-F238E27FC236}">
                <a16:creationId xmlns:a16="http://schemas.microsoft.com/office/drawing/2014/main" id="{ED63B7F8-8722-477C-BC34-C19CB8AC4B21}"/>
              </a:ext>
            </a:extLst>
          </p:cNvPr>
          <p:cNvSpPr>
            <a:spLocks noGrp="1"/>
          </p:cNvSpPr>
          <p:nvPr>
            <p:ph type="body" sz="quarter" idx="13"/>
          </p:nvPr>
        </p:nvSpPr>
        <p:spPr>
          <a:xfrm>
            <a:off x="2513013" y="3792730"/>
            <a:ext cx="15078075" cy="6031653"/>
          </a:xfrm>
        </p:spPr>
        <p:txBody>
          <a:bodyPr anchor="ctr">
            <a:normAutofit/>
          </a:bodyPr>
          <a:lstStyle>
            <a:lvl1pPr marL="0" indent="0" algn="ctr">
              <a:buNone/>
              <a:defRPr sz="7916"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223767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412724F-7D1E-4811-ADDC-571A23E4B957}"/>
              </a:ext>
            </a:extLst>
          </p:cNvPr>
          <p:cNvSpPr/>
          <p:nvPr/>
        </p:nvSpPr>
        <p:spPr>
          <a:xfrm>
            <a:off x="0" y="0"/>
            <a:ext cx="20104100" cy="1130935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4523423" y="2372429"/>
            <a:ext cx="11057255" cy="2962146"/>
          </a:xfrm>
        </p:spPr>
        <p:txBody>
          <a:bodyPr anchor="ctr">
            <a:normAutofit/>
          </a:bodyPr>
          <a:lstStyle>
            <a:lvl1pPr algn="ctr">
              <a:defRPr sz="11874" b="0">
                <a:solidFill>
                  <a:schemeClr val="bg2"/>
                </a:solidFill>
              </a:defRPr>
            </a:lvl1pPr>
          </a:lstStyle>
          <a:p>
            <a:endParaRPr lang="en-US"/>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175581" y="5534626"/>
            <a:ext cx="8734600" cy="603165"/>
          </a:xfrm>
        </p:spPr>
        <p:txBody>
          <a:bodyPr anchor="t">
            <a:noAutofit/>
          </a:bodyPr>
          <a:lstStyle>
            <a:lvl1pPr marL="0" indent="0" algn="r">
              <a:buNone/>
              <a:defRPr sz="2968" b="1">
                <a:solidFill>
                  <a:schemeClr val="bg1"/>
                </a:solidFill>
              </a:defRPr>
            </a:lvl1pPr>
            <a:lvl2pPr>
              <a:defRPr sz="1732"/>
            </a:lvl2pPr>
            <a:lvl3pPr>
              <a:defRPr sz="1732"/>
            </a:lvl3pPr>
            <a:lvl4pPr>
              <a:defRPr sz="1732"/>
            </a:lvl4pPr>
            <a:lvl5pPr>
              <a:defRPr sz="1732"/>
            </a:lvl5pPr>
          </a:lstStyle>
          <a:p>
            <a:pPr lvl="0"/>
            <a:r>
              <a:rPr lang="en-US"/>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10180926" y="5534626"/>
            <a:ext cx="8734598" cy="1354239"/>
          </a:xfrm>
        </p:spPr>
        <p:txBody>
          <a:bodyPr anchor="t">
            <a:normAutofit/>
          </a:bodyPr>
          <a:lstStyle>
            <a:lvl1pPr marL="0" indent="0">
              <a:lnSpc>
                <a:spcPct val="100000"/>
              </a:lnSpc>
              <a:spcBef>
                <a:spcPts val="371"/>
              </a:spcBef>
              <a:buNone/>
              <a:defRPr sz="2309">
                <a:solidFill>
                  <a:schemeClr val="bg1"/>
                </a:solidFill>
              </a:defRPr>
            </a:lvl1pPr>
            <a:lvl2pPr marL="565476" indent="0">
              <a:buNone/>
              <a:defRPr sz="1732"/>
            </a:lvl2pPr>
            <a:lvl3pPr>
              <a:defRPr sz="1732"/>
            </a:lvl3pPr>
            <a:lvl4pPr>
              <a:defRPr sz="1732"/>
            </a:lvl4pPr>
            <a:lvl5pPr>
              <a:defRPr sz="1732"/>
            </a:lvl5pPr>
          </a:lstStyle>
          <a:p>
            <a:pPr lvl="0"/>
            <a:r>
              <a:rPr lang="en-US"/>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2974263" y="6060901"/>
            <a:ext cx="6935915" cy="776849"/>
          </a:xfrm>
        </p:spPr>
        <p:txBody>
          <a:bodyPr anchor="t">
            <a:normAutofit/>
          </a:bodyPr>
          <a:lstStyle>
            <a:lvl1pPr marL="0" indent="0" algn="r">
              <a:lnSpc>
                <a:spcPct val="100000"/>
              </a:lnSpc>
              <a:spcBef>
                <a:spcPts val="0"/>
              </a:spcBef>
              <a:buNone/>
              <a:defRPr sz="1979" i="1">
                <a:solidFill>
                  <a:schemeClr val="bg1"/>
                </a:solidFill>
              </a:defRPr>
            </a:lvl1pPr>
            <a:lvl2pPr>
              <a:defRPr sz="1732"/>
            </a:lvl2pPr>
            <a:lvl3pPr>
              <a:defRPr sz="1732"/>
            </a:lvl3pPr>
            <a:lvl4pPr>
              <a:defRPr sz="1732"/>
            </a:lvl4pPr>
            <a:lvl5pPr>
              <a:defRPr sz="1732"/>
            </a:lvl5pPr>
          </a:lstStyle>
          <a:p>
            <a:pPr lvl="0"/>
            <a:r>
              <a:rPr lang="en-US"/>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p:nvCxnSpPr>
        <p:spPr>
          <a:xfrm>
            <a:off x="10052050" y="5566562"/>
            <a:ext cx="0" cy="1322303"/>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6584093" y="8178463"/>
            <a:ext cx="6935915" cy="1055539"/>
          </a:xfrm>
        </p:spPr>
        <p:txBody>
          <a:bodyPr anchor="ctr">
            <a:normAutofit/>
          </a:bodyPr>
          <a:lstStyle>
            <a:lvl1pPr marL="0" indent="0" algn="ctr">
              <a:buNone/>
              <a:defRPr sz="2309" b="0">
                <a:solidFill>
                  <a:schemeClr val="bg1"/>
                </a:solidFill>
              </a:defRPr>
            </a:lvl1pPr>
            <a:lvl2pPr>
              <a:defRPr sz="1732"/>
            </a:lvl2pPr>
            <a:lvl3pPr>
              <a:defRPr sz="1732"/>
            </a:lvl3pPr>
            <a:lvl4pPr>
              <a:defRPr sz="1732"/>
            </a:lvl4pPr>
            <a:lvl5pPr>
              <a:defRPr sz="1732"/>
            </a:lvl5pPr>
          </a:lstStyle>
          <a:p>
            <a:pPr lvl="0"/>
            <a:r>
              <a:rPr lang="en-US"/>
              <a:t>Click to edit Master text styles</a:t>
            </a:r>
          </a:p>
        </p:txBody>
      </p:sp>
    </p:spTree>
    <p:extLst>
      <p:ext uri="{BB962C8B-B14F-4D97-AF65-F5344CB8AC3E}">
        <p14:creationId xmlns:p14="http://schemas.microsoft.com/office/powerpoint/2010/main" val="196730456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20104100" cy="1130935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71">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B6F15528-21DE-4FAA-801E-634DDDAF4B2B}" type="slidenum">
              <a:rPr lang="en-US" smtClean="0"/>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5937">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368575" y="4"/>
            <a:ext cx="3694128" cy="5497531"/>
          </a:xfrm>
          <a:prstGeom prst="rect">
            <a:avLst/>
          </a:prstGeom>
          <a:noFill/>
        </p:spPr>
        <p:txBody>
          <a:bodyPr wrap="square" rtlCol="0">
            <a:spAutoFit/>
          </a:bodyPr>
          <a:lstStyle/>
          <a:p>
            <a:pPr algn="ctr"/>
            <a:r>
              <a:rPr lang="en-US" sz="35124">
                <a:solidFill>
                  <a:schemeClr val="bg1"/>
                </a:solidFill>
              </a:rPr>
              <a:t>“</a:t>
            </a:r>
          </a:p>
        </p:txBody>
      </p:sp>
    </p:spTree>
    <p:extLst>
      <p:ext uri="{BB962C8B-B14F-4D97-AF65-F5344CB8AC3E}">
        <p14:creationId xmlns:p14="http://schemas.microsoft.com/office/powerpoint/2010/main" val="257191766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p:nvSpPr>
        <p:spPr>
          <a:xfrm>
            <a:off x="0" y="0"/>
            <a:ext cx="20104100"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71">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endParaRPr lang="en-US"/>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B6F15528-21DE-4FAA-801E-634DDDAF4B2B}" type="slidenum">
              <a:rPr lang="en-US" smtClean="0"/>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2513013" y="2638849"/>
            <a:ext cx="15078075" cy="6031653"/>
          </a:xfrm>
        </p:spPr>
        <p:txBody>
          <a:bodyPr anchor="ctr">
            <a:normAutofit/>
          </a:bodyPr>
          <a:lstStyle>
            <a:lvl1pPr marL="0" indent="0" algn="l">
              <a:buNone/>
              <a:defRPr sz="5937">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p:nvSpPr>
        <p:spPr>
          <a:xfrm>
            <a:off x="368575" y="4"/>
            <a:ext cx="3694128" cy="5497531"/>
          </a:xfrm>
          <a:prstGeom prst="rect">
            <a:avLst/>
          </a:prstGeom>
          <a:noFill/>
        </p:spPr>
        <p:txBody>
          <a:bodyPr wrap="square" rtlCol="0">
            <a:spAutoFit/>
          </a:bodyPr>
          <a:lstStyle/>
          <a:p>
            <a:pPr algn="ctr"/>
            <a:r>
              <a:rPr lang="en-US" sz="35124">
                <a:solidFill>
                  <a:schemeClr val="bg1"/>
                </a:solidFill>
              </a:rPr>
              <a:t>“</a:t>
            </a:r>
          </a:p>
        </p:txBody>
      </p:sp>
    </p:spTree>
    <p:extLst>
      <p:ext uri="{BB962C8B-B14F-4D97-AF65-F5344CB8AC3E}">
        <p14:creationId xmlns:p14="http://schemas.microsoft.com/office/powerpoint/2010/main" val="91897538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8" y="0"/>
            <a:ext cx="20104098" cy="11309350"/>
          </a:xfrm>
        </p:spPr>
        <p:txBody>
          <a:bodyPr anchor="ctr"/>
          <a:lstStyle>
            <a:lvl1pPr marL="0" indent="0" algn="ctr">
              <a:buNone/>
              <a:defRPr/>
            </a:lvl1pPr>
          </a:lstStyle>
          <a:p>
            <a:endParaRPr lang="en-US"/>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endParaRPr lang="en-US"/>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98318677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0"/>
            <a:ext cx="9951530" cy="11309350"/>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2" y="0"/>
            <a:ext cx="9951530" cy="11309350"/>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137869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152570" y="-2"/>
            <a:ext cx="9951530" cy="5534042"/>
          </a:xfrm>
        </p:spPr>
        <p:txBody>
          <a:bodyPr anchor="ctr"/>
          <a:lstStyle>
            <a:lvl1pPr marL="0" indent="0" algn="ctr">
              <a:buNone/>
              <a:defRPr/>
            </a:lvl1pPr>
          </a:lstStyle>
          <a:p>
            <a:endParaRPr lang="en-US"/>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2" y="-2"/>
            <a:ext cx="9951530" cy="5534042"/>
          </a:xfrm>
        </p:spPr>
        <p:txBody>
          <a:bodyPr anchor="ctr"/>
          <a:lstStyle>
            <a:lvl1pPr marL="0" indent="0" algn="ctr">
              <a:buNone/>
              <a:defRPr/>
            </a:lvl1pPr>
          </a:lstStyle>
          <a:p>
            <a:endParaRPr lang="en-US"/>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10152570" y="5775308"/>
            <a:ext cx="9951530" cy="5534042"/>
          </a:xfrm>
        </p:spPr>
        <p:txBody>
          <a:bodyPr anchor="ctr"/>
          <a:lstStyle>
            <a:lvl1pPr marL="0" indent="0" algn="ctr">
              <a:buNone/>
              <a:defRPr/>
            </a:lvl1pPr>
          </a:lstStyle>
          <a:p>
            <a:endParaRPr lang="en-US"/>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2" y="5775308"/>
            <a:ext cx="9951530" cy="5534042"/>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endParaRPr lang="en-US"/>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69918203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400" y="5199160"/>
            <a:ext cx="8569370"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endParaRPr lang="en-US"/>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B6F15528-21DE-4FAA-801E-634DDDAF4B2B}" type="slidenum">
              <a:rPr lang="en-US" smtClean="0"/>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1011488" y="5216434"/>
            <a:ext cx="8564347" cy="4523740"/>
          </a:xfrm>
        </p:spPr>
        <p:txBody>
          <a:bodyPr anchor="t">
            <a:normAutofit/>
          </a:bodyPr>
          <a:lstStyle>
            <a:lvl1pPr algn="l">
              <a:defRPr sz="4617">
                <a:solidFill>
                  <a:schemeClr val="bg1"/>
                </a:solidFill>
              </a:defRPr>
            </a:lvl1pPr>
          </a:lstStyle>
          <a:p>
            <a:r>
              <a:rPr lang="en-US"/>
              <a:t>Click to edit Master title style</a:t>
            </a:r>
          </a:p>
        </p:txBody>
      </p:sp>
    </p:spTree>
    <p:extLst>
      <p:ext uri="{BB962C8B-B14F-4D97-AF65-F5344CB8AC3E}">
        <p14:creationId xmlns:p14="http://schemas.microsoft.com/office/powerpoint/2010/main" val="14482257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endParaRPr lang="en-US"/>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B6F15528-21DE-4FAA-801E-634DDDAF4B2B}" type="slidenum">
              <a:rPr lang="en-US" smtClean="0"/>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995782" y="5263559"/>
            <a:ext cx="5428107" cy="4548087"/>
          </a:xfrm>
        </p:spPr>
        <p:txBody>
          <a:bodyPr anchor="t">
            <a:normAutofit/>
          </a:bodyPr>
          <a:lstStyle>
            <a:lvl1pPr algn="l">
              <a:defRPr sz="5277">
                <a:solidFill>
                  <a:schemeClr val="bg1"/>
                </a:solidFill>
              </a:defRPr>
            </a:lvl1pPr>
          </a:lstStyle>
          <a:p>
            <a:r>
              <a:rPr lang="en-US"/>
              <a:t>Click to edit Master title style</a:t>
            </a:r>
          </a:p>
        </p:txBody>
      </p:sp>
    </p:spTree>
    <p:extLst>
      <p:ext uri="{BB962C8B-B14F-4D97-AF65-F5344CB8AC3E}">
        <p14:creationId xmlns:p14="http://schemas.microsoft.com/office/powerpoint/2010/main" val="100509815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212883" y="0"/>
            <a:ext cx="9891217"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0" y="0"/>
            <a:ext cx="9891217"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71"/>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B6F15528-21DE-4FAA-801E-634DDDAF4B2B}" type="slidenum">
              <a:rPr lang="en-US" smtClean="0"/>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995785" y="879625"/>
            <a:ext cx="7956829" cy="8932030"/>
          </a:xfrm>
        </p:spPr>
        <p:txBody>
          <a:bodyPr anchor="t">
            <a:normAutofit/>
          </a:bodyPr>
          <a:lstStyle>
            <a:lvl1pPr algn="l">
              <a:defRPr sz="4617">
                <a:solidFill>
                  <a:schemeClr val="bg1"/>
                </a:solidFill>
              </a:defRPr>
            </a:lvl1pPr>
          </a:lstStyle>
          <a:p>
            <a:r>
              <a:rPr lang="en-US"/>
              <a:t>Click to edit Master title style</a:t>
            </a:r>
          </a:p>
        </p:txBody>
      </p:sp>
    </p:spTree>
    <p:extLst>
      <p:ext uri="{BB962C8B-B14F-4D97-AF65-F5344CB8AC3E}">
        <p14:creationId xmlns:p14="http://schemas.microsoft.com/office/powerpoint/2010/main" val="34854496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891217"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10212883" y="0"/>
            <a:ext cx="9891217" cy="11309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71"/>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endParaRPr lang="en-US"/>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B6F15528-21DE-4FAA-801E-634DDDAF4B2B}" type="slidenum">
              <a:rPr lang="en-US" smtClean="0"/>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11142072" y="879625"/>
            <a:ext cx="7956829" cy="8932030"/>
          </a:xfrm>
        </p:spPr>
        <p:txBody>
          <a:bodyPr anchor="t">
            <a:normAutofit/>
          </a:bodyPr>
          <a:lstStyle>
            <a:lvl1pPr algn="l">
              <a:defRPr sz="4617">
                <a:solidFill>
                  <a:schemeClr val="bg1"/>
                </a:solidFill>
              </a:defRPr>
            </a:lvl1pPr>
          </a:lstStyle>
          <a:p>
            <a:r>
              <a:rPr lang="en-US"/>
              <a:t>Click to edit Master title style</a:t>
            </a:r>
          </a:p>
        </p:txBody>
      </p:sp>
    </p:spTree>
    <p:extLst>
      <p:ext uri="{BB962C8B-B14F-4D97-AF65-F5344CB8AC3E}">
        <p14:creationId xmlns:p14="http://schemas.microsoft.com/office/powerpoint/2010/main" val="124877213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10504400" y="5199160"/>
            <a:ext cx="8569370"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endParaRPr lang="en-US"/>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B6F15528-21DE-4FAA-801E-634DDDAF4B2B}" type="slidenum">
              <a:rPr lang="en-US" smtClean="0"/>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1011488" y="5216434"/>
            <a:ext cx="8564347" cy="4523740"/>
          </a:xfrm>
        </p:spPr>
        <p:txBody>
          <a:bodyPr anchor="t">
            <a:normAutofit/>
          </a:bodyPr>
          <a:lstStyle>
            <a:lvl1pPr algn="l">
              <a:defRPr sz="4617">
                <a:solidFill>
                  <a:schemeClr val="bg1"/>
                </a:solidFill>
              </a:defRPr>
            </a:lvl1pPr>
          </a:lstStyle>
          <a:p>
            <a:r>
              <a:rPr lang="en-US"/>
              <a:t>Click to edit Master title style</a:t>
            </a:r>
          </a:p>
        </p:txBody>
      </p:sp>
    </p:spTree>
    <p:extLst>
      <p:ext uri="{BB962C8B-B14F-4D97-AF65-F5344CB8AC3E}">
        <p14:creationId xmlns:p14="http://schemas.microsoft.com/office/powerpoint/2010/main" val="133740698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20104100" cy="4146762"/>
          </a:xfrm>
        </p:spPr>
        <p:txBody>
          <a:bodyPr anchor="ctr"/>
          <a:lstStyle>
            <a:lvl1pPr marL="0" indent="0" algn="ctr">
              <a:buNone/>
              <a:defRPr/>
            </a:lvl1pPr>
          </a:lstStyle>
          <a:p>
            <a:endParaRPr lang="en-US"/>
          </a:p>
        </p:txBody>
      </p:sp>
      <p:sp>
        <p:nvSpPr>
          <p:cNvPr id="3" name="Rectangle 2">
            <a:extLst>
              <a:ext uri="{FF2B5EF4-FFF2-40B4-BE49-F238E27FC236}">
                <a16:creationId xmlns:a16="http://schemas.microsoft.com/office/drawing/2014/main" id="{477AEC52-4486-4405-80BC-EFCC9A410F5C}"/>
              </a:ext>
            </a:extLst>
          </p:cNvPr>
          <p:cNvSpPr/>
          <p:nvPr/>
        </p:nvSpPr>
        <p:spPr>
          <a:xfrm>
            <a:off x="0" y="4372949"/>
            <a:ext cx="20104100" cy="693640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7337997"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13680213" y="5263559"/>
            <a:ext cx="5428107" cy="452374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endParaRPr lang="en-US"/>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B6F15528-21DE-4FAA-801E-634DDDAF4B2B}" type="slidenum">
              <a:rPr lang="en-US" smtClean="0"/>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995782" y="5263559"/>
            <a:ext cx="5428107" cy="4548087"/>
          </a:xfrm>
        </p:spPr>
        <p:txBody>
          <a:bodyPr anchor="t">
            <a:normAutofit/>
          </a:bodyPr>
          <a:lstStyle>
            <a:lvl1pPr algn="l">
              <a:defRPr sz="4617">
                <a:solidFill>
                  <a:schemeClr val="bg1"/>
                </a:solidFill>
              </a:defRPr>
            </a:lvl1pPr>
          </a:lstStyle>
          <a:p>
            <a:r>
              <a:rPr lang="en-US"/>
              <a:t>Click to edit Master title style</a:t>
            </a:r>
          </a:p>
        </p:txBody>
      </p:sp>
    </p:spTree>
    <p:extLst>
      <p:ext uri="{BB962C8B-B14F-4D97-AF65-F5344CB8AC3E}">
        <p14:creationId xmlns:p14="http://schemas.microsoft.com/office/powerpoint/2010/main" val="14404827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10212883" y="0"/>
            <a:ext cx="9891217"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0" y="0"/>
            <a:ext cx="9891217"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B6F15528-21DE-4FAA-801E-634DDDAF4B2B}" type="slidenum">
              <a:rPr lang="en-US" smtClean="0"/>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997357" y="879625"/>
            <a:ext cx="7956829" cy="8932030"/>
          </a:xfrm>
        </p:spPr>
        <p:txBody>
          <a:bodyPr anchor="t">
            <a:normAutofit/>
          </a:bodyPr>
          <a:lstStyle>
            <a:lvl1pPr algn="l">
              <a:defRPr sz="4617">
                <a:solidFill>
                  <a:schemeClr val="bg1"/>
                </a:solidFill>
              </a:defRPr>
            </a:lvl1pPr>
          </a:lstStyle>
          <a:p>
            <a:r>
              <a:rPr lang="en-US"/>
              <a:t>Click to edit Master title style</a:t>
            </a:r>
          </a:p>
        </p:txBody>
      </p:sp>
    </p:spTree>
    <p:extLst>
      <p:ext uri="{BB962C8B-B14F-4D97-AF65-F5344CB8AC3E}">
        <p14:creationId xmlns:p14="http://schemas.microsoft.com/office/powerpoint/2010/main" val="102233815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9891217" cy="11309350"/>
          </a:xfrm>
        </p:spPr>
        <p:txBody>
          <a:bodyPr anchor="ctr"/>
          <a:lstStyle>
            <a:lvl1pPr marL="0" indent="0" algn="ctr">
              <a:buNone/>
              <a:defRPr/>
            </a:lvl1pPr>
          </a:lstStyle>
          <a:p>
            <a:endParaRPr lang="en-US"/>
          </a:p>
        </p:txBody>
      </p:sp>
      <p:sp>
        <p:nvSpPr>
          <p:cNvPr id="2" name="Rectangle 1">
            <a:extLst>
              <a:ext uri="{FF2B5EF4-FFF2-40B4-BE49-F238E27FC236}">
                <a16:creationId xmlns:a16="http://schemas.microsoft.com/office/drawing/2014/main" id="{337C00AF-0D1C-4AF1-BCA4-DBA39740674B}"/>
              </a:ext>
            </a:extLst>
          </p:cNvPr>
          <p:cNvSpPr/>
          <p:nvPr/>
        </p:nvSpPr>
        <p:spPr>
          <a:xfrm>
            <a:off x="10212883" y="0"/>
            <a:ext cx="9891217"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B6F15528-21DE-4FAA-801E-634DDDAF4B2B}" type="slidenum">
              <a:rPr lang="en-US" smtClean="0"/>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11142072" y="879625"/>
            <a:ext cx="7956829" cy="8932030"/>
          </a:xfrm>
        </p:spPr>
        <p:txBody>
          <a:bodyPr anchor="t">
            <a:normAutofit/>
          </a:bodyPr>
          <a:lstStyle>
            <a:lvl1pPr algn="l">
              <a:defRPr sz="4617">
                <a:solidFill>
                  <a:schemeClr val="bg1"/>
                </a:solidFill>
              </a:defRPr>
            </a:lvl1pPr>
          </a:lstStyle>
          <a:p>
            <a:r>
              <a:rPr lang="en-US"/>
              <a:t>Click to edit Master title style</a:t>
            </a:r>
          </a:p>
        </p:txBody>
      </p:sp>
    </p:spTree>
    <p:extLst>
      <p:ext uri="{BB962C8B-B14F-4D97-AF65-F5344CB8AC3E}">
        <p14:creationId xmlns:p14="http://schemas.microsoft.com/office/powerpoint/2010/main" val="33401521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10212883" y="0"/>
            <a:ext cx="9891217"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5" name="Rectangle 4">
            <a:extLst>
              <a:ext uri="{FF2B5EF4-FFF2-40B4-BE49-F238E27FC236}">
                <a16:creationId xmlns:a16="http://schemas.microsoft.com/office/drawing/2014/main" id="{492C0B08-8AAF-41EE-AB4F-B3D4E09B78AC}"/>
              </a:ext>
            </a:extLst>
          </p:cNvPr>
          <p:cNvSpPr/>
          <p:nvPr/>
        </p:nvSpPr>
        <p:spPr>
          <a:xfrm>
            <a:off x="0" y="0"/>
            <a:ext cx="9891217" cy="1130935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rmAutofit/>
          </a:bodyPr>
          <a:lstStyle>
            <a:lvl1pPr marL="0" indent="0">
              <a:buNone/>
              <a:defRPr sz="4617" b="1">
                <a:solidFill>
                  <a:schemeClr val="bg1"/>
                </a:solidFill>
              </a:defRPr>
            </a:lvl1pPr>
            <a:lvl2pPr marL="424096"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2" y="2638859"/>
            <a:ext cx="8142161" cy="2459210"/>
          </a:xfrm>
        </p:spPr>
        <p:txBody>
          <a:bodyPr anchor="b">
            <a:normAutofit/>
          </a:bodyPr>
          <a:lstStyle>
            <a:lvl1pPr marL="0" indent="0">
              <a:buNone/>
              <a:defRPr sz="4617" b="1">
                <a:solidFill>
                  <a:schemeClr val="bg1"/>
                </a:solidFill>
              </a:defRPr>
            </a:lvl1pPr>
            <a:lvl2pPr marL="424096"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3" y="5308117"/>
            <a:ext cx="8141114"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4" y="5308117"/>
            <a:ext cx="8141114"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endParaRPr lang="en-US"/>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77738150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p:nvSpPr>
        <p:spPr>
          <a:xfrm>
            <a:off x="10212883" y="0"/>
            <a:ext cx="9891217" cy="1130935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5" name="Rectangle 4">
            <a:extLst>
              <a:ext uri="{FF2B5EF4-FFF2-40B4-BE49-F238E27FC236}">
                <a16:creationId xmlns:a16="http://schemas.microsoft.com/office/drawing/2014/main" id="{492C0B08-8AAF-41EE-AB4F-B3D4E09B78AC}"/>
              </a:ext>
            </a:extLst>
          </p:cNvPr>
          <p:cNvSpPr/>
          <p:nvPr/>
        </p:nvSpPr>
        <p:spPr>
          <a:xfrm>
            <a:off x="0" y="0"/>
            <a:ext cx="9891217" cy="113093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671"/>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954945" y="2638850"/>
            <a:ext cx="8142161" cy="2459211"/>
          </a:xfrm>
        </p:spPr>
        <p:txBody>
          <a:bodyPr anchor="b">
            <a:noAutofit/>
          </a:bodyPr>
          <a:lstStyle>
            <a:lvl1pPr marL="0" indent="0">
              <a:buNone/>
              <a:defRPr sz="4617" b="1">
                <a:solidFill>
                  <a:schemeClr val="bg1"/>
                </a:solidFill>
              </a:defRPr>
            </a:lvl1pPr>
            <a:lvl2pPr marL="424096"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11005422" y="2638859"/>
            <a:ext cx="8142161" cy="2459210"/>
          </a:xfrm>
        </p:spPr>
        <p:txBody>
          <a:bodyPr anchor="b">
            <a:normAutofit/>
          </a:bodyPr>
          <a:lstStyle>
            <a:lvl1pPr marL="0" indent="0">
              <a:buNone/>
              <a:defRPr sz="4617" b="1">
                <a:solidFill>
                  <a:schemeClr val="bg1"/>
                </a:solidFill>
              </a:defRPr>
            </a:lvl1pPr>
            <a:lvl2pPr marL="424096"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955993" y="5308117"/>
            <a:ext cx="8141114"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11006474" y="5308117"/>
            <a:ext cx="8141114" cy="376978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endParaRPr lang="en-US"/>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lvl1pPr>
              <a:defRPr>
                <a:solidFill>
                  <a:schemeClr val="bg1"/>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275631059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Slide master 1">
    <p:spTree>
      <p:nvGrpSpPr>
        <p:cNvPr id="1" name=""/>
        <p:cNvGrpSpPr/>
        <p:nvPr/>
      </p:nvGrpSpPr>
      <p:grpSpPr>
        <a:xfrm>
          <a:off x="0" y="0"/>
          <a:ext cx="0" cy="0"/>
          <a:chOff x="0" y="0"/>
          <a:chExt cx="0" cy="0"/>
        </a:xfrm>
      </p:grpSpPr>
      <p:sp>
        <p:nvSpPr>
          <p:cNvPr id="2" name="Shape 0"/>
          <p:cNvSpPr/>
          <p:nvPr/>
        </p:nvSpPr>
        <p:spPr>
          <a:xfrm>
            <a:off x="3" y="0"/>
            <a:ext cx="20103597" cy="11309350"/>
          </a:xfrm>
          <a:prstGeom prst="rect">
            <a:avLst/>
          </a:prstGeom>
          <a:solidFill>
            <a:srgbClr val="FAFAFA"/>
          </a:solidFill>
          <a:ln/>
        </p:spPr>
        <p:txBody>
          <a:bodyPr/>
          <a:lstStyle/>
          <a:p>
            <a:endParaRPr lang="en-US" sz="2226"/>
          </a:p>
        </p:txBody>
      </p:sp>
      <p:sp>
        <p:nvSpPr>
          <p:cNvPr id="3" name="Shape 1"/>
          <p:cNvSpPr/>
          <p:nvPr/>
        </p:nvSpPr>
        <p:spPr>
          <a:xfrm>
            <a:off x="3" y="0"/>
            <a:ext cx="20103597" cy="11309350"/>
          </a:xfrm>
          <a:prstGeom prst="rect">
            <a:avLst/>
          </a:prstGeom>
          <a:solidFill>
            <a:srgbClr val="FFFFFF"/>
          </a:solidFill>
          <a:ln/>
        </p:spPr>
        <p:txBody>
          <a:bodyPr/>
          <a:lstStyle/>
          <a:p>
            <a:endParaRPr lang="en-US" sz="2226"/>
          </a:p>
        </p:txBody>
      </p:sp>
    </p:spTree>
    <p:extLst>
      <p:ext uri="{BB962C8B-B14F-4D97-AF65-F5344CB8AC3E}">
        <p14:creationId xmlns:p14="http://schemas.microsoft.com/office/powerpoint/2010/main" val="31502255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586709229"/>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382157" y="3010591"/>
            <a:ext cx="8217551"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504395" y="3010591"/>
            <a:ext cx="8217548"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8596293" y="9811647"/>
            <a:ext cx="1005205" cy="1123080"/>
          </a:xfrm>
        </p:spPr>
        <p:txBody>
          <a:bodyPr/>
          <a:lstStyle/>
          <a:p>
            <a:fld id="{48F63A3B-78C7-47BE-AE5E-E10140E04643}"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2957869947"/>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7290877"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13169442" y="1507914"/>
            <a:ext cx="5548732" cy="8303733"/>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endParaRPr lang="en-US"/>
          </a:p>
        </p:txBody>
      </p:sp>
    </p:spTree>
    <p:extLst>
      <p:ext uri="{BB962C8B-B14F-4D97-AF65-F5344CB8AC3E}">
        <p14:creationId xmlns:p14="http://schemas.microsoft.com/office/powerpoint/2010/main" val="905384890"/>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2157" y="3010591"/>
            <a:ext cx="17339786" cy="6785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1397235" y="904748"/>
            <a:ext cx="17309630" cy="1883322"/>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566975999"/>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4102064935"/>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48F63A3B-78C7-47BE-AE5E-E10140E04643}"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1397236" y="1497703"/>
            <a:ext cx="5575539" cy="8303733"/>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7277684" y="1507912"/>
            <a:ext cx="11429181" cy="8293523"/>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endParaRPr lang="en-US"/>
          </a:p>
        </p:txBody>
      </p:sp>
    </p:spTree>
    <p:extLst>
      <p:ext uri="{BB962C8B-B14F-4D97-AF65-F5344CB8AC3E}">
        <p14:creationId xmlns:p14="http://schemas.microsoft.com/office/powerpoint/2010/main" val="4173776670"/>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theme" Target="../theme/theme2.xml"/><Relationship Id="rId8"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image" Target="../media/image1.png"/><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 Type="http://schemas.openxmlformats.org/officeDocument/2006/relationships/slideLayout" Target="../slideLayouts/slideLayout85.xml"/><Relationship Id="rId16" Type="http://schemas.openxmlformats.org/officeDocument/2006/relationships/slideLayout" Target="../slideLayouts/slideLayout99.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19" Type="http://schemas.openxmlformats.org/officeDocument/2006/relationships/theme" Target="../theme/theme4.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18" Type="http://schemas.openxmlformats.org/officeDocument/2006/relationships/slideLayout" Target="../slideLayouts/slideLayout119.xml"/><Relationship Id="rId26" Type="http://schemas.openxmlformats.org/officeDocument/2006/relationships/theme" Target="../theme/theme5.xml"/><Relationship Id="rId3" Type="http://schemas.openxmlformats.org/officeDocument/2006/relationships/slideLayout" Target="../slideLayouts/slideLayout104.xml"/><Relationship Id="rId21" Type="http://schemas.openxmlformats.org/officeDocument/2006/relationships/slideLayout" Target="../slideLayouts/slideLayout122.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17" Type="http://schemas.openxmlformats.org/officeDocument/2006/relationships/slideLayout" Target="../slideLayouts/slideLayout118.xml"/><Relationship Id="rId25" Type="http://schemas.openxmlformats.org/officeDocument/2006/relationships/slideLayout" Target="../slideLayouts/slideLayout126.xml"/><Relationship Id="rId2" Type="http://schemas.openxmlformats.org/officeDocument/2006/relationships/slideLayout" Target="../slideLayouts/slideLayout103.xml"/><Relationship Id="rId16" Type="http://schemas.openxmlformats.org/officeDocument/2006/relationships/slideLayout" Target="../slideLayouts/slideLayout117.xml"/><Relationship Id="rId20" Type="http://schemas.openxmlformats.org/officeDocument/2006/relationships/slideLayout" Target="../slideLayouts/slideLayout121.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24" Type="http://schemas.openxmlformats.org/officeDocument/2006/relationships/slideLayout" Target="../slideLayouts/slideLayout125.xml"/><Relationship Id="rId5" Type="http://schemas.openxmlformats.org/officeDocument/2006/relationships/slideLayout" Target="../slideLayouts/slideLayout106.xml"/><Relationship Id="rId15" Type="http://schemas.openxmlformats.org/officeDocument/2006/relationships/slideLayout" Target="../slideLayouts/slideLayout116.xml"/><Relationship Id="rId23" Type="http://schemas.openxmlformats.org/officeDocument/2006/relationships/slideLayout" Target="../slideLayouts/slideLayout124.xml"/><Relationship Id="rId10" Type="http://schemas.openxmlformats.org/officeDocument/2006/relationships/slideLayout" Target="../slideLayouts/slideLayout111.xml"/><Relationship Id="rId19" Type="http://schemas.openxmlformats.org/officeDocument/2006/relationships/slideLayout" Target="../slideLayouts/slideLayout120.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slideLayout" Target="../slideLayouts/slideLayout115.xml"/><Relationship Id="rId22" Type="http://schemas.openxmlformats.org/officeDocument/2006/relationships/slideLayout" Target="../slideLayouts/slideLayout123.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7235" y="904749"/>
            <a:ext cx="17309630" cy="18833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97235" y="3010591"/>
            <a:ext cx="17309630"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solidFill>
              </a:defRPr>
            </a:lvl1pPr>
          </a:lstStyle>
          <a:p>
            <a:fld id="{B6F15528-21DE-4FAA-801E-634DDDAF4B2B}" type="slidenum">
              <a:rPr lang="en-US" smtClean="0"/>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670137" y="10072128"/>
            <a:ext cx="6785134" cy="602118"/>
          </a:xfrm>
          <a:prstGeom prst="rect">
            <a:avLst/>
          </a:prstGeom>
        </p:spPr>
        <p:txBody>
          <a:bodyPr vert="horz" lIns="91440" tIns="45720" rIns="91440" bIns="45720" rtlCol="0" anchor="ctr"/>
          <a:lstStyle>
            <a:lvl1pPr algn="l">
              <a:defRPr sz="1649">
                <a:solidFill>
                  <a:schemeClr val="tx1"/>
                </a:solidFill>
              </a:defRPr>
            </a:lvl1pPr>
          </a:lstStyle>
          <a:p>
            <a:endParaRPr lang="en-US"/>
          </a:p>
        </p:txBody>
      </p:sp>
      <p:pic>
        <p:nvPicPr>
          <p:cNvPr id="7" name="Picture 6" descr="A picture containing text&#10;&#10;Description automatically generated">
            <a:extLst>
              <a:ext uri="{FF2B5EF4-FFF2-40B4-BE49-F238E27FC236}">
                <a16:creationId xmlns:a16="http://schemas.microsoft.com/office/drawing/2014/main" id="{72F66FDF-0BB9-2F60-6935-63D4BC4BD231}"/>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Tree>
    <p:extLst>
      <p:ext uri="{BB962C8B-B14F-4D97-AF65-F5344CB8AC3E}">
        <p14:creationId xmlns:p14="http://schemas.microsoft.com/office/powerpoint/2010/main" val="2953803125"/>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10" r:id="rId21"/>
    <p:sldLayoutId id="2147483711" r:id="rId22"/>
    <p:sldLayoutId id="2147483680" r:id="rId23"/>
    <p:sldLayoutId id="2147483681" r:id="rId24"/>
    <p:sldLayoutId id="2147483683" r:id="rId25"/>
    <p:sldLayoutId id="2147483684" r:id="rId26"/>
    <p:sldLayoutId id="2147483685" r:id="rId27"/>
    <p:sldLayoutId id="2147483687" r:id="rId28"/>
  </p:sldLayoutIdLst>
  <p:txStyles>
    <p:titleStyle>
      <a:lvl1pPr algn="l" defTabSz="1507846" rtl="0" eaLnBrk="1" latinLnBrk="0" hangingPunct="1">
        <a:lnSpc>
          <a:spcPct val="90000"/>
        </a:lnSpc>
        <a:spcBef>
          <a:spcPct val="0"/>
        </a:spcBef>
        <a:buNone/>
        <a:defRPr sz="659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1382157" y="602119"/>
            <a:ext cx="17339786" cy="21859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670137" y="10072126"/>
            <a:ext cx="6785134" cy="602118"/>
          </a:xfrm>
          <a:prstGeom prst="rect">
            <a:avLst/>
          </a:prstGeom>
        </p:spPr>
        <p:txBody>
          <a:bodyPr vert="horz" lIns="91440" tIns="45720" rIns="91440" bIns="45720" rtlCol="0" anchor="ctr"/>
          <a:lstStyle>
            <a:lvl1pPr algn="l">
              <a:defRPr sz="1649">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29497672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Lst>
  <p:hf hdr="0" dt="0"/>
  <p:txStyles>
    <p:titleStyle>
      <a:lvl1pPr algn="l" defTabSz="1507846" rtl="0" eaLnBrk="1" latinLnBrk="0" hangingPunct="1">
        <a:lnSpc>
          <a:spcPct val="90000"/>
        </a:lnSpc>
        <a:spcBef>
          <a:spcPct val="0"/>
        </a:spcBef>
        <a:buNone/>
        <a:defRPr sz="593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97235" y="904749"/>
            <a:ext cx="17309630" cy="18833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97235" y="3010591"/>
            <a:ext cx="17309630"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solidFill>
              </a:defRPr>
            </a:lvl1pPr>
          </a:lstStyle>
          <a:p>
            <a:fld id="{B6F15528-21DE-4FAA-801E-634DDDAF4B2B}" type="slidenum">
              <a:rPr lang="en-US" smtClean="0"/>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670137" y="10072128"/>
            <a:ext cx="6785134" cy="602118"/>
          </a:xfrm>
          <a:prstGeom prst="rect">
            <a:avLst/>
          </a:prstGeom>
        </p:spPr>
        <p:txBody>
          <a:bodyPr vert="horz" lIns="91440" tIns="45720" rIns="91440" bIns="45720" rtlCol="0" anchor="ctr"/>
          <a:lstStyle>
            <a:lvl1pPr algn="l">
              <a:defRPr sz="1649">
                <a:solidFill>
                  <a:schemeClr val="tx1"/>
                </a:solidFill>
              </a:defRPr>
            </a:lvl1pPr>
          </a:lstStyle>
          <a:p>
            <a:endParaRPr lang="en-US"/>
          </a:p>
        </p:txBody>
      </p:sp>
      <p:pic>
        <p:nvPicPr>
          <p:cNvPr id="10" name="Picture 9" descr="A picture containing text&#10;&#10;Description automatically generated">
            <a:extLst>
              <a:ext uri="{FF2B5EF4-FFF2-40B4-BE49-F238E27FC236}">
                <a16:creationId xmlns:a16="http://schemas.microsoft.com/office/drawing/2014/main" id="{6B37B51E-209A-7A4B-1C6B-AD205D71D34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Tree>
    <p:extLst>
      <p:ext uri="{BB962C8B-B14F-4D97-AF65-F5344CB8AC3E}">
        <p14:creationId xmlns:p14="http://schemas.microsoft.com/office/powerpoint/2010/main" val="1301676516"/>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73" r:id="rId21"/>
  </p:sldLayoutIdLst>
  <p:txStyles>
    <p:titleStyle>
      <a:lvl1pPr algn="l" defTabSz="1507846" rtl="0" eaLnBrk="1" latinLnBrk="0" hangingPunct="1">
        <a:lnSpc>
          <a:spcPct val="90000"/>
        </a:lnSpc>
        <a:spcBef>
          <a:spcPct val="0"/>
        </a:spcBef>
        <a:buNone/>
        <a:defRPr sz="659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1382157" y="602119"/>
            <a:ext cx="17339786" cy="21859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670137" y="10072126"/>
            <a:ext cx="6785134" cy="602118"/>
          </a:xfrm>
          <a:prstGeom prst="rect">
            <a:avLst/>
          </a:prstGeom>
        </p:spPr>
        <p:txBody>
          <a:bodyPr vert="horz" lIns="91440" tIns="45720" rIns="91440" bIns="45720" rtlCol="0" anchor="ctr"/>
          <a:lstStyle>
            <a:lvl1pPr algn="l">
              <a:defRPr sz="1649">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8596293" y="9811647"/>
            <a:ext cx="1005205" cy="1123080"/>
          </a:xfrm>
          <a:prstGeom prst="rect">
            <a:avLst/>
          </a:prstGeom>
        </p:spPr>
        <p:txBody>
          <a:bodyPr vert="horz" lIns="91440" tIns="45720" rIns="91440" bIns="45720" rtlCol="0" anchor="ctr"/>
          <a:lstStyle>
            <a:lvl1pPr algn="ctr">
              <a:defRPr sz="1649">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3935994592"/>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Lst>
  <p:hf hdr="0" dt="0"/>
  <p:txStyles>
    <p:titleStyle>
      <a:lvl1pPr algn="l" defTabSz="1507846" rtl="0" eaLnBrk="1" latinLnBrk="0" hangingPunct="1">
        <a:lnSpc>
          <a:spcPct val="90000"/>
        </a:lnSpc>
        <a:spcBef>
          <a:spcPct val="0"/>
        </a:spcBef>
        <a:buNone/>
        <a:defRPr sz="5936" b="1"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Clr>
          <a:schemeClr val="accent1"/>
        </a:buClr>
        <a:buFont typeface="Arial" panose="020B0604020202020204" pitchFamily="34" charset="0"/>
        <a:buChar char="•"/>
        <a:defRPr sz="3298"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Clr>
          <a:schemeClr val="accent1"/>
        </a:buClr>
        <a:buFont typeface="Arial" panose="020B0604020202020204" pitchFamily="34" charset="0"/>
        <a:buChar char="•"/>
        <a:defRPr sz="296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Clr>
          <a:schemeClr val="accent1"/>
        </a:buClr>
        <a:buFont typeface="Arial" panose="020B0604020202020204" pitchFamily="34" charset="0"/>
        <a:buChar char="•"/>
        <a:defRPr sz="263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Clr>
          <a:schemeClr val="accent1"/>
        </a:buClr>
        <a:buFont typeface="Arial" panose="020B0604020202020204" pitchFamily="34" charset="0"/>
        <a:buChar char="•"/>
        <a:defRPr sz="2309"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Clr>
          <a:schemeClr val="accent1"/>
        </a:buClr>
        <a:buFont typeface="Arial" panose="020B0604020202020204" pitchFamily="34" charset="0"/>
        <a:buChar char="•"/>
        <a:defRPr sz="1979"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n-US"/>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1382157" y="602125"/>
            <a:ext cx="17339786" cy="218595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1010884" y="10072135"/>
            <a:ext cx="6785134" cy="602118"/>
          </a:xfrm>
          <a:prstGeom prst="rect">
            <a:avLst/>
          </a:prstGeom>
        </p:spPr>
        <p:txBody>
          <a:bodyPr vert="horz" lIns="91440" tIns="45720" rIns="91440" bIns="45720" rtlCol="0" anchor="ctr"/>
          <a:lstStyle>
            <a:lvl1pPr algn="l">
              <a:defRPr sz="1237">
                <a:solidFill>
                  <a:schemeClr val="tx1">
                    <a:tint val="75000"/>
                  </a:schemeClr>
                </a:solidFill>
              </a:defRPr>
            </a:lvl1pPr>
          </a:lstStyle>
          <a:p>
            <a:endParaRPr lang="en-US"/>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8219341" y="9811655"/>
            <a:ext cx="1005205" cy="1123080"/>
          </a:xfrm>
          <a:prstGeom prst="rect">
            <a:avLst/>
          </a:prstGeom>
        </p:spPr>
        <p:txBody>
          <a:bodyPr vert="horz" lIns="91440" tIns="45720" rIns="91440" bIns="45720" rtlCol="0" anchor="ctr"/>
          <a:lstStyle>
            <a:lvl1pPr algn="ctr">
              <a:defRPr sz="1237">
                <a:solidFill>
                  <a:schemeClr val="tx1">
                    <a:tint val="75000"/>
                  </a:schemeClr>
                </a:solidFill>
              </a:defRPr>
            </a:lvl1pPr>
          </a:lstStyle>
          <a:p>
            <a:fld id="{B6F15528-21DE-4FAA-801E-634DDDAF4B2B}" type="slidenum">
              <a:rPr lang="en-US" smtClean="0"/>
              <a:t>‹#›</a:t>
            </a:fld>
            <a:endParaRPr lang="en-US"/>
          </a:p>
        </p:txBody>
      </p:sp>
      <p:pic>
        <p:nvPicPr>
          <p:cNvPr id="4" name="Picture 3" descr="A picture containing text&#10;&#10;Description automatically generated">
            <a:extLst>
              <a:ext uri="{FF2B5EF4-FFF2-40B4-BE49-F238E27FC236}">
                <a16:creationId xmlns:a16="http://schemas.microsoft.com/office/drawing/2014/main" id="{E7615AC9-D7CC-6654-D423-EDBDCABAC9C2}"/>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a:xfrm>
            <a:off x="1524" y="-1"/>
            <a:ext cx="20102576" cy="11310527"/>
          </a:xfrm>
          <a:prstGeom prst="rect">
            <a:avLst/>
          </a:prstGeom>
        </p:spPr>
      </p:pic>
    </p:spTree>
    <p:extLst>
      <p:ext uri="{BB962C8B-B14F-4D97-AF65-F5344CB8AC3E}">
        <p14:creationId xmlns:p14="http://schemas.microsoft.com/office/powerpoint/2010/main" val="2018983603"/>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19" r:id="rId25"/>
  </p:sldLayoutIdLst>
  <p:txStyles>
    <p:titleStyle>
      <a:lvl1pPr algn="l" defTabSz="1130925" rtl="0" eaLnBrk="1" latinLnBrk="0" hangingPunct="1">
        <a:lnSpc>
          <a:spcPct val="90000"/>
        </a:lnSpc>
        <a:spcBef>
          <a:spcPct val="0"/>
        </a:spcBef>
        <a:buNone/>
        <a:defRPr sz="4453" b="1" kern="1200">
          <a:solidFill>
            <a:schemeClr val="tx1"/>
          </a:solidFill>
          <a:latin typeface="+mj-lt"/>
          <a:ea typeface="+mj-ea"/>
          <a:cs typeface="+mj-cs"/>
        </a:defRPr>
      </a:lvl1pPr>
    </p:titleStyle>
    <p:bodyStyle>
      <a:lvl1pPr marL="282732" indent="-282732" algn="l" defTabSz="1130925" rtl="0" eaLnBrk="1" latinLnBrk="0" hangingPunct="1">
        <a:lnSpc>
          <a:spcPct val="90000"/>
        </a:lnSpc>
        <a:spcBef>
          <a:spcPts val="1237"/>
        </a:spcBef>
        <a:buClr>
          <a:schemeClr val="accent1"/>
        </a:buClr>
        <a:buFont typeface="Arial" panose="020B0604020202020204" pitchFamily="34" charset="0"/>
        <a:buChar char="•"/>
        <a:defRPr sz="2474" kern="1200">
          <a:solidFill>
            <a:schemeClr val="tx1"/>
          </a:solidFill>
          <a:latin typeface="+mn-lt"/>
          <a:ea typeface="+mn-ea"/>
          <a:cs typeface="+mn-cs"/>
        </a:defRPr>
      </a:lvl1pPr>
      <a:lvl2pPr marL="848193" indent="-282732" algn="l" defTabSz="1130925" rtl="0" eaLnBrk="1" latinLnBrk="0" hangingPunct="1">
        <a:lnSpc>
          <a:spcPct val="90000"/>
        </a:lnSpc>
        <a:spcBef>
          <a:spcPts val="618"/>
        </a:spcBef>
        <a:buClr>
          <a:schemeClr val="accent1"/>
        </a:buClr>
        <a:buFont typeface="Arial" panose="020B0604020202020204" pitchFamily="34" charset="0"/>
        <a:buChar char="•"/>
        <a:defRPr sz="2226" kern="1200">
          <a:solidFill>
            <a:schemeClr val="tx1"/>
          </a:solidFill>
          <a:latin typeface="+mn-lt"/>
          <a:ea typeface="+mn-ea"/>
          <a:cs typeface="+mn-cs"/>
        </a:defRPr>
      </a:lvl2pPr>
      <a:lvl3pPr marL="1413655" indent="-282732" algn="l" defTabSz="1130925" rtl="0" eaLnBrk="1" latinLnBrk="0" hangingPunct="1">
        <a:lnSpc>
          <a:spcPct val="90000"/>
        </a:lnSpc>
        <a:spcBef>
          <a:spcPts val="618"/>
        </a:spcBef>
        <a:buClr>
          <a:schemeClr val="accent1"/>
        </a:buClr>
        <a:buFont typeface="Arial" panose="020B0604020202020204" pitchFamily="34" charset="0"/>
        <a:buChar char="•"/>
        <a:defRPr sz="1979" kern="1200">
          <a:solidFill>
            <a:schemeClr val="tx1"/>
          </a:solidFill>
          <a:latin typeface="+mn-lt"/>
          <a:ea typeface="+mn-ea"/>
          <a:cs typeface="+mn-cs"/>
        </a:defRPr>
      </a:lvl3pPr>
      <a:lvl4pPr marL="1979118" indent="-282732" algn="l" defTabSz="1130925" rtl="0" eaLnBrk="1" latinLnBrk="0" hangingPunct="1">
        <a:lnSpc>
          <a:spcPct val="90000"/>
        </a:lnSpc>
        <a:spcBef>
          <a:spcPts val="618"/>
        </a:spcBef>
        <a:buClr>
          <a:schemeClr val="accent1"/>
        </a:buClr>
        <a:buFont typeface="Arial" panose="020B0604020202020204" pitchFamily="34" charset="0"/>
        <a:buChar char="•"/>
        <a:defRPr sz="1732" kern="1200">
          <a:solidFill>
            <a:schemeClr val="tx1"/>
          </a:solidFill>
          <a:latin typeface="+mn-lt"/>
          <a:ea typeface="+mn-ea"/>
          <a:cs typeface="+mn-cs"/>
        </a:defRPr>
      </a:lvl4pPr>
      <a:lvl5pPr marL="2544581" indent="-282732" algn="l" defTabSz="1130925" rtl="0" eaLnBrk="1" latinLnBrk="0" hangingPunct="1">
        <a:lnSpc>
          <a:spcPct val="90000"/>
        </a:lnSpc>
        <a:spcBef>
          <a:spcPts val="618"/>
        </a:spcBef>
        <a:buClr>
          <a:schemeClr val="accent1"/>
        </a:buClr>
        <a:buFont typeface="Arial" panose="020B0604020202020204" pitchFamily="34" charset="0"/>
        <a:buChar char="•"/>
        <a:defRPr sz="1484" kern="1200">
          <a:solidFill>
            <a:schemeClr val="tx1"/>
          </a:solidFill>
          <a:latin typeface="+mn-lt"/>
          <a:ea typeface="+mn-ea"/>
          <a:cs typeface="+mn-cs"/>
        </a:defRPr>
      </a:lvl5pPr>
      <a:lvl6pPr marL="3110043" indent="-282732" algn="l" defTabSz="1130925"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6pPr>
      <a:lvl7pPr marL="3675506" indent="-282732" algn="l" defTabSz="1130925"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7pPr>
      <a:lvl8pPr marL="4240967" indent="-282732" algn="l" defTabSz="1130925"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8pPr>
      <a:lvl9pPr marL="4806429" indent="-282732" algn="l" defTabSz="1130925" rtl="0" eaLnBrk="1" latinLnBrk="0" hangingPunct="1">
        <a:lnSpc>
          <a:spcPct val="90000"/>
        </a:lnSpc>
        <a:spcBef>
          <a:spcPts val="618"/>
        </a:spcBef>
        <a:buFont typeface="Arial" panose="020B0604020202020204" pitchFamily="34" charset="0"/>
        <a:buChar char="•"/>
        <a:defRPr sz="2226" kern="1200">
          <a:solidFill>
            <a:schemeClr val="tx1"/>
          </a:solidFill>
          <a:latin typeface="+mn-lt"/>
          <a:ea typeface="+mn-ea"/>
          <a:cs typeface="+mn-cs"/>
        </a:defRPr>
      </a:lvl9pPr>
    </p:bodyStyle>
    <p:otherStyle>
      <a:defPPr>
        <a:defRPr lang="en-US"/>
      </a:defPPr>
      <a:lvl1pPr marL="0" algn="l" defTabSz="1130925" rtl="0" eaLnBrk="1" latinLnBrk="0" hangingPunct="1">
        <a:defRPr sz="2226" kern="1200">
          <a:solidFill>
            <a:schemeClr val="tx1"/>
          </a:solidFill>
          <a:latin typeface="+mn-lt"/>
          <a:ea typeface="+mn-ea"/>
          <a:cs typeface="+mn-cs"/>
        </a:defRPr>
      </a:lvl1pPr>
      <a:lvl2pPr marL="565463" algn="l" defTabSz="1130925" rtl="0" eaLnBrk="1" latinLnBrk="0" hangingPunct="1">
        <a:defRPr sz="2226" kern="1200">
          <a:solidFill>
            <a:schemeClr val="tx1"/>
          </a:solidFill>
          <a:latin typeface="+mn-lt"/>
          <a:ea typeface="+mn-ea"/>
          <a:cs typeface="+mn-cs"/>
        </a:defRPr>
      </a:lvl2pPr>
      <a:lvl3pPr marL="1130925" algn="l" defTabSz="1130925" rtl="0" eaLnBrk="1" latinLnBrk="0" hangingPunct="1">
        <a:defRPr sz="2226" kern="1200">
          <a:solidFill>
            <a:schemeClr val="tx1"/>
          </a:solidFill>
          <a:latin typeface="+mn-lt"/>
          <a:ea typeface="+mn-ea"/>
          <a:cs typeface="+mn-cs"/>
        </a:defRPr>
      </a:lvl3pPr>
      <a:lvl4pPr marL="1696388" algn="l" defTabSz="1130925" rtl="0" eaLnBrk="1" latinLnBrk="0" hangingPunct="1">
        <a:defRPr sz="2226" kern="1200">
          <a:solidFill>
            <a:schemeClr val="tx1"/>
          </a:solidFill>
          <a:latin typeface="+mn-lt"/>
          <a:ea typeface="+mn-ea"/>
          <a:cs typeface="+mn-cs"/>
        </a:defRPr>
      </a:lvl4pPr>
      <a:lvl5pPr marL="2261849" algn="l" defTabSz="1130925" rtl="0" eaLnBrk="1" latinLnBrk="0" hangingPunct="1">
        <a:defRPr sz="2226" kern="1200">
          <a:solidFill>
            <a:schemeClr val="tx1"/>
          </a:solidFill>
          <a:latin typeface="+mn-lt"/>
          <a:ea typeface="+mn-ea"/>
          <a:cs typeface="+mn-cs"/>
        </a:defRPr>
      </a:lvl5pPr>
      <a:lvl6pPr marL="2827311" algn="l" defTabSz="1130925" rtl="0" eaLnBrk="1" latinLnBrk="0" hangingPunct="1">
        <a:defRPr sz="2226" kern="1200">
          <a:solidFill>
            <a:schemeClr val="tx1"/>
          </a:solidFill>
          <a:latin typeface="+mn-lt"/>
          <a:ea typeface="+mn-ea"/>
          <a:cs typeface="+mn-cs"/>
        </a:defRPr>
      </a:lvl6pPr>
      <a:lvl7pPr marL="3392773" algn="l" defTabSz="1130925" rtl="0" eaLnBrk="1" latinLnBrk="0" hangingPunct="1">
        <a:defRPr sz="2226" kern="1200">
          <a:solidFill>
            <a:schemeClr val="tx1"/>
          </a:solidFill>
          <a:latin typeface="+mn-lt"/>
          <a:ea typeface="+mn-ea"/>
          <a:cs typeface="+mn-cs"/>
        </a:defRPr>
      </a:lvl7pPr>
      <a:lvl8pPr marL="3958236" algn="l" defTabSz="1130925" rtl="0" eaLnBrk="1" latinLnBrk="0" hangingPunct="1">
        <a:defRPr sz="2226" kern="1200">
          <a:solidFill>
            <a:schemeClr val="tx1"/>
          </a:solidFill>
          <a:latin typeface="+mn-lt"/>
          <a:ea typeface="+mn-ea"/>
          <a:cs typeface="+mn-cs"/>
        </a:defRPr>
      </a:lvl8pPr>
      <a:lvl9pPr marL="4523699" algn="l" defTabSz="1130925" rtl="0" eaLnBrk="1" latinLnBrk="0" hangingPunct="1">
        <a:defRPr sz="22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7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1.xml"/><Relationship Id="rId4" Type="http://schemas.openxmlformats.org/officeDocument/2006/relationships/hyperlink" Target="https://dca.georgia.gov/community-assistance/coordinated-planning/local-government-contact-databas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2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9.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18/10/relationships/comments" Target="../comments/modernComment_8A5_A4BE11B3.xml"/><Relationship Id="rId7"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2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2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4.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22.xml"/><Relationship Id="rId5" Type="http://schemas.openxmlformats.org/officeDocument/2006/relationships/image" Target="../media/image24.sv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22.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8.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42.xm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122.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12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12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22.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hyperlink" Target="https://gn.ecivis.com/GO/srmng_downloadSolicitationFileExt/SOLICITATIONFILEID/mTMR_GdbwSo~" TargetMode="External"/><Relationship Id="rId2" Type="http://schemas.openxmlformats.org/officeDocument/2006/relationships/notesSlide" Target="../notesSlides/notesSlide21.xml"/><Relationship Id="rId1" Type="http://schemas.openxmlformats.org/officeDocument/2006/relationships/slideLayout" Target="../slideLayouts/slideLayout12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25.xml"/><Relationship Id="rId5" Type="http://schemas.openxmlformats.org/officeDocument/2006/relationships/image" Target="../media/image43.jpeg"/><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122.xml"/><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12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1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7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72.xml"/><Relationship Id="rId4" Type="http://schemas.openxmlformats.org/officeDocument/2006/relationships/image" Target="../media/image53.jpeg"/></Relationships>
</file>

<file path=ppt/slides/_rels/slide3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9.xml"/><Relationship Id="rId1" Type="http://schemas.openxmlformats.org/officeDocument/2006/relationships/slideLayout" Target="../slideLayouts/slideLayout72.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72.xml"/></Relationships>
</file>

<file path=ppt/slides/_rels/slide32.xml.rels><?xml version="1.0" encoding="UTF-8" standalone="yes"?>
<Relationships xmlns="http://schemas.openxmlformats.org/package/2006/relationships"><Relationship Id="rId3" Type="http://schemas.microsoft.com/office/2018/10/relationships/comments" Target="../comments/modernComment_7FE_5AC40886.xml"/><Relationship Id="rId2" Type="http://schemas.openxmlformats.org/officeDocument/2006/relationships/notesSlide" Target="../notesSlides/notesSlide31.xml"/><Relationship Id="rId1" Type="http://schemas.openxmlformats.org/officeDocument/2006/relationships/slideLayout" Target="../slideLayouts/slideLayout73.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83.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873_6ADB7061.xml"/><Relationship Id="rId2" Type="http://schemas.openxmlformats.org/officeDocument/2006/relationships/notesSlide" Target="../notesSlides/notesSlide33.xml"/><Relationship Id="rId1" Type="http://schemas.openxmlformats.org/officeDocument/2006/relationships/slideLayout" Target="../slideLayouts/slideLayout42.xml"/><Relationship Id="rId4" Type="http://schemas.openxmlformats.org/officeDocument/2006/relationships/image" Target="../media/image58.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6D3226-DB0B-4933-A1F4-DF7920A2AB2B}"/>
              </a:ext>
            </a:extLst>
          </p:cNvPr>
          <p:cNvSpPr>
            <a:spLocks noGrp="1"/>
          </p:cNvSpPr>
          <p:nvPr>
            <p:ph type="body" sz="quarter" idx="13"/>
          </p:nvPr>
        </p:nvSpPr>
        <p:spPr/>
        <p:txBody>
          <a:bodyPr/>
          <a:lstStyle/>
          <a:p>
            <a:pPr defTabSz="1005280"/>
            <a:r>
              <a:rPr lang="en-US" sz="9600" spc="295">
                <a:solidFill>
                  <a:schemeClr val="bg1">
                    <a:lumMod val="95000"/>
                  </a:schemeClr>
                </a:solidFill>
                <a:ea typeface="Gotham 1 Bold"/>
                <a:cs typeface="Gotham 1 Bold"/>
                <a:sym typeface="Gotham 1 Bold"/>
              </a:rPr>
              <a:t>Documenting Compliance </a:t>
            </a:r>
          </a:p>
        </p:txBody>
      </p:sp>
    </p:spTree>
    <p:extLst>
      <p:ext uri="{BB962C8B-B14F-4D97-AF65-F5344CB8AC3E}">
        <p14:creationId xmlns:p14="http://schemas.microsoft.com/office/powerpoint/2010/main" val="414998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A0EE66D-1A88-36F7-C13A-5DCDB828BCA8}"/>
              </a:ext>
            </a:extLst>
          </p:cNvPr>
          <p:cNvGraphicFramePr/>
          <p:nvPr>
            <p:extLst>
              <p:ext uri="{D42A27DB-BD31-4B8C-83A1-F6EECF244321}">
                <p14:modId xmlns:p14="http://schemas.microsoft.com/office/powerpoint/2010/main" val="3034804727"/>
              </p:ext>
            </p:extLst>
          </p:nvPr>
        </p:nvGraphicFramePr>
        <p:xfrm>
          <a:off x="1682263" y="1006475"/>
          <a:ext cx="16685683" cy="746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C9C06718-4772-49E3-80D4-4B5A20C9C887}"/>
              </a:ext>
            </a:extLst>
          </p:cNvPr>
          <p:cNvSpPr>
            <a:spLocks noGrp="1"/>
          </p:cNvSpPr>
          <p:nvPr>
            <p:ph type="title" idx="4294967295"/>
          </p:nvPr>
        </p:nvSpPr>
        <p:spPr>
          <a:xfrm>
            <a:off x="1382157" y="559002"/>
            <a:ext cx="17339786" cy="1671415"/>
          </a:xfrm>
        </p:spPr>
        <p:txBody>
          <a:bodyPr>
            <a:normAutofit/>
          </a:bodyPr>
          <a:lstStyle/>
          <a:p>
            <a:pPr algn="ctr"/>
            <a:r>
              <a:rPr lang="en-US">
                <a:latin typeface="+mn-lt"/>
              </a:rPr>
              <a:t>Completeness of Documentation</a:t>
            </a:r>
          </a:p>
        </p:txBody>
      </p:sp>
      <p:sp>
        <p:nvSpPr>
          <p:cNvPr id="5" name="TextBox 4">
            <a:extLst>
              <a:ext uri="{FF2B5EF4-FFF2-40B4-BE49-F238E27FC236}">
                <a16:creationId xmlns:a16="http://schemas.microsoft.com/office/drawing/2014/main" id="{BEB86B44-F6D1-7AC3-EBCA-4AF7C06E2189}"/>
              </a:ext>
            </a:extLst>
          </p:cNvPr>
          <p:cNvSpPr txBox="1"/>
          <p:nvPr/>
        </p:nvSpPr>
        <p:spPr>
          <a:xfrm>
            <a:off x="4565650" y="2649650"/>
            <a:ext cx="9906000" cy="769441"/>
          </a:xfrm>
          <a:prstGeom prst="rect">
            <a:avLst/>
          </a:prstGeom>
          <a:noFill/>
        </p:spPr>
        <p:txBody>
          <a:bodyPr wrap="square" lIns="91440" tIns="45720" rIns="91440" bIns="45720" rtlCol="0" anchor="t">
            <a:spAutoFit/>
          </a:bodyPr>
          <a:lstStyle/>
          <a:p>
            <a:pPr algn="ctr"/>
            <a:r>
              <a:rPr lang="en-US" sz="4400" b="1">
                <a:solidFill>
                  <a:schemeClr val="accent1"/>
                </a:solidFill>
                <a:latin typeface="+mj-lt"/>
              </a:rPr>
              <a:t>2026 Competition</a:t>
            </a:r>
          </a:p>
        </p:txBody>
      </p:sp>
      <p:grpSp>
        <p:nvGrpSpPr>
          <p:cNvPr id="7" name="Group 6">
            <a:extLst>
              <a:ext uri="{FF2B5EF4-FFF2-40B4-BE49-F238E27FC236}">
                <a16:creationId xmlns:a16="http://schemas.microsoft.com/office/drawing/2014/main" id="{73A9DC75-FFDA-425F-B1DD-C1D8A56E8B6D}"/>
              </a:ext>
            </a:extLst>
          </p:cNvPr>
          <p:cNvGrpSpPr/>
          <p:nvPr/>
        </p:nvGrpSpPr>
        <p:grpSpPr>
          <a:xfrm>
            <a:off x="1709208" y="4968875"/>
            <a:ext cx="16685683" cy="7467600"/>
            <a:chOff x="1709208" y="4968875"/>
            <a:chExt cx="16685683" cy="7467600"/>
          </a:xfrm>
        </p:grpSpPr>
        <p:graphicFrame>
          <p:nvGraphicFramePr>
            <p:cNvPr id="3" name="Diagram 2">
              <a:extLst>
                <a:ext uri="{FF2B5EF4-FFF2-40B4-BE49-F238E27FC236}">
                  <a16:creationId xmlns:a16="http://schemas.microsoft.com/office/drawing/2014/main" id="{4B58E49E-CE96-1157-C1DA-C88C99CA750A}"/>
                </a:ext>
              </a:extLst>
            </p:cNvPr>
            <p:cNvGraphicFramePr/>
            <p:nvPr>
              <p:extLst>
                <p:ext uri="{D42A27DB-BD31-4B8C-83A1-F6EECF244321}">
                  <p14:modId xmlns:p14="http://schemas.microsoft.com/office/powerpoint/2010/main" val="2573126947"/>
                </p:ext>
              </p:extLst>
            </p:nvPr>
          </p:nvGraphicFramePr>
          <p:xfrm>
            <a:off x="1709208" y="4968875"/>
            <a:ext cx="16685683" cy="74676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extBox 5">
              <a:extLst>
                <a:ext uri="{FF2B5EF4-FFF2-40B4-BE49-F238E27FC236}">
                  <a16:creationId xmlns:a16="http://schemas.microsoft.com/office/drawing/2014/main" id="{D363BA25-A1C4-F2A3-BD3B-EBA8256A93BE}"/>
                </a:ext>
              </a:extLst>
            </p:cNvPr>
            <p:cNvSpPr txBox="1"/>
            <p:nvPr/>
          </p:nvSpPr>
          <p:spPr>
            <a:xfrm>
              <a:off x="4565650" y="6645275"/>
              <a:ext cx="9906000" cy="769441"/>
            </a:xfrm>
            <a:prstGeom prst="rect">
              <a:avLst/>
            </a:prstGeom>
            <a:noFill/>
          </p:spPr>
          <p:txBody>
            <a:bodyPr wrap="square" lIns="91440" tIns="45720" rIns="91440" bIns="45720" rtlCol="0" anchor="t">
              <a:spAutoFit/>
            </a:bodyPr>
            <a:lstStyle/>
            <a:p>
              <a:pPr algn="ctr"/>
              <a:r>
                <a:rPr lang="en-US" sz="4400" b="1">
                  <a:solidFill>
                    <a:schemeClr val="accent3"/>
                  </a:solidFill>
                  <a:latin typeface="+mj-lt"/>
                </a:rPr>
                <a:t>2025 Competition</a:t>
              </a:r>
            </a:p>
          </p:txBody>
        </p:sp>
      </p:grpSp>
    </p:spTree>
    <p:extLst>
      <p:ext uri="{BB962C8B-B14F-4D97-AF65-F5344CB8AC3E}">
        <p14:creationId xmlns:p14="http://schemas.microsoft.com/office/powerpoint/2010/main" val="17822684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829151" y="2808615"/>
            <a:ext cx="12534699" cy="3442224"/>
          </a:xfrm>
          <a:prstGeom prst="rect">
            <a:avLst/>
          </a:prstGeom>
          <a:noFill/>
        </p:spPr>
        <p:txBody>
          <a:bodyPr wrap="square" rtlCol="0">
            <a:spAutoFit/>
          </a:bodyPr>
          <a:lstStyle/>
          <a:p>
            <a:pPr marL="706803" indent="-706803" defTabSz="376961">
              <a:buClr>
                <a:srgbClr val="8DC63F"/>
              </a:buClr>
              <a:buFont typeface="Wingdings" panose="05000000000000000000" pitchFamily="2" charset="2"/>
              <a:buChar char="ü"/>
            </a:pPr>
            <a:r>
              <a:rPr lang="en-US" sz="5442">
                <a:solidFill>
                  <a:schemeClr val="tx1"/>
                </a:solidFill>
                <a:latin typeface="Arial" panose="020B0604020202020204"/>
                <a:ea typeface="Nunito" charset="0"/>
                <a:cs typeface="Nunito" charset="0"/>
              </a:rPr>
              <a:t>Documentation Submittal</a:t>
            </a:r>
          </a:p>
          <a:p>
            <a:pPr marL="706803" indent="-706803" defTabSz="376961">
              <a:buClr>
                <a:srgbClr val="8DC63F"/>
              </a:buClr>
              <a:buFont typeface="Wingdings" panose="05000000000000000000" pitchFamily="2" charset="2"/>
              <a:buChar char="ü"/>
            </a:pPr>
            <a:r>
              <a:rPr lang="en-US" sz="5442">
                <a:solidFill>
                  <a:schemeClr val="tx1"/>
                </a:solidFill>
                <a:latin typeface="Arial" panose="020B0604020202020204"/>
                <a:ea typeface="Nunito" charset="0"/>
                <a:cs typeface="Nunito" charset="0"/>
              </a:rPr>
              <a:t>Completeness of Documentation</a:t>
            </a:r>
          </a:p>
          <a:p>
            <a:pPr marL="706803" indent="-706803" defTabSz="376961">
              <a:buClr>
                <a:srgbClr val="8DC63F"/>
              </a:buClr>
              <a:buFont typeface="Wingdings" panose="05000000000000000000" pitchFamily="2" charset="2"/>
              <a:buChar char="ü"/>
            </a:pPr>
            <a:r>
              <a:rPr lang="en-US" sz="5442">
                <a:solidFill>
                  <a:schemeClr val="tx1"/>
                </a:solidFill>
                <a:latin typeface="Arial" panose="020B0604020202020204"/>
                <a:ea typeface="Nunito" charset="0"/>
                <a:cs typeface="Nunito" charset="0"/>
              </a:rPr>
              <a:t>Common Mistakes</a:t>
            </a:r>
          </a:p>
          <a:p>
            <a:pPr marL="706803" indent="-706803" defTabSz="376961">
              <a:buClr>
                <a:srgbClr val="8DC63F"/>
              </a:buClr>
              <a:buFont typeface="Wingdings" panose="05000000000000000000" pitchFamily="2" charset="2"/>
              <a:buChar char="ü"/>
            </a:pPr>
            <a:r>
              <a:rPr lang="en-US" sz="5442">
                <a:solidFill>
                  <a:schemeClr val="tx1"/>
                </a:solidFill>
                <a:latin typeface="Arial" panose="020B0604020202020204"/>
                <a:ea typeface="Nunito" charset="0"/>
                <a:cs typeface="Nunito" charset="0"/>
              </a:rPr>
              <a:t>Examples</a:t>
            </a:r>
          </a:p>
        </p:txBody>
      </p:sp>
      <p:sp>
        <p:nvSpPr>
          <p:cNvPr id="2" name="Title 1">
            <a:extLst>
              <a:ext uri="{FF2B5EF4-FFF2-40B4-BE49-F238E27FC236}">
                <a16:creationId xmlns:a16="http://schemas.microsoft.com/office/drawing/2014/main" id="{C9C06718-4772-49E3-80D4-4B5A20C9C887}"/>
              </a:ext>
            </a:extLst>
          </p:cNvPr>
          <p:cNvSpPr>
            <a:spLocks noGrp="1"/>
          </p:cNvSpPr>
          <p:nvPr>
            <p:ph type="title" idx="4294967295"/>
          </p:nvPr>
        </p:nvSpPr>
        <p:spPr>
          <a:xfrm>
            <a:off x="1382157" y="559002"/>
            <a:ext cx="17339786" cy="1671415"/>
          </a:xfrm>
        </p:spPr>
        <p:txBody>
          <a:bodyPr>
            <a:normAutofit/>
          </a:bodyPr>
          <a:lstStyle/>
          <a:p>
            <a:pPr algn="ctr"/>
            <a:r>
              <a:rPr lang="en-US">
                <a:latin typeface="+mn-lt"/>
              </a:rPr>
              <a:t>Documenting Compliance</a:t>
            </a:r>
          </a:p>
        </p:txBody>
      </p:sp>
    </p:spTree>
    <p:extLst>
      <p:ext uri="{BB962C8B-B14F-4D97-AF65-F5344CB8AC3E}">
        <p14:creationId xmlns:p14="http://schemas.microsoft.com/office/powerpoint/2010/main" val="12282236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7281AD-3EDA-E3E7-36A7-741F1A9A0BBE}"/>
              </a:ext>
            </a:extLst>
          </p:cNvPr>
          <p:cNvPicPr>
            <a:picLocks noChangeAspect="1"/>
          </p:cNvPicPr>
          <p:nvPr/>
        </p:nvPicPr>
        <p:blipFill>
          <a:blip r:embed="rId3"/>
          <a:stretch>
            <a:fillRect/>
          </a:stretch>
        </p:blipFill>
        <p:spPr>
          <a:xfrm>
            <a:off x="10280650" y="1616074"/>
            <a:ext cx="8839200" cy="6921543"/>
          </a:xfrm>
          <a:prstGeom prst="rect">
            <a:avLst/>
          </a:prstGeom>
        </p:spPr>
      </p:pic>
      <p:sp>
        <p:nvSpPr>
          <p:cNvPr id="4" name="TextBox 3">
            <a:extLst>
              <a:ext uri="{FF2B5EF4-FFF2-40B4-BE49-F238E27FC236}">
                <a16:creationId xmlns:a16="http://schemas.microsoft.com/office/drawing/2014/main" id="{1F77359E-9C5F-79BE-542D-5D041B6E47BE}"/>
              </a:ext>
            </a:extLst>
          </p:cNvPr>
          <p:cNvSpPr txBox="1"/>
          <p:nvPr/>
        </p:nvSpPr>
        <p:spPr>
          <a:xfrm>
            <a:off x="10814050" y="8855075"/>
            <a:ext cx="8305800" cy="523220"/>
          </a:xfrm>
          <a:prstGeom prst="rect">
            <a:avLst/>
          </a:prstGeom>
          <a:noFill/>
        </p:spPr>
        <p:txBody>
          <a:bodyPr wrap="square" rtlCol="0">
            <a:spAutoFit/>
          </a:bodyPr>
          <a:lstStyle/>
          <a:p>
            <a:pPr algn="ctr"/>
            <a:r>
              <a:rPr lang="en-US" sz="2800" b="1">
                <a:solidFill>
                  <a:schemeClr val="accent4"/>
                </a:solidFill>
                <a:latin typeface="+mn-lt"/>
                <a:hlinkClick r:id="rId4"/>
              </a:rPr>
              <a:t>Local Government Contact Database</a:t>
            </a:r>
            <a:endParaRPr lang="en-US" sz="2800" b="1">
              <a:solidFill>
                <a:schemeClr val="accent4"/>
              </a:solidFill>
              <a:latin typeface="+mn-lt"/>
            </a:endParaRPr>
          </a:p>
        </p:txBody>
      </p:sp>
      <p:sp>
        <p:nvSpPr>
          <p:cNvPr id="5" name="TextBox 4">
            <a:extLst>
              <a:ext uri="{FF2B5EF4-FFF2-40B4-BE49-F238E27FC236}">
                <a16:creationId xmlns:a16="http://schemas.microsoft.com/office/drawing/2014/main" id="{8DBB6D44-875A-DFCC-CE04-A429AFBF1047}"/>
              </a:ext>
            </a:extLst>
          </p:cNvPr>
          <p:cNvSpPr txBox="1"/>
          <p:nvPr/>
        </p:nvSpPr>
        <p:spPr>
          <a:xfrm>
            <a:off x="757836" y="1271429"/>
            <a:ext cx="9531350" cy="5355312"/>
          </a:xfrm>
          <a:prstGeom prst="rect">
            <a:avLst/>
          </a:prstGeom>
          <a:noFill/>
        </p:spPr>
        <p:txBody>
          <a:bodyPr wrap="square" lIns="91440" tIns="45720" rIns="91440" bIns="45720" rtlCol="0" anchor="t">
            <a:spAutoFit/>
          </a:bodyPr>
          <a:lstStyle/>
          <a:p>
            <a:pPr algn="ctr" defTabSz="376961">
              <a:buClr>
                <a:srgbClr val="8DC63F"/>
              </a:buClr>
            </a:pPr>
            <a:r>
              <a:rPr lang="en-US" sz="3600" u="sng">
                <a:solidFill>
                  <a:schemeClr val="tx1"/>
                </a:solidFill>
                <a:latin typeface="+mj-lt"/>
              </a:rPr>
              <a:t>Internal Audit Reviews are conducted annually until the project is closed out.</a:t>
            </a:r>
            <a:endParaRPr lang="en-US" sz="3600">
              <a:solidFill>
                <a:schemeClr val="tx1"/>
              </a:solidFill>
              <a:latin typeface="+mj-lt"/>
            </a:endParaRPr>
          </a:p>
          <a:p>
            <a:pPr defTabSz="376961">
              <a:buClr>
                <a:srgbClr val="8DC63F"/>
              </a:buClr>
            </a:pPr>
            <a:endParaRPr lang="en-US" sz="3600">
              <a:solidFill>
                <a:schemeClr val="tx1"/>
              </a:solidFill>
              <a:latin typeface="Georgia" panose="02040502050405020303" pitchFamily="18" charset="0"/>
            </a:endParaRPr>
          </a:p>
          <a:p>
            <a:pPr marL="706755" indent="-706755" defTabSz="376961">
              <a:buClr>
                <a:srgbClr val="8DC63F"/>
              </a:buClr>
              <a:buFont typeface="Wingdings" panose="05000000000000000000" pitchFamily="2" charset="2"/>
              <a:buChar char="q"/>
            </a:pPr>
            <a:r>
              <a:rPr lang="en-US" sz="3600">
                <a:solidFill>
                  <a:schemeClr val="tx1"/>
                </a:solidFill>
                <a:latin typeface="+mj-lt"/>
              </a:rPr>
              <a:t>Each Fiscal Year Financial Audit Report</a:t>
            </a:r>
          </a:p>
          <a:p>
            <a:pPr marL="706755" indent="-706755" defTabSz="376961">
              <a:buClr>
                <a:srgbClr val="8DC63F"/>
              </a:buClr>
              <a:buFont typeface="Wingdings" panose="05000000000000000000" pitchFamily="2" charset="2"/>
              <a:buChar char="q"/>
            </a:pPr>
            <a:endParaRPr lang="en-US" sz="3600">
              <a:solidFill>
                <a:schemeClr val="tx1"/>
              </a:solidFill>
              <a:latin typeface="+mj-lt"/>
            </a:endParaRPr>
          </a:p>
          <a:p>
            <a:pPr marL="706755" indent="-706755" defTabSz="376961">
              <a:buClr>
                <a:srgbClr val="8DC63F"/>
              </a:buClr>
              <a:buFont typeface="Wingdings" panose="05000000000000000000" pitchFamily="2" charset="2"/>
              <a:buChar char="q"/>
            </a:pPr>
            <a:r>
              <a:rPr lang="en-US" sz="3600">
                <a:solidFill>
                  <a:schemeClr val="tx1"/>
                </a:solidFill>
                <a:latin typeface="+mj-lt"/>
              </a:rPr>
              <a:t>Project Cost Schedule</a:t>
            </a:r>
          </a:p>
          <a:p>
            <a:pPr marL="706755" indent="-706755" defTabSz="376961">
              <a:buClr>
                <a:srgbClr val="8DC63F"/>
              </a:buClr>
              <a:buFont typeface="Wingdings" panose="05000000000000000000" pitchFamily="2" charset="2"/>
              <a:buChar char="q"/>
            </a:pPr>
            <a:endParaRPr lang="en-US" sz="3600">
              <a:solidFill>
                <a:schemeClr val="tx1"/>
              </a:solidFill>
              <a:latin typeface="+mj-lt"/>
            </a:endParaRPr>
          </a:p>
          <a:p>
            <a:pPr marL="706755" indent="-706755" defTabSz="376961">
              <a:buClr>
                <a:srgbClr val="8DC63F"/>
              </a:buClr>
              <a:buFont typeface="Wingdings" panose="05000000000000000000" pitchFamily="2" charset="2"/>
              <a:buChar char="q"/>
            </a:pPr>
            <a:r>
              <a:rPr lang="en-US" sz="3600">
                <a:solidFill>
                  <a:schemeClr val="tx1"/>
                </a:solidFill>
                <a:latin typeface="+mj-lt"/>
              </a:rPr>
              <a:t>Source and Application of Funds Schedule (or SEFA)</a:t>
            </a:r>
          </a:p>
          <a:p>
            <a:endParaRPr lang="en-US" sz="1600">
              <a:solidFill>
                <a:schemeClr val="bg1"/>
              </a:solidFill>
            </a:endParaRPr>
          </a:p>
        </p:txBody>
      </p:sp>
      <p:sp>
        <p:nvSpPr>
          <p:cNvPr id="2" name="TextBox 1">
            <a:extLst>
              <a:ext uri="{FF2B5EF4-FFF2-40B4-BE49-F238E27FC236}">
                <a16:creationId xmlns:a16="http://schemas.microsoft.com/office/drawing/2014/main" id="{DF280D66-CFCD-24F7-E339-0DF23A2C35B3}"/>
              </a:ext>
            </a:extLst>
          </p:cNvPr>
          <p:cNvSpPr txBox="1"/>
          <p:nvPr/>
        </p:nvSpPr>
        <p:spPr>
          <a:xfrm>
            <a:off x="1030886" y="7085360"/>
            <a:ext cx="8985250" cy="3539430"/>
          </a:xfrm>
          <a:prstGeom prst="rect">
            <a:avLst/>
          </a:prstGeom>
          <a:noFill/>
          <a:ln w="38100">
            <a:solidFill>
              <a:srgbClr val="92D050"/>
            </a:solidFill>
          </a:ln>
        </p:spPr>
        <p:txBody>
          <a:bodyPr wrap="square" lIns="91440" tIns="45720" rIns="91440" bIns="45720" rtlCol="0" anchor="t">
            <a:spAutoFit/>
          </a:bodyPr>
          <a:lstStyle/>
          <a:p>
            <a:pPr algn="ctr"/>
            <a:r>
              <a:rPr lang="en-US" sz="3200" u="sng">
                <a:solidFill>
                  <a:schemeClr val="tx1"/>
                </a:solidFill>
                <a:latin typeface="+mj-lt"/>
              </a:rPr>
              <a:t>Applicants’ Manual: Restrictions on Eligibility for Competition</a:t>
            </a:r>
          </a:p>
          <a:p>
            <a:pPr algn="ctr"/>
            <a:endParaRPr lang="en-US" sz="3200" u="sng">
              <a:solidFill>
                <a:schemeClr val="tx1"/>
              </a:solidFill>
              <a:latin typeface="+mj-lt"/>
            </a:endParaRPr>
          </a:p>
          <a:p>
            <a:pPr algn="ctr"/>
            <a:r>
              <a:rPr lang="en-US" sz="3200">
                <a:solidFill>
                  <a:schemeClr val="tx1"/>
                </a:solidFill>
                <a:latin typeface="+mj-lt"/>
              </a:rPr>
              <a:t>Recipients of prior CDBG funding must resolve all outstanding CDBG-related audit and/or monitoring findings before submission of an application to DCA.</a:t>
            </a:r>
          </a:p>
        </p:txBody>
      </p:sp>
    </p:spTree>
    <p:extLst>
      <p:ext uri="{BB962C8B-B14F-4D97-AF65-F5344CB8AC3E}">
        <p14:creationId xmlns:p14="http://schemas.microsoft.com/office/powerpoint/2010/main" val="307559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06718-4772-49E3-80D4-4B5A20C9C887}"/>
              </a:ext>
            </a:extLst>
          </p:cNvPr>
          <p:cNvSpPr>
            <a:spLocks noGrp="1"/>
          </p:cNvSpPr>
          <p:nvPr>
            <p:ph type="title" idx="4294967295"/>
          </p:nvPr>
        </p:nvSpPr>
        <p:spPr>
          <a:xfrm>
            <a:off x="1382157" y="559002"/>
            <a:ext cx="17339786" cy="1671415"/>
          </a:xfrm>
        </p:spPr>
        <p:txBody>
          <a:bodyPr>
            <a:normAutofit/>
          </a:bodyPr>
          <a:lstStyle/>
          <a:p>
            <a:pPr algn="ctr"/>
            <a:r>
              <a:rPr lang="en-US">
                <a:latin typeface="+mn-lt"/>
              </a:rPr>
              <a:t>Documentation Submittal</a:t>
            </a:r>
          </a:p>
        </p:txBody>
      </p:sp>
      <p:sp>
        <p:nvSpPr>
          <p:cNvPr id="5" name="Rectangle 4">
            <a:extLst>
              <a:ext uri="{FF2B5EF4-FFF2-40B4-BE49-F238E27FC236}">
                <a16:creationId xmlns:a16="http://schemas.microsoft.com/office/drawing/2014/main" id="{9704D408-3113-499A-0F11-E572A26ED0C7}"/>
              </a:ext>
            </a:extLst>
          </p:cNvPr>
          <p:cNvSpPr/>
          <p:nvPr/>
        </p:nvSpPr>
        <p:spPr>
          <a:xfrm>
            <a:off x="12187145" y="4425710"/>
            <a:ext cx="6534798" cy="3631763"/>
          </a:xfrm>
          <a:prstGeom prst="rect">
            <a:avLst/>
          </a:prstGeom>
          <a:noFill/>
        </p:spPr>
        <p:txBody>
          <a:bodyPr wrap="square" lIns="91440" tIns="45720" rIns="91440" bIns="45720">
            <a:spAutoFit/>
          </a:bodyPr>
          <a:lstStyle/>
          <a:p>
            <a:pPr algn="ctr"/>
            <a:r>
              <a:rPr lang="en-US" sz="11500" b="0" cap="none" spc="0">
                <a:ln w="0"/>
                <a:solidFill>
                  <a:schemeClr val="accent1"/>
                </a:solidFill>
                <a:effectLst>
                  <a:outerShdw blurRad="38100" dist="19050" dir="2700000" algn="tl" rotWithShape="0">
                    <a:schemeClr val="dk1">
                      <a:alpha val="40000"/>
                    </a:schemeClr>
                  </a:outerShdw>
                </a:effectLst>
              </a:rPr>
              <a:t>ZIP </a:t>
            </a:r>
          </a:p>
          <a:p>
            <a:pPr algn="ctr"/>
            <a:r>
              <a:rPr lang="en-US" sz="11500" b="0" cap="none" spc="0">
                <a:ln w="0"/>
                <a:solidFill>
                  <a:schemeClr val="accent1"/>
                </a:solidFill>
                <a:effectLst>
                  <a:outerShdw blurRad="38100" dist="19050" dir="2700000" algn="tl" rotWithShape="0">
                    <a:schemeClr val="dk1">
                      <a:alpha val="40000"/>
                    </a:schemeClr>
                  </a:outerShdw>
                </a:effectLst>
              </a:rPr>
              <a:t>FILES?</a:t>
            </a:r>
          </a:p>
        </p:txBody>
      </p:sp>
      <p:sp>
        <p:nvSpPr>
          <p:cNvPr id="6" name="&quot;Not Allowed&quot; Symbol 5">
            <a:extLst>
              <a:ext uri="{FF2B5EF4-FFF2-40B4-BE49-F238E27FC236}">
                <a16:creationId xmlns:a16="http://schemas.microsoft.com/office/drawing/2014/main" id="{5749D2F4-9AED-6AFB-03CF-A8A6717D8CAB}"/>
              </a:ext>
            </a:extLst>
          </p:cNvPr>
          <p:cNvSpPr/>
          <p:nvPr/>
        </p:nvSpPr>
        <p:spPr>
          <a:xfrm>
            <a:off x="13100050" y="3607002"/>
            <a:ext cx="4800600" cy="4790873"/>
          </a:xfrm>
          <a:prstGeom prst="noSmoking">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a:extLst>
              <a:ext uri="{FF2B5EF4-FFF2-40B4-BE49-F238E27FC236}">
                <a16:creationId xmlns:a16="http://schemas.microsoft.com/office/drawing/2014/main" id="{C50985AB-1CB9-3482-D756-C55643FD7044}"/>
              </a:ext>
            </a:extLst>
          </p:cNvPr>
          <p:cNvPicPr>
            <a:picLocks noChangeAspect="1"/>
          </p:cNvPicPr>
          <p:nvPr/>
        </p:nvPicPr>
        <p:blipFill>
          <a:blip r:embed="rId3"/>
          <a:srcRect r="15174"/>
          <a:stretch>
            <a:fillRect/>
          </a:stretch>
        </p:blipFill>
        <p:spPr>
          <a:xfrm>
            <a:off x="1205751" y="2987675"/>
            <a:ext cx="11014614" cy="5404430"/>
          </a:xfrm>
          <a:prstGeom prst="rect">
            <a:avLst/>
          </a:prstGeom>
        </p:spPr>
      </p:pic>
    </p:spTree>
    <p:extLst>
      <p:ext uri="{BB962C8B-B14F-4D97-AF65-F5344CB8AC3E}">
        <p14:creationId xmlns:p14="http://schemas.microsoft.com/office/powerpoint/2010/main" val="1318836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914575" y="2454275"/>
            <a:ext cx="18274949" cy="7848302"/>
          </a:xfrm>
          <a:prstGeom prst="rect">
            <a:avLst/>
          </a:prstGeom>
          <a:noFill/>
        </p:spPr>
        <p:txBody>
          <a:bodyPr wrap="square" lIns="91440" tIns="45720" rIns="91440" bIns="45720" rtlCol="0" anchor="t">
            <a:spAutoFit/>
          </a:bodyPr>
          <a:lstStyle/>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Resolution to Submit</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Civil Rights Compliance Certification</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Evidence of Compliance with System for Award Management (SAM/Unique Entity Identifier)</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Acknowledgment of Subrecipient Language Access Plan (LAP)</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Language Access Plan (LAP) Threshold Certification</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Public Hearing Advertisement (Citizen Participation)</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When to Consult Tribes (DCA-9B)</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Wetland &amp; Floodplain Maps</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Concentration Map</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DCA-13*</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Service Delivery Strategy (SDS) &amp; Local Comprehensive Plan</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Procurement Documentation &amp; Contracts</a:t>
            </a:r>
          </a:p>
          <a:p>
            <a:pPr marL="706755" indent="-706755" defTabSz="376961">
              <a:buClr>
                <a:srgbClr val="8DC63F"/>
              </a:buClr>
              <a:buFont typeface="Wingdings" panose="05000000000000000000" pitchFamily="2" charset="2"/>
              <a:buChar char="ü"/>
            </a:pPr>
            <a:r>
              <a:rPr lang="en-US" sz="3600">
                <a:solidFill>
                  <a:schemeClr val="tx1"/>
                </a:solidFill>
                <a:latin typeface="Arial" panose="020B0604020202020204"/>
                <a:ea typeface="Nunito" charset="0"/>
                <a:cs typeface="Nunito" charset="0"/>
              </a:rPr>
              <a:t>Conflict of Interest</a:t>
            </a:r>
          </a:p>
        </p:txBody>
      </p:sp>
      <p:sp>
        <p:nvSpPr>
          <p:cNvPr id="2" name="Title 1">
            <a:extLst>
              <a:ext uri="{FF2B5EF4-FFF2-40B4-BE49-F238E27FC236}">
                <a16:creationId xmlns:a16="http://schemas.microsoft.com/office/drawing/2014/main" id="{C9C06718-4772-49E3-80D4-4B5A20C9C887}"/>
              </a:ext>
            </a:extLst>
          </p:cNvPr>
          <p:cNvSpPr>
            <a:spLocks noGrp="1"/>
          </p:cNvSpPr>
          <p:nvPr>
            <p:ph type="title" idx="4294967295"/>
          </p:nvPr>
        </p:nvSpPr>
        <p:spPr>
          <a:xfrm>
            <a:off x="1382157" y="559002"/>
            <a:ext cx="17339786" cy="1671415"/>
          </a:xfrm>
        </p:spPr>
        <p:txBody>
          <a:bodyPr>
            <a:normAutofit/>
          </a:bodyPr>
          <a:lstStyle/>
          <a:p>
            <a:pPr algn="ctr"/>
            <a:r>
              <a:rPr lang="en-US">
                <a:latin typeface="+mn-lt"/>
              </a:rPr>
              <a:t>Completeness Check Items</a:t>
            </a:r>
          </a:p>
        </p:txBody>
      </p:sp>
    </p:spTree>
    <p:extLst>
      <p:ext uri="{BB962C8B-B14F-4D97-AF65-F5344CB8AC3E}">
        <p14:creationId xmlns:p14="http://schemas.microsoft.com/office/powerpoint/2010/main" val="11162746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934BA356-B559-9884-1E9C-CBCBD000E210}"/>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3884" r="2671"/>
          <a:stretch/>
        </p:blipFill>
        <p:spPr>
          <a:xfrm>
            <a:off x="2220218" y="1616076"/>
            <a:ext cx="6993632" cy="8550617"/>
          </a:xfrm>
          <a:ln>
            <a:solidFill>
              <a:schemeClr val="accent4"/>
            </a:solidFill>
          </a:ln>
        </p:spPr>
      </p:pic>
      <p:pic>
        <p:nvPicPr>
          <p:cNvPr id="16" name="Content Placeholder 15">
            <a:extLst>
              <a:ext uri="{FF2B5EF4-FFF2-40B4-BE49-F238E27FC236}">
                <a16:creationId xmlns:a16="http://schemas.microsoft.com/office/drawing/2014/main" id="{B7D174A9-0901-35B1-D253-E5193429BCA9}"/>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b="1230"/>
          <a:stretch/>
        </p:blipFill>
        <p:spPr>
          <a:xfrm>
            <a:off x="10509250" y="1640425"/>
            <a:ext cx="6993632" cy="8526268"/>
          </a:xfrm>
          <a:ln>
            <a:solidFill>
              <a:schemeClr val="accent4"/>
            </a:solidFill>
          </a:ln>
        </p:spPr>
      </p:pic>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2"/>
          </p:nvPr>
        </p:nvSpPr>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fld id="{93CAF254-72B9-406C-9E86-C9D983240C82}" type="slidenum">
              <a:rPr kumimoji="0" lang="en-US" sz="1649" b="0" i="0" u="none" strike="noStrike" kern="0" cap="none" spc="0" normalizeH="0" baseline="0" noProof="0" smtClean="0">
                <a:ln>
                  <a:noFill/>
                </a:ln>
                <a:solidFill>
                  <a:srgbClr val="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7</a:t>
            </a:fld>
            <a:endParaRPr kumimoji="0" lang="en-US" sz="1649" b="0" i="0" u="none" strike="noStrike" kern="0" cap="none" spc="0" normalizeH="0" baseline="0" noProof="0">
              <a:ln>
                <a:noFill/>
              </a:ln>
              <a:solidFill>
                <a:srgbClr val="000000"/>
              </a:solidFill>
              <a:effectLst/>
              <a:uLnTx/>
              <a:uFillTx/>
            </a:endParaRPr>
          </a:p>
        </p:txBody>
      </p:sp>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367399" y="244475"/>
            <a:ext cx="17309630" cy="1883320"/>
          </a:xfrm>
        </p:spPr>
        <p:txBody>
          <a:bodyPr/>
          <a:lstStyle/>
          <a:p>
            <a:pPr algn="ctr"/>
            <a:r>
              <a:rPr lang="en-US" sz="4800">
                <a:latin typeface="+mn-lt"/>
              </a:rPr>
              <a:t>Resolution to Submit</a:t>
            </a:r>
          </a:p>
        </p:txBody>
      </p:sp>
      <p:sp>
        <p:nvSpPr>
          <p:cNvPr id="3" name="Footer Placeholder 2">
            <a:extLst>
              <a:ext uri="{FF2B5EF4-FFF2-40B4-BE49-F238E27FC236}">
                <a16:creationId xmlns:a16="http://schemas.microsoft.com/office/drawing/2014/main" id="{82BFF454-96FF-2C8F-07CB-F4DBFD3E9269}"/>
              </a:ext>
            </a:extLst>
          </p:cNvPr>
          <p:cNvSpPr>
            <a:spLocks noGrp="1"/>
          </p:cNvSpPr>
          <p:nvPr>
            <p:ph type="ftr" sz="quarter" idx="13"/>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649" b="0" i="0" u="none" strike="noStrike" kern="0" cap="none" spc="0" normalizeH="0" baseline="0" noProof="0">
                <a:ln>
                  <a:noFill/>
                </a:ln>
                <a:solidFill>
                  <a:srgbClr val="000000"/>
                </a:solidFill>
                <a:effectLst/>
                <a:uLnTx/>
                <a:uFillTx/>
              </a:rPr>
              <a:t>Georgia Department of Community Affairs</a:t>
            </a:r>
          </a:p>
        </p:txBody>
      </p:sp>
      <p:sp>
        <p:nvSpPr>
          <p:cNvPr id="2" name="Rectangle: Rounded Corners 1">
            <a:extLst>
              <a:ext uri="{FF2B5EF4-FFF2-40B4-BE49-F238E27FC236}">
                <a16:creationId xmlns:a16="http://schemas.microsoft.com/office/drawing/2014/main" id="{203E99ED-525F-840D-404B-9C56F681DFA8}"/>
              </a:ext>
            </a:extLst>
          </p:cNvPr>
          <p:cNvSpPr/>
          <p:nvPr/>
        </p:nvSpPr>
        <p:spPr>
          <a:xfrm>
            <a:off x="7232650" y="3521075"/>
            <a:ext cx="1066800" cy="2286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6E9392D7-35FE-84DA-1E50-DB0B13F35293}"/>
              </a:ext>
            </a:extLst>
          </p:cNvPr>
          <p:cNvSpPr/>
          <p:nvPr/>
        </p:nvSpPr>
        <p:spPr>
          <a:xfrm>
            <a:off x="2889250" y="3749675"/>
            <a:ext cx="4495800" cy="2286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53F9AC8D-EE41-140C-638D-0A5F0E255F8A}"/>
              </a:ext>
            </a:extLst>
          </p:cNvPr>
          <p:cNvSpPr/>
          <p:nvPr/>
        </p:nvSpPr>
        <p:spPr>
          <a:xfrm>
            <a:off x="14243050" y="8321674"/>
            <a:ext cx="1828800" cy="175045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918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1"/>
          </p:nvPr>
        </p:nvSpPr>
        <p:spPr/>
        <p:txBody>
          <a:bodyPr anchor="ctr">
            <a:normAutofit/>
          </a:bodyPr>
          <a:lstStyle/>
          <a:p>
            <a:pPr marL="0" marR="0" lvl="0" indent="0" defTabSz="914400" eaLnBrk="1" fontAlgn="auto" latinLnBrk="0" hangingPunct="1">
              <a:spcBef>
                <a:spcPts val="0"/>
              </a:spcBef>
              <a:spcAft>
                <a:spcPts val="600"/>
              </a:spcAft>
              <a:buClrTx/>
              <a:buSzTx/>
              <a:buFontTx/>
              <a:buNone/>
              <a:tabLst/>
              <a:defRPr/>
            </a:pPr>
            <a:fld id="{93CAF254-72B9-406C-9E86-C9D983240C82}" type="slidenum">
              <a:rPr kumimoji="0" lang="en-US" b="0" i="0" u="none" strike="noStrike" kern="0" cap="none" spc="0" normalizeH="0" baseline="0" noProof="0" smtClean="0">
                <a:ln>
                  <a:noFill/>
                </a:ln>
                <a:effectLst/>
                <a:uLnTx/>
                <a:uFillTx/>
              </a:rPr>
              <a:pPr marL="0" marR="0" lvl="0" indent="0" defTabSz="914400" eaLnBrk="1" fontAlgn="auto" latinLnBrk="0" hangingPunct="1">
                <a:spcBef>
                  <a:spcPts val="0"/>
                </a:spcBef>
                <a:spcAft>
                  <a:spcPts val="600"/>
                </a:spcAft>
                <a:buClrTx/>
                <a:buSzTx/>
                <a:buFontTx/>
                <a:buNone/>
                <a:tabLst/>
                <a:defRPr/>
              </a:pPr>
              <a:t>8</a:t>
            </a:fld>
            <a:endParaRPr kumimoji="0" lang="en-US" b="0" i="0" u="none" strike="noStrike" kern="0" cap="none" spc="0" normalizeH="0" baseline="0" noProof="0">
              <a:ln>
                <a:noFill/>
              </a:ln>
              <a:effectLst/>
              <a:uLnTx/>
              <a:uFillTx/>
            </a:endParaRPr>
          </a:p>
        </p:txBody>
      </p:sp>
      <p:pic>
        <p:nvPicPr>
          <p:cNvPr id="14" name="Content Placeholder 13">
            <a:extLst>
              <a:ext uri="{FF2B5EF4-FFF2-40B4-BE49-F238E27FC236}">
                <a16:creationId xmlns:a16="http://schemas.microsoft.com/office/drawing/2014/main" id="{934BA356-B559-9884-1E9C-CBCBD000E210}"/>
              </a:ext>
            </a:extLst>
          </p:cNvPr>
          <p:cNvPicPr>
            <a:picLocks noGrp="1" noChangeAspect="1"/>
          </p:cNvPicPr>
          <p:nvPr>
            <p:ph sz="quarter" idx="18"/>
          </p:nvPr>
        </p:nvPicPr>
        <p:blipFill>
          <a:blip r:embed="rId3">
            <a:extLst>
              <a:ext uri="{28A0092B-C50C-407E-A947-70E740481C1C}">
                <a14:useLocalDpi xmlns:a14="http://schemas.microsoft.com/office/drawing/2010/main" val="0"/>
              </a:ext>
            </a:extLst>
          </a:blip>
          <a:stretch/>
        </p:blipFill>
        <p:spPr>
          <a:xfrm>
            <a:off x="10356850" y="874427"/>
            <a:ext cx="7696200" cy="9560496"/>
          </a:xfrm>
          <a:noFill/>
          <a:ln>
            <a:solidFill>
              <a:schemeClr val="accent4"/>
            </a:solidFill>
          </a:ln>
        </p:spPr>
      </p:pic>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441450" y="1171428"/>
            <a:ext cx="7892814" cy="2251971"/>
          </a:xfrm>
        </p:spPr>
        <p:txBody>
          <a:bodyPr anchor="t">
            <a:noAutofit/>
          </a:bodyPr>
          <a:lstStyle/>
          <a:p>
            <a:pPr algn="ctr"/>
            <a:r>
              <a:rPr lang="en-US" sz="6000">
                <a:latin typeface="+mn-lt"/>
              </a:rPr>
              <a:t>Civil Rights Certification Form </a:t>
            </a:r>
          </a:p>
        </p:txBody>
      </p:sp>
      <p:sp>
        <p:nvSpPr>
          <p:cNvPr id="3" name="Footer Placeholder 2">
            <a:extLst>
              <a:ext uri="{FF2B5EF4-FFF2-40B4-BE49-F238E27FC236}">
                <a16:creationId xmlns:a16="http://schemas.microsoft.com/office/drawing/2014/main" id="{82BFF454-96FF-2C8F-07CB-F4DBFD3E9269}"/>
              </a:ext>
            </a:extLst>
          </p:cNvPr>
          <p:cNvSpPr>
            <a:spLocks noGrp="1"/>
          </p:cNvSpPr>
          <p:nvPr>
            <p:ph type="ftr" sz="quarter" idx="20"/>
          </p:nvPr>
        </p:nvSpPr>
        <p:spPr/>
        <p:txBody>
          <a:bodyPr/>
          <a:lstStyle/>
          <a:p>
            <a:pPr marL="0" marR="0" lvl="0" indent="0" algn="l" defTabSz="914400" eaLnBrk="1" fontAlgn="auto" latinLnBrk="0" hangingPunct="1">
              <a:lnSpc>
                <a:spcPct val="100000"/>
              </a:lnSpc>
              <a:spcBef>
                <a:spcPts val="0"/>
              </a:spcBef>
              <a:spcAft>
                <a:spcPts val="600"/>
              </a:spcAft>
              <a:buClrTx/>
              <a:buSzTx/>
              <a:buFontTx/>
              <a:buNone/>
              <a:tabLst/>
              <a:defRPr/>
            </a:pPr>
            <a:r>
              <a:rPr kumimoji="0" lang="en-US" sz="1649" b="0" i="0" u="none" strike="noStrike" kern="0" cap="none" spc="0" normalizeH="0" baseline="0" noProof="0">
                <a:ln>
                  <a:noFill/>
                </a:ln>
                <a:solidFill>
                  <a:srgbClr val="000000"/>
                </a:solidFill>
                <a:effectLst/>
                <a:uLnTx/>
                <a:uFillTx/>
              </a:rPr>
              <a:t>Georgia Department of Community Affairs</a:t>
            </a:r>
          </a:p>
        </p:txBody>
      </p:sp>
      <p:sp>
        <p:nvSpPr>
          <p:cNvPr id="6" name="TextBox 5">
            <a:extLst>
              <a:ext uri="{FF2B5EF4-FFF2-40B4-BE49-F238E27FC236}">
                <a16:creationId xmlns:a16="http://schemas.microsoft.com/office/drawing/2014/main" id="{285E3F9E-F40C-236D-A112-0CB6EE929479}"/>
              </a:ext>
            </a:extLst>
          </p:cNvPr>
          <p:cNvSpPr txBox="1"/>
          <p:nvPr/>
        </p:nvSpPr>
        <p:spPr>
          <a:xfrm>
            <a:off x="2025650" y="4054475"/>
            <a:ext cx="7612095" cy="3970318"/>
          </a:xfrm>
          <a:prstGeom prst="rect">
            <a:avLst/>
          </a:prstGeom>
          <a:noFill/>
        </p:spPr>
        <p:txBody>
          <a:bodyPr wrap="square" lIns="91440" tIns="45720" rIns="91440" bIns="45720" rtlCol="0" anchor="t">
            <a:spAutoFit/>
          </a:bodyPr>
          <a:lstStyle/>
          <a:p>
            <a:r>
              <a:rPr lang="en-US" sz="3600" b="1" u="sng">
                <a:solidFill>
                  <a:schemeClr val="accent4"/>
                </a:solidFill>
                <a:latin typeface="+mj-lt"/>
              </a:rPr>
              <a:t>Common Mistakes</a:t>
            </a:r>
          </a:p>
          <a:p>
            <a:pPr marL="285750" indent="-285750">
              <a:buFont typeface="Arial" panose="020B0604020202020204" pitchFamily="34" charset="0"/>
              <a:buChar char="•"/>
            </a:pPr>
            <a:r>
              <a:rPr lang="en-US" sz="3600">
                <a:solidFill>
                  <a:schemeClr val="tx1"/>
                </a:solidFill>
                <a:latin typeface="+mj-lt"/>
              </a:rPr>
              <a:t>City/County name</a:t>
            </a:r>
          </a:p>
          <a:p>
            <a:pPr marL="285750" indent="-285750">
              <a:buFont typeface="Arial" panose="020B0604020202020204" pitchFamily="34" charset="0"/>
              <a:buChar char="•"/>
            </a:pPr>
            <a:r>
              <a:rPr lang="en-US" sz="3600">
                <a:solidFill>
                  <a:schemeClr val="tx1"/>
                </a:solidFill>
                <a:latin typeface="+mj-lt"/>
              </a:rPr>
              <a:t>Pending 2026</a:t>
            </a:r>
            <a:endParaRPr lang="en-US" sz="3600">
              <a:solidFill>
                <a:schemeClr val="tx1"/>
              </a:solidFill>
              <a:latin typeface="+mj-lt"/>
              <a:cs typeface="Arial"/>
            </a:endParaRPr>
          </a:p>
          <a:p>
            <a:pPr marL="285750" indent="-285750">
              <a:buFont typeface="Arial" panose="020B0604020202020204" pitchFamily="34" charset="0"/>
              <a:buChar char="•"/>
            </a:pPr>
            <a:r>
              <a:rPr lang="en-US" sz="3600">
                <a:solidFill>
                  <a:schemeClr val="tx1"/>
                </a:solidFill>
                <a:latin typeface="+mj-lt"/>
              </a:rPr>
              <a:t>Date</a:t>
            </a:r>
          </a:p>
          <a:p>
            <a:pPr marL="285750" indent="-285750">
              <a:buFont typeface="Arial" panose="020B0604020202020204" pitchFamily="34" charset="0"/>
              <a:buChar char="•"/>
            </a:pPr>
            <a:r>
              <a:rPr lang="en-US" sz="3600">
                <a:solidFill>
                  <a:schemeClr val="tx1"/>
                </a:solidFill>
                <a:latin typeface="+mj-lt"/>
              </a:rPr>
              <a:t>All boxes must be completed  (8a)</a:t>
            </a:r>
          </a:p>
          <a:p>
            <a:r>
              <a:rPr lang="en-US" sz="3600">
                <a:solidFill>
                  <a:schemeClr val="tx1"/>
                </a:solidFill>
                <a:latin typeface="+mj-lt"/>
              </a:rPr>
              <a:t>   </a:t>
            </a:r>
            <a:r>
              <a:rPr lang="en-US" sz="3200">
                <a:solidFill>
                  <a:schemeClr val="tx1"/>
                </a:solidFill>
                <a:latin typeface="+mj-lt"/>
              </a:rPr>
              <a:t>[remains our #1 admin cure to date]</a:t>
            </a:r>
          </a:p>
          <a:p>
            <a:endParaRPr lang="en-US" sz="3600">
              <a:solidFill>
                <a:schemeClr val="accent4"/>
              </a:solidFill>
              <a:latin typeface="+mj-lt"/>
            </a:endParaRPr>
          </a:p>
        </p:txBody>
      </p:sp>
      <p:sp>
        <p:nvSpPr>
          <p:cNvPr id="7" name="Arrow: Right 6">
            <a:extLst>
              <a:ext uri="{FF2B5EF4-FFF2-40B4-BE49-F238E27FC236}">
                <a16:creationId xmlns:a16="http://schemas.microsoft.com/office/drawing/2014/main" id="{E61AF70A-173D-843B-F222-7ECA10DD1D5E}"/>
              </a:ext>
            </a:extLst>
          </p:cNvPr>
          <p:cNvSpPr/>
          <p:nvPr/>
        </p:nvSpPr>
        <p:spPr>
          <a:xfrm rot="16200000">
            <a:off x="10164559" y="5409302"/>
            <a:ext cx="1676400" cy="762000"/>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612AE229-C09F-6B96-7D38-7A2A2614621F}"/>
              </a:ext>
            </a:extLst>
          </p:cNvPr>
          <p:cNvSpPr/>
          <p:nvPr/>
        </p:nvSpPr>
        <p:spPr>
          <a:xfrm rot="10800000">
            <a:off x="17885093" y="4552052"/>
            <a:ext cx="1625600" cy="800100"/>
          </a:xfrm>
          <a:prstGeom prst="rightArrow">
            <a:avLst/>
          </a:prstGeom>
          <a:solidFill>
            <a:srgbClr val="FF0000"/>
          </a:solidFill>
          <a:ln>
            <a:solidFill>
              <a:srgbClr val="FF000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966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 calcmode="lin" valueType="num">
                                      <p:cBhvr>
                                        <p:cTn id="7" dur="1000" fill="hold"/>
                                        <p:tgtEl>
                                          <p:spTgt spid="6">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 calcmode="lin" valueType="num">
                                      <p:cBhvr>
                                        <p:cTn id="15" dur="1000" fill="hold"/>
                                        <p:tgtEl>
                                          <p:spTgt spid="6">
                                            <p:txEl>
                                              <p:pRg st="5" end="5"/>
                                            </p:txEl>
                                          </p:spTgt>
                                        </p:tgtEl>
                                        <p:attrNameLst>
                                          <p:attrName>ppt_w</p:attrName>
                                        </p:attrNameLst>
                                      </p:cBhvr>
                                      <p:tavLst>
                                        <p:tav tm="0">
                                          <p:val>
                                            <p:fltVal val="0"/>
                                          </p:val>
                                        </p:tav>
                                        <p:tav tm="100000">
                                          <p:val>
                                            <p:strVal val="#ppt_w"/>
                                          </p:val>
                                        </p:tav>
                                      </p:tavLst>
                                    </p:anim>
                                    <p:anim calcmode="lin" valueType="num">
                                      <p:cBhvr>
                                        <p:cTn id="16" dur="1000" fill="hold"/>
                                        <p:tgtEl>
                                          <p:spTgt spid="6">
                                            <p:txEl>
                                              <p:pRg st="5" end="5"/>
                                            </p:txEl>
                                          </p:spTgt>
                                        </p:tgtEl>
                                        <p:attrNameLst>
                                          <p:attrName>ppt_h</p:attrName>
                                        </p:attrNameLst>
                                      </p:cBhvr>
                                      <p:tavLst>
                                        <p:tav tm="0">
                                          <p:val>
                                            <p:fltVal val="0"/>
                                          </p:val>
                                        </p:tav>
                                        <p:tav tm="100000">
                                          <p:val>
                                            <p:strVal val="#ppt_h"/>
                                          </p:val>
                                        </p:tav>
                                      </p:tavLst>
                                    </p:anim>
                                    <p:anim calcmode="lin" valueType="num">
                                      <p:cBhvr>
                                        <p:cTn id="17" dur="1000" fill="hold"/>
                                        <p:tgtEl>
                                          <p:spTgt spid="6">
                                            <p:txEl>
                                              <p:pRg st="5" end="5"/>
                                            </p:txEl>
                                          </p:spTgt>
                                        </p:tgtEl>
                                        <p:attrNameLst>
                                          <p:attrName>style.rotation</p:attrName>
                                        </p:attrNameLst>
                                      </p:cBhvr>
                                      <p:tavLst>
                                        <p:tav tm="0">
                                          <p:val>
                                            <p:fltVal val="90"/>
                                          </p:val>
                                        </p:tav>
                                        <p:tav tm="100000">
                                          <p:val>
                                            <p:fltVal val="0"/>
                                          </p:val>
                                        </p:tav>
                                      </p:tavLst>
                                    </p:anim>
                                    <p:animEffect transition="in" filter="fade">
                                      <p:cBhvr>
                                        <p:cTn id="18" dur="1000"/>
                                        <p:tgtEl>
                                          <p:spTgt spid="6">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934BA356-B559-9884-1E9C-CBCBD000E21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3262" b="3262"/>
          <a:stretch/>
        </p:blipFill>
        <p:spPr>
          <a:xfrm>
            <a:off x="1361049" y="1640425"/>
            <a:ext cx="6993632" cy="8550617"/>
          </a:xfrm>
          <a:ln>
            <a:solidFill>
              <a:schemeClr val="accent4"/>
            </a:solidFill>
          </a:ln>
        </p:spPr>
      </p:pic>
      <p:pic>
        <p:nvPicPr>
          <p:cNvPr id="16" name="Content Placeholder 15">
            <a:extLst>
              <a:ext uri="{FF2B5EF4-FFF2-40B4-BE49-F238E27FC236}">
                <a16:creationId xmlns:a16="http://schemas.microsoft.com/office/drawing/2014/main" id="{B7D174A9-0901-35B1-D253-E5193429BCA9}"/>
              </a:ext>
            </a:extLst>
          </p:cNvPr>
          <p:cNvPicPr>
            <a:picLocks noGrp="1" noRot="1" noChangeAspect="1" noMove="1" noResize="1" noEditPoints="1" noAdjustHandles="1" noChangeArrowheads="1" noChangeShapeType="1" noCrop="1"/>
          </p:cNvPicPr>
          <p:nvPr>
            <p:ph sz="half" idx="2"/>
          </p:nvPr>
        </p:nvPicPr>
        <p:blipFill>
          <a:blip r:embed="rId4">
            <a:extLst>
              <a:ext uri="{28A0092B-C50C-407E-A947-70E740481C1C}">
                <a14:useLocalDpi xmlns:a14="http://schemas.microsoft.com/office/drawing/2010/main" val="0"/>
              </a:ext>
            </a:extLst>
          </a:blip>
          <a:srcRect t="2446" b="2446"/>
          <a:stretch/>
        </p:blipFill>
        <p:spPr>
          <a:xfrm>
            <a:off x="10509250" y="1640425"/>
            <a:ext cx="6993632" cy="8526268"/>
          </a:xfrm>
          <a:ln>
            <a:solidFill>
              <a:schemeClr val="accent4"/>
            </a:solidFill>
          </a:ln>
        </p:spPr>
      </p:pic>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2"/>
          </p:nvPr>
        </p:nvSpPr>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fld id="{93CAF254-72B9-406C-9E86-C9D983240C82}" type="slidenum">
              <a:rPr kumimoji="0" lang="en-US" sz="1649" b="0" i="0" u="none" strike="noStrike" kern="0" cap="none" spc="0" normalizeH="0" baseline="0" noProof="0" smtClean="0">
                <a:ln>
                  <a:noFill/>
                </a:ln>
                <a:solidFill>
                  <a:srgbClr val="000000"/>
                </a:solidFill>
                <a:effectLst/>
                <a:uLnTx/>
                <a:uFillTx/>
              </a:rPr>
              <a:pPr marL="0" marR="0" lvl="0" indent="0" algn="ctr" defTabSz="914400" eaLnBrk="1" fontAlgn="auto" latinLnBrk="0" hangingPunct="1">
                <a:lnSpc>
                  <a:spcPct val="100000"/>
                </a:lnSpc>
                <a:spcBef>
                  <a:spcPts val="0"/>
                </a:spcBef>
                <a:spcAft>
                  <a:spcPts val="0"/>
                </a:spcAft>
                <a:buClrTx/>
                <a:buSzTx/>
                <a:buFontTx/>
                <a:buNone/>
                <a:tabLst/>
                <a:defRPr/>
              </a:pPr>
              <a:t>9</a:t>
            </a:fld>
            <a:endParaRPr kumimoji="0" lang="en-US" sz="1649" b="0" i="0" u="none" strike="noStrike" kern="0" cap="none" spc="0" normalizeH="0" baseline="0" noProof="0">
              <a:ln>
                <a:noFill/>
              </a:ln>
              <a:solidFill>
                <a:srgbClr val="000000"/>
              </a:solidFill>
              <a:effectLst/>
              <a:uLnTx/>
              <a:uFillTx/>
            </a:endParaRPr>
          </a:p>
        </p:txBody>
      </p:sp>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367399" y="244475"/>
            <a:ext cx="17309630" cy="1883320"/>
          </a:xfrm>
        </p:spPr>
        <p:txBody>
          <a:bodyPr>
            <a:normAutofit/>
          </a:bodyPr>
          <a:lstStyle/>
          <a:p>
            <a:r>
              <a:rPr lang="en-US" sz="4000">
                <a:latin typeface="+mn-lt"/>
              </a:rPr>
              <a:t>Evidence of Compliance with System for Award Management (SAM)</a:t>
            </a:r>
          </a:p>
        </p:txBody>
      </p:sp>
      <p:sp>
        <p:nvSpPr>
          <p:cNvPr id="2" name="Rectangle 1">
            <a:extLst>
              <a:ext uri="{FF2B5EF4-FFF2-40B4-BE49-F238E27FC236}">
                <a16:creationId xmlns:a16="http://schemas.microsoft.com/office/drawing/2014/main" id="{240696F0-C374-0A23-1FCA-1D1E68402FA6}"/>
              </a:ext>
            </a:extLst>
          </p:cNvPr>
          <p:cNvSpPr>
            <a:spLocks noGrp="1" noRot="1" noMove="1" noResize="1" noEditPoints="1" noAdjustHandles="1" noChangeArrowheads="1" noChangeShapeType="1"/>
          </p:cNvSpPr>
          <p:nvPr/>
        </p:nvSpPr>
        <p:spPr>
          <a:xfrm>
            <a:off x="12648831" y="4206875"/>
            <a:ext cx="603619" cy="2286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CFDF58E-3605-4023-AC8A-12378E176E6C}"/>
              </a:ext>
            </a:extLst>
          </p:cNvPr>
          <p:cNvSpPr>
            <a:spLocks noGrp="1" noRot="1" noMove="1" noResize="1" noEditPoints="1" noAdjustHandles="1" noChangeArrowheads="1" noChangeShapeType="1"/>
          </p:cNvSpPr>
          <p:nvPr/>
        </p:nvSpPr>
        <p:spPr>
          <a:xfrm>
            <a:off x="10535557" y="4968875"/>
            <a:ext cx="3250293" cy="86255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FF3FDFA-071F-EB8D-823B-C04869F12127}"/>
              </a:ext>
            </a:extLst>
          </p:cNvPr>
          <p:cNvSpPr>
            <a:spLocks noGrp="1" noRot="1" noMove="1" noResize="1" noEditPoints="1" noAdjustHandles="1" noChangeArrowheads="1" noChangeShapeType="1"/>
          </p:cNvSpPr>
          <p:nvPr/>
        </p:nvSpPr>
        <p:spPr>
          <a:xfrm>
            <a:off x="10535557" y="6144166"/>
            <a:ext cx="3250293" cy="86255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 name="Picture 7" descr="A document with black text">
            <a:extLst>
              <a:ext uri="{FF2B5EF4-FFF2-40B4-BE49-F238E27FC236}">
                <a16:creationId xmlns:a16="http://schemas.microsoft.com/office/drawing/2014/main" id="{21F8B30F-7465-72D6-14D0-65989FB75B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10385" y="1640425"/>
            <a:ext cx="7330973" cy="8550616"/>
          </a:xfrm>
          <a:prstGeom prst="rect">
            <a:avLst/>
          </a:prstGeom>
          <a:ln>
            <a:solidFill>
              <a:schemeClr val="accent4"/>
            </a:solidFill>
          </a:ln>
        </p:spPr>
      </p:pic>
    </p:spTree>
    <p:extLst>
      <p:ext uri="{BB962C8B-B14F-4D97-AF65-F5344CB8AC3E}">
        <p14:creationId xmlns:p14="http://schemas.microsoft.com/office/powerpoint/2010/main" val="276547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0E8011-8F4C-4BBE-904C-B8358E9D9207}"/>
              </a:ext>
            </a:extLst>
          </p:cNvPr>
          <p:cNvSpPr>
            <a:spLocks noGrp="1"/>
          </p:cNvSpPr>
          <p:nvPr>
            <p:ph type="title"/>
          </p:nvPr>
        </p:nvSpPr>
        <p:spPr>
          <a:xfrm>
            <a:off x="10152572" y="879617"/>
            <a:ext cx="9951528" cy="2108058"/>
          </a:xfrm>
        </p:spPr>
        <p:txBody>
          <a:bodyPr>
            <a:normAutofit fontScale="90000"/>
          </a:bodyPr>
          <a:lstStyle/>
          <a:p>
            <a:pPr algn="ctr"/>
            <a:r>
              <a:rPr lang="en-US" sz="5600"/>
              <a:t>Language Access Plan (LAP)</a:t>
            </a:r>
            <a:br>
              <a:rPr lang="en-US"/>
            </a:br>
            <a:br>
              <a:rPr lang="en-US"/>
            </a:br>
            <a:br>
              <a:rPr lang="en-US"/>
            </a:br>
            <a:endParaRPr lang="en-US"/>
          </a:p>
        </p:txBody>
      </p:sp>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7"/>
          </p:nvPr>
        </p:nvSpPr>
        <p:spPr/>
        <p:txBody>
          <a:bodyPr/>
          <a:lstStyle/>
          <a:p>
            <a:fld id="{93CAF254-72B9-406C-9E86-C9D983240C82}" type="slidenum">
              <a:rPr lang="en-US" dirty="0" smtClean="0"/>
              <a:pPr/>
              <a:t>10</a:t>
            </a:fld>
            <a:endParaRPr lang="en-US"/>
          </a:p>
        </p:txBody>
      </p:sp>
      <p:sp>
        <p:nvSpPr>
          <p:cNvPr id="3" name="Footer Placeholder 2">
            <a:extLst>
              <a:ext uri="{FF2B5EF4-FFF2-40B4-BE49-F238E27FC236}">
                <a16:creationId xmlns:a16="http://schemas.microsoft.com/office/drawing/2014/main" id="{82BFF454-96FF-2C8F-07CB-F4DBFD3E9269}"/>
              </a:ext>
            </a:extLst>
          </p:cNvPr>
          <p:cNvSpPr>
            <a:spLocks noGrp="1"/>
          </p:cNvSpPr>
          <p:nvPr>
            <p:ph type="ftr" sz="quarter" idx="16"/>
          </p:nvPr>
        </p:nvSpPr>
        <p:spPr/>
        <p:txBody>
          <a:bodyPr/>
          <a:lstStyle/>
          <a:p>
            <a:r>
              <a:rPr lang="en-US"/>
              <a:t>Georgia Department of Community Affairs</a:t>
            </a:r>
          </a:p>
        </p:txBody>
      </p:sp>
      <p:sp>
        <p:nvSpPr>
          <p:cNvPr id="6" name="TextBox 5">
            <a:extLst>
              <a:ext uri="{FF2B5EF4-FFF2-40B4-BE49-F238E27FC236}">
                <a16:creationId xmlns:a16="http://schemas.microsoft.com/office/drawing/2014/main" id="{734D9964-B722-18A9-9B40-A3E268D77D14}"/>
              </a:ext>
              <a:ext uri="{C183D7F6-B498-43B3-948B-1728B52AA6E4}">
                <adec:decorative xmlns:adec="http://schemas.microsoft.com/office/drawing/2017/decorative" val="1"/>
              </a:ext>
            </a:extLst>
          </p:cNvPr>
          <p:cNvSpPr txBox="1"/>
          <p:nvPr/>
        </p:nvSpPr>
        <p:spPr>
          <a:xfrm>
            <a:off x="10737850" y="3521075"/>
            <a:ext cx="9067800" cy="3785652"/>
          </a:xfrm>
          <a:prstGeom prst="rect">
            <a:avLst/>
          </a:prstGeom>
          <a:noFill/>
        </p:spPr>
        <p:txBody>
          <a:bodyPr wrap="square" rtlCol="0">
            <a:spAutoFit/>
          </a:bodyPr>
          <a:lstStyle/>
          <a:p>
            <a:pPr algn="ctr"/>
            <a:r>
              <a:rPr lang="en-US" sz="4000" b="0">
                <a:solidFill>
                  <a:schemeClr val="bg1"/>
                </a:solidFill>
                <a:latin typeface="Arial" panose="020B0604020202020204" pitchFamily="34" charset="0"/>
                <a:cs typeface="Arial" panose="020B0604020202020204" pitchFamily="34" charset="0"/>
              </a:rPr>
              <a:t>Threshold Certification </a:t>
            </a:r>
          </a:p>
          <a:p>
            <a:pPr algn="ctr"/>
            <a:endParaRPr lang="en-US" sz="4000">
              <a:solidFill>
                <a:schemeClr val="bg1"/>
              </a:solidFill>
              <a:latin typeface="Arial" panose="020B0604020202020204" pitchFamily="34" charset="0"/>
              <a:cs typeface="Arial" panose="020B0604020202020204" pitchFamily="34" charset="0"/>
            </a:endParaRPr>
          </a:p>
          <a:p>
            <a:pPr algn="ctr"/>
            <a:r>
              <a:rPr lang="en-US" sz="4000" b="0">
                <a:solidFill>
                  <a:schemeClr val="bg1"/>
                </a:solidFill>
                <a:latin typeface="Arial" panose="020B0604020202020204" pitchFamily="34" charset="0"/>
                <a:cs typeface="Arial" panose="020B0604020202020204" pitchFamily="34" charset="0"/>
              </a:rPr>
              <a:t>Acknowledgement of LAP Requirement</a:t>
            </a:r>
          </a:p>
          <a:p>
            <a:pPr algn="ctr"/>
            <a:endParaRPr lang="en-US" sz="4000">
              <a:solidFill>
                <a:schemeClr val="bg1"/>
              </a:solidFill>
              <a:latin typeface="Arial" panose="020B0604020202020204" pitchFamily="34" charset="0"/>
              <a:cs typeface="Arial" panose="020B0604020202020204" pitchFamily="34" charset="0"/>
            </a:endParaRPr>
          </a:p>
          <a:p>
            <a:pPr algn="ctr"/>
            <a:r>
              <a:rPr lang="en-US" sz="4000" b="0">
                <a:solidFill>
                  <a:schemeClr val="bg1"/>
                </a:solidFill>
                <a:latin typeface="Arial" panose="020B0604020202020204" pitchFamily="34" charset="0"/>
                <a:cs typeface="Arial" panose="020B0604020202020204" pitchFamily="34" charset="0"/>
              </a:rPr>
              <a:t>Public Hearing (English/Spanish)</a:t>
            </a:r>
            <a:br>
              <a:rPr lang="en-US" sz="4000" b="0">
                <a:solidFill>
                  <a:schemeClr val="bg1"/>
                </a:solidFill>
                <a:latin typeface="Arial" panose="020B0604020202020204" pitchFamily="34" charset="0"/>
                <a:cs typeface="Arial" panose="020B0604020202020204" pitchFamily="34" charset="0"/>
              </a:rPr>
            </a:br>
            <a:endParaRPr lang="en-US" sz="4000">
              <a:solidFill>
                <a:schemeClr val="bg1"/>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703F9754-CFB0-576D-8FD9-68EE9D393EDD}"/>
              </a:ext>
            </a:extLst>
          </p:cNvPr>
          <p:cNvGrpSpPr/>
          <p:nvPr/>
        </p:nvGrpSpPr>
        <p:grpSpPr>
          <a:xfrm>
            <a:off x="86433" y="2821309"/>
            <a:ext cx="9967632" cy="4267200"/>
            <a:chOff x="52668" y="3749675"/>
            <a:chExt cx="9967632" cy="4267200"/>
          </a:xfrm>
        </p:grpSpPr>
        <p:grpSp>
          <p:nvGrpSpPr>
            <p:cNvPr id="24" name="Group 23">
              <a:extLst>
                <a:ext uri="{FF2B5EF4-FFF2-40B4-BE49-F238E27FC236}">
                  <a16:creationId xmlns:a16="http://schemas.microsoft.com/office/drawing/2014/main" id="{39C29308-F931-96BF-62E9-535BDD0976B3}"/>
                </a:ext>
              </a:extLst>
            </p:cNvPr>
            <p:cNvGrpSpPr/>
            <p:nvPr/>
          </p:nvGrpSpPr>
          <p:grpSpPr>
            <a:xfrm>
              <a:off x="52668" y="3749675"/>
              <a:ext cx="9967632" cy="4267200"/>
              <a:chOff x="52668" y="2594526"/>
              <a:chExt cx="9967632" cy="4267200"/>
            </a:xfrm>
          </p:grpSpPr>
          <p:grpSp>
            <p:nvGrpSpPr>
              <p:cNvPr id="16" name="Group 15">
                <a:extLst>
                  <a:ext uri="{FF2B5EF4-FFF2-40B4-BE49-F238E27FC236}">
                    <a16:creationId xmlns:a16="http://schemas.microsoft.com/office/drawing/2014/main" id="{D554CA35-4516-0D0E-7CAE-8036208D04FD}"/>
                  </a:ext>
                </a:extLst>
              </p:cNvPr>
              <p:cNvGrpSpPr/>
              <p:nvPr/>
            </p:nvGrpSpPr>
            <p:grpSpPr>
              <a:xfrm>
                <a:off x="52668" y="2594526"/>
                <a:ext cx="9967632" cy="4267200"/>
                <a:chOff x="52668" y="2594526"/>
                <a:chExt cx="9967632" cy="4267200"/>
              </a:xfrm>
            </p:grpSpPr>
            <p:pic>
              <p:nvPicPr>
                <p:cNvPr id="12" name="Picture 11" descr="A screenshot of a computer&#10;&#10;Description automatically generated">
                  <a:extLst>
                    <a:ext uri="{FF2B5EF4-FFF2-40B4-BE49-F238E27FC236}">
                      <a16:creationId xmlns:a16="http://schemas.microsoft.com/office/drawing/2014/main" id="{65064F92-9D9C-9CB2-6A6C-1DB142D2E1DF}"/>
                    </a:ext>
                  </a:extLst>
                </p:cNvPr>
                <p:cNvPicPr>
                  <a:picLocks noChangeAspect="1"/>
                </p:cNvPicPr>
                <p:nvPr/>
              </p:nvPicPr>
              <p:blipFill rotWithShape="1">
                <a:blip r:embed="rId3">
                  <a:extLst>
                    <a:ext uri="{28A0092B-C50C-407E-A947-70E740481C1C}">
                      <a14:useLocalDpi xmlns:a14="http://schemas.microsoft.com/office/drawing/2010/main" val="0"/>
                    </a:ext>
                  </a:extLst>
                </a:blip>
                <a:srcRect l="697" t="35100"/>
                <a:stretch/>
              </p:blipFill>
              <p:spPr>
                <a:xfrm>
                  <a:off x="69850" y="2594526"/>
                  <a:ext cx="9950450" cy="2057400"/>
                </a:xfrm>
                <a:prstGeom prst="rect">
                  <a:avLst/>
                </a:prstGeom>
                <a:ln>
                  <a:noFill/>
                </a:ln>
                <a:effectLst>
                  <a:outerShdw blurRad="292100" dist="139700" dir="2700000" algn="tl" rotWithShape="0">
                    <a:srgbClr val="333333">
                      <a:alpha val="65000"/>
                    </a:srgbClr>
                  </a:outerShdw>
                </a:effectLst>
              </p:spPr>
            </p:pic>
            <p:pic>
              <p:nvPicPr>
                <p:cNvPr id="14" name="Picture 13" descr="A screenshot of a computer&#10;&#10;Description automatically generated">
                  <a:extLst>
                    <a:ext uri="{FF2B5EF4-FFF2-40B4-BE49-F238E27FC236}">
                      <a16:creationId xmlns:a16="http://schemas.microsoft.com/office/drawing/2014/main" id="{A5A9DC1A-F4E9-834E-D633-A03319094763}"/>
                    </a:ext>
                  </a:extLst>
                </p:cNvPr>
                <p:cNvPicPr>
                  <a:picLocks noChangeAspect="1"/>
                </p:cNvPicPr>
                <p:nvPr/>
              </p:nvPicPr>
              <p:blipFill rotWithShape="1">
                <a:blip r:embed="rId4">
                  <a:extLst>
                    <a:ext uri="{28A0092B-C50C-407E-A947-70E740481C1C}">
                      <a14:useLocalDpi xmlns:a14="http://schemas.microsoft.com/office/drawing/2010/main" val="0"/>
                    </a:ext>
                  </a:extLst>
                </a:blip>
                <a:srcRect l="385" t="32653" b="9220"/>
                <a:stretch/>
              </p:blipFill>
              <p:spPr>
                <a:xfrm>
                  <a:off x="52668" y="4651926"/>
                  <a:ext cx="9846982" cy="2209800"/>
                </a:xfrm>
                <a:prstGeom prst="rect">
                  <a:avLst/>
                </a:prstGeom>
                <a:ln>
                  <a:noFill/>
                </a:ln>
                <a:effectLst>
                  <a:outerShdw blurRad="292100" dist="139700" dir="2700000" algn="tl" rotWithShape="0">
                    <a:srgbClr val="333333">
                      <a:alpha val="65000"/>
                    </a:srgbClr>
                  </a:outerShdw>
                </a:effectLst>
              </p:spPr>
            </p:pic>
          </p:grpSp>
          <p:sp>
            <p:nvSpPr>
              <p:cNvPr id="17" name="Rectangle 16">
                <a:extLst>
                  <a:ext uri="{FF2B5EF4-FFF2-40B4-BE49-F238E27FC236}">
                    <a16:creationId xmlns:a16="http://schemas.microsoft.com/office/drawing/2014/main" id="{8983CDB4-B7B6-B194-BC58-A9F01951F267}"/>
                  </a:ext>
                </a:extLst>
              </p:cNvPr>
              <p:cNvSpPr/>
              <p:nvPr/>
            </p:nvSpPr>
            <p:spPr>
              <a:xfrm>
                <a:off x="1746250" y="3521075"/>
                <a:ext cx="2667000" cy="304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4F7625E4-0799-AB8A-DCFF-17C8C8D37A85}"/>
                  </a:ext>
                </a:extLst>
              </p:cNvPr>
              <p:cNvSpPr/>
              <p:nvPr/>
            </p:nvSpPr>
            <p:spPr>
              <a:xfrm>
                <a:off x="450850" y="3934100"/>
                <a:ext cx="1524000" cy="304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D8BFB29-B871-9A2A-8BA2-4AA3A002B161}"/>
                  </a:ext>
                </a:extLst>
              </p:cNvPr>
              <p:cNvSpPr/>
              <p:nvPr/>
            </p:nvSpPr>
            <p:spPr>
              <a:xfrm>
                <a:off x="5235574" y="3934100"/>
                <a:ext cx="1616075" cy="304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77FD4E0-0E03-708D-4FE8-D4B3A23C0846}"/>
                  </a:ext>
                </a:extLst>
              </p:cNvPr>
              <p:cNvSpPr/>
              <p:nvPr/>
            </p:nvSpPr>
            <p:spPr>
              <a:xfrm>
                <a:off x="6623050" y="3521075"/>
                <a:ext cx="3352800" cy="304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0ABA44F-4760-7DA1-D141-4A8C070F9D32}"/>
                  </a:ext>
                </a:extLst>
              </p:cNvPr>
              <p:cNvSpPr/>
              <p:nvPr/>
            </p:nvSpPr>
            <p:spPr>
              <a:xfrm>
                <a:off x="1746250" y="5106123"/>
                <a:ext cx="3962400" cy="3718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Rounded Corners 1">
              <a:extLst>
                <a:ext uri="{FF2B5EF4-FFF2-40B4-BE49-F238E27FC236}">
                  <a16:creationId xmlns:a16="http://schemas.microsoft.com/office/drawing/2014/main" id="{073CADFF-533B-4601-0A6E-9D30A2942EAA}"/>
                </a:ext>
              </a:extLst>
            </p:cNvPr>
            <p:cNvSpPr/>
            <p:nvPr/>
          </p:nvSpPr>
          <p:spPr>
            <a:xfrm>
              <a:off x="298450" y="4315100"/>
              <a:ext cx="3352800" cy="361123"/>
            </a:xfrm>
            <a:prstGeom prst="roundRect">
              <a:avLst/>
            </a:prstGeom>
            <a:noFill/>
            <a:ln w="28575">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B713D07F-A9AE-9EDC-20DF-F362B2851EA8}"/>
                </a:ext>
              </a:extLst>
            </p:cNvPr>
            <p:cNvSpPr/>
            <p:nvPr/>
          </p:nvSpPr>
          <p:spPr>
            <a:xfrm>
              <a:off x="5139029" y="4284517"/>
              <a:ext cx="2169821" cy="361123"/>
            </a:xfrm>
            <a:prstGeom prst="roundRect">
              <a:avLst/>
            </a:prstGeom>
            <a:noFill/>
            <a:ln w="28575">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30A84E04-B636-27CF-F99C-37DE00CE5FFB}"/>
                </a:ext>
              </a:extLst>
            </p:cNvPr>
            <p:cNvSpPr/>
            <p:nvPr/>
          </p:nvSpPr>
          <p:spPr>
            <a:xfrm>
              <a:off x="338752" y="5874198"/>
              <a:ext cx="3007698" cy="387074"/>
            </a:xfrm>
            <a:prstGeom prst="roundRect">
              <a:avLst/>
            </a:prstGeom>
            <a:noFill/>
            <a:ln w="28575">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462D3A0-5988-9B17-8B7C-EFDD1C5D69D3}"/>
                </a:ext>
              </a:extLst>
            </p:cNvPr>
            <p:cNvSpPr/>
            <p:nvPr/>
          </p:nvSpPr>
          <p:spPr>
            <a:xfrm>
              <a:off x="298450" y="6774973"/>
              <a:ext cx="3007698" cy="387074"/>
            </a:xfrm>
            <a:prstGeom prst="roundRect">
              <a:avLst/>
            </a:prstGeom>
            <a:noFill/>
            <a:ln w="28575">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2072109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367399" y="244475"/>
            <a:ext cx="17309630" cy="1883320"/>
          </a:xfrm>
        </p:spPr>
        <p:txBody>
          <a:bodyPr/>
          <a:lstStyle/>
          <a:p>
            <a:pPr algn="ctr"/>
            <a:r>
              <a:rPr lang="en-US" sz="4800">
                <a:latin typeface="+mn-lt"/>
              </a:rPr>
              <a:t>LAP Threshold Certification</a:t>
            </a:r>
          </a:p>
        </p:txBody>
      </p:sp>
      <p:grpSp>
        <p:nvGrpSpPr>
          <p:cNvPr id="19" name="Group 18">
            <a:extLst>
              <a:ext uri="{FF2B5EF4-FFF2-40B4-BE49-F238E27FC236}">
                <a16:creationId xmlns:a16="http://schemas.microsoft.com/office/drawing/2014/main" id="{DE4BC879-7C71-F99E-6D41-6C8F0834CAA3}"/>
              </a:ext>
            </a:extLst>
          </p:cNvPr>
          <p:cNvGrpSpPr/>
          <p:nvPr/>
        </p:nvGrpSpPr>
        <p:grpSpPr>
          <a:xfrm>
            <a:off x="2175394" y="1765136"/>
            <a:ext cx="6657456" cy="8690139"/>
            <a:chOff x="2175394" y="1765136"/>
            <a:chExt cx="6657456" cy="8690139"/>
          </a:xfrm>
        </p:grpSpPr>
        <p:pic>
          <p:nvPicPr>
            <p:cNvPr id="15" name="Picture 14">
              <a:extLst>
                <a:ext uri="{FF2B5EF4-FFF2-40B4-BE49-F238E27FC236}">
                  <a16:creationId xmlns:a16="http://schemas.microsoft.com/office/drawing/2014/main" id="{D6D394BF-E218-837D-E24B-78B5C2FBD941}"/>
                </a:ext>
              </a:extLst>
            </p:cNvPr>
            <p:cNvPicPr>
              <a:picLocks noChangeAspect="1"/>
            </p:cNvPicPr>
            <p:nvPr/>
          </p:nvPicPr>
          <p:blipFill>
            <a:blip r:embed="rId4"/>
            <a:stretch>
              <a:fillRect/>
            </a:stretch>
          </p:blipFill>
          <p:spPr>
            <a:xfrm>
              <a:off x="2175394" y="1765136"/>
              <a:ext cx="6657456" cy="8690139"/>
            </a:xfrm>
            <a:prstGeom prst="rect">
              <a:avLst/>
            </a:prstGeom>
            <a:ln>
              <a:solidFill>
                <a:schemeClr val="accent4"/>
              </a:solidFill>
            </a:ln>
          </p:spPr>
        </p:pic>
        <p:sp>
          <p:nvSpPr>
            <p:cNvPr id="2" name="Rectangle: Rounded Corners 1">
              <a:extLst>
                <a:ext uri="{FF2B5EF4-FFF2-40B4-BE49-F238E27FC236}">
                  <a16:creationId xmlns:a16="http://schemas.microsoft.com/office/drawing/2014/main" id="{4F30249E-7F45-AA30-CC57-FE14DD500205}"/>
                </a:ext>
              </a:extLst>
            </p:cNvPr>
            <p:cNvSpPr/>
            <p:nvPr/>
          </p:nvSpPr>
          <p:spPr>
            <a:xfrm>
              <a:off x="2355850" y="2018755"/>
              <a:ext cx="6248400" cy="51172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3D25F54C-E1A0-7D9C-63B3-184A3B3EB740}"/>
                </a:ext>
              </a:extLst>
            </p:cNvPr>
            <p:cNvSpPr/>
            <p:nvPr/>
          </p:nvSpPr>
          <p:spPr>
            <a:xfrm>
              <a:off x="2375776" y="5600155"/>
              <a:ext cx="6248400" cy="51172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4176B8B3-4D1C-8AC8-0855-83D1FD2871F6}"/>
                </a:ext>
              </a:extLst>
            </p:cNvPr>
            <p:cNvSpPr/>
            <p:nvPr/>
          </p:nvSpPr>
          <p:spPr>
            <a:xfrm>
              <a:off x="5686534" y="9793364"/>
              <a:ext cx="1088916" cy="204712"/>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4063DE64-A7F5-53D5-1917-E6A68F329701}"/>
              </a:ext>
            </a:extLst>
          </p:cNvPr>
          <p:cNvGrpSpPr/>
          <p:nvPr/>
        </p:nvGrpSpPr>
        <p:grpSpPr>
          <a:xfrm>
            <a:off x="12871450" y="1692275"/>
            <a:ext cx="6324600" cy="6197344"/>
            <a:chOff x="12719050" y="1692275"/>
            <a:chExt cx="6324600" cy="6197344"/>
          </a:xfrm>
        </p:grpSpPr>
        <p:pic>
          <p:nvPicPr>
            <p:cNvPr id="21" name="Picture 20">
              <a:extLst>
                <a:ext uri="{FF2B5EF4-FFF2-40B4-BE49-F238E27FC236}">
                  <a16:creationId xmlns:a16="http://schemas.microsoft.com/office/drawing/2014/main" id="{CDD1AC47-ADBD-F9E8-91BC-B149F129B37A}"/>
                </a:ext>
              </a:extLst>
            </p:cNvPr>
            <p:cNvPicPr>
              <a:picLocks noChangeAspect="1"/>
            </p:cNvPicPr>
            <p:nvPr/>
          </p:nvPicPr>
          <p:blipFill>
            <a:blip r:embed="rId5"/>
            <a:stretch>
              <a:fillRect/>
            </a:stretch>
          </p:blipFill>
          <p:spPr>
            <a:xfrm>
              <a:off x="12719050" y="1692275"/>
              <a:ext cx="6324600" cy="6197344"/>
            </a:xfrm>
            <a:prstGeom prst="rect">
              <a:avLst/>
            </a:prstGeom>
            <a:ln>
              <a:solidFill>
                <a:schemeClr val="accent4"/>
              </a:solidFill>
            </a:ln>
          </p:spPr>
        </p:pic>
        <p:sp>
          <p:nvSpPr>
            <p:cNvPr id="13" name="Arrow: Right 12">
              <a:extLst>
                <a:ext uri="{FF2B5EF4-FFF2-40B4-BE49-F238E27FC236}">
                  <a16:creationId xmlns:a16="http://schemas.microsoft.com/office/drawing/2014/main" id="{76134CE9-060D-4365-51F5-A8FDB0A99225}"/>
                </a:ext>
              </a:extLst>
            </p:cNvPr>
            <p:cNvSpPr/>
            <p:nvPr/>
          </p:nvSpPr>
          <p:spPr>
            <a:xfrm rot="10800000">
              <a:off x="14829662" y="6572414"/>
              <a:ext cx="1676400" cy="762000"/>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grpSp>
      <p:pic>
        <p:nvPicPr>
          <p:cNvPr id="23" name="Picture 22">
            <a:extLst>
              <a:ext uri="{FF2B5EF4-FFF2-40B4-BE49-F238E27FC236}">
                <a16:creationId xmlns:a16="http://schemas.microsoft.com/office/drawing/2014/main" id="{4549DEE8-BCCB-C2FF-D51F-BE6FA32FE1B4}"/>
              </a:ext>
            </a:extLst>
          </p:cNvPr>
          <p:cNvPicPr>
            <a:picLocks noChangeAspect="1"/>
          </p:cNvPicPr>
          <p:nvPr/>
        </p:nvPicPr>
        <p:blipFill>
          <a:blip r:embed="rId6"/>
          <a:stretch>
            <a:fillRect/>
          </a:stretch>
        </p:blipFill>
        <p:spPr>
          <a:xfrm>
            <a:off x="8856774" y="4130675"/>
            <a:ext cx="3927516" cy="6400800"/>
          </a:xfrm>
          <a:prstGeom prst="rect">
            <a:avLst/>
          </a:prstGeom>
        </p:spPr>
      </p:pic>
      <p:grpSp>
        <p:nvGrpSpPr>
          <p:cNvPr id="30" name="Group 29">
            <a:extLst>
              <a:ext uri="{FF2B5EF4-FFF2-40B4-BE49-F238E27FC236}">
                <a16:creationId xmlns:a16="http://schemas.microsoft.com/office/drawing/2014/main" id="{6223F646-3640-FAC6-6D9C-655594D125AB}"/>
              </a:ext>
            </a:extLst>
          </p:cNvPr>
          <p:cNvGrpSpPr/>
          <p:nvPr/>
        </p:nvGrpSpPr>
        <p:grpSpPr>
          <a:xfrm>
            <a:off x="2889251" y="2530475"/>
            <a:ext cx="3544418" cy="4651225"/>
            <a:chOff x="2889251" y="2530475"/>
            <a:chExt cx="3544418" cy="4651225"/>
          </a:xfrm>
        </p:grpSpPr>
        <p:pic>
          <p:nvPicPr>
            <p:cNvPr id="10" name="Picture 9">
              <a:extLst>
                <a:ext uri="{FF2B5EF4-FFF2-40B4-BE49-F238E27FC236}">
                  <a16:creationId xmlns:a16="http://schemas.microsoft.com/office/drawing/2014/main" id="{E2455D07-1D3C-7D4A-BFF4-BC37CE19BABB}"/>
                </a:ext>
              </a:extLst>
            </p:cNvPr>
            <p:cNvPicPr>
              <a:picLocks noChangeAspect="1"/>
            </p:cNvPicPr>
            <p:nvPr/>
          </p:nvPicPr>
          <p:blipFill>
            <a:blip r:embed="rId7"/>
            <a:stretch>
              <a:fillRect/>
            </a:stretch>
          </p:blipFill>
          <p:spPr>
            <a:xfrm>
              <a:off x="2889251" y="2530475"/>
              <a:ext cx="3544418" cy="4651225"/>
            </a:xfrm>
            <a:prstGeom prst="rect">
              <a:avLst/>
            </a:prstGeom>
          </p:spPr>
        </p:pic>
        <p:sp>
          <p:nvSpPr>
            <p:cNvPr id="29" name="Rectangle: Rounded Corners 28">
              <a:extLst>
                <a:ext uri="{FF2B5EF4-FFF2-40B4-BE49-F238E27FC236}">
                  <a16:creationId xmlns:a16="http://schemas.microsoft.com/office/drawing/2014/main" id="{7E34B072-4306-77AF-F814-CD4B49BFC480}"/>
                </a:ext>
              </a:extLst>
            </p:cNvPr>
            <p:cNvSpPr/>
            <p:nvPr/>
          </p:nvSpPr>
          <p:spPr>
            <a:xfrm>
              <a:off x="2997790" y="4206875"/>
              <a:ext cx="3320460" cy="10668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BB202A4A-A1D5-09D1-E39D-4F58582833EA}"/>
              </a:ext>
            </a:extLst>
          </p:cNvPr>
          <p:cNvGrpSpPr/>
          <p:nvPr/>
        </p:nvGrpSpPr>
        <p:grpSpPr>
          <a:xfrm>
            <a:off x="6546850" y="1692275"/>
            <a:ext cx="6237440" cy="8001000"/>
            <a:chOff x="6546850" y="1692275"/>
            <a:chExt cx="6237440" cy="8001000"/>
          </a:xfrm>
        </p:grpSpPr>
        <p:grpSp>
          <p:nvGrpSpPr>
            <p:cNvPr id="33" name="Group 32">
              <a:extLst>
                <a:ext uri="{FF2B5EF4-FFF2-40B4-BE49-F238E27FC236}">
                  <a16:creationId xmlns:a16="http://schemas.microsoft.com/office/drawing/2014/main" id="{A69BAF41-235C-86B3-CBEF-6DAD5381224A}"/>
                </a:ext>
              </a:extLst>
            </p:cNvPr>
            <p:cNvGrpSpPr/>
            <p:nvPr/>
          </p:nvGrpSpPr>
          <p:grpSpPr>
            <a:xfrm>
              <a:off x="6546850" y="1692275"/>
              <a:ext cx="6237440" cy="8001000"/>
              <a:chOff x="6546850" y="1692275"/>
              <a:chExt cx="6237440" cy="8001000"/>
            </a:xfrm>
          </p:grpSpPr>
          <p:grpSp>
            <p:nvGrpSpPr>
              <p:cNvPr id="27" name="Group 26">
                <a:extLst>
                  <a:ext uri="{FF2B5EF4-FFF2-40B4-BE49-F238E27FC236}">
                    <a16:creationId xmlns:a16="http://schemas.microsoft.com/office/drawing/2014/main" id="{A07787C9-368B-D891-B1FE-8A2BC090CBD1}"/>
                  </a:ext>
                </a:extLst>
              </p:cNvPr>
              <p:cNvGrpSpPr/>
              <p:nvPr/>
            </p:nvGrpSpPr>
            <p:grpSpPr>
              <a:xfrm>
                <a:off x="8856774" y="1692275"/>
                <a:ext cx="3927516" cy="4880994"/>
                <a:chOff x="15368299" y="6665160"/>
                <a:chExt cx="2771795" cy="3790978"/>
              </a:xfrm>
            </p:grpSpPr>
            <p:pic>
              <p:nvPicPr>
                <p:cNvPr id="25" name="Picture 24">
                  <a:extLst>
                    <a:ext uri="{FF2B5EF4-FFF2-40B4-BE49-F238E27FC236}">
                      <a16:creationId xmlns:a16="http://schemas.microsoft.com/office/drawing/2014/main" id="{0F579ACA-D3C5-C1DF-679E-D7E6206C8D81}"/>
                    </a:ext>
                  </a:extLst>
                </p:cNvPr>
                <p:cNvPicPr>
                  <a:picLocks noChangeAspect="1"/>
                </p:cNvPicPr>
                <p:nvPr/>
              </p:nvPicPr>
              <p:blipFill>
                <a:blip r:embed="rId8"/>
                <a:stretch>
                  <a:fillRect/>
                </a:stretch>
              </p:blipFill>
              <p:spPr>
                <a:xfrm>
                  <a:off x="15368299" y="6665160"/>
                  <a:ext cx="2771795" cy="3790978"/>
                </a:xfrm>
                <a:prstGeom prst="rect">
                  <a:avLst/>
                </a:prstGeom>
              </p:spPr>
            </p:pic>
            <p:sp>
              <p:nvSpPr>
                <p:cNvPr id="26" name="Rectangle: Rounded Corners 25">
                  <a:extLst>
                    <a:ext uri="{FF2B5EF4-FFF2-40B4-BE49-F238E27FC236}">
                      <a16:creationId xmlns:a16="http://schemas.microsoft.com/office/drawing/2014/main" id="{E5842E72-61A4-F0D2-1948-F6011C25E8F8}"/>
                    </a:ext>
                  </a:extLst>
                </p:cNvPr>
                <p:cNvSpPr/>
                <p:nvPr/>
              </p:nvSpPr>
              <p:spPr>
                <a:xfrm>
                  <a:off x="16224250" y="8303926"/>
                  <a:ext cx="990600" cy="170149"/>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2" name="Straight Arrow Connector 31">
                <a:extLst>
                  <a:ext uri="{FF2B5EF4-FFF2-40B4-BE49-F238E27FC236}">
                    <a16:creationId xmlns:a16="http://schemas.microsoft.com/office/drawing/2014/main" id="{A4FE55CE-F9C1-847B-6CBE-E09111B5162E}"/>
                  </a:ext>
                </a:extLst>
              </p:cNvPr>
              <p:cNvCxnSpPr/>
              <p:nvPr/>
            </p:nvCxnSpPr>
            <p:spPr>
              <a:xfrm flipV="1">
                <a:off x="6546850" y="4130675"/>
                <a:ext cx="3634612" cy="5562600"/>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3" name="Rectangle 2">
              <a:extLst>
                <a:ext uri="{FF2B5EF4-FFF2-40B4-BE49-F238E27FC236}">
                  <a16:creationId xmlns:a16="http://schemas.microsoft.com/office/drawing/2014/main" id="{1AF936A0-FBB5-8DAA-C176-ADF3F5481F93}"/>
                </a:ext>
              </a:extLst>
            </p:cNvPr>
            <p:cNvSpPr/>
            <p:nvPr/>
          </p:nvSpPr>
          <p:spPr>
            <a:xfrm>
              <a:off x="9290050" y="1692275"/>
              <a:ext cx="2667000" cy="32648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6391979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anim calcmode="lin" valueType="num">
                                      <p:cBhvr>
                                        <p:cTn id="15" dur="1000" fill="hold"/>
                                        <p:tgtEl>
                                          <p:spTgt spid="23"/>
                                        </p:tgtEl>
                                        <p:attrNameLst>
                                          <p:attrName>ppt_x</p:attrName>
                                        </p:attrNameLst>
                                      </p:cBhvr>
                                      <p:tavLst>
                                        <p:tav tm="0">
                                          <p:val>
                                            <p:strVal val="#ppt_x"/>
                                          </p:val>
                                        </p:tav>
                                        <p:tav tm="100000">
                                          <p:val>
                                            <p:strVal val="#ppt_x"/>
                                          </p:val>
                                        </p:tav>
                                      </p:tavLst>
                                    </p:anim>
                                    <p:anim calcmode="lin" valueType="num">
                                      <p:cBhvr>
                                        <p:cTn id="1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BCBFF1-A65D-D598-0B0A-22DCC79BC2E0}"/>
              </a:ext>
            </a:extLst>
          </p:cNvPr>
          <p:cNvPicPr>
            <a:picLocks noChangeAspect="1"/>
          </p:cNvPicPr>
          <p:nvPr/>
        </p:nvPicPr>
        <p:blipFill>
          <a:blip r:embed="rId3"/>
          <a:stretch>
            <a:fillRect/>
          </a:stretch>
        </p:blipFill>
        <p:spPr>
          <a:xfrm>
            <a:off x="682567" y="1789510"/>
            <a:ext cx="18738965" cy="7730329"/>
          </a:xfrm>
          <a:prstGeom prst="rect">
            <a:avLst/>
          </a:prstGeom>
          <a:ln w="28575">
            <a:noFill/>
          </a:ln>
        </p:spPr>
      </p:pic>
    </p:spTree>
    <p:extLst>
      <p:ext uri="{BB962C8B-B14F-4D97-AF65-F5344CB8AC3E}">
        <p14:creationId xmlns:p14="http://schemas.microsoft.com/office/powerpoint/2010/main" val="635832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5E75BF-846F-CE66-CE7A-5D68C970164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5466F55-C630-A8F9-C144-BB87706544D1}"/>
              </a:ext>
            </a:extLst>
          </p:cNvPr>
          <p:cNvPicPr>
            <a:picLocks noChangeAspect="1"/>
          </p:cNvPicPr>
          <p:nvPr/>
        </p:nvPicPr>
        <p:blipFill>
          <a:blip r:embed="rId3"/>
          <a:stretch>
            <a:fillRect/>
          </a:stretch>
        </p:blipFill>
        <p:spPr>
          <a:xfrm>
            <a:off x="603250" y="634279"/>
            <a:ext cx="18897600" cy="9897196"/>
          </a:xfrm>
          <a:prstGeom prst="rect">
            <a:avLst/>
          </a:prstGeom>
        </p:spPr>
      </p:pic>
    </p:spTree>
    <p:extLst>
      <p:ext uri="{BB962C8B-B14F-4D97-AF65-F5344CB8AC3E}">
        <p14:creationId xmlns:p14="http://schemas.microsoft.com/office/powerpoint/2010/main" val="205249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934BA356-B559-9884-1E9C-CBCBD000E21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946" b="946"/>
          <a:stretch/>
        </p:blipFill>
        <p:spPr>
          <a:xfrm>
            <a:off x="10204450" y="772991"/>
            <a:ext cx="7852093" cy="9600196"/>
          </a:xfrm>
          <a:ln>
            <a:solidFill>
              <a:schemeClr val="accent4"/>
            </a:solidFill>
          </a:ln>
        </p:spPr>
      </p:pic>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319688" y="807110"/>
            <a:ext cx="8379851" cy="1676400"/>
          </a:xfrm>
        </p:spPr>
        <p:txBody>
          <a:bodyPr/>
          <a:lstStyle/>
          <a:p>
            <a:pPr algn="ctr"/>
            <a:r>
              <a:rPr lang="en-US" sz="4800">
                <a:latin typeface="+mn-lt"/>
              </a:rPr>
              <a:t>Acknowledgment of LAP Requirement</a:t>
            </a:r>
          </a:p>
        </p:txBody>
      </p:sp>
      <p:grpSp>
        <p:nvGrpSpPr>
          <p:cNvPr id="8" name="Group 7">
            <a:extLst>
              <a:ext uri="{FF2B5EF4-FFF2-40B4-BE49-F238E27FC236}">
                <a16:creationId xmlns:a16="http://schemas.microsoft.com/office/drawing/2014/main" id="{8BD5CE17-FF10-2E9B-87CC-C10C23605338}"/>
              </a:ext>
            </a:extLst>
          </p:cNvPr>
          <p:cNvGrpSpPr/>
          <p:nvPr/>
        </p:nvGrpSpPr>
        <p:grpSpPr>
          <a:xfrm>
            <a:off x="2094835" y="2342760"/>
            <a:ext cx="6585615" cy="8113650"/>
            <a:chOff x="2094835" y="2342760"/>
            <a:chExt cx="6585615" cy="8113650"/>
          </a:xfrm>
        </p:grpSpPr>
        <p:pic>
          <p:nvPicPr>
            <p:cNvPr id="5" name="Picture 4">
              <a:extLst>
                <a:ext uri="{FF2B5EF4-FFF2-40B4-BE49-F238E27FC236}">
                  <a16:creationId xmlns:a16="http://schemas.microsoft.com/office/drawing/2014/main" id="{C3434D5C-7BA1-4EA2-20C0-CB768E1D59E4}"/>
                </a:ext>
              </a:extLst>
            </p:cNvPr>
            <p:cNvPicPr>
              <a:picLocks noChangeAspect="1"/>
            </p:cNvPicPr>
            <p:nvPr/>
          </p:nvPicPr>
          <p:blipFill>
            <a:blip r:embed="rId4"/>
            <a:stretch>
              <a:fillRect/>
            </a:stretch>
          </p:blipFill>
          <p:spPr>
            <a:xfrm>
              <a:off x="2094835" y="2342760"/>
              <a:ext cx="6585615" cy="8113650"/>
            </a:xfrm>
            <a:prstGeom prst="rect">
              <a:avLst/>
            </a:prstGeom>
            <a:ln>
              <a:solidFill>
                <a:schemeClr val="accent4"/>
              </a:solidFill>
            </a:ln>
          </p:spPr>
        </p:pic>
        <p:pic>
          <p:nvPicPr>
            <p:cNvPr id="7" name="Graphic 6" descr="Badge Question Mark with solid fill">
              <a:extLst>
                <a:ext uri="{FF2B5EF4-FFF2-40B4-BE49-F238E27FC236}">
                  <a16:creationId xmlns:a16="http://schemas.microsoft.com/office/drawing/2014/main" id="{1C7858CC-4E55-E2DE-FDBF-45E5A6DEF7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37250" y="8897247"/>
              <a:ext cx="1371600" cy="1371600"/>
            </a:xfrm>
            <a:prstGeom prst="rect">
              <a:avLst/>
            </a:prstGeom>
          </p:spPr>
        </p:pic>
      </p:grpSp>
      <p:sp>
        <p:nvSpPr>
          <p:cNvPr id="2" name="Arrow: Right 1">
            <a:extLst>
              <a:ext uri="{FF2B5EF4-FFF2-40B4-BE49-F238E27FC236}">
                <a16:creationId xmlns:a16="http://schemas.microsoft.com/office/drawing/2014/main" id="{437DFB3F-71C7-56DA-0188-FA5007356D39}"/>
              </a:ext>
            </a:extLst>
          </p:cNvPr>
          <p:cNvSpPr/>
          <p:nvPr/>
        </p:nvSpPr>
        <p:spPr>
          <a:xfrm>
            <a:off x="8035925" y="9083675"/>
            <a:ext cx="2286000" cy="727972"/>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296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descr="A newspaper with black text">
            <a:extLst>
              <a:ext uri="{FF2B5EF4-FFF2-40B4-BE49-F238E27FC236}">
                <a16:creationId xmlns:a16="http://schemas.microsoft.com/office/drawing/2014/main" id="{8D1E99DA-7857-A622-A5B2-18A18809C81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rot="162896">
            <a:off x="9611730" y="2701925"/>
            <a:ext cx="8744141" cy="6076950"/>
          </a:xfrm>
        </p:spPr>
      </p:pic>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367399" y="244475"/>
            <a:ext cx="17309630" cy="1883320"/>
          </a:xfrm>
        </p:spPr>
        <p:txBody>
          <a:bodyPr/>
          <a:lstStyle/>
          <a:p>
            <a:r>
              <a:rPr lang="en-US" sz="4800">
                <a:latin typeface="+mn-lt"/>
              </a:rPr>
              <a:t>Public Hearing Evidence</a:t>
            </a:r>
          </a:p>
        </p:txBody>
      </p:sp>
      <p:pic>
        <p:nvPicPr>
          <p:cNvPr id="9" name="Picture 8" descr="A newspaper with black text&#10;&#10;Description automatically generated">
            <a:extLst>
              <a:ext uri="{FF2B5EF4-FFF2-40B4-BE49-F238E27FC236}">
                <a16:creationId xmlns:a16="http://schemas.microsoft.com/office/drawing/2014/main" id="{712AE836-79DB-5DE6-9EE2-F9E4F30C30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6620" y="2701925"/>
            <a:ext cx="7368540" cy="5905500"/>
          </a:xfrm>
          <a:prstGeom prst="rect">
            <a:avLst/>
          </a:prstGeom>
        </p:spPr>
      </p:pic>
      <p:sp>
        <p:nvSpPr>
          <p:cNvPr id="10" name="TextBox 9">
            <a:extLst>
              <a:ext uri="{FF2B5EF4-FFF2-40B4-BE49-F238E27FC236}">
                <a16:creationId xmlns:a16="http://schemas.microsoft.com/office/drawing/2014/main" id="{2B0E967B-4B6E-81F0-85B0-5C0B3D10B934}"/>
              </a:ext>
            </a:extLst>
          </p:cNvPr>
          <p:cNvSpPr txBox="1"/>
          <p:nvPr/>
        </p:nvSpPr>
        <p:spPr>
          <a:xfrm>
            <a:off x="6394450" y="2835275"/>
            <a:ext cx="2667000" cy="461665"/>
          </a:xfrm>
          <a:prstGeom prst="rect">
            <a:avLst/>
          </a:prstGeom>
          <a:noFill/>
        </p:spPr>
        <p:txBody>
          <a:bodyPr wrap="square" rtlCol="0">
            <a:spAutoFit/>
          </a:bodyPr>
          <a:lstStyle/>
          <a:p>
            <a:pPr algn="ctr"/>
            <a:r>
              <a:rPr lang="en-US" sz="2400" b="1">
                <a:solidFill>
                  <a:srgbClr val="FF0000"/>
                </a:solidFill>
                <a:highlight>
                  <a:srgbClr val="FFFF00"/>
                </a:highlight>
                <a:latin typeface="Arial" panose="020B0604020202020204" pitchFamily="34" charset="0"/>
                <a:cs typeface="Arial" panose="020B0604020202020204" pitchFamily="34" charset="0"/>
              </a:rPr>
              <a:t>Date Missing</a:t>
            </a:r>
          </a:p>
        </p:txBody>
      </p:sp>
      <p:sp>
        <p:nvSpPr>
          <p:cNvPr id="11" name="TextBox 10">
            <a:extLst>
              <a:ext uri="{FF2B5EF4-FFF2-40B4-BE49-F238E27FC236}">
                <a16:creationId xmlns:a16="http://schemas.microsoft.com/office/drawing/2014/main" id="{A274EAD1-8394-B063-0796-727D61BE7F19}"/>
              </a:ext>
            </a:extLst>
          </p:cNvPr>
          <p:cNvSpPr txBox="1"/>
          <p:nvPr/>
        </p:nvSpPr>
        <p:spPr>
          <a:xfrm>
            <a:off x="1670049" y="8607426"/>
            <a:ext cx="7655111" cy="461665"/>
          </a:xfrm>
          <a:prstGeom prst="rect">
            <a:avLst/>
          </a:prstGeom>
          <a:noFill/>
        </p:spPr>
        <p:txBody>
          <a:bodyPr wrap="square" rtlCol="0">
            <a:spAutoFit/>
          </a:bodyPr>
          <a:lstStyle/>
          <a:p>
            <a:pPr algn="ctr"/>
            <a:r>
              <a:rPr lang="en-US" sz="2400" b="1">
                <a:solidFill>
                  <a:srgbClr val="FF0000"/>
                </a:solidFill>
                <a:highlight>
                  <a:srgbClr val="FFFF00"/>
                </a:highlight>
                <a:latin typeface="Arial" panose="020B0604020202020204" pitchFamily="34" charset="0"/>
                <a:cs typeface="Arial" panose="020B0604020202020204" pitchFamily="34" charset="0"/>
              </a:rPr>
              <a:t>Bottom Portion of the Advertisement is Missing</a:t>
            </a:r>
          </a:p>
        </p:txBody>
      </p:sp>
      <p:sp>
        <p:nvSpPr>
          <p:cNvPr id="2" name="Multiplication Sign 1">
            <a:extLst>
              <a:ext uri="{FF2B5EF4-FFF2-40B4-BE49-F238E27FC236}">
                <a16:creationId xmlns:a16="http://schemas.microsoft.com/office/drawing/2014/main" id="{7CC1701B-0A90-9B5C-D65D-BFB89DE3B368}"/>
              </a:ext>
            </a:extLst>
          </p:cNvPr>
          <p:cNvSpPr/>
          <p:nvPr/>
        </p:nvSpPr>
        <p:spPr>
          <a:xfrm>
            <a:off x="2716304" y="1972676"/>
            <a:ext cx="5562600" cy="7838971"/>
          </a:xfrm>
          <a:prstGeom prst="mathMultiply">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E462D"/>
              </a:solidFill>
            </a:endParaRPr>
          </a:p>
        </p:txBody>
      </p:sp>
      <p:sp>
        <p:nvSpPr>
          <p:cNvPr id="5" name="Smiley Face 4">
            <a:extLst>
              <a:ext uri="{FF2B5EF4-FFF2-40B4-BE49-F238E27FC236}">
                <a16:creationId xmlns:a16="http://schemas.microsoft.com/office/drawing/2014/main" id="{5ED5DEA6-F6C9-B440-90A8-86BAA69CB02A}"/>
              </a:ext>
            </a:extLst>
          </p:cNvPr>
          <p:cNvSpPr/>
          <p:nvPr/>
        </p:nvSpPr>
        <p:spPr>
          <a:xfrm>
            <a:off x="12101471" y="3319319"/>
            <a:ext cx="5181600" cy="5243216"/>
          </a:xfrm>
          <a:prstGeom prst="smileyFac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349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CED441-5CD7-A23E-DD70-C22D333BE86A}"/>
              </a:ext>
            </a:extLst>
          </p:cNvPr>
          <p:cNvSpPr>
            <a:spLocks noGrp="1"/>
          </p:cNvSpPr>
          <p:nvPr>
            <p:ph type="sldNum" sz="quarter" idx="17"/>
          </p:nvPr>
        </p:nvSpPr>
        <p:spPr/>
        <p:txBody>
          <a:bodyPr/>
          <a:lstStyle/>
          <a:p>
            <a:fld id="{93CAF254-72B9-406C-9E86-C9D983240C82}" type="slidenum">
              <a:rPr lang="en-US" smtClean="0"/>
              <a:pPr/>
              <a:t>16</a:t>
            </a:fld>
            <a:endParaRPr lang="en-US"/>
          </a:p>
        </p:txBody>
      </p:sp>
      <p:sp>
        <p:nvSpPr>
          <p:cNvPr id="5" name="Title 4">
            <a:extLst>
              <a:ext uri="{FF2B5EF4-FFF2-40B4-BE49-F238E27FC236}">
                <a16:creationId xmlns:a16="http://schemas.microsoft.com/office/drawing/2014/main" id="{A40CED18-29DB-24E2-B1F6-0DBF60F74E4A}"/>
              </a:ext>
            </a:extLst>
          </p:cNvPr>
          <p:cNvSpPr>
            <a:spLocks noGrp="1"/>
          </p:cNvSpPr>
          <p:nvPr>
            <p:ph type="title"/>
          </p:nvPr>
        </p:nvSpPr>
        <p:spPr>
          <a:xfrm>
            <a:off x="10280650" y="419046"/>
            <a:ext cx="8952607" cy="1752600"/>
          </a:xfrm>
        </p:spPr>
        <p:txBody>
          <a:bodyPr>
            <a:normAutofit/>
          </a:bodyPr>
          <a:lstStyle/>
          <a:p>
            <a:pPr algn="ctr"/>
            <a:r>
              <a:rPr lang="en-US">
                <a:solidFill>
                  <a:schemeClr val="tx1"/>
                </a:solidFill>
              </a:rPr>
              <a:t>Environmental Review Form– DCA-09</a:t>
            </a:r>
          </a:p>
        </p:txBody>
      </p:sp>
      <p:sp>
        <p:nvSpPr>
          <p:cNvPr id="13" name="TextBox 12">
            <a:extLst>
              <a:ext uri="{FF2B5EF4-FFF2-40B4-BE49-F238E27FC236}">
                <a16:creationId xmlns:a16="http://schemas.microsoft.com/office/drawing/2014/main" id="{BFD696F7-9BF2-FDF5-A008-90C42FF3059B}"/>
              </a:ext>
              <a:ext uri="{C183D7F6-B498-43B3-948B-1728B52AA6E4}">
                <adec:decorative xmlns:adec="http://schemas.microsoft.com/office/drawing/2017/decorative" val="1"/>
              </a:ext>
            </a:extLst>
          </p:cNvPr>
          <p:cNvSpPr txBox="1"/>
          <p:nvPr/>
        </p:nvSpPr>
        <p:spPr>
          <a:xfrm>
            <a:off x="228601" y="419046"/>
            <a:ext cx="9067800" cy="1938992"/>
          </a:xfrm>
          <a:prstGeom prst="rect">
            <a:avLst/>
          </a:prstGeom>
          <a:noFill/>
        </p:spPr>
        <p:txBody>
          <a:bodyPr wrap="square" rtlCol="0">
            <a:spAutoFit/>
          </a:bodyPr>
          <a:lstStyle/>
          <a:p>
            <a:pPr algn="ctr"/>
            <a:r>
              <a:rPr lang="en-US" sz="4000" b="0">
                <a:solidFill>
                  <a:schemeClr val="bg1"/>
                </a:solidFill>
                <a:latin typeface="Arial" panose="020B0604020202020204" pitchFamily="34" charset="0"/>
                <a:cs typeface="Arial" panose="020B0604020202020204" pitchFamily="34" charset="0"/>
              </a:rPr>
              <a:t>Ensure consistency between floodplain and wetland maps and the way the question is answered. </a:t>
            </a:r>
          </a:p>
        </p:txBody>
      </p:sp>
      <p:pic>
        <p:nvPicPr>
          <p:cNvPr id="19" name="Picture 18">
            <a:extLst>
              <a:ext uri="{FF2B5EF4-FFF2-40B4-BE49-F238E27FC236}">
                <a16:creationId xmlns:a16="http://schemas.microsoft.com/office/drawing/2014/main" id="{A05DAA2C-B267-3C43-6572-4C21E61DADC2}"/>
              </a:ext>
            </a:extLst>
          </p:cNvPr>
          <p:cNvPicPr>
            <a:picLocks noChangeAspect="1"/>
          </p:cNvPicPr>
          <p:nvPr/>
        </p:nvPicPr>
        <p:blipFill>
          <a:blip r:embed="rId3"/>
          <a:srcRect/>
          <a:stretch/>
        </p:blipFill>
        <p:spPr>
          <a:xfrm>
            <a:off x="11079857" y="2137845"/>
            <a:ext cx="8153400" cy="8015466"/>
          </a:xfrm>
          <a:prstGeom prst="rect">
            <a:avLst/>
          </a:prstGeom>
          <a:ln w="28575">
            <a:solidFill>
              <a:schemeClr val="accent4"/>
            </a:solidFill>
          </a:ln>
        </p:spPr>
      </p:pic>
      <p:sp>
        <p:nvSpPr>
          <p:cNvPr id="2" name="Rectangle: Rounded Corners 1">
            <a:extLst>
              <a:ext uri="{FF2B5EF4-FFF2-40B4-BE49-F238E27FC236}">
                <a16:creationId xmlns:a16="http://schemas.microsoft.com/office/drawing/2014/main" id="{BD7A263C-A2D6-F4EE-EE2A-851C6A88B32C}"/>
              </a:ext>
            </a:extLst>
          </p:cNvPr>
          <p:cNvSpPr/>
          <p:nvPr/>
        </p:nvSpPr>
        <p:spPr>
          <a:xfrm>
            <a:off x="11118850" y="6111875"/>
            <a:ext cx="6477000" cy="8382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5DE11B7C-C1C6-3F26-DFDE-4332625F9916}"/>
              </a:ext>
            </a:extLst>
          </p:cNvPr>
          <p:cNvPicPr>
            <a:picLocks noChangeAspect="1"/>
          </p:cNvPicPr>
          <p:nvPr/>
        </p:nvPicPr>
        <p:blipFill>
          <a:blip r:embed="rId4"/>
          <a:stretch>
            <a:fillRect/>
          </a:stretch>
        </p:blipFill>
        <p:spPr>
          <a:xfrm>
            <a:off x="324783" y="2719851"/>
            <a:ext cx="8875435" cy="6701553"/>
          </a:xfrm>
          <a:prstGeom prst="rect">
            <a:avLst/>
          </a:prstGeom>
        </p:spPr>
      </p:pic>
      <p:grpSp>
        <p:nvGrpSpPr>
          <p:cNvPr id="28" name="Group 27">
            <a:extLst>
              <a:ext uri="{FF2B5EF4-FFF2-40B4-BE49-F238E27FC236}">
                <a16:creationId xmlns:a16="http://schemas.microsoft.com/office/drawing/2014/main" id="{A6C3EF24-0629-FFD9-1EAE-188CC51902A9}"/>
              </a:ext>
            </a:extLst>
          </p:cNvPr>
          <p:cNvGrpSpPr/>
          <p:nvPr/>
        </p:nvGrpSpPr>
        <p:grpSpPr>
          <a:xfrm>
            <a:off x="679450" y="4359275"/>
            <a:ext cx="8763000" cy="6701553"/>
            <a:chOff x="679450" y="4359275"/>
            <a:chExt cx="8763000" cy="6701553"/>
          </a:xfrm>
        </p:grpSpPr>
        <p:grpSp>
          <p:nvGrpSpPr>
            <p:cNvPr id="17" name="Group 16">
              <a:extLst>
                <a:ext uri="{FF2B5EF4-FFF2-40B4-BE49-F238E27FC236}">
                  <a16:creationId xmlns:a16="http://schemas.microsoft.com/office/drawing/2014/main" id="{73CACDBC-90D6-2CFD-57D4-8A65354B1A12}"/>
                </a:ext>
              </a:extLst>
            </p:cNvPr>
            <p:cNvGrpSpPr/>
            <p:nvPr/>
          </p:nvGrpSpPr>
          <p:grpSpPr>
            <a:xfrm>
              <a:off x="679450" y="4359275"/>
              <a:ext cx="8763000" cy="6701553"/>
              <a:chOff x="374650" y="2498692"/>
              <a:chExt cx="7772400" cy="6090807"/>
            </a:xfrm>
          </p:grpSpPr>
          <p:pic>
            <p:nvPicPr>
              <p:cNvPr id="15" name="Picture 14">
                <a:extLst>
                  <a:ext uri="{FF2B5EF4-FFF2-40B4-BE49-F238E27FC236}">
                    <a16:creationId xmlns:a16="http://schemas.microsoft.com/office/drawing/2014/main" id="{C9F4B2E3-8F0E-A167-321E-BCE98AC78E03}"/>
                  </a:ext>
                </a:extLst>
              </p:cNvPr>
              <p:cNvPicPr>
                <a:picLocks noChangeAspect="1"/>
              </p:cNvPicPr>
              <p:nvPr/>
            </p:nvPicPr>
            <p:blipFill>
              <a:blip r:embed="rId5"/>
              <a:stretch>
                <a:fillRect/>
              </a:stretch>
            </p:blipFill>
            <p:spPr>
              <a:xfrm>
                <a:off x="374650" y="2498692"/>
                <a:ext cx="7772400" cy="6090807"/>
              </a:xfrm>
              <a:prstGeom prst="rect">
                <a:avLst/>
              </a:prstGeom>
            </p:spPr>
          </p:pic>
          <p:sp>
            <p:nvSpPr>
              <p:cNvPr id="16" name="Rectangle 15">
                <a:extLst>
                  <a:ext uri="{FF2B5EF4-FFF2-40B4-BE49-F238E27FC236}">
                    <a16:creationId xmlns:a16="http://schemas.microsoft.com/office/drawing/2014/main" id="{1DBB0E69-B0DC-F206-5122-AF45C9102EB7}"/>
                  </a:ext>
                </a:extLst>
              </p:cNvPr>
              <p:cNvSpPr/>
              <p:nvPr/>
            </p:nvSpPr>
            <p:spPr>
              <a:xfrm>
                <a:off x="4641850" y="2606675"/>
                <a:ext cx="3505200" cy="381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cxnSp>
          <p:nvCxnSpPr>
            <p:cNvPr id="26" name="Straight Arrow Connector 25">
              <a:extLst>
                <a:ext uri="{FF2B5EF4-FFF2-40B4-BE49-F238E27FC236}">
                  <a16:creationId xmlns:a16="http://schemas.microsoft.com/office/drawing/2014/main" id="{1D3BE778-DD63-822B-386F-80F63CC509E3}"/>
                </a:ext>
              </a:extLst>
            </p:cNvPr>
            <p:cNvCxnSpPr>
              <a:cxnSpLocks/>
            </p:cNvCxnSpPr>
            <p:nvPr/>
          </p:nvCxnSpPr>
          <p:spPr>
            <a:xfrm>
              <a:off x="4184650" y="7635875"/>
              <a:ext cx="0" cy="2590800"/>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810966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document with a number of names&#10;&#10;Description automatically generated with medium confidence">
            <a:extLst>
              <a:ext uri="{FF2B5EF4-FFF2-40B4-BE49-F238E27FC236}">
                <a16:creationId xmlns:a16="http://schemas.microsoft.com/office/drawing/2014/main" id="{818F9BFB-0116-3471-64CE-6E4D79FB2616}"/>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4595" t="599" r="4595" b="5725"/>
          <a:stretch/>
        </p:blipFill>
        <p:spPr>
          <a:xfrm>
            <a:off x="1822450" y="2835276"/>
            <a:ext cx="6553200" cy="6976372"/>
          </a:xfrm>
        </p:spPr>
      </p:pic>
      <p:sp>
        <p:nvSpPr>
          <p:cNvPr id="4" name="Slide Number Placeholder 3">
            <a:extLst>
              <a:ext uri="{FF2B5EF4-FFF2-40B4-BE49-F238E27FC236}">
                <a16:creationId xmlns:a16="http://schemas.microsoft.com/office/drawing/2014/main" id="{9ACED441-5CD7-A23E-DD70-C22D333BE86A}"/>
              </a:ext>
            </a:extLst>
          </p:cNvPr>
          <p:cNvSpPr>
            <a:spLocks noGrp="1"/>
          </p:cNvSpPr>
          <p:nvPr>
            <p:ph type="sldNum" sz="quarter" idx="17"/>
          </p:nvPr>
        </p:nvSpPr>
        <p:spPr/>
        <p:txBody>
          <a:bodyPr/>
          <a:lstStyle/>
          <a:p>
            <a:fld id="{93CAF254-72B9-406C-9E86-C9D983240C82}" type="slidenum">
              <a:rPr lang="en-US" smtClean="0"/>
              <a:pPr/>
              <a:t>17</a:t>
            </a:fld>
            <a:endParaRPr lang="en-US"/>
          </a:p>
        </p:txBody>
      </p:sp>
      <p:sp>
        <p:nvSpPr>
          <p:cNvPr id="5" name="Title 4">
            <a:extLst>
              <a:ext uri="{FF2B5EF4-FFF2-40B4-BE49-F238E27FC236}">
                <a16:creationId xmlns:a16="http://schemas.microsoft.com/office/drawing/2014/main" id="{A40CED18-29DB-24E2-B1F6-0DBF60F74E4A}"/>
              </a:ext>
            </a:extLst>
          </p:cNvPr>
          <p:cNvSpPr>
            <a:spLocks noGrp="1"/>
          </p:cNvSpPr>
          <p:nvPr>
            <p:ph type="title"/>
          </p:nvPr>
        </p:nvSpPr>
        <p:spPr>
          <a:xfrm>
            <a:off x="997351" y="879617"/>
            <a:ext cx="7956827" cy="1955658"/>
          </a:xfrm>
        </p:spPr>
        <p:txBody>
          <a:bodyPr>
            <a:normAutofit/>
          </a:bodyPr>
          <a:lstStyle/>
          <a:p>
            <a:pPr algn="ctr"/>
            <a:r>
              <a:rPr lang="en-US"/>
              <a:t>When to Consult with Tribes – DCA-09B</a:t>
            </a:r>
          </a:p>
        </p:txBody>
      </p:sp>
      <p:pic>
        <p:nvPicPr>
          <p:cNvPr id="9" name="Picture 8" descr="A close-up of a questionnaire&#10;&#10;Description automatically generated">
            <a:extLst>
              <a:ext uri="{FF2B5EF4-FFF2-40B4-BE49-F238E27FC236}">
                <a16:creationId xmlns:a16="http://schemas.microsoft.com/office/drawing/2014/main" id="{AEC734BF-A7DA-6E03-9889-292D1090E6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90250" y="832989"/>
            <a:ext cx="8011763" cy="9643372"/>
          </a:xfrm>
          <a:prstGeom prst="rect">
            <a:avLst/>
          </a:prstGeom>
          <a:ln>
            <a:solidFill>
              <a:schemeClr val="accent4"/>
            </a:solidFill>
          </a:ln>
        </p:spPr>
      </p:pic>
      <p:sp>
        <p:nvSpPr>
          <p:cNvPr id="2" name="Rectangle: Rounded Corners 1">
            <a:extLst>
              <a:ext uri="{FF2B5EF4-FFF2-40B4-BE49-F238E27FC236}">
                <a16:creationId xmlns:a16="http://schemas.microsoft.com/office/drawing/2014/main" id="{BD7A263C-A2D6-F4EE-EE2A-851C6A88B32C}"/>
              </a:ext>
            </a:extLst>
          </p:cNvPr>
          <p:cNvSpPr/>
          <p:nvPr/>
        </p:nvSpPr>
        <p:spPr>
          <a:xfrm>
            <a:off x="10966450" y="3140075"/>
            <a:ext cx="5791200" cy="4572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88883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Content Placeholder 15">
            <a:extLst>
              <a:ext uri="{FF2B5EF4-FFF2-40B4-BE49-F238E27FC236}">
                <a16:creationId xmlns:a16="http://schemas.microsoft.com/office/drawing/2014/main" id="{B7D174A9-0901-35B1-D253-E5193429BCA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2823" b="2823"/>
          <a:stretch/>
        </p:blipFill>
        <p:spPr>
          <a:xfrm>
            <a:off x="1670050" y="1704646"/>
            <a:ext cx="6993632" cy="8526268"/>
          </a:xfrm>
          <a:ln>
            <a:solidFill>
              <a:schemeClr val="accent4"/>
            </a:solidFill>
          </a:ln>
        </p:spPr>
      </p:pic>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2"/>
          </p:nvPr>
        </p:nvSpPr>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49" b="0" i="0" u="none" strike="noStrike" kern="0" cap="none" spc="0" normalizeH="0" baseline="0" noProof="0">
              <a:ln>
                <a:noFill/>
              </a:ln>
              <a:solidFill>
                <a:srgbClr val="000000"/>
              </a:solidFill>
              <a:effectLst/>
              <a:uLnTx/>
              <a:uFillTx/>
            </a:endParaRPr>
          </a:p>
        </p:txBody>
      </p:sp>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367399" y="244475"/>
            <a:ext cx="17309630" cy="1883320"/>
          </a:xfrm>
        </p:spPr>
        <p:txBody>
          <a:bodyPr/>
          <a:lstStyle/>
          <a:p>
            <a:pPr algn="ctr"/>
            <a:r>
              <a:rPr lang="en-US" sz="4800">
                <a:latin typeface="+mn-lt"/>
              </a:rPr>
              <a:t>When to Consult with Tribes – DCA9B continued</a:t>
            </a:r>
          </a:p>
        </p:txBody>
      </p:sp>
      <p:pic>
        <p:nvPicPr>
          <p:cNvPr id="7" name="Picture 6" descr="A close-up of a document&#10;&#10;Description automatically generated">
            <a:extLst>
              <a:ext uri="{FF2B5EF4-FFF2-40B4-BE49-F238E27FC236}">
                <a16:creationId xmlns:a16="http://schemas.microsoft.com/office/drawing/2014/main" id="{6DCCE91A-563A-A99E-F29B-4B491187D1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71250" y="1704645"/>
            <a:ext cx="6705600" cy="5504329"/>
          </a:xfrm>
          <a:prstGeom prst="rect">
            <a:avLst/>
          </a:prstGeom>
          <a:ln>
            <a:solidFill>
              <a:schemeClr val="accent4"/>
            </a:solidFill>
          </a:ln>
        </p:spPr>
      </p:pic>
      <p:sp>
        <p:nvSpPr>
          <p:cNvPr id="8" name="TextBox 7">
            <a:extLst>
              <a:ext uri="{FF2B5EF4-FFF2-40B4-BE49-F238E27FC236}">
                <a16:creationId xmlns:a16="http://schemas.microsoft.com/office/drawing/2014/main" id="{ED2C7C46-1377-2095-5E4D-C07D44E73866}"/>
              </a:ext>
            </a:extLst>
          </p:cNvPr>
          <p:cNvSpPr txBox="1"/>
          <p:nvPr/>
        </p:nvSpPr>
        <p:spPr>
          <a:xfrm>
            <a:off x="11271250" y="7635875"/>
            <a:ext cx="6781800" cy="2554545"/>
          </a:xfrm>
          <a:prstGeom prst="rect">
            <a:avLst/>
          </a:prstGeom>
          <a:solidFill>
            <a:schemeClr val="accent4"/>
          </a:solidFill>
          <a:ln>
            <a:solidFill>
              <a:schemeClr val="accent4"/>
            </a:solidFill>
          </a:ln>
        </p:spPr>
        <p:txBody>
          <a:bodyPr wrap="square" rtlCol="0">
            <a:spAutoFit/>
          </a:bodyPr>
          <a:lstStyle/>
          <a:p>
            <a:r>
              <a:rPr lang="en-US" sz="3200">
                <a:solidFill>
                  <a:schemeClr val="bg1"/>
                </a:solidFill>
                <a:latin typeface="Arial" panose="020B0604020202020204" pitchFamily="34" charset="0"/>
                <a:cs typeface="Arial" panose="020B0604020202020204" pitchFamily="34" charset="0"/>
              </a:rPr>
              <a:t>Additional Evidence Required: </a:t>
            </a:r>
          </a:p>
          <a:p>
            <a:pPr marL="457200" indent="-457200">
              <a:buFont typeface="Arial" panose="020B0604020202020204" pitchFamily="34" charset="0"/>
              <a:buChar char="•"/>
            </a:pPr>
            <a:r>
              <a:rPr lang="en-US" sz="3200">
                <a:solidFill>
                  <a:schemeClr val="bg1"/>
                </a:solidFill>
                <a:latin typeface="Arial" panose="020B0604020202020204" pitchFamily="34" charset="0"/>
                <a:cs typeface="Arial" panose="020B0604020202020204" pitchFamily="34" charset="0"/>
              </a:rPr>
              <a:t>Project Location Map</a:t>
            </a:r>
          </a:p>
          <a:p>
            <a:pPr marL="457200" indent="-457200">
              <a:buFont typeface="Arial" panose="020B0604020202020204" pitchFamily="34" charset="0"/>
              <a:buChar char="•"/>
            </a:pPr>
            <a:r>
              <a:rPr lang="en-US" sz="3200">
                <a:solidFill>
                  <a:schemeClr val="bg1"/>
                </a:solidFill>
                <a:latin typeface="Arial" panose="020B0604020202020204" pitchFamily="34" charset="0"/>
                <a:cs typeface="Arial" panose="020B0604020202020204" pitchFamily="34" charset="0"/>
              </a:rPr>
              <a:t>Target Area Map</a:t>
            </a:r>
          </a:p>
          <a:p>
            <a:pPr marL="457200" indent="-457200">
              <a:buFont typeface="Arial" panose="020B0604020202020204" pitchFamily="34" charset="0"/>
              <a:buChar char="•"/>
            </a:pPr>
            <a:r>
              <a:rPr lang="en-US" sz="3200">
                <a:solidFill>
                  <a:schemeClr val="bg1"/>
                </a:solidFill>
                <a:latin typeface="Arial" panose="020B0604020202020204" pitchFamily="34" charset="0"/>
                <a:cs typeface="Arial" panose="020B0604020202020204" pitchFamily="34" charset="0"/>
              </a:rPr>
              <a:t>Proposed Improvements Map</a:t>
            </a:r>
          </a:p>
          <a:p>
            <a:pPr marL="457200" indent="-457200">
              <a:buFont typeface="Arial" panose="020B0604020202020204" pitchFamily="34" charset="0"/>
              <a:buChar char="•"/>
            </a:pPr>
            <a:r>
              <a:rPr lang="en-US" sz="3200">
                <a:solidFill>
                  <a:schemeClr val="bg1"/>
                </a:solidFill>
                <a:latin typeface="Arial" panose="020B0604020202020204" pitchFamily="34" charset="0"/>
                <a:cs typeface="Arial" panose="020B0604020202020204" pitchFamily="34" charset="0"/>
              </a:rPr>
              <a:t>Accompanying Photographs</a:t>
            </a:r>
            <a:endParaRPr lang="en-US" sz="3200">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7E392923-3DDA-57C0-8AB4-9D9C7D770041}"/>
              </a:ext>
            </a:extLst>
          </p:cNvPr>
          <p:cNvSpPr/>
          <p:nvPr/>
        </p:nvSpPr>
        <p:spPr>
          <a:xfrm>
            <a:off x="2127250" y="3444875"/>
            <a:ext cx="2057400" cy="838200"/>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BA41EDE8-CEE9-A246-A53D-3383CC0BEA44}"/>
              </a:ext>
            </a:extLst>
          </p:cNvPr>
          <p:cNvSpPr/>
          <p:nvPr/>
        </p:nvSpPr>
        <p:spPr>
          <a:xfrm>
            <a:off x="2005304" y="8766504"/>
            <a:ext cx="2057400" cy="1045144"/>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32FD5ED1-EEED-0B9B-50F7-AD9050BC0CCB}"/>
              </a:ext>
            </a:extLst>
          </p:cNvPr>
          <p:cNvSpPr/>
          <p:nvPr/>
        </p:nvSpPr>
        <p:spPr>
          <a:xfrm>
            <a:off x="9572734" y="2661964"/>
            <a:ext cx="1676400" cy="762000"/>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261EC3B7-D130-3F02-0493-004F505016FA}"/>
              </a:ext>
            </a:extLst>
          </p:cNvPr>
          <p:cNvSpPr/>
          <p:nvPr/>
        </p:nvSpPr>
        <p:spPr>
          <a:xfrm>
            <a:off x="9588026" y="7988698"/>
            <a:ext cx="1676400" cy="762000"/>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72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D6365-9B64-9DA3-A605-F778CC07EE89}"/>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EB4955FC-FD59-AEB0-ACD1-4F1D8DAAA2B1}"/>
              </a:ext>
            </a:extLst>
          </p:cNvPr>
          <p:cNvSpPr>
            <a:spLocks noGrp="1"/>
          </p:cNvSpPr>
          <p:nvPr>
            <p:ph type="title"/>
          </p:nvPr>
        </p:nvSpPr>
        <p:spPr>
          <a:xfrm>
            <a:off x="984250" y="244475"/>
            <a:ext cx="11144331" cy="1883320"/>
          </a:xfrm>
        </p:spPr>
        <p:txBody>
          <a:bodyPr/>
          <a:lstStyle/>
          <a:p>
            <a:pPr algn="ctr"/>
            <a:r>
              <a:rPr lang="en-US" sz="4800">
                <a:latin typeface="+mn-lt"/>
              </a:rPr>
              <a:t>Concentration Map</a:t>
            </a:r>
          </a:p>
        </p:txBody>
      </p:sp>
      <p:pic>
        <p:nvPicPr>
          <p:cNvPr id="12" name="Picture 11">
            <a:extLst>
              <a:ext uri="{FF2B5EF4-FFF2-40B4-BE49-F238E27FC236}">
                <a16:creationId xmlns:a16="http://schemas.microsoft.com/office/drawing/2014/main" id="{59E2D21C-496B-2AA5-AB39-43E5623D0BEF}"/>
              </a:ext>
            </a:extLst>
          </p:cNvPr>
          <p:cNvPicPr>
            <a:picLocks noChangeAspect="1"/>
          </p:cNvPicPr>
          <p:nvPr/>
        </p:nvPicPr>
        <p:blipFill>
          <a:blip r:embed="rId3"/>
          <a:stretch>
            <a:fillRect/>
          </a:stretch>
        </p:blipFill>
        <p:spPr>
          <a:xfrm>
            <a:off x="12490450" y="1186135"/>
            <a:ext cx="6797679" cy="9067800"/>
          </a:xfrm>
          <a:prstGeom prst="rect">
            <a:avLst/>
          </a:prstGeom>
          <a:ln w="19050">
            <a:solidFill>
              <a:srgbClr val="92D050"/>
            </a:solidFill>
          </a:ln>
        </p:spPr>
      </p:pic>
      <p:pic>
        <p:nvPicPr>
          <p:cNvPr id="14" name="Picture 13">
            <a:extLst>
              <a:ext uri="{FF2B5EF4-FFF2-40B4-BE49-F238E27FC236}">
                <a16:creationId xmlns:a16="http://schemas.microsoft.com/office/drawing/2014/main" id="{1A7C2F7D-CA04-0907-CA3B-81B4D066E6E9}"/>
              </a:ext>
            </a:extLst>
          </p:cNvPr>
          <p:cNvPicPr>
            <a:picLocks noChangeAspect="1"/>
          </p:cNvPicPr>
          <p:nvPr/>
        </p:nvPicPr>
        <p:blipFill>
          <a:blip r:embed="rId4"/>
          <a:stretch>
            <a:fillRect/>
          </a:stretch>
        </p:blipFill>
        <p:spPr>
          <a:xfrm>
            <a:off x="984250" y="2063723"/>
            <a:ext cx="11144331" cy="7181903"/>
          </a:xfrm>
          <a:prstGeom prst="rect">
            <a:avLst/>
          </a:prstGeom>
          <a:ln w="19050">
            <a:solidFill>
              <a:srgbClr val="92D050"/>
            </a:solidFill>
          </a:ln>
        </p:spPr>
      </p:pic>
      <p:sp>
        <p:nvSpPr>
          <p:cNvPr id="15" name="Oval 14">
            <a:extLst>
              <a:ext uri="{FF2B5EF4-FFF2-40B4-BE49-F238E27FC236}">
                <a16:creationId xmlns:a16="http://schemas.microsoft.com/office/drawing/2014/main" id="{C18A94D0-7F4F-912C-847C-10757C3514A5}"/>
              </a:ext>
            </a:extLst>
          </p:cNvPr>
          <p:cNvSpPr/>
          <p:nvPr/>
        </p:nvSpPr>
        <p:spPr>
          <a:xfrm>
            <a:off x="2889250" y="5426075"/>
            <a:ext cx="1295400" cy="1143001"/>
          </a:xfrm>
          <a:prstGeom prst="ellipse">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Help 16">
            <a:hlinkClick r:id="" action="ppaction://noaction" highlightClick="1"/>
            <a:extLst>
              <a:ext uri="{FF2B5EF4-FFF2-40B4-BE49-F238E27FC236}">
                <a16:creationId xmlns:a16="http://schemas.microsoft.com/office/drawing/2014/main" id="{0FCFD4E5-E056-A135-759E-F46CDBB1C3E4}"/>
              </a:ext>
            </a:extLst>
          </p:cNvPr>
          <p:cNvSpPr/>
          <p:nvPr/>
        </p:nvSpPr>
        <p:spPr>
          <a:xfrm>
            <a:off x="14624050" y="5426075"/>
            <a:ext cx="1600200" cy="1143001"/>
          </a:xfrm>
          <a:prstGeom prst="actionButtonHelp">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963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4E85E-DC2A-D6FD-1C44-DAA1E2AB33BD}"/>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0D3DFA9A-005B-ACF0-BD70-83C03BB2FD32}"/>
              </a:ext>
            </a:extLst>
          </p:cNvPr>
          <p:cNvSpPr>
            <a:spLocks noGrp="1"/>
          </p:cNvSpPr>
          <p:nvPr>
            <p:ph type="title"/>
          </p:nvPr>
        </p:nvSpPr>
        <p:spPr>
          <a:xfrm>
            <a:off x="1367399" y="244475"/>
            <a:ext cx="17309630" cy="1883320"/>
          </a:xfrm>
        </p:spPr>
        <p:txBody>
          <a:bodyPr/>
          <a:lstStyle/>
          <a:p>
            <a:pPr algn="ctr"/>
            <a:r>
              <a:rPr lang="en-US" sz="4800">
                <a:latin typeface="+mn-lt"/>
              </a:rPr>
              <a:t>Insufficient Floodplain &amp; Wetland Map</a:t>
            </a:r>
          </a:p>
        </p:txBody>
      </p:sp>
      <p:pic>
        <p:nvPicPr>
          <p:cNvPr id="3" name="Picture 2" descr="Graphical user interface, map&#10;&#10;AI-generated content may be incorrect.">
            <a:extLst>
              <a:ext uri="{FF2B5EF4-FFF2-40B4-BE49-F238E27FC236}">
                <a16:creationId xmlns:a16="http://schemas.microsoft.com/office/drawing/2014/main" id="{58B8A178-3526-89D1-1092-88661C6D1DB9}"/>
              </a:ext>
            </a:extLst>
          </p:cNvPr>
          <p:cNvPicPr>
            <a:picLocks noChangeAspect="1"/>
          </p:cNvPicPr>
          <p:nvPr/>
        </p:nvPicPr>
        <p:blipFill>
          <a:blip r:embed="rId3"/>
          <a:srcRect l="4360" t="3009" r="2470" b="-178"/>
          <a:stretch>
            <a:fillRect/>
          </a:stretch>
        </p:blipFill>
        <p:spPr>
          <a:xfrm>
            <a:off x="9226873" y="2047271"/>
            <a:ext cx="9899246" cy="7839060"/>
          </a:xfrm>
          <a:prstGeom prst="rect">
            <a:avLst/>
          </a:prstGeom>
        </p:spPr>
      </p:pic>
      <p:pic>
        <p:nvPicPr>
          <p:cNvPr id="4" name="Picture 3" descr="Map&#10;&#10;AI-generated content may be incorrect.">
            <a:extLst>
              <a:ext uri="{FF2B5EF4-FFF2-40B4-BE49-F238E27FC236}">
                <a16:creationId xmlns:a16="http://schemas.microsoft.com/office/drawing/2014/main" id="{58578130-A640-9EE7-22FF-02D3695CD825}"/>
              </a:ext>
            </a:extLst>
          </p:cNvPr>
          <p:cNvPicPr>
            <a:picLocks noChangeAspect="1"/>
          </p:cNvPicPr>
          <p:nvPr/>
        </p:nvPicPr>
        <p:blipFill>
          <a:blip r:embed="rId4"/>
          <a:srcRect l="5055" t="2454"/>
          <a:stretch>
            <a:fillRect/>
          </a:stretch>
        </p:blipFill>
        <p:spPr>
          <a:xfrm>
            <a:off x="888514" y="1857685"/>
            <a:ext cx="7977900" cy="8439103"/>
          </a:xfrm>
          <a:prstGeom prst="rect">
            <a:avLst/>
          </a:prstGeom>
        </p:spPr>
      </p:pic>
    </p:spTree>
    <p:extLst>
      <p:ext uri="{BB962C8B-B14F-4D97-AF65-F5344CB8AC3E}">
        <p14:creationId xmlns:p14="http://schemas.microsoft.com/office/powerpoint/2010/main" val="2400433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F68A5-57A4-CE5D-10E1-07A74724047A}"/>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20728B4C-52B4-7B85-BF74-DD1DDF21CB56}"/>
              </a:ext>
            </a:extLst>
          </p:cNvPr>
          <p:cNvSpPr>
            <a:spLocks noGrp="1"/>
          </p:cNvSpPr>
          <p:nvPr>
            <p:ph type="title"/>
          </p:nvPr>
        </p:nvSpPr>
        <p:spPr>
          <a:xfrm>
            <a:off x="1367399" y="244475"/>
            <a:ext cx="17309630" cy="1883320"/>
          </a:xfrm>
        </p:spPr>
        <p:txBody>
          <a:bodyPr/>
          <a:lstStyle/>
          <a:p>
            <a:pPr algn="ctr"/>
            <a:r>
              <a:rPr lang="en-US" sz="4800">
                <a:latin typeface="+mn-lt"/>
              </a:rPr>
              <a:t>Sufficient Floodplain &amp; Wetland Map</a:t>
            </a:r>
          </a:p>
        </p:txBody>
      </p:sp>
      <p:pic>
        <p:nvPicPr>
          <p:cNvPr id="2" name="Picture 1" descr="Map&#10;&#10;AI-generated content may be incorrect.">
            <a:extLst>
              <a:ext uri="{FF2B5EF4-FFF2-40B4-BE49-F238E27FC236}">
                <a16:creationId xmlns:a16="http://schemas.microsoft.com/office/drawing/2014/main" id="{93B9C4B6-A7D7-8ED5-F8E0-DFEA4603F086}"/>
              </a:ext>
            </a:extLst>
          </p:cNvPr>
          <p:cNvPicPr>
            <a:picLocks noChangeAspect="1"/>
          </p:cNvPicPr>
          <p:nvPr/>
        </p:nvPicPr>
        <p:blipFill>
          <a:blip r:embed="rId3"/>
          <a:srcRect l="2305" t="1016"/>
          <a:stretch>
            <a:fillRect/>
          </a:stretch>
        </p:blipFill>
        <p:spPr>
          <a:xfrm>
            <a:off x="784137" y="2901481"/>
            <a:ext cx="9628331" cy="6495728"/>
          </a:xfrm>
          <a:prstGeom prst="rect">
            <a:avLst/>
          </a:prstGeom>
        </p:spPr>
      </p:pic>
      <p:pic>
        <p:nvPicPr>
          <p:cNvPr id="5" name="Picture 4" descr="Map&#10;&#10;AI-generated content may be incorrect.">
            <a:extLst>
              <a:ext uri="{FF2B5EF4-FFF2-40B4-BE49-F238E27FC236}">
                <a16:creationId xmlns:a16="http://schemas.microsoft.com/office/drawing/2014/main" id="{76520005-78FE-93DC-1279-9722B136D007}"/>
              </a:ext>
            </a:extLst>
          </p:cNvPr>
          <p:cNvPicPr>
            <a:picLocks noChangeAspect="1"/>
          </p:cNvPicPr>
          <p:nvPr/>
        </p:nvPicPr>
        <p:blipFill>
          <a:blip r:embed="rId4"/>
          <a:srcRect t="254" r="1935" b="71"/>
          <a:stretch>
            <a:fillRect/>
          </a:stretch>
        </p:blipFill>
        <p:spPr>
          <a:xfrm>
            <a:off x="10774278" y="2895509"/>
            <a:ext cx="8139429" cy="6514443"/>
          </a:xfrm>
          <a:prstGeom prst="rect">
            <a:avLst/>
          </a:prstGeom>
        </p:spPr>
      </p:pic>
    </p:spTree>
    <p:extLst>
      <p:ext uri="{BB962C8B-B14F-4D97-AF65-F5344CB8AC3E}">
        <p14:creationId xmlns:p14="http://schemas.microsoft.com/office/powerpoint/2010/main" val="1371206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3D19C-0831-D935-D3FC-411F81CD082A}"/>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048A176-0FAF-834A-3154-9CC2675E47A0}"/>
              </a:ext>
            </a:extLst>
          </p:cNvPr>
          <p:cNvSpPr>
            <a:spLocks noGrp="1"/>
          </p:cNvSpPr>
          <p:nvPr>
            <p:ph sz="half" idx="1"/>
          </p:nvPr>
        </p:nvSpPr>
        <p:spPr>
          <a:xfrm>
            <a:off x="9518650" y="1768475"/>
            <a:ext cx="9448800" cy="8534400"/>
          </a:xfrm>
        </p:spPr>
        <p:txBody>
          <a:bodyPr>
            <a:noAutofit/>
          </a:bodyPr>
          <a:lstStyle/>
          <a:p>
            <a:pPr algn="just"/>
            <a:r>
              <a:rPr lang="en-US" sz="2900">
                <a:latin typeface="+mj-lt"/>
              </a:rPr>
              <a:t>Part I will be more than $200,000 meaning, Part II, question 1 should be marked, yes. </a:t>
            </a:r>
          </a:p>
          <a:p>
            <a:pPr marL="0" indent="0" algn="just">
              <a:buNone/>
            </a:pPr>
            <a:endParaRPr lang="en-US" sz="2900">
              <a:latin typeface="+mj-lt"/>
            </a:endParaRPr>
          </a:p>
          <a:p>
            <a:pPr algn="just"/>
            <a:r>
              <a:rPr lang="en-US" sz="2900">
                <a:latin typeface="+mj-lt"/>
              </a:rPr>
              <a:t>Part III needs to indicate the City/County injection to the project. It does not require a signature if it is the initial submittal of the form. </a:t>
            </a:r>
          </a:p>
          <a:p>
            <a:pPr algn="just"/>
            <a:endParaRPr lang="en-US" sz="2900">
              <a:latin typeface="+mj-lt"/>
            </a:endParaRPr>
          </a:p>
          <a:p>
            <a:pPr algn="just"/>
            <a:r>
              <a:rPr lang="en-US" sz="2900">
                <a:latin typeface="+mj-lt"/>
              </a:rPr>
              <a:t>Part IV should include professional firms hired for the project. It does not require a signature if it is the initial submittal of the form. </a:t>
            </a:r>
          </a:p>
          <a:p>
            <a:pPr algn="just"/>
            <a:endParaRPr lang="en-US" sz="2900">
              <a:latin typeface="+mj-lt"/>
            </a:endParaRPr>
          </a:p>
          <a:p>
            <a:pPr algn="just"/>
            <a:r>
              <a:rPr lang="en-US" sz="2900">
                <a:latin typeface="+mj-lt"/>
              </a:rPr>
              <a:t>Part V should include DCA and the City/County and project improvements described as use.</a:t>
            </a:r>
          </a:p>
          <a:p>
            <a:pPr algn="just"/>
            <a:endParaRPr lang="en-US" sz="2900">
              <a:latin typeface="+mj-lt"/>
            </a:endParaRPr>
          </a:p>
          <a:p>
            <a:pPr algn="just"/>
            <a:r>
              <a:rPr lang="en-US" sz="2900">
                <a:latin typeface="+mj-lt"/>
              </a:rPr>
              <a:t>For the initial submission of Form DCA-13, when the amount requested exceeds $200,000, only the fourth page (Part VI Certification) requires signature</a:t>
            </a:r>
            <a:r>
              <a:rPr lang="en-US" sz="2900">
                <a:latin typeface="Georgia" panose="02040502050405020303" pitchFamily="18" charset="0"/>
              </a:rPr>
              <a:t>.</a:t>
            </a:r>
          </a:p>
        </p:txBody>
      </p:sp>
      <p:sp>
        <p:nvSpPr>
          <p:cNvPr id="4" name="Slide Number Placeholder 3">
            <a:extLst>
              <a:ext uri="{FF2B5EF4-FFF2-40B4-BE49-F238E27FC236}">
                <a16:creationId xmlns:a16="http://schemas.microsoft.com/office/drawing/2014/main" id="{AAEA96A9-8A8D-4ED8-5025-E5F879C0D494}"/>
              </a:ext>
            </a:extLst>
          </p:cNvPr>
          <p:cNvSpPr>
            <a:spLocks noGrp="1"/>
          </p:cNvSpPr>
          <p:nvPr>
            <p:ph type="sldNum" sz="quarter" idx="12"/>
          </p:nvPr>
        </p:nvSpPr>
        <p:spPr/>
        <p:txBody>
          <a:bodyPr/>
          <a:lstStyle/>
          <a:p>
            <a:endParaRPr lang="en-US"/>
          </a:p>
        </p:txBody>
      </p:sp>
      <p:sp>
        <p:nvSpPr>
          <p:cNvPr id="18" name="Title 17">
            <a:extLst>
              <a:ext uri="{FF2B5EF4-FFF2-40B4-BE49-F238E27FC236}">
                <a16:creationId xmlns:a16="http://schemas.microsoft.com/office/drawing/2014/main" id="{B3DF7805-A695-D995-2F6D-594A36F178AC}"/>
              </a:ext>
            </a:extLst>
          </p:cNvPr>
          <p:cNvSpPr>
            <a:spLocks noGrp="1"/>
          </p:cNvSpPr>
          <p:nvPr>
            <p:ph type="title"/>
          </p:nvPr>
        </p:nvSpPr>
        <p:spPr>
          <a:xfrm>
            <a:off x="1367399" y="244475"/>
            <a:ext cx="17309630" cy="1883320"/>
          </a:xfrm>
        </p:spPr>
        <p:txBody>
          <a:bodyPr/>
          <a:lstStyle/>
          <a:p>
            <a:pPr algn="ctr"/>
            <a:r>
              <a:rPr lang="en-US" sz="4800">
                <a:latin typeface="+mn-lt"/>
              </a:rPr>
              <a:t>DCA-13 CDBG Program Disclosure Report</a:t>
            </a:r>
          </a:p>
        </p:txBody>
      </p:sp>
      <p:pic>
        <p:nvPicPr>
          <p:cNvPr id="7" name="Picture 6">
            <a:hlinkClick r:id="rId3"/>
            <a:extLst>
              <a:ext uri="{FF2B5EF4-FFF2-40B4-BE49-F238E27FC236}">
                <a16:creationId xmlns:a16="http://schemas.microsoft.com/office/drawing/2014/main" id="{112F716C-401F-BAE9-FF00-87ED1E341865}"/>
              </a:ext>
            </a:extLst>
          </p:cNvPr>
          <p:cNvPicPr>
            <a:picLocks noChangeAspect="1"/>
          </p:cNvPicPr>
          <p:nvPr/>
        </p:nvPicPr>
        <p:blipFill>
          <a:blip r:embed="rId4"/>
          <a:stretch>
            <a:fillRect/>
          </a:stretch>
        </p:blipFill>
        <p:spPr>
          <a:xfrm>
            <a:off x="1382621" y="1539875"/>
            <a:ext cx="7221629" cy="9036902"/>
          </a:xfrm>
          <a:prstGeom prst="rect">
            <a:avLst/>
          </a:prstGeom>
        </p:spPr>
      </p:pic>
      <p:sp>
        <p:nvSpPr>
          <p:cNvPr id="2" name="TextBox 1">
            <a:extLst>
              <a:ext uri="{FF2B5EF4-FFF2-40B4-BE49-F238E27FC236}">
                <a16:creationId xmlns:a16="http://schemas.microsoft.com/office/drawing/2014/main" id="{5241FD77-A7B4-DE3D-5ADB-06BEB5C63BF9}"/>
              </a:ext>
            </a:extLst>
          </p:cNvPr>
          <p:cNvSpPr txBox="1"/>
          <p:nvPr/>
        </p:nvSpPr>
        <p:spPr>
          <a:xfrm>
            <a:off x="2051050" y="5382789"/>
            <a:ext cx="15925800" cy="646331"/>
          </a:xfrm>
          <a:prstGeom prst="rect">
            <a:avLst/>
          </a:prstGeom>
          <a:solidFill>
            <a:srgbClr val="92D050"/>
          </a:solidFill>
          <a:ln>
            <a:solidFill>
              <a:schemeClr val="accent1"/>
            </a:solidFill>
          </a:ln>
        </p:spPr>
        <p:txBody>
          <a:bodyPr wrap="square" lIns="91440" tIns="45720" rIns="91440" bIns="45720" rtlCol="0" anchor="ctr">
            <a:spAutoFit/>
          </a:bodyPr>
          <a:lstStyle/>
          <a:p>
            <a:pPr algn="ctr" defTabSz="1507846" rtl="0">
              <a:lnSpc>
                <a:spcPct val="90000"/>
              </a:lnSpc>
              <a:spcBef>
                <a:spcPts val="1649"/>
              </a:spcBef>
              <a:buClr>
                <a:schemeClr val="accent1"/>
              </a:buClr>
            </a:pPr>
            <a:r>
              <a:rPr lang="en-US" sz="4000" b="1" kern="1200">
                <a:solidFill>
                  <a:schemeClr val="bg1"/>
                </a:solidFill>
                <a:latin typeface="+mj-lt"/>
                <a:ea typeface="+mn-ea"/>
                <a:cs typeface="+mn-cs"/>
              </a:rPr>
              <a:t>Detailed instructions are on page 108 of the Applicants’ Manual.</a:t>
            </a:r>
          </a:p>
        </p:txBody>
      </p:sp>
    </p:spTree>
    <p:extLst>
      <p:ext uri="{BB962C8B-B14F-4D97-AF65-F5344CB8AC3E}">
        <p14:creationId xmlns:p14="http://schemas.microsoft.com/office/powerpoint/2010/main" val="267938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randombar(horizontal)">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randombar(horizontal)">
                                      <p:cBhvr>
                                        <p:cTn id="22" dur="5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randombar(horizontal)">
                                      <p:cBhvr>
                                        <p:cTn id="27" dur="500"/>
                                        <p:tgtEl>
                                          <p:spTgt spid="9">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heel(1)">
                                      <p:cBhvr>
                                        <p:cTn id="3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A5BC33-70F8-F773-9DF9-51D36E5A8120}"/>
              </a:ext>
            </a:extLst>
          </p:cNvPr>
          <p:cNvPicPr>
            <a:picLocks noChangeAspect="1"/>
          </p:cNvPicPr>
          <p:nvPr/>
        </p:nvPicPr>
        <p:blipFill>
          <a:blip r:embed="rId3"/>
          <a:srcRect t="24827"/>
          <a:stretch>
            <a:fillRect/>
          </a:stretch>
        </p:blipFill>
        <p:spPr>
          <a:xfrm>
            <a:off x="831850" y="2530475"/>
            <a:ext cx="14630400" cy="2999508"/>
          </a:xfrm>
          <a:prstGeom prst="rect">
            <a:avLst/>
          </a:prstGeom>
        </p:spPr>
      </p:pic>
      <p:sp>
        <p:nvSpPr>
          <p:cNvPr id="3" name="Title 2">
            <a:extLst>
              <a:ext uri="{FF2B5EF4-FFF2-40B4-BE49-F238E27FC236}">
                <a16:creationId xmlns:a16="http://schemas.microsoft.com/office/drawing/2014/main" id="{4634E3E6-0141-3332-0047-8D16E6D57290}"/>
              </a:ext>
            </a:extLst>
          </p:cNvPr>
          <p:cNvSpPr>
            <a:spLocks noGrp="1"/>
          </p:cNvSpPr>
          <p:nvPr>
            <p:ph type="title"/>
          </p:nvPr>
        </p:nvSpPr>
        <p:spPr>
          <a:xfrm>
            <a:off x="885942" y="723329"/>
            <a:ext cx="18332215" cy="1883320"/>
          </a:xfrm>
        </p:spPr>
        <p:txBody>
          <a:bodyPr>
            <a:noAutofit/>
          </a:bodyPr>
          <a:lstStyle/>
          <a:p>
            <a:r>
              <a:rPr lang="en-US" sz="4800">
                <a:latin typeface="+mn-lt"/>
              </a:rPr>
              <a:t>Service Delivery Strategy (SDS) &amp; Local Comprehensive Plan</a:t>
            </a:r>
            <a:br>
              <a:rPr lang="en-US" sz="4400"/>
            </a:br>
            <a:endParaRPr lang="en-US" sz="4400"/>
          </a:p>
        </p:txBody>
      </p:sp>
      <p:pic>
        <p:nvPicPr>
          <p:cNvPr id="7" name="Picture 6" descr="A close up of a text&#10;&#10;Description automatically generated">
            <a:extLst>
              <a:ext uri="{FF2B5EF4-FFF2-40B4-BE49-F238E27FC236}">
                <a16:creationId xmlns:a16="http://schemas.microsoft.com/office/drawing/2014/main" id="{B4A4D7A2-D565-DA74-88E9-BFEBBB6786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942" y="6804528"/>
            <a:ext cx="15261649" cy="2024678"/>
          </a:xfrm>
          <a:prstGeom prst="rect">
            <a:avLst/>
          </a:prstGeom>
          <a:solidFill>
            <a:schemeClr val="tx1"/>
          </a:solidFill>
          <a:ln w="28575">
            <a:solidFill>
              <a:schemeClr val="accent4"/>
            </a:solidFill>
          </a:ln>
        </p:spPr>
      </p:pic>
      <p:pic>
        <p:nvPicPr>
          <p:cNvPr id="5" name="Picture 4" descr="A close-up of a letter">
            <a:extLst>
              <a:ext uri="{FF2B5EF4-FFF2-40B4-BE49-F238E27FC236}">
                <a16:creationId xmlns:a16="http://schemas.microsoft.com/office/drawing/2014/main" id="{F4FC55BE-BC7C-64CC-28C7-CF14F978EF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109450" y="1844675"/>
            <a:ext cx="6690575" cy="8565820"/>
          </a:xfrm>
          <a:prstGeom prst="rect">
            <a:avLst/>
          </a:prstGeom>
          <a:ln w="28575">
            <a:solidFill>
              <a:schemeClr val="accent4"/>
            </a:solidFill>
          </a:ln>
        </p:spPr>
      </p:pic>
    </p:spTree>
    <p:extLst>
      <p:ext uri="{BB962C8B-B14F-4D97-AF65-F5344CB8AC3E}">
        <p14:creationId xmlns:p14="http://schemas.microsoft.com/office/powerpoint/2010/main" val="279949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934BA356-B559-9884-1E9C-CBCBD000E21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p:blipFill>
        <p:spPr>
          <a:xfrm>
            <a:off x="1929500" y="1616075"/>
            <a:ext cx="7484282" cy="8550617"/>
          </a:xfrm>
        </p:spPr>
      </p:pic>
      <p:pic>
        <p:nvPicPr>
          <p:cNvPr id="16" name="Content Placeholder 15" descr="A document with black text&#10;&#10;Description automatically generated">
            <a:extLst>
              <a:ext uri="{FF2B5EF4-FFF2-40B4-BE49-F238E27FC236}">
                <a16:creationId xmlns:a16="http://schemas.microsoft.com/office/drawing/2014/main" id="{B7D174A9-0901-35B1-D253-E5193429BCA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0509250" y="1640424"/>
            <a:ext cx="6993632" cy="8632439"/>
          </a:xfrm>
        </p:spPr>
      </p:pic>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2"/>
          </p:nvPr>
        </p:nvSpPr>
        <p:spPr/>
        <p:txBody>
          <a:bodyPr/>
          <a:lstStyle/>
          <a:p>
            <a:endParaRPr lang="en-US"/>
          </a:p>
        </p:txBody>
      </p:sp>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1367399" y="244475"/>
            <a:ext cx="17309630" cy="1883320"/>
          </a:xfrm>
        </p:spPr>
        <p:txBody>
          <a:bodyPr/>
          <a:lstStyle/>
          <a:p>
            <a:pPr algn="ctr"/>
            <a:r>
              <a:rPr lang="en-US" sz="4800">
                <a:latin typeface="+mn-lt"/>
              </a:rPr>
              <a:t>Service Delivery Strategy</a:t>
            </a:r>
          </a:p>
        </p:txBody>
      </p:sp>
      <p:sp>
        <p:nvSpPr>
          <p:cNvPr id="2" name="TextBox 1">
            <a:extLst>
              <a:ext uri="{FF2B5EF4-FFF2-40B4-BE49-F238E27FC236}">
                <a16:creationId xmlns:a16="http://schemas.microsoft.com/office/drawing/2014/main" id="{0EE80B3D-597A-49B2-88FF-BE7A3E8C58C7}"/>
              </a:ext>
            </a:extLst>
          </p:cNvPr>
          <p:cNvSpPr txBox="1"/>
          <p:nvPr/>
        </p:nvSpPr>
        <p:spPr>
          <a:xfrm>
            <a:off x="6112388" y="3761849"/>
            <a:ext cx="7696200" cy="3785652"/>
          </a:xfrm>
          <a:prstGeom prst="rect">
            <a:avLst/>
          </a:prstGeom>
          <a:solidFill>
            <a:schemeClr val="accent1"/>
          </a:solidFill>
          <a:ln>
            <a:solidFill>
              <a:schemeClr val="accent1"/>
            </a:solidFill>
          </a:ln>
        </p:spPr>
        <p:txBody>
          <a:bodyPr wrap="square" rtlCol="0">
            <a:spAutoFit/>
          </a:bodyPr>
          <a:lstStyle/>
          <a:p>
            <a:pPr algn="ctr"/>
            <a:r>
              <a:rPr lang="en-US" sz="8000" b="1">
                <a:solidFill>
                  <a:schemeClr val="bg1"/>
                </a:solidFill>
              </a:rPr>
              <a:t>Please include the service area map!</a:t>
            </a:r>
          </a:p>
        </p:txBody>
      </p:sp>
    </p:spTree>
    <p:extLst>
      <p:ext uri="{BB962C8B-B14F-4D97-AF65-F5344CB8AC3E}">
        <p14:creationId xmlns:p14="http://schemas.microsoft.com/office/powerpoint/2010/main" val="904173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1"/>
          </p:nvPr>
        </p:nvSpPr>
        <p:spPr/>
        <p:txBody>
          <a:bodyPr/>
          <a:lstStyle/>
          <a:p>
            <a:endParaRPr lang="en-US"/>
          </a:p>
        </p:txBody>
      </p:sp>
      <p:sp>
        <p:nvSpPr>
          <p:cNvPr id="5" name="Title 4">
            <a:extLst>
              <a:ext uri="{FF2B5EF4-FFF2-40B4-BE49-F238E27FC236}">
                <a16:creationId xmlns:a16="http://schemas.microsoft.com/office/drawing/2014/main" id="{840E8011-8F4C-4BBE-904C-B8358E9D9207}"/>
              </a:ext>
            </a:extLst>
          </p:cNvPr>
          <p:cNvSpPr>
            <a:spLocks noGrp="1"/>
          </p:cNvSpPr>
          <p:nvPr>
            <p:ph type="title"/>
          </p:nvPr>
        </p:nvSpPr>
        <p:spPr>
          <a:xfrm>
            <a:off x="789093" y="1463675"/>
            <a:ext cx="9381913" cy="2175772"/>
          </a:xfrm>
        </p:spPr>
        <p:txBody>
          <a:bodyPr>
            <a:normAutofit/>
          </a:bodyPr>
          <a:lstStyle/>
          <a:p>
            <a:pPr algn="ctr"/>
            <a:r>
              <a:rPr lang="en-US" sz="4800">
                <a:latin typeface="+mn-lt"/>
              </a:rPr>
              <a:t>Local Comprehensive Plan</a:t>
            </a:r>
          </a:p>
        </p:txBody>
      </p:sp>
      <p:grpSp>
        <p:nvGrpSpPr>
          <p:cNvPr id="12" name="Group 11">
            <a:extLst>
              <a:ext uri="{FF2B5EF4-FFF2-40B4-BE49-F238E27FC236}">
                <a16:creationId xmlns:a16="http://schemas.microsoft.com/office/drawing/2014/main" id="{B334E161-BBE4-DA43-D306-747EFD84BAB4}"/>
              </a:ext>
            </a:extLst>
          </p:cNvPr>
          <p:cNvGrpSpPr/>
          <p:nvPr/>
        </p:nvGrpSpPr>
        <p:grpSpPr>
          <a:xfrm>
            <a:off x="10356850" y="794505"/>
            <a:ext cx="7315200" cy="9865136"/>
            <a:chOff x="10356850" y="794505"/>
            <a:chExt cx="7315200" cy="9865136"/>
          </a:xfrm>
        </p:grpSpPr>
        <p:pic>
          <p:nvPicPr>
            <p:cNvPr id="9" name="Picture 8" descr="A document with text and numbers&#10;&#10;Description automatically generated">
              <a:extLst>
                <a:ext uri="{FF2B5EF4-FFF2-40B4-BE49-F238E27FC236}">
                  <a16:creationId xmlns:a16="http://schemas.microsoft.com/office/drawing/2014/main" id="{6A1250A9-38AB-F74C-5C9B-97C72CE6D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6850" y="794505"/>
              <a:ext cx="7315200" cy="9865136"/>
            </a:xfrm>
            <a:prstGeom prst="rect">
              <a:avLst/>
            </a:prstGeom>
          </p:spPr>
        </p:pic>
        <p:sp>
          <p:nvSpPr>
            <p:cNvPr id="2" name="Rectangle 1">
              <a:extLst>
                <a:ext uri="{FF2B5EF4-FFF2-40B4-BE49-F238E27FC236}">
                  <a16:creationId xmlns:a16="http://schemas.microsoft.com/office/drawing/2014/main" id="{336A1F78-5893-5624-A737-D1B7FADDFD6A}"/>
                </a:ext>
              </a:extLst>
            </p:cNvPr>
            <p:cNvSpPr/>
            <p:nvPr/>
          </p:nvSpPr>
          <p:spPr>
            <a:xfrm>
              <a:off x="14166850" y="1616075"/>
              <a:ext cx="1295400" cy="28956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E21AC76-7E6E-4AE2-49E3-FED0A5A1BF95}"/>
                </a:ext>
              </a:extLst>
            </p:cNvPr>
            <p:cNvSpPr/>
            <p:nvPr/>
          </p:nvSpPr>
          <p:spPr>
            <a:xfrm>
              <a:off x="14166850" y="7026275"/>
              <a:ext cx="1295400" cy="348857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869E9B6A-CAD3-37A8-1F95-44EDBA874034}"/>
              </a:ext>
            </a:extLst>
          </p:cNvPr>
          <p:cNvSpPr txBox="1"/>
          <p:nvPr/>
        </p:nvSpPr>
        <p:spPr>
          <a:xfrm>
            <a:off x="1746250" y="3902075"/>
            <a:ext cx="7467600" cy="3970318"/>
          </a:xfrm>
          <a:prstGeom prst="rect">
            <a:avLst/>
          </a:prstGeom>
          <a:noFill/>
        </p:spPr>
        <p:txBody>
          <a:bodyPr wrap="square" rtlCol="0">
            <a:spAutoFit/>
          </a:bodyPr>
          <a:lstStyle/>
          <a:p>
            <a:pPr algn="ctr"/>
            <a:r>
              <a:rPr lang="en-US" sz="2800">
                <a:solidFill>
                  <a:schemeClr val="accent4"/>
                </a:solidFill>
                <a:latin typeface="+mj-lt"/>
              </a:rPr>
              <a:t> </a:t>
            </a:r>
            <a:r>
              <a:rPr lang="en-US" sz="2800">
                <a:solidFill>
                  <a:schemeClr val="tx1"/>
                </a:solidFill>
                <a:latin typeface="+mj-lt"/>
              </a:rPr>
              <a:t>“One of the review factors considered as a project strategy question is the conformance of the proposal with the locally adopted Comprehensive Plan, as approved by DCA.  In order to demonstrate conformance, applicants should discuss on Form DCA-5 how the proposal conforms to the Plan, </a:t>
            </a:r>
            <a:r>
              <a:rPr lang="en-US" sz="2800" b="1" u="sng">
                <a:solidFill>
                  <a:schemeClr val="accent4"/>
                </a:solidFill>
                <a:latin typeface="+mj-lt"/>
              </a:rPr>
              <a:t>including citations or quotes from pertinent pages of the Plan</a:t>
            </a:r>
            <a:r>
              <a:rPr lang="en-US" sz="2800">
                <a:solidFill>
                  <a:schemeClr val="accent4"/>
                </a:solidFill>
                <a:latin typeface="+mj-lt"/>
              </a:rPr>
              <a:t>.” </a:t>
            </a:r>
          </a:p>
        </p:txBody>
      </p:sp>
    </p:spTree>
    <p:extLst>
      <p:ext uri="{BB962C8B-B14F-4D97-AF65-F5344CB8AC3E}">
        <p14:creationId xmlns:p14="http://schemas.microsoft.com/office/powerpoint/2010/main" val="1514653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F722124-90A3-EFE5-DA94-4A4AB05520E3}"/>
              </a:ext>
            </a:extLst>
          </p:cNvPr>
          <p:cNvSpPr>
            <a:spLocks noGrp="1"/>
          </p:cNvSpPr>
          <p:nvPr>
            <p:ph type="sldNum" sz="quarter" idx="11"/>
          </p:nvPr>
        </p:nvSpPr>
        <p:spPr/>
        <p:txBody>
          <a:bodyPr/>
          <a:lstStyle/>
          <a:p>
            <a:endParaRPr lang="en-US"/>
          </a:p>
        </p:txBody>
      </p:sp>
      <p:sp>
        <p:nvSpPr>
          <p:cNvPr id="5" name="Title 4">
            <a:extLst>
              <a:ext uri="{FF2B5EF4-FFF2-40B4-BE49-F238E27FC236}">
                <a16:creationId xmlns:a16="http://schemas.microsoft.com/office/drawing/2014/main" id="{840E8011-8F4C-4BBE-904C-B8358E9D9207}"/>
              </a:ext>
            </a:extLst>
          </p:cNvPr>
          <p:cNvSpPr>
            <a:spLocks noGrp="1"/>
          </p:cNvSpPr>
          <p:nvPr>
            <p:ph type="title"/>
          </p:nvPr>
        </p:nvSpPr>
        <p:spPr/>
        <p:txBody>
          <a:bodyPr>
            <a:normAutofit/>
          </a:bodyPr>
          <a:lstStyle/>
          <a:p>
            <a:pPr algn="ctr"/>
            <a:r>
              <a:rPr lang="en-US" sz="7200">
                <a:latin typeface="+mn-lt"/>
              </a:rPr>
              <a:t>Professional Procurement</a:t>
            </a:r>
          </a:p>
        </p:txBody>
      </p:sp>
      <p:graphicFrame>
        <p:nvGraphicFramePr>
          <p:cNvPr id="35" name="Diagram 34">
            <a:extLst>
              <a:ext uri="{FF2B5EF4-FFF2-40B4-BE49-F238E27FC236}">
                <a16:creationId xmlns:a16="http://schemas.microsoft.com/office/drawing/2014/main" id="{0FD5D566-C94E-8580-C856-6DB9377B6805}"/>
              </a:ext>
            </a:extLst>
          </p:cNvPr>
          <p:cNvGraphicFramePr/>
          <p:nvPr>
            <p:extLst>
              <p:ext uri="{D42A27DB-BD31-4B8C-83A1-F6EECF244321}">
                <p14:modId xmlns:p14="http://schemas.microsoft.com/office/powerpoint/2010/main" val="2667913749"/>
              </p:ext>
            </p:extLst>
          </p:nvPr>
        </p:nvGraphicFramePr>
        <p:xfrm>
          <a:off x="1746250" y="3063875"/>
          <a:ext cx="16255048" cy="61439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0385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934BA356-B559-9884-1E9C-CBCBD000E21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063" b="7063"/>
          <a:stretch/>
        </p:blipFill>
        <p:spPr>
          <a:xfrm>
            <a:off x="10391224" y="500116"/>
            <a:ext cx="8952605" cy="10174128"/>
          </a:xfrm>
          <a:ln>
            <a:solidFill>
              <a:schemeClr val="accent4"/>
            </a:solidFill>
          </a:ln>
        </p:spPr>
      </p:pic>
      <p:sp>
        <p:nvSpPr>
          <p:cNvPr id="18" name="Title 17">
            <a:extLst>
              <a:ext uri="{FF2B5EF4-FFF2-40B4-BE49-F238E27FC236}">
                <a16:creationId xmlns:a16="http://schemas.microsoft.com/office/drawing/2014/main" id="{1EAE6A57-AFE1-2D9E-8780-056B89E7926E}"/>
              </a:ext>
            </a:extLst>
          </p:cNvPr>
          <p:cNvSpPr>
            <a:spLocks noGrp="1"/>
          </p:cNvSpPr>
          <p:nvPr>
            <p:ph type="title"/>
          </p:nvPr>
        </p:nvSpPr>
        <p:spPr>
          <a:xfrm>
            <a:off x="0" y="879617"/>
            <a:ext cx="9899650" cy="2412858"/>
          </a:xfrm>
        </p:spPr>
        <p:txBody>
          <a:bodyPr>
            <a:normAutofit/>
          </a:bodyPr>
          <a:lstStyle/>
          <a:p>
            <a:pPr algn="ctr"/>
            <a:r>
              <a:rPr lang="en-US" sz="4000">
                <a:latin typeface="+mn-lt"/>
              </a:rPr>
              <a:t>Request for Qualifications (RFQ)</a:t>
            </a:r>
            <a:br>
              <a:rPr lang="en-US" sz="4000">
                <a:latin typeface="+mn-lt"/>
              </a:rPr>
            </a:br>
            <a:r>
              <a:rPr lang="en-US" sz="4000">
                <a:latin typeface="+mn-lt"/>
              </a:rPr>
              <a:t>or </a:t>
            </a:r>
            <a:br>
              <a:rPr lang="en-US" sz="4000">
                <a:latin typeface="+mn-lt"/>
              </a:rPr>
            </a:br>
            <a:r>
              <a:rPr lang="en-US" sz="4000">
                <a:latin typeface="+mn-lt"/>
              </a:rPr>
              <a:t>Request for Proposals (RFP)</a:t>
            </a:r>
          </a:p>
        </p:txBody>
      </p:sp>
      <p:sp>
        <p:nvSpPr>
          <p:cNvPr id="2" name="TextBox 1">
            <a:extLst>
              <a:ext uri="{FF2B5EF4-FFF2-40B4-BE49-F238E27FC236}">
                <a16:creationId xmlns:a16="http://schemas.microsoft.com/office/drawing/2014/main" id="{61538ABE-C298-8DBB-21F8-D143CB6D7932}"/>
              </a:ext>
            </a:extLst>
          </p:cNvPr>
          <p:cNvSpPr txBox="1"/>
          <p:nvPr/>
        </p:nvSpPr>
        <p:spPr>
          <a:xfrm>
            <a:off x="1365251" y="4466795"/>
            <a:ext cx="6785134" cy="4462760"/>
          </a:xfrm>
          <a:prstGeom prst="rect">
            <a:avLst/>
          </a:prstGeom>
          <a:noFill/>
        </p:spPr>
        <p:txBody>
          <a:bodyPr wrap="square" rtlCol="0">
            <a:spAutoFit/>
          </a:bodyPr>
          <a:lstStyle/>
          <a:p>
            <a:pPr algn="ctr"/>
            <a:r>
              <a:rPr lang="en-US" sz="4000" b="1" u="sng">
                <a:solidFill>
                  <a:schemeClr val="bg1"/>
                </a:solidFill>
                <a:latin typeface="Arial" panose="020B0604020202020204" pitchFamily="34" charset="0"/>
                <a:cs typeface="Arial" panose="020B0604020202020204" pitchFamily="34" charset="0"/>
              </a:rPr>
              <a:t>Common Mistakes</a:t>
            </a:r>
          </a:p>
          <a:p>
            <a:pPr algn="l"/>
            <a:endParaRPr lang="en-US" sz="4000" u="sng">
              <a:solidFill>
                <a:schemeClr val="bg1"/>
              </a:solidFill>
              <a:latin typeface="Arial" panose="020B0604020202020204" pitchFamily="34" charset="0"/>
              <a:cs typeface="Arial" panose="020B0604020202020204" pitchFamily="34" charset="0"/>
            </a:endParaRPr>
          </a:p>
          <a:p>
            <a:pPr marL="857250" indent="-857250" algn="l">
              <a:buFont typeface="Arial" panose="020B0604020202020204" pitchFamily="34" charset="0"/>
              <a:buChar char="•"/>
            </a:pPr>
            <a:r>
              <a:rPr lang="en-US" sz="2800">
                <a:solidFill>
                  <a:schemeClr val="bg1"/>
                </a:solidFill>
                <a:latin typeface="Arial" panose="020B0604020202020204" pitchFamily="34" charset="0"/>
                <a:cs typeface="Arial" panose="020B0604020202020204" pitchFamily="34" charset="0"/>
              </a:rPr>
              <a:t>Proposal due date is not a minimum of 30 days</a:t>
            </a:r>
          </a:p>
          <a:p>
            <a:pPr marL="857250" indent="-857250" algn="l">
              <a:buFont typeface="Arial" panose="020B0604020202020204" pitchFamily="34" charset="0"/>
              <a:buChar char="•"/>
            </a:pPr>
            <a:endParaRPr lang="en-US" sz="2800">
              <a:solidFill>
                <a:schemeClr val="bg1"/>
              </a:solidFill>
              <a:latin typeface="Arial" panose="020B0604020202020204" pitchFamily="34" charset="0"/>
              <a:cs typeface="Arial" panose="020B0604020202020204" pitchFamily="34" charset="0"/>
            </a:endParaRPr>
          </a:p>
          <a:p>
            <a:pPr marL="857250" indent="-857250" algn="l">
              <a:buFont typeface="Arial" panose="020B0604020202020204" pitchFamily="34" charset="0"/>
              <a:buChar char="•"/>
            </a:pPr>
            <a:r>
              <a:rPr lang="en-US" sz="2800">
                <a:solidFill>
                  <a:schemeClr val="bg1"/>
                </a:solidFill>
                <a:latin typeface="Arial" panose="020B0604020202020204" pitchFamily="34" charset="0"/>
                <a:cs typeface="Arial" panose="020B0604020202020204" pitchFamily="34" charset="0"/>
              </a:rPr>
              <a:t>Funding Program and Funding Year are not listed </a:t>
            </a:r>
          </a:p>
          <a:p>
            <a:pPr algn="l"/>
            <a:endParaRPr lang="en-US" sz="2800">
              <a:solidFill>
                <a:schemeClr val="bg1"/>
              </a:solidFill>
              <a:latin typeface="Arial" panose="020B0604020202020204" pitchFamily="34" charset="0"/>
              <a:cs typeface="Arial" panose="020B0604020202020204" pitchFamily="34" charset="0"/>
            </a:endParaRPr>
          </a:p>
          <a:p>
            <a:pPr algn="l"/>
            <a:endParaRPr lang="en-US" sz="3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40745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CC4E9-3448-50C5-263C-D3A08F2A680E}"/>
              </a:ext>
            </a:extLst>
          </p:cNvPr>
          <p:cNvSpPr>
            <a:spLocks noGrp="1"/>
          </p:cNvSpPr>
          <p:nvPr>
            <p:ph type="title"/>
          </p:nvPr>
        </p:nvSpPr>
        <p:spPr>
          <a:xfrm>
            <a:off x="1256522" y="664506"/>
            <a:ext cx="13565274" cy="1293886"/>
          </a:xfrm>
        </p:spPr>
        <p:txBody>
          <a:bodyPr/>
          <a:lstStyle/>
          <a:p>
            <a:pPr algn="ctr"/>
            <a:r>
              <a:rPr lang="en-US" sz="7200">
                <a:latin typeface="+mn-lt"/>
              </a:rPr>
              <a:t>Proof of Publication</a:t>
            </a:r>
          </a:p>
        </p:txBody>
      </p:sp>
      <p:sp>
        <p:nvSpPr>
          <p:cNvPr id="3" name="TextBox 2">
            <a:extLst>
              <a:ext uri="{FF2B5EF4-FFF2-40B4-BE49-F238E27FC236}">
                <a16:creationId xmlns:a16="http://schemas.microsoft.com/office/drawing/2014/main" id="{010A2E7C-E119-2EC0-8A87-CADB8228D644}"/>
              </a:ext>
            </a:extLst>
          </p:cNvPr>
          <p:cNvSpPr txBox="1"/>
          <p:nvPr/>
        </p:nvSpPr>
        <p:spPr>
          <a:xfrm>
            <a:off x="1256521" y="2149475"/>
            <a:ext cx="6375165" cy="1569660"/>
          </a:xfrm>
          <a:prstGeom prst="rect">
            <a:avLst/>
          </a:prstGeom>
          <a:noFill/>
        </p:spPr>
        <p:txBody>
          <a:bodyPr wrap="square" rtlCol="0">
            <a:spAutoFit/>
          </a:bodyPr>
          <a:lstStyle/>
          <a:p>
            <a:pPr marL="457200" indent="-457200">
              <a:buFont typeface="Arial" panose="020B0604020202020204" pitchFamily="34" charset="0"/>
              <a:buChar char="•"/>
            </a:pPr>
            <a:r>
              <a:rPr lang="en-US" sz="2400">
                <a:solidFill>
                  <a:schemeClr val="tx1"/>
                </a:solidFill>
                <a:latin typeface="+mj-lt"/>
              </a:rPr>
              <a:t>Newspaper with adequate circulation </a:t>
            </a:r>
            <a:r>
              <a:rPr lang="en-US" sz="2400" b="1" u="sng">
                <a:solidFill>
                  <a:schemeClr val="tx1"/>
                </a:solidFill>
                <a:latin typeface="+mj-lt"/>
              </a:rPr>
              <a:t>or</a:t>
            </a:r>
            <a:r>
              <a:rPr lang="en-US" sz="2400">
                <a:solidFill>
                  <a:schemeClr val="tx1"/>
                </a:solidFill>
                <a:latin typeface="+mj-lt"/>
              </a:rPr>
              <a:t> local government website.</a:t>
            </a:r>
          </a:p>
          <a:p>
            <a:pPr marL="457200" indent="-457200">
              <a:buFont typeface="Arial" panose="020B0604020202020204" pitchFamily="34" charset="0"/>
              <a:buChar char="•"/>
            </a:pPr>
            <a:r>
              <a:rPr lang="en-US" sz="2400">
                <a:solidFill>
                  <a:schemeClr val="tx1"/>
                </a:solidFill>
                <a:latin typeface="+mj-lt"/>
              </a:rPr>
              <a:t>Georgia Procurement Registry (if contract is $100,000 or more)</a:t>
            </a:r>
          </a:p>
        </p:txBody>
      </p:sp>
      <p:grpSp>
        <p:nvGrpSpPr>
          <p:cNvPr id="15" name="Group 14">
            <a:extLst>
              <a:ext uri="{FF2B5EF4-FFF2-40B4-BE49-F238E27FC236}">
                <a16:creationId xmlns:a16="http://schemas.microsoft.com/office/drawing/2014/main" id="{7E423D84-F3C1-9635-3163-93C537827598}"/>
              </a:ext>
            </a:extLst>
          </p:cNvPr>
          <p:cNvGrpSpPr/>
          <p:nvPr/>
        </p:nvGrpSpPr>
        <p:grpSpPr>
          <a:xfrm>
            <a:off x="15476739" y="654050"/>
            <a:ext cx="3880540" cy="9750551"/>
            <a:chOff x="15476739" y="654050"/>
            <a:chExt cx="3880540" cy="9750551"/>
          </a:xfrm>
        </p:grpSpPr>
        <p:grpSp>
          <p:nvGrpSpPr>
            <p:cNvPr id="11" name="Group 10">
              <a:extLst>
                <a:ext uri="{FF2B5EF4-FFF2-40B4-BE49-F238E27FC236}">
                  <a16:creationId xmlns:a16="http://schemas.microsoft.com/office/drawing/2014/main" id="{8BB08AD8-E37A-7FEE-4534-CF914EEA28F3}"/>
                </a:ext>
              </a:extLst>
            </p:cNvPr>
            <p:cNvGrpSpPr/>
            <p:nvPr/>
          </p:nvGrpSpPr>
          <p:grpSpPr>
            <a:xfrm>
              <a:off x="16314939" y="654050"/>
              <a:ext cx="2600147" cy="9750551"/>
              <a:chOff x="16314939" y="654050"/>
              <a:chExt cx="2600147" cy="9750551"/>
            </a:xfrm>
          </p:grpSpPr>
          <p:pic>
            <p:nvPicPr>
              <p:cNvPr id="9" name="Picture 8" descr="A newspaper with text on it&#10;&#10;Description automatically generated">
                <a:extLst>
                  <a:ext uri="{FF2B5EF4-FFF2-40B4-BE49-F238E27FC236}">
                    <a16:creationId xmlns:a16="http://schemas.microsoft.com/office/drawing/2014/main" id="{544CFD32-10D1-7468-B668-83ECE8ACB2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14939" y="654050"/>
                <a:ext cx="2600147" cy="9750551"/>
              </a:xfrm>
              <a:prstGeom prst="rect">
                <a:avLst/>
              </a:prstGeom>
            </p:spPr>
          </p:pic>
          <p:sp>
            <p:nvSpPr>
              <p:cNvPr id="10" name="Rectangle 9">
                <a:extLst>
                  <a:ext uri="{FF2B5EF4-FFF2-40B4-BE49-F238E27FC236}">
                    <a16:creationId xmlns:a16="http://schemas.microsoft.com/office/drawing/2014/main" id="{C4BDC100-3654-2EFA-AAD3-3DB111F83FBB}"/>
                  </a:ext>
                </a:extLst>
              </p:cNvPr>
              <p:cNvSpPr/>
              <p:nvPr/>
            </p:nvSpPr>
            <p:spPr>
              <a:xfrm>
                <a:off x="17824450" y="7864475"/>
                <a:ext cx="888765" cy="15838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Arrow: Right 11">
              <a:extLst>
                <a:ext uri="{FF2B5EF4-FFF2-40B4-BE49-F238E27FC236}">
                  <a16:creationId xmlns:a16="http://schemas.microsoft.com/office/drawing/2014/main" id="{E57B37C9-2E5B-4C07-ABE1-6DA8BC78AF3C}"/>
                </a:ext>
              </a:extLst>
            </p:cNvPr>
            <p:cNvSpPr/>
            <p:nvPr/>
          </p:nvSpPr>
          <p:spPr>
            <a:xfrm>
              <a:off x="15476739" y="708956"/>
              <a:ext cx="1676400" cy="381000"/>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53329D8E-D181-8ADB-8DB7-2DE44BA860FA}"/>
                </a:ext>
              </a:extLst>
            </p:cNvPr>
            <p:cNvSpPr/>
            <p:nvPr/>
          </p:nvSpPr>
          <p:spPr>
            <a:xfrm rot="5400000">
              <a:off x="16999682" y="4901870"/>
              <a:ext cx="733258" cy="410068"/>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26CB0307-A6DF-E2BC-D4C0-DD88E4B528CA}"/>
                </a:ext>
              </a:extLst>
            </p:cNvPr>
            <p:cNvSpPr/>
            <p:nvPr/>
          </p:nvSpPr>
          <p:spPr>
            <a:xfrm rot="10800000">
              <a:off x="18624021" y="5023151"/>
              <a:ext cx="733258" cy="410068"/>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F0FB8B3F-A7B4-366B-F8B7-B0DAD2038788}"/>
              </a:ext>
            </a:extLst>
          </p:cNvPr>
          <p:cNvGrpSpPr/>
          <p:nvPr/>
        </p:nvGrpSpPr>
        <p:grpSpPr>
          <a:xfrm>
            <a:off x="8254107" y="1958392"/>
            <a:ext cx="7405889" cy="5117532"/>
            <a:chOff x="8254107" y="1958392"/>
            <a:chExt cx="7405889" cy="5117532"/>
          </a:xfrm>
        </p:grpSpPr>
        <p:pic>
          <p:nvPicPr>
            <p:cNvPr id="7" name="Picture 6">
              <a:extLst>
                <a:ext uri="{FF2B5EF4-FFF2-40B4-BE49-F238E27FC236}">
                  <a16:creationId xmlns:a16="http://schemas.microsoft.com/office/drawing/2014/main" id="{C2091391-14DC-72E9-0FB1-A090052297C7}"/>
                </a:ext>
              </a:extLst>
            </p:cNvPr>
            <p:cNvPicPr>
              <a:picLocks noChangeAspect="1"/>
            </p:cNvPicPr>
            <p:nvPr/>
          </p:nvPicPr>
          <p:blipFill rotWithShape="1">
            <a:blip r:embed="rId4"/>
            <a:srcRect l="23539"/>
            <a:stretch/>
          </p:blipFill>
          <p:spPr>
            <a:xfrm>
              <a:off x="8254107" y="1958392"/>
              <a:ext cx="7405889" cy="5117532"/>
            </a:xfrm>
            <a:prstGeom prst="rect">
              <a:avLst/>
            </a:prstGeom>
          </p:spPr>
        </p:pic>
        <p:sp>
          <p:nvSpPr>
            <p:cNvPr id="16" name="Arrow: Right 15">
              <a:extLst>
                <a:ext uri="{FF2B5EF4-FFF2-40B4-BE49-F238E27FC236}">
                  <a16:creationId xmlns:a16="http://schemas.microsoft.com/office/drawing/2014/main" id="{5FECCE9C-EB14-77C7-B0FF-A3744CE9B916}"/>
                </a:ext>
              </a:extLst>
            </p:cNvPr>
            <p:cNvSpPr/>
            <p:nvPr/>
          </p:nvSpPr>
          <p:spPr>
            <a:xfrm rot="10800000">
              <a:off x="9312442" y="2078120"/>
              <a:ext cx="733258" cy="410068"/>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E4CC35F0-E0DE-A3FF-5481-7F16F699B295}"/>
                </a:ext>
              </a:extLst>
            </p:cNvPr>
            <p:cNvSpPr/>
            <p:nvPr/>
          </p:nvSpPr>
          <p:spPr>
            <a:xfrm rot="10800000">
              <a:off x="12719050" y="3780701"/>
              <a:ext cx="733258" cy="410068"/>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A3386966-19C4-7D30-0081-941917B4CB8C}"/>
                </a:ext>
              </a:extLst>
            </p:cNvPr>
            <p:cNvSpPr/>
            <p:nvPr/>
          </p:nvSpPr>
          <p:spPr>
            <a:xfrm>
              <a:off x="9213850" y="5121275"/>
              <a:ext cx="2743200" cy="282876"/>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descr="A screenshot of a computer">
            <a:extLst>
              <a:ext uri="{FF2B5EF4-FFF2-40B4-BE49-F238E27FC236}">
                <a16:creationId xmlns:a16="http://schemas.microsoft.com/office/drawing/2014/main" id="{712E5E41-96EB-3C2A-F72B-606756DF26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5098" y="4203106"/>
            <a:ext cx="9317239" cy="4484950"/>
          </a:xfrm>
          <a:prstGeom prst="rect">
            <a:avLst/>
          </a:prstGeom>
        </p:spPr>
      </p:pic>
      <p:grpSp>
        <p:nvGrpSpPr>
          <p:cNvPr id="25" name="Group 24">
            <a:extLst>
              <a:ext uri="{FF2B5EF4-FFF2-40B4-BE49-F238E27FC236}">
                <a16:creationId xmlns:a16="http://schemas.microsoft.com/office/drawing/2014/main" id="{CE4B566B-444F-AE1F-AFD5-519F6955BC14}"/>
              </a:ext>
            </a:extLst>
          </p:cNvPr>
          <p:cNvGrpSpPr/>
          <p:nvPr/>
        </p:nvGrpSpPr>
        <p:grpSpPr>
          <a:xfrm>
            <a:off x="938268" y="5651071"/>
            <a:ext cx="9317239" cy="4862511"/>
            <a:chOff x="975098" y="5654675"/>
            <a:chExt cx="9317239" cy="4862511"/>
          </a:xfrm>
        </p:grpSpPr>
        <p:pic>
          <p:nvPicPr>
            <p:cNvPr id="5" name="Picture 4" descr="A screenshot of a computer&#10;&#10;Description automatically generated">
              <a:extLst>
                <a:ext uri="{FF2B5EF4-FFF2-40B4-BE49-F238E27FC236}">
                  <a16:creationId xmlns:a16="http://schemas.microsoft.com/office/drawing/2014/main" id="{3C86AA25-D788-FEB7-0581-7CAE2B9CD8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5098" y="5654675"/>
              <a:ext cx="9317239" cy="4862511"/>
            </a:xfrm>
            <a:prstGeom prst="rect">
              <a:avLst/>
            </a:prstGeom>
          </p:spPr>
        </p:pic>
        <p:sp>
          <p:nvSpPr>
            <p:cNvPr id="22" name="Arrow: Right 21">
              <a:extLst>
                <a:ext uri="{FF2B5EF4-FFF2-40B4-BE49-F238E27FC236}">
                  <a16:creationId xmlns:a16="http://schemas.microsoft.com/office/drawing/2014/main" id="{3FC27615-4240-5D4F-1132-3BEEDCF381F9}"/>
                </a:ext>
              </a:extLst>
            </p:cNvPr>
            <p:cNvSpPr/>
            <p:nvPr/>
          </p:nvSpPr>
          <p:spPr>
            <a:xfrm rot="16200000">
              <a:off x="9112235" y="6956667"/>
              <a:ext cx="733258" cy="477967"/>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11D8B507-04BB-9A41-600B-A80D7C7C0E11}"/>
                </a:ext>
              </a:extLst>
            </p:cNvPr>
            <p:cNvSpPr/>
            <p:nvPr/>
          </p:nvSpPr>
          <p:spPr>
            <a:xfrm rot="10800000">
              <a:off x="2432050" y="8708848"/>
              <a:ext cx="733258" cy="477967"/>
            </a:xfrm>
            <a:prstGeom prst="rightArrow">
              <a:avLst/>
            </a:prstGeom>
            <a:solidFill>
              <a:srgbClr val="FF000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89582043-C7A7-A6A7-344B-3DF85A48351A}"/>
              </a:ext>
            </a:extLst>
          </p:cNvPr>
          <p:cNvSpPr txBox="1"/>
          <p:nvPr/>
        </p:nvSpPr>
        <p:spPr>
          <a:xfrm>
            <a:off x="10803397" y="8333548"/>
            <a:ext cx="4267200" cy="1569660"/>
          </a:xfrm>
          <a:prstGeom prst="rect">
            <a:avLst/>
          </a:prstGeom>
          <a:solidFill>
            <a:schemeClr val="accent4"/>
          </a:solidFill>
          <a:ln w="38100">
            <a:noFill/>
          </a:ln>
        </p:spPr>
        <p:txBody>
          <a:bodyPr wrap="square" rtlCol="0">
            <a:spAutoFit/>
          </a:bodyPr>
          <a:lstStyle/>
          <a:p>
            <a:pPr algn="ctr"/>
            <a:r>
              <a:rPr lang="en-US" sz="2400">
                <a:solidFill>
                  <a:schemeClr val="bg1"/>
                </a:solidFill>
              </a:rPr>
              <a:t>All advertisements should include “the project is subject to Buy America, Buy American Act (BABA)”.</a:t>
            </a:r>
          </a:p>
        </p:txBody>
      </p:sp>
    </p:spTree>
    <p:extLst>
      <p:ext uri="{BB962C8B-B14F-4D97-AF65-F5344CB8AC3E}">
        <p14:creationId xmlns:p14="http://schemas.microsoft.com/office/powerpoint/2010/main" val="412077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CC4E9-3448-50C5-263C-D3A08F2A680E}"/>
              </a:ext>
            </a:extLst>
          </p:cNvPr>
          <p:cNvSpPr>
            <a:spLocks noGrp="1"/>
          </p:cNvSpPr>
          <p:nvPr>
            <p:ph type="title"/>
          </p:nvPr>
        </p:nvSpPr>
        <p:spPr>
          <a:xfrm>
            <a:off x="1397235" y="904749"/>
            <a:ext cx="16859015" cy="1778126"/>
          </a:xfrm>
        </p:spPr>
        <p:txBody>
          <a:bodyPr>
            <a:normAutofit fontScale="90000"/>
          </a:bodyPr>
          <a:lstStyle/>
          <a:p>
            <a:pPr algn="ctr"/>
            <a:r>
              <a:rPr lang="en-US" sz="7200">
                <a:latin typeface="+mn-lt"/>
              </a:rPr>
              <a:t>Proof of Publication (additional locations)</a:t>
            </a:r>
          </a:p>
        </p:txBody>
      </p:sp>
      <p:pic>
        <p:nvPicPr>
          <p:cNvPr id="9" name="Picture 8" descr="A person holding a computer&#10;&#10;Description automatically generated">
            <a:extLst>
              <a:ext uri="{FF2B5EF4-FFF2-40B4-BE49-F238E27FC236}">
                <a16:creationId xmlns:a16="http://schemas.microsoft.com/office/drawing/2014/main" id="{D240BF32-CD28-7345-4ED7-4CC4DC3D6C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5750" y="3648265"/>
            <a:ext cx="7810500" cy="3939540"/>
          </a:xfrm>
          <a:prstGeom prst="rect">
            <a:avLst/>
          </a:prstGeom>
        </p:spPr>
      </p:pic>
      <p:grpSp>
        <p:nvGrpSpPr>
          <p:cNvPr id="8" name="Group 7">
            <a:extLst>
              <a:ext uri="{FF2B5EF4-FFF2-40B4-BE49-F238E27FC236}">
                <a16:creationId xmlns:a16="http://schemas.microsoft.com/office/drawing/2014/main" id="{57746293-9353-4F9B-FD98-A72FDA6CABF2}"/>
              </a:ext>
            </a:extLst>
          </p:cNvPr>
          <p:cNvGrpSpPr/>
          <p:nvPr/>
        </p:nvGrpSpPr>
        <p:grpSpPr>
          <a:xfrm>
            <a:off x="2279650" y="3130422"/>
            <a:ext cx="6719527" cy="4975225"/>
            <a:chOff x="2279650" y="3130422"/>
            <a:chExt cx="6719527" cy="4975225"/>
          </a:xfrm>
        </p:grpSpPr>
        <p:pic>
          <p:nvPicPr>
            <p:cNvPr id="7" name="Picture 6" descr="A paper on a wall&#10;&#10;Description automatically generated">
              <a:extLst>
                <a:ext uri="{FF2B5EF4-FFF2-40B4-BE49-F238E27FC236}">
                  <a16:creationId xmlns:a16="http://schemas.microsoft.com/office/drawing/2014/main" id="{AFD89278-C930-0F31-109D-5D5AB67992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9650" y="3130422"/>
              <a:ext cx="6719527" cy="4975225"/>
            </a:xfrm>
            <a:prstGeom prst="rect">
              <a:avLst/>
            </a:prstGeom>
          </p:spPr>
        </p:pic>
        <p:sp>
          <p:nvSpPr>
            <p:cNvPr id="4" name="Rectangle 3">
              <a:extLst>
                <a:ext uri="{FF2B5EF4-FFF2-40B4-BE49-F238E27FC236}">
                  <a16:creationId xmlns:a16="http://schemas.microsoft.com/office/drawing/2014/main" id="{E80682BA-AD9D-6737-71E6-6E10E4CA8B3F}"/>
                </a:ext>
              </a:extLst>
            </p:cNvPr>
            <p:cNvSpPr/>
            <p:nvPr/>
          </p:nvSpPr>
          <p:spPr>
            <a:xfrm>
              <a:off x="3727450" y="3749675"/>
              <a:ext cx="228600" cy="1524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98449D0-D4F9-4C50-A9B1-FFE5B15B13F0}"/>
                </a:ext>
              </a:extLst>
            </p:cNvPr>
            <p:cNvSpPr/>
            <p:nvPr/>
          </p:nvSpPr>
          <p:spPr>
            <a:xfrm>
              <a:off x="3438070" y="6873875"/>
              <a:ext cx="1051379" cy="4572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25645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CC4E9-3448-50C5-263C-D3A08F2A680E}"/>
              </a:ext>
            </a:extLst>
          </p:cNvPr>
          <p:cNvSpPr>
            <a:spLocks noGrp="1"/>
          </p:cNvSpPr>
          <p:nvPr>
            <p:ph type="title"/>
          </p:nvPr>
        </p:nvSpPr>
        <p:spPr/>
        <p:txBody>
          <a:bodyPr/>
          <a:lstStyle/>
          <a:p>
            <a:pPr algn="ctr"/>
            <a:r>
              <a:rPr lang="en-US" sz="7200">
                <a:latin typeface="+mn-lt"/>
              </a:rPr>
              <a:t>Scoring Sheets &amp; Meeting Minutes</a:t>
            </a:r>
          </a:p>
        </p:txBody>
      </p:sp>
      <p:grpSp>
        <p:nvGrpSpPr>
          <p:cNvPr id="10" name="Group 9">
            <a:extLst>
              <a:ext uri="{FF2B5EF4-FFF2-40B4-BE49-F238E27FC236}">
                <a16:creationId xmlns:a16="http://schemas.microsoft.com/office/drawing/2014/main" id="{8C5987ED-53CE-161C-35D3-76103B5AB4BE}"/>
              </a:ext>
            </a:extLst>
          </p:cNvPr>
          <p:cNvGrpSpPr/>
          <p:nvPr/>
        </p:nvGrpSpPr>
        <p:grpSpPr>
          <a:xfrm>
            <a:off x="1964691" y="2530475"/>
            <a:ext cx="5928359" cy="7644016"/>
            <a:chOff x="1964691" y="2530475"/>
            <a:chExt cx="5928359" cy="7644016"/>
          </a:xfrm>
        </p:grpSpPr>
        <p:pic>
          <p:nvPicPr>
            <p:cNvPr id="4" name="Picture 3" descr="A document with black text&#10;&#10;Description automatically generated">
              <a:extLst>
                <a:ext uri="{FF2B5EF4-FFF2-40B4-BE49-F238E27FC236}">
                  <a16:creationId xmlns:a16="http://schemas.microsoft.com/office/drawing/2014/main" id="{39EA77CE-C69B-DEE3-7958-3E7F72980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4691" y="2530475"/>
              <a:ext cx="5928359" cy="7644016"/>
            </a:xfrm>
            <a:prstGeom prst="rect">
              <a:avLst/>
            </a:prstGeom>
          </p:spPr>
        </p:pic>
        <p:sp>
          <p:nvSpPr>
            <p:cNvPr id="9" name="Rectangle 8">
              <a:extLst>
                <a:ext uri="{FF2B5EF4-FFF2-40B4-BE49-F238E27FC236}">
                  <a16:creationId xmlns:a16="http://schemas.microsoft.com/office/drawing/2014/main" id="{5EF2C373-6D65-8CE9-2249-63E37BA60234}"/>
                </a:ext>
              </a:extLst>
            </p:cNvPr>
            <p:cNvSpPr/>
            <p:nvPr/>
          </p:nvSpPr>
          <p:spPr>
            <a:xfrm>
              <a:off x="3727450" y="3292475"/>
              <a:ext cx="2438400" cy="457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a:extLst>
              <a:ext uri="{FF2B5EF4-FFF2-40B4-BE49-F238E27FC236}">
                <a16:creationId xmlns:a16="http://schemas.microsoft.com/office/drawing/2014/main" id="{CF5DD2A2-2B93-9A47-7A02-F9602D69CA82}"/>
              </a:ext>
            </a:extLst>
          </p:cNvPr>
          <p:cNvPicPr>
            <a:picLocks noChangeAspect="1"/>
          </p:cNvPicPr>
          <p:nvPr/>
        </p:nvPicPr>
        <p:blipFill>
          <a:blip r:embed="rId4"/>
          <a:stretch>
            <a:fillRect/>
          </a:stretch>
        </p:blipFill>
        <p:spPr>
          <a:xfrm>
            <a:off x="9747250" y="3364592"/>
            <a:ext cx="8487532" cy="6295606"/>
          </a:xfrm>
          <a:prstGeom prst="rect">
            <a:avLst/>
          </a:prstGeom>
        </p:spPr>
      </p:pic>
    </p:spTree>
    <p:extLst>
      <p:ext uri="{BB962C8B-B14F-4D97-AF65-F5344CB8AC3E}">
        <p14:creationId xmlns:p14="http://schemas.microsoft.com/office/powerpoint/2010/main" val="2289773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CC4E9-3448-50C5-263C-D3A08F2A680E}"/>
              </a:ext>
            </a:extLst>
          </p:cNvPr>
          <p:cNvSpPr>
            <a:spLocks noGrp="1"/>
          </p:cNvSpPr>
          <p:nvPr>
            <p:ph type="title"/>
          </p:nvPr>
        </p:nvSpPr>
        <p:spPr>
          <a:xfrm>
            <a:off x="1397235" y="545347"/>
            <a:ext cx="17309630" cy="1883320"/>
          </a:xfrm>
        </p:spPr>
        <p:txBody>
          <a:bodyPr>
            <a:normAutofit/>
          </a:bodyPr>
          <a:lstStyle/>
          <a:p>
            <a:pPr algn="ctr"/>
            <a:r>
              <a:rPr lang="en-US" sz="7200">
                <a:latin typeface="+mn-lt"/>
              </a:rPr>
              <a:t>Executed Contracts </a:t>
            </a:r>
          </a:p>
        </p:txBody>
      </p:sp>
      <p:pic>
        <p:nvPicPr>
          <p:cNvPr id="4" name="Picture 3" descr="Pen placed on top of a signature line">
            <a:extLst>
              <a:ext uri="{FF2B5EF4-FFF2-40B4-BE49-F238E27FC236}">
                <a16:creationId xmlns:a16="http://schemas.microsoft.com/office/drawing/2014/main" id="{78A3E797-35EE-E5E8-F739-BAE163C3AA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940" y="2042678"/>
            <a:ext cx="9780618" cy="7358078"/>
          </a:xfrm>
          <a:prstGeom prst="rect">
            <a:avLst/>
          </a:prstGeom>
        </p:spPr>
      </p:pic>
      <p:sp>
        <p:nvSpPr>
          <p:cNvPr id="6" name="TextBox 5">
            <a:extLst>
              <a:ext uri="{FF2B5EF4-FFF2-40B4-BE49-F238E27FC236}">
                <a16:creationId xmlns:a16="http://schemas.microsoft.com/office/drawing/2014/main" id="{8AB01E40-A82D-BCB3-D0C5-57AAFB913913}"/>
              </a:ext>
            </a:extLst>
          </p:cNvPr>
          <p:cNvSpPr txBox="1"/>
          <p:nvPr/>
        </p:nvSpPr>
        <p:spPr>
          <a:xfrm>
            <a:off x="11169068" y="2047041"/>
            <a:ext cx="7956827" cy="7909858"/>
          </a:xfrm>
          <a:prstGeom prst="rect">
            <a:avLst/>
          </a:prstGeom>
          <a:noFill/>
        </p:spPr>
        <p:txBody>
          <a:bodyPr wrap="square" lIns="91440" tIns="45720" rIns="91440" bIns="45720" rtlCol="0" anchor="t">
            <a:spAutoFit/>
          </a:bodyPr>
          <a:lstStyle/>
          <a:p>
            <a:pPr algn="l"/>
            <a:r>
              <a:rPr lang="en-US" sz="4000" b="1" u="sng" dirty="0">
                <a:solidFill>
                  <a:schemeClr val="accent4"/>
                </a:solidFill>
                <a:latin typeface="Arial" panose="020B0604020202020204" pitchFamily="34" charset="0"/>
                <a:cs typeface="Arial" panose="020B0604020202020204" pitchFamily="34" charset="0"/>
              </a:rPr>
              <a:t>Common Mistakes</a:t>
            </a:r>
          </a:p>
          <a:p>
            <a:pPr marL="742950" indent="-742950" algn="l">
              <a:buFont typeface="+mj-lt"/>
              <a:buAutoNum type="arabicPeriod"/>
            </a:pPr>
            <a:endParaRPr lang="en-US" sz="4000" u="sng" dirty="0">
              <a:solidFill>
                <a:schemeClr val="accent4"/>
              </a:solidFill>
              <a:latin typeface="Arial" panose="020B0604020202020204" pitchFamily="34" charset="0"/>
              <a:cs typeface="Arial" panose="020B0604020202020204" pitchFamily="34" charset="0"/>
            </a:endParaRPr>
          </a:p>
          <a:p>
            <a:pPr marL="514350" indent="-514350" algn="l">
              <a:buAutoNum type="arabicPeriod"/>
            </a:pPr>
            <a:r>
              <a:rPr lang="en-US" sz="2800" b="1" dirty="0">
                <a:solidFill>
                  <a:schemeClr val="tx1"/>
                </a:solidFill>
                <a:latin typeface="Arial" panose="020B0604020202020204" pitchFamily="34" charset="0"/>
                <a:cs typeface="Arial" panose="020B0604020202020204" pitchFamily="34" charset="0"/>
              </a:rPr>
              <a:t>No Signature</a:t>
            </a:r>
          </a:p>
          <a:p>
            <a:pPr marL="514350" indent="-514350" algn="l">
              <a:buAutoNum type="arabicPeriod"/>
            </a:pPr>
            <a:endParaRPr lang="en-US" sz="2800" dirty="0">
              <a:solidFill>
                <a:schemeClr val="tx1"/>
              </a:solidFill>
              <a:latin typeface="Arial" panose="020B0604020202020204" pitchFamily="34" charset="0"/>
              <a:cs typeface="Arial" panose="020B0604020202020204" pitchFamily="34" charset="0"/>
            </a:endParaRPr>
          </a:p>
          <a:p>
            <a:pPr marL="514350" indent="-514350" algn="l">
              <a:buAutoNum type="arabicPeriod"/>
            </a:pPr>
            <a:r>
              <a:rPr lang="en-US" sz="2800" b="1" dirty="0">
                <a:solidFill>
                  <a:schemeClr val="tx1"/>
                </a:solidFill>
                <a:latin typeface="Arial"/>
                <a:cs typeface="Arial"/>
              </a:rPr>
              <a:t>Lack of BABA language</a:t>
            </a:r>
          </a:p>
          <a:p>
            <a:pPr marL="514350" indent="-514350" algn="l">
              <a:buAutoNum type="arabicPeriod"/>
            </a:pPr>
            <a:endParaRPr lang="en-US" sz="2800" dirty="0">
              <a:solidFill>
                <a:schemeClr val="tx1"/>
              </a:solidFill>
              <a:latin typeface="Arial"/>
              <a:cs typeface="Arial"/>
            </a:endParaRPr>
          </a:p>
          <a:p>
            <a:pPr marL="514350" indent="-514350" algn="l">
              <a:buAutoNum type="arabicPeriod"/>
            </a:pPr>
            <a:r>
              <a:rPr lang="en-US" sz="2800" dirty="0">
                <a:solidFill>
                  <a:schemeClr val="tx1"/>
                </a:solidFill>
                <a:latin typeface="Arial"/>
                <a:cs typeface="Arial"/>
              </a:rPr>
              <a:t>Applicant did not provide both professional services executed contracts</a:t>
            </a:r>
            <a:endParaRPr lang="en-US" dirty="0">
              <a:solidFill>
                <a:schemeClr val="tx1"/>
              </a:solidFill>
              <a:latin typeface="Arial"/>
              <a:cs typeface="Arial"/>
            </a:endParaRPr>
          </a:p>
          <a:p>
            <a:pPr marL="514350" indent="-514350" algn="l">
              <a:buAutoNum type="arabicPeriod"/>
            </a:pPr>
            <a:endParaRPr lang="en-US" sz="2800" dirty="0">
              <a:solidFill>
                <a:schemeClr val="tx1"/>
              </a:solidFill>
              <a:latin typeface="Arial" panose="020B0604020202020204" pitchFamily="34" charset="0"/>
              <a:cs typeface="Arial" panose="020B0604020202020204" pitchFamily="34" charset="0"/>
            </a:endParaRPr>
          </a:p>
          <a:p>
            <a:pPr marL="514350" indent="-514350" algn="l">
              <a:buAutoNum type="arabicPeriod"/>
            </a:pPr>
            <a:r>
              <a:rPr lang="en-US" sz="2800" dirty="0">
                <a:solidFill>
                  <a:schemeClr val="tx1"/>
                </a:solidFill>
                <a:latin typeface="Arial" panose="020B0604020202020204" pitchFamily="34" charset="0"/>
                <a:cs typeface="Arial" panose="020B0604020202020204" pitchFamily="34" charset="0"/>
              </a:rPr>
              <a:t>Services or Scope described in the Engineer/Architect Contract do not mirror the project scope of services</a:t>
            </a:r>
          </a:p>
          <a:p>
            <a:pPr marL="514350" indent="-514350" algn="l">
              <a:buAutoNum type="arabicPeriod"/>
            </a:pPr>
            <a:endParaRPr lang="en-US" sz="2800" dirty="0">
              <a:solidFill>
                <a:schemeClr val="tx1"/>
              </a:solidFill>
              <a:latin typeface="Arial" panose="020B0604020202020204" pitchFamily="34" charset="0"/>
              <a:cs typeface="Arial" panose="020B0604020202020204" pitchFamily="34" charset="0"/>
            </a:endParaRPr>
          </a:p>
          <a:p>
            <a:pPr marL="514350" indent="-514350" algn="l">
              <a:buAutoNum type="arabicPeriod"/>
            </a:pPr>
            <a:r>
              <a:rPr lang="en-US" sz="2800" dirty="0">
                <a:solidFill>
                  <a:schemeClr val="tx1"/>
                </a:solidFill>
                <a:latin typeface="Arial" panose="020B0604020202020204" pitchFamily="34" charset="0"/>
                <a:cs typeface="Arial" panose="020B0604020202020204" pitchFamily="34" charset="0"/>
              </a:rPr>
              <a:t>No Contract provided from the Regional Commission, or the contract provided is not executed</a:t>
            </a:r>
          </a:p>
          <a:p>
            <a:pPr algn="l"/>
            <a:endParaRPr lang="en-US" sz="3600" dirty="0">
              <a:solidFill>
                <a:schemeClr val="accent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3371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005FD-3FAB-4844-849E-8FEB02EB2846}"/>
              </a:ext>
            </a:extLst>
          </p:cNvPr>
          <p:cNvSpPr>
            <a:spLocks noGrp="1"/>
          </p:cNvSpPr>
          <p:nvPr>
            <p:ph type="title" idx="4294967295"/>
          </p:nvPr>
        </p:nvSpPr>
        <p:spPr>
          <a:xfrm>
            <a:off x="984251" y="2318183"/>
            <a:ext cx="5652293" cy="5337535"/>
          </a:xfrm>
        </p:spPr>
        <p:txBody>
          <a:bodyPr vert="horz" lIns="75390" tIns="37695" rIns="75390" bIns="37695" rtlCol="0" anchor="ctr">
            <a:normAutofit/>
          </a:bodyPr>
          <a:lstStyle/>
          <a:p>
            <a:pPr algn="ctr" defTabSz="753923"/>
            <a:r>
              <a:rPr lang="en-US" sz="6600">
                <a:latin typeface="+mn-lt"/>
              </a:rPr>
              <a:t>Sole Source Requests</a:t>
            </a:r>
          </a:p>
        </p:txBody>
      </p:sp>
      <p:sp>
        <p:nvSpPr>
          <p:cNvPr id="3" name="Text Placeholder 2">
            <a:extLst>
              <a:ext uri="{FF2B5EF4-FFF2-40B4-BE49-F238E27FC236}">
                <a16:creationId xmlns:a16="http://schemas.microsoft.com/office/drawing/2014/main" id="{52477A3B-7E93-4710-971C-F4D982EBBE07}"/>
              </a:ext>
            </a:extLst>
          </p:cNvPr>
          <p:cNvSpPr>
            <a:spLocks noGrp="1"/>
          </p:cNvSpPr>
          <p:nvPr>
            <p:ph type="body" sz="quarter" idx="4294967295"/>
          </p:nvPr>
        </p:nvSpPr>
        <p:spPr>
          <a:xfrm>
            <a:off x="7665379" y="792569"/>
            <a:ext cx="11604360" cy="9724216"/>
          </a:xfrm>
          <a:solidFill>
            <a:schemeClr val="bg1">
              <a:lumMod val="95000"/>
            </a:schemeClr>
          </a:solidFill>
        </p:spPr>
        <p:txBody>
          <a:bodyPr vert="horz" lIns="75390" tIns="37695" rIns="75390" bIns="37695" rtlCol="0" anchor="ctr">
            <a:normAutofit/>
          </a:bodyPr>
          <a:lstStyle/>
          <a:p>
            <a:pPr marL="376555" indent="-187960" defTabSz="753923"/>
            <a:r>
              <a:rPr lang="en-US" sz="4000"/>
              <a:t>Chief Elected or Authorized Official’s request letter</a:t>
            </a:r>
            <a:endParaRPr lang="en-US"/>
          </a:p>
          <a:p>
            <a:pPr marL="376555" indent="-187960" defTabSz="753923"/>
            <a:r>
              <a:rPr lang="en-US" sz="4000"/>
              <a:t>Description of Procurement Methodology</a:t>
            </a:r>
            <a:endParaRPr lang="en-US" sz="4000">
              <a:cs typeface="Arial" panose="020B0604020202020204"/>
            </a:endParaRPr>
          </a:p>
          <a:p>
            <a:pPr marL="376555" indent="-187960" defTabSz="753923"/>
            <a:r>
              <a:rPr lang="en-US" sz="4000"/>
              <a:t>Tear Sheet of the Bid Advertisement or RFP/RFQ</a:t>
            </a:r>
            <a:endParaRPr lang="en-US" sz="4000">
              <a:cs typeface="Arial" panose="020B0604020202020204"/>
            </a:endParaRPr>
          </a:p>
          <a:p>
            <a:pPr marL="376555" indent="-187960" defTabSz="753923"/>
            <a:r>
              <a:rPr lang="en-US" sz="4000"/>
              <a:t>Local Government’s Attorney Opinion </a:t>
            </a:r>
            <a:endParaRPr lang="en-US" sz="4000">
              <a:cs typeface="Arial" panose="020B0604020202020204"/>
            </a:endParaRPr>
          </a:p>
          <a:p>
            <a:pPr marL="376555" indent="-187960" defTabSz="753923"/>
            <a:r>
              <a:rPr lang="en-US" sz="4000"/>
              <a:t>Proof of Distribution (Professional Services Procurement)</a:t>
            </a:r>
          </a:p>
          <a:p>
            <a:pPr marL="1514018" lvl="1" indent="-571500" defTabSz="753923"/>
            <a:r>
              <a:rPr lang="en-US" sz="3600"/>
              <a:t>list of the active, qualified consultants or engineers/architects that were mailed the RFPs/RFQs (7 for grant administrators and 10 for engineers/architects)</a:t>
            </a:r>
            <a:endParaRPr lang="en-US" sz="3600">
              <a:cs typeface="Arial"/>
            </a:endParaRPr>
          </a:p>
          <a:p>
            <a:pPr marL="1513840" lvl="1" indent="-571500" defTabSz="753923"/>
            <a:r>
              <a:rPr lang="en-US" sz="3600"/>
              <a:t>certified return receipt documentation or adequate email documentation </a:t>
            </a:r>
            <a:endParaRPr lang="en-US" sz="3600">
              <a:cs typeface="Arial"/>
            </a:endParaRPr>
          </a:p>
          <a:p>
            <a:pPr marL="1130300" lvl="1" indent="-187960" defTabSz="753923"/>
            <a:endParaRPr lang="en-US" sz="3298">
              <a:solidFill>
                <a:schemeClr val="accent6"/>
              </a:solidFill>
              <a:cs typeface="Arial" panose="020B0604020202020204"/>
            </a:endParaRPr>
          </a:p>
          <a:p>
            <a:pPr marL="1130300" lvl="1" indent="-187960" defTabSz="753923"/>
            <a:endParaRPr lang="en-US" sz="3298">
              <a:solidFill>
                <a:schemeClr val="accent6"/>
              </a:solidFill>
              <a:cs typeface="Arial" panose="020B0604020202020204"/>
            </a:endParaRPr>
          </a:p>
        </p:txBody>
      </p:sp>
      <p:cxnSp>
        <p:nvCxnSpPr>
          <p:cNvPr id="5" name="Straight Connector 4">
            <a:extLst>
              <a:ext uri="{FF2B5EF4-FFF2-40B4-BE49-F238E27FC236}">
                <a16:creationId xmlns:a16="http://schemas.microsoft.com/office/drawing/2014/main" id="{42860566-F25E-08CF-669C-06201AEFEB00}"/>
              </a:ext>
            </a:extLst>
          </p:cNvPr>
          <p:cNvCxnSpPr/>
          <p:nvPr/>
        </p:nvCxnSpPr>
        <p:spPr>
          <a:xfrm>
            <a:off x="6656383" y="1151094"/>
            <a:ext cx="0" cy="900716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BD6625F0-3F59-EE4C-BAF1-ADF5F8EEFCC7}"/>
              </a:ext>
            </a:extLst>
          </p:cNvPr>
          <p:cNvSpPr txBox="1"/>
          <p:nvPr/>
        </p:nvSpPr>
        <p:spPr>
          <a:xfrm>
            <a:off x="8622774" y="9251424"/>
            <a:ext cx="10238600" cy="1076961"/>
          </a:xfrm>
          <a:prstGeom prst="rect">
            <a:avLst/>
          </a:prstGeom>
          <a:noFill/>
          <a:ln w="38100">
            <a:solidFill>
              <a:schemeClr val="accent1"/>
            </a:solidFill>
          </a:ln>
        </p:spPr>
        <p:txBody>
          <a:bodyPr wrap="square" rtlCol="0">
            <a:spAutoFit/>
          </a:bodyPr>
          <a:lstStyle/>
          <a:p>
            <a:pPr algn="ctr" defTabSz="914357"/>
            <a:r>
              <a:rPr lang="en-US" sz="3199" b="1">
                <a:solidFill>
                  <a:schemeClr val="accent4"/>
                </a:solidFill>
                <a:latin typeface="+mj-lt"/>
              </a:rPr>
              <a:t>This approval must be received prior to the application deadline for professional services. </a:t>
            </a:r>
            <a:endParaRPr lang="en-US" sz="4000" b="1">
              <a:solidFill>
                <a:schemeClr val="accent4"/>
              </a:solidFill>
              <a:latin typeface="+mj-lt"/>
            </a:endParaRPr>
          </a:p>
        </p:txBody>
      </p:sp>
    </p:spTree>
    <p:extLst>
      <p:ext uri="{BB962C8B-B14F-4D97-AF65-F5344CB8AC3E}">
        <p14:creationId xmlns:p14="http://schemas.microsoft.com/office/powerpoint/2010/main" val="15227966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0636875" y="2104479"/>
            <a:ext cx="9142039" cy="661077"/>
          </a:xfrm>
          <a:prstGeom prst="rect">
            <a:avLst/>
          </a:prstGeom>
        </p:spPr>
        <p:txBody>
          <a:bodyPr vert="horz" wrap="square" lIns="0" tIns="12064" rIns="0" bIns="0" rtlCol="0">
            <a:spAutoFit/>
          </a:bodyPr>
          <a:lstStyle/>
          <a:p>
            <a:pPr marL="389218" marR="5081" indent="-377154" defTabSz="914357">
              <a:lnSpc>
                <a:spcPct val="150300"/>
              </a:lnSpc>
              <a:spcBef>
                <a:spcPts val="96"/>
              </a:spcBef>
              <a:buSzPct val="97468"/>
              <a:buFont typeface="Wingdings"/>
              <a:buChar char=""/>
              <a:tabLst>
                <a:tab pos="412713" algn="l"/>
              </a:tabLst>
            </a:pPr>
            <a:r>
              <a:rPr sz="3199">
                <a:solidFill>
                  <a:srgbClr val="FFFFFF"/>
                </a:solidFill>
                <a:latin typeface="+mj-lt"/>
              </a:rPr>
              <a:t>Did not allow at least 3o days for responses</a:t>
            </a:r>
          </a:p>
        </p:txBody>
      </p:sp>
      <p:sp>
        <p:nvSpPr>
          <p:cNvPr id="7" name="object 7"/>
          <p:cNvSpPr txBox="1"/>
          <p:nvPr/>
        </p:nvSpPr>
        <p:spPr>
          <a:xfrm>
            <a:off x="10693355" y="3684759"/>
            <a:ext cx="9143738" cy="1399549"/>
          </a:xfrm>
          <a:prstGeom prst="rect">
            <a:avLst/>
          </a:prstGeom>
        </p:spPr>
        <p:txBody>
          <a:bodyPr vert="horz" wrap="square" lIns="0" tIns="12064" rIns="0" bIns="0" rtlCol="0">
            <a:spAutoFit/>
          </a:bodyPr>
          <a:lstStyle/>
          <a:p>
            <a:pPr marL="389218" marR="5081" indent="-377154" defTabSz="914357">
              <a:lnSpc>
                <a:spcPct val="150300"/>
              </a:lnSpc>
              <a:spcBef>
                <a:spcPts val="96"/>
              </a:spcBef>
              <a:buSzPct val="97468"/>
              <a:buFont typeface="Wingdings"/>
              <a:buChar char=""/>
              <a:tabLst>
                <a:tab pos="412713" algn="l"/>
              </a:tabLst>
            </a:pPr>
            <a:r>
              <a:rPr sz="3199">
                <a:solidFill>
                  <a:srgbClr val="FFFFFF"/>
                </a:solidFill>
                <a:latin typeface="+mj-lt"/>
              </a:rPr>
              <a:t>Did not retain proof of solicitation delivery (read receipts)</a:t>
            </a:r>
            <a:r>
              <a:rPr lang="en-US" sz="3199">
                <a:solidFill>
                  <a:srgbClr val="FFFFFF"/>
                </a:solidFill>
                <a:latin typeface="+mj-lt"/>
              </a:rPr>
              <a:t> or a memorandum of the process</a:t>
            </a:r>
            <a:endParaRPr sz="3199">
              <a:solidFill>
                <a:srgbClr val="FFFFFF"/>
              </a:solidFill>
              <a:latin typeface="+mj-lt"/>
            </a:endParaRPr>
          </a:p>
        </p:txBody>
      </p:sp>
      <p:sp>
        <p:nvSpPr>
          <p:cNvPr id="8" name="object 8"/>
          <p:cNvSpPr txBox="1"/>
          <p:nvPr/>
        </p:nvSpPr>
        <p:spPr>
          <a:xfrm>
            <a:off x="10661607" y="5770108"/>
            <a:ext cx="9143738" cy="2138020"/>
          </a:xfrm>
          <a:prstGeom prst="rect">
            <a:avLst/>
          </a:prstGeom>
        </p:spPr>
        <p:txBody>
          <a:bodyPr vert="horz" wrap="square" lIns="0" tIns="12064" rIns="0" bIns="0" rtlCol="0">
            <a:spAutoFit/>
          </a:bodyPr>
          <a:lstStyle/>
          <a:p>
            <a:pPr marL="389218" marR="5081" indent="-377154" defTabSz="914357">
              <a:lnSpc>
                <a:spcPct val="150300"/>
              </a:lnSpc>
              <a:spcBef>
                <a:spcPts val="96"/>
              </a:spcBef>
              <a:buSzPct val="97468"/>
              <a:buFont typeface="Wingdings"/>
              <a:buChar char=""/>
              <a:tabLst>
                <a:tab pos="412713" algn="l"/>
              </a:tabLst>
            </a:pPr>
            <a:r>
              <a:rPr sz="3199">
                <a:solidFill>
                  <a:srgbClr val="FFFFFF"/>
                </a:solidFill>
                <a:latin typeface="+mj-lt"/>
              </a:rPr>
              <a:t>Meeting minutes indicated the highest scored respondent was not selected without</a:t>
            </a:r>
            <a:r>
              <a:rPr lang="en-US" sz="3199">
                <a:solidFill>
                  <a:srgbClr val="FFFFFF"/>
                </a:solidFill>
                <a:latin typeface="+mj-lt"/>
              </a:rPr>
              <a:t> </a:t>
            </a:r>
            <a:r>
              <a:rPr sz="3199">
                <a:solidFill>
                  <a:srgbClr val="FFFFFF"/>
                </a:solidFill>
                <a:latin typeface="+mj-lt"/>
              </a:rPr>
              <a:t>explanation</a:t>
            </a:r>
          </a:p>
        </p:txBody>
      </p:sp>
      <p:pic>
        <p:nvPicPr>
          <p:cNvPr id="10" name="Picture Placeholder 9" descr="A group of people holding a sign">
            <a:extLst>
              <a:ext uri="{FF2B5EF4-FFF2-40B4-BE49-F238E27FC236}">
                <a16:creationId xmlns:a16="http://schemas.microsoft.com/office/drawing/2014/main" id="{BE678403-7AB7-804E-0EA9-F69B8E983E51}"/>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141" r="4113"/>
          <a:stretch/>
        </p:blipFill>
        <p:spPr>
          <a:xfrm>
            <a:off x="1138479" y="5045075"/>
            <a:ext cx="8304016" cy="5036402"/>
          </a:xfrm>
          <a:ln w="57150">
            <a:solidFill>
              <a:schemeClr val="accent4"/>
            </a:solidFill>
          </a:ln>
        </p:spPr>
      </p:pic>
      <p:sp>
        <p:nvSpPr>
          <p:cNvPr id="4" name="TextBox 3">
            <a:extLst>
              <a:ext uri="{FF2B5EF4-FFF2-40B4-BE49-F238E27FC236}">
                <a16:creationId xmlns:a16="http://schemas.microsoft.com/office/drawing/2014/main" id="{D9987B96-CC10-89A0-BE36-ED61D75B13B2}"/>
              </a:ext>
            </a:extLst>
          </p:cNvPr>
          <p:cNvSpPr txBox="1"/>
          <p:nvPr/>
        </p:nvSpPr>
        <p:spPr>
          <a:xfrm>
            <a:off x="1529030" y="873045"/>
            <a:ext cx="7063339" cy="3137397"/>
          </a:xfrm>
          <a:prstGeom prst="rect">
            <a:avLst/>
          </a:prstGeom>
          <a:noFill/>
        </p:spPr>
        <p:txBody>
          <a:bodyPr wrap="square" rtlCol="0">
            <a:spAutoFit/>
          </a:bodyPr>
          <a:lstStyle/>
          <a:p>
            <a:pPr algn="ctr" defTabSz="914357"/>
            <a:r>
              <a:rPr lang="en-US" sz="6596" b="1">
                <a:solidFill>
                  <a:schemeClr val="tx1"/>
                </a:solidFill>
                <a:latin typeface="+mj-lt"/>
              </a:rPr>
              <a:t>Common </a:t>
            </a:r>
          </a:p>
          <a:p>
            <a:pPr algn="ctr" defTabSz="914357"/>
            <a:r>
              <a:rPr lang="en-US" sz="6596" b="1">
                <a:solidFill>
                  <a:schemeClr val="tx1"/>
                </a:solidFill>
                <a:latin typeface="+mj-lt"/>
              </a:rPr>
              <a:t>Procurement</a:t>
            </a:r>
          </a:p>
          <a:p>
            <a:pPr algn="ctr" defTabSz="914357"/>
            <a:r>
              <a:rPr lang="en-US" sz="6596" b="1">
                <a:solidFill>
                  <a:schemeClr val="tx1"/>
                </a:solidFill>
                <a:latin typeface="+mj-lt"/>
              </a:rPr>
              <a:t>Mistakes</a:t>
            </a:r>
          </a:p>
        </p:txBody>
      </p:sp>
      <p:sp>
        <p:nvSpPr>
          <p:cNvPr id="2" name="object 8">
            <a:extLst>
              <a:ext uri="{FF2B5EF4-FFF2-40B4-BE49-F238E27FC236}">
                <a16:creationId xmlns:a16="http://schemas.microsoft.com/office/drawing/2014/main" id="{E991E587-9342-4FBE-EA1D-FAA5225657E8}"/>
              </a:ext>
            </a:extLst>
          </p:cNvPr>
          <p:cNvSpPr txBox="1"/>
          <p:nvPr/>
        </p:nvSpPr>
        <p:spPr>
          <a:xfrm>
            <a:off x="10655257" y="8147669"/>
            <a:ext cx="9143738" cy="1399549"/>
          </a:xfrm>
          <a:prstGeom prst="rect">
            <a:avLst/>
          </a:prstGeom>
          <a:noFill/>
          <a:ln w="38100">
            <a:solidFill>
              <a:schemeClr val="accent1"/>
            </a:solidFill>
          </a:ln>
        </p:spPr>
        <p:txBody>
          <a:bodyPr vert="horz" wrap="square" lIns="0" tIns="12064" rIns="0" bIns="0" rtlCol="0">
            <a:spAutoFit/>
          </a:bodyPr>
          <a:lstStyle/>
          <a:p>
            <a:pPr marL="389218" marR="5081" indent="-377154" defTabSz="914357">
              <a:lnSpc>
                <a:spcPct val="150300"/>
              </a:lnSpc>
              <a:spcBef>
                <a:spcPts val="96"/>
              </a:spcBef>
              <a:spcAft>
                <a:spcPts val="96"/>
              </a:spcAft>
              <a:buSzPct val="97468"/>
              <a:buFont typeface="Wingdings"/>
              <a:buChar char=""/>
              <a:tabLst>
                <a:tab pos="412713" algn="l"/>
              </a:tabLst>
            </a:pPr>
            <a:r>
              <a:rPr lang="en-US" sz="3199">
                <a:solidFill>
                  <a:srgbClr val="FFFFFF"/>
                </a:solidFill>
                <a:latin typeface="+mj-lt"/>
              </a:rPr>
              <a:t>Sole Source (professional services) approval was not obtained prior to application submission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circle(in)">
                                      <p:cBhvr>
                                        <p:cTn id="1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CED441-5CD7-A23E-DD70-C22D333BE86A}"/>
              </a:ext>
            </a:extLst>
          </p:cNvPr>
          <p:cNvSpPr>
            <a:spLocks noGrp="1"/>
          </p:cNvSpPr>
          <p:nvPr>
            <p:ph type="sldNum" sz="quarter" idx="17"/>
          </p:nvPr>
        </p:nvSpPr>
        <p:spPr/>
        <p:txBody>
          <a:bodyPr/>
          <a:lstStyle/>
          <a:p>
            <a:fld id="{93CAF254-72B9-406C-9E86-C9D983240C82}" type="slidenum">
              <a:rPr lang="en-US" smtClean="0"/>
              <a:pPr/>
              <a:t>34</a:t>
            </a:fld>
            <a:endParaRPr lang="en-US"/>
          </a:p>
        </p:txBody>
      </p:sp>
      <p:sp>
        <p:nvSpPr>
          <p:cNvPr id="5" name="Title 4">
            <a:extLst>
              <a:ext uri="{FF2B5EF4-FFF2-40B4-BE49-F238E27FC236}">
                <a16:creationId xmlns:a16="http://schemas.microsoft.com/office/drawing/2014/main" id="{A40CED18-29DB-24E2-B1F6-0DBF60F74E4A}"/>
              </a:ext>
            </a:extLst>
          </p:cNvPr>
          <p:cNvSpPr>
            <a:spLocks noGrp="1"/>
          </p:cNvSpPr>
          <p:nvPr>
            <p:ph type="title"/>
          </p:nvPr>
        </p:nvSpPr>
        <p:spPr>
          <a:xfrm>
            <a:off x="346627" y="635106"/>
            <a:ext cx="9277688" cy="1955658"/>
          </a:xfrm>
        </p:spPr>
        <p:txBody>
          <a:bodyPr/>
          <a:lstStyle/>
          <a:p>
            <a:pPr algn="ctr"/>
            <a:r>
              <a:rPr lang="en-US"/>
              <a:t>Conflict of Interest (COI)</a:t>
            </a:r>
          </a:p>
        </p:txBody>
      </p:sp>
      <p:pic>
        <p:nvPicPr>
          <p:cNvPr id="7" name="Picture 6" descr="A document with text on it&#10;&#10;Description automatically generated">
            <a:extLst>
              <a:ext uri="{FF2B5EF4-FFF2-40B4-BE49-F238E27FC236}">
                <a16:creationId xmlns:a16="http://schemas.microsoft.com/office/drawing/2014/main" id="{01D37F9A-3FCC-1DE8-4AFE-6AA3F4186A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67079" y="2850972"/>
            <a:ext cx="9622144" cy="6025850"/>
          </a:xfrm>
          <a:prstGeom prst="rect">
            <a:avLst/>
          </a:prstGeom>
          <a:ln w="28575">
            <a:solidFill>
              <a:schemeClr val="accent4"/>
            </a:solidFill>
          </a:ln>
        </p:spPr>
      </p:pic>
      <p:sp>
        <p:nvSpPr>
          <p:cNvPr id="8" name="TextBox 7">
            <a:extLst>
              <a:ext uri="{FF2B5EF4-FFF2-40B4-BE49-F238E27FC236}">
                <a16:creationId xmlns:a16="http://schemas.microsoft.com/office/drawing/2014/main" id="{C84B796B-AADE-A1B9-51C3-F7B90552721B}"/>
              </a:ext>
            </a:extLst>
          </p:cNvPr>
          <p:cNvSpPr txBox="1"/>
          <p:nvPr/>
        </p:nvSpPr>
        <p:spPr>
          <a:xfrm>
            <a:off x="782863" y="2875179"/>
            <a:ext cx="8714823" cy="6001643"/>
          </a:xfrm>
          <a:prstGeom prst="rect">
            <a:avLst/>
          </a:prstGeom>
          <a:noFill/>
        </p:spPr>
        <p:txBody>
          <a:bodyPr wrap="square" rtlCol="0">
            <a:spAutoFit/>
          </a:bodyPr>
          <a:lstStyle/>
          <a:p>
            <a:pPr algn="l"/>
            <a:r>
              <a:rPr lang="en-US" sz="4800" b="1" u="sng">
                <a:solidFill>
                  <a:schemeClr val="bg1"/>
                </a:solidFill>
                <a:latin typeface="Arial" panose="020B0604020202020204" pitchFamily="34" charset="0"/>
                <a:cs typeface="Arial" panose="020B0604020202020204" pitchFamily="34" charset="0"/>
              </a:rPr>
              <a:t>Common Mistakes</a:t>
            </a:r>
          </a:p>
          <a:p>
            <a:pPr algn="l"/>
            <a:endParaRPr lang="en-US" sz="4800" u="sng">
              <a:solidFill>
                <a:schemeClr val="bg1"/>
              </a:solidFill>
              <a:latin typeface="Arial" panose="020B0604020202020204" pitchFamily="34" charset="0"/>
              <a:cs typeface="Arial" panose="020B0604020202020204" pitchFamily="34" charset="0"/>
            </a:endParaRPr>
          </a:p>
          <a:p>
            <a:pPr marL="857250" indent="-857250" algn="l">
              <a:buFont typeface="Arial" panose="020B0604020202020204" pitchFamily="34" charset="0"/>
              <a:buChar char="•"/>
            </a:pPr>
            <a:r>
              <a:rPr lang="en-US" sz="3600">
                <a:solidFill>
                  <a:schemeClr val="bg1"/>
                </a:solidFill>
                <a:latin typeface="Arial" panose="020B0604020202020204" pitchFamily="34" charset="0"/>
                <a:cs typeface="Arial" panose="020B0604020202020204" pitchFamily="34" charset="0"/>
              </a:rPr>
              <a:t>No attorney letter</a:t>
            </a:r>
          </a:p>
          <a:p>
            <a:pPr marL="857250" indent="-857250" algn="l">
              <a:buFont typeface="Arial" panose="020B0604020202020204" pitchFamily="34" charset="0"/>
              <a:buChar char="•"/>
            </a:pPr>
            <a:endParaRPr lang="en-US" sz="3600">
              <a:solidFill>
                <a:schemeClr val="bg1"/>
              </a:solidFill>
              <a:latin typeface="Arial" panose="020B0604020202020204" pitchFamily="34" charset="0"/>
              <a:cs typeface="Arial" panose="020B0604020202020204" pitchFamily="34" charset="0"/>
            </a:endParaRPr>
          </a:p>
          <a:p>
            <a:pPr marL="857250" indent="-857250" algn="l">
              <a:buFont typeface="Arial" panose="020B0604020202020204" pitchFamily="34" charset="0"/>
              <a:buChar char="•"/>
            </a:pPr>
            <a:r>
              <a:rPr lang="en-US" sz="3600">
                <a:solidFill>
                  <a:schemeClr val="bg1"/>
                </a:solidFill>
                <a:latin typeface="Arial" panose="020B0604020202020204" pitchFamily="34" charset="0"/>
                <a:cs typeface="Arial" panose="020B0604020202020204" pitchFamily="34" charset="0"/>
              </a:rPr>
              <a:t>No description of the public disclosure</a:t>
            </a:r>
          </a:p>
          <a:p>
            <a:pPr algn="l"/>
            <a:endParaRPr lang="en-US" sz="3600">
              <a:solidFill>
                <a:schemeClr val="bg1"/>
              </a:solidFill>
              <a:latin typeface="Arial" panose="020B0604020202020204" pitchFamily="34" charset="0"/>
              <a:cs typeface="Arial" panose="020B0604020202020204" pitchFamily="34" charset="0"/>
            </a:endParaRPr>
          </a:p>
          <a:p>
            <a:pPr marL="857250" indent="-857250" algn="l">
              <a:buFont typeface="Arial" panose="020B0604020202020204" pitchFamily="34" charset="0"/>
              <a:buChar char="•"/>
            </a:pPr>
            <a:r>
              <a:rPr lang="en-US" sz="3600">
                <a:solidFill>
                  <a:schemeClr val="bg1"/>
                </a:solidFill>
                <a:latin typeface="Arial" panose="020B0604020202020204" pitchFamily="34" charset="0"/>
                <a:cs typeface="Arial" panose="020B0604020202020204" pitchFamily="34" charset="0"/>
              </a:rPr>
              <a:t>No map included indicating the location of the COI in the target area</a:t>
            </a:r>
          </a:p>
          <a:p>
            <a:pPr marL="857250" indent="-857250" algn="l">
              <a:buFont typeface="Arial" panose="020B0604020202020204" pitchFamily="34" charset="0"/>
              <a:buChar char="•"/>
            </a:pPr>
            <a:endParaRPr lang="en-US" sz="3600">
              <a:solidFill>
                <a:schemeClr val="accent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2766049"/>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D28B9F-C1B8-44E3-B756-D6E07169010E}"/>
              </a:ext>
            </a:extLst>
          </p:cNvPr>
          <p:cNvSpPr>
            <a:spLocks noGrp="1"/>
          </p:cNvSpPr>
          <p:nvPr>
            <p:ph type="title"/>
          </p:nvPr>
        </p:nvSpPr>
        <p:spPr/>
        <p:txBody>
          <a:bodyPr/>
          <a:lstStyle/>
          <a:p>
            <a:r>
              <a:rPr lang="en-US" b="0">
                <a:solidFill>
                  <a:schemeClr val="accent5"/>
                </a:solidFill>
              </a:rPr>
              <a:t>Thanks!</a:t>
            </a:r>
          </a:p>
        </p:txBody>
      </p:sp>
      <p:sp>
        <p:nvSpPr>
          <p:cNvPr id="3" name="Text Placeholder 2">
            <a:extLst>
              <a:ext uri="{FF2B5EF4-FFF2-40B4-BE49-F238E27FC236}">
                <a16:creationId xmlns:a16="http://schemas.microsoft.com/office/drawing/2014/main" id="{16F4B470-E57C-463F-AE4D-C4CBED851382}"/>
              </a:ext>
            </a:extLst>
          </p:cNvPr>
          <p:cNvSpPr>
            <a:spLocks noGrp="1"/>
          </p:cNvSpPr>
          <p:nvPr>
            <p:ph type="body" sz="quarter" idx="10"/>
          </p:nvPr>
        </p:nvSpPr>
        <p:spPr/>
        <p:txBody>
          <a:bodyPr>
            <a:normAutofit/>
          </a:bodyPr>
          <a:lstStyle/>
          <a:p>
            <a:r>
              <a:rPr lang="en-US"/>
              <a:t>Brittney Hickom</a:t>
            </a:r>
          </a:p>
        </p:txBody>
      </p:sp>
      <p:sp>
        <p:nvSpPr>
          <p:cNvPr id="5" name="Text Placeholder 4">
            <a:extLst>
              <a:ext uri="{FF2B5EF4-FFF2-40B4-BE49-F238E27FC236}">
                <a16:creationId xmlns:a16="http://schemas.microsoft.com/office/drawing/2014/main" id="{D5780D93-2293-4E78-812E-71A95F1D7DA1}"/>
              </a:ext>
            </a:extLst>
          </p:cNvPr>
          <p:cNvSpPr>
            <a:spLocks noGrp="1"/>
          </p:cNvSpPr>
          <p:nvPr>
            <p:ph type="body" sz="quarter" idx="11"/>
          </p:nvPr>
        </p:nvSpPr>
        <p:spPr>
          <a:xfrm>
            <a:off x="10180928" y="5670357"/>
            <a:ext cx="5863686" cy="1354239"/>
          </a:xfrm>
        </p:spPr>
        <p:txBody>
          <a:bodyPr>
            <a:normAutofit/>
          </a:bodyPr>
          <a:lstStyle/>
          <a:p>
            <a:r>
              <a:rPr lang="en-US"/>
              <a:t>Brittney.Hickom@dca.ga.gov</a:t>
            </a:r>
          </a:p>
          <a:p>
            <a:r>
              <a:rPr lang="en-US"/>
              <a:t>Direct: 470-698-8166</a:t>
            </a:r>
          </a:p>
        </p:txBody>
      </p:sp>
      <p:sp>
        <p:nvSpPr>
          <p:cNvPr id="7" name="Text Placeholder 6">
            <a:extLst>
              <a:ext uri="{FF2B5EF4-FFF2-40B4-BE49-F238E27FC236}">
                <a16:creationId xmlns:a16="http://schemas.microsoft.com/office/drawing/2014/main" id="{36B8EC5A-CF3D-4607-A84E-3E0AE165527A}"/>
              </a:ext>
            </a:extLst>
          </p:cNvPr>
          <p:cNvSpPr>
            <a:spLocks noGrp="1"/>
          </p:cNvSpPr>
          <p:nvPr>
            <p:ph type="body" sz="quarter" idx="13"/>
          </p:nvPr>
        </p:nvSpPr>
        <p:spPr/>
        <p:txBody>
          <a:bodyPr>
            <a:normAutofit/>
          </a:bodyPr>
          <a:lstStyle/>
          <a:p>
            <a:r>
              <a:rPr lang="en-US" i="1"/>
              <a:t>Compliance Officer</a:t>
            </a:r>
          </a:p>
        </p:txBody>
      </p:sp>
      <p:sp>
        <p:nvSpPr>
          <p:cNvPr id="19" name="Text Placeholder 18">
            <a:extLst>
              <a:ext uri="{FF2B5EF4-FFF2-40B4-BE49-F238E27FC236}">
                <a16:creationId xmlns:a16="http://schemas.microsoft.com/office/drawing/2014/main" id="{F411D6E8-65A7-4B64-B8F8-66D99179E6A6}"/>
              </a:ext>
            </a:extLst>
          </p:cNvPr>
          <p:cNvSpPr>
            <a:spLocks noGrp="1"/>
          </p:cNvSpPr>
          <p:nvPr>
            <p:ph type="body" sz="quarter" idx="15"/>
          </p:nvPr>
        </p:nvSpPr>
        <p:spPr/>
        <p:txBody>
          <a:bodyPr>
            <a:normAutofit/>
          </a:bodyPr>
          <a:lstStyle/>
          <a:p>
            <a:pPr>
              <a:lnSpc>
                <a:spcPct val="100000"/>
              </a:lnSpc>
              <a:spcBef>
                <a:spcPts val="0"/>
              </a:spcBef>
            </a:pPr>
            <a:r>
              <a:rPr lang="en-US" b="1">
                <a:solidFill>
                  <a:schemeClr val="accent1"/>
                </a:solidFill>
              </a:rPr>
              <a:t>dca.georgia.gov</a:t>
            </a:r>
          </a:p>
        </p:txBody>
      </p:sp>
    </p:spTree>
    <p:extLst>
      <p:ext uri="{BB962C8B-B14F-4D97-AF65-F5344CB8AC3E}">
        <p14:creationId xmlns:p14="http://schemas.microsoft.com/office/powerpoint/2010/main" val="15563747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bl8kry6jdnm333c5y1joo7jkpnpfynhn"/>
</p:tagLst>
</file>

<file path=ppt/theme/theme1.xml><?xml version="1.0" encoding="utf-8"?>
<a:theme xmlns:a="http://schemas.openxmlformats.org/drawingml/2006/main" name="DCA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A Theme" id="{32FF65A4-131B-440D-988E-DB3B738B08E5}" vid="{A874107F-D97B-4C51-A0D7-CC6D3596BA6C}"/>
    </a:ext>
  </a:extLst>
</a:theme>
</file>

<file path=ppt/theme/theme2.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Custom Design">
  <a:themeElements>
    <a:clrScheme name="Custom 2">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eme1">
  <a:themeElements>
    <a:clrScheme name="Custom 2">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12935E37-5AFB-48CA-A4AF-D6069CBF0AED}" vid="{36AB5A2B-0B14-4451-9545-C13C7C7A4421}"/>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C242A8-16A5-467F-9739-02D3EE4275C6}">
  <ds:schemaRefs>
    <ds:schemaRef ds:uri="http://schemas.microsoft.com/office/infopath/2007/PartnerControls"/>
    <ds:schemaRef ds:uri="http://purl.org/dc/dcmitype/"/>
    <ds:schemaRef ds:uri="http://schemas.microsoft.com/office/2006/documentManagement/types"/>
    <ds:schemaRef ds:uri="http://schemas.microsoft.com/office/2006/metadata/properties"/>
    <ds:schemaRef ds:uri="c9637c14-bb27-4e6f-93e8-ce3de48661c9"/>
    <ds:schemaRef ds:uri="http://purl.org/dc/elements/1.1/"/>
    <ds:schemaRef ds:uri="http://schemas.openxmlformats.org/package/2006/metadata/core-properties"/>
    <ds:schemaRef ds:uri="431100d4-4470-42c1-96bc-46686c1829ae"/>
    <ds:schemaRef ds:uri="http://www.w3.org/XML/1998/namespace"/>
    <ds:schemaRef ds:uri="http://purl.org/dc/terms/"/>
  </ds:schemaRefs>
</ds:datastoreItem>
</file>

<file path=customXml/itemProps2.xml><?xml version="1.0" encoding="utf-8"?>
<ds:datastoreItem xmlns:ds="http://schemas.openxmlformats.org/officeDocument/2006/customXml" ds:itemID="{173A3F0F-4CAC-4058-B536-89EEFA1F757D}">
  <ds:schemaRefs>
    <ds:schemaRef ds:uri="http://schemas.microsoft.com/sharepoint/v3/contenttype/forms"/>
  </ds:schemaRefs>
</ds:datastoreItem>
</file>

<file path=customXml/itemProps3.xml><?xml version="1.0" encoding="utf-8"?>
<ds:datastoreItem xmlns:ds="http://schemas.openxmlformats.org/officeDocument/2006/customXml" ds:itemID="{5172831C-66B5-4F6D-BC8C-FCC69AD2B493}">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2076</Words>
  <Application>Microsoft Office PowerPoint</Application>
  <PresentationFormat>Custom</PresentationFormat>
  <Paragraphs>271</Paragraphs>
  <Slides>35</Slides>
  <Notes>33</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35</vt:i4>
      </vt:variant>
    </vt:vector>
  </HeadingPairs>
  <TitlesOfParts>
    <vt:vector size="47" baseType="lpstr">
      <vt:lpstr>Arial</vt:lpstr>
      <vt:lpstr>Calibri</vt:lpstr>
      <vt:lpstr>Georgia</vt:lpstr>
      <vt:lpstr>Gotham 1 Bold</vt:lpstr>
      <vt:lpstr>Nunito Light</vt:lpstr>
      <vt:lpstr>Source Sans Pro</vt:lpstr>
      <vt:lpstr>Wingdings</vt:lpstr>
      <vt:lpstr>DCA Theme</vt:lpstr>
      <vt:lpstr>Custom Design</vt:lpstr>
      <vt:lpstr>Office Theme</vt:lpstr>
      <vt:lpstr>2_Custom Design</vt:lpstr>
      <vt:lpstr>Theme1</vt:lpstr>
      <vt:lpstr>PowerPoint Presentation</vt:lpstr>
      <vt:lpstr>Completeness of Documentation</vt:lpstr>
      <vt:lpstr>Documenting Compliance</vt:lpstr>
      <vt:lpstr>PowerPoint Presentation</vt:lpstr>
      <vt:lpstr>Documentation Submittal</vt:lpstr>
      <vt:lpstr>Completeness Check Items</vt:lpstr>
      <vt:lpstr>Resolution to Submit</vt:lpstr>
      <vt:lpstr>Civil Rights Certification Form </vt:lpstr>
      <vt:lpstr>Evidence of Compliance with System for Award Management (SAM)</vt:lpstr>
      <vt:lpstr>Language Access Plan (LAP)   </vt:lpstr>
      <vt:lpstr>LAP Threshold Certification</vt:lpstr>
      <vt:lpstr>PowerPoint Presentation</vt:lpstr>
      <vt:lpstr>PowerPoint Presentation</vt:lpstr>
      <vt:lpstr>Acknowledgment of LAP Requirement</vt:lpstr>
      <vt:lpstr>Public Hearing Evidence</vt:lpstr>
      <vt:lpstr>Environmental Review Form– DCA-09</vt:lpstr>
      <vt:lpstr>When to Consult with Tribes – DCA-09B</vt:lpstr>
      <vt:lpstr>When to Consult with Tribes – DCA9B continued</vt:lpstr>
      <vt:lpstr>Concentration Map</vt:lpstr>
      <vt:lpstr>Insufficient Floodplain &amp; Wetland Map</vt:lpstr>
      <vt:lpstr>Sufficient Floodplain &amp; Wetland Map</vt:lpstr>
      <vt:lpstr>DCA-13 CDBG Program Disclosure Report</vt:lpstr>
      <vt:lpstr>Service Delivery Strategy (SDS) &amp; Local Comprehensive Plan </vt:lpstr>
      <vt:lpstr>Service Delivery Strategy</vt:lpstr>
      <vt:lpstr>Local Comprehensive Plan</vt:lpstr>
      <vt:lpstr>Professional Procurement</vt:lpstr>
      <vt:lpstr>Request for Qualifications (RFQ) or  Request for Proposals (RFP)</vt:lpstr>
      <vt:lpstr>Proof of Publication</vt:lpstr>
      <vt:lpstr>Proof of Publication (additional locations)</vt:lpstr>
      <vt:lpstr>Scoring Sheets &amp; Meeting Minutes</vt:lpstr>
      <vt:lpstr>Executed Contracts </vt:lpstr>
      <vt:lpstr>Sole Source Requests</vt:lpstr>
      <vt:lpstr>PowerPoint Presentation</vt:lpstr>
      <vt:lpstr>Conflict of Interest (COI)</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Applicant Compliance Requirements</dc:title>
  <dc:creator>Kathleen Vaughn</dc:creator>
  <cp:lastModifiedBy>Shayla Moultrie</cp:lastModifiedBy>
  <cp:revision>1</cp:revision>
  <dcterms:created xsi:type="dcterms:W3CDTF">2022-08-10T14:47:19Z</dcterms:created>
  <dcterms:modified xsi:type="dcterms:W3CDTF">2026-09-25T17:14:15Z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2022-06-02T00:00:00Z</vt:filetime>
  </property>
  <property fmtid="{D5CDD505-2E9C-101B-9397-08002B2CF9AE}" pid="3" name="Creator">
    <vt:lpwstr>Acrobat PDFMaker 21 for PowerPoint</vt:lpwstr>
  </property>
  <property fmtid="{D5CDD505-2E9C-101B-9397-08002B2CF9AE}" pid="4" name="LastSaved">
    <vt:filetime>2022-08-10T00:00:00Z</vt:filetime>
  </property>
  <property fmtid="{D5CDD505-2E9C-101B-9397-08002B2CF9AE}" pid="5" name="Producer">
    <vt:lpwstr>Adobe PDF Library 21.1.177</vt:lpwstr>
  </property>
  <property fmtid="{D5CDD505-2E9C-101B-9397-08002B2CF9AE}" pid="6" name="ContentTypeId">
    <vt:lpwstr>0x010100FA0C4878374F59429924A53EC6A1971F</vt:lpwstr>
  </property>
  <property fmtid="{D5CDD505-2E9C-101B-9397-08002B2CF9AE}" pid="7" name="MediaServiceImageTags">
    <vt:lpwstr/>
  </property>
</Properties>
</file>