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3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modernComment_87D_7FCFE9D3.xml" ContentType="application/vnd.ms-powerpoint.comments+xml"/>
  <Override PartName="/ppt/comments/modernComment_87F_C309D8AE.xml" ContentType="application/vnd.ms-powerpoint.comments+xml"/>
  <Override PartName="/ppt/comments/modernComment_87E_10D92E54.xml" ContentType="application/vnd.ms-powerpoint.comments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7" r:id="rId4"/>
    <p:sldMasterId id="2147483660" r:id="rId5"/>
    <p:sldMasterId id="2147483696" r:id="rId6"/>
    <p:sldMasterId id="2147483742" r:id="rId7"/>
  </p:sldMasterIdLst>
  <p:notesMasterIdLst>
    <p:notesMasterId r:id="rId39"/>
  </p:notesMasterIdLst>
  <p:sldIdLst>
    <p:sldId id="441" r:id="rId8"/>
    <p:sldId id="2160" r:id="rId9"/>
    <p:sldId id="2159" r:id="rId10"/>
    <p:sldId id="2161" r:id="rId11"/>
    <p:sldId id="2168" r:id="rId12"/>
    <p:sldId id="2162" r:id="rId13"/>
    <p:sldId id="2164" r:id="rId14"/>
    <p:sldId id="2163" r:id="rId15"/>
    <p:sldId id="2165" r:id="rId16"/>
    <p:sldId id="2169" r:id="rId17"/>
    <p:sldId id="2167" r:id="rId18"/>
    <p:sldId id="2166" r:id="rId19"/>
    <p:sldId id="2182" r:id="rId20"/>
    <p:sldId id="2186" r:id="rId21"/>
    <p:sldId id="2173" r:id="rId22"/>
    <p:sldId id="2176" r:id="rId23"/>
    <p:sldId id="2175" r:id="rId24"/>
    <p:sldId id="2178" r:id="rId25"/>
    <p:sldId id="2174" r:id="rId26"/>
    <p:sldId id="2179" r:id="rId27"/>
    <p:sldId id="2180" r:id="rId28"/>
    <p:sldId id="2181" r:id="rId29"/>
    <p:sldId id="2184" r:id="rId30"/>
    <p:sldId id="2185" r:id="rId31"/>
    <p:sldId id="2183" r:id="rId32"/>
    <p:sldId id="2187" r:id="rId33"/>
    <p:sldId id="2188" r:id="rId34"/>
    <p:sldId id="2189" r:id="rId35"/>
    <p:sldId id="2190" r:id="rId36"/>
    <p:sldId id="2191" r:id="rId37"/>
    <p:sldId id="298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ABF529B-2B40-4586-9BB5-0C9AC2BAC604}">
          <p14:sldIdLst>
            <p14:sldId id="441"/>
            <p14:sldId id="2160"/>
            <p14:sldId id="2159"/>
            <p14:sldId id="2161"/>
            <p14:sldId id="2168"/>
            <p14:sldId id="2162"/>
            <p14:sldId id="2164"/>
            <p14:sldId id="2163"/>
            <p14:sldId id="2165"/>
            <p14:sldId id="2169"/>
            <p14:sldId id="2167"/>
            <p14:sldId id="2166"/>
            <p14:sldId id="2182"/>
            <p14:sldId id="2186"/>
            <p14:sldId id="2173"/>
            <p14:sldId id="2176"/>
            <p14:sldId id="2175"/>
            <p14:sldId id="2178"/>
            <p14:sldId id="2174"/>
            <p14:sldId id="2179"/>
            <p14:sldId id="2180"/>
            <p14:sldId id="2181"/>
            <p14:sldId id="2184"/>
            <p14:sldId id="2185"/>
            <p14:sldId id="2183"/>
            <p14:sldId id="2187"/>
            <p14:sldId id="2188"/>
            <p14:sldId id="2189"/>
            <p14:sldId id="2190"/>
            <p14:sldId id="2191"/>
            <p14:sldId id="298"/>
          </p14:sldIdLst>
        </p14:section>
        <p14:section name="Draft Slides" id="{F5C35A8F-5E6D-43D0-A321-CE8E354D420F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ED5C0F-0DDE-28A8-98AA-1880E1973B08}" name="Shayla Moultrie" initials="SM" userId="S::Shayla.Moultrie@dca.ga.gov::7ddb665b-374b-497a-a2f2-9a9ce5cb8b69" providerId="AD"/>
  <p188:author id="{B327141C-637C-6A58-ABBF-4C49A8F5FD21}" name="Lisa Westin" initials="LW" userId="S::lisa.westin@dca.ga.gov::2228d9c8-ee43-45e0-ad14-694bd9326167" providerId="AD"/>
  <p188:author id="{BD89B859-3CC1-9C23-23C0-D93BE131AF45}" name="Claire Weatherly" initials="CW" userId="S::claire.weatherly@dca.ga.gov::a7483f91-32a7-447a-9e29-c1d2782c7e4c" providerId="AD"/>
  <p188:author id="{CC8E8161-C53A-13FE-4D09-4C5148A8008E}" name="Fletcher Morris" initials="FM" userId="S::fletcher.morris@dca.ga.gov::cf2a51da-cd1e-477f-bf3d-e274c24948cd" providerId="AD"/>
  <p188:author id="{A94376B6-CAA0-EBAE-044C-E38CDE111203}" name="Jessica Guarneros" initials="JG" userId="S::Jessica.Guarneros@dca.ga.gov::2a87c3ed-2222-4508-8608-942eb507115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5F5"/>
    <a:srgbClr val="D6E04D"/>
    <a:srgbClr val="E9E3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87" y="3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presProps" Target="presProps.xml"/><Relationship Id="rId45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tableStyles" Target="tableStyle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20" Type="http://schemas.openxmlformats.org/officeDocument/2006/relationships/slide" Target="slides/slide13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yla Moultrie" userId="7ddb665b-374b-497a-a2f2-9a9ce5cb8b69" providerId="ADAL" clId="{CC4FE165-A318-4C04-B4A8-CF94A31F1B73}"/>
    <pc:docChg chg="undo custSel modSld delMainMaster modMainMaster">
      <pc:chgData name="Shayla Moultrie" userId="7ddb665b-374b-497a-a2f2-9a9ce5cb8b69" providerId="ADAL" clId="{CC4FE165-A318-4C04-B4A8-CF94A31F1B73}" dt="2026-09-23T18:55:37.609" v="80" actId="122"/>
      <pc:docMkLst>
        <pc:docMk/>
      </pc:docMkLst>
      <pc:sldChg chg="modSp mod">
        <pc:chgData name="Shayla Moultrie" userId="7ddb665b-374b-497a-a2f2-9a9ce5cb8b69" providerId="ADAL" clId="{CC4FE165-A318-4C04-B4A8-CF94A31F1B73}" dt="2026-09-23T18:52:46.237" v="61" actId="207"/>
        <pc:sldMkLst>
          <pc:docMk/>
          <pc:sldMk cId="1556374765" sldId="298"/>
        </pc:sldMkLst>
        <pc:spChg chg="mod">
          <ac:chgData name="Shayla Moultrie" userId="7ddb665b-374b-497a-a2f2-9a9ce5cb8b69" providerId="ADAL" clId="{CC4FE165-A318-4C04-B4A8-CF94A31F1B73}" dt="2026-09-23T18:52:35.230" v="60" actId="1076"/>
          <ac:spMkLst>
            <pc:docMk/>
            <pc:sldMk cId="1556374765" sldId="298"/>
            <ac:spMk id="6" creationId="{C896B9D3-34A1-4B35-8B50-415B9D4B976D}"/>
          </ac:spMkLst>
        </pc:spChg>
        <pc:spChg chg="mod">
          <ac:chgData name="Shayla Moultrie" userId="7ddb665b-374b-497a-a2f2-9a9ce5cb8b69" providerId="ADAL" clId="{CC4FE165-A318-4C04-B4A8-CF94A31F1B73}" dt="2026-09-23T18:52:46.237" v="61" actId="207"/>
          <ac:spMkLst>
            <pc:docMk/>
            <pc:sldMk cId="1556374765" sldId="298"/>
            <ac:spMk id="9" creationId="{C01CBAA8-3AC7-0C0B-ACDE-181108C7503A}"/>
          </ac:spMkLst>
        </pc:spChg>
      </pc:sldChg>
      <pc:sldChg chg="addSp delSp modSp mod modClrScheme chgLayout">
        <pc:chgData name="Shayla Moultrie" userId="7ddb665b-374b-497a-a2f2-9a9ce5cb8b69" providerId="ADAL" clId="{CC4FE165-A318-4C04-B4A8-CF94A31F1B73}" dt="2026-09-23T18:44:28.429" v="16" actId="478"/>
        <pc:sldMkLst>
          <pc:docMk/>
          <pc:sldMk cId="3365800993" sldId="441"/>
        </pc:sldMkLst>
        <pc:spChg chg="add mod ord">
          <ac:chgData name="Shayla Moultrie" userId="7ddb665b-374b-497a-a2f2-9a9ce5cb8b69" providerId="ADAL" clId="{CC4FE165-A318-4C04-B4A8-CF94A31F1B73}" dt="2026-09-23T18:44:25.045" v="15" actId="20577"/>
          <ac:spMkLst>
            <pc:docMk/>
            <pc:sldMk cId="3365800993" sldId="441"/>
            <ac:spMk id="7" creationId="{04087CAD-A18F-93EF-E2FF-73C0CCB15996}"/>
          </ac:spMkLst>
        </pc:spChg>
      </pc:sldChg>
      <pc:sldChg chg="modSp mod">
        <pc:chgData name="Shayla Moultrie" userId="7ddb665b-374b-497a-a2f2-9a9ce5cb8b69" providerId="ADAL" clId="{CC4FE165-A318-4C04-B4A8-CF94A31F1B73}" dt="2026-09-23T18:46:07.776" v="20" actId="115"/>
        <pc:sldMkLst>
          <pc:docMk/>
          <pc:sldMk cId="1146279739" sldId="2160"/>
        </pc:sldMkLst>
        <pc:spChg chg="mod">
          <ac:chgData name="Shayla Moultrie" userId="7ddb665b-374b-497a-a2f2-9a9ce5cb8b69" providerId="ADAL" clId="{CC4FE165-A318-4C04-B4A8-CF94A31F1B73}" dt="2026-09-23T18:46:07.776" v="20" actId="115"/>
          <ac:spMkLst>
            <pc:docMk/>
            <pc:sldMk cId="1146279739" sldId="2160"/>
            <ac:spMk id="3" creationId="{CABCE0BA-0FDA-3F83-66A9-66F7B0BB14B2}"/>
          </ac:spMkLst>
        </pc:spChg>
      </pc:sldChg>
      <pc:sldChg chg="modSp mod">
        <pc:chgData name="Shayla Moultrie" userId="7ddb665b-374b-497a-a2f2-9a9ce5cb8b69" providerId="ADAL" clId="{CC4FE165-A318-4C04-B4A8-CF94A31F1B73}" dt="2026-09-23T18:45:58.864" v="19" actId="115"/>
        <pc:sldMkLst>
          <pc:docMk/>
          <pc:sldMk cId="1455023066" sldId="2161"/>
        </pc:sldMkLst>
        <pc:spChg chg="mod">
          <ac:chgData name="Shayla Moultrie" userId="7ddb665b-374b-497a-a2f2-9a9ce5cb8b69" providerId="ADAL" clId="{CC4FE165-A318-4C04-B4A8-CF94A31F1B73}" dt="2026-09-23T18:45:58.864" v="19" actId="115"/>
          <ac:spMkLst>
            <pc:docMk/>
            <pc:sldMk cId="1455023066" sldId="2161"/>
            <ac:spMk id="6" creationId="{576BE98D-CE99-3095-1FF0-01384726857E}"/>
          </ac:spMkLst>
        </pc:spChg>
      </pc:sldChg>
      <pc:sldChg chg="modSp mod">
        <pc:chgData name="Shayla Moultrie" userId="7ddb665b-374b-497a-a2f2-9a9ce5cb8b69" providerId="ADAL" clId="{CC4FE165-A318-4C04-B4A8-CF94A31F1B73}" dt="2026-09-23T18:55:25.342" v="78" actId="122"/>
        <pc:sldMkLst>
          <pc:docMk/>
          <pc:sldMk cId="957523251" sldId="2163"/>
        </pc:sldMkLst>
        <pc:spChg chg="mod">
          <ac:chgData name="Shayla Moultrie" userId="7ddb665b-374b-497a-a2f2-9a9ce5cb8b69" providerId="ADAL" clId="{CC4FE165-A318-4C04-B4A8-CF94A31F1B73}" dt="2026-09-23T18:55:25.342" v="78" actId="122"/>
          <ac:spMkLst>
            <pc:docMk/>
            <pc:sldMk cId="957523251" sldId="2163"/>
            <ac:spMk id="10" creationId="{48AA1819-8819-C6EB-B07F-84D61D0A27C7}"/>
          </ac:spMkLst>
        </pc:spChg>
      </pc:sldChg>
      <pc:sldChg chg="modSp mod">
        <pc:chgData name="Shayla Moultrie" userId="7ddb665b-374b-497a-a2f2-9a9ce5cb8b69" providerId="ADAL" clId="{CC4FE165-A318-4C04-B4A8-CF94A31F1B73}" dt="2026-09-23T18:45:49.345" v="18" actId="115"/>
        <pc:sldMkLst>
          <pc:docMk/>
          <pc:sldMk cId="2245516694" sldId="2165"/>
        </pc:sldMkLst>
        <pc:spChg chg="mod">
          <ac:chgData name="Shayla Moultrie" userId="7ddb665b-374b-497a-a2f2-9a9ce5cb8b69" providerId="ADAL" clId="{CC4FE165-A318-4C04-B4A8-CF94A31F1B73}" dt="2026-09-23T18:45:49.345" v="18" actId="115"/>
          <ac:spMkLst>
            <pc:docMk/>
            <pc:sldMk cId="2245516694" sldId="2165"/>
            <ac:spMk id="4" creationId="{8B144CA7-994B-7469-4F99-9066F4B6577D}"/>
          </ac:spMkLst>
        </pc:spChg>
      </pc:sldChg>
      <pc:sldChg chg="modSp mod">
        <pc:chgData name="Shayla Moultrie" userId="7ddb665b-374b-497a-a2f2-9a9ce5cb8b69" providerId="ADAL" clId="{CC4FE165-A318-4C04-B4A8-CF94A31F1B73}" dt="2026-09-23T18:55:07.040" v="75" actId="122"/>
        <pc:sldMkLst>
          <pc:docMk/>
          <pc:sldMk cId="3887934201" sldId="2166"/>
        </pc:sldMkLst>
        <pc:spChg chg="mod">
          <ac:chgData name="Shayla Moultrie" userId="7ddb665b-374b-497a-a2f2-9a9ce5cb8b69" providerId="ADAL" clId="{CC4FE165-A318-4C04-B4A8-CF94A31F1B73}" dt="2026-09-23T18:55:07.040" v="75" actId="122"/>
          <ac:spMkLst>
            <pc:docMk/>
            <pc:sldMk cId="3887934201" sldId="2166"/>
            <ac:spMk id="3" creationId="{0DCAF9B5-E263-0395-572C-63D8B0A8C891}"/>
          </ac:spMkLst>
        </pc:spChg>
      </pc:sldChg>
      <pc:sldChg chg="modSp mod">
        <pc:chgData name="Shayla Moultrie" userId="7ddb665b-374b-497a-a2f2-9a9ce5cb8b69" providerId="ADAL" clId="{CC4FE165-A318-4C04-B4A8-CF94A31F1B73}" dt="2026-09-23T18:55:10.053" v="76" actId="122"/>
        <pc:sldMkLst>
          <pc:docMk/>
          <pc:sldMk cId="383387532" sldId="2167"/>
        </pc:sldMkLst>
        <pc:spChg chg="mod">
          <ac:chgData name="Shayla Moultrie" userId="7ddb665b-374b-497a-a2f2-9a9ce5cb8b69" providerId="ADAL" clId="{CC4FE165-A318-4C04-B4A8-CF94A31F1B73}" dt="2026-09-23T18:55:10.053" v="76" actId="122"/>
          <ac:spMkLst>
            <pc:docMk/>
            <pc:sldMk cId="383387532" sldId="2167"/>
            <ac:spMk id="4" creationId="{02BCB37D-784C-CDF2-66D3-E55B33EBB0DF}"/>
          </ac:spMkLst>
        </pc:spChg>
      </pc:sldChg>
      <pc:sldChg chg="modSp mod">
        <pc:chgData name="Shayla Moultrie" userId="7ddb665b-374b-497a-a2f2-9a9ce5cb8b69" providerId="ADAL" clId="{CC4FE165-A318-4C04-B4A8-CF94A31F1B73}" dt="2026-09-23T18:55:37.609" v="80" actId="122"/>
        <pc:sldMkLst>
          <pc:docMk/>
          <pc:sldMk cId="3357602981" sldId="2168"/>
        </pc:sldMkLst>
        <pc:spChg chg="mod">
          <ac:chgData name="Shayla Moultrie" userId="7ddb665b-374b-497a-a2f2-9a9ce5cb8b69" providerId="ADAL" clId="{CC4FE165-A318-4C04-B4A8-CF94A31F1B73}" dt="2026-09-23T18:55:37.609" v="80" actId="122"/>
          <ac:spMkLst>
            <pc:docMk/>
            <pc:sldMk cId="3357602981" sldId="2168"/>
            <ac:spMk id="3" creationId="{C54DB935-5FCA-EA41-152C-F4E6A8A04545}"/>
          </ac:spMkLst>
        </pc:spChg>
      </pc:sldChg>
      <pc:sldChg chg="modSp mod">
        <pc:chgData name="Shayla Moultrie" userId="7ddb665b-374b-497a-a2f2-9a9ce5cb8b69" providerId="ADAL" clId="{CC4FE165-A318-4C04-B4A8-CF94A31F1B73}" dt="2026-09-23T18:55:18.155" v="77" actId="20577"/>
        <pc:sldMkLst>
          <pc:docMk/>
          <pc:sldMk cId="3886329499" sldId="2169"/>
        </pc:sldMkLst>
        <pc:spChg chg="mod">
          <ac:chgData name="Shayla Moultrie" userId="7ddb665b-374b-497a-a2f2-9a9ce5cb8b69" providerId="ADAL" clId="{CC4FE165-A318-4C04-B4A8-CF94A31F1B73}" dt="2026-09-23T18:55:18.155" v="77" actId="20577"/>
          <ac:spMkLst>
            <pc:docMk/>
            <pc:sldMk cId="3886329499" sldId="2169"/>
            <ac:spMk id="3" creationId="{581FD59B-1F1A-995A-710C-D7D4A6FDEA70}"/>
          </ac:spMkLst>
        </pc:spChg>
      </pc:sldChg>
      <pc:sldChg chg="modSp mod">
        <pc:chgData name="Shayla Moultrie" userId="7ddb665b-374b-497a-a2f2-9a9ce5cb8b69" providerId="ADAL" clId="{CC4FE165-A318-4C04-B4A8-CF94A31F1B73}" dt="2026-09-23T18:45:39.573" v="17" actId="115"/>
        <pc:sldMkLst>
          <pc:docMk/>
          <pc:sldMk cId="2144332243" sldId="2173"/>
        </pc:sldMkLst>
        <pc:spChg chg="mod">
          <ac:chgData name="Shayla Moultrie" userId="7ddb665b-374b-497a-a2f2-9a9ce5cb8b69" providerId="ADAL" clId="{CC4FE165-A318-4C04-B4A8-CF94A31F1B73}" dt="2026-09-23T18:45:39.573" v="17" actId="115"/>
          <ac:spMkLst>
            <pc:docMk/>
            <pc:sldMk cId="2144332243" sldId="2173"/>
            <ac:spMk id="6" creationId="{4D2A0353-0CC5-F94C-78F0-83B3A9ADEA1A}"/>
          </ac:spMkLst>
        </pc:spChg>
      </pc:sldChg>
      <pc:sldChg chg="modSp mod">
        <pc:chgData name="Shayla Moultrie" userId="7ddb665b-374b-497a-a2f2-9a9ce5cb8b69" providerId="ADAL" clId="{CC4FE165-A318-4C04-B4A8-CF94A31F1B73}" dt="2026-09-23T18:54:15.475" v="64" actId="122"/>
        <pc:sldMkLst>
          <pc:docMk/>
          <pc:sldMk cId="282668628" sldId="2174"/>
        </pc:sldMkLst>
        <pc:spChg chg="mod">
          <ac:chgData name="Shayla Moultrie" userId="7ddb665b-374b-497a-a2f2-9a9ce5cb8b69" providerId="ADAL" clId="{CC4FE165-A318-4C04-B4A8-CF94A31F1B73}" dt="2026-09-23T18:54:15.475" v="64" actId="122"/>
          <ac:spMkLst>
            <pc:docMk/>
            <pc:sldMk cId="282668628" sldId="2174"/>
            <ac:spMk id="3" creationId="{8D8939D7-8B12-8081-DD22-AFD4F5B50AEB}"/>
          </ac:spMkLst>
        </pc:spChg>
      </pc:sldChg>
      <pc:sldChg chg="modSp mod">
        <pc:chgData name="Shayla Moultrie" userId="7ddb665b-374b-497a-a2f2-9a9ce5cb8b69" providerId="ADAL" clId="{CC4FE165-A318-4C04-B4A8-CF94A31F1B73}" dt="2026-09-23T18:54:57.605" v="73" actId="122"/>
        <pc:sldMkLst>
          <pc:docMk/>
          <pc:sldMk cId="3272202414" sldId="2175"/>
        </pc:sldMkLst>
        <pc:spChg chg="mod">
          <ac:chgData name="Shayla Moultrie" userId="7ddb665b-374b-497a-a2f2-9a9ce5cb8b69" providerId="ADAL" clId="{CC4FE165-A318-4C04-B4A8-CF94A31F1B73}" dt="2026-09-23T18:54:57.605" v="73" actId="122"/>
          <ac:spMkLst>
            <pc:docMk/>
            <pc:sldMk cId="3272202414" sldId="2175"/>
            <ac:spMk id="3" creationId="{68DA4547-FCF6-5524-58A0-1971B041E28E}"/>
          </ac:spMkLst>
        </pc:spChg>
      </pc:sldChg>
      <pc:sldChg chg="modSp mod">
        <pc:chgData name="Shayla Moultrie" userId="7ddb665b-374b-497a-a2f2-9a9ce5cb8b69" providerId="ADAL" clId="{CC4FE165-A318-4C04-B4A8-CF94A31F1B73}" dt="2026-09-23T18:55:00.687" v="74" actId="122"/>
        <pc:sldMkLst>
          <pc:docMk/>
          <pc:sldMk cId="3611189855" sldId="2176"/>
        </pc:sldMkLst>
        <pc:spChg chg="mod">
          <ac:chgData name="Shayla Moultrie" userId="7ddb665b-374b-497a-a2f2-9a9ce5cb8b69" providerId="ADAL" clId="{CC4FE165-A318-4C04-B4A8-CF94A31F1B73}" dt="2026-09-23T18:55:00.687" v="74" actId="122"/>
          <ac:spMkLst>
            <pc:docMk/>
            <pc:sldMk cId="3611189855" sldId="2176"/>
            <ac:spMk id="3" creationId="{AB09FD09-3820-2B4F-DAA7-BD52FDA89DDB}"/>
          </ac:spMkLst>
        </pc:spChg>
      </pc:sldChg>
      <pc:sldChg chg="modSp mod">
        <pc:chgData name="Shayla Moultrie" userId="7ddb665b-374b-497a-a2f2-9a9ce5cb8b69" providerId="ADAL" clId="{CC4FE165-A318-4C04-B4A8-CF94A31F1B73}" dt="2026-09-23T18:54:12.486" v="63" actId="122"/>
        <pc:sldMkLst>
          <pc:docMk/>
          <pc:sldMk cId="2827422782" sldId="2178"/>
        </pc:sldMkLst>
        <pc:spChg chg="mod">
          <ac:chgData name="Shayla Moultrie" userId="7ddb665b-374b-497a-a2f2-9a9ce5cb8b69" providerId="ADAL" clId="{CC4FE165-A318-4C04-B4A8-CF94A31F1B73}" dt="2026-09-23T18:54:12.486" v="63" actId="122"/>
          <ac:spMkLst>
            <pc:docMk/>
            <pc:sldMk cId="2827422782" sldId="2178"/>
            <ac:spMk id="4" creationId="{FB2162AB-EB28-77A8-EA79-3A9633D3EAA7}"/>
          </ac:spMkLst>
        </pc:spChg>
      </pc:sldChg>
      <pc:sldChg chg="modSp mod">
        <pc:chgData name="Shayla Moultrie" userId="7ddb665b-374b-497a-a2f2-9a9ce5cb8b69" providerId="ADAL" clId="{CC4FE165-A318-4C04-B4A8-CF94A31F1B73}" dt="2026-09-23T18:54:18.191" v="65" actId="122"/>
        <pc:sldMkLst>
          <pc:docMk/>
          <pc:sldMk cId="974684878" sldId="2179"/>
        </pc:sldMkLst>
        <pc:spChg chg="mod">
          <ac:chgData name="Shayla Moultrie" userId="7ddb665b-374b-497a-a2f2-9a9ce5cb8b69" providerId="ADAL" clId="{CC4FE165-A318-4C04-B4A8-CF94A31F1B73}" dt="2026-09-23T18:54:18.191" v="65" actId="122"/>
          <ac:spMkLst>
            <pc:docMk/>
            <pc:sldMk cId="974684878" sldId="2179"/>
            <ac:spMk id="6" creationId="{665BEF59-CF60-197D-DC59-08C2837B9BDE}"/>
          </ac:spMkLst>
        </pc:spChg>
      </pc:sldChg>
      <pc:sldChg chg="modSp mod">
        <pc:chgData name="Shayla Moultrie" userId="7ddb665b-374b-497a-a2f2-9a9ce5cb8b69" providerId="ADAL" clId="{CC4FE165-A318-4C04-B4A8-CF94A31F1B73}" dt="2026-09-23T18:54:21.179" v="66" actId="122"/>
        <pc:sldMkLst>
          <pc:docMk/>
          <pc:sldMk cId="3761250098" sldId="2180"/>
        </pc:sldMkLst>
        <pc:spChg chg="mod">
          <ac:chgData name="Shayla Moultrie" userId="7ddb665b-374b-497a-a2f2-9a9ce5cb8b69" providerId="ADAL" clId="{CC4FE165-A318-4C04-B4A8-CF94A31F1B73}" dt="2026-09-23T18:54:21.179" v="66" actId="122"/>
          <ac:spMkLst>
            <pc:docMk/>
            <pc:sldMk cId="3761250098" sldId="2180"/>
            <ac:spMk id="3" creationId="{F90284E6-5A69-EB0F-FF48-70F06AB23C1F}"/>
          </ac:spMkLst>
        </pc:spChg>
      </pc:sldChg>
      <pc:sldChg chg="modSp mod">
        <pc:chgData name="Shayla Moultrie" userId="7ddb665b-374b-497a-a2f2-9a9ce5cb8b69" providerId="ADAL" clId="{CC4FE165-A318-4C04-B4A8-CF94A31F1B73}" dt="2026-09-23T18:54:24.028" v="67" actId="122"/>
        <pc:sldMkLst>
          <pc:docMk/>
          <pc:sldMk cId="822127152" sldId="2181"/>
        </pc:sldMkLst>
        <pc:spChg chg="mod">
          <ac:chgData name="Shayla Moultrie" userId="7ddb665b-374b-497a-a2f2-9a9ce5cb8b69" providerId="ADAL" clId="{CC4FE165-A318-4C04-B4A8-CF94A31F1B73}" dt="2026-09-23T18:54:24.028" v="67" actId="122"/>
          <ac:spMkLst>
            <pc:docMk/>
            <pc:sldMk cId="822127152" sldId="2181"/>
            <ac:spMk id="4" creationId="{A8A96A57-E69E-4B1C-98F3-DAEFB996FB58}"/>
          </ac:spMkLst>
        </pc:spChg>
      </pc:sldChg>
      <pc:sldChg chg="modSp mod">
        <pc:chgData name="Shayla Moultrie" userId="7ddb665b-374b-497a-a2f2-9a9ce5cb8b69" providerId="ADAL" clId="{CC4FE165-A318-4C04-B4A8-CF94A31F1B73}" dt="2026-09-23T18:54:41.265" v="72" actId="122"/>
        <pc:sldMkLst>
          <pc:docMk/>
          <pc:sldMk cId="1128589502" sldId="2183"/>
        </pc:sldMkLst>
        <pc:spChg chg="mod">
          <ac:chgData name="Shayla Moultrie" userId="7ddb665b-374b-497a-a2f2-9a9ce5cb8b69" providerId="ADAL" clId="{CC4FE165-A318-4C04-B4A8-CF94A31F1B73}" dt="2026-09-23T18:54:41.265" v="72" actId="122"/>
          <ac:spMkLst>
            <pc:docMk/>
            <pc:sldMk cId="1128589502" sldId="2183"/>
            <ac:spMk id="3" creationId="{9ED2EAE2-C038-D552-AAC5-55BA6CEE884E}"/>
          </ac:spMkLst>
        </pc:spChg>
      </pc:sldChg>
      <pc:sldChg chg="modSp mod">
        <pc:chgData name="Shayla Moultrie" userId="7ddb665b-374b-497a-a2f2-9a9ce5cb8b69" providerId="ADAL" clId="{CC4FE165-A318-4C04-B4A8-CF94A31F1B73}" dt="2026-09-23T18:54:26.478" v="68" actId="122"/>
        <pc:sldMkLst>
          <pc:docMk/>
          <pc:sldMk cId="3112800003" sldId="2184"/>
        </pc:sldMkLst>
        <pc:spChg chg="mod">
          <ac:chgData name="Shayla Moultrie" userId="7ddb665b-374b-497a-a2f2-9a9ce5cb8b69" providerId="ADAL" clId="{CC4FE165-A318-4C04-B4A8-CF94A31F1B73}" dt="2026-09-23T18:54:26.478" v="68" actId="122"/>
          <ac:spMkLst>
            <pc:docMk/>
            <pc:sldMk cId="3112800003" sldId="2184"/>
            <ac:spMk id="3" creationId="{B1B91218-5420-7F57-AE89-42C526C12C77}"/>
          </ac:spMkLst>
        </pc:spChg>
      </pc:sldChg>
      <pc:sldChg chg="modSp mod">
        <pc:chgData name="Shayla Moultrie" userId="7ddb665b-374b-497a-a2f2-9a9ce5cb8b69" providerId="ADAL" clId="{CC4FE165-A318-4C04-B4A8-CF94A31F1B73}" dt="2026-09-23T18:54:35.670" v="71" actId="20577"/>
        <pc:sldMkLst>
          <pc:docMk/>
          <pc:sldMk cId="167168463" sldId="2185"/>
        </pc:sldMkLst>
        <pc:spChg chg="mod">
          <ac:chgData name="Shayla Moultrie" userId="7ddb665b-374b-497a-a2f2-9a9ce5cb8b69" providerId="ADAL" clId="{CC4FE165-A318-4C04-B4A8-CF94A31F1B73}" dt="2026-09-23T18:54:35.670" v="71" actId="20577"/>
          <ac:spMkLst>
            <pc:docMk/>
            <pc:sldMk cId="167168463" sldId="2185"/>
            <ac:spMk id="3" creationId="{2928B5E1-A286-AE6C-F6E4-82C0EBE9B3E2}"/>
          </ac:spMkLst>
        </pc:spChg>
      </pc:sldChg>
      <pc:sldChg chg="modSp mod">
        <pc:chgData name="Shayla Moultrie" userId="7ddb665b-374b-497a-a2f2-9a9ce5cb8b69" providerId="ADAL" clId="{CC4FE165-A318-4C04-B4A8-CF94A31F1B73}" dt="2026-09-23T18:50:57.674" v="52" actId="122"/>
        <pc:sldMkLst>
          <pc:docMk/>
          <pc:sldMk cId="1446034824" sldId="2187"/>
        </pc:sldMkLst>
        <pc:spChg chg="mod">
          <ac:chgData name="Shayla Moultrie" userId="7ddb665b-374b-497a-a2f2-9a9ce5cb8b69" providerId="ADAL" clId="{CC4FE165-A318-4C04-B4A8-CF94A31F1B73}" dt="2026-09-23T18:50:57.674" v="52" actId="122"/>
          <ac:spMkLst>
            <pc:docMk/>
            <pc:sldMk cId="1446034824" sldId="2187"/>
            <ac:spMk id="3" creationId="{658B4BDE-3F60-3695-7BF3-41B40360FE99}"/>
          </ac:spMkLst>
        </pc:spChg>
      </pc:sldChg>
      <pc:sldChg chg="modSp mod">
        <pc:chgData name="Shayla Moultrie" userId="7ddb665b-374b-497a-a2f2-9a9ce5cb8b69" providerId="ADAL" clId="{CC4FE165-A318-4C04-B4A8-CF94A31F1B73}" dt="2026-09-23T18:48:05.089" v="21" actId="115"/>
        <pc:sldMkLst>
          <pc:docMk/>
          <pc:sldMk cId="576880033" sldId="2188"/>
        </pc:sldMkLst>
        <pc:spChg chg="mod">
          <ac:chgData name="Shayla Moultrie" userId="7ddb665b-374b-497a-a2f2-9a9ce5cb8b69" providerId="ADAL" clId="{CC4FE165-A318-4C04-B4A8-CF94A31F1B73}" dt="2026-09-23T18:48:05.089" v="21" actId="115"/>
          <ac:spMkLst>
            <pc:docMk/>
            <pc:sldMk cId="576880033" sldId="2188"/>
            <ac:spMk id="6" creationId="{1A70E35F-0578-A5AD-E108-F04C5232DF14}"/>
          </ac:spMkLst>
        </pc:spChg>
      </pc:sldChg>
      <pc:sldChg chg="modSp mod">
        <pc:chgData name="Shayla Moultrie" userId="7ddb665b-374b-497a-a2f2-9a9ce5cb8b69" providerId="ADAL" clId="{CC4FE165-A318-4C04-B4A8-CF94A31F1B73}" dt="2026-09-23T18:51:07.046" v="54" actId="20577"/>
        <pc:sldMkLst>
          <pc:docMk/>
          <pc:sldMk cId="3357353209" sldId="2189"/>
        </pc:sldMkLst>
        <pc:spChg chg="mod">
          <ac:chgData name="Shayla Moultrie" userId="7ddb665b-374b-497a-a2f2-9a9ce5cb8b69" providerId="ADAL" clId="{CC4FE165-A318-4C04-B4A8-CF94A31F1B73}" dt="2026-09-23T18:51:07.046" v="54" actId="20577"/>
          <ac:spMkLst>
            <pc:docMk/>
            <pc:sldMk cId="3357353209" sldId="2189"/>
            <ac:spMk id="6" creationId="{1D293D39-6C7C-354F-082E-3DD4116C1765}"/>
          </ac:spMkLst>
        </pc:spChg>
      </pc:sldChg>
      <pc:sldChg chg="modSp mod">
        <pc:chgData name="Shayla Moultrie" userId="7ddb665b-374b-497a-a2f2-9a9ce5cb8b69" providerId="ADAL" clId="{CC4FE165-A318-4C04-B4A8-CF94A31F1B73}" dt="2026-09-23T18:51:11.588" v="55" actId="122"/>
        <pc:sldMkLst>
          <pc:docMk/>
          <pc:sldMk cId="2129149250" sldId="2190"/>
        </pc:sldMkLst>
        <pc:spChg chg="mod">
          <ac:chgData name="Shayla Moultrie" userId="7ddb665b-374b-497a-a2f2-9a9ce5cb8b69" providerId="ADAL" clId="{CC4FE165-A318-4C04-B4A8-CF94A31F1B73}" dt="2026-09-23T18:51:11.588" v="55" actId="122"/>
          <ac:spMkLst>
            <pc:docMk/>
            <pc:sldMk cId="2129149250" sldId="2190"/>
            <ac:spMk id="6" creationId="{729FB3DF-55B3-41D6-9651-56EB9CA5B502}"/>
          </ac:spMkLst>
        </pc:spChg>
      </pc:sldChg>
      <pc:sldChg chg="modSp mod">
        <pc:chgData name="Shayla Moultrie" userId="7ddb665b-374b-497a-a2f2-9a9ce5cb8b69" providerId="ADAL" clId="{CC4FE165-A318-4C04-B4A8-CF94A31F1B73}" dt="2026-09-23T18:51:15.261" v="56" actId="122"/>
        <pc:sldMkLst>
          <pc:docMk/>
          <pc:sldMk cId="2557778761" sldId="2191"/>
        </pc:sldMkLst>
        <pc:spChg chg="mod">
          <ac:chgData name="Shayla Moultrie" userId="7ddb665b-374b-497a-a2f2-9a9ce5cb8b69" providerId="ADAL" clId="{CC4FE165-A318-4C04-B4A8-CF94A31F1B73}" dt="2026-09-23T18:51:15.261" v="56" actId="122"/>
          <ac:spMkLst>
            <pc:docMk/>
            <pc:sldMk cId="2557778761" sldId="2191"/>
            <ac:spMk id="6" creationId="{C6FD02F4-9B59-CDFA-7557-CC7B1D1B2DC3}"/>
          </ac:spMkLst>
        </pc:spChg>
      </pc:sldChg>
      <pc:sldMasterChg chg="addSp delSp mod">
        <pc:chgData name="Shayla Moultrie" userId="7ddb665b-374b-497a-a2f2-9a9ce5cb8b69" providerId="ADAL" clId="{CC4FE165-A318-4C04-B4A8-CF94A31F1B73}" dt="2026-09-23T18:41:06.912" v="3" actId="22"/>
        <pc:sldMasterMkLst>
          <pc:docMk/>
          <pc:sldMasterMk cId="3686266047" sldId="2147483660"/>
        </pc:sldMasterMkLst>
        <pc:picChg chg="add">
          <ac:chgData name="Shayla Moultrie" userId="7ddb665b-374b-497a-a2f2-9a9ce5cb8b69" providerId="ADAL" clId="{CC4FE165-A318-4C04-B4A8-CF94A31F1B73}" dt="2026-09-23T18:41:06.912" v="3" actId="22"/>
          <ac:picMkLst>
            <pc:docMk/>
            <pc:sldMasterMk cId="3686266047" sldId="2147483660"/>
            <ac:picMk id="6" creationId="{2CB6B5CD-2636-8921-EAE6-4466BB0EE3D6}"/>
          </ac:picMkLst>
        </pc:picChg>
      </pc:sldMasterChg>
      <pc:sldMasterChg chg="addSp delSp mod modSldLayout">
        <pc:chgData name="Shayla Moultrie" userId="7ddb665b-374b-497a-a2f2-9a9ce5cb8b69" providerId="ADAL" clId="{CC4FE165-A318-4C04-B4A8-CF94A31F1B73}" dt="2026-09-23T18:53:19.934" v="62" actId="208"/>
        <pc:sldMasterMkLst>
          <pc:docMk/>
          <pc:sldMasterMk cId="3271317256" sldId="2147483696"/>
        </pc:sldMasterMkLst>
        <pc:picChg chg="add">
          <ac:chgData name="Shayla Moultrie" userId="7ddb665b-374b-497a-a2f2-9a9ce5cb8b69" providerId="ADAL" clId="{CC4FE165-A318-4C04-B4A8-CF94A31F1B73}" dt="2026-09-23T18:41:14.904" v="5" actId="22"/>
          <ac:picMkLst>
            <pc:docMk/>
            <pc:sldMasterMk cId="3271317256" sldId="2147483696"/>
            <ac:picMk id="6" creationId="{D1B024F6-C5C1-DB22-8706-089FC27D9F02}"/>
          </ac:picMkLst>
        </pc:picChg>
        <pc:sldLayoutChg chg="delSp modSp mod">
          <pc:chgData name="Shayla Moultrie" userId="7ddb665b-374b-497a-a2f2-9a9ce5cb8b69" providerId="ADAL" clId="{CC4FE165-A318-4C04-B4A8-CF94A31F1B73}" dt="2026-09-23T18:53:19.934" v="62" actId="208"/>
          <pc:sldLayoutMkLst>
            <pc:docMk/>
            <pc:sldMasterMk cId="3271317256" sldId="2147483696"/>
            <pc:sldLayoutMk cId="1592337424" sldId="2147483719"/>
          </pc:sldLayoutMkLst>
          <pc:spChg chg="mod">
            <ac:chgData name="Shayla Moultrie" userId="7ddb665b-374b-497a-a2f2-9a9ce5cb8b69" providerId="ADAL" clId="{CC4FE165-A318-4C04-B4A8-CF94A31F1B73}" dt="2026-09-23T18:51:39.355" v="59" actId="207"/>
            <ac:spMkLst>
              <pc:docMk/>
              <pc:sldMasterMk cId="3271317256" sldId="2147483696"/>
              <pc:sldLayoutMk cId="1592337424" sldId="2147483719"/>
              <ac:spMk id="12" creationId="{DE33E3BF-7A22-4520-BEA9-41A95AD9FA31}"/>
            </ac:spMkLst>
          </pc:spChg>
          <pc:cxnChg chg="mod">
            <ac:chgData name="Shayla Moultrie" userId="7ddb665b-374b-497a-a2f2-9a9ce5cb8b69" providerId="ADAL" clId="{CC4FE165-A318-4C04-B4A8-CF94A31F1B73}" dt="2026-09-23T18:53:19.934" v="62" actId="208"/>
            <ac:cxnSpMkLst>
              <pc:docMk/>
              <pc:sldMasterMk cId="3271317256" sldId="2147483696"/>
              <pc:sldLayoutMk cId="1592337424" sldId="2147483719"/>
              <ac:cxnSpMk id="7" creationId="{59ECCEE6-DD1D-4F76-9223-514F4666101F}"/>
            </ac:cxnSpMkLst>
          </pc:cxnChg>
        </pc:sldLayoutChg>
      </pc:sldMasterChg>
    </pc:docChg>
  </pc:docChgLst>
  <pc:docChgLst>
    <pc:chgData name="Brittney Hickom" userId="9ab811d9-63a9-43e0-a965-78790b7ac483" providerId="ADAL" clId="{2EB47439-4770-4050-A5C5-3CE6CD29C4A8}"/>
    <pc:docChg chg="modSld modShowInfo">
      <pc:chgData name="Brittney Hickom" userId="9ab811d9-63a9-43e0-a965-78790b7ac483" providerId="ADAL" clId="{2EB47439-4770-4050-A5C5-3CE6CD29C4A8}" dt="2026-09-29T17:41:55.698" v="50" actId="20577"/>
      <pc:docMkLst>
        <pc:docMk/>
      </pc:docMkLst>
      <pc:sldChg chg="modSp mod">
        <pc:chgData name="Brittney Hickom" userId="9ab811d9-63a9-43e0-a965-78790b7ac483" providerId="ADAL" clId="{2EB47439-4770-4050-A5C5-3CE6CD29C4A8}" dt="2026-09-29T17:40:55.186" v="2" actId="20577"/>
        <pc:sldMkLst>
          <pc:docMk/>
          <pc:sldMk cId="1455023066" sldId="2161"/>
        </pc:sldMkLst>
        <pc:spChg chg="mod">
          <ac:chgData name="Brittney Hickom" userId="9ab811d9-63a9-43e0-a965-78790b7ac483" providerId="ADAL" clId="{2EB47439-4770-4050-A5C5-3CE6CD29C4A8}" dt="2026-09-29T17:40:55.186" v="2" actId="20577"/>
          <ac:spMkLst>
            <pc:docMk/>
            <pc:sldMk cId="1455023066" sldId="2161"/>
            <ac:spMk id="5" creationId="{676E9529-301F-E918-4B0B-25D9EB9CF560}"/>
          </ac:spMkLst>
        </pc:spChg>
      </pc:sldChg>
      <pc:sldChg chg="modSp mod">
        <pc:chgData name="Brittney Hickom" userId="9ab811d9-63a9-43e0-a965-78790b7ac483" providerId="ADAL" clId="{2EB47439-4770-4050-A5C5-3CE6CD29C4A8}" dt="2026-09-29T17:41:11.486" v="11" actId="20577"/>
        <pc:sldMkLst>
          <pc:docMk/>
          <pc:sldMk cId="3779132425" sldId="2164"/>
        </pc:sldMkLst>
        <pc:spChg chg="mod">
          <ac:chgData name="Brittney Hickom" userId="9ab811d9-63a9-43e0-a965-78790b7ac483" providerId="ADAL" clId="{2EB47439-4770-4050-A5C5-3CE6CD29C4A8}" dt="2026-09-29T17:41:11.486" v="11" actId="20577"/>
          <ac:spMkLst>
            <pc:docMk/>
            <pc:sldMk cId="3779132425" sldId="2164"/>
            <ac:spMk id="2" creationId="{C59BED87-F613-B7D6-1B31-0BFC9A711F88}"/>
          </ac:spMkLst>
        </pc:spChg>
      </pc:sldChg>
      <pc:sldChg chg="modSp mod">
        <pc:chgData name="Brittney Hickom" userId="9ab811d9-63a9-43e0-a965-78790b7ac483" providerId="ADAL" clId="{2EB47439-4770-4050-A5C5-3CE6CD29C4A8}" dt="2026-09-29T17:41:55.698" v="50" actId="20577"/>
        <pc:sldMkLst>
          <pc:docMk/>
          <pc:sldMk cId="2245516694" sldId="2165"/>
        </pc:sldMkLst>
        <pc:spChg chg="mod">
          <ac:chgData name="Brittney Hickom" userId="9ab811d9-63a9-43e0-a965-78790b7ac483" providerId="ADAL" clId="{2EB47439-4770-4050-A5C5-3CE6CD29C4A8}" dt="2026-09-29T17:41:55.698" v="50" actId="20577"/>
          <ac:spMkLst>
            <pc:docMk/>
            <pc:sldMk cId="2245516694" sldId="2165"/>
            <ac:spMk id="8" creationId="{76C83C55-5C5E-32E7-49AA-E5A44060CA8B}"/>
          </ac:spMkLst>
        </pc:spChg>
      </pc:sldChg>
    </pc:docChg>
  </pc:docChgLst>
  <pc:docChgLst>
    <pc:chgData name="Fletcher Morris" userId="cf2a51da-cd1e-477f-bf3d-e274c24948cd" providerId="ADAL" clId="{7CE2915F-2F62-44E4-97B4-1FD580D9C23D}"/>
    <pc:docChg chg="undo custSel addSld delSld modSld sldOrd modSection">
      <pc:chgData name="Fletcher Morris" userId="cf2a51da-cd1e-477f-bf3d-e274c24948cd" providerId="ADAL" clId="{7CE2915F-2F62-44E4-97B4-1FD580D9C23D}" dt="2026-09-17T18:32:14.382" v="7338" actId="1076"/>
      <pc:docMkLst>
        <pc:docMk/>
      </pc:docMkLst>
      <pc:sldChg chg="addSp modSp mod">
        <pc:chgData name="Fletcher Morris" userId="cf2a51da-cd1e-477f-bf3d-e274c24948cd" providerId="ADAL" clId="{7CE2915F-2F62-44E4-97B4-1FD580D9C23D}" dt="2026-09-16T15:31:13.556" v="1319" actId="1076"/>
        <pc:sldMkLst>
          <pc:docMk/>
          <pc:sldMk cId="2996142585" sldId="2159"/>
        </pc:sldMkLst>
        <pc:spChg chg="mod">
          <ac:chgData name="Fletcher Morris" userId="cf2a51da-cd1e-477f-bf3d-e274c24948cd" providerId="ADAL" clId="{7CE2915F-2F62-44E4-97B4-1FD580D9C23D}" dt="2026-09-16T13:46:06.616" v="224" actId="20577"/>
          <ac:spMkLst>
            <pc:docMk/>
            <pc:sldMk cId="2996142585" sldId="2159"/>
            <ac:spMk id="2" creationId="{3092FE56-2D16-ED90-284D-D4E8A183D809}"/>
          </ac:spMkLst>
        </pc:spChg>
        <pc:spChg chg="mod">
          <ac:chgData name="Fletcher Morris" userId="cf2a51da-cd1e-477f-bf3d-e274c24948cd" providerId="ADAL" clId="{7CE2915F-2F62-44E4-97B4-1FD580D9C23D}" dt="2026-09-16T15:31:04.036" v="1316" actId="1076"/>
          <ac:spMkLst>
            <pc:docMk/>
            <pc:sldMk cId="2996142585" sldId="2159"/>
            <ac:spMk id="4" creationId="{EA645AD4-6203-E793-F5A8-9139DC9428C2}"/>
          </ac:spMkLst>
        </pc:spChg>
        <pc:spChg chg="mod">
          <ac:chgData name="Fletcher Morris" userId="cf2a51da-cd1e-477f-bf3d-e274c24948cd" providerId="ADAL" clId="{7CE2915F-2F62-44E4-97B4-1FD580D9C23D}" dt="2026-09-16T15:31:07.576" v="1317" actId="1076"/>
          <ac:spMkLst>
            <pc:docMk/>
            <pc:sldMk cId="2996142585" sldId="2159"/>
            <ac:spMk id="5" creationId="{2AF1E0D4-D5E2-3CE4-1B97-4127D5AE7114}"/>
          </ac:spMkLst>
        </pc:spChg>
        <pc:spChg chg="mod">
          <ac:chgData name="Fletcher Morris" userId="cf2a51da-cd1e-477f-bf3d-e274c24948cd" providerId="ADAL" clId="{7CE2915F-2F62-44E4-97B4-1FD580D9C23D}" dt="2026-09-16T15:31:10.094" v="1318" actId="1076"/>
          <ac:spMkLst>
            <pc:docMk/>
            <pc:sldMk cId="2996142585" sldId="2159"/>
            <ac:spMk id="9" creationId="{E8F244BB-652F-B9A0-75AA-492BFB21AC7B}"/>
          </ac:spMkLst>
        </pc:spChg>
        <pc:spChg chg="add mod">
          <ac:chgData name="Fletcher Morris" userId="cf2a51da-cd1e-477f-bf3d-e274c24948cd" providerId="ADAL" clId="{7CE2915F-2F62-44E4-97B4-1FD580D9C23D}" dt="2026-09-16T15:31:13.556" v="1319" actId="1076"/>
          <ac:spMkLst>
            <pc:docMk/>
            <pc:sldMk cId="2996142585" sldId="2159"/>
            <ac:spMk id="10" creationId="{5F9BCB07-BD83-7F1F-1E7F-7EE48751FBE8}"/>
          </ac:spMkLst>
        </pc:spChg>
      </pc:sldChg>
      <pc:sldChg chg="modSp new mod ord">
        <pc:chgData name="Fletcher Morris" userId="cf2a51da-cd1e-477f-bf3d-e274c24948cd" providerId="ADAL" clId="{7CE2915F-2F62-44E4-97B4-1FD580D9C23D}" dt="2026-09-17T16:48:49.300" v="7033" actId="20577"/>
        <pc:sldMkLst>
          <pc:docMk/>
          <pc:sldMk cId="1146279739" sldId="2160"/>
        </pc:sldMkLst>
        <pc:spChg chg="mod">
          <ac:chgData name="Fletcher Morris" userId="cf2a51da-cd1e-477f-bf3d-e274c24948cd" providerId="ADAL" clId="{7CE2915F-2F62-44E4-97B4-1FD580D9C23D}" dt="2026-09-17T16:48:49.300" v="7033" actId="20577"/>
          <ac:spMkLst>
            <pc:docMk/>
            <pc:sldMk cId="1146279739" sldId="2160"/>
            <ac:spMk id="2" creationId="{9DF4CF1B-3B4F-1C8A-ED87-4FD6F08AB4B8}"/>
          </ac:spMkLst>
        </pc:spChg>
        <pc:spChg chg="mod">
          <ac:chgData name="Fletcher Morris" userId="cf2a51da-cd1e-477f-bf3d-e274c24948cd" providerId="ADAL" clId="{7CE2915F-2F62-44E4-97B4-1FD580D9C23D}" dt="2026-09-17T16:48:17.049" v="6957" actId="115"/>
          <ac:spMkLst>
            <pc:docMk/>
            <pc:sldMk cId="1146279739" sldId="2160"/>
            <ac:spMk id="3" creationId="{CABCE0BA-0FDA-3F83-66A9-66F7B0BB14B2}"/>
          </ac:spMkLst>
        </pc:spChg>
      </pc:sldChg>
      <pc:sldChg chg="modSp new mod">
        <pc:chgData name="Fletcher Morris" userId="cf2a51da-cd1e-477f-bf3d-e274c24948cd" providerId="ADAL" clId="{7CE2915F-2F62-44E4-97B4-1FD580D9C23D}" dt="2026-09-17T16:47:31.811" v="6955" actId="115"/>
        <pc:sldMkLst>
          <pc:docMk/>
          <pc:sldMk cId="1455023066" sldId="2161"/>
        </pc:sldMkLst>
        <pc:spChg chg="mod">
          <ac:chgData name="Fletcher Morris" userId="cf2a51da-cd1e-477f-bf3d-e274c24948cd" providerId="ADAL" clId="{7CE2915F-2F62-44E4-97B4-1FD580D9C23D}" dt="2026-09-16T13:48:03.076" v="298" actId="20577"/>
          <ac:spMkLst>
            <pc:docMk/>
            <pc:sldMk cId="1455023066" sldId="2161"/>
            <ac:spMk id="2" creationId="{C43D20BF-2A85-91B9-B434-5598C7DDEACE}"/>
          </ac:spMkLst>
        </pc:spChg>
        <pc:spChg chg="mod">
          <ac:chgData name="Fletcher Morris" userId="cf2a51da-cd1e-477f-bf3d-e274c24948cd" providerId="ADAL" clId="{7CE2915F-2F62-44E4-97B4-1FD580D9C23D}" dt="2026-09-17T16:09:38.412" v="5411" actId="27636"/>
          <ac:spMkLst>
            <pc:docMk/>
            <pc:sldMk cId="1455023066" sldId="2161"/>
            <ac:spMk id="3" creationId="{F0068FF4-7D79-F6AE-C044-7834BF204EB5}"/>
          </ac:spMkLst>
        </pc:spChg>
        <pc:spChg chg="mod">
          <ac:chgData name="Fletcher Morris" userId="cf2a51da-cd1e-477f-bf3d-e274c24948cd" providerId="ADAL" clId="{7CE2915F-2F62-44E4-97B4-1FD580D9C23D}" dt="2026-09-16T13:48:05.568" v="299" actId="20577"/>
          <ac:spMkLst>
            <pc:docMk/>
            <pc:sldMk cId="1455023066" sldId="2161"/>
            <ac:spMk id="4" creationId="{BD7A48F1-F5C6-F5DA-E120-57A02A1E2FD0}"/>
          </ac:spMkLst>
        </pc:spChg>
        <pc:spChg chg="mod">
          <ac:chgData name="Fletcher Morris" userId="cf2a51da-cd1e-477f-bf3d-e274c24948cd" providerId="ADAL" clId="{7CE2915F-2F62-44E4-97B4-1FD580D9C23D}" dt="2026-09-16T15:19:19.618" v="747" actId="20577"/>
          <ac:spMkLst>
            <pc:docMk/>
            <pc:sldMk cId="1455023066" sldId="2161"/>
            <ac:spMk id="5" creationId="{676E9529-301F-E918-4B0B-25D9EB9CF560}"/>
          </ac:spMkLst>
        </pc:spChg>
        <pc:spChg chg="mod">
          <ac:chgData name="Fletcher Morris" userId="cf2a51da-cd1e-477f-bf3d-e274c24948cd" providerId="ADAL" clId="{7CE2915F-2F62-44E4-97B4-1FD580D9C23D}" dt="2026-09-17T16:47:31.811" v="6955" actId="115"/>
          <ac:spMkLst>
            <pc:docMk/>
            <pc:sldMk cId="1455023066" sldId="2161"/>
            <ac:spMk id="6" creationId="{576BE98D-CE99-3095-1FF0-01384726857E}"/>
          </ac:spMkLst>
        </pc:spChg>
      </pc:sldChg>
      <pc:sldChg chg="addSp delSp modSp new mod modClrScheme chgLayout">
        <pc:chgData name="Fletcher Morris" userId="cf2a51da-cd1e-477f-bf3d-e274c24948cd" providerId="ADAL" clId="{7CE2915F-2F62-44E4-97B4-1FD580D9C23D}" dt="2026-09-16T15:18:46.419" v="727" actId="242"/>
        <pc:sldMkLst>
          <pc:docMk/>
          <pc:sldMk cId="628406362" sldId="2162"/>
        </pc:sldMkLst>
        <pc:spChg chg="add mod">
          <ac:chgData name="Fletcher Morris" userId="cf2a51da-cd1e-477f-bf3d-e274c24948cd" providerId="ADAL" clId="{7CE2915F-2F62-44E4-97B4-1FD580D9C23D}" dt="2026-09-16T15:18:46.419" v="727" actId="242"/>
          <ac:spMkLst>
            <pc:docMk/>
            <pc:sldMk cId="628406362" sldId="2162"/>
            <ac:spMk id="7" creationId="{3534D827-E617-1CF5-D57F-D808374F1C3B}"/>
          </ac:spMkLst>
        </pc:spChg>
        <pc:picChg chg="add mod ord">
          <ac:chgData name="Fletcher Morris" userId="cf2a51da-cd1e-477f-bf3d-e274c24948cd" providerId="ADAL" clId="{7CE2915F-2F62-44E4-97B4-1FD580D9C23D}" dt="2026-09-16T15:18:16.661" v="700" actId="26606"/>
          <ac:picMkLst>
            <pc:docMk/>
            <pc:sldMk cId="628406362" sldId="2162"/>
            <ac:picMk id="5" creationId="{CFC642F3-C8E9-FE8D-260B-F20514549624}"/>
          </ac:picMkLst>
        </pc:picChg>
      </pc:sldChg>
      <pc:sldChg chg="addSp delSp modSp new mod">
        <pc:chgData name="Fletcher Morris" userId="cf2a51da-cd1e-477f-bf3d-e274c24948cd" providerId="ADAL" clId="{7CE2915F-2F62-44E4-97B4-1FD580D9C23D}" dt="2026-09-16T15:23:55.488" v="909" actId="14100"/>
        <pc:sldMkLst>
          <pc:docMk/>
          <pc:sldMk cId="957523251" sldId="2163"/>
        </pc:sldMkLst>
        <pc:spChg chg="add mod">
          <ac:chgData name="Fletcher Morris" userId="cf2a51da-cd1e-477f-bf3d-e274c24948cd" providerId="ADAL" clId="{7CE2915F-2F62-44E4-97B4-1FD580D9C23D}" dt="2026-09-16T15:23:55.488" v="909" actId="14100"/>
          <ac:spMkLst>
            <pc:docMk/>
            <pc:sldMk cId="957523251" sldId="2163"/>
            <ac:spMk id="10" creationId="{48AA1819-8819-C6EB-B07F-84D61D0A27C7}"/>
          </ac:spMkLst>
        </pc:spChg>
        <pc:picChg chg="add mod ord">
          <ac:chgData name="Fletcher Morris" userId="cf2a51da-cd1e-477f-bf3d-e274c24948cd" providerId="ADAL" clId="{7CE2915F-2F62-44E4-97B4-1FD580D9C23D}" dt="2026-09-16T15:22:07.176" v="750" actId="26606"/>
          <ac:picMkLst>
            <pc:docMk/>
            <pc:sldMk cId="957523251" sldId="2163"/>
            <ac:picMk id="5" creationId="{28C9E0DD-9CF6-19DC-3D71-E967D2471852}"/>
          </ac:picMkLst>
        </pc:picChg>
      </pc:sldChg>
      <pc:sldChg chg="addSp delSp modSp new mod">
        <pc:chgData name="Fletcher Morris" userId="cf2a51da-cd1e-477f-bf3d-e274c24948cd" providerId="ADAL" clId="{7CE2915F-2F62-44E4-97B4-1FD580D9C23D}" dt="2026-09-16T15:29:10.058" v="1313" actId="20577"/>
        <pc:sldMkLst>
          <pc:docMk/>
          <pc:sldMk cId="3779132425" sldId="2164"/>
        </pc:sldMkLst>
        <pc:spChg chg="mod">
          <ac:chgData name="Fletcher Morris" userId="cf2a51da-cd1e-477f-bf3d-e274c24948cd" providerId="ADAL" clId="{7CE2915F-2F62-44E4-97B4-1FD580D9C23D}" dt="2026-09-16T15:29:10.058" v="1313" actId="20577"/>
          <ac:spMkLst>
            <pc:docMk/>
            <pc:sldMk cId="3779132425" sldId="2164"/>
            <ac:spMk id="2" creationId="{C59BED87-F613-B7D6-1B31-0BFC9A711F88}"/>
          </ac:spMkLst>
        </pc:spChg>
        <pc:spChg chg="mod">
          <ac:chgData name="Fletcher Morris" userId="cf2a51da-cd1e-477f-bf3d-e274c24948cd" providerId="ADAL" clId="{7CE2915F-2F62-44E4-97B4-1FD580D9C23D}" dt="2026-09-16T15:27:54.705" v="1287" actId="26606"/>
          <ac:spMkLst>
            <pc:docMk/>
            <pc:sldMk cId="3779132425" sldId="2164"/>
            <ac:spMk id="4" creationId="{9C479CC8-B312-2D6C-20D5-12E918F1E57B}"/>
          </ac:spMkLst>
        </pc:spChg>
        <pc:picChg chg="add mod ord">
          <ac:chgData name="Fletcher Morris" userId="cf2a51da-cd1e-477f-bf3d-e274c24948cd" providerId="ADAL" clId="{7CE2915F-2F62-44E4-97B4-1FD580D9C23D}" dt="2026-09-16T15:27:58.674" v="1288" actId="14100"/>
          <ac:picMkLst>
            <pc:docMk/>
            <pc:sldMk cId="3779132425" sldId="2164"/>
            <ac:picMk id="6" creationId="{39C58649-EC17-DAA6-3C99-D2A909991B06}"/>
          </ac:picMkLst>
        </pc:picChg>
      </pc:sldChg>
      <pc:sldChg chg="addSp delSp modSp new mod">
        <pc:chgData name="Fletcher Morris" userId="cf2a51da-cd1e-477f-bf3d-e274c24948cd" providerId="ADAL" clId="{7CE2915F-2F62-44E4-97B4-1FD580D9C23D}" dt="2026-09-17T16:47:23.457" v="6953" actId="115"/>
        <pc:sldMkLst>
          <pc:docMk/>
          <pc:sldMk cId="2245516694" sldId="2165"/>
        </pc:sldMkLst>
        <pc:spChg chg="mod">
          <ac:chgData name="Fletcher Morris" userId="cf2a51da-cd1e-477f-bf3d-e274c24948cd" providerId="ADAL" clId="{7CE2915F-2F62-44E4-97B4-1FD580D9C23D}" dt="2026-09-17T16:47:23.457" v="6953" actId="115"/>
          <ac:spMkLst>
            <pc:docMk/>
            <pc:sldMk cId="2245516694" sldId="2165"/>
            <ac:spMk id="4" creationId="{8B144CA7-994B-7469-4F99-9066F4B6577D}"/>
          </ac:spMkLst>
        </pc:spChg>
        <pc:spChg chg="add mod">
          <ac:chgData name="Fletcher Morris" userId="cf2a51da-cd1e-477f-bf3d-e274c24948cd" providerId="ADAL" clId="{7CE2915F-2F62-44E4-97B4-1FD580D9C23D}" dt="2026-09-16T15:36:56.304" v="1398" actId="1076"/>
          <ac:spMkLst>
            <pc:docMk/>
            <pc:sldMk cId="2245516694" sldId="2165"/>
            <ac:spMk id="5" creationId="{E9AF6193-0F2A-E3E3-C369-1ED56AD08A77}"/>
          </ac:spMkLst>
        </pc:spChg>
        <pc:spChg chg="add mod">
          <ac:chgData name="Fletcher Morris" userId="cf2a51da-cd1e-477f-bf3d-e274c24948cd" providerId="ADAL" clId="{7CE2915F-2F62-44E4-97B4-1FD580D9C23D}" dt="2026-09-17T16:09:21.456" v="5375" actId="20577"/>
          <ac:spMkLst>
            <pc:docMk/>
            <pc:sldMk cId="2245516694" sldId="2165"/>
            <ac:spMk id="6" creationId="{800662B0-C65C-4026-F654-45BEF9292ACD}"/>
          </ac:spMkLst>
        </pc:spChg>
        <pc:spChg chg="add mod">
          <ac:chgData name="Fletcher Morris" userId="cf2a51da-cd1e-477f-bf3d-e274c24948cd" providerId="ADAL" clId="{7CE2915F-2F62-44E4-97B4-1FD580D9C23D}" dt="2026-09-16T15:36:52.964" v="1397" actId="403"/>
          <ac:spMkLst>
            <pc:docMk/>
            <pc:sldMk cId="2245516694" sldId="2165"/>
            <ac:spMk id="7" creationId="{A8F76842-9332-A79A-B2F8-1708E597BC47}"/>
          </ac:spMkLst>
        </pc:spChg>
        <pc:spChg chg="add mod">
          <ac:chgData name="Fletcher Morris" userId="cf2a51da-cd1e-477f-bf3d-e274c24948cd" providerId="ADAL" clId="{7CE2915F-2F62-44E4-97B4-1FD580D9C23D}" dt="2026-09-16T15:39:33.106" v="1756" actId="20577"/>
          <ac:spMkLst>
            <pc:docMk/>
            <pc:sldMk cId="2245516694" sldId="2165"/>
            <ac:spMk id="8" creationId="{76C83C55-5C5E-32E7-49AA-E5A44060CA8B}"/>
          </ac:spMkLst>
        </pc:spChg>
      </pc:sldChg>
      <pc:sldChg chg="addSp delSp modSp new mod">
        <pc:chgData name="Fletcher Morris" userId="cf2a51da-cd1e-477f-bf3d-e274c24948cd" providerId="ADAL" clId="{7CE2915F-2F62-44E4-97B4-1FD580D9C23D}" dt="2026-09-16T15:45:33.512" v="1895" actId="26606"/>
        <pc:sldMkLst>
          <pc:docMk/>
          <pc:sldMk cId="3887934201" sldId="2166"/>
        </pc:sldMkLst>
        <pc:spChg chg="mod">
          <ac:chgData name="Fletcher Morris" userId="cf2a51da-cd1e-477f-bf3d-e274c24948cd" providerId="ADAL" clId="{7CE2915F-2F62-44E4-97B4-1FD580D9C23D}" dt="2026-09-16T15:45:33.512" v="1895" actId="26606"/>
          <ac:spMkLst>
            <pc:docMk/>
            <pc:sldMk cId="3887934201" sldId="2166"/>
            <ac:spMk id="3" creationId="{0DCAF9B5-E263-0395-572C-63D8B0A8C891}"/>
          </ac:spMkLst>
        </pc:spChg>
        <pc:picChg chg="add mod ord">
          <ac:chgData name="Fletcher Morris" userId="cf2a51da-cd1e-477f-bf3d-e274c24948cd" providerId="ADAL" clId="{7CE2915F-2F62-44E4-97B4-1FD580D9C23D}" dt="2026-09-16T15:45:33.512" v="1895" actId="26606"/>
          <ac:picMkLst>
            <pc:docMk/>
            <pc:sldMk cId="3887934201" sldId="2166"/>
            <ac:picMk id="5" creationId="{9E677B63-2E48-732B-0940-81F37CC41577}"/>
          </ac:picMkLst>
        </pc:picChg>
      </pc:sldChg>
      <pc:sldChg chg="addSp delSp modSp new mod ord modClrScheme chgLayout">
        <pc:chgData name="Fletcher Morris" userId="cf2a51da-cd1e-477f-bf3d-e274c24948cd" providerId="ADAL" clId="{7CE2915F-2F62-44E4-97B4-1FD580D9C23D}" dt="2026-09-16T15:56:22.769" v="2352" actId="20577"/>
        <pc:sldMkLst>
          <pc:docMk/>
          <pc:sldMk cId="383387532" sldId="2167"/>
        </pc:sldMkLst>
        <pc:spChg chg="mod ord">
          <ac:chgData name="Fletcher Morris" userId="cf2a51da-cd1e-477f-bf3d-e274c24948cd" providerId="ADAL" clId="{7CE2915F-2F62-44E4-97B4-1FD580D9C23D}" dt="2026-09-16T15:53:05.787" v="2279" actId="26606"/>
          <ac:spMkLst>
            <pc:docMk/>
            <pc:sldMk cId="383387532" sldId="2167"/>
            <ac:spMk id="2" creationId="{53FF80D7-1F77-0583-1EF6-06C29342031B}"/>
          </ac:spMkLst>
        </pc:spChg>
        <pc:spChg chg="mod ord">
          <ac:chgData name="Fletcher Morris" userId="cf2a51da-cd1e-477f-bf3d-e274c24948cd" providerId="ADAL" clId="{7CE2915F-2F62-44E4-97B4-1FD580D9C23D}" dt="2026-09-16T15:53:05.787" v="2279" actId="26606"/>
          <ac:spMkLst>
            <pc:docMk/>
            <pc:sldMk cId="383387532" sldId="2167"/>
            <ac:spMk id="4" creationId="{02BCB37D-784C-CDF2-66D3-E55B33EBB0DF}"/>
          </ac:spMkLst>
        </pc:spChg>
        <pc:spChg chg="add mod">
          <ac:chgData name="Fletcher Morris" userId="cf2a51da-cd1e-477f-bf3d-e274c24948cd" providerId="ADAL" clId="{7CE2915F-2F62-44E4-97B4-1FD580D9C23D}" dt="2026-09-16T15:56:22.769" v="2352" actId="20577"/>
          <ac:spMkLst>
            <pc:docMk/>
            <pc:sldMk cId="383387532" sldId="2167"/>
            <ac:spMk id="8" creationId="{379B87C0-2FF3-1CAC-9AE2-29B63B35FD81}"/>
          </ac:spMkLst>
        </pc:spChg>
        <pc:picChg chg="add mod">
          <ac:chgData name="Fletcher Morris" userId="cf2a51da-cd1e-477f-bf3d-e274c24948cd" providerId="ADAL" clId="{7CE2915F-2F62-44E4-97B4-1FD580D9C23D}" dt="2026-09-16T15:53:41.990" v="2281" actId="1076"/>
          <ac:picMkLst>
            <pc:docMk/>
            <pc:sldMk cId="383387532" sldId="2167"/>
            <ac:picMk id="7" creationId="{3F96A1B5-8456-79FD-046F-8AD1A55C5BCB}"/>
          </ac:picMkLst>
        </pc:picChg>
      </pc:sldChg>
      <pc:sldChg chg="addSp modSp new mod">
        <pc:chgData name="Fletcher Morris" userId="cf2a51da-cd1e-477f-bf3d-e274c24948cd" providerId="ADAL" clId="{7CE2915F-2F62-44E4-97B4-1FD580D9C23D}" dt="2026-09-16T17:14:33.822" v="3047" actId="14100"/>
        <pc:sldMkLst>
          <pc:docMk/>
          <pc:sldMk cId="3357602981" sldId="2168"/>
        </pc:sldMkLst>
        <pc:spChg chg="mod">
          <ac:chgData name="Fletcher Morris" userId="cf2a51da-cd1e-477f-bf3d-e274c24948cd" providerId="ADAL" clId="{7CE2915F-2F62-44E4-97B4-1FD580D9C23D}" dt="2026-09-16T17:14:02.203" v="3039" actId="1076"/>
          <ac:spMkLst>
            <pc:docMk/>
            <pc:sldMk cId="3357602981" sldId="2168"/>
            <ac:spMk id="2" creationId="{155B7FA2-789D-9237-211D-48F23271BE7A}"/>
          </ac:spMkLst>
        </pc:spChg>
        <pc:spChg chg="mod">
          <ac:chgData name="Fletcher Morris" userId="cf2a51da-cd1e-477f-bf3d-e274c24948cd" providerId="ADAL" clId="{7CE2915F-2F62-44E4-97B4-1FD580D9C23D}" dt="2026-09-16T15:59:01.892" v="2378" actId="20577"/>
          <ac:spMkLst>
            <pc:docMk/>
            <pc:sldMk cId="3357602981" sldId="2168"/>
            <ac:spMk id="3" creationId="{C54DB935-5FCA-EA41-152C-F4E6A8A04545}"/>
          </ac:spMkLst>
        </pc:spChg>
        <pc:spChg chg="add mod">
          <ac:chgData name="Fletcher Morris" userId="cf2a51da-cd1e-477f-bf3d-e274c24948cd" providerId="ADAL" clId="{7CE2915F-2F62-44E4-97B4-1FD580D9C23D}" dt="2026-09-16T17:14:33.822" v="3047" actId="14100"/>
          <ac:spMkLst>
            <pc:docMk/>
            <pc:sldMk cId="3357602981" sldId="2168"/>
            <ac:spMk id="7" creationId="{008F55A4-F7B2-90B7-4E20-6298C5F8F380}"/>
          </ac:spMkLst>
        </pc:spChg>
        <pc:picChg chg="add mod">
          <ac:chgData name="Fletcher Morris" userId="cf2a51da-cd1e-477f-bf3d-e274c24948cd" providerId="ADAL" clId="{7CE2915F-2F62-44E4-97B4-1FD580D9C23D}" dt="2026-09-16T17:14:21.119" v="3043" actId="1076"/>
          <ac:picMkLst>
            <pc:docMk/>
            <pc:sldMk cId="3357602981" sldId="2168"/>
            <ac:picMk id="5" creationId="{066E41A4-86E5-E6B8-0E6A-D338692DBAF1}"/>
          </ac:picMkLst>
        </pc:picChg>
      </pc:sldChg>
      <pc:sldChg chg="addSp delSp modSp new mod modClrScheme chgLayout">
        <pc:chgData name="Fletcher Morris" userId="cf2a51da-cd1e-477f-bf3d-e274c24948cd" providerId="ADAL" clId="{7CE2915F-2F62-44E4-97B4-1FD580D9C23D}" dt="2026-09-16T16:59:14.548" v="2667" actId="403"/>
        <pc:sldMkLst>
          <pc:docMk/>
          <pc:sldMk cId="3886329499" sldId="2169"/>
        </pc:sldMkLst>
        <pc:spChg chg="mod">
          <ac:chgData name="Fletcher Morris" userId="cf2a51da-cd1e-477f-bf3d-e274c24948cd" providerId="ADAL" clId="{7CE2915F-2F62-44E4-97B4-1FD580D9C23D}" dt="2026-09-16T16:59:14.548" v="2667" actId="403"/>
          <ac:spMkLst>
            <pc:docMk/>
            <pc:sldMk cId="3886329499" sldId="2169"/>
            <ac:spMk id="2" creationId="{B268A90D-48F9-41C7-69AB-7F55E8A6A4BC}"/>
          </ac:spMkLst>
        </pc:spChg>
        <pc:spChg chg="mod">
          <ac:chgData name="Fletcher Morris" userId="cf2a51da-cd1e-477f-bf3d-e274c24948cd" providerId="ADAL" clId="{7CE2915F-2F62-44E4-97B4-1FD580D9C23D}" dt="2026-09-16T16:58:00.913" v="2647" actId="1076"/>
          <ac:spMkLst>
            <pc:docMk/>
            <pc:sldMk cId="3886329499" sldId="2169"/>
            <ac:spMk id="3" creationId="{581FD59B-1F1A-995A-710C-D7D4A6FDEA70}"/>
          </ac:spMkLst>
        </pc:spChg>
        <pc:spChg chg="add mod">
          <ac:chgData name="Fletcher Morris" userId="cf2a51da-cd1e-477f-bf3d-e274c24948cd" providerId="ADAL" clId="{7CE2915F-2F62-44E4-97B4-1FD580D9C23D}" dt="2026-09-16T16:59:01.072" v="2659" actId="1582"/>
          <ac:spMkLst>
            <pc:docMk/>
            <pc:sldMk cId="3886329499" sldId="2169"/>
            <ac:spMk id="8" creationId="{12CDD5DB-E617-265C-0172-95A2DB0EB245}"/>
          </ac:spMkLst>
        </pc:spChg>
        <pc:picChg chg="add mod">
          <ac:chgData name="Fletcher Morris" userId="cf2a51da-cd1e-477f-bf3d-e274c24948cd" providerId="ADAL" clId="{7CE2915F-2F62-44E4-97B4-1FD580D9C23D}" dt="2026-09-16T16:59:01.927" v="2660" actId="1076"/>
          <ac:picMkLst>
            <pc:docMk/>
            <pc:sldMk cId="3886329499" sldId="2169"/>
            <ac:picMk id="7" creationId="{5F3DA20E-F9B7-19B0-0147-C91F563FE2D4}"/>
          </ac:picMkLst>
        </pc:picChg>
      </pc:sldChg>
      <pc:sldChg chg="modSp add mod ord">
        <pc:chgData name="Fletcher Morris" userId="cf2a51da-cd1e-477f-bf3d-e274c24948cd" providerId="ADAL" clId="{7CE2915F-2F62-44E4-97B4-1FD580D9C23D}" dt="2026-09-17T16:47:09.180" v="6950" actId="122"/>
        <pc:sldMkLst>
          <pc:docMk/>
          <pc:sldMk cId="2144332243" sldId="2173"/>
        </pc:sldMkLst>
        <pc:spChg chg="mod">
          <ac:chgData name="Fletcher Morris" userId="cf2a51da-cd1e-477f-bf3d-e274c24948cd" providerId="ADAL" clId="{7CE2915F-2F62-44E4-97B4-1FD580D9C23D}" dt="2026-09-17T16:09:01.106" v="5344" actId="20577"/>
          <ac:spMkLst>
            <pc:docMk/>
            <pc:sldMk cId="2144332243" sldId="2173"/>
            <ac:spMk id="3" creationId="{17D1D01D-92C7-288A-9A0E-2F17B3289376}"/>
          </ac:spMkLst>
        </pc:spChg>
        <pc:spChg chg="mod">
          <ac:chgData name="Fletcher Morris" userId="cf2a51da-cd1e-477f-bf3d-e274c24948cd" providerId="ADAL" clId="{7CE2915F-2F62-44E4-97B4-1FD580D9C23D}" dt="2026-09-16T18:47:45.278" v="3479" actId="20577"/>
          <ac:spMkLst>
            <pc:docMk/>
            <pc:sldMk cId="2144332243" sldId="2173"/>
            <ac:spMk id="5" creationId="{81BC70FC-A250-BBCB-67E3-BA9EE9ABE4AB}"/>
          </ac:spMkLst>
        </pc:spChg>
        <pc:spChg chg="mod">
          <ac:chgData name="Fletcher Morris" userId="cf2a51da-cd1e-477f-bf3d-e274c24948cd" providerId="ADAL" clId="{7CE2915F-2F62-44E4-97B4-1FD580D9C23D}" dt="2026-09-17T16:47:09.180" v="6950" actId="122"/>
          <ac:spMkLst>
            <pc:docMk/>
            <pc:sldMk cId="2144332243" sldId="2173"/>
            <ac:spMk id="6" creationId="{4D2A0353-0CC5-F94C-78F0-83B3A9ADEA1A}"/>
          </ac:spMkLst>
        </pc:spChg>
      </pc:sldChg>
      <pc:sldChg chg="modSp new mod">
        <pc:chgData name="Fletcher Morris" userId="cf2a51da-cd1e-477f-bf3d-e274c24948cd" providerId="ADAL" clId="{7CE2915F-2F62-44E4-97B4-1FD580D9C23D}" dt="2026-09-16T19:04:01.016" v="4193" actId="20577"/>
        <pc:sldMkLst>
          <pc:docMk/>
          <pc:sldMk cId="282668628" sldId="2174"/>
        </pc:sldMkLst>
        <pc:spChg chg="mod">
          <ac:chgData name="Fletcher Morris" userId="cf2a51da-cd1e-477f-bf3d-e274c24948cd" providerId="ADAL" clId="{7CE2915F-2F62-44E4-97B4-1FD580D9C23D}" dt="2026-09-16T19:04:01.016" v="4193" actId="20577"/>
          <ac:spMkLst>
            <pc:docMk/>
            <pc:sldMk cId="282668628" sldId="2174"/>
            <ac:spMk id="2" creationId="{A4DED308-952A-E2E8-BE36-8F917F809AE2}"/>
          </ac:spMkLst>
        </pc:spChg>
        <pc:spChg chg="mod">
          <ac:chgData name="Fletcher Morris" userId="cf2a51da-cd1e-477f-bf3d-e274c24948cd" providerId="ADAL" clId="{7CE2915F-2F62-44E4-97B4-1FD580D9C23D}" dt="2026-09-16T18:53:49.295" v="3755" actId="20577"/>
          <ac:spMkLst>
            <pc:docMk/>
            <pc:sldMk cId="282668628" sldId="2174"/>
            <ac:spMk id="3" creationId="{8D8939D7-8B12-8081-DD22-AFD4F5B50AEB}"/>
          </ac:spMkLst>
        </pc:spChg>
      </pc:sldChg>
      <pc:sldChg chg="modSp new mod">
        <pc:chgData name="Fletcher Morris" userId="cf2a51da-cd1e-477f-bf3d-e274c24948cd" providerId="ADAL" clId="{7CE2915F-2F62-44E4-97B4-1FD580D9C23D}" dt="2026-09-16T19:12:34.297" v="4719" actId="20577"/>
        <pc:sldMkLst>
          <pc:docMk/>
          <pc:sldMk cId="3272202414" sldId="2175"/>
        </pc:sldMkLst>
        <pc:spChg chg="mod">
          <ac:chgData name="Fletcher Morris" userId="cf2a51da-cd1e-477f-bf3d-e274c24948cd" providerId="ADAL" clId="{7CE2915F-2F62-44E4-97B4-1FD580D9C23D}" dt="2026-09-16T19:12:34.297" v="4719" actId="20577"/>
          <ac:spMkLst>
            <pc:docMk/>
            <pc:sldMk cId="3272202414" sldId="2175"/>
            <ac:spMk id="2" creationId="{8AEA6B7C-5494-470D-FA37-7AA66779A791}"/>
          </ac:spMkLst>
        </pc:spChg>
        <pc:spChg chg="mod">
          <ac:chgData name="Fletcher Morris" userId="cf2a51da-cd1e-477f-bf3d-e274c24948cd" providerId="ADAL" clId="{7CE2915F-2F62-44E4-97B4-1FD580D9C23D}" dt="2026-09-16T19:04:56.733" v="4212" actId="20577"/>
          <ac:spMkLst>
            <pc:docMk/>
            <pc:sldMk cId="3272202414" sldId="2175"/>
            <ac:spMk id="3" creationId="{68DA4547-FCF6-5524-58A0-1971B041E28E}"/>
          </ac:spMkLst>
        </pc:spChg>
      </pc:sldChg>
      <pc:sldChg chg="addSp delSp modSp add mod">
        <pc:chgData name="Fletcher Morris" userId="cf2a51da-cd1e-477f-bf3d-e274c24948cd" providerId="ADAL" clId="{7CE2915F-2F62-44E4-97B4-1FD580D9C23D}" dt="2026-09-16T18:55:33.435" v="3788" actId="403"/>
        <pc:sldMkLst>
          <pc:docMk/>
          <pc:sldMk cId="3611189855" sldId="2176"/>
        </pc:sldMkLst>
        <pc:spChg chg="mod">
          <ac:chgData name="Fletcher Morris" userId="cf2a51da-cd1e-477f-bf3d-e274c24948cd" providerId="ADAL" clId="{7CE2915F-2F62-44E4-97B4-1FD580D9C23D}" dt="2026-09-16T18:54:27.185" v="3779" actId="20577"/>
          <ac:spMkLst>
            <pc:docMk/>
            <pc:sldMk cId="3611189855" sldId="2176"/>
            <ac:spMk id="3" creationId="{AB09FD09-3820-2B4F-DAA7-BD52FDA89DDB}"/>
          </ac:spMkLst>
        </pc:spChg>
        <pc:spChg chg="add mod">
          <ac:chgData name="Fletcher Morris" userId="cf2a51da-cd1e-477f-bf3d-e274c24948cd" providerId="ADAL" clId="{7CE2915F-2F62-44E4-97B4-1FD580D9C23D}" dt="2026-09-16T18:55:33.435" v="3788" actId="403"/>
          <ac:spMkLst>
            <pc:docMk/>
            <pc:sldMk cId="3611189855" sldId="2176"/>
            <ac:spMk id="5" creationId="{845E307F-74EF-4A89-8C8F-9005ADF58FF7}"/>
          </ac:spMkLst>
        </pc:spChg>
        <pc:picChg chg="add mod">
          <ac:chgData name="Fletcher Morris" userId="cf2a51da-cd1e-477f-bf3d-e274c24948cd" providerId="ADAL" clId="{7CE2915F-2F62-44E4-97B4-1FD580D9C23D}" dt="2026-09-16T18:55:17.736" v="3785" actId="1076"/>
          <ac:picMkLst>
            <pc:docMk/>
            <pc:sldMk cId="3611189855" sldId="2176"/>
            <ac:picMk id="4" creationId="{40FF2E80-08FD-A8AC-0F5C-CCF8BFA32F44}"/>
          </ac:picMkLst>
        </pc:picChg>
      </pc:sldChg>
      <pc:sldChg chg="modSp new mod">
        <pc:chgData name="Fletcher Morris" userId="cf2a51da-cd1e-477f-bf3d-e274c24948cd" providerId="ADAL" clId="{7CE2915F-2F62-44E4-97B4-1FD580D9C23D}" dt="2026-09-17T18:25:41.438" v="7036" actId="1036"/>
        <pc:sldMkLst>
          <pc:docMk/>
          <pc:sldMk cId="2827422782" sldId="2178"/>
        </pc:sldMkLst>
        <pc:spChg chg="mod">
          <ac:chgData name="Fletcher Morris" userId="cf2a51da-cd1e-477f-bf3d-e274c24948cd" providerId="ADAL" clId="{7CE2915F-2F62-44E4-97B4-1FD580D9C23D}" dt="2026-09-16T19:17:09.338" v="5023" actId="20577"/>
          <ac:spMkLst>
            <pc:docMk/>
            <pc:sldMk cId="2827422782" sldId="2178"/>
            <ac:spMk id="4" creationId="{FB2162AB-EB28-77A8-EA79-3A9633D3EAA7}"/>
          </ac:spMkLst>
        </pc:spChg>
      </pc:sldChg>
      <pc:sldChg chg="modSp add mod ord">
        <pc:chgData name="Fletcher Morris" userId="cf2a51da-cd1e-477f-bf3d-e274c24948cd" providerId="ADAL" clId="{7CE2915F-2F62-44E4-97B4-1FD580D9C23D}" dt="2026-09-17T16:46:58.999" v="6948" actId="122"/>
        <pc:sldMkLst>
          <pc:docMk/>
          <pc:sldMk cId="974684878" sldId="2179"/>
        </pc:sldMkLst>
        <pc:spChg chg="mod">
          <ac:chgData name="Fletcher Morris" userId="cf2a51da-cd1e-477f-bf3d-e274c24948cd" providerId="ADAL" clId="{7CE2915F-2F62-44E4-97B4-1FD580D9C23D}" dt="2026-09-17T16:11:18.094" v="5575"/>
          <ac:spMkLst>
            <pc:docMk/>
            <pc:sldMk cId="974684878" sldId="2179"/>
            <ac:spMk id="3" creationId="{59F1935B-359F-CC96-401C-7BAF68683276}"/>
          </ac:spMkLst>
        </pc:spChg>
        <pc:spChg chg="mod">
          <ac:chgData name="Fletcher Morris" userId="cf2a51da-cd1e-477f-bf3d-e274c24948cd" providerId="ADAL" clId="{7CE2915F-2F62-44E4-97B4-1FD580D9C23D}" dt="2026-09-17T16:15:23.710" v="5856" actId="21"/>
          <ac:spMkLst>
            <pc:docMk/>
            <pc:sldMk cId="974684878" sldId="2179"/>
            <ac:spMk id="5" creationId="{C2697EBB-DA56-E6B0-6E1F-F52FF59D544D}"/>
          </ac:spMkLst>
        </pc:spChg>
        <pc:spChg chg="mod">
          <ac:chgData name="Fletcher Morris" userId="cf2a51da-cd1e-477f-bf3d-e274c24948cd" providerId="ADAL" clId="{7CE2915F-2F62-44E4-97B4-1FD580D9C23D}" dt="2026-09-17T16:46:58.999" v="6948" actId="122"/>
          <ac:spMkLst>
            <pc:docMk/>
            <pc:sldMk cId="974684878" sldId="2179"/>
            <ac:spMk id="6" creationId="{665BEF59-CF60-197D-DC59-08C2837B9BDE}"/>
          </ac:spMkLst>
        </pc:spChg>
      </pc:sldChg>
      <pc:sldChg chg="addSp modSp new mod">
        <pc:chgData name="Fletcher Morris" userId="cf2a51da-cd1e-477f-bf3d-e274c24948cd" providerId="ADAL" clId="{7CE2915F-2F62-44E4-97B4-1FD580D9C23D}" dt="2026-09-17T18:32:14.382" v="7338" actId="1076"/>
        <pc:sldMkLst>
          <pc:docMk/>
          <pc:sldMk cId="3761250098" sldId="2180"/>
        </pc:sldMkLst>
        <pc:spChg chg="mod">
          <ac:chgData name="Fletcher Morris" userId="cf2a51da-cd1e-477f-bf3d-e274c24948cd" providerId="ADAL" clId="{7CE2915F-2F62-44E4-97B4-1FD580D9C23D}" dt="2026-09-17T18:32:10.761" v="7337" actId="14100"/>
          <ac:spMkLst>
            <pc:docMk/>
            <pc:sldMk cId="3761250098" sldId="2180"/>
            <ac:spMk id="2" creationId="{66B66512-B8F6-4FE4-6A1E-D87A42099D87}"/>
          </ac:spMkLst>
        </pc:spChg>
        <pc:spChg chg="mod">
          <ac:chgData name="Fletcher Morris" userId="cf2a51da-cd1e-477f-bf3d-e274c24948cd" providerId="ADAL" clId="{7CE2915F-2F62-44E4-97B4-1FD580D9C23D}" dt="2026-09-17T16:15:47.839" v="5876" actId="20577"/>
          <ac:spMkLst>
            <pc:docMk/>
            <pc:sldMk cId="3761250098" sldId="2180"/>
            <ac:spMk id="3" creationId="{F90284E6-5A69-EB0F-FF48-70F06AB23C1F}"/>
          </ac:spMkLst>
        </pc:spChg>
        <pc:picChg chg="add mod">
          <ac:chgData name="Fletcher Morris" userId="cf2a51da-cd1e-477f-bf3d-e274c24948cd" providerId="ADAL" clId="{7CE2915F-2F62-44E4-97B4-1FD580D9C23D}" dt="2026-09-17T18:32:14.382" v="7338" actId="1076"/>
          <ac:picMkLst>
            <pc:docMk/>
            <pc:sldMk cId="3761250098" sldId="2180"/>
            <ac:picMk id="4" creationId="{C55A4769-325A-5E40-C3F6-EF5CD70C9E6B}"/>
          </ac:picMkLst>
        </pc:picChg>
      </pc:sldChg>
      <pc:sldChg chg="addSp delSp modSp new mod modClrScheme chgLayout">
        <pc:chgData name="Fletcher Morris" userId="cf2a51da-cd1e-477f-bf3d-e274c24948cd" providerId="ADAL" clId="{7CE2915F-2F62-44E4-97B4-1FD580D9C23D}" dt="2026-09-17T16:26:38.339" v="6557" actId="113"/>
        <pc:sldMkLst>
          <pc:docMk/>
          <pc:sldMk cId="822127152" sldId="2181"/>
        </pc:sldMkLst>
        <pc:spChg chg="mod ord">
          <ac:chgData name="Fletcher Morris" userId="cf2a51da-cd1e-477f-bf3d-e274c24948cd" providerId="ADAL" clId="{7CE2915F-2F62-44E4-97B4-1FD580D9C23D}" dt="2026-09-17T16:26:38.339" v="6557" actId="113"/>
          <ac:spMkLst>
            <pc:docMk/>
            <pc:sldMk cId="822127152" sldId="2181"/>
            <ac:spMk id="2" creationId="{F82DAF06-0A2B-34FD-6D60-C922EA5C04F4}"/>
          </ac:spMkLst>
        </pc:spChg>
        <pc:spChg chg="mod ord">
          <ac:chgData name="Fletcher Morris" userId="cf2a51da-cd1e-477f-bf3d-e274c24948cd" providerId="ADAL" clId="{7CE2915F-2F62-44E4-97B4-1FD580D9C23D}" dt="2026-09-17T16:26:12.930" v="6469" actId="700"/>
          <ac:spMkLst>
            <pc:docMk/>
            <pc:sldMk cId="822127152" sldId="2181"/>
            <ac:spMk id="4" creationId="{A8A96A57-E69E-4B1C-98F3-DAEFB996FB58}"/>
          </ac:spMkLst>
        </pc:spChg>
      </pc:sldChg>
      <pc:sldChg chg="modSp new mod">
        <pc:chgData name="Fletcher Morris" userId="cf2a51da-cd1e-477f-bf3d-e274c24948cd" providerId="ADAL" clId="{7CE2915F-2F62-44E4-97B4-1FD580D9C23D}" dt="2026-09-17T16:20:38.512" v="6171" actId="20577"/>
        <pc:sldMkLst>
          <pc:docMk/>
          <pc:sldMk cId="3453775950" sldId="2182"/>
        </pc:sldMkLst>
        <pc:spChg chg="mod">
          <ac:chgData name="Fletcher Morris" userId="cf2a51da-cd1e-477f-bf3d-e274c24948cd" providerId="ADAL" clId="{7CE2915F-2F62-44E4-97B4-1FD580D9C23D}" dt="2026-09-17T16:20:38.512" v="6171" actId="20577"/>
          <ac:spMkLst>
            <pc:docMk/>
            <pc:sldMk cId="3453775950" sldId="2182"/>
            <ac:spMk id="2" creationId="{29E40030-3495-EE00-C278-672EDBBD82DB}"/>
          </ac:spMkLst>
        </pc:spChg>
        <pc:spChg chg="mod">
          <ac:chgData name="Fletcher Morris" userId="cf2a51da-cd1e-477f-bf3d-e274c24948cd" providerId="ADAL" clId="{7CE2915F-2F62-44E4-97B4-1FD580D9C23D}" dt="2026-09-17T16:19:33.603" v="6040" actId="122"/>
          <ac:spMkLst>
            <pc:docMk/>
            <pc:sldMk cId="3453775950" sldId="2182"/>
            <ac:spMk id="3" creationId="{BAF028F9-BE37-BF0F-1EBA-F3521BA3D5CD}"/>
          </ac:spMkLst>
        </pc:spChg>
      </pc:sldChg>
      <pc:sldChg chg="modSp new mod">
        <pc:chgData name="Fletcher Morris" userId="cf2a51da-cd1e-477f-bf3d-e274c24948cd" providerId="ADAL" clId="{7CE2915F-2F62-44E4-97B4-1FD580D9C23D}" dt="2026-09-17T16:20:55.773" v="6173" actId="20577"/>
        <pc:sldMkLst>
          <pc:docMk/>
          <pc:sldMk cId="1128589502" sldId="2183"/>
        </pc:sldMkLst>
        <pc:spChg chg="mod">
          <ac:chgData name="Fletcher Morris" userId="cf2a51da-cd1e-477f-bf3d-e274c24948cd" providerId="ADAL" clId="{7CE2915F-2F62-44E4-97B4-1FD580D9C23D}" dt="2026-09-17T16:20:55.773" v="6173" actId="20577"/>
          <ac:spMkLst>
            <pc:docMk/>
            <pc:sldMk cId="1128589502" sldId="2183"/>
            <ac:spMk id="2" creationId="{FD1379FA-137A-A802-CCFC-AC20E9E387CE}"/>
          </ac:spMkLst>
        </pc:spChg>
        <pc:spChg chg="mod">
          <ac:chgData name="Fletcher Morris" userId="cf2a51da-cd1e-477f-bf3d-e274c24948cd" providerId="ADAL" clId="{7CE2915F-2F62-44E4-97B4-1FD580D9C23D}" dt="2026-09-17T16:20:15.744" v="6080" actId="122"/>
          <ac:spMkLst>
            <pc:docMk/>
            <pc:sldMk cId="1128589502" sldId="2183"/>
            <ac:spMk id="3" creationId="{9ED2EAE2-C038-D552-AAC5-55BA6CEE884E}"/>
          </ac:spMkLst>
        </pc:spChg>
      </pc:sldChg>
      <pc:sldChg chg="addSp delSp modSp new mod modClrScheme chgLayout">
        <pc:chgData name="Fletcher Morris" userId="cf2a51da-cd1e-477f-bf3d-e274c24948cd" providerId="ADAL" clId="{7CE2915F-2F62-44E4-97B4-1FD580D9C23D}" dt="2026-09-17T16:44:55.276" v="6908" actId="22"/>
        <pc:sldMkLst>
          <pc:docMk/>
          <pc:sldMk cId="3112800003" sldId="2184"/>
        </pc:sldMkLst>
        <pc:spChg chg="mod">
          <ac:chgData name="Fletcher Morris" userId="cf2a51da-cd1e-477f-bf3d-e274c24948cd" providerId="ADAL" clId="{7CE2915F-2F62-44E4-97B4-1FD580D9C23D}" dt="2026-09-17T16:41:12.225" v="6819" actId="113"/>
          <ac:spMkLst>
            <pc:docMk/>
            <pc:sldMk cId="3112800003" sldId="2184"/>
            <ac:spMk id="2" creationId="{50590C66-8484-8367-1BD0-9A20ED33146C}"/>
          </ac:spMkLst>
        </pc:spChg>
        <pc:spChg chg="mod ord">
          <ac:chgData name="Fletcher Morris" userId="cf2a51da-cd1e-477f-bf3d-e274c24948cd" providerId="ADAL" clId="{7CE2915F-2F62-44E4-97B4-1FD580D9C23D}" dt="2026-09-17T16:29:18.383" v="6791" actId="26606"/>
          <ac:spMkLst>
            <pc:docMk/>
            <pc:sldMk cId="3112800003" sldId="2184"/>
            <ac:spMk id="3" creationId="{B1B91218-5420-7F57-AE89-42C526C12C77}"/>
          </ac:spMkLst>
        </pc:spChg>
        <pc:spChg chg="add mod">
          <ac:chgData name="Fletcher Morris" userId="cf2a51da-cd1e-477f-bf3d-e274c24948cd" providerId="ADAL" clId="{7CE2915F-2F62-44E4-97B4-1FD580D9C23D}" dt="2026-09-17T16:30:18.634" v="6818" actId="14100"/>
          <ac:spMkLst>
            <pc:docMk/>
            <pc:sldMk cId="3112800003" sldId="2184"/>
            <ac:spMk id="7" creationId="{8DCF6B3E-8ADB-2C7F-7B81-BAAC4E1F3A7F}"/>
          </ac:spMkLst>
        </pc:spChg>
        <pc:picChg chg="add mod">
          <ac:chgData name="Fletcher Morris" userId="cf2a51da-cd1e-477f-bf3d-e274c24948cd" providerId="ADAL" clId="{7CE2915F-2F62-44E4-97B4-1FD580D9C23D}" dt="2026-09-17T16:30:06.746" v="6815" actId="1076"/>
          <ac:picMkLst>
            <pc:docMk/>
            <pc:sldMk cId="3112800003" sldId="2184"/>
            <ac:picMk id="5" creationId="{38263857-AD76-3AEE-C230-757F780A564C}"/>
          </ac:picMkLst>
        </pc:picChg>
      </pc:sldChg>
      <pc:sldChg chg="addSp delSp modSp new mod">
        <pc:chgData name="Fletcher Morris" userId="cf2a51da-cd1e-477f-bf3d-e274c24948cd" providerId="ADAL" clId="{7CE2915F-2F62-44E4-97B4-1FD580D9C23D}" dt="2026-09-17T16:45:41.484" v="6921" actId="122"/>
        <pc:sldMkLst>
          <pc:docMk/>
          <pc:sldMk cId="167168463" sldId="2185"/>
        </pc:sldMkLst>
        <pc:spChg chg="mod">
          <ac:chgData name="Fletcher Morris" userId="cf2a51da-cd1e-477f-bf3d-e274c24948cd" providerId="ADAL" clId="{7CE2915F-2F62-44E4-97B4-1FD580D9C23D}" dt="2026-09-17T16:45:41.484" v="6921" actId="122"/>
          <ac:spMkLst>
            <pc:docMk/>
            <pc:sldMk cId="167168463" sldId="2185"/>
            <ac:spMk id="3" creationId="{2928B5E1-A286-AE6C-F6E4-82C0EBE9B3E2}"/>
          </ac:spMkLst>
        </pc:spChg>
        <pc:spChg chg="add mod">
          <ac:chgData name="Fletcher Morris" userId="cf2a51da-cd1e-477f-bf3d-e274c24948cd" providerId="ADAL" clId="{7CE2915F-2F62-44E4-97B4-1FD580D9C23D}" dt="2026-09-17T16:45:05.188" v="6911" actId="14100"/>
          <ac:spMkLst>
            <pc:docMk/>
            <pc:sldMk cId="167168463" sldId="2185"/>
            <ac:spMk id="7" creationId="{8E3FF9CD-F8B6-3C18-5A47-6BBE342F45C7}"/>
          </ac:spMkLst>
        </pc:spChg>
        <pc:picChg chg="add mod">
          <ac:chgData name="Fletcher Morris" userId="cf2a51da-cd1e-477f-bf3d-e274c24948cd" providerId="ADAL" clId="{7CE2915F-2F62-44E4-97B4-1FD580D9C23D}" dt="2026-09-17T16:44:48.628" v="6906" actId="1076"/>
          <ac:picMkLst>
            <pc:docMk/>
            <pc:sldMk cId="167168463" sldId="2185"/>
            <ac:picMk id="5" creationId="{5826137B-85CD-C356-79EC-E66C35A26C12}"/>
          </ac:picMkLst>
        </pc:picChg>
      </pc:sldChg>
      <pc:sldChg chg="addSp modSp add mod ord">
        <pc:chgData name="Fletcher Morris" userId="cf2a51da-cd1e-477f-bf3d-e274c24948cd" providerId="ADAL" clId="{7CE2915F-2F62-44E4-97B4-1FD580D9C23D}" dt="2026-09-17T18:30:24.189" v="7271" actId="20577"/>
        <pc:sldMkLst>
          <pc:docMk/>
          <pc:sldMk cId="2279463635" sldId="2186"/>
        </pc:sldMkLst>
        <pc:spChg chg="mod">
          <ac:chgData name="Fletcher Morris" userId="cf2a51da-cd1e-477f-bf3d-e274c24948cd" providerId="ADAL" clId="{7CE2915F-2F62-44E4-97B4-1FD580D9C23D}" dt="2026-09-17T18:30:24.189" v="7271" actId="20577"/>
          <ac:spMkLst>
            <pc:docMk/>
            <pc:sldMk cId="2279463635" sldId="2186"/>
            <ac:spMk id="2" creationId="{77EF5009-4AAF-8A45-D6BF-231C2C853BAE}"/>
          </ac:spMkLst>
        </pc:spChg>
        <pc:spChg chg="mod">
          <ac:chgData name="Fletcher Morris" userId="cf2a51da-cd1e-477f-bf3d-e274c24948cd" providerId="ADAL" clId="{7CE2915F-2F62-44E4-97B4-1FD580D9C23D}" dt="2026-09-17T18:28:29.067" v="7050" actId="20577"/>
          <ac:spMkLst>
            <pc:docMk/>
            <pc:sldMk cId="2279463635" sldId="2186"/>
            <ac:spMk id="3" creationId="{5B777FC4-1576-3C45-325C-717435325573}"/>
          </ac:spMkLst>
        </pc:spChg>
        <pc:spChg chg="mod">
          <ac:chgData name="Fletcher Morris" userId="cf2a51da-cd1e-477f-bf3d-e274c24948cd" providerId="ADAL" clId="{7CE2915F-2F62-44E4-97B4-1FD580D9C23D}" dt="2026-09-17T18:28:42.250" v="7069" actId="20577"/>
          <ac:spMkLst>
            <pc:docMk/>
            <pc:sldMk cId="2279463635" sldId="2186"/>
            <ac:spMk id="4" creationId="{B8BF52DB-243A-6AC2-40F9-41AA4B46123A}"/>
          </ac:spMkLst>
        </pc:spChg>
        <pc:spChg chg="mod">
          <ac:chgData name="Fletcher Morris" userId="cf2a51da-cd1e-477f-bf3d-e274c24948cd" providerId="ADAL" clId="{7CE2915F-2F62-44E4-97B4-1FD580D9C23D}" dt="2026-09-17T18:28:49.593" v="7100" actId="20577"/>
          <ac:spMkLst>
            <pc:docMk/>
            <pc:sldMk cId="2279463635" sldId="2186"/>
            <ac:spMk id="5" creationId="{107BE17E-FBE7-58F7-5CD8-A1E2B3A5B220}"/>
          </ac:spMkLst>
        </pc:spChg>
        <pc:spChg chg="mod">
          <ac:chgData name="Fletcher Morris" userId="cf2a51da-cd1e-477f-bf3d-e274c24948cd" providerId="ADAL" clId="{7CE2915F-2F62-44E4-97B4-1FD580D9C23D}" dt="2026-09-17T18:28:59.853" v="7141" actId="20577"/>
          <ac:spMkLst>
            <pc:docMk/>
            <pc:sldMk cId="2279463635" sldId="2186"/>
            <ac:spMk id="6" creationId="{3ACD5C8A-C52A-5FC7-C6BE-8470B72B1876}"/>
          </ac:spMkLst>
        </pc:spChg>
        <pc:spChg chg="mod">
          <ac:chgData name="Fletcher Morris" userId="cf2a51da-cd1e-477f-bf3d-e274c24948cd" providerId="ADAL" clId="{7CE2915F-2F62-44E4-97B4-1FD580D9C23D}" dt="2026-09-17T18:29:03.609" v="7153" actId="20577"/>
          <ac:spMkLst>
            <pc:docMk/>
            <pc:sldMk cId="2279463635" sldId="2186"/>
            <ac:spMk id="8" creationId="{245AA390-9E83-4FED-2E2C-6CEFC3D22DC7}"/>
          </ac:spMkLst>
        </pc:spChg>
        <pc:spChg chg="mod">
          <ac:chgData name="Fletcher Morris" userId="cf2a51da-cd1e-477f-bf3d-e274c24948cd" providerId="ADAL" clId="{7CE2915F-2F62-44E4-97B4-1FD580D9C23D}" dt="2026-09-17T18:29:43.491" v="7248" actId="27636"/>
          <ac:spMkLst>
            <pc:docMk/>
            <pc:sldMk cId="2279463635" sldId="2186"/>
            <ac:spMk id="9" creationId="{D075AF5D-1A8C-F133-23D6-E1F1C7B7E52D}"/>
          </ac:spMkLst>
        </pc:spChg>
        <pc:spChg chg="mod">
          <ac:chgData name="Fletcher Morris" userId="cf2a51da-cd1e-477f-bf3d-e274c24948cd" providerId="ADAL" clId="{7CE2915F-2F62-44E4-97B4-1FD580D9C23D}" dt="2026-09-17T18:29:33.726" v="7245" actId="108"/>
          <ac:spMkLst>
            <pc:docMk/>
            <pc:sldMk cId="2279463635" sldId="2186"/>
            <ac:spMk id="10" creationId="{A23C3828-AD0D-F8C1-F35F-18F527CB320A}"/>
          </ac:spMkLst>
        </pc:spChg>
        <pc:spChg chg="add mod">
          <ac:chgData name="Fletcher Morris" userId="cf2a51da-cd1e-477f-bf3d-e274c24948cd" providerId="ADAL" clId="{7CE2915F-2F62-44E4-97B4-1FD580D9C23D}" dt="2026-09-17T18:29:30.166" v="7244" actId="20577"/>
          <ac:spMkLst>
            <pc:docMk/>
            <pc:sldMk cId="2279463635" sldId="2186"/>
            <ac:spMk id="11" creationId="{C6BADE92-575F-BFE4-755E-79AC6F55D303}"/>
          </ac:spMkLst>
        </pc:spChg>
      </pc:sldChg>
      <pc:sldChg chg="modSp add mod ord">
        <pc:chgData name="Fletcher Morris" userId="cf2a51da-cd1e-477f-bf3d-e274c24948cd" providerId="ADAL" clId="{7CE2915F-2F62-44E4-97B4-1FD580D9C23D}" dt="2026-09-17T18:31:42.403" v="7332" actId="20577"/>
        <pc:sldMkLst>
          <pc:docMk/>
          <pc:sldMk cId="1446034824" sldId="2187"/>
        </pc:sldMkLst>
        <pc:spChg chg="mod">
          <ac:chgData name="Fletcher Morris" userId="cf2a51da-cd1e-477f-bf3d-e274c24948cd" providerId="ADAL" clId="{7CE2915F-2F62-44E4-97B4-1FD580D9C23D}" dt="2026-09-17T18:31:42.403" v="7332" actId="20577"/>
          <ac:spMkLst>
            <pc:docMk/>
            <pc:sldMk cId="1446034824" sldId="2187"/>
            <ac:spMk id="2" creationId="{7505975B-3B63-CF28-C80A-F1916D0F81E5}"/>
          </ac:spMkLst>
        </pc:spChg>
        <pc:spChg chg="mod">
          <ac:chgData name="Fletcher Morris" userId="cf2a51da-cd1e-477f-bf3d-e274c24948cd" providerId="ADAL" clId="{7CE2915F-2F62-44E4-97B4-1FD580D9C23D}" dt="2026-09-17T18:31:36.775" v="7318" actId="20577"/>
          <ac:spMkLst>
            <pc:docMk/>
            <pc:sldMk cId="1446034824" sldId="2187"/>
            <ac:spMk id="3" creationId="{658B4BDE-3F60-3695-7BF3-41B40360FE99}"/>
          </ac:spMkLst>
        </pc:spChg>
      </pc:sldChg>
      <pc:sldMasterChg chg="delSldLayout">
        <pc:chgData name="Fletcher Morris" userId="cf2a51da-cd1e-477f-bf3d-e274c24948cd" providerId="ADAL" clId="{7CE2915F-2F62-44E4-97B4-1FD580D9C23D}" dt="2026-09-16T13:39:16.660" v="117" actId="2696"/>
        <pc:sldMasterMkLst>
          <pc:docMk/>
          <pc:sldMasterMk cId="3686266047" sldId="2147483660"/>
        </pc:sldMasterMkLst>
      </pc:sldMasterChg>
    </pc:docChg>
  </pc:docChgLst>
  <pc:docChgLst>
    <pc:chgData name="Fletcher Morris" userId="S::fletcher.morris@dca.ga.gov::cf2a51da-cd1e-477f-bf3d-e274c24948cd" providerId="AD" clId="Web-{CA273DF6-EC51-A6DC-6A1C-E41C821455D3}"/>
    <pc:docChg chg="addSld delSld modSld sldOrd modSection">
      <pc:chgData name="Fletcher Morris" userId="S::fletcher.morris@dca.ga.gov::cf2a51da-cd1e-477f-bf3d-e274c24948cd" providerId="AD" clId="Web-{CA273DF6-EC51-A6DC-6A1C-E41C821455D3}" dt="2026-09-21T17:50:53.819" v="414" actId="20577"/>
      <pc:docMkLst>
        <pc:docMk/>
      </pc:docMkLst>
      <pc:sldChg chg="ord">
        <pc:chgData name="Fletcher Morris" userId="S::fletcher.morris@dca.ga.gov::cf2a51da-cd1e-477f-bf3d-e274c24948cd" providerId="AD" clId="Web-{CA273DF6-EC51-A6DC-6A1C-E41C821455D3}" dt="2026-09-21T14:00:58.737" v="2"/>
        <pc:sldMkLst>
          <pc:docMk/>
          <pc:sldMk cId="1556374765" sldId="298"/>
        </pc:sldMkLst>
      </pc:sldChg>
      <pc:sldChg chg="modSp">
        <pc:chgData name="Fletcher Morris" userId="S::fletcher.morris@dca.ga.gov::cf2a51da-cd1e-477f-bf3d-e274c24948cd" providerId="AD" clId="Web-{CA273DF6-EC51-A6DC-6A1C-E41C821455D3}" dt="2026-09-21T17:40:42.645" v="54" actId="20577"/>
        <pc:sldMkLst>
          <pc:docMk/>
          <pc:sldMk cId="2144332243" sldId="2173"/>
        </pc:sldMkLst>
        <pc:spChg chg="mod">
          <ac:chgData name="Fletcher Morris" userId="S::fletcher.morris@dca.ga.gov::cf2a51da-cd1e-477f-bf3d-e274c24948cd" providerId="AD" clId="Web-{CA273DF6-EC51-A6DC-6A1C-E41C821455D3}" dt="2026-09-21T17:40:42.645" v="54" actId="20577"/>
          <ac:spMkLst>
            <pc:docMk/>
            <pc:sldMk cId="2144332243" sldId="2173"/>
            <ac:spMk id="5" creationId="{81BC70FC-A250-BBCB-67E3-BA9EE9ABE4AB}"/>
          </ac:spMkLst>
        </pc:spChg>
      </pc:sldChg>
      <pc:sldChg chg="modSp">
        <pc:chgData name="Fletcher Morris" userId="S::fletcher.morris@dca.ga.gov::cf2a51da-cd1e-477f-bf3d-e274c24948cd" providerId="AD" clId="Web-{CA273DF6-EC51-A6DC-6A1C-E41C821455D3}" dt="2026-09-21T17:40:11.238" v="53" actId="20577"/>
        <pc:sldMkLst>
          <pc:docMk/>
          <pc:sldMk cId="282668628" sldId="2174"/>
        </pc:sldMkLst>
        <pc:spChg chg="mod">
          <ac:chgData name="Fletcher Morris" userId="S::fletcher.morris@dca.ga.gov::cf2a51da-cd1e-477f-bf3d-e274c24948cd" providerId="AD" clId="Web-{CA273DF6-EC51-A6DC-6A1C-E41C821455D3}" dt="2026-09-21T17:40:11.238" v="53" actId="20577"/>
          <ac:spMkLst>
            <pc:docMk/>
            <pc:sldMk cId="282668628" sldId="2174"/>
            <ac:spMk id="2" creationId="{A4DED308-952A-E2E8-BE36-8F917F809AE2}"/>
          </ac:spMkLst>
        </pc:spChg>
      </pc:sldChg>
      <pc:sldChg chg="modSp">
        <pc:chgData name="Fletcher Morris" userId="S::fletcher.morris@dca.ga.gov::cf2a51da-cd1e-477f-bf3d-e274c24948cd" providerId="AD" clId="Web-{CA273DF6-EC51-A6DC-6A1C-E41C821455D3}" dt="2026-09-21T17:41:03.348" v="56" actId="20577"/>
        <pc:sldMkLst>
          <pc:docMk/>
          <pc:sldMk cId="974684878" sldId="2179"/>
        </pc:sldMkLst>
        <pc:spChg chg="mod">
          <ac:chgData name="Fletcher Morris" userId="S::fletcher.morris@dca.ga.gov::cf2a51da-cd1e-477f-bf3d-e274c24948cd" providerId="AD" clId="Web-{CA273DF6-EC51-A6DC-6A1C-E41C821455D3}" dt="2026-09-21T17:41:03.348" v="56" actId="20577"/>
          <ac:spMkLst>
            <pc:docMk/>
            <pc:sldMk cId="974684878" sldId="2179"/>
            <ac:spMk id="5" creationId="{C2697EBB-DA56-E6B0-6E1F-F52FF59D544D}"/>
          </ac:spMkLst>
        </pc:spChg>
      </pc:sldChg>
      <pc:sldChg chg="modSp">
        <pc:chgData name="Fletcher Morris" userId="S::fletcher.morris@dca.ga.gov::cf2a51da-cd1e-477f-bf3d-e274c24948cd" providerId="AD" clId="Web-{CA273DF6-EC51-A6DC-6A1C-E41C821455D3}" dt="2026-09-21T17:41:27.521" v="60" actId="20577"/>
        <pc:sldMkLst>
          <pc:docMk/>
          <pc:sldMk cId="3761250098" sldId="2180"/>
        </pc:sldMkLst>
        <pc:spChg chg="mod">
          <ac:chgData name="Fletcher Morris" userId="S::fletcher.morris@dca.ga.gov::cf2a51da-cd1e-477f-bf3d-e274c24948cd" providerId="AD" clId="Web-{CA273DF6-EC51-A6DC-6A1C-E41C821455D3}" dt="2026-09-21T17:41:27.521" v="60" actId="20577"/>
          <ac:spMkLst>
            <pc:docMk/>
            <pc:sldMk cId="3761250098" sldId="2180"/>
            <ac:spMk id="2" creationId="{66B66512-B8F6-4FE4-6A1E-D87A42099D87}"/>
          </ac:spMkLst>
        </pc:spChg>
      </pc:sldChg>
      <pc:sldChg chg="modSp">
        <pc:chgData name="Fletcher Morris" userId="S::fletcher.morris@dca.ga.gov::cf2a51da-cd1e-477f-bf3d-e274c24948cd" providerId="AD" clId="Web-{CA273DF6-EC51-A6DC-6A1C-E41C821455D3}" dt="2026-09-21T17:41:50.818" v="64" actId="20577"/>
        <pc:sldMkLst>
          <pc:docMk/>
          <pc:sldMk cId="822127152" sldId="2181"/>
        </pc:sldMkLst>
        <pc:spChg chg="mod">
          <ac:chgData name="Fletcher Morris" userId="S::fletcher.morris@dca.ga.gov::cf2a51da-cd1e-477f-bf3d-e274c24948cd" providerId="AD" clId="Web-{CA273DF6-EC51-A6DC-6A1C-E41C821455D3}" dt="2026-09-21T17:41:50.818" v="64" actId="20577"/>
          <ac:spMkLst>
            <pc:docMk/>
            <pc:sldMk cId="822127152" sldId="2181"/>
            <ac:spMk id="2" creationId="{F82DAF06-0A2B-34FD-6D60-C922EA5C04F4}"/>
          </ac:spMkLst>
        </pc:spChg>
      </pc:sldChg>
      <pc:sldChg chg="addSp delSp modSp">
        <pc:chgData name="Fletcher Morris" userId="S::fletcher.morris@dca.ga.gov::cf2a51da-cd1e-477f-bf3d-e274c24948cd" providerId="AD" clId="Web-{CA273DF6-EC51-A6DC-6A1C-E41C821455D3}" dt="2026-09-21T17:44:15.836" v="96" actId="20577"/>
        <pc:sldMkLst>
          <pc:docMk/>
          <pc:sldMk cId="1446034824" sldId="2187"/>
        </pc:sldMkLst>
        <pc:spChg chg="mod">
          <ac:chgData name="Fletcher Morris" userId="S::fletcher.morris@dca.ga.gov::cf2a51da-cd1e-477f-bf3d-e274c24948cd" providerId="AD" clId="Web-{CA273DF6-EC51-A6DC-6A1C-E41C821455D3}" dt="2026-09-21T14:01:10.550" v="9" actId="20577"/>
          <ac:spMkLst>
            <pc:docMk/>
            <pc:sldMk cId="1446034824" sldId="2187"/>
            <ac:spMk id="3" creationId="{658B4BDE-3F60-3695-7BF3-41B40360FE99}"/>
          </ac:spMkLst>
        </pc:spChg>
        <pc:spChg chg="mod">
          <ac:chgData name="Fletcher Morris" userId="S::fletcher.morris@dca.ga.gov::cf2a51da-cd1e-477f-bf3d-e274c24948cd" providerId="AD" clId="Web-{CA273DF6-EC51-A6DC-6A1C-E41C821455D3}" dt="2026-09-21T17:42:32.366" v="65" actId="20577"/>
          <ac:spMkLst>
            <pc:docMk/>
            <pc:sldMk cId="1446034824" sldId="2187"/>
            <ac:spMk id="5" creationId="{16C69203-5716-39BB-7556-39945EA09BF6}"/>
          </ac:spMkLst>
        </pc:spChg>
        <pc:spChg chg="add mod">
          <ac:chgData name="Fletcher Morris" userId="S::fletcher.morris@dca.ga.gov::cf2a51da-cd1e-477f-bf3d-e274c24948cd" providerId="AD" clId="Web-{CA273DF6-EC51-A6DC-6A1C-E41C821455D3}" dt="2026-09-21T17:44:06.977" v="83" actId="20577"/>
          <ac:spMkLst>
            <pc:docMk/>
            <pc:sldMk cId="1446034824" sldId="2187"/>
            <ac:spMk id="7" creationId="{E5517A55-B3FC-DABB-BF6D-B42BCDEEFF7F}"/>
          </ac:spMkLst>
        </pc:spChg>
      </pc:sldChg>
      <pc:sldChg chg="modSp add ord replId">
        <pc:chgData name="Fletcher Morris" userId="S::fletcher.morris@dca.ga.gov::cf2a51da-cd1e-477f-bf3d-e274c24948cd" providerId="AD" clId="Web-{CA273DF6-EC51-A6DC-6A1C-E41C821455D3}" dt="2026-09-21T17:50:53.819" v="414" actId="20577"/>
        <pc:sldMkLst>
          <pc:docMk/>
          <pc:sldMk cId="576880033" sldId="2188"/>
        </pc:sldMkLst>
        <pc:spChg chg="mod">
          <ac:chgData name="Fletcher Morris" userId="S::fletcher.morris@dca.ga.gov::cf2a51da-cd1e-477f-bf3d-e274c24948cd" providerId="AD" clId="Web-{CA273DF6-EC51-A6DC-6A1C-E41C821455D3}" dt="2026-09-21T17:46:41.702" v="225" actId="1076"/>
          <ac:spMkLst>
            <pc:docMk/>
            <pc:sldMk cId="576880033" sldId="2188"/>
            <ac:spMk id="2" creationId="{249095EC-BF54-3669-7EDA-4158A9395B01}"/>
          </ac:spMkLst>
        </pc:spChg>
        <pc:spChg chg="mod">
          <ac:chgData name="Fletcher Morris" userId="S::fletcher.morris@dca.ga.gov::cf2a51da-cd1e-477f-bf3d-e274c24948cd" providerId="AD" clId="Web-{CA273DF6-EC51-A6DC-6A1C-E41C821455D3}" dt="2026-09-21T17:50:44.647" v="408" actId="20577"/>
          <ac:spMkLst>
            <pc:docMk/>
            <pc:sldMk cId="576880033" sldId="2188"/>
            <ac:spMk id="3" creationId="{F8076EDF-B0F9-752B-CD49-5E3C589AB64A}"/>
          </ac:spMkLst>
        </pc:spChg>
        <pc:spChg chg="mod">
          <ac:chgData name="Fletcher Morris" userId="S::fletcher.morris@dca.ga.gov::cf2a51da-cd1e-477f-bf3d-e274c24948cd" providerId="AD" clId="Web-{CA273DF6-EC51-A6DC-6A1C-E41C821455D3}" dt="2026-09-21T17:49:08.629" v="263" actId="20577"/>
          <ac:spMkLst>
            <pc:docMk/>
            <pc:sldMk cId="576880033" sldId="2188"/>
            <ac:spMk id="4" creationId="{C05D4B57-D2A2-EBFD-AD4A-F035D010853C}"/>
          </ac:spMkLst>
        </pc:spChg>
        <pc:spChg chg="mod">
          <ac:chgData name="Fletcher Morris" userId="S::fletcher.morris@dca.ga.gov::cf2a51da-cd1e-477f-bf3d-e274c24948cd" providerId="AD" clId="Web-{CA273DF6-EC51-A6DC-6A1C-E41C821455D3}" dt="2026-09-21T17:50:53.819" v="414" actId="20577"/>
          <ac:spMkLst>
            <pc:docMk/>
            <pc:sldMk cId="576880033" sldId="2188"/>
            <ac:spMk id="5" creationId="{E026D0C5-3608-4286-243F-4E046984435D}"/>
          </ac:spMkLst>
        </pc:spChg>
        <pc:spChg chg="mod">
          <ac:chgData name="Fletcher Morris" userId="S::fletcher.morris@dca.ga.gov::cf2a51da-cd1e-477f-bf3d-e274c24948cd" providerId="AD" clId="Web-{CA273DF6-EC51-A6DC-6A1C-E41C821455D3}" dt="2026-09-21T17:49:15.269" v="267" actId="14100"/>
          <ac:spMkLst>
            <pc:docMk/>
            <pc:sldMk cId="576880033" sldId="2188"/>
            <ac:spMk id="6" creationId="{1A70E35F-0578-A5AD-E108-F04C5232DF14}"/>
          </ac:spMkLst>
        </pc:spChg>
      </pc:sldChg>
      <pc:sldChg chg="add replId">
        <pc:chgData name="Fletcher Morris" userId="S::fletcher.morris@dca.ga.gov::cf2a51da-cd1e-477f-bf3d-e274c24948cd" providerId="AD" clId="Web-{CA273DF6-EC51-A6DC-6A1C-E41C821455D3}" dt="2026-09-21T17:48:22.190" v="241"/>
        <pc:sldMkLst>
          <pc:docMk/>
          <pc:sldMk cId="3357353209" sldId="2189"/>
        </pc:sldMkLst>
      </pc:sldChg>
    </pc:docChg>
  </pc:docChgLst>
  <pc:docChgLst>
    <pc:chgData name="Lisa Westin" userId="2228d9c8-ee43-45e0-ad14-694bd9326167" providerId="ADAL" clId="{075F3ECB-04B0-4EA3-BD9D-E8AA0265F531}"/>
    <pc:docChg chg="undo custSel addSld modSld">
      <pc:chgData name="Lisa Westin" userId="2228d9c8-ee43-45e0-ad14-694bd9326167" providerId="ADAL" clId="{075F3ECB-04B0-4EA3-BD9D-E8AA0265F531}" dt="2026-09-22T18:47:05.649" v="632" actId="20577"/>
      <pc:docMkLst>
        <pc:docMk/>
      </pc:docMkLst>
      <pc:sldChg chg="modSp mod">
        <pc:chgData name="Lisa Westin" userId="2228d9c8-ee43-45e0-ad14-694bd9326167" providerId="ADAL" clId="{075F3ECB-04B0-4EA3-BD9D-E8AA0265F531}" dt="2026-09-21T20:21:02.048" v="572" actId="20577"/>
        <pc:sldMkLst>
          <pc:docMk/>
          <pc:sldMk cId="3365800993" sldId="441"/>
        </pc:sldMkLst>
      </pc:sldChg>
      <pc:sldChg chg="addSp modSp mod">
        <pc:chgData name="Lisa Westin" userId="2228d9c8-ee43-45e0-ad14-694bd9326167" providerId="ADAL" clId="{075F3ECB-04B0-4EA3-BD9D-E8AA0265F531}" dt="2026-09-21T20:23:42.901" v="605" actId="1037"/>
        <pc:sldMkLst>
          <pc:docMk/>
          <pc:sldMk cId="2996142585" sldId="2159"/>
        </pc:sldMkLst>
        <pc:spChg chg="mod">
          <ac:chgData name="Lisa Westin" userId="2228d9c8-ee43-45e0-ad14-694bd9326167" providerId="ADAL" clId="{075F3ECB-04B0-4EA3-BD9D-E8AA0265F531}" dt="2026-09-21T19:31:53.968" v="107" actId="27636"/>
          <ac:spMkLst>
            <pc:docMk/>
            <pc:sldMk cId="2996142585" sldId="2159"/>
            <ac:spMk id="4" creationId="{EA645AD4-6203-E793-F5A8-9139DC9428C2}"/>
          </ac:spMkLst>
        </pc:spChg>
        <pc:spChg chg="mod">
          <ac:chgData name="Lisa Westin" userId="2228d9c8-ee43-45e0-ad14-694bd9326167" providerId="ADAL" clId="{075F3ECB-04B0-4EA3-BD9D-E8AA0265F531}" dt="2026-09-21T19:31:50.846" v="105" actId="27636"/>
          <ac:spMkLst>
            <pc:docMk/>
            <pc:sldMk cId="2996142585" sldId="2159"/>
            <ac:spMk id="5" creationId="{2AF1E0D4-D5E2-3CE4-1B97-4127D5AE7114}"/>
          </ac:spMkLst>
        </pc:spChg>
        <pc:spChg chg="mod">
          <ac:chgData name="Lisa Westin" userId="2228d9c8-ee43-45e0-ad14-694bd9326167" providerId="ADAL" clId="{075F3ECB-04B0-4EA3-BD9D-E8AA0265F531}" dt="2026-09-21T19:34:10.893" v="147" actId="1036"/>
          <ac:spMkLst>
            <pc:docMk/>
            <pc:sldMk cId="2996142585" sldId="2159"/>
            <ac:spMk id="6" creationId="{0E21E121-3B02-4AAF-77DE-849D13F1FC0A}"/>
          </ac:spMkLst>
        </pc:spChg>
        <pc:spChg chg="mod">
          <ac:chgData name="Lisa Westin" userId="2228d9c8-ee43-45e0-ad14-694bd9326167" providerId="ADAL" clId="{075F3ECB-04B0-4EA3-BD9D-E8AA0265F531}" dt="2026-09-21T19:32:32.128" v="139" actId="1036"/>
          <ac:spMkLst>
            <pc:docMk/>
            <pc:sldMk cId="2996142585" sldId="2159"/>
            <ac:spMk id="8" creationId="{79C215DB-CB70-1FEE-FCE8-66894B9642B0}"/>
          </ac:spMkLst>
        </pc:spChg>
        <pc:spChg chg="mod">
          <ac:chgData name="Lisa Westin" userId="2228d9c8-ee43-45e0-ad14-694bd9326167" providerId="ADAL" clId="{075F3ECB-04B0-4EA3-BD9D-E8AA0265F531}" dt="2026-09-21T19:32:25.460" v="128" actId="1036"/>
          <ac:spMkLst>
            <pc:docMk/>
            <pc:sldMk cId="2996142585" sldId="2159"/>
            <ac:spMk id="9" creationId="{E8F244BB-652F-B9A0-75AA-492BFB21AC7B}"/>
          </ac:spMkLst>
        </pc:spChg>
        <pc:spChg chg="mod">
          <ac:chgData name="Lisa Westin" userId="2228d9c8-ee43-45e0-ad14-694bd9326167" providerId="ADAL" clId="{075F3ECB-04B0-4EA3-BD9D-E8AA0265F531}" dt="2026-09-21T20:23:42.901" v="605" actId="1037"/>
          <ac:spMkLst>
            <pc:docMk/>
            <pc:sldMk cId="2996142585" sldId="2159"/>
            <ac:spMk id="10" creationId="{5F9BCB07-BD83-7F1F-1E7F-7EE48751FBE8}"/>
          </ac:spMkLst>
        </pc:spChg>
        <pc:spChg chg="add mod">
          <ac:chgData name="Lisa Westin" userId="2228d9c8-ee43-45e0-ad14-694bd9326167" providerId="ADAL" clId="{075F3ECB-04B0-4EA3-BD9D-E8AA0265F531}" dt="2026-09-21T20:23:17.836" v="591" actId="20577"/>
          <ac:spMkLst>
            <pc:docMk/>
            <pc:sldMk cId="2996142585" sldId="2159"/>
            <ac:spMk id="11" creationId="{DE5B38F8-E793-97B3-6A1A-FC571DCB1775}"/>
          </ac:spMkLst>
        </pc:spChg>
      </pc:sldChg>
      <pc:sldChg chg="modSp mod">
        <pc:chgData name="Lisa Westin" userId="2228d9c8-ee43-45e0-ad14-694bd9326167" providerId="ADAL" clId="{075F3ECB-04B0-4EA3-BD9D-E8AA0265F531}" dt="2026-09-21T19:34:35.031" v="155" actId="20577"/>
        <pc:sldMkLst>
          <pc:docMk/>
          <pc:sldMk cId="1455023066" sldId="2161"/>
        </pc:sldMkLst>
        <pc:spChg chg="mod">
          <ac:chgData name="Lisa Westin" userId="2228d9c8-ee43-45e0-ad14-694bd9326167" providerId="ADAL" clId="{075F3ECB-04B0-4EA3-BD9D-E8AA0265F531}" dt="2026-09-21T19:34:35.031" v="155" actId="20577"/>
          <ac:spMkLst>
            <pc:docMk/>
            <pc:sldMk cId="1455023066" sldId="2161"/>
            <ac:spMk id="3" creationId="{F0068FF4-7D79-F6AE-C044-7834BF204EB5}"/>
          </ac:spMkLst>
        </pc:spChg>
      </pc:sldChg>
      <pc:sldChg chg="modSp mod">
        <pc:chgData name="Lisa Westin" userId="2228d9c8-ee43-45e0-ad14-694bd9326167" providerId="ADAL" clId="{075F3ECB-04B0-4EA3-BD9D-E8AA0265F531}" dt="2026-09-21T19:36:42.761" v="165" actId="6549"/>
        <pc:sldMkLst>
          <pc:docMk/>
          <pc:sldMk cId="3779132425" sldId="2164"/>
        </pc:sldMkLst>
        <pc:spChg chg="mod">
          <ac:chgData name="Lisa Westin" userId="2228d9c8-ee43-45e0-ad14-694bd9326167" providerId="ADAL" clId="{075F3ECB-04B0-4EA3-BD9D-E8AA0265F531}" dt="2026-09-21T19:36:42.761" v="165" actId="6549"/>
          <ac:spMkLst>
            <pc:docMk/>
            <pc:sldMk cId="3779132425" sldId="2164"/>
            <ac:spMk id="2" creationId="{C59BED87-F613-B7D6-1B31-0BFC9A711F88}"/>
          </ac:spMkLst>
        </pc:spChg>
      </pc:sldChg>
      <pc:sldChg chg="modSp mod">
        <pc:chgData name="Lisa Westin" userId="2228d9c8-ee43-45e0-ad14-694bd9326167" providerId="ADAL" clId="{075F3ECB-04B0-4EA3-BD9D-E8AA0265F531}" dt="2026-09-21T19:35:49.175" v="158" actId="20577"/>
        <pc:sldMkLst>
          <pc:docMk/>
          <pc:sldMk cId="3357602981" sldId="2168"/>
        </pc:sldMkLst>
        <pc:spChg chg="mod">
          <ac:chgData name="Lisa Westin" userId="2228d9c8-ee43-45e0-ad14-694bd9326167" providerId="ADAL" clId="{075F3ECB-04B0-4EA3-BD9D-E8AA0265F531}" dt="2026-09-21T19:35:49.175" v="158" actId="20577"/>
          <ac:spMkLst>
            <pc:docMk/>
            <pc:sldMk cId="3357602981" sldId="2168"/>
            <ac:spMk id="2" creationId="{155B7FA2-789D-9237-211D-48F23271BE7A}"/>
          </ac:spMkLst>
        </pc:spChg>
      </pc:sldChg>
      <pc:sldChg chg="addSp delSp modSp mod">
        <pc:chgData name="Lisa Westin" userId="2228d9c8-ee43-45e0-ad14-694bd9326167" providerId="ADAL" clId="{075F3ECB-04B0-4EA3-BD9D-E8AA0265F531}" dt="2026-09-21T19:48:28.558" v="209" actId="20577"/>
        <pc:sldMkLst>
          <pc:docMk/>
          <pc:sldMk cId="1446034824" sldId="2187"/>
        </pc:sldMkLst>
        <pc:spChg chg="mod">
          <ac:chgData name="Lisa Westin" userId="2228d9c8-ee43-45e0-ad14-694bd9326167" providerId="ADAL" clId="{075F3ECB-04B0-4EA3-BD9D-E8AA0265F531}" dt="2026-09-21T19:48:08.213" v="176"/>
          <ac:spMkLst>
            <pc:docMk/>
            <pc:sldMk cId="1446034824" sldId="2187"/>
            <ac:spMk id="7" creationId="{E5517A55-B3FC-DABB-BF6D-B42BCDEEFF7F}"/>
          </ac:spMkLst>
        </pc:spChg>
        <pc:spChg chg="add mod">
          <ac:chgData name="Lisa Westin" userId="2228d9c8-ee43-45e0-ad14-694bd9326167" providerId="ADAL" clId="{075F3ECB-04B0-4EA3-BD9D-E8AA0265F531}" dt="2026-09-21T19:48:28.558" v="209" actId="20577"/>
          <ac:spMkLst>
            <pc:docMk/>
            <pc:sldMk cId="1446034824" sldId="2187"/>
            <ac:spMk id="11" creationId="{DFDFEE35-0725-8CA1-267A-DB885FAF14E4}"/>
          </ac:spMkLst>
        </pc:spChg>
      </pc:sldChg>
      <pc:sldChg chg="modSp mod">
        <pc:chgData name="Lisa Westin" userId="2228d9c8-ee43-45e0-ad14-694bd9326167" providerId="ADAL" clId="{075F3ECB-04B0-4EA3-BD9D-E8AA0265F531}" dt="2026-09-21T19:30:17.913" v="81" actId="20577"/>
        <pc:sldMkLst>
          <pc:docMk/>
          <pc:sldMk cId="3357353209" sldId="2189"/>
        </pc:sldMkLst>
        <pc:spChg chg="mod">
          <ac:chgData name="Lisa Westin" userId="2228d9c8-ee43-45e0-ad14-694bd9326167" providerId="ADAL" clId="{075F3ECB-04B0-4EA3-BD9D-E8AA0265F531}" dt="2026-09-21T19:30:17.913" v="81" actId="20577"/>
          <ac:spMkLst>
            <pc:docMk/>
            <pc:sldMk cId="3357353209" sldId="2189"/>
            <ac:spMk id="3" creationId="{0C2EF877-A824-9A29-A60E-956A3F048421}"/>
          </ac:spMkLst>
        </pc:spChg>
        <pc:spChg chg="mod">
          <ac:chgData name="Lisa Westin" userId="2228d9c8-ee43-45e0-ad14-694bd9326167" providerId="ADAL" clId="{075F3ECB-04B0-4EA3-BD9D-E8AA0265F531}" dt="2026-09-21T19:29:28.767" v="3" actId="20577"/>
          <ac:spMkLst>
            <pc:docMk/>
            <pc:sldMk cId="3357353209" sldId="2189"/>
            <ac:spMk id="5" creationId="{4C5B0EB9-92A4-AF1C-AFA4-81B65B3B4A3D}"/>
          </ac:spMkLst>
        </pc:spChg>
      </pc:sldChg>
      <pc:sldChg chg="addSp delSp modSp add mod">
        <pc:chgData name="Lisa Westin" userId="2228d9c8-ee43-45e0-ad14-694bd9326167" providerId="ADAL" clId="{075F3ECB-04B0-4EA3-BD9D-E8AA0265F531}" dt="2026-09-22T18:47:05.649" v="632" actId="20577"/>
        <pc:sldMkLst>
          <pc:docMk/>
          <pc:sldMk cId="2129149250" sldId="2190"/>
        </pc:sldMkLst>
        <pc:spChg chg="mod">
          <ac:chgData name="Lisa Westin" userId="2228d9c8-ee43-45e0-ad14-694bd9326167" providerId="ADAL" clId="{075F3ECB-04B0-4EA3-BD9D-E8AA0265F531}" dt="2026-09-22T18:47:05.649" v="632" actId="20577"/>
          <ac:spMkLst>
            <pc:docMk/>
            <pc:sldMk cId="2129149250" sldId="2190"/>
            <ac:spMk id="3" creationId="{D98ABAC1-748F-ECD6-CACF-6F588158A469}"/>
          </ac:spMkLst>
        </pc:spChg>
        <pc:spChg chg="mod">
          <ac:chgData name="Lisa Westin" userId="2228d9c8-ee43-45e0-ad14-694bd9326167" providerId="ADAL" clId="{075F3ECB-04B0-4EA3-BD9D-E8AA0265F531}" dt="2026-09-21T19:49:24.365" v="243" actId="6549"/>
          <ac:spMkLst>
            <pc:docMk/>
            <pc:sldMk cId="2129149250" sldId="2190"/>
            <ac:spMk id="5" creationId="{5E09F721-BEF4-987B-BA4F-5B1FE635435A}"/>
          </ac:spMkLst>
        </pc:spChg>
        <pc:spChg chg="mod">
          <ac:chgData name="Lisa Westin" userId="2228d9c8-ee43-45e0-ad14-694bd9326167" providerId="ADAL" clId="{075F3ECB-04B0-4EA3-BD9D-E8AA0265F531}" dt="2026-09-21T19:49:16.620" v="241" actId="20577"/>
          <ac:spMkLst>
            <pc:docMk/>
            <pc:sldMk cId="2129149250" sldId="2190"/>
            <ac:spMk id="6" creationId="{729FB3DF-55B3-41D6-9651-56EB9CA5B502}"/>
          </ac:spMkLst>
        </pc:spChg>
      </pc:sldChg>
      <pc:sldChg chg="modSp add mod">
        <pc:chgData name="Lisa Westin" userId="2228d9c8-ee43-45e0-ad14-694bd9326167" providerId="ADAL" clId="{075F3ECB-04B0-4EA3-BD9D-E8AA0265F531}" dt="2026-09-21T20:18:10.328" v="435" actId="20577"/>
        <pc:sldMkLst>
          <pc:docMk/>
          <pc:sldMk cId="2557778761" sldId="2191"/>
        </pc:sldMkLst>
        <pc:spChg chg="mod">
          <ac:chgData name="Lisa Westin" userId="2228d9c8-ee43-45e0-ad14-694bd9326167" providerId="ADAL" clId="{075F3ECB-04B0-4EA3-BD9D-E8AA0265F531}" dt="2026-09-21T20:18:10.328" v="435" actId="20577"/>
          <ac:spMkLst>
            <pc:docMk/>
            <pc:sldMk cId="2557778761" sldId="2191"/>
            <ac:spMk id="3" creationId="{9F3B3DD6-6F9C-2C6E-C214-861CB94F7DED}"/>
          </ac:spMkLst>
        </pc:spChg>
        <pc:spChg chg="mod">
          <ac:chgData name="Lisa Westin" userId="2228d9c8-ee43-45e0-ad14-694bd9326167" providerId="ADAL" clId="{075F3ECB-04B0-4EA3-BD9D-E8AA0265F531}" dt="2026-09-21T20:12:41.018" v="275" actId="20577"/>
          <ac:spMkLst>
            <pc:docMk/>
            <pc:sldMk cId="2557778761" sldId="2191"/>
            <ac:spMk id="6" creationId="{C6FD02F4-9B59-CDFA-7557-CC7B1D1B2DC3}"/>
          </ac:spMkLst>
        </pc:spChg>
      </pc:sldChg>
    </pc:docChg>
  </pc:docChgLst>
  <pc:docChgLst>
    <pc:chgData name="Fletcher Morris" userId="S::fletcher.morris@dca.ga.gov::cf2a51da-cd1e-477f-bf3d-e274c24948cd" providerId="AD" clId="Web-{FC116EDC-B71A-606A-3740-97FA68D5C407}"/>
    <pc:docChg chg="modSld">
      <pc:chgData name="Fletcher Morris" userId="S::fletcher.morris@dca.ga.gov::cf2a51da-cd1e-477f-bf3d-e274c24948cd" providerId="AD" clId="Web-{FC116EDC-B71A-606A-3740-97FA68D5C407}" dt="2026-09-18T18:09:37.431" v="96"/>
      <pc:docMkLst>
        <pc:docMk/>
      </pc:docMkLst>
      <pc:sldChg chg="delSp modSp">
        <pc:chgData name="Fletcher Morris" userId="S::fletcher.morris@dca.ga.gov::cf2a51da-cd1e-477f-bf3d-e274c24948cd" providerId="AD" clId="Web-{FC116EDC-B71A-606A-3740-97FA68D5C407}" dt="2026-09-18T18:09:37.431" v="96"/>
        <pc:sldMkLst>
          <pc:docMk/>
          <pc:sldMk cId="1446034824" sldId="2187"/>
        </pc:sldMkLst>
        <pc:spChg chg="mod">
          <ac:chgData name="Fletcher Morris" userId="S::fletcher.morris@dca.ga.gov::cf2a51da-cd1e-477f-bf3d-e274c24948cd" providerId="AD" clId="Web-{FC116EDC-B71A-606A-3740-97FA68D5C407}" dt="2026-09-18T18:09:05.133" v="17" actId="20577"/>
          <ac:spMkLst>
            <pc:docMk/>
            <pc:sldMk cId="1446034824" sldId="2187"/>
            <ac:spMk id="5" creationId="{16C69203-5716-39BB-7556-39945EA09BF6}"/>
          </ac:spMkLst>
        </pc:spChg>
      </pc:sldChg>
    </pc:docChg>
  </pc:docChgLst>
  <pc:docChgLst>
    <pc:chgData name="Claire Weatherly" userId="S::claire.weatherly@dca.ga.gov::a7483f91-32a7-447a-9e29-c1d2782c7e4c" providerId="AD" clId="Web-{BB910EE9-45B0-C4CC-10BD-238EB51E4CF3}"/>
    <pc:docChg chg="mod modSld sldOrd">
      <pc:chgData name="Claire Weatherly" userId="S::claire.weatherly@dca.ga.gov::a7483f91-32a7-447a-9e29-c1d2782c7e4c" providerId="AD" clId="Web-{BB910EE9-45B0-C4CC-10BD-238EB51E4CF3}" dt="2026-09-17T19:36:01.066" v="988" actId="20577"/>
      <pc:docMkLst>
        <pc:docMk/>
      </pc:docMkLst>
      <pc:sldChg chg="modSp modCm">
        <pc:chgData name="Claire Weatherly" userId="S::claire.weatherly@dca.ga.gov::a7483f91-32a7-447a-9e29-c1d2782c7e4c" providerId="AD" clId="Web-{BB910EE9-45B0-C4CC-10BD-238EB51E4CF3}" dt="2026-09-17T19:35:01.221" v="976" actId="20577"/>
        <pc:sldMkLst>
          <pc:docMk/>
          <pc:sldMk cId="2144332243" sldId="2173"/>
        </pc:sldMkLst>
        <pc:spChg chg="mod">
          <ac:chgData name="Claire Weatherly" userId="S::claire.weatherly@dca.ga.gov::a7483f91-32a7-447a-9e29-c1d2782c7e4c" providerId="AD" clId="Web-{BB910EE9-45B0-C4CC-10BD-238EB51E4CF3}" dt="2026-09-17T19:06:36.697" v="96" actId="20577"/>
          <ac:spMkLst>
            <pc:docMk/>
            <pc:sldMk cId="2144332243" sldId="2173"/>
            <ac:spMk id="3" creationId="{17D1D01D-92C7-288A-9A0E-2F17B3289376}"/>
          </ac:spMkLst>
        </pc:spChg>
        <pc:spChg chg="mod">
          <ac:chgData name="Claire Weatherly" userId="S::claire.weatherly@dca.ga.gov::a7483f91-32a7-447a-9e29-c1d2782c7e4c" providerId="AD" clId="Web-{BB910EE9-45B0-C4CC-10BD-238EB51E4CF3}" dt="2026-09-17T19:35:01.221" v="976" actId="20577"/>
          <ac:spMkLst>
            <pc:docMk/>
            <pc:sldMk cId="2144332243" sldId="2173"/>
            <ac:spMk id="5" creationId="{81BC70FC-A250-BBCB-67E3-BA9EE9ABE4AB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Claire Weatherly" userId="S::claire.weatherly@dca.ga.gov::a7483f91-32a7-447a-9e29-c1d2782c7e4c" providerId="AD" clId="Web-{BB910EE9-45B0-C4CC-10BD-238EB51E4CF3}" dt="2026-09-17T19:06:36.697" v="96" actId="20577"/>
              <pc2:cmMkLst xmlns:pc2="http://schemas.microsoft.com/office/powerpoint/2019/9/main/command">
                <pc:docMk/>
                <pc:sldMk cId="2144332243" sldId="2173"/>
                <pc2:cmMk id="{10EABD4E-3366-41B7-8590-1C5BE3E7B44C}"/>
              </pc2:cmMkLst>
            </pc226:cmChg>
          </p:ext>
        </pc:extLst>
      </pc:sldChg>
      <pc:sldChg chg="modSp ord">
        <pc:chgData name="Claire Weatherly" userId="S::claire.weatherly@dca.ga.gov::a7483f91-32a7-447a-9e29-c1d2782c7e4c" providerId="AD" clId="Web-{BB910EE9-45B0-C4CC-10BD-238EB51E4CF3}" dt="2026-09-17T19:36:01.066" v="988" actId="20577"/>
        <pc:sldMkLst>
          <pc:docMk/>
          <pc:sldMk cId="282668628" sldId="2174"/>
        </pc:sldMkLst>
        <pc:spChg chg="mod">
          <ac:chgData name="Claire Weatherly" userId="S::claire.weatherly@dca.ga.gov::a7483f91-32a7-447a-9e29-c1d2782c7e4c" providerId="AD" clId="Web-{BB910EE9-45B0-C4CC-10BD-238EB51E4CF3}" dt="2026-09-17T19:36:01.066" v="988" actId="20577"/>
          <ac:spMkLst>
            <pc:docMk/>
            <pc:sldMk cId="282668628" sldId="2174"/>
            <ac:spMk id="2" creationId="{A4DED308-952A-E2E8-BE36-8F917F809AE2}"/>
          </ac:spMkLst>
        </pc:spChg>
      </pc:sldChg>
      <pc:sldChg chg="modSp ord">
        <pc:chgData name="Claire Weatherly" userId="S::claire.weatherly@dca.ga.gov::a7483f91-32a7-447a-9e29-c1d2782c7e4c" providerId="AD" clId="Web-{BB910EE9-45B0-C4CC-10BD-238EB51E4CF3}" dt="2026-09-17T19:19:35.005" v="492" actId="20577"/>
        <pc:sldMkLst>
          <pc:docMk/>
          <pc:sldMk cId="3272202414" sldId="2175"/>
        </pc:sldMkLst>
        <pc:spChg chg="mod">
          <ac:chgData name="Claire Weatherly" userId="S::claire.weatherly@dca.ga.gov::a7483f91-32a7-447a-9e29-c1d2782c7e4c" providerId="AD" clId="Web-{BB910EE9-45B0-C4CC-10BD-238EB51E4CF3}" dt="2026-09-17T19:19:35.005" v="492" actId="20577"/>
          <ac:spMkLst>
            <pc:docMk/>
            <pc:sldMk cId="3272202414" sldId="2175"/>
            <ac:spMk id="2" creationId="{8AEA6B7C-5494-470D-FA37-7AA66779A791}"/>
          </ac:spMkLst>
        </pc:spChg>
      </pc:sldChg>
      <pc:sldChg chg="ord">
        <pc:chgData name="Claire Weatherly" userId="S::claire.weatherly@dca.ga.gov::a7483f91-32a7-447a-9e29-c1d2782c7e4c" providerId="AD" clId="Web-{BB910EE9-45B0-C4CC-10BD-238EB51E4CF3}" dt="2026-09-17T18:55:13.172" v="1"/>
        <pc:sldMkLst>
          <pc:docMk/>
          <pc:sldMk cId="3611189855" sldId="2176"/>
        </pc:sldMkLst>
      </pc:sldChg>
      <pc:sldChg chg="addSp delSp modSp">
        <pc:chgData name="Claire Weatherly" userId="S::claire.weatherly@dca.ga.gov::a7483f91-32a7-447a-9e29-c1d2782c7e4c" providerId="AD" clId="Web-{BB910EE9-45B0-C4CC-10BD-238EB51E4CF3}" dt="2026-09-17T19:32:23.109" v="919"/>
        <pc:sldMkLst>
          <pc:docMk/>
          <pc:sldMk cId="2827422782" sldId="2178"/>
        </pc:sldMkLst>
        <pc:spChg chg="mod">
          <ac:chgData name="Claire Weatherly" userId="S::claire.weatherly@dca.ga.gov::a7483f91-32a7-447a-9e29-c1d2782c7e4c" providerId="AD" clId="Web-{BB910EE9-45B0-C4CC-10BD-238EB51E4CF3}" dt="2026-09-17T19:25:39.401" v="511" actId="20577"/>
          <ac:spMkLst>
            <pc:docMk/>
            <pc:sldMk cId="2827422782" sldId="2178"/>
            <ac:spMk id="4" creationId="{FB2162AB-EB28-77A8-EA79-3A9633D3EAA7}"/>
          </ac:spMkLst>
        </pc:spChg>
        <pc:spChg chg="add mod">
          <ac:chgData name="Claire Weatherly" userId="S::claire.weatherly@dca.ga.gov::a7483f91-32a7-447a-9e29-c1d2782c7e4c" providerId="AD" clId="Web-{BB910EE9-45B0-C4CC-10BD-238EB51E4CF3}" dt="2026-09-17T19:32:12.422" v="915" actId="20577"/>
          <ac:spMkLst>
            <pc:docMk/>
            <pc:sldMk cId="2827422782" sldId="2178"/>
            <ac:spMk id="5" creationId="{1427D914-7E6C-F223-6CF0-E87A4EC737E7}"/>
          </ac:spMkLst>
        </pc:spChg>
      </pc:sldChg>
      <pc:sldChg chg="modSp">
        <pc:chgData name="Claire Weatherly" userId="S::claire.weatherly@dca.ga.gov::a7483f91-32a7-447a-9e29-c1d2782c7e4c" providerId="AD" clId="Web-{BB910EE9-45B0-C4CC-10BD-238EB51E4CF3}" dt="2026-09-17T18:48:13.041" v="0" actId="20577"/>
        <pc:sldMkLst>
          <pc:docMk/>
          <pc:sldMk cId="822127152" sldId="2181"/>
        </pc:sldMkLst>
        <pc:spChg chg="mod">
          <ac:chgData name="Claire Weatherly" userId="S::claire.weatherly@dca.ga.gov::a7483f91-32a7-447a-9e29-c1d2782c7e4c" providerId="AD" clId="Web-{BB910EE9-45B0-C4CC-10BD-238EB51E4CF3}" dt="2026-09-17T18:48:13.041" v="0" actId="20577"/>
          <ac:spMkLst>
            <pc:docMk/>
            <pc:sldMk cId="822127152" sldId="2181"/>
            <ac:spMk id="4" creationId="{A8A96A57-E69E-4B1C-98F3-DAEFB996FB58}"/>
          </ac:spMkLst>
        </pc:spChg>
      </pc:sldChg>
    </pc:docChg>
  </pc:docChgLst>
  <pc:docChgLst>
    <pc:chgData name="Fletcher Morris" userId="S::fletcher.morris@dca.ga.gov::cf2a51da-cd1e-477f-bf3d-e274c24948cd" providerId="AD" clId="Web-{56781A60-A67A-9038-372F-F48F9FFFC3BC}"/>
    <pc:docChg chg="modSld">
      <pc:chgData name="Fletcher Morris" userId="S::fletcher.morris@dca.ga.gov::cf2a51da-cd1e-477f-bf3d-e274c24948cd" providerId="AD" clId="Web-{56781A60-A67A-9038-372F-F48F9FFFC3BC}" dt="2026-09-22T18:36:23.789" v="271" actId="1076"/>
      <pc:docMkLst>
        <pc:docMk/>
      </pc:docMkLst>
      <pc:sldChg chg="addSp modSp">
        <pc:chgData name="Fletcher Morris" userId="S::fletcher.morris@dca.ga.gov::cf2a51da-cd1e-477f-bf3d-e274c24948cd" providerId="AD" clId="Web-{56781A60-A67A-9038-372F-F48F9FFFC3BC}" dt="2026-09-22T18:27:54.625" v="113" actId="20577"/>
        <pc:sldMkLst>
          <pc:docMk/>
          <pc:sldMk cId="2129149250" sldId="2190"/>
        </pc:sldMkLst>
        <pc:spChg chg="mod">
          <ac:chgData name="Fletcher Morris" userId="S::fletcher.morris@dca.ga.gov::cf2a51da-cd1e-477f-bf3d-e274c24948cd" providerId="AD" clId="Web-{56781A60-A67A-9038-372F-F48F9FFFC3BC}" dt="2026-09-22T18:27:54.625" v="113" actId="20577"/>
          <ac:spMkLst>
            <pc:docMk/>
            <pc:sldMk cId="2129149250" sldId="2190"/>
            <ac:spMk id="3" creationId="{D98ABAC1-748F-ECD6-CACF-6F588158A469}"/>
          </ac:spMkLst>
        </pc:spChg>
        <pc:spChg chg="add mod">
          <ac:chgData name="Fletcher Morris" userId="S::fletcher.morris@dca.ga.gov::cf2a51da-cd1e-477f-bf3d-e274c24948cd" providerId="AD" clId="Web-{56781A60-A67A-9038-372F-F48F9FFFC3BC}" dt="2026-09-22T18:27:36.844" v="79" actId="20577"/>
          <ac:spMkLst>
            <pc:docMk/>
            <pc:sldMk cId="2129149250" sldId="2190"/>
            <ac:spMk id="8" creationId="{C721F0C3-1FBA-89EA-8440-0F5AB2541374}"/>
          </ac:spMkLst>
        </pc:spChg>
      </pc:sldChg>
      <pc:sldChg chg="addSp delSp modSp">
        <pc:chgData name="Fletcher Morris" userId="S::fletcher.morris@dca.ga.gov::cf2a51da-cd1e-477f-bf3d-e274c24948cd" providerId="AD" clId="Web-{56781A60-A67A-9038-372F-F48F9FFFC3BC}" dt="2026-09-22T18:36:23.789" v="271" actId="1076"/>
        <pc:sldMkLst>
          <pc:docMk/>
          <pc:sldMk cId="2557778761" sldId="2191"/>
        </pc:sldMkLst>
        <pc:spChg chg="mod">
          <ac:chgData name="Fletcher Morris" userId="S::fletcher.morris@dca.ga.gov::cf2a51da-cd1e-477f-bf3d-e274c24948cd" providerId="AD" clId="Web-{56781A60-A67A-9038-372F-F48F9FFFC3BC}" dt="2026-09-22T18:36:23.789" v="271" actId="1076"/>
          <ac:spMkLst>
            <pc:docMk/>
            <pc:sldMk cId="2557778761" sldId="2191"/>
            <ac:spMk id="2" creationId="{46779B23-F177-8928-2ABE-3C23A8A599F1}"/>
          </ac:spMkLst>
        </pc:spChg>
        <pc:spChg chg="mod">
          <ac:chgData name="Fletcher Morris" userId="S::fletcher.morris@dca.ga.gov::cf2a51da-cd1e-477f-bf3d-e274c24948cd" providerId="AD" clId="Web-{56781A60-A67A-9038-372F-F48F9FFFC3BC}" dt="2026-09-22T18:36:02.945" v="270" actId="20577"/>
          <ac:spMkLst>
            <pc:docMk/>
            <pc:sldMk cId="2557778761" sldId="2191"/>
            <ac:spMk id="3" creationId="{9F3B3DD6-6F9C-2C6E-C214-861CB94F7DED}"/>
          </ac:spMkLst>
        </pc:spChg>
        <pc:picChg chg="add mod">
          <ac:chgData name="Fletcher Morris" userId="S::fletcher.morris@dca.ga.gov::cf2a51da-cd1e-477f-bf3d-e274c24948cd" providerId="AD" clId="Web-{56781A60-A67A-9038-372F-F48F9FFFC3BC}" dt="2026-09-22T18:35:58.960" v="268" actId="1076"/>
          <ac:picMkLst>
            <pc:docMk/>
            <pc:sldMk cId="2557778761" sldId="2191"/>
            <ac:picMk id="14" creationId="{622E8C63-E559-FE69-491E-58AE62FCAAE6}"/>
          </ac:picMkLst>
        </pc:picChg>
      </pc:sldChg>
    </pc:docChg>
  </pc:docChgLst>
</pc:chgInfo>
</file>

<file path=ppt/comments/modernComment_87D_7FCFE9D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0EABD4E-3366-41B7-8590-1C5BE3E7B44C}" authorId="{BD89B859-3CC1-9C23-23C0-D93BE131AF45}" status="resolved" created="2026-09-17T19:06:22.713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144332243" sldId="2173"/>
      <ac:spMk id="3" creationId="{17D1D01D-92C7-288A-9A0E-2F17B3289376}"/>
      <ac:txMk cp="0" len="128">
        <ac:context len="160" hash="998635049"/>
      </ac:txMk>
    </ac:txMkLst>
    <p188:pos x="2246358" y="1413884"/>
    <p188:txBody>
      <a:bodyPr/>
      <a:lstStyle/>
      <a:p>
        <a:r>
          <a:rPr lang="en-US"/>
          <a:t>i'm double checking to see if there's like a stock definition for this but if not this works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9-21T17:51:16.101" authorId="{CC8E8161-C53A-13FE-4D09-4C5148A8008E}"/>
          </p223:rxn>
        </p223:reactions>
      </p:ext>
    </p188:extLst>
  </p188:cm>
</p188:cmLst>
</file>

<file path=ppt/comments/modernComment_87E_10D92E5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AE149D8-2550-4A5E-B44B-82208F87D2EC}" authorId="{BD89B859-3CC1-9C23-23C0-D93BE131AF45}" status="resolved" created="2026-09-17T19:07:39.323" complete="100000">
    <pc:sldMkLst xmlns:pc="http://schemas.microsoft.com/office/powerpoint/2013/main/command">
      <pc:docMk/>
      <pc:sldMk cId="282668628" sldId="2174"/>
    </pc:sldMkLst>
    <p188:txBody>
      <a:bodyPr/>
      <a:lstStyle/>
      <a:p>
        <a:r>
          <a:rPr lang="en-US"/>
          <a:t>i moved this slide to the end of the section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9-21T12:48:28.230" authorId="{CC8E8161-C53A-13FE-4D09-4C5148A8008E}"/>
          </p223:rxn>
        </p223:reactions>
      </p:ext>
    </p188:extLst>
  </p188:cm>
</p188:cmLst>
</file>

<file path=ppt/comments/modernComment_87F_C309D8A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CC3F163-3E1F-4196-AB50-23521BD273DA}" authorId="{BD89B859-3CC1-9C23-23C0-D93BE131AF45}" status="resolved" created="2026-09-17T19:15:16.033" complete="100000">
    <pc:sldMkLst xmlns:pc="http://schemas.microsoft.com/office/powerpoint/2013/main/command">
      <pc:docMk/>
      <pc:sldMk cId="3272202414" sldId="2175"/>
    </pc:sldMkLst>
    <p188:txBody>
      <a:bodyPr/>
      <a:lstStyle/>
      <a:p>
        <a:r>
          <a:rPr lang="en-US"/>
          <a:t>I think the bullet i added under CWP covers ROA and you van delete the next slide?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9-21T12:48:22.543" authorId="{CC8E8161-C53A-13FE-4D09-4C5148A8008E}"/>
          </p223:rxn>
        </p223:reactions>
      </p:ext>
    </p188:extLst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4CCC6D-8E84-4E95-A4C5-BC0F6A0D8CB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B53B3-3C54-4D83-9FD2-AD99D4306C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059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B53B3-3C54-4D83-9FD2-AD99D4306CE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96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82E45-0FF3-22D0-8CA2-241D8DBFA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8C74C8-5260-D7BD-68A6-DD5B79239E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145000-4544-4D1D-CD94-D671A22294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BDCCAB-1CAC-1EE3-9C23-CC1A29250A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B53B3-3C54-4D83-9FD2-AD99D4306CE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3033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C9CC3-6FD4-B8C9-6843-177572CE3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C17CD5-BA51-B54E-455F-5528988415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7490D0-470D-0F5A-254B-BC3EF401FC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0976A4-CCB8-0090-2244-A25CE6176A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B53B3-3C54-4D83-9FD2-AD99D4306CE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521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672CCD-12A8-46DE-A335-730E942078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CAF39A34-F96C-4F09-9574-C4200C3846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689013"/>
            <a:ext cx="6858000" cy="1479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660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672CCD-12A8-46DE-A335-730E942078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CAF39A34-F96C-4F09-9574-C4200C3846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690142"/>
            <a:ext cx="6858000" cy="1479974"/>
          </a:xfrm>
          <a:prstGeom prst="rect">
            <a:avLst/>
          </a:prstGeom>
        </p:spPr>
      </p:pic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9E07DE1A-3D22-4F0B-AEA1-0C653A5EC4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3000" y="2299915"/>
            <a:ext cx="6858000" cy="3657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800" b="1">
                <a:solidFill>
                  <a:schemeClr val="tx1"/>
                </a:solidFill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422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162523-530D-4780-91E9-C0239EE5F9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DE33E3BF-7A22-4520-BEA9-41A95AD9F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1438643"/>
            <a:ext cx="5029200" cy="1796248"/>
          </a:xfrm>
        </p:spPr>
        <p:txBody>
          <a:bodyPr anchor="ctr">
            <a:normAutofit/>
          </a:bodyPr>
          <a:lstStyle>
            <a:lvl1pPr algn="ctr">
              <a:defRPr sz="7200" b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4E0D51-7402-4F39-B674-061E20FF99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4692" y="3356202"/>
            <a:ext cx="3972781" cy="365760"/>
          </a:xfrm>
        </p:spPr>
        <p:txBody>
          <a:bodyPr anchor="t">
            <a:noAutofit/>
          </a:bodyPr>
          <a:lstStyle>
            <a:lvl1pPr marL="0" indent="0" algn="r">
              <a:buNone/>
              <a:defRPr sz="1800" b="1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8445044-959E-4C18-8641-A880B39ECA9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30617" y="3356202"/>
            <a:ext cx="3972780" cy="82121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225"/>
              </a:spcBef>
              <a:buNone/>
              <a:defRPr sz="1400"/>
            </a:lvl1pPr>
            <a:lvl2pPr marL="342900" indent="0">
              <a:buNone/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BD558C-ED5F-4970-A11F-6ADAA6E014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52792" y="3675336"/>
            <a:ext cx="3154680" cy="471082"/>
          </a:xfrm>
        </p:spPr>
        <p:txBody>
          <a:bodyPr anchor="t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i="1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9ECCEE6-DD1D-4F76-9223-514F4666101F}"/>
              </a:ext>
            </a:extLst>
          </p:cNvPr>
          <p:cNvCxnSpPr>
            <a:cxnSpLocks/>
          </p:cNvCxnSpPr>
          <p:nvPr userDrawn="1"/>
        </p:nvCxnSpPr>
        <p:spPr>
          <a:xfrm>
            <a:off x="4572000" y="3375568"/>
            <a:ext cx="0" cy="801846"/>
          </a:xfrm>
          <a:prstGeom prst="line">
            <a:avLst/>
          </a:prstGeom>
          <a:ln w="38100">
            <a:solidFill>
              <a:srgbClr val="E9E3DC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259EBE23-F0B8-40C4-885A-FE961E8237C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994660" y="4959427"/>
            <a:ext cx="3154680" cy="6400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0">
                <a:solidFill>
                  <a:schemeClr val="tx1"/>
                </a:solidFill>
              </a:defRPr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793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CD75999-B599-4A23-8CC0-259BE0C32F29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2000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C4A5AE-9011-4B1C-A7B9-36435B10D92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1E31D6-98CC-46C3-8EF3-BCAE0E1E557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B7723009-1AB1-40E8-935F-A59C441AC3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3000" y="1600200"/>
            <a:ext cx="6858000" cy="3657600"/>
          </a:xfrm>
        </p:spPr>
        <p:txBody>
          <a:bodyPr anchor="ctr">
            <a:normAutofit/>
          </a:bodyPr>
          <a:lstStyle>
            <a:lvl1pPr marL="0" indent="0" algn="l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C5D80C-E77E-48E6-B1CE-26C3DB460535}"/>
              </a:ext>
            </a:extLst>
          </p:cNvPr>
          <p:cNvSpPr txBox="1"/>
          <p:nvPr userDrawn="1"/>
        </p:nvSpPr>
        <p:spPr>
          <a:xfrm>
            <a:off x="167640" y="2"/>
            <a:ext cx="1680210" cy="3370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299" dirty="0">
                <a:solidFill>
                  <a:schemeClr val="bg1"/>
                </a:solidFill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45261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CD75999-B599-4A23-8CC0-259BE0C32F29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C4A5AE-9011-4B1C-A7B9-36435B10D92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1E31D6-98CC-46C3-8EF3-BCAE0E1E557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B7723009-1AB1-40E8-935F-A59C441AC3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3000" y="1600200"/>
            <a:ext cx="6858000" cy="3657600"/>
          </a:xfrm>
        </p:spPr>
        <p:txBody>
          <a:bodyPr anchor="ctr">
            <a:normAutofit/>
          </a:bodyPr>
          <a:lstStyle>
            <a:lvl1pPr marL="0" indent="0" algn="l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C5D80C-E77E-48E6-B1CE-26C3DB460535}"/>
              </a:ext>
            </a:extLst>
          </p:cNvPr>
          <p:cNvSpPr txBox="1"/>
          <p:nvPr userDrawn="1"/>
        </p:nvSpPr>
        <p:spPr>
          <a:xfrm>
            <a:off x="167640" y="2"/>
            <a:ext cx="1680210" cy="3370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299" dirty="0">
                <a:solidFill>
                  <a:schemeClr val="bg1"/>
                </a:solidFill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4068849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A9F8241-5F32-487E-A848-83F2E0C71E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" y="0"/>
            <a:ext cx="9143999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4F66C-FB46-45B9-8206-4DE86B99AA9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Georgia Department of Community Affairs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8C8336-9E94-4380-96D7-2388EC76DA7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876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17720" y="0"/>
            <a:ext cx="452628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A9F8241-5F32-487E-A848-83F2E0C71E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452628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7F84428-91D2-49CF-B4BF-80CD750CBB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Georgia Department of Community Affairs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65BC11-E44D-4B53-A090-017C11571C2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832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17720" y="-1"/>
            <a:ext cx="4526280" cy="335584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A9F8241-5F32-487E-A848-83F2E0C71E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-1"/>
            <a:ext cx="4526280" cy="335584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C2AE5AE4-EAC1-4FAD-8ACB-EDC50CFCD4D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17720" y="3502152"/>
            <a:ext cx="4526280" cy="335584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31124D4-E78E-489D-A6CB-3E98B9D7C8C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3502152"/>
            <a:ext cx="4526280" cy="335584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20BD415-C1DB-44A5-B49B-6FD2363534E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Georgia Department of Community Affairs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2FFEC9-D3C8-420C-818D-1549E53CA03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609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wo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2514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2651760"/>
            <a:ext cx="9144000" cy="42062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5721CF6-76AC-44FE-B16F-D734312D7DA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77743" y="3152775"/>
            <a:ext cx="3897629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35BC66-8B10-4093-9779-5C79A7910D63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3470219-9A4B-4B0C-92DE-7B4C6B7736E8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B387EAB-07EE-4092-BBBD-F3E2585DD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058" y="3163250"/>
            <a:ext cx="3895344" cy="2743200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14840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hree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2514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2651760"/>
            <a:ext cx="9144000" cy="42062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00627A3-DBFC-4675-A554-0F916EDEF11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337560" y="3191827"/>
            <a:ext cx="2468880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4DB50D8-02C0-422F-AA8F-F94A15F7CC4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222207" y="3191827"/>
            <a:ext cx="2468880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17B384-2A6E-4D45-9B02-D74040A3EB07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7056475-7420-4D27-B542-CF28BA493A0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95FBAD9-43F1-4D18-B356-13961348A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14" y="3191827"/>
            <a:ext cx="2468880" cy="2757964"/>
          </a:xfrm>
        </p:spPr>
        <p:txBody>
          <a:bodyPr anchor="t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3168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45152" y="0"/>
            <a:ext cx="4498848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0" y="0"/>
            <a:ext cx="449884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9EC26E02-1C58-47B6-A41A-C4E424DB2AD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  <a:endParaRPr lang="en-US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17A9859F-5C71-4991-B022-ACAB5ECD102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7D353E5D-0EE1-41DB-B2B9-970F399C3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15" y="533405"/>
            <a:ext cx="3619025" cy="5416391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67282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and Pictur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498848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4645152" y="0"/>
            <a:ext cx="449884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9EC26E02-1C58-47B6-A41A-C4E424DB2AD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Georgia Department of Community Affairs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17A9859F-5C71-4991-B022-ACAB5ECD102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1D44815-E786-435F-9153-D87B47A55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7777" y="533405"/>
            <a:ext cx="3619025" cy="5416391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397862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wo Conten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2514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2651760"/>
            <a:ext cx="9144000" cy="42062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5721CF6-76AC-44FE-B16F-D734312D7DA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77743" y="3152775"/>
            <a:ext cx="3897629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569BA7FF-884C-49F7-9638-26374919290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3ED446E-7FD3-4EC8-AF3E-490DDA50F2A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7491AAE-3CCA-4D1E-8D7E-5D204E8AA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058" y="3163250"/>
            <a:ext cx="3895344" cy="2743200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685091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hree Conten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2514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2651760"/>
            <a:ext cx="9144000" cy="42062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00627A3-DBFC-4675-A554-0F916EDEF11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337560" y="3191827"/>
            <a:ext cx="2468880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4DB50D8-02C0-422F-AA8F-F94A15F7CC4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222207" y="3191827"/>
            <a:ext cx="2468880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549F3862-850A-479E-B8BC-C246112C42C0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2BB6CB06-CF64-46DC-9E61-D788FA831F2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4721248-5C65-4F78-998A-472ACB8F2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14" y="3191827"/>
            <a:ext cx="2468880" cy="2757964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425959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45152" y="0"/>
            <a:ext cx="4498848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0" y="0"/>
            <a:ext cx="44988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DFA1F2-0658-4AAB-9049-E607E993C63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CC82E-BFBA-4AD2-BEEA-205DDDCC7B6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087A44B-3F04-4AE4-BB34-617CFCB2D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630" y="533405"/>
            <a:ext cx="3619025" cy="5416391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85114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and Pictur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498848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4645152" y="0"/>
            <a:ext cx="44988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DFA1F2-0658-4AAB-9049-E607E993C63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Georgia Department of Community Affairs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CC82E-BFBA-4AD2-BEEA-205DDDCC7B6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2F3EA24-D477-4698-B38F-1C4519294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7777" y="533405"/>
            <a:ext cx="3619025" cy="5416391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160168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4645152" y="0"/>
            <a:ext cx="4498848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2C0B08-8AAF-41EE-AB4F-B3D4E09B78AC}"/>
              </a:ext>
            </a:extLst>
          </p:cNvPr>
          <p:cNvSpPr/>
          <p:nvPr userDrawn="1"/>
        </p:nvSpPr>
        <p:spPr>
          <a:xfrm>
            <a:off x="0" y="0"/>
            <a:ext cx="44988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377E21B3-109D-40AC-81AD-ACAF254F1C5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34340" y="1600201"/>
            <a:ext cx="3703320" cy="1491268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257168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26DA34D3-B8A1-4F1A-94CD-865BE445816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005625" y="1600206"/>
            <a:ext cx="3703320" cy="1491267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257168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967CE4-712F-421E-B433-EA7DE773EF4A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434817" y="3218847"/>
            <a:ext cx="3702844" cy="2286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E4B698F-B2C3-41A7-86DB-24F00A1703B5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5006103" y="3218847"/>
            <a:ext cx="3702844" cy="2286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80C04F03-75F7-44AA-9785-7EDDF26FA358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F1B5E99-5953-439D-8ECA-998F28FB8A7F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5029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4645152" y="0"/>
            <a:ext cx="449884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2C0B08-8AAF-41EE-AB4F-B3D4E09B78AC}"/>
              </a:ext>
            </a:extLst>
          </p:cNvPr>
          <p:cNvSpPr/>
          <p:nvPr userDrawn="1"/>
        </p:nvSpPr>
        <p:spPr>
          <a:xfrm>
            <a:off x="0" y="0"/>
            <a:ext cx="4498848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377E21B3-109D-40AC-81AD-ACAF254F1C5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34340" y="1600201"/>
            <a:ext cx="3703320" cy="1491268"/>
          </a:xfrm>
        </p:spPr>
        <p:txBody>
          <a:bodyPr anchor="b"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257168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26DA34D3-B8A1-4F1A-94CD-865BE445816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005625" y="1600206"/>
            <a:ext cx="3703320" cy="1491267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257168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967CE4-712F-421E-B433-EA7DE773EF4A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434817" y="3218847"/>
            <a:ext cx="3702844" cy="2286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E4B698F-B2C3-41A7-86DB-24F00A1703B5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5006103" y="3218847"/>
            <a:ext cx="3702844" cy="2286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FD56746-33F8-4CAE-9625-F8F69B41C2A0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1494F2D-B7D7-48D2-9E7A-659F611AB325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6038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672CCD-12A8-46DE-A335-730E942078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CAF39A34-F96C-4F09-9574-C4200C3846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689013"/>
            <a:ext cx="6858000" cy="1479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4192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672CCD-12A8-46DE-A335-730E942078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CAF39A34-F96C-4F09-9574-C4200C3846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690142"/>
            <a:ext cx="6858000" cy="1479974"/>
          </a:xfrm>
          <a:prstGeom prst="rect">
            <a:avLst/>
          </a:prstGeom>
        </p:spPr>
      </p:pic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9E07DE1A-3D22-4F0B-AEA1-0C653A5EC4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3000" y="2299915"/>
            <a:ext cx="6858000" cy="3657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800" b="1">
                <a:solidFill>
                  <a:schemeClr val="tx1"/>
                </a:solidFill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4131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549B19-0D69-4379-95A3-B2C41E15E3EE}"/>
              </a:ext>
            </a:extLst>
          </p:cNvPr>
          <p:cNvCxnSpPr/>
          <p:nvPr userDrawn="1"/>
        </p:nvCxnSpPr>
        <p:spPr>
          <a:xfrm>
            <a:off x="719323" y="3429000"/>
            <a:ext cx="907256" cy="0"/>
          </a:xfrm>
          <a:prstGeom prst="line">
            <a:avLst/>
          </a:prstGeom>
          <a:ln w="57150">
            <a:solidFill>
              <a:srgbClr val="E9E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D45B6692-E64D-461A-866D-8A765D9FC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797" y="548644"/>
            <a:ext cx="6677404" cy="256222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8B40079-6CD5-4198-821B-99F61BCE1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8369" y="3771897"/>
            <a:ext cx="6673973" cy="2177894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88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1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6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25303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549B19-0D69-4379-95A3-B2C41E15E3EE}"/>
              </a:ext>
            </a:extLst>
          </p:cNvPr>
          <p:cNvCxnSpPr/>
          <p:nvPr userDrawn="1"/>
        </p:nvCxnSpPr>
        <p:spPr>
          <a:xfrm>
            <a:off x="719323" y="3429000"/>
            <a:ext cx="907256" cy="0"/>
          </a:xfrm>
          <a:prstGeom prst="line">
            <a:avLst/>
          </a:prstGeom>
          <a:ln w="57150">
            <a:solidFill>
              <a:srgbClr val="E9E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D45B6692-E64D-461A-866D-8A765D9FC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794" y="548644"/>
            <a:ext cx="6677406" cy="256222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9FC91C51-1199-4633-BE5C-13C6AA50A5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64099" y="3941834"/>
            <a:ext cx="2983236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CB8D944A-D85D-4A83-B1CD-7982FAC8D3E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364099" y="5232562"/>
            <a:ext cx="2983236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326DA353-2F37-4F19-816E-CF7C9540C14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271707" y="3944572"/>
            <a:ext cx="2983236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0163657A-AF7A-4283-88D4-6E5EC931522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271707" y="5235301"/>
            <a:ext cx="2983236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Picture Placeholder 5" title="Decorative">
            <a:extLst>
              <a:ext uri="{FF2B5EF4-FFF2-40B4-BE49-F238E27FC236}">
                <a16:creationId xmlns:a16="http://schemas.microsoft.com/office/drawing/2014/main" id="{45C5A78E-C397-40E0-B472-409205B22C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7795" y="3869180"/>
            <a:ext cx="663926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>
            <a:normAutofit/>
          </a:bodyPr>
          <a:lstStyle>
            <a:lvl1pPr>
              <a:defRPr sz="6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20" name="Picture Placeholder 5" title="Decorative">
            <a:extLst>
              <a:ext uri="{FF2B5EF4-FFF2-40B4-BE49-F238E27FC236}">
                <a16:creationId xmlns:a16="http://schemas.microsoft.com/office/drawing/2014/main" id="{90198A63-1442-465B-A8C6-38FBEFFC4D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7795" y="5158539"/>
            <a:ext cx="663926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600" dirty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1" name="Picture Placeholder 5" title="Decorative">
            <a:extLst>
              <a:ext uri="{FF2B5EF4-FFF2-40B4-BE49-F238E27FC236}">
                <a16:creationId xmlns:a16="http://schemas.microsoft.com/office/drawing/2014/main" id="{A378ABA1-D254-4E3B-B0E0-A68CF4CC137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45403" y="3869180"/>
            <a:ext cx="663926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600" dirty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2" name="Picture Placeholder 5" title="Decorative">
            <a:extLst>
              <a:ext uri="{FF2B5EF4-FFF2-40B4-BE49-F238E27FC236}">
                <a16:creationId xmlns:a16="http://schemas.microsoft.com/office/drawing/2014/main" id="{494524CE-FE06-4E72-B4B2-F4B0C1659AE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45403" y="5158539"/>
            <a:ext cx="663926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600" dirty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0228362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2338C7B-563B-45FF-91E7-5A14B3D70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08" y="548640"/>
            <a:ext cx="7872984" cy="114204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641779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7796" y="548644"/>
            <a:ext cx="6668007" cy="256222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367" y="3771897"/>
            <a:ext cx="6664581" cy="2177894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88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1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6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D6C79AC-3A73-46BA-A9ED-8464A669A421}"/>
              </a:ext>
            </a:extLst>
          </p:cNvPr>
          <p:cNvCxnSpPr/>
          <p:nvPr userDrawn="1"/>
        </p:nvCxnSpPr>
        <p:spPr>
          <a:xfrm>
            <a:off x="719323" y="3429000"/>
            <a:ext cx="907256" cy="0"/>
          </a:xfrm>
          <a:prstGeom prst="line">
            <a:avLst/>
          </a:prstGeom>
          <a:ln w="57150">
            <a:solidFill>
              <a:srgbClr val="E9E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38608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73761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7745" y="1825625"/>
            <a:ext cx="3737609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C0E3849-3DA0-4821-AA99-0286C7BDE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367" y="548640"/>
            <a:ext cx="7871270" cy="114204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661417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 noChangeAspect="1"/>
          </p:cNvSpPr>
          <p:nvPr>
            <p:ph sz="quarter" idx="18"/>
          </p:nvPr>
        </p:nvSpPr>
        <p:spPr>
          <a:xfrm>
            <a:off x="3316844" y="1912144"/>
            <a:ext cx="2523744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 noChangeAspect="1"/>
          </p:cNvSpPr>
          <p:nvPr>
            <p:ph sz="quarter" idx="19"/>
          </p:nvPr>
        </p:nvSpPr>
        <p:spPr>
          <a:xfrm>
            <a:off x="5991322" y="1912144"/>
            <a:ext cx="2523744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7D0B630-64D0-4062-A981-19F14C5D4457}"/>
              </a:ext>
            </a:extLst>
          </p:cNvPr>
          <p:cNvSpPr>
            <a:spLocks noGrp="1" noChangeAspect="1"/>
          </p:cNvSpPr>
          <p:nvPr>
            <p:ph sz="quarter" idx="20"/>
          </p:nvPr>
        </p:nvSpPr>
        <p:spPr>
          <a:xfrm>
            <a:off x="642366" y="4038601"/>
            <a:ext cx="2523744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45B4A4F-3893-499A-9BEA-8F0B7E3F0FEB}"/>
              </a:ext>
            </a:extLst>
          </p:cNvPr>
          <p:cNvSpPr>
            <a:spLocks noGrp="1" noChangeAspect="1"/>
          </p:cNvSpPr>
          <p:nvPr>
            <p:ph sz="quarter" idx="21"/>
          </p:nvPr>
        </p:nvSpPr>
        <p:spPr>
          <a:xfrm>
            <a:off x="3316844" y="4038601"/>
            <a:ext cx="2523744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ECFCE8A3-CA5F-4B5C-9F65-01659461015C}"/>
              </a:ext>
            </a:extLst>
          </p:cNvPr>
          <p:cNvSpPr>
            <a:spLocks noGrp="1" noChangeAspect="1"/>
          </p:cNvSpPr>
          <p:nvPr>
            <p:ph sz="quarter" idx="22"/>
          </p:nvPr>
        </p:nvSpPr>
        <p:spPr>
          <a:xfrm>
            <a:off x="5991322" y="4038601"/>
            <a:ext cx="2523744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F98FD0D-8D14-4398-8E54-68111E5AC747}"/>
              </a:ext>
            </a:extLst>
          </p:cNvPr>
          <p:cNvSpPr>
            <a:spLocks noGrp="1" noChangeAspect="1"/>
          </p:cNvSpPr>
          <p:nvPr>
            <p:ph sz="quarter" idx="23"/>
          </p:nvPr>
        </p:nvSpPr>
        <p:spPr>
          <a:xfrm>
            <a:off x="628934" y="1912144"/>
            <a:ext cx="2523744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C976B8C-2BBC-4466-AEFE-CFBB5B92B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367" y="548640"/>
            <a:ext cx="7871270" cy="114204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6995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BA8EFCF-0251-4014-9D85-6625151EA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367" y="548640"/>
            <a:ext cx="7871270" cy="114204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06729797"/>
      </p:ext>
    </p:extLst>
  </p:cSld>
  <p:clrMapOvr>
    <a:masterClrMapping/>
  </p:clrMapOvr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C9414F0-F951-4741-BDC8-B8A0AEC8B64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35509" y="3218847"/>
            <a:ext cx="3789332" cy="2286000"/>
          </a:xfrm>
        </p:spPr>
        <p:txBody>
          <a:bodyPr/>
          <a:lstStyle>
            <a:lvl1pPr>
              <a:defRPr sz="1351"/>
            </a:lvl1pPr>
            <a:lvl2pPr>
              <a:defRPr sz="1200"/>
            </a:lvl2pPr>
            <a:lvl3pPr>
              <a:defRPr sz="1051"/>
            </a:lvl3pPr>
            <a:lvl4pPr>
              <a:defRPr sz="900"/>
            </a:lvl4pPr>
            <a:lvl5pPr>
              <a:defRPr sz="75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5995554A-6C8D-4F00-9BCD-F8F600EF3D27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19641" y="3218847"/>
            <a:ext cx="3788853" cy="2286000"/>
          </a:xfrm>
        </p:spPr>
        <p:txBody>
          <a:bodyPr/>
          <a:lstStyle>
            <a:lvl1pPr>
              <a:defRPr sz="1351"/>
            </a:lvl1pPr>
            <a:lvl2pPr>
              <a:defRPr sz="1200"/>
            </a:lvl2pPr>
            <a:lvl3pPr>
              <a:defRPr sz="1051"/>
            </a:lvl3pPr>
            <a:lvl4pPr>
              <a:defRPr sz="900"/>
            </a:lvl4pPr>
            <a:lvl5pPr>
              <a:defRPr sz="751"/>
            </a:lvl5pPr>
          </a:lstStyle>
          <a:p>
            <a:pPr lvl="0"/>
            <a:r>
              <a:rPr lang="en-US"/>
              <a:t>Click</a:t>
            </a:r>
          </a:p>
          <a:p>
            <a:pPr lvl="0"/>
            <a:r>
              <a:rPr lang="en-US"/>
              <a:t>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FAD79E3-808B-4CBF-8A76-617066D96C0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5509" y="1818076"/>
            <a:ext cx="3789332" cy="1273401"/>
          </a:xfrm>
        </p:spPr>
        <p:txBody>
          <a:bodyPr anchor="b">
            <a:normAutofit/>
          </a:bodyPr>
          <a:lstStyle>
            <a:lvl1pPr marL="0" indent="0">
              <a:buNone/>
              <a:defRPr sz="2700" b="0"/>
            </a:lvl1pPr>
            <a:lvl2pPr marL="257162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DFEEACD6-5E0A-47AE-B52F-F1A6AF81402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19162" y="1818076"/>
            <a:ext cx="3789330" cy="1273401"/>
          </a:xfrm>
        </p:spPr>
        <p:txBody>
          <a:bodyPr anchor="b">
            <a:normAutofit/>
          </a:bodyPr>
          <a:lstStyle>
            <a:lvl1pPr marL="0" indent="0">
              <a:buNone/>
              <a:defRPr sz="2700" b="0"/>
            </a:lvl1pPr>
            <a:lvl2pPr marL="257162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92FBF04-0773-4AB1-9DF2-1992C00C4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08" y="548640"/>
            <a:ext cx="7872984" cy="114204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081071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B9BC8FF-3A8E-4460-A5BF-4C3F720410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42366" y="3218848"/>
            <a:ext cx="2468880" cy="2286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340561" y="3218847"/>
            <a:ext cx="2468880" cy="2286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038755" y="3218847"/>
            <a:ext cx="2468880" cy="2286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5867E65C-747A-47D4-9DCF-E418381CD51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2366" y="1819284"/>
            <a:ext cx="2468880" cy="1272193"/>
          </a:xfrm>
        </p:spPr>
        <p:txBody>
          <a:bodyPr anchor="b">
            <a:noAutofit/>
          </a:bodyPr>
          <a:lstStyle>
            <a:lvl1pPr marL="0" indent="0">
              <a:buNone/>
              <a:defRPr sz="2700" b="0"/>
            </a:lvl1pPr>
            <a:lvl2pPr marL="257162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D739209B-83D6-458D-9336-F963AF3A990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8755" y="1819284"/>
            <a:ext cx="2468880" cy="1272193"/>
          </a:xfrm>
        </p:spPr>
        <p:txBody>
          <a:bodyPr anchor="b">
            <a:noAutofit/>
          </a:bodyPr>
          <a:lstStyle>
            <a:lvl1pPr marL="0" indent="0">
              <a:buNone/>
              <a:defRPr sz="2700" b="0"/>
            </a:lvl1pPr>
            <a:lvl2pPr marL="257162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C19EAC2-9F46-4D7F-9C3D-9FE7360ED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367" y="548640"/>
            <a:ext cx="7871270" cy="114204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19">
            <a:extLst>
              <a:ext uri="{FF2B5EF4-FFF2-40B4-BE49-F238E27FC236}">
                <a16:creationId xmlns:a16="http://schemas.microsoft.com/office/drawing/2014/main" id="{83EAE61E-E1C2-4882-91C9-5D815A6276F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340561" y="1819284"/>
            <a:ext cx="2468880" cy="1272193"/>
          </a:xfrm>
        </p:spPr>
        <p:txBody>
          <a:bodyPr anchor="b">
            <a:noAutofit/>
          </a:bodyPr>
          <a:lstStyle>
            <a:lvl1pPr marL="0" indent="0">
              <a:buNone/>
              <a:defRPr sz="2700" b="0"/>
            </a:lvl1pPr>
            <a:lvl2pPr marL="257162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753298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9B1548-0D1B-4118-B46F-9AC7DC68A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08" y="548640"/>
            <a:ext cx="7872984" cy="114204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547042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31699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316129" y="914407"/>
            <a:ext cx="2523744" cy="5035391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989892" y="914407"/>
            <a:ext cx="2523744" cy="5035391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F3701E-33F6-411F-8E6E-F6654E545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12" y="908217"/>
            <a:ext cx="2535937" cy="5035391"/>
          </a:xfrm>
          <a:prstGeom prst="rect">
            <a:avLst/>
          </a:prstGeo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520520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88B8CAA7-BC28-474E-B01B-C904EB17E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12" y="908217"/>
            <a:ext cx="2535937" cy="5035391"/>
          </a:xfrm>
          <a:prstGeom prst="rect">
            <a:avLst/>
          </a:prstGeo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D713A0D8-85D3-4C92-A792-1EED21E21CE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310128" y="914399"/>
            <a:ext cx="5198364" cy="50292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78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0EF590BC-48B3-424E-A966-F3834F89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12" y="908217"/>
            <a:ext cx="2535937" cy="5035391"/>
          </a:xfrm>
          <a:prstGeom prst="rect">
            <a:avLst/>
          </a:prstGeo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57B7BE-5992-45D6-A717-64CF265914D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310128" y="914408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6C25227-CAE1-4B07-A365-2A0B7DE740B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310128" y="3514735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BC3BEF09-6FE7-4C7D-AEB6-049278C1E280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5984748" y="914408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DE358B05-8F4A-4DC6-97EE-C05FBA2FE81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984748" y="3514735"/>
            <a:ext cx="2523744" cy="24288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306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7D0B630-64D0-4062-A981-19F14C5D4457}"/>
              </a:ext>
            </a:extLst>
          </p:cNvPr>
          <p:cNvSpPr>
            <a:spLocks noGrp="1" noChangeAspect="1"/>
          </p:cNvSpPr>
          <p:nvPr>
            <p:ph sz="quarter" idx="20"/>
          </p:nvPr>
        </p:nvSpPr>
        <p:spPr>
          <a:xfrm>
            <a:off x="642366" y="3514735"/>
            <a:ext cx="2523744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5EEDA71-AD8B-434F-B30A-6D06A1944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12" y="908218"/>
            <a:ext cx="2535937" cy="2428875"/>
          </a:xfrm>
          <a:prstGeom prst="rect">
            <a:avLst/>
          </a:prstGeo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23704545-C2FC-4595-9EDA-B59CC04C174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310128" y="914408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5BECF1E6-819D-4B8D-BA74-3FCDA6C7806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310128" y="3514735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735023A1-72B2-4A6D-B0F4-ECFC3900A1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5984748" y="914408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F199D1AC-68B2-47B9-9917-77BDC12DBA4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984748" y="3514735"/>
            <a:ext cx="2523744" cy="24288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7782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5EEDA71-AD8B-434F-B30A-6D06A1944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12" y="908218"/>
            <a:ext cx="2535937" cy="242887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23704545-C2FC-4595-9EDA-B59CC04C174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310128" y="914408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5BECF1E6-819D-4B8D-BA74-3FCDA6C7806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310128" y="3514735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735023A1-72B2-4A6D-B0F4-ECFC3900A1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5984748" y="914408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F199D1AC-68B2-47B9-9917-77BDC12DBA4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984748" y="3514735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524F8709-F72F-49EA-B407-C95F183C293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5508" y="3514734"/>
            <a:ext cx="2523744" cy="24288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67421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B9BC8FF-3A8E-4460-A5BF-4C3F720410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42366" y="914409"/>
            <a:ext cx="2523744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316844" y="914409"/>
            <a:ext cx="2523744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991322" y="914409"/>
            <a:ext cx="2523744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45B4A4F-3893-499A-9BEA-8F0B7E3F0FE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316843" y="3514735"/>
            <a:ext cx="5198222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1B348BD-02A1-4A57-B741-F97E61565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12" y="3514733"/>
            <a:ext cx="2535937" cy="2428875"/>
          </a:xfrm>
          <a:prstGeom prst="rect">
            <a:avLst/>
          </a:prstGeo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27528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,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45B4A4F-3893-499A-9BEA-8F0B7E3F0FE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316844" y="3514735"/>
            <a:ext cx="2523744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ECFCE8A3-CA5F-4B5C-9F65-01659461015C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5991322" y="3514735"/>
            <a:ext cx="2523744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0C60512-C666-4DB3-B4D7-EABD5C108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12" y="3514733"/>
            <a:ext cx="2535937" cy="2428875"/>
          </a:xfrm>
          <a:prstGeom prst="rect">
            <a:avLst/>
          </a:prstGeo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E1174059-3958-44C6-980A-7B376B9DD3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5508" y="908210"/>
            <a:ext cx="7872984" cy="243506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66519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3274A4B1-8B4D-AD8C-A527-4D590BB6C44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48809" y="2764677"/>
            <a:ext cx="905256" cy="90525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825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1810C904-F55B-7A7C-CFEE-F892A0E01DE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75319" y="2763293"/>
            <a:ext cx="905256" cy="90525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825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C77AEB22-020B-F6CE-3C50-669489A38A5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19372" y="2810583"/>
            <a:ext cx="905256" cy="90525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825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6979DC04-0C71-6F6E-AA4F-673445ADB6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726430" y="2763293"/>
            <a:ext cx="905256" cy="9052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825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8650B4E8-3C98-7144-C340-C6D24AF00DB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375779" y="2744997"/>
            <a:ext cx="905256" cy="9052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825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3E65F5D0-1347-F2CA-1AC1-6D1A53EC52C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7663" y="4123944"/>
            <a:ext cx="10287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351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39">
            <a:extLst>
              <a:ext uri="{FF2B5EF4-FFF2-40B4-BE49-F238E27FC236}">
                <a16:creationId xmlns:a16="http://schemas.microsoft.com/office/drawing/2014/main" id="{BE68704E-A8DC-AC90-F667-6FEE13C3E65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95730" y="4498857"/>
            <a:ext cx="1021842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051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39">
            <a:extLst>
              <a:ext uri="{FF2B5EF4-FFF2-40B4-BE49-F238E27FC236}">
                <a16:creationId xmlns:a16="http://schemas.microsoft.com/office/drawing/2014/main" id="{3F5AC1ED-89A8-B725-6256-728470F9EAE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414016" y="4123944"/>
            <a:ext cx="10287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351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39">
            <a:extLst>
              <a:ext uri="{FF2B5EF4-FFF2-40B4-BE49-F238E27FC236}">
                <a16:creationId xmlns:a16="http://schemas.microsoft.com/office/drawing/2014/main" id="{F3CCCAA1-05AF-631C-A3C9-6624A1EC81D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414016" y="4498857"/>
            <a:ext cx="1021842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051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39">
            <a:extLst>
              <a:ext uri="{FF2B5EF4-FFF2-40B4-BE49-F238E27FC236}">
                <a16:creationId xmlns:a16="http://schemas.microsoft.com/office/drawing/2014/main" id="{0863D880-3EE8-64D4-08CB-DB860ED6AAB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053078" y="4123944"/>
            <a:ext cx="10287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351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39">
            <a:extLst>
              <a:ext uri="{FF2B5EF4-FFF2-40B4-BE49-F238E27FC236}">
                <a16:creationId xmlns:a16="http://schemas.microsoft.com/office/drawing/2014/main" id="{8C74E023-D18E-6039-1DE0-9A2BB63F429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053078" y="4498857"/>
            <a:ext cx="1021842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051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39">
            <a:extLst>
              <a:ext uri="{FF2B5EF4-FFF2-40B4-BE49-F238E27FC236}">
                <a16:creationId xmlns:a16="http://schemas.microsoft.com/office/drawing/2014/main" id="{7299E6A2-D3C9-DE9A-B1C7-F97C864DDFD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664708" y="4123944"/>
            <a:ext cx="10287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351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Text Placeholder 39">
            <a:extLst>
              <a:ext uri="{FF2B5EF4-FFF2-40B4-BE49-F238E27FC236}">
                <a16:creationId xmlns:a16="http://schemas.microsoft.com/office/drawing/2014/main" id="{AD547EE1-5C3B-2287-B9E3-9F0376DF306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664708" y="4498857"/>
            <a:ext cx="1021842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051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5" name="Text Placeholder 39">
            <a:extLst>
              <a:ext uri="{FF2B5EF4-FFF2-40B4-BE49-F238E27FC236}">
                <a16:creationId xmlns:a16="http://schemas.microsoft.com/office/drawing/2014/main" id="{4B62DCAF-9B73-498E-0829-9496E739183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317486" y="4123944"/>
            <a:ext cx="10287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351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39">
            <a:extLst>
              <a:ext uri="{FF2B5EF4-FFF2-40B4-BE49-F238E27FC236}">
                <a16:creationId xmlns:a16="http://schemas.microsoft.com/office/drawing/2014/main" id="{B6877860-2940-382D-E00F-3B733A253F8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317486" y="4498857"/>
            <a:ext cx="1021842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051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8A238256-237D-24D6-5A38-E198DB1EB604}"/>
              </a:ext>
            </a:extLst>
          </p:cNvPr>
          <p:cNvCxnSpPr>
            <a:cxnSpLocks/>
          </p:cNvCxnSpPr>
          <p:nvPr userDrawn="1"/>
        </p:nvCxnSpPr>
        <p:spPr>
          <a:xfrm flipV="1">
            <a:off x="780957" y="2393361"/>
            <a:ext cx="534430" cy="12939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58A92CDD-5053-BFA6-FEE3-50FFA7D6EE81}"/>
              </a:ext>
            </a:extLst>
          </p:cNvPr>
          <p:cNvCxnSpPr>
            <a:cxnSpLocks/>
          </p:cNvCxnSpPr>
          <p:nvPr userDrawn="1"/>
        </p:nvCxnSpPr>
        <p:spPr>
          <a:xfrm>
            <a:off x="1315387" y="2393352"/>
            <a:ext cx="1627838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8AC28C8B-11F4-0BED-1FE8-E10E4DD3030A}"/>
              </a:ext>
            </a:extLst>
          </p:cNvPr>
          <p:cNvCxnSpPr>
            <a:cxnSpLocks/>
          </p:cNvCxnSpPr>
          <p:nvPr userDrawn="1"/>
        </p:nvCxnSpPr>
        <p:spPr>
          <a:xfrm>
            <a:off x="2943227" y="2391883"/>
            <a:ext cx="1628775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F058929-9E17-5F0C-C475-EBB62C0D1468}"/>
              </a:ext>
            </a:extLst>
          </p:cNvPr>
          <p:cNvCxnSpPr>
            <a:cxnSpLocks/>
          </p:cNvCxnSpPr>
          <p:nvPr userDrawn="1"/>
        </p:nvCxnSpPr>
        <p:spPr>
          <a:xfrm>
            <a:off x="4572001" y="2391883"/>
            <a:ext cx="1621136" cy="14408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17667C6C-7D88-4368-2395-8414D68B5C3B}"/>
              </a:ext>
            </a:extLst>
          </p:cNvPr>
          <p:cNvCxnSpPr>
            <a:cxnSpLocks/>
          </p:cNvCxnSpPr>
          <p:nvPr userDrawn="1"/>
        </p:nvCxnSpPr>
        <p:spPr>
          <a:xfrm>
            <a:off x="6193137" y="2402544"/>
            <a:ext cx="164189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D9354D76-073A-C99D-A74A-389343736C7D}"/>
              </a:ext>
            </a:extLst>
          </p:cNvPr>
          <p:cNvCxnSpPr>
            <a:cxnSpLocks/>
          </p:cNvCxnSpPr>
          <p:nvPr userDrawn="1"/>
        </p:nvCxnSpPr>
        <p:spPr>
          <a:xfrm>
            <a:off x="7835034" y="2398796"/>
            <a:ext cx="5014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 Placeholder 88">
            <a:extLst>
              <a:ext uri="{FF2B5EF4-FFF2-40B4-BE49-F238E27FC236}">
                <a16:creationId xmlns:a16="http://schemas.microsoft.com/office/drawing/2014/main" id="{F16DF89E-D658-4FD6-396D-5BDB8D50DCF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22913" y="2287828"/>
            <a:ext cx="157047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6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8" name="Text Placeholder 87">
            <a:extLst>
              <a:ext uri="{FF2B5EF4-FFF2-40B4-BE49-F238E27FC236}">
                <a16:creationId xmlns:a16="http://schemas.microsoft.com/office/drawing/2014/main" id="{B15E5DF8-5D98-0B9D-2EA1-44D9BB4CDAD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853872" y="2292868"/>
            <a:ext cx="157047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6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7" name="Text Placeholder 86">
            <a:extLst>
              <a:ext uri="{FF2B5EF4-FFF2-40B4-BE49-F238E27FC236}">
                <a16:creationId xmlns:a16="http://schemas.microsoft.com/office/drawing/2014/main" id="{143A506F-C19F-441F-4497-D86E9AB332F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88011" y="2288841"/>
            <a:ext cx="157047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6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6" name="Text Placeholder 85">
            <a:extLst>
              <a:ext uri="{FF2B5EF4-FFF2-40B4-BE49-F238E27FC236}">
                <a16:creationId xmlns:a16="http://schemas.microsoft.com/office/drawing/2014/main" id="{44F32027-9269-C3DC-33AC-A69C99A8A0C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095767" y="2297879"/>
            <a:ext cx="157047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6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5" name="Text Placeholder 84">
            <a:extLst>
              <a:ext uri="{FF2B5EF4-FFF2-40B4-BE49-F238E27FC236}">
                <a16:creationId xmlns:a16="http://schemas.microsoft.com/office/drawing/2014/main" id="{F3D9D69A-000C-EF97-2383-3A915A07BB2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756511" y="2290384"/>
            <a:ext cx="157047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6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CE1BE77E-9301-43D2-B133-3F7543816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367" y="548640"/>
            <a:ext cx="7871270" cy="114204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091961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6EB68C9D-2145-4CC0-9F00-198AA56E38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317" y="2664025"/>
            <a:ext cx="1440180" cy="1444752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351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974C254A-D1C1-7C23-7A97-D08B5EF74F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793650" y="2664025"/>
            <a:ext cx="1440180" cy="1444752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351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FD22F399-84EB-DA43-D72E-972541FA68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903763" y="2624857"/>
            <a:ext cx="1440180" cy="1444752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351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293D7505-3D5F-5EC7-DA15-D6C2DF6E286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006367" y="2624857"/>
            <a:ext cx="1440180" cy="1444752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351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95D410CB-8838-F5FE-B127-40EB466A162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1801" y="4507992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351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4AB9408A-B6CD-B62B-A40C-113C980EF1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88601" y="4507992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351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61463C70-6782-0D6E-7762-61E56776264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98023" y="4507992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351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E4A9BFDF-CD6B-DB2B-93AB-335CC2AE45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00627" y="4507992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351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D4374427-D19A-E579-3D78-7A08CED4EE8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21801" y="4901184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1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Text Placeholder 39">
            <a:extLst>
              <a:ext uri="{FF2B5EF4-FFF2-40B4-BE49-F238E27FC236}">
                <a16:creationId xmlns:a16="http://schemas.microsoft.com/office/drawing/2014/main" id="{1F400EB7-1FDE-3683-C9B4-63413EE5EA4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588601" y="4901184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1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5D8F7F98-168C-5B0E-F2F8-A4AD7BA597D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698023" y="4901184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1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C5A299EB-BF79-F241-A67B-AD318037BB5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800627" y="4901184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1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6C07B7-1A77-4DA1-AC2E-8D69016DD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367" y="548640"/>
            <a:ext cx="7871270" cy="114204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571579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549B19-0D69-4379-95A3-B2C41E15E3EE}"/>
              </a:ext>
            </a:extLst>
          </p:cNvPr>
          <p:cNvCxnSpPr/>
          <p:nvPr userDrawn="1"/>
        </p:nvCxnSpPr>
        <p:spPr>
          <a:xfrm>
            <a:off x="719323" y="3429000"/>
            <a:ext cx="907256" cy="0"/>
          </a:xfrm>
          <a:prstGeom prst="line">
            <a:avLst/>
          </a:prstGeom>
          <a:ln w="57150">
            <a:solidFill>
              <a:srgbClr val="E9E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D45B6692-E64D-461A-866D-8A765D9FC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796" y="548644"/>
            <a:ext cx="6677404" cy="256222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8B40079-6CD5-4198-821B-99F61BCE1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8367" y="3771897"/>
            <a:ext cx="6673973" cy="2177894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502387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549B19-0D69-4379-95A3-B2C41E15E3EE}"/>
              </a:ext>
            </a:extLst>
          </p:cNvPr>
          <p:cNvCxnSpPr/>
          <p:nvPr userDrawn="1"/>
        </p:nvCxnSpPr>
        <p:spPr>
          <a:xfrm>
            <a:off x="719323" y="3429000"/>
            <a:ext cx="907256" cy="0"/>
          </a:xfrm>
          <a:prstGeom prst="line">
            <a:avLst/>
          </a:prstGeom>
          <a:ln w="57150">
            <a:solidFill>
              <a:srgbClr val="E9E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D45B6692-E64D-461A-866D-8A765D9FC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794" y="548644"/>
            <a:ext cx="6677406" cy="256222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9FC91C51-1199-4633-BE5C-13C6AA50A5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64099" y="3941834"/>
            <a:ext cx="2983236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CB8D944A-D85D-4A83-B1CD-7982FAC8D3E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364099" y="5232562"/>
            <a:ext cx="2983236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326DA353-2F37-4F19-816E-CF7C9540C14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271707" y="3944572"/>
            <a:ext cx="2983236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0163657A-AF7A-4283-88D4-6E5EC931522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271707" y="5235301"/>
            <a:ext cx="2983236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Picture Placeholder 5" title="Decorative">
            <a:extLst>
              <a:ext uri="{FF2B5EF4-FFF2-40B4-BE49-F238E27FC236}">
                <a16:creationId xmlns:a16="http://schemas.microsoft.com/office/drawing/2014/main" id="{45C5A78E-C397-40E0-B472-409205B22C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7795" y="3869176"/>
            <a:ext cx="663926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>
            <a:normAutofit/>
          </a:bodyPr>
          <a:lstStyle>
            <a:lvl1pPr>
              <a:defRPr sz="6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20" name="Picture Placeholder 5" title="Decorative">
            <a:extLst>
              <a:ext uri="{FF2B5EF4-FFF2-40B4-BE49-F238E27FC236}">
                <a16:creationId xmlns:a16="http://schemas.microsoft.com/office/drawing/2014/main" id="{90198A63-1442-465B-A8C6-38FBEFFC4D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7795" y="5158535"/>
            <a:ext cx="663926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600" dirty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1" name="Picture Placeholder 5" title="Decorative">
            <a:extLst>
              <a:ext uri="{FF2B5EF4-FFF2-40B4-BE49-F238E27FC236}">
                <a16:creationId xmlns:a16="http://schemas.microsoft.com/office/drawing/2014/main" id="{A378ABA1-D254-4E3B-B0E0-A68CF4CC137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45403" y="3869176"/>
            <a:ext cx="663926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600" dirty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2" name="Picture Placeholder 5" title="Decorative">
            <a:extLst>
              <a:ext uri="{FF2B5EF4-FFF2-40B4-BE49-F238E27FC236}">
                <a16:creationId xmlns:a16="http://schemas.microsoft.com/office/drawing/2014/main" id="{494524CE-FE06-4E72-B4B2-F4B0C1659AE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45403" y="5158535"/>
            <a:ext cx="663926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600" dirty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78423886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2338C7B-563B-45FF-91E7-5A14B3D70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08" y="548640"/>
            <a:ext cx="7872984" cy="114204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291127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7796" y="548644"/>
            <a:ext cx="6668007" cy="256222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367" y="3771897"/>
            <a:ext cx="6664581" cy="2177894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D6C79AC-3A73-46BA-A9ED-8464A669A421}"/>
              </a:ext>
            </a:extLst>
          </p:cNvPr>
          <p:cNvCxnSpPr/>
          <p:nvPr userDrawn="1"/>
        </p:nvCxnSpPr>
        <p:spPr>
          <a:xfrm>
            <a:off x="719323" y="3429000"/>
            <a:ext cx="907256" cy="0"/>
          </a:xfrm>
          <a:prstGeom prst="line">
            <a:avLst/>
          </a:prstGeom>
          <a:ln w="57150">
            <a:solidFill>
              <a:srgbClr val="E9E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049288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73761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7743" y="1825625"/>
            <a:ext cx="3737609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C0E3849-3DA0-4821-AA99-0286C7BDE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367" y="548640"/>
            <a:ext cx="7871270" cy="114204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1420756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B9BC8FF-3A8E-4460-A5BF-4C3F720410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42366" y="1819280"/>
            <a:ext cx="2468880" cy="4130517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340561" y="1819279"/>
            <a:ext cx="2468880" cy="4130517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038755" y="1819279"/>
            <a:ext cx="2468880" cy="4130517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C19EAC2-9F46-4D7F-9C3D-9FE7360ED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367" y="548640"/>
            <a:ext cx="7871270" cy="114204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3746024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 noChangeAspect="1"/>
          </p:cNvSpPr>
          <p:nvPr>
            <p:ph sz="quarter" idx="18"/>
          </p:nvPr>
        </p:nvSpPr>
        <p:spPr>
          <a:xfrm>
            <a:off x="3316844" y="1912144"/>
            <a:ext cx="2523744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 noChangeAspect="1"/>
          </p:cNvSpPr>
          <p:nvPr>
            <p:ph sz="quarter" idx="19"/>
          </p:nvPr>
        </p:nvSpPr>
        <p:spPr>
          <a:xfrm>
            <a:off x="5991322" y="1912144"/>
            <a:ext cx="2523744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7D0B630-64D0-4062-A981-19F14C5D4457}"/>
              </a:ext>
            </a:extLst>
          </p:cNvPr>
          <p:cNvSpPr>
            <a:spLocks noGrp="1" noChangeAspect="1"/>
          </p:cNvSpPr>
          <p:nvPr>
            <p:ph sz="quarter" idx="20"/>
          </p:nvPr>
        </p:nvSpPr>
        <p:spPr>
          <a:xfrm>
            <a:off x="642366" y="4038601"/>
            <a:ext cx="2523744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45B4A4F-3893-499A-9BEA-8F0B7E3F0FEB}"/>
              </a:ext>
            </a:extLst>
          </p:cNvPr>
          <p:cNvSpPr>
            <a:spLocks noGrp="1" noChangeAspect="1"/>
          </p:cNvSpPr>
          <p:nvPr>
            <p:ph sz="quarter" idx="21"/>
          </p:nvPr>
        </p:nvSpPr>
        <p:spPr>
          <a:xfrm>
            <a:off x="3316844" y="4038601"/>
            <a:ext cx="2523744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ECFCE8A3-CA5F-4B5C-9F65-01659461015C}"/>
              </a:ext>
            </a:extLst>
          </p:cNvPr>
          <p:cNvSpPr>
            <a:spLocks noGrp="1" noChangeAspect="1"/>
          </p:cNvSpPr>
          <p:nvPr>
            <p:ph sz="quarter" idx="22"/>
          </p:nvPr>
        </p:nvSpPr>
        <p:spPr>
          <a:xfrm>
            <a:off x="5991322" y="4038601"/>
            <a:ext cx="2523744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F98FD0D-8D14-4398-8E54-68111E5AC747}"/>
              </a:ext>
            </a:extLst>
          </p:cNvPr>
          <p:cNvSpPr>
            <a:spLocks noGrp="1" noChangeAspect="1"/>
          </p:cNvSpPr>
          <p:nvPr>
            <p:ph sz="quarter" idx="23"/>
          </p:nvPr>
        </p:nvSpPr>
        <p:spPr>
          <a:xfrm>
            <a:off x="628934" y="1912144"/>
            <a:ext cx="2523744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C976B8C-2BBC-4466-AEFE-CFBB5B92B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367" y="548640"/>
            <a:ext cx="7871270" cy="114204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2609928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BA8EFCF-0251-4014-9D85-6625151EA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367" y="548640"/>
            <a:ext cx="7871270" cy="114204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67020381"/>
      </p:ext>
    </p:extLst>
  </p:cSld>
  <p:clrMapOvr>
    <a:masterClrMapping/>
  </p:clrMapOvr>
  <p:hf hd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C9414F0-F951-4741-BDC8-B8A0AEC8B64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35509" y="3218847"/>
            <a:ext cx="3789332" cy="228600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7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5995554A-6C8D-4F00-9BCD-F8F600EF3D27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19641" y="3218847"/>
            <a:ext cx="3788853" cy="228600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750"/>
            </a:lvl5pPr>
          </a:lstStyle>
          <a:p>
            <a:pPr lvl="0"/>
            <a:r>
              <a:rPr lang="en-US"/>
              <a:t>Click</a:t>
            </a:r>
          </a:p>
          <a:p>
            <a:pPr lvl="0"/>
            <a:r>
              <a:rPr lang="en-US"/>
              <a:t>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FAD79E3-808B-4CBF-8A76-617066D96C0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5509" y="1818072"/>
            <a:ext cx="3789332" cy="1273401"/>
          </a:xfrm>
        </p:spPr>
        <p:txBody>
          <a:bodyPr anchor="b">
            <a:normAutofit/>
          </a:bodyPr>
          <a:lstStyle>
            <a:lvl1pPr marL="0" indent="0">
              <a:buNone/>
              <a:defRPr sz="2700" b="0"/>
            </a:lvl1pPr>
            <a:lvl2pPr marL="25716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DFEEACD6-5E0A-47AE-B52F-F1A6AF81402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19162" y="1818072"/>
            <a:ext cx="3789330" cy="1273401"/>
          </a:xfrm>
        </p:spPr>
        <p:txBody>
          <a:bodyPr anchor="b">
            <a:normAutofit/>
          </a:bodyPr>
          <a:lstStyle>
            <a:lvl1pPr marL="0" indent="0">
              <a:buNone/>
              <a:defRPr sz="2700" b="0"/>
            </a:lvl1pPr>
            <a:lvl2pPr marL="25716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92FBF04-0773-4AB1-9DF2-1992C00C4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08" y="548640"/>
            <a:ext cx="7872984" cy="114204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2883932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B9BC8FF-3A8E-4460-A5BF-4C3F720410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42366" y="3218848"/>
            <a:ext cx="2468880" cy="2286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340561" y="3218847"/>
            <a:ext cx="2468880" cy="2286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038755" y="3218847"/>
            <a:ext cx="2468880" cy="2286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5867E65C-747A-47D4-9DCF-E418381CD51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2366" y="1819280"/>
            <a:ext cx="2468880" cy="1272193"/>
          </a:xfrm>
        </p:spPr>
        <p:txBody>
          <a:bodyPr anchor="b">
            <a:noAutofit/>
          </a:bodyPr>
          <a:lstStyle>
            <a:lvl1pPr marL="0" indent="0">
              <a:buNone/>
              <a:defRPr sz="2700" b="0"/>
            </a:lvl1pPr>
            <a:lvl2pPr marL="25716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D739209B-83D6-458D-9336-F963AF3A990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8755" y="1819280"/>
            <a:ext cx="2468880" cy="1272193"/>
          </a:xfrm>
        </p:spPr>
        <p:txBody>
          <a:bodyPr anchor="b">
            <a:noAutofit/>
          </a:bodyPr>
          <a:lstStyle>
            <a:lvl1pPr marL="0" indent="0">
              <a:buNone/>
              <a:defRPr sz="2700" b="0"/>
            </a:lvl1pPr>
            <a:lvl2pPr marL="25716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C19EAC2-9F46-4D7F-9C3D-9FE7360ED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367" y="548640"/>
            <a:ext cx="7871270" cy="114204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19">
            <a:extLst>
              <a:ext uri="{FF2B5EF4-FFF2-40B4-BE49-F238E27FC236}">
                <a16:creationId xmlns:a16="http://schemas.microsoft.com/office/drawing/2014/main" id="{83EAE61E-E1C2-4882-91C9-5D815A6276F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340561" y="1819280"/>
            <a:ext cx="2468880" cy="1272193"/>
          </a:xfrm>
        </p:spPr>
        <p:txBody>
          <a:bodyPr anchor="b">
            <a:noAutofit/>
          </a:bodyPr>
          <a:lstStyle>
            <a:lvl1pPr marL="0" indent="0">
              <a:buNone/>
              <a:defRPr sz="2700" b="0"/>
            </a:lvl1pPr>
            <a:lvl2pPr marL="25716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3481407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9B1548-0D1B-4118-B46F-9AC7DC68A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08" y="548640"/>
            <a:ext cx="7872984" cy="114204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876255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523118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316129" y="914405"/>
            <a:ext cx="2523744" cy="5035391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989892" y="914405"/>
            <a:ext cx="2523744" cy="5035391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F3701E-33F6-411F-8E6E-F6654E545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10" y="908213"/>
            <a:ext cx="2535937" cy="5035391"/>
          </a:xfrm>
          <a:prstGeom prst="rect">
            <a:avLst/>
          </a:prstGeo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8350888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88B8CAA7-BC28-474E-B01B-C904EB17E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10" y="908213"/>
            <a:ext cx="2535937" cy="5035391"/>
          </a:xfrm>
          <a:prstGeom prst="rect">
            <a:avLst/>
          </a:prstGeo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D713A0D8-85D3-4C92-A792-1EED21E21CE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310128" y="914399"/>
            <a:ext cx="5198364" cy="50292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25988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0EF590BC-48B3-424E-A966-F3834F89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10" y="908213"/>
            <a:ext cx="2535937" cy="5035391"/>
          </a:xfrm>
          <a:prstGeom prst="rect">
            <a:avLst/>
          </a:prstGeo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57B7BE-5992-45D6-A717-64CF265914D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310128" y="914404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6C25227-CAE1-4B07-A365-2A0B7DE740B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310128" y="3514731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BC3BEF09-6FE7-4C7D-AEB6-049278C1E280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5984748" y="914404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DE358B05-8F4A-4DC6-97EE-C05FBA2FE81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984748" y="3514731"/>
            <a:ext cx="2523744" cy="24288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83313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7D0B630-64D0-4062-A981-19F14C5D4457}"/>
              </a:ext>
            </a:extLst>
          </p:cNvPr>
          <p:cNvSpPr>
            <a:spLocks noGrp="1" noChangeAspect="1"/>
          </p:cNvSpPr>
          <p:nvPr>
            <p:ph sz="quarter" idx="20"/>
          </p:nvPr>
        </p:nvSpPr>
        <p:spPr>
          <a:xfrm>
            <a:off x="642366" y="3514731"/>
            <a:ext cx="2523744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5EEDA71-AD8B-434F-B30A-6D06A1944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10" y="908214"/>
            <a:ext cx="2535937" cy="2428875"/>
          </a:xfrm>
          <a:prstGeom prst="rect">
            <a:avLst/>
          </a:prstGeo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23704545-C2FC-4595-9EDA-B59CC04C174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310128" y="914404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5BECF1E6-819D-4B8D-BA74-3FCDA6C7806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310128" y="3514731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735023A1-72B2-4A6D-B0F4-ECFC3900A1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5984748" y="914404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F199D1AC-68B2-47B9-9917-77BDC12DBA4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984748" y="3514731"/>
            <a:ext cx="2523744" cy="24288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52644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5EEDA71-AD8B-434F-B30A-6D06A1944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10" y="908214"/>
            <a:ext cx="2535937" cy="242887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23704545-C2FC-4595-9EDA-B59CC04C174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310128" y="914404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5BECF1E6-819D-4B8D-BA74-3FCDA6C7806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310128" y="3514731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735023A1-72B2-4A6D-B0F4-ECFC3900A1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5984748" y="914404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F199D1AC-68B2-47B9-9917-77BDC12DBA4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984748" y="3514731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524F8709-F72F-49EA-B407-C95F183C293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5508" y="3514730"/>
            <a:ext cx="2523744" cy="24288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7309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B9BC8FF-3A8E-4460-A5BF-4C3F720410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42366" y="914405"/>
            <a:ext cx="2523744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316844" y="914405"/>
            <a:ext cx="2523744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991322" y="914405"/>
            <a:ext cx="2523744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45B4A4F-3893-499A-9BEA-8F0B7E3F0FE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316843" y="3514731"/>
            <a:ext cx="5198222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1B348BD-02A1-4A57-B741-F97E61565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10" y="3514729"/>
            <a:ext cx="2535937" cy="2428875"/>
          </a:xfrm>
          <a:prstGeom prst="rect">
            <a:avLst/>
          </a:prstGeo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5639762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,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45B4A4F-3893-499A-9BEA-8F0B7E3F0FE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316844" y="3514731"/>
            <a:ext cx="2523744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ECFCE8A3-CA5F-4B5C-9F65-01659461015C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5991322" y="3514731"/>
            <a:ext cx="2523744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0C60512-C666-4DB3-B4D7-EABD5C108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10" y="3514729"/>
            <a:ext cx="2535937" cy="2428875"/>
          </a:xfrm>
          <a:prstGeom prst="rect">
            <a:avLst/>
          </a:prstGeo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E1174059-3958-44C6-980A-7B376B9DD3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5508" y="908210"/>
            <a:ext cx="7872984" cy="243506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43790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3274A4B1-8B4D-AD8C-A527-4D590BB6C44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48809" y="2764677"/>
            <a:ext cx="905256" cy="90525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825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1810C904-F55B-7A7C-CFEE-F892A0E01DE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75319" y="2763293"/>
            <a:ext cx="905256" cy="90525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825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C77AEB22-020B-F6CE-3C50-669489A38A5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19372" y="2810583"/>
            <a:ext cx="905256" cy="90525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825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6979DC04-0C71-6F6E-AA4F-673445ADB6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726430" y="2763293"/>
            <a:ext cx="905256" cy="9052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825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8650B4E8-3C98-7144-C340-C6D24AF00DB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375779" y="2744997"/>
            <a:ext cx="905256" cy="9052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825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3E65F5D0-1347-F2CA-1AC1-6D1A53EC52C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7663" y="4123944"/>
            <a:ext cx="10287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35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39">
            <a:extLst>
              <a:ext uri="{FF2B5EF4-FFF2-40B4-BE49-F238E27FC236}">
                <a16:creationId xmlns:a16="http://schemas.microsoft.com/office/drawing/2014/main" id="{BE68704E-A8DC-AC90-F667-6FEE13C3E65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95730" y="4498853"/>
            <a:ext cx="1021842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05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39">
            <a:extLst>
              <a:ext uri="{FF2B5EF4-FFF2-40B4-BE49-F238E27FC236}">
                <a16:creationId xmlns:a16="http://schemas.microsoft.com/office/drawing/2014/main" id="{3F5AC1ED-89A8-B725-6256-728470F9EAE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414016" y="4123944"/>
            <a:ext cx="10287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35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39">
            <a:extLst>
              <a:ext uri="{FF2B5EF4-FFF2-40B4-BE49-F238E27FC236}">
                <a16:creationId xmlns:a16="http://schemas.microsoft.com/office/drawing/2014/main" id="{F3CCCAA1-05AF-631C-A3C9-6624A1EC81D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414016" y="4498853"/>
            <a:ext cx="1021842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05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39">
            <a:extLst>
              <a:ext uri="{FF2B5EF4-FFF2-40B4-BE49-F238E27FC236}">
                <a16:creationId xmlns:a16="http://schemas.microsoft.com/office/drawing/2014/main" id="{0863D880-3EE8-64D4-08CB-DB860ED6AAB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053078" y="4123944"/>
            <a:ext cx="10287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35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39">
            <a:extLst>
              <a:ext uri="{FF2B5EF4-FFF2-40B4-BE49-F238E27FC236}">
                <a16:creationId xmlns:a16="http://schemas.microsoft.com/office/drawing/2014/main" id="{8C74E023-D18E-6039-1DE0-9A2BB63F429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053078" y="4498853"/>
            <a:ext cx="1021842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05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39">
            <a:extLst>
              <a:ext uri="{FF2B5EF4-FFF2-40B4-BE49-F238E27FC236}">
                <a16:creationId xmlns:a16="http://schemas.microsoft.com/office/drawing/2014/main" id="{7299E6A2-D3C9-DE9A-B1C7-F97C864DDFD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664708" y="4123944"/>
            <a:ext cx="10287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35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Text Placeholder 39">
            <a:extLst>
              <a:ext uri="{FF2B5EF4-FFF2-40B4-BE49-F238E27FC236}">
                <a16:creationId xmlns:a16="http://schemas.microsoft.com/office/drawing/2014/main" id="{AD547EE1-5C3B-2287-B9E3-9F0376DF306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664708" y="4498853"/>
            <a:ext cx="1021842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05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5" name="Text Placeholder 39">
            <a:extLst>
              <a:ext uri="{FF2B5EF4-FFF2-40B4-BE49-F238E27FC236}">
                <a16:creationId xmlns:a16="http://schemas.microsoft.com/office/drawing/2014/main" id="{4B62DCAF-9B73-498E-0829-9496E739183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317486" y="4123944"/>
            <a:ext cx="10287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35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39">
            <a:extLst>
              <a:ext uri="{FF2B5EF4-FFF2-40B4-BE49-F238E27FC236}">
                <a16:creationId xmlns:a16="http://schemas.microsoft.com/office/drawing/2014/main" id="{B6877860-2940-382D-E00F-3B733A253F8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317486" y="4498853"/>
            <a:ext cx="1021842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05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8A238256-237D-24D6-5A38-E198DB1EB604}"/>
              </a:ext>
            </a:extLst>
          </p:cNvPr>
          <p:cNvCxnSpPr>
            <a:cxnSpLocks/>
          </p:cNvCxnSpPr>
          <p:nvPr userDrawn="1"/>
        </p:nvCxnSpPr>
        <p:spPr>
          <a:xfrm flipV="1">
            <a:off x="780957" y="2393357"/>
            <a:ext cx="534430" cy="12939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58A92CDD-5053-BFA6-FEE3-50FFA7D6EE81}"/>
              </a:ext>
            </a:extLst>
          </p:cNvPr>
          <p:cNvCxnSpPr>
            <a:cxnSpLocks/>
          </p:cNvCxnSpPr>
          <p:nvPr userDrawn="1"/>
        </p:nvCxnSpPr>
        <p:spPr>
          <a:xfrm>
            <a:off x="1315387" y="2393352"/>
            <a:ext cx="1627838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8AC28C8B-11F4-0BED-1FE8-E10E4DD3030A}"/>
              </a:ext>
            </a:extLst>
          </p:cNvPr>
          <p:cNvCxnSpPr>
            <a:cxnSpLocks/>
          </p:cNvCxnSpPr>
          <p:nvPr userDrawn="1"/>
        </p:nvCxnSpPr>
        <p:spPr>
          <a:xfrm>
            <a:off x="2943227" y="2391883"/>
            <a:ext cx="1628775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F058929-9E17-5F0C-C475-EBB62C0D1468}"/>
              </a:ext>
            </a:extLst>
          </p:cNvPr>
          <p:cNvCxnSpPr>
            <a:cxnSpLocks/>
          </p:cNvCxnSpPr>
          <p:nvPr userDrawn="1"/>
        </p:nvCxnSpPr>
        <p:spPr>
          <a:xfrm>
            <a:off x="4572001" y="2391883"/>
            <a:ext cx="1621136" cy="14408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17667C6C-7D88-4368-2395-8414D68B5C3B}"/>
              </a:ext>
            </a:extLst>
          </p:cNvPr>
          <p:cNvCxnSpPr>
            <a:cxnSpLocks/>
          </p:cNvCxnSpPr>
          <p:nvPr userDrawn="1"/>
        </p:nvCxnSpPr>
        <p:spPr>
          <a:xfrm>
            <a:off x="6193137" y="2402544"/>
            <a:ext cx="164189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D9354D76-073A-C99D-A74A-389343736C7D}"/>
              </a:ext>
            </a:extLst>
          </p:cNvPr>
          <p:cNvCxnSpPr>
            <a:cxnSpLocks/>
          </p:cNvCxnSpPr>
          <p:nvPr userDrawn="1"/>
        </p:nvCxnSpPr>
        <p:spPr>
          <a:xfrm>
            <a:off x="7835034" y="2398796"/>
            <a:ext cx="5014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 Placeholder 88">
            <a:extLst>
              <a:ext uri="{FF2B5EF4-FFF2-40B4-BE49-F238E27FC236}">
                <a16:creationId xmlns:a16="http://schemas.microsoft.com/office/drawing/2014/main" id="{F16DF89E-D658-4FD6-396D-5BDB8D50DCF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22913" y="2287828"/>
            <a:ext cx="157047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6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8" name="Text Placeholder 87">
            <a:extLst>
              <a:ext uri="{FF2B5EF4-FFF2-40B4-BE49-F238E27FC236}">
                <a16:creationId xmlns:a16="http://schemas.microsoft.com/office/drawing/2014/main" id="{B15E5DF8-5D98-0B9D-2EA1-44D9BB4CDAD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853872" y="2292868"/>
            <a:ext cx="157047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6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7" name="Text Placeholder 86">
            <a:extLst>
              <a:ext uri="{FF2B5EF4-FFF2-40B4-BE49-F238E27FC236}">
                <a16:creationId xmlns:a16="http://schemas.microsoft.com/office/drawing/2014/main" id="{143A506F-C19F-441F-4497-D86E9AB332F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88011" y="2288841"/>
            <a:ext cx="157047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6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6" name="Text Placeholder 85">
            <a:extLst>
              <a:ext uri="{FF2B5EF4-FFF2-40B4-BE49-F238E27FC236}">
                <a16:creationId xmlns:a16="http://schemas.microsoft.com/office/drawing/2014/main" id="{44F32027-9269-C3DC-33AC-A69C99A8A0C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095767" y="2297879"/>
            <a:ext cx="157047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6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5" name="Text Placeholder 84">
            <a:extLst>
              <a:ext uri="{FF2B5EF4-FFF2-40B4-BE49-F238E27FC236}">
                <a16:creationId xmlns:a16="http://schemas.microsoft.com/office/drawing/2014/main" id="{F3D9D69A-000C-EF97-2383-3A915A07BB2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756511" y="2290384"/>
            <a:ext cx="157047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6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CE1BE77E-9301-43D2-B133-3F7543816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367" y="548640"/>
            <a:ext cx="7871270" cy="114204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4191600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6EB68C9D-2145-4CC0-9F00-198AA56E38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317" y="2664025"/>
            <a:ext cx="1440180" cy="1444752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974C254A-D1C1-7C23-7A97-D08B5EF74F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793650" y="2664025"/>
            <a:ext cx="1440180" cy="1444752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FD22F399-84EB-DA43-D72E-972541FA68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903763" y="2624857"/>
            <a:ext cx="1440180" cy="1444752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293D7505-3D5F-5EC7-DA15-D6C2DF6E286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006367" y="2624857"/>
            <a:ext cx="1440180" cy="1444752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95D410CB-8838-F5FE-B127-40EB466A162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1801" y="4507992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35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4AB9408A-B6CD-B62B-A40C-113C980EF1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88601" y="4507992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35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61463C70-6782-0D6E-7762-61E56776264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98023" y="4507992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35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E4A9BFDF-CD6B-DB2B-93AB-335CC2AE45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00627" y="4507992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35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D4374427-D19A-E579-3D78-7A08CED4EE8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21801" y="4901184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Text Placeholder 39">
            <a:extLst>
              <a:ext uri="{FF2B5EF4-FFF2-40B4-BE49-F238E27FC236}">
                <a16:creationId xmlns:a16="http://schemas.microsoft.com/office/drawing/2014/main" id="{1F400EB7-1FDE-3683-C9B4-63413EE5EA4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588601" y="4901184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5D8F7F98-168C-5B0E-F2F8-A4AD7BA597D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698023" y="4901184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C5A299EB-BF79-F241-A67B-AD318037BB5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800627" y="4901184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6C07B7-1A77-4DA1-AC2E-8D69016DD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367" y="548640"/>
            <a:ext cx="7871270" cy="114204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9949939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DE33E3BF-7A22-4520-BEA9-41A95AD9F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1438643"/>
            <a:ext cx="5029200" cy="1796248"/>
          </a:xfrm>
        </p:spPr>
        <p:txBody>
          <a:bodyPr anchor="ctr">
            <a:normAutofit/>
          </a:bodyPr>
          <a:lstStyle>
            <a:lvl1pPr algn="ctr">
              <a:defRPr sz="7200" b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4E0D51-7402-4F39-B674-061E20FF99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4692" y="3356202"/>
            <a:ext cx="3972781" cy="365760"/>
          </a:xfrm>
        </p:spPr>
        <p:txBody>
          <a:bodyPr anchor="t">
            <a:noAutofit/>
          </a:bodyPr>
          <a:lstStyle>
            <a:lvl1pPr marL="0" indent="0" algn="r">
              <a:buNone/>
              <a:defRPr sz="1800" b="1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8445044-959E-4C18-8641-A880B39ECA9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30617" y="3356202"/>
            <a:ext cx="3972780" cy="82121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225"/>
              </a:spcBef>
              <a:buNone/>
              <a:defRPr sz="1400"/>
            </a:lvl1pPr>
            <a:lvl2pPr marL="342900" indent="0">
              <a:buNone/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BD558C-ED5F-4970-A11F-6ADAA6E014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52792" y="3675336"/>
            <a:ext cx="3154680" cy="471082"/>
          </a:xfrm>
        </p:spPr>
        <p:txBody>
          <a:bodyPr anchor="t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i="1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9ECCEE6-DD1D-4F76-9223-514F4666101F}"/>
              </a:ext>
            </a:extLst>
          </p:cNvPr>
          <p:cNvCxnSpPr>
            <a:cxnSpLocks/>
          </p:cNvCxnSpPr>
          <p:nvPr userDrawn="1"/>
        </p:nvCxnSpPr>
        <p:spPr>
          <a:xfrm>
            <a:off x="4572000" y="3375568"/>
            <a:ext cx="0" cy="801846"/>
          </a:xfrm>
          <a:prstGeom prst="line">
            <a:avLst/>
          </a:prstGeom>
          <a:ln w="38100">
            <a:solidFill>
              <a:srgbClr val="F2F5F5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259EBE23-F0B8-40C4-885A-FE961E8237C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994660" y="4959427"/>
            <a:ext cx="3154680" cy="6400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0">
                <a:solidFill>
                  <a:schemeClr val="tx1"/>
                </a:solidFill>
              </a:defRPr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233742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FF178BA-B476-48F0-B1C5-0E3DFCAE962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5DE6A3F4-ED48-43CD-821D-48FA42196F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689013"/>
            <a:ext cx="6858000" cy="1479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287411"/>
      </p:ext>
    </p:extLst>
  </p:cSld>
  <p:clrMapOvr>
    <a:masterClrMapping/>
  </p:clrMapOvr>
  <p:hf hd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v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FF178BA-B476-48F0-B1C5-0E3DFCAE962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5DE6A3F4-ED48-43CD-821D-48FA42196F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693236"/>
            <a:ext cx="6858000" cy="1479974"/>
          </a:xfrm>
          <a:prstGeom prst="rect">
            <a:avLst/>
          </a:prstGeom>
        </p:spPr>
      </p:pic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ED63B7F8-8722-477C-BC34-C19CB8AC4B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3000" y="2299915"/>
            <a:ext cx="6858000" cy="3657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1509325"/>
      </p:ext>
    </p:extLst>
  </p:cSld>
  <p:clrMapOvr>
    <a:masterClrMapping/>
  </p:clrMapOvr>
  <p:hf hdr="0" dt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412724F-7D1E-4811-ADDC-571A23E4B95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E33E3BF-7A22-4520-BEA9-41A95AD9F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1438643"/>
            <a:ext cx="5029200" cy="1796248"/>
          </a:xfrm>
        </p:spPr>
        <p:txBody>
          <a:bodyPr anchor="ctr">
            <a:normAutofit/>
          </a:bodyPr>
          <a:lstStyle>
            <a:lvl1pPr algn="ctr">
              <a:defRPr sz="7200" b="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4E0D51-7402-4F39-B674-061E20FF99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4692" y="3356202"/>
            <a:ext cx="3972781" cy="365760"/>
          </a:xfrm>
        </p:spPr>
        <p:txBody>
          <a:bodyPr anchor="t">
            <a:noAutofit/>
          </a:bodyPr>
          <a:lstStyle>
            <a:lvl1pPr marL="0" indent="0" algn="r">
              <a:buNone/>
              <a:defRPr sz="1800" b="1">
                <a:solidFill>
                  <a:schemeClr val="bg1"/>
                </a:solidFill>
              </a:defRPr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8445044-959E-4C18-8641-A880B39ECA9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30617" y="3356202"/>
            <a:ext cx="3972780" cy="82121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225"/>
              </a:spcBef>
              <a:buNone/>
              <a:defRPr sz="1400">
                <a:solidFill>
                  <a:schemeClr val="bg1"/>
                </a:solidFill>
              </a:defRPr>
            </a:lvl1pPr>
            <a:lvl2pPr marL="342900" indent="0">
              <a:buNone/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BD558C-ED5F-4970-A11F-6ADAA6E014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52792" y="3675336"/>
            <a:ext cx="3154680" cy="471082"/>
          </a:xfrm>
        </p:spPr>
        <p:txBody>
          <a:bodyPr anchor="t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i="1">
                <a:solidFill>
                  <a:schemeClr val="bg1"/>
                </a:solidFill>
              </a:defRPr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9ECCEE6-DD1D-4F76-9223-514F4666101F}"/>
              </a:ext>
            </a:extLst>
          </p:cNvPr>
          <p:cNvCxnSpPr>
            <a:cxnSpLocks/>
          </p:cNvCxnSpPr>
          <p:nvPr/>
        </p:nvCxnSpPr>
        <p:spPr>
          <a:xfrm>
            <a:off x="4572000" y="3375568"/>
            <a:ext cx="0" cy="801846"/>
          </a:xfrm>
          <a:prstGeom prst="line">
            <a:avLst/>
          </a:prstGeom>
          <a:ln w="38100">
            <a:solidFill>
              <a:srgbClr val="E9E3DC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259EBE23-F0B8-40C4-885A-FE961E8237C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994660" y="4959427"/>
            <a:ext cx="3154680" cy="6400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0">
                <a:solidFill>
                  <a:schemeClr val="bg1"/>
                </a:solidFill>
              </a:defRPr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68767623"/>
      </p:ext>
    </p:extLst>
  </p:cSld>
  <p:clrMapOvr>
    <a:masterClrMapping/>
  </p:clrMapOvr>
  <p:hf hd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CD75999-B599-4A23-8CC0-259BE0C32F2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2000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C4A5AE-9011-4B1C-A7B9-36435B10D92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342900"/>
            <a:r>
              <a:rPr lang="en-US">
                <a:solidFill>
                  <a:srgbClr val="000000"/>
                </a:solidFill>
              </a:rPr>
              <a:t>Georgia Department of Community Affairs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1E31D6-98CC-46C3-8EF3-BCAE0E1E557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342900"/>
            <a:fld id="{93CAF254-72B9-406C-9E86-C9D983240C82}" type="slidenum">
              <a:rPr lang="en-US" smtClean="0">
                <a:solidFill>
                  <a:srgbClr val="000000"/>
                </a:solidFill>
              </a:rPr>
              <a:pPr defTabSz="342900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B7723009-1AB1-40E8-935F-A59C441AC3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3000" y="1600200"/>
            <a:ext cx="6858000" cy="3657600"/>
          </a:xfrm>
        </p:spPr>
        <p:txBody>
          <a:bodyPr anchor="ctr">
            <a:normAutofit/>
          </a:bodyPr>
          <a:lstStyle>
            <a:lvl1pPr marL="0" indent="0" algn="l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C5D80C-E77E-48E6-B1CE-26C3DB460535}"/>
              </a:ext>
            </a:extLst>
          </p:cNvPr>
          <p:cNvSpPr txBox="1"/>
          <p:nvPr/>
        </p:nvSpPr>
        <p:spPr>
          <a:xfrm>
            <a:off x="167640" y="2"/>
            <a:ext cx="1680210" cy="3370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299" dirty="0">
                <a:solidFill>
                  <a:schemeClr val="bg1"/>
                </a:solidFill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953029853"/>
      </p:ext>
    </p:extLst>
  </p:cSld>
  <p:clrMapOvr>
    <a:masterClrMapping/>
  </p:clrMapOvr>
  <p:hf hd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CD75999-B599-4A23-8CC0-259BE0C32F2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C4A5AE-9011-4B1C-A7B9-36435B10D92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342900"/>
            <a:r>
              <a:rPr lang="en-US">
                <a:solidFill>
                  <a:srgbClr val="000000"/>
                </a:solidFill>
              </a:rPr>
              <a:t>Georgia Department of Community Affairs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1E31D6-98CC-46C3-8EF3-BCAE0E1E557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342900"/>
            <a:fld id="{93CAF254-72B9-406C-9E86-C9D983240C82}" type="slidenum">
              <a:rPr lang="en-US" smtClean="0">
                <a:solidFill>
                  <a:srgbClr val="000000"/>
                </a:solidFill>
              </a:rPr>
              <a:pPr defTabSz="342900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B7723009-1AB1-40E8-935F-A59C441AC3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3000" y="1600200"/>
            <a:ext cx="6858000" cy="3657600"/>
          </a:xfrm>
        </p:spPr>
        <p:txBody>
          <a:bodyPr anchor="ctr">
            <a:normAutofit/>
          </a:bodyPr>
          <a:lstStyle>
            <a:lvl1pPr marL="0" indent="0" algn="l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C5D80C-E77E-48E6-B1CE-26C3DB460535}"/>
              </a:ext>
            </a:extLst>
          </p:cNvPr>
          <p:cNvSpPr txBox="1"/>
          <p:nvPr/>
        </p:nvSpPr>
        <p:spPr>
          <a:xfrm>
            <a:off x="167640" y="2"/>
            <a:ext cx="1680210" cy="3370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299" dirty="0">
                <a:solidFill>
                  <a:schemeClr val="bg1"/>
                </a:solidFill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2501825259"/>
      </p:ext>
    </p:extLst>
  </p:cSld>
  <p:clrMapOvr>
    <a:masterClrMapping/>
  </p:clrMapOvr>
  <p:hf hd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A9F8241-5F32-487E-A848-83F2E0C71E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" y="0"/>
            <a:ext cx="9143999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4F66C-FB46-45B9-8206-4DE86B99AA9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342900"/>
            <a:r>
              <a:rPr lang="en-US">
                <a:solidFill>
                  <a:srgbClr val="000000"/>
                </a:solidFill>
              </a:rPr>
              <a:t>Georgia Department of Community Affairs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8C8336-9E94-4380-96D7-2388EC76DA7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342900"/>
            <a:fld id="{93CAF254-72B9-406C-9E86-C9D983240C82}" type="slidenum">
              <a:rPr lang="en-US" smtClean="0">
                <a:solidFill>
                  <a:srgbClr val="000000"/>
                </a:solidFill>
              </a:rPr>
              <a:pPr defTabSz="342900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259703"/>
      </p:ext>
    </p:extLst>
  </p:cSld>
  <p:clrMapOvr>
    <a:masterClrMapping/>
  </p:clrMapOvr>
  <p:hf hd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17720" y="0"/>
            <a:ext cx="452628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A9F8241-5F32-487E-A848-83F2E0C71E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452628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7F84428-91D2-49CF-B4BF-80CD750CBB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342900"/>
            <a:r>
              <a:rPr lang="en-US">
                <a:solidFill>
                  <a:srgbClr val="000000"/>
                </a:solidFill>
              </a:rPr>
              <a:t>Georgia Department of Community Affairs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65BC11-E44D-4B53-A090-017C11571C2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342900"/>
            <a:fld id="{93CAF254-72B9-406C-9E86-C9D983240C82}" type="slidenum">
              <a:rPr lang="en-US" smtClean="0">
                <a:solidFill>
                  <a:srgbClr val="000000"/>
                </a:solidFill>
              </a:rPr>
              <a:pPr defTabSz="342900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006359"/>
      </p:ext>
    </p:extLst>
  </p:cSld>
  <p:clrMapOvr>
    <a:masterClrMapping/>
  </p:clrMapOvr>
  <p:hf hd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17720" y="-1"/>
            <a:ext cx="4526280" cy="335584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A9F8241-5F32-487E-A848-83F2E0C71E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-1"/>
            <a:ext cx="4526280" cy="335584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C2AE5AE4-EAC1-4FAD-8ACB-EDC50CFCD4D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17720" y="3502152"/>
            <a:ext cx="4526280" cy="335584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31124D4-E78E-489D-A6CB-3E98B9D7C8C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3502152"/>
            <a:ext cx="4526280" cy="335584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20BD415-C1DB-44A5-B49B-6FD2363534E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342900"/>
            <a:r>
              <a:rPr lang="en-US">
                <a:solidFill>
                  <a:srgbClr val="000000"/>
                </a:solidFill>
              </a:rPr>
              <a:t>Georgia Department of Community Affairs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2FFEC9-D3C8-420C-818D-1549E53CA03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342900"/>
            <a:fld id="{93CAF254-72B9-406C-9E86-C9D983240C82}" type="slidenum">
              <a:rPr lang="en-US" smtClean="0">
                <a:solidFill>
                  <a:srgbClr val="000000"/>
                </a:solidFill>
              </a:rPr>
              <a:pPr defTabSz="342900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964315"/>
      </p:ext>
    </p:extLst>
  </p:cSld>
  <p:clrMapOvr>
    <a:masterClrMapping/>
  </p:clrMapOvr>
  <p:hf hd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nd Two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2514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/>
        </p:nvSpPr>
        <p:spPr>
          <a:xfrm>
            <a:off x="0" y="2651760"/>
            <a:ext cx="9144000" cy="42062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5721CF6-76AC-44FE-B16F-D734312D7DA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77743" y="3152775"/>
            <a:ext cx="3897629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35BC66-8B10-4093-9779-5C79A7910D63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342900"/>
            <a:r>
              <a:rPr lang="en-US">
                <a:solidFill>
                  <a:srgbClr val="000000"/>
                </a:solidFill>
              </a:rPr>
              <a:t>Georgia Department of Community Affairs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3470219-9A4B-4B0C-92DE-7B4C6B7736E8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342900"/>
            <a:fld id="{93CAF254-72B9-406C-9E86-C9D983240C82}" type="slidenum">
              <a:rPr lang="en-US" smtClean="0">
                <a:solidFill>
                  <a:srgbClr val="000000"/>
                </a:solidFill>
              </a:rPr>
              <a:pPr defTabSz="342900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B387EAB-07EE-4092-BBBD-F3E2585DD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058" y="3163250"/>
            <a:ext cx="3895344" cy="2743200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11280"/>
      </p:ext>
    </p:extLst>
  </p:cSld>
  <p:clrMapOvr>
    <a:masterClrMapping/>
  </p:clrMapOvr>
  <p:hf hdr="0" dt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nd Three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2514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/>
        </p:nvSpPr>
        <p:spPr>
          <a:xfrm>
            <a:off x="0" y="2651760"/>
            <a:ext cx="9144000" cy="42062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00627A3-DBFC-4675-A554-0F916EDEF11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337560" y="3191827"/>
            <a:ext cx="2468880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4DB50D8-02C0-422F-AA8F-F94A15F7CC4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222207" y="3191827"/>
            <a:ext cx="2468880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17B384-2A6E-4D45-9B02-D74040A3EB07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342900"/>
            <a:r>
              <a:rPr lang="en-US">
                <a:solidFill>
                  <a:srgbClr val="000000"/>
                </a:solidFill>
              </a:rPr>
              <a:t>Georgia Department of Community Affairs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7056475-7420-4D27-B542-CF28BA493A0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342900"/>
            <a:fld id="{93CAF254-72B9-406C-9E86-C9D983240C82}" type="slidenum">
              <a:rPr lang="en-US" smtClean="0">
                <a:solidFill>
                  <a:srgbClr val="000000"/>
                </a:solidFill>
              </a:rPr>
              <a:pPr defTabSz="342900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95FBAD9-43F1-4D18-B356-13961348A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14" y="3191827"/>
            <a:ext cx="2468880" cy="2757964"/>
          </a:xfrm>
        </p:spPr>
        <p:txBody>
          <a:bodyPr anchor="t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421751"/>
      </p:ext>
    </p:extLst>
  </p:cSld>
  <p:clrMapOvr>
    <a:masterClrMapping/>
  </p:clrMapOvr>
  <p:hf hdr="0" dt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and Pictur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45152" y="0"/>
            <a:ext cx="4498848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/>
        </p:nvSpPr>
        <p:spPr>
          <a:xfrm>
            <a:off x="0" y="0"/>
            <a:ext cx="449884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9EC26E02-1C58-47B6-A41A-C4E424DB2AD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342900"/>
            <a:r>
              <a:rPr lang="en-US">
                <a:solidFill>
                  <a:srgbClr val="000000"/>
                </a:solidFill>
              </a:rPr>
              <a:t>Georgia Department of Community Affairs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17A9859F-5C71-4991-B022-ACAB5ECD102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342900"/>
            <a:fld id="{93CAF254-72B9-406C-9E86-C9D983240C82}" type="slidenum">
              <a:rPr lang="en-US" smtClean="0">
                <a:solidFill>
                  <a:srgbClr val="000000"/>
                </a:solidFill>
              </a:rPr>
              <a:pPr defTabSz="342900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7D353E5D-0EE1-41DB-B2B9-970F399C3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15" y="533405"/>
            <a:ext cx="3619025" cy="5416391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957837"/>
      </p:ext>
    </p:extLst>
  </p:cSld>
  <p:clrMapOvr>
    <a:masterClrMapping/>
  </p:clrMapOvr>
  <p:hf hdr="0" dt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and Pictur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498848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/>
        </p:nvSpPr>
        <p:spPr>
          <a:xfrm>
            <a:off x="4645152" y="0"/>
            <a:ext cx="449884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9EC26E02-1C58-47B6-A41A-C4E424DB2AD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342900"/>
            <a:r>
              <a:rPr lang="en-US">
                <a:solidFill>
                  <a:srgbClr val="000000"/>
                </a:solidFill>
              </a:rPr>
              <a:t>Georgia Department of Community Affairs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17A9859F-5C71-4991-B022-ACAB5ECD102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342900"/>
            <a:fld id="{93CAF254-72B9-406C-9E86-C9D983240C82}" type="slidenum">
              <a:rPr lang="en-US" smtClean="0">
                <a:solidFill>
                  <a:srgbClr val="000000"/>
                </a:solidFill>
              </a:rPr>
              <a:pPr defTabSz="342900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1D44815-E786-435F-9153-D87B47A55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7777" y="533405"/>
            <a:ext cx="3619025" cy="5416391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56571"/>
      </p:ext>
    </p:extLst>
  </p:cSld>
  <p:clrMapOvr>
    <a:masterClrMapping/>
  </p:clrMapOvr>
  <p:hf hd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nd Two Conten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2514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/>
        </p:nvSpPr>
        <p:spPr>
          <a:xfrm>
            <a:off x="0" y="2651760"/>
            <a:ext cx="9144000" cy="42062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5721CF6-76AC-44FE-B16F-D734312D7DA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77743" y="3152775"/>
            <a:ext cx="3897629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569BA7FF-884C-49F7-9638-26374919290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342900"/>
            <a:r>
              <a:rPr lang="en-US">
                <a:solidFill>
                  <a:srgbClr val="000000"/>
                </a:solidFill>
              </a:rPr>
              <a:t>Georgia Department of Community Affairs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3ED446E-7FD3-4EC8-AF3E-490DDA50F2A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342900"/>
            <a:fld id="{93CAF254-72B9-406C-9E86-C9D983240C82}" type="slidenum">
              <a:rPr lang="en-US" smtClean="0">
                <a:solidFill>
                  <a:srgbClr val="000000"/>
                </a:solidFill>
              </a:rPr>
              <a:pPr defTabSz="342900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7491AAE-3CCA-4D1E-8D7E-5D204E8AA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058" y="3163250"/>
            <a:ext cx="3895344" cy="2743200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37470"/>
      </p:ext>
    </p:extLst>
  </p:cSld>
  <p:clrMapOvr>
    <a:masterClrMapping/>
  </p:clrMapOvr>
  <p:hf hd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nd Three Conten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2514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/>
        </p:nvSpPr>
        <p:spPr>
          <a:xfrm>
            <a:off x="0" y="2651760"/>
            <a:ext cx="9144000" cy="42062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00627A3-DBFC-4675-A554-0F916EDEF11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337560" y="3191827"/>
            <a:ext cx="2468880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4DB50D8-02C0-422F-AA8F-F94A15F7CC4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222207" y="3191827"/>
            <a:ext cx="2468880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549F3862-850A-479E-B8BC-C246112C42C0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342900"/>
            <a:r>
              <a:rPr lang="en-US">
                <a:solidFill>
                  <a:srgbClr val="000000"/>
                </a:solidFill>
              </a:rPr>
              <a:t>Georgia Department of Community Affairs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2BB6CB06-CF64-46DC-9E61-D788FA831F2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342900"/>
            <a:fld id="{93CAF254-72B9-406C-9E86-C9D983240C82}" type="slidenum">
              <a:rPr lang="en-US" smtClean="0">
                <a:solidFill>
                  <a:srgbClr val="000000"/>
                </a:solidFill>
              </a:rPr>
              <a:pPr defTabSz="342900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4721248-5C65-4F78-998A-472ACB8F2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14" y="3191827"/>
            <a:ext cx="2468880" cy="2757964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206079"/>
      </p:ext>
    </p:extLst>
  </p:cSld>
  <p:clrMapOvr>
    <a:masterClrMapping/>
  </p:clrMapOvr>
  <p:hf hd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and Pictur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45152" y="0"/>
            <a:ext cx="4498848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/>
        </p:nvSpPr>
        <p:spPr>
          <a:xfrm>
            <a:off x="0" y="0"/>
            <a:ext cx="44988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DFA1F2-0658-4AAB-9049-E607E993C63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342900"/>
            <a:r>
              <a:rPr lang="en-US">
                <a:solidFill>
                  <a:srgbClr val="000000"/>
                </a:solidFill>
              </a:rPr>
              <a:t>Georgia Department of Community Affairs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CC82E-BFBA-4AD2-BEEA-205DDDCC7B6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342900"/>
            <a:fld id="{93CAF254-72B9-406C-9E86-C9D983240C82}" type="slidenum">
              <a:rPr lang="en-US" smtClean="0">
                <a:solidFill>
                  <a:srgbClr val="000000"/>
                </a:solidFill>
              </a:rPr>
              <a:pPr defTabSz="342900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087A44B-3F04-4AE4-BB34-617CFCB2D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630" y="533405"/>
            <a:ext cx="3619025" cy="5416391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167937"/>
      </p:ext>
    </p:extLst>
  </p:cSld>
  <p:clrMapOvr>
    <a:masterClrMapping/>
  </p:clrMapOvr>
  <p:hf hd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and Pictur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498848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/>
        </p:nvSpPr>
        <p:spPr>
          <a:xfrm>
            <a:off x="4645152" y="0"/>
            <a:ext cx="44988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DFA1F2-0658-4AAB-9049-E607E993C63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342900"/>
            <a:r>
              <a:rPr lang="en-US">
                <a:solidFill>
                  <a:srgbClr val="000000"/>
                </a:solidFill>
              </a:rPr>
              <a:t>Georgia Department of Community Affairs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CC82E-BFBA-4AD2-BEEA-205DDDCC7B6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342900"/>
            <a:fld id="{93CAF254-72B9-406C-9E86-C9D983240C82}" type="slidenum">
              <a:rPr lang="en-US" smtClean="0">
                <a:solidFill>
                  <a:srgbClr val="000000"/>
                </a:solidFill>
              </a:rPr>
              <a:pPr defTabSz="342900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2F3EA24-D477-4698-B38F-1C4519294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7777" y="533405"/>
            <a:ext cx="3619025" cy="5416391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147681"/>
      </p:ext>
    </p:extLst>
  </p:cSld>
  <p:clrMapOvr>
    <a:masterClrMapping/>
  </p:clrMapOvr>
  <p:hf hd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/>
        </p:nvSpPr>
        <p:spPr>
          <a:xfrm>
            <a:off x="4645152" y="0"/>
            <a:ext cx="4498848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2C0B08-8AAF-41EE-AB4F-B3D4E09B78AC}"/>
              </a:ext>
            </a:extLst>
          </p:cNvPr>
          <p:cNvSpPr/>
          <p:nvPr/>
        </p:nvSpPr>
        <p:spPr>
          <a:xfrm>
            <a:off x="0" y="0"/>
            <a:ext cx="44988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377E21B3-109D-40AC-81AD-ACAF254F1C5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34340" y="1600201"/>
            <a:ext cx="3703320" cy="1491268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25716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26DA34D3-B8A1-4F1A-94CD-865BE445816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005625" y="1600206"/>
            <a:ext cx="3703320" cy="1491267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25716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967CE4-712F-421E-B433-EA7DE773EF4A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434817" y="3218847"/>
            <a:ext cx="3702844" cy="2286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E4B698F-B2C3-41A7-86DB-24F00A1703B5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5006103" y="3218847"/>
            <a:ext cx="3702844" cy="2286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80C04F03-75F7-44AA-9785-7EDDF26FA358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342900"/>
            <a:r>
              <a:rPr lang="en-US">
                <a:solidFill>
                  <a:srgbClr val="000000"/>
                </a:solidFill>
              </a:rPr>
              <a:t>Georgia Department of Community Affairs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F1B5E99-5953-439D-8ECA-998F28FB8A7F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342900"/>
            <a:fld id="{93CAF254-72B9-406C-9E86-C9D983240C82}" type="slidenum">
              <a:rPr lang="en-US" smtClean="0">
                <a:solidFill>
                  <a:srgbClr val="000000"/>
                </a:solidFill>
              </a:rPr>
              <a:pPr defTabSz="342900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554021"/>
      </p:ext>
    </p:extLst>
  </p:cSld>
  <p:clrMapOvr>
    <a:masterClrMapping/>
  </p:clrMapOvr>
  <p:hf hd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/>
        </p:nvSpPr>
        <p:spPr>
          <a:xfrm>
            <a:off x="4645152" y="0"/>
            <a:ext cx="449884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2C0B08-8AAF-41EE-AB4F-B3D4E09B78AC}"/>
              </a:ext>
            </a:extLst>
          </p:cNvPr>
          <p:cNvSpPr/>
          <p:nvPr/>
        </p:nvSpPr>
        <p:spPr>
          <a:xfrm>
            <a:off x="0" y="0"/>
            <a:ext cx="4498848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377E21B3-109D-40AC-81AD-ACAF254F1C5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34340" y="1600201"/>
            <a:ext cx="3703320" cy="1491268"/>
          </a:xfrm>
        </p:spPr>
        <p:txBody>
          <a:bodyPr anchor="b"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25716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26DA34D3-B8A1-4F1A-94CD-865BE445816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005625" y="1600206"/>
            <a:ext cx="3703320" cy="1491267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25716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967CE4-712F-421E-B433-EA7DE773EF4A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434817" y="3218847"/>
            <a:ext cx="3702844" cy="2286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E4B698F-B2C3-41A7-86DB-24F00A1703B5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5006103" y="3218847"/>
            <a:ext cx="3702844" cy="2286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FD56746-33F8-4CAE-9625-F8F69B41C2A0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342900"/>
            <a:r>
              <a:rPr lang="en-US">
                <a:solidFill>
                  <a:srgbClr val="000000"/>
                </a:solidFill>
              </a:rPr>
              <a:t>Georgia Department of Community Affairs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1494F2D-B7D7-48D2-9E7A-659F611AB325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342900"/>
            <a:fld id="{93CAF254-72B9-406C-9E86-C9D983240C82}" type="slidenum">
              <a:rPr lang="en-US" smtClean="0">
                <a:solidFill>
                  <a:srgbClr val="000000"/>
                </a:solidFill>
              </a:rPr>
              <a:pPr defTabSz="342900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727530"/>
      </p:ext>
    </p:extLst>
  </p:cSld>
  <p:clrMapOvr>
    <a:masterClrMapping/>
  </p:clrMapOvr>
  <p:hf hd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" y="0"/>
            <a:ext cx="9143771" cy="6858000"/>
          </a:xfrm>
          <a:prstGeom prst="rect">
            <a:avLst/>
          </a:prstGeom>
          <a:solidFill>
            <a:srgbClr val="FAFAFA"/>
          </a:solidFill>
          <a:ln/>
        </p:spPr>
        <p:txBody>
          <a:bodyPr/>
          <a:lstStyle/>
          <a:p>
            <a:endParaRPr lang="en-US" sz="1350"/>
          </a:p>
        </p:txBody>
      </p:sp>
      <p:sp>
        <p:nvSpPr>
          <p:cNvPr id="3" name="Shape 1"/>
          <p:cNvSpPr/>
          <p:nvPr/>
        </p:nvSpPr>
        <p:spPr>
          <a:xfrm>
            <a:off x="1" y="0"/>
            <a:ext cx="9143771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792554552"/>
      </p:ext>
    </p:extLst>
  </p:cSld>
  <p:clrMapOvr>
    <a:masterClrMapping/>
  </p:clrMapOvr>
  <p:hf hd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342900"/>
            <a:fld id="{93CAF254-72B9-406C-9E86-C9D983240C82}" type="slidenum">
              <a:rPr lang="en-US" smtClean="0">
                <a:solidFill>
                  <a:srgbClr val="000000"/>
                </a:solidFill>
              </a:rPr>
              <a:pPr defTabSz="342900"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120B321-D1E6-4A44-B2B2-BA4FB2F5C4E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342900"/>
            <a:r>
              <a:rPr lang="en-US">
                <a:solidFill>
                  <a:srgbClr val="000000"/>
                </a:solidFill>
              </a:rPr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4067867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39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slideLayout" Target="../slideLayouts/slideLayout38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slideLayout" Target="../slideLayouts/slideLayout4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3.xml"/><Relationship Id="rId21" Type="http://schemas.openxmlformats.org/officeDocument/2006/relationships/slideLayout" Target="../slideLayouts/slideLayout61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slideLayout" Target="../slideLayouts/slideLayout60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59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Relationship Id="rId22" Type="http://schemas.openxmlformats.org/officeDocument/2006/relationships/slideLayout" Target="../slideLayouts/slideLayout6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5.xml"/><Relationship Id="rId1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65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1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4.xml"/><Relationship Id="rId16" Type="http://schemas.openxmlformats.org/officeDocument/2006/relationships/slideLayout" Target="../slideLayouts/slideLayout78.xml"/><Relationship Id="rId20" Type="http://schemas.openxmlformats.org/officeDocument/2006/relationships/slideLayout" Target="../slideLayouts/slideLayout82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2.xml"/><Relationship Id="rId19" Type="http://schemas.openxmlformats.org/officeDocument/2006/relationships/slideLayout" Target="../slideLayouts/slideLayout81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BBC9BD-3806-4E16-A033-BEFF03F49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DF6EF7-3E42-4B71-91DF-101AD36185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44353A-A281-43AA-9C67-B482E6F0B8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9783" y="61077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Georgia Department of Community </a:t>
            </a:r>
            <a:r>
              <a:rPr lang="en-US" dirty="0">
                <a:solidFill>
                  <a:srgbClr val="898989"/>
                </a:solidFill>
              </a:rPr>
              <a:t>Affairs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67F7F0A-A3E2-4A86-9EB6-120D8E3306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6750" y="5949796"/>
            <a:ext cx="457200" cy="6810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446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  <p:sldLayoutId id="2147483799" r:id="rId12"/>
    <p:sldLayoutId id="2147483800" r:id="rId13"/>
    <p:sldLayoutId id="2147483801" r:id="rId14"/>
    <p:sldLayoutId id="2147483802" r:id="rId15"/>
    <p:sldLayoutId id="2147483803" r:id="rId16"/>
    <p:sldLayoutId id="2147483804" r:id="rId17"/>
    <p:sldLayoutId id="2147483805" r:id="rId18"/>
  </p:sldLayoutIdLst>
  <p:hf hd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27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550190"/>
            <a:ext cx="7886700" cy="11404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4D89082D-1B13-4B68-898C-FF602334F68C}"/>
              </a:ext>
            </a:extLst>
          </p:cNvPr>
          <p:cNvSpPr txBox="1">
            <a:spLocks/>
          </p:cNvSpPr>
          <p:nvPr userDrawn="1"/>
        </p:nvSpPr>
        <p:spPr>
          <a:xfrm>
            <a:off x="467533" y="61077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7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51">
                <a:solidFill>
                  <a:schemeClr val="tx1"/>
                </a:solidFill>
              </a:rPr>
              <a:t>Georgia Department of Community Affairs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726A88FF-AE87-4DB5-8ADF-1135E6A7A937}"/>
              </a:ext>
            </a:extLst>
          </p:cNvPr>
          <p:cNvSpPr txBox="1">
            <a:spLocks/>
          </p:cNvSpPr>
          <p:nvPr userDrawn="1"/>
        </p:nvSpPr>
        <p:spPr>
          <a:xfrm>
            <a:off x="8286750" y="5949800"/>
            <a:ext cx="457200" cy="6810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7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CAF254-72B9-406C-9E86-C9D983240C82}" type="slidenum">
              <a:rPr lang="en-US" sz="751" smtClean="0">
                <a:solidFill>
                  <a:schemeClr val="tx1"/>
                </a:solidFill>
              </a:rPr>
              <a:pPr/>
              <a:t>‹#›</a:t>
            </a:fld>
            <a:endParaRPr lang="en-US" sz="751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B6B5CD-2636-8921-EAE6-4466BB0EE3D6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266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81" r:id="rId22"/>
  </p:sldLayoutIdLst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550190"/>
            <a:ext cx="7886700" cy="11404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4D89082D-1B13-4B68-898C-FF602334F68C}"/>
              </a:ext>
            </a:extLst>
          </p:cNvPr>
          <p:cNvSpPr txBox="1">
            <a:spLocks/>
          </p:cNvSpPr>
          <p:nvPr userDrawn="1"/>
        </p:nvSpPr>
        <p:spPr>
          <a:xfrm>
            <a:off x="467533" y="61077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7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tx1"/>
                </a:solidFill>
              </a:rPr>
              <a:t>Georgia Department of Community Affairs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726A88FF-AE87-4DB5-8ADF-1135E6A7A937}"/>
              </a:ext>
            </a:extLst>
          </p:cNvPr>
          <p:cNvSpPr txBox="1">
            <a:spLocks/>
          </p:cNvSpPr>
          <p:nvPr userDrawn="1"/>
        </p:nvSpPr>
        <p:spPr>
          <a:xfrm>
            <a:off x="8286750" y="5949796"/>
            <a:ext cx="457200" cy="6810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7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CAF254-72B9-406C-9E86-C9D983240C82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B024F6-C5C1-DB22-8706-089FC27D9F0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317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9" r:id="rId2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BBC9BD-3806-4E16-A033-BEFF03F49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DF6EF7-3E42-4B71-91DF-101AD36185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44353A-A281-43AA-9C67-B482E6F0B8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9783" y="61077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Georgia Department of Community </a:t>
            </a:r>
            <a:r>
              <a:rPr lang="en-US" dirty="0">
                <a:solidFill>
                  <a:srgbClr val="898989"/>
                </a:solidFill>
              </a:rPr>
              <a:t>Affairs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67F7F0A-A3E2-4A86-9EB6-120D8E3306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6750" y="5949796"/>
            <a:ext cx="457200" cy="6810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417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  <p:sldLayoutId id="2147483759" r:id="rId17"/>
    <p:sldLayoutId id="2147483760" r:id="rId18"/>
    <p:sldLayoutId id="2147483761" r:id="rId19"/>
    <p:sldLayoutId id="2147483762" r:id="rId20"/>
  </p:sldLayoutIdLst>
  <p:hf hd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27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research@dca.ga.gov" TargetMode="External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87D_7FCFE9D3.xml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87F_C309D8AE.xml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87E_10D92E54.xml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mailto:planning@dca.ga.gov" TargetMode="External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georgia-dca.maps.arcgis.com/apps/webappviewer/index.html?id=a547b61dac0545d29101ff902cbf8c3e" TargetMode="External"/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mailto:Research@dca.ga.gov" TargetMode="External"/><Relationship Id="rId1" Type="http://schemas.openxmlformats.org/officeDocument/2006/relationships/slideLayout" Target="../slideLayouts/slideLayout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4087CAD-A18F-93EF-E2FF-73C0CCB159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cs typeface="Arial" panose="020B0604020202020204" pitchFamily="34" charset="0"/>
              </a:rPr>
              <a:t>Compliance &amp; Mapping</a:t>
            </a:r>
          </a:p>
          <a:p>
            <a:endParaRPr lang="en-US" sz="1800" dirty="0"/>
          </a:p>
          <a:p>
            <a:r>
              <a:rPr lang="en-US" sz="1800" b="0" dirty="0"/>
              <a:t>Updated September 2026 </a:t>
            </a:r>
          </a:p>
        </p:txBody>
      </p:sp>
    </p:spTree>
    <p:extLst>
      <p:ext uri="{BB962C8B-B14F-4D97-AF65-F5344CB8AC3E}">
        <p14:creationId xmlns:p14="http://schemas.microsoft.com/office/powerpoint/2010/main" val="3365800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DF4CF1B-3B4F-1C8A-ED87-4FD6F08AB4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/>
              <a:t>Research Team Requirements</a:t>
            </a:r>
          </a:p>
          <a:p>
            <a:pPr marL="0" indent="0" algn="ctr">
              <a:buNone/>
            </a:pPr>
            <a:endParaRPr lang="en-US" sz="2800"/>
          </a:p>
          <a:p>
            <a:pPr marL="0" indent="0" algn="ctr">
              <a:buNone/>
            </a:pPr>
            <a:r>
              <a:rPr lang="en-US" sz="2800"/>
              <a:t>Planning Team Requirements</a:t>
            </a:r>
          </a:p>
          <a:p>
            <a:pPr marL="0" indent="0" algn="ctr">
              <a:buNone/>
            </a:pPr>
            <a:endParaRPr lang="en-US" sz="2800"/>
          </a:p>
          <a:p>
            <a:pPr marL="0" indent="0" algn="ctr">
              <a:buNone/>
            </a:pPr>
            <a:r>
              <a:rPr lang="en-US" sz="2800"/>
              <a:t>GIS Team Requirements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ABCE0BA-0FDA-3F83-66A9-66F7B0BB1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1146279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092FE56-2D16-ED90-284D-D4E8A183D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74577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400" b="1">
                <a:ea typeface="Nunito Light" charset="0"/>
                <a:cs typeface="Nunito Light" charset="0"/>
              </a:rPr>
              <a:t>Creates and collects reports and surveys from Governments and Authorities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50A6769-EB78-8EBA-0627-A7B223F09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Office of Research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EA645AD4-6203-E793-F5A8-9139DC9428C2}"/>
              </a:ext>
            </a:extLst>
          </p:cNvPr>
          <p:cNvSpPr txBox="1">
            <a:spLocks/>
          </p:cNvSpPr>
          <p:nvPr/>
        </p:nvSpPr>
        <p:spPr>
          <a:xfrm>
            <a:off x="892233" y="2706341"/>
            <a:ext cx="3625733" cy="1012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u="sng">
                <a:ea typeface="Nunito Light" charset="0"/>
                <a:cs typeface="Nunito Light" charset="0"/>
              </a:rPr>
              <a:t>Report of Local Government Finance (RLGF)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2AF1E0D4-D5E2-3CE4-1B97-4127D5AE7114}"/>
              </a:ext>
            </a:extLst>
          </p:cNvPr>
          <p:cNvSpPr txBox="1">
            <a:spLocks/>
          </p:cNvSpPr>
          <p:nvPr/>
        </p:nvSpPr>
        <p:spPr>
          <a:xfrm>
            <a:off x="4762846" y="2745754"/>
            <a:ext cx="3625733" cy="9729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u="sng">
                <a:ea typeface="Nunito Light" charset="0"/>
                <a:cs typeface="Nunito Light" charset="0"/>
              </a:rPr>
              <a:t>Government Management Indicators Survey (GOMI)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0E21E121-3B02-4AAF-77DE-849D13F1FC0A}"/>
              </a:ext>
            </a:extLst>
          </p:cNvPr>
          <p:cNvSpPr txBox="1">
            <a:spLocks/>
          </p:cNvSpPr>
          <p:nvPr/>
        </p:nvSpPr>
        <p:spPr>
          <a:xfrm>
            <a:off x="1000298" y="3879576"/>
            <a:ext cx="3380855" cy="7457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>
                <a:ea typeface="Nunito Light" charset="0"/>
                <a:cs typeface="Nunito Light" charset="0"/>
              </a:rPr>
              <a:t>Debt Issuance Report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79C215DB-CB70-1FEE-FCE8-66894B9642B0}"/>
              </a:ext>
            </a:extLst>
          </p:cNvPr>
          <p:cNvSpPr txBox="1">
            <a:spLocks/>
          </p:cNvSpPr>
          <p:nvPr/>
        </p:nvSpPr>
        <p:spPr>
          <a:xfrm>
            <a:off x="4870912" y="3811840"/>
            <a:ext cx="3380855" cy="9201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>
                <a:ea typeface="Nunito Light" charset="0"/>
                <a:cs typeface="Nunito Light" charset="0"/>
              </a:rPr>
              <a:t>Annual Authority Registration and Financial Report (AARF)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E8F244BB-652F-B9A0-75AA-492BFB21AC7B}"/>
              </a:ext>
            </a:extLst>
          </p:cNvPr>
          <p:cNvSpPr txBox="1">
            <a:spLocks/>
          </p:cNvSpPr>
          <p:nvPr/>
        </p:nvSpPr>
        <p:spPr>
          <a:xfrm>
            <a:off x="4762846" y="4858969"/>
            <a:ext cx="3380855" cy="7457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>
                <a:ea typeface="Nunito Light" charset="0"/>
                <a:cs typeface="Nunito Light" charset="0"/>
              </a:rPr>
              <a:t>Wage and Salary Report</a:t>
            </a: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5F9BCB07-BD83-7F1F-1E7F-7EE48751FBE8}"/>
              </a:ext>
            </a:extLst>
          </p:cNvPr>
          <p:cNvSpPr txBox="1">
            <a:spLocks/>
          </p:cNvSpPr>
          <p:nvPr/>
        </p:nvSpPr>
        <p:spPr>
          <a:xfrm>
            <a:off x="1072607" y="4858969"/>
            <a:ext cx="3380855" cy="7457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>
                <a:ea typeface="Nunito Light" charset="0"/>
                <a:cs typeface="Nunito Light" charset="0"/>
              </a:rPr>
              <a:t>Hotel/Motel Tax</a:t>
            </a: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DE5B38F8-E793-97B3-6A1A-FC571DCB1775}"/>
              </a:ext>
            </a:extLst>
          </p:cNvPr>
          <p:cNvSpPr txBox="1">
            <a:spLocks/>
          </p:cNvSpPr>
          <p:nvPr/>
        </p:nvSpPr>
        <p:spPr>
          <a:xfrm>
            <a:off x="2705099" y="5499346"/>
            <a:ext cx="3380855" cy="7457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>
                <a:ea typeface="Nunito Light" charset="0"/>
                <a:cs typeface="Nunito Light" charset="0"/>
              </a:rPr>
              <a:t>Contacts Database</a:t>
            </a:r>
          </a:p>
        </p:txBody>
      </p:sp>
    </p:spTree>
    <p:extLst>
      <p:ext uri="{BB962C8B-B14F-4D97-AF65-F5344CB8AC3E}">
        <p14:creationId xmlns:p14="http://schemas.microsoft.com/office/powerpoint/2010/main" val="299614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43D20BF-2A85-91B9-B434-5598C7DDEA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What is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68FF4-7D79-F6AE-C044-7834BF204E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804286"/>
          </a:xfrm>
        </p:spPr>
        <p:txBody>
          <a:bodyPr>
            <a:normAutofit lnSpcReduction="10000"/>
          </a:bodyPr>
          <a:lstStyle/>
          <a:p>
            <a:r>
              <a:rPr lang="en-US"/>
              <a:t>Report of debts, expenditures, revenues, and assets for a fiscal year</a:t>
            </a:r>
          </a:p>
          <a:p>
            <a:endParaRPr lang="en-US"/>
          </a:p>
          <a:p>
            <a:r>
              <a:rPr lang="en-US"/>
              <a:t>Gives financial context for future legislative actions when all governments are analyzed in the Financial Highlights Report</a:t>
            </a:r>
          </a:p>
          <a:p>
            <a:endParaRPr lang="en-US"/>
          </a:p>
          <a:p>
            <a:r>
              <a:rPr lang="en-US"/>
              <a:t>Managed by Office of Research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7A48F1-F5C6-F5DA-E120-57A02A1E2F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/>
              <a:t>When is it due?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76E9529-301F-E918-4B0B-25D9EB9CF56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180 days/6 months after the end of the Fiscal Year</a:t>
            </a:r>
          </a:p>
          <a:p>
            <a:endParaRPr lang="en-US" dirty="0"/>
          </a:p>
          <a:p>
            <a:r>
              <a:rPr lang="en-US" dirty="0"/>
              <a:t>Example:</a:t>
            </a:r>
          </a:p>
          <a:p>
            <a:pPr lvl="1"/>
            <a:r>
              <a:rPr lang="en-US" dirty="0"/>
              <a:t>Fiscal year end: December 31</a:t>
            </a:r>
            <a:r>
              <a:rPr lang="en-US" baseline="30000" dirty="0"/>
              <a:t>st</a:t>
            </a:r>
            <a:r>
              <a:rPr lang="en-US" dirty="0"/>
              <a:t>, 2026</a:t>
            </a:r>
          </a:p>
          <a:p>
            <a:pPr lvl="1"/>
            <a:r>
              <a:rPr lang="en-US" dirty="0"/>
              <a:t>RLGF Due date: June 30</a:t>
            </a:r>
            <a:r>
              <a:rPr lang="en-US" baseline="30000" dirty="0"/>
              <a:t>th</a:t>
            </a:r>
            <a:r>
              <a:rPr lang="en-US" dirty="0"/>
              <a:t>, 2027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76BE98D-CE99-3095-1FF0-013847268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Report of Local Government Finance Survey (RLGF)</a:t>
            </a:r>
          </a:p>
        </p:txBody>
      </p:sp>
    </p:spTree>
    <p:extLst>
      <p:ext uri="{BB962C8B-B14F-4D97-AF65-F5344CB8AC3E}">
        <p14:creationId xmlns:p14="http://schemas.microsoft.com/office/powerpoint/2010/main" val="1455023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5B7FA2-789D-9237-211D-48F23271B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792" y="1471397"/>
            <a:ext cx="7886700" cy="2688710"/>
          </a:xfrm>
        </p:spPr>
        <p:txBody>
          <a:bodyPr>
            <a:normAutofit/>
          </a:bodyPr>
          <a:lstStyle/>
          <a:p>
            <a:r>
              <a:rPr lang="en-US" sz="1800"/>
              <a:t>Navigate to Government and Authorities Reporting page on DCA Website</a:t>
            </a:r>
          </a:p>
          <a:p>
            <a:r>
              <a:rPr lang="en-US" sz="1800"/>
              <a:t>Navigate to RLGF sub page, </a:t>
            </a:r>
          </a:p>
          <a:p>
            <a:r>
              <a:rPr lang="en-US" sz="1800"/>
              <a:t>Download the RLGF excel doc on the documents page</a:t>
            </a:r>
          </a:p>
          <a:p>
            <a:r>
              <a:rPr lang="en-US" sz="1800"/>
              <a:t>Fill out this excel sheet, all 6 pages and contact information</a:t>
            </a:r>
          </a:p>
          <a:p>
            <a:r>
              <a:rPr lang="en-US" sz="1800"/>
              <a:t>Submit the excel document to the portal linked on the RLGF sub page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54DB935-5FCA-EA41-152C-F4E6A8A04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to Turn in the RLGF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6E41A4-86E5-E6B8-0E6A-D338692DBA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881" y="3429000"/>
            <a:ext cx="7241059" cy="274237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08F55A4-F7B2-90B7-4E20-6298C5F8F380}"/>
              </a:ext>
            </a:extLst>
          </p:cNvPr>
          <p:cNvSpPr/>
          <p:nvPr/>
        </p:nvSpPr>
        <p:spPr>
          <a:xfrm>
            <a:off x="6054214" y="4481384"/>
            <a:ext cx="2080816" cy="839316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602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534D827-E617-1CF5-D57F-D808374F1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12" y="908217"/>
            <a:ext cx="2535937" cy="5035391"/>
          </a:xfrm>
        </p:spPr>
        <p:txBody>
          <a:bodyPr anchor="ctr"/>
          <a:lstStyle/>
          <a:p>
            <a:r>
              <a:rPr lang="en-US"/>
              <a:t>Sample RLGF View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FC642F3-C8E9-FE8D-260B-F20514549624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2"/>
          <a:stretch/>
        </p:blipFill>
        <p:spPr>
          <a:xfrm>
            <a:off x="3310128" y="979270"/>
            <a:ext cx="5198364" cy="48994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28406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59BED87-F613-B7D6-1B31-0BFC9A711F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737610" cy="4114800"/>
          </a:xfrm>
        </p:spPr>
        <p:txBody>
          <a:bodyPr>
            <a:normAutofit/>
          </a:bodyPr>
          <a:lstStyle/>
          <a:p>
            <a:r>
              <a:rPr lang="en-US" dirty="0"/>
              <a:t>Report comparing debts, revenues, expenditures, and assets of local governments across two previous years</a:t>
            </a:r>
          </a:p>
          <a:p>
            <a:r>
              <a:rPr lang="en-US" dirty="0"/>
              <a:t>Aids legislators in understanding government financials at a local level</a:t>
            </a:r>
          </a:p>
          <a:p>
            <a:r>
              <a:rPr lang="en-US" dirty="0"/>
              <a:t>In 2026, the FY2024 report was produced because not all FY2025 reports were due yet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9C58649-EC17-DAA6-3C99-D2A909991B0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77742" y="1456002"/>
            <a:ext cx="3453005" cy="4484423"/>
          </a:xfrm>
          <a:prstGeom prst="rect">
            <a:avLst/>
          </a:prstGeom>
          <a:noFill/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C479CC8-B312-2D6C-20D5-12E918F1E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367" y="548640"/>
            <a:ext cx="7871270" cy="1142048"/>
          </a:xfrm>
        </p:spPr>
        <p:txBody>
          <a:bodyPr anchor="ctr">
            <a:normAutofit/>
          </a:bodyPr>
          <a:lstStyle/>
          <a:p>
            <a:r>
              <a:rPr lang="en-US"/>
              <a:t>What is the Financial Highlights Report?</a:t>
            </a:r>
          </a:p>
        </p:txBody>
      </p:sp>
    </p:spTree>
    <p:extLst>
      <p:ext uri="{BB962C8B-B14F-4D97-AF65-F5344CB8AC3E}">
        <p14:creationId xmlns:p14="http://schemas.microsoft.com/office/powerpoint/2010/main" val="3779132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8C9E0DD-9CF6-19DC-3D71-E967D24718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1940925"/>
            <a:ext cx="7886700" cy="3884199"/>
          </a:xfrm>
          <a:prstGeom prst="rect">
            <a:avLst/>
          </a:prstGeom>
          <a:noFill/>
        </p:spPr>
      </p:pic>
      <p:sp>
        <p:nvSpPr>
          <p:cNvPr id="10" name="Title 2">
            <a:extLst>
              <a:ext uri="{FF2B5EF4-FFF2-40B4-BE49-F238E27FC236}">
                <a16:creationId xmlns:a16="http://schemas.microsoft.com/office/drawing/2014/main" id="{48AA1819-8819-C6EB-B07F-84D61D0A2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08" y="548639"/>
            <a:ext cx="7872984" cy="145315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Sample of Financial Highlights Report</a:t>
            </a:r>
            <a:br>
              <a:rPr lang="en-US" dirty="0"/>
            </a:br>
            <a:br>
              <a:rPr lang="en-US" dirty="0"/>
            </a:br>
            <a:r>
              <a:rPr lang="en-US" sz="2700" dirty="0"/>
              <a:t>Judicial Expenditures: Municipalities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523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B144CA7-994B-7469-4F99-9066F4B65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Government Management Indicator Survey (GOMI)</a:t>
            </a: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E9AF6193-0F2A-E3E3-C369-1ED56AD08A77}"/>
              </a:ext>
            </a:extLst>
          </p:cNvPr>
          <p:cNvSpPr txBox="1">
            <a:spLocks/>
          </p:cNvSpPr>
          <p:nvPr/>
        </p:nvSpPr>
        <p:spPr>
          <a:xfrm>
            <a:off x="636367" y="2022325"/>
            <a:ext cx="3868340" cy="823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/>
              <a:t>What is it?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00662B0-C65C-4026-F654-45BEF9292ACD}"/>
              </a:ext>
            </a:extLst>
          </p:cNvPr>
          <p:cNvSpPr txBox="1">
            <a:spLocks/>
          </p:cNvSpPr>
          <p:nvPr/>
        </p:nvSpPr>
        <p:spPr>
          <a:xfrm>
            <a:off x="636367" y="2846237"/>
            <a:ext cx="3868340" cy="3290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Report of a government’s management, services, facilities, zoning, development, safety, and other general functions</a:t>
            </a:r>
          </a:p>
          <a:p>
            <a:endParaRPr lang="en-US"/>
          </a:p>
          <a:p>
            <a:r>
              <a:rPr lang="en-US"/>
              <a:t>Managed by Office of Research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A8F76842-9332-A79A-B2F8-1708E597BC47}"/>
              </a:ext>
            </a:extLst>
          </p:cNvPr>
          <p:cNvSpPr txBox="1">
            <a:spLocks/>
          </p:cNvSpPr>
          <p:nvPr/>
        </p:nvSpPr>
        <p:spPr>
          <a:xfrm>
            <a:off x="4635677" y="2022325"/>
            <a:ext cx="3887391" cy="823912"/>
          </a:xfrm>
          <a:prstGeom prst="rect">
            <a:avLst/>
          </a:prstGeom>
        </p:spPr>
        <p:txBody>
          <a:bodyPr/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/>
              <a:t>When is it due?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76C83C55-5C5E-32E7-49AA-E5A44060CA8B}"/>
              </a:ext>
            </a:extLst>
          </p:cNvPr>
          <p:cNvSpPr txBox="1">
            <a:spLocks/>
          </p:cNvSpPr>
          <p:nvPr/>
        </p:nvSpPr>
        <p:spPr>
          <a:xfrm>
            <a:off x="4635677" y="2846237"/>
            <a:ext cx="3887391" cy="3290952"/>
          </a:xfrm>
          <a:prstGeom prst="rect">
            <a:avLst/>
          </a:prstGeom>
        </p:spPr>
        <p:txBody>
          <a:bodyPr/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June 30</a:t>
            </a:r>
            <a:r>
              <a:rPr lang="en-US" baseline="30000" dirty="0"/>
              <a:t>th</a:t>
            </a:r>
            <a:r>
              <a:rPr lang="en-US" dirty="0"/>
              <a:t> every year</a:t>
            </a:r>
          </a:p>
          <a:p>
            <a:endParaRPr lang="en-US" dirty="0"/>
          </a:p>
          <a:p>
            <a:r>
              <a:rPr lang="en-US" dirty="0"/>
              <a:t>This is for every government and will not change</a:t>
            </a:r>
          </a:p>
          <a:p>
            <a:endParaRPr lang="en-US" dirty="0"/>
          </a:p>
          <a:p>
            <a:r>
              <a:rPr lang="en-US" dirty="0"/>
              <a:t>GOMI 2026 – June 30</a:t>
            </a:r>
            <a:r>
              <a:rPr lang="en-US" baseline="30000" dirty="0"/>
              <a:t>th</a:t>
            </a:r>
            <a:r>
              <a:rPr lang="en-US" dirty="0"/>
              <a:t>, 2026 deadline</a:t>
            </a:r>
          </a:p>
          <a:p>
            <a:r>
              <a:rPr lang="en-US" dirty="0"/>
              <a:t>GOMI 2027 – </a:t>
            </a:r>
            <a:r>
              <a:rPr lang="en-US"/>
              <a:t>June 30</a:t>
            </a:r>
            <a:r>
              <a:rPr lang="en-US" baseline="30000"/>
              <a:t>th</a:t>
            </a:r>
            <a:r>
              <a:rPr lang="en-US"/>
              <a:t>, 2027 deadline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516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268A90D-48F9-41C7-69AB-7F55E8A6A4BC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951158" y="756475"/>
            <a:ext cx="4647950" cy="2428875"/>
          </a:xfrm>
        </p:spPr>
        <p:txBody>
          <a:bodyPr>
            <a:normAutofit/>
          </a:bodyPr>
          <a:lstStyle/>
          <a:p>
            <a:r>
              <a:rPr lang="en-US" sz="1800"/>
              <a:t>Navigate to Government &amp; Authorities Reporting page on the DCA Website</a:t>
            </a:r>
          </a:p>
          <a:p>
            <a:r>
              <a:rPr lang="en-US" sz="1800"/>
              <a:t>Navigate to the GOMI Survey sub page</a:t>
            </a:r>
          </a:p>
          <a:p>
            <a:r>
              <a:rPr lang="en-US" sz="1800"/>
              <a:t>Select GOMI Survey (All Years) and fill out the linked survey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81FD59B-1F1A-995A-710C-D7D4A6FDE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124" y="756476"/>
            <a:ext cx="2535937" cy="2428875"/>
          </a:xfrm>
        </p:spPr>
        <p:txBody>
          <a:bodyPr anchor="t">
            <a:normAutofit/>
          </a:bodyPr>
          <a:lstStyle/>
          <a:p>
            <a:r>
              <a:rPr lang="en-US" dirty="0"/>
              <a:t>How to Turn in the GOMI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3DA20E-F9B7-19B0-0147-C91F563FE2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124" y="2822287"/>
            <a:ext cx="7727092" cy="327923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2CDD5DB-E617-265C-0172-95A2DB0EB245}"/>
              </a:ext>
            </a:extLst>
          </p:cNvPr>
          <p:cNvSpPr/>
          <p:nvPr/>
        </p:nvSpPr>
        <p:spPr>
          <a:xfrm>
            <a:off x="4992130" y="4950941"/>
            <a:ext cx="3402227" cy="1062681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329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3FF80D7-1F77-0583-1EF6-06C2934203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737610" cy="4114800"/>
          </a:xfrm>
        </p:spPr>
        <p:txBody>
          <a:bodyPr>
            <a:normAutofit/>
          </a:bodyPr>
          <a:lstStyle/>
          <a:p>
            <a:r>
              <a:rPr lang="en-US" sz="1900"/>
              <a:t>Data collected is useful for policy making by looking at how governments operate</a:t>
            </a:r>
          </a:p>
          <a:p>
            <a:endParaRPr lang="en-US" sz="1900"/>
          </a:p>
          <a:p>
            <a:r>
              <a:rPr lang="en-US" sz="1900"/>
              <a:t>Indicators are an effort by the DCA to produce reports on communities to help shape future decisions</a:t>
            </a:r>
          </a:p>
          <a:p>
            <a:endParaRPr lang="en-US" sz="1900"/>
          </a:p>
          <a:p>
            <a:r>
              <a:rPr lang="en-US" sz="1900"/>
              <a:t>Reports are accessible for anyone to see on the DCA Website or through an open records request</a:t>
            </a:r>
          </a:p>
          <a:p>
            <a:endParaRPr lang="en-US" sz="19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F96A1B5-8456-79FD-046F-8AD1A55C5B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6813" y="1690688"/>
            <a:ext cx="3394710" cy="4114800"/>
          </a:xfrm>
          <a:prstGeom prst="rect">
            <a:avLst/>
          </a:prstGeom>
          <a:noFill/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2BCB37D-784C-CDF2-66D3-E55B33EBB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367" y="548640"/>
            <a:ext cx="7871270" cy="1142048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Uses for the GOMI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9B87C0-2FF3-1CAC-9AE2-29B63B35FD81}"/>
              </a:ext>
            </a:extLst>
          </p:cNvPr>
          <p:cNvSpPr txBox="1"/>
          <p:nvPr/>
        </p:nvSpPr>
        <p:spPr>
          <a:xfrm>
            <a:off x="5066270" y="5848865"/>
            <a:ext cx="320451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Interactive Indicators Map</a:t>
            </a:r>
          </a:p>
          <a:p>
            <a:r>
              <a:rPr lang="en-US" sz="1100"/>
              <a:t>- Experience Arc GIS website (2025)</a:t>
            </a:r>
          </a:p>
        </p:txBody>
      </p:sp>
    </p:spTree>
    <p:extLst>
      <p:ext uri="{BB962C8B-B14F-4D97-AF65-F5344CB8AC3E}">
        <p14:creationId xmlns:p14="http://schemas.microsoft.com/office/powerpoint/2010/main" val="3833875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677B63-2E48-732B-0940-81F37CC415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2177526"/>
            <a:ext cx="7886700" cy="3410997"/>
          </a:xfrm>
          <a:prstGeom prst="rect">
            <a:avLst/>
          </a:prstGeo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DCAF9B5-E263-0395-572C-63D8B0A8C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08" y="548640"/>
            <a:ext cx="7872984" cy="1142048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Sample Question</a:t>
            </a:r>
          </a:p>
        </p:txBody>
      </p:sp>
    </p:spTree>
    <p:extLst>
      <p:ext uri="{BB962C8B-B14F-4D97-AF65-F5344CB8AC3E}">
        <p14:creationId xmlns:p14="http://schemas.microsoft.com/office/powerpoint/2010/main" val="3887934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9E40030-3495-EE00-C278-672EDBBD82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2800"/>
          </a:p>
          <a:p>
            <a:pPr marL="0" indent="0" algn="ctr">
              <a:buNone/>
            </a:pPr>
            <a:r>
              <a:rPr lang="en-US" sz="2800"/>
              <a:t>Please contact the Research team at the DCA</a:t>
            </a:r>
          </a:p>
          <a:p>
            <a:pPr algn="ctr"/>
            <a:endParaRPr lang="en-US" sz="2800"/>
          </a:p>
          <a:p>
            <a:pPr marL="0" indent="0" algn="ctr">
              <a:buNone/>
            </a:pPr>
            <a:r>
              <a:rPr lang="en-US" sz="2800">
                <a:hlinkClick r:id="rId2"/>
              </a:rPr>
              <a:t>research@dca.ga.gov</a:t>
            </a:r>
            <a:r>
              <a:rPr lang="en-US" sz="2800"/>
              <a:t>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AF028F9-BE37-BF0F-1EBA-F3521BA3D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RLGF and GOMI Questions</a:t>
            </a:r>
          </a:p>
        </p:txBody>
      </p:sp>
    </p:spTree>
    <p:extLst>
      <p:ext uri="{BB962C8B-B14F-4D97-AF65-F5344CB8AC3E}">
        <p14:creationId xmlns:p14="http://schemas.microsoft.com/office/powerpoint/2010/main" val="34537759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17D40-BF84-4498-2534-F38B90BAF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7EF5009-4AAF-8A45-D6BF-231C2C853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74577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400" b="1">
                <a:ea typeface="Nunito Light" charset="0"/>
                <a:cs typeface="Nunito Light" charset="0"/>
              </a:rPr>
              <a:t>Creates and collects reports and surveys from Governments on planning resources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B777FC4-1576-3C45-325C-717435325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Office of Planning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B8BF52DB-243A-6AC2-40F9-41AA4B46123A}"/>
              </a:ext>
            </a:extLst>
          </p:cNvPr>
          <p:cNvSpPr txBox="1">
            <a:spLocks/>
          </p:cNvSpPr>
          <p:nvPr/>
        </p:nvSpPr>
        <p:spPr>
          <a:xfrm>
            <a:off x="1137111" y="2972923"/>
            <a:ext cx="3380855" cy="7457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u="sng">
                <a:ea typeface="Nunito Light" charset="0"/>
                <a:cs typeface="Nunito Light" charset="0"/>
              </a:rPr>
              <a:t>Comprehensive Plans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107BE17E-FBE7-58F7-5CD8-A1E2B3A5B220}"/>
              </a:ext>
            </a:extLst>
          </p:cNvPr>
          <p:cNvSpPr txBox="1">
            <a:spLocks/>
          </p:cNvSpPr>
          <p:nvPr/>
        </p:nvSpPr>
        <p:spPr>
          <a:xfrm>
            <a:off x="4762846" y="2972923"/>
            <a:ext cx="3380855" cy="7457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u="sng">
                <a:ea typeface="Nunito Light" charset="0"/>
                <a:cs typeface="Nunito Light" charset="0"/>
              </a:rPr>
              <a:t>Service Delivery Strategy (SDS)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3ACD5C8A-C52A-5FC7-C6BE-8470B72B1876}"/>
              </a:ext>
            </a:extLst>
          </p:cNvPr>
          <p:cNvSpPr txBox="1">
            <a:spLocks/>
          </p:cNvSpPr>
          <p:nvPr/>
        </p:nvSpPr>
        <p:spPr>
          <a:xfrm>
            <a:off x="1000298" y="3718703"/>
            <a:ext cx="3380855" cy="7457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>
                <a:ea typeface="Nunito Light" charset="0"/>
                <a:cs typeface="Nunito Light" charset="0"/>
              </a:rPr>
              <a:t>Capital Improvement Element (CIE)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245AA390-9E83-4FED-2E2C-6CEFC3D22DC7}"/>
              </a:ext>
            </a:extLst>
          </p:cNvPr>
          <p:cNvSpPr txBox="1">
            <a:spLocks/>
          </p:cNvSpPr>
          <p:nvPr/>
        </p:nvSpPr>
        <p:spPr>
          <a:xfrm>
            <a:off x="4870912" y="3718703"/>
            <a:ext cx="3380855" cy="7457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>
                <a:ea typeface="Nunito Light" charset="0"/>
                <a:cs typeface="Nunito Light" charset="0"/>
              </a:rPr>
              <a:t>Impact Fees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D075AF5D-1A8C-F133-23D6-E1F1C7B7E52D}"/>
              </a:ext>
            </a:extLst>
          </p:cNvPr>
          <p:cNvSpPr txBox="1">
            <a:spLocks/>
          </p:cNvSpPr>
          <p:nvPr/>
        </p:nvSpPr>
        <p:spPr>
          <a:xfrm>
            <a:off x="4762846" y="4638833"/>
            <a:ext cx="3380855" cy="7457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/>
              <a:t>Development of Regional Impact (DRI)</a:t>
            </a: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A23C3828-AD0D-F8C1-F35F-18F527CB320A}"/>
              </a:ext>
            </a:extLst>
          </p:cNvPr>
          <p:cNvSpPr txBox="1">
            <a:spLocks/>
          </p:cNvSpPr>
          <p:nvPr/>
        </p:nvSpPr>
        <p:spPr>
          <a:xfrm>
            <a:off x="1191145" y="4638833"/>
            <a:ext cx="3380855" cy="7457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indent="0" algn="ctr" defTabSz="914377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>
                <a:ea typeface="Nunito Light" charset="0"/>
                <a:cs typeface="Nunito Light" charset="0"/>
              </a:defRPr>
            </a:lvl1pPr>
            <a:lvl2pPr marL="685783" indent="-228594" defTabSz="914377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lvl2pPr>
            <a:lvl3pPr marL="1142971" indent="-228594" defTabSz="914377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/>
            </a:lvl3pPr>
            <a:lvl4pPr marL="1600160" indent="-228594" defTabSz="914377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/>
            </a:lvl4pPr>
            <a:lvl5pPr marL="2057349" indent="-228594" defTabSz="914377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/>
            </a:lvl5pPr>
            <a:lvl6pPr marL="2514537" indent="-228594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726" indent="-228594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8914" indent="-228594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103" indent="-228594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/>
              <a:t>Annexation Arbitration</a:t>
            </a: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C6BADE92-575F-BFE4-755E-79AC6F55D303}"/>
              </a:ext>
            </a:extLst>
          </p:cNvPr>
          <p:cNvSpPr txBox="1">
            <a:spLocks/>
          </p:cNvSpPr>
          <p:nvPr/>
        </p:nvSpPr>
        <p:spPr>
          <a:xfrm>
            <a:off x="2965022" y="5413242"/>
            <a:ext cx="3380855" cy="7457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>
                <a:ea typeface="Nunito Light" charset="0"/>
                <a:cs typeface="Nunito Light" charset="0"/>
              </a:rPr>
              <a:t>Regional Planning</a:t>
            </a:r>
          </a:p>
        </p:txBody>
      </p:sp>
    </p:spTree>
    <p:extLst>
      <p:ext uri="{BB962C8B-B14F-4D97-AF65-F5344CB8AC3E}">
        <p14:creationId xmlns:p14="http://schemas.microsoft.com/office/powerpoint/2010/main" val="2279463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855BB3-8E0F-0727-CDC6-8FB5801C1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F668D11-ADB2-7008-0102-61AE92BD67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What is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D1D01D-92C7-288A-9A0E-2F17B328937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27965" indent="-227965"/>
            <a:r>
              <a:rPr lang="en-US"/>
              <a:t>Document assessing current conditions while visioning for the future which guides investment and programming for a jurisdiction.</a:t>
            </a:r>
            <a:endParaRPr lang="en-US">
              <a:cs typeface="Arial"/>
            </a:endParaRPr>
          </a:p>
          <a:p>
            <a:endParaRPr lang="en-US"/>
          </a:p>
          <a:p>
            <a:r>
              <a:rPr lang="en-US"/>
              <a:t>Managed by Office of Planning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438992-DDFA-2A3C-5363-F8B8AA83F8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/>
              <a:t>When is it due?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BC70FC-A250-BBCB-67E3-BA9EE9ABE4A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27965" indent="-227965"/>
            <a:r>
              <a:rPr lang="en-US"/>
              <a:t>Every five years for all cities and counties, exact date varying</a:t>
            </a:r>
          </a:p>
          <a:p>
            <a:pPr marL="227965" indent="-227965"/>
            <a:endParaRPr lang="en-US"/>
          </a:p>
          <a:p>
            <a:r>
              <a:rPr lang="en-US"/>
              <a:t>Check with the DCA Planning team for specific questions</a:t>
            </a:r>
            <a:endParaRPr lang="en-US">
              <a:cs typeface="Arial" panose="020B0604020202020204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D2A0353-0CC5-F94C-78F0-83B3A9ADE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Comprehensive Plans</a:t>
            </a:r>
          </a:p>
        </p:txBody>
      </p:sp>
    </p:spTree>
    <p:extLst>
      <p:ext uri="{BB962C8B-B14F-4D97-AF65-F5344CB8AC3E}">
        <p14:creationId xmlns:p14="http://schemas.microsoft.com/office/powerpoint/2010/main" val="214433224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EAF44-B287-9DCF-3F3F-692EADF69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0FF2E80-08FD-A8AC-0F5C-CCF8BFA32F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4479" y="1739149"/>
            <a:ext cx="7635041" cy="405301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B09FD09-3820-2B4F-DAA7-BD52FDA89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Plan Elements</a:t>
            </a:r>
          </a:p>
        </p:txBody>
      </p:sp>
      <p:sp>
        <p:nvSpPr>
          <p:cNvPr id="5" name="TextBox 40">
            <a:extLst>
              <a:ext uri="{FF2B5EF4-FFF2-40B4-BE49-F238E27FC236}">
                <a16:creationId xmlns:a16="http://schemas.microsoft.com/office/drawing/2014/main" id="{845E307F-74EF-4A89-8C8F-9005ADF58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1892" y="5840628"/>
            <a:ext cx="6096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400"/>
              <a:t>**Visual Concept by Ozgur Basak Alkan, </a:t>
            </a:r>
            <a:r>
              <a:rPr lang="en-US" sz="1400" err="1"/>
              <a:t>Perkins+Will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6111898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AEA6B7C-5494-470D-FA37-7AA66779A7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65189"/>
            <a:ext cx="7886700" cy="4375236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227965" indent="-227965"/>
            <a:r>
              <a:rPr lang="en-US" b="1"/>
              <a:t>Goals</a:t>
            </a:r>
            <a:r>
              <a:rPr lang="en-US"/>
              <a:t> – what the community aspires to long-term</a:t>
            </a:r>
            <a:br>
              <a:rPr lang="en-US"/>
            </a:br>
            <a:endParaRPr lang="en-US">
              <a:cs typeface="Arial"/>
            </a:endParaRPr>
          </a:p>
          <a:p>
            <a:pPr marL="227965" indent="-227965"/>
            <a:r>
              <a:rPr lang="en-US" b="1"/>
              <a:t>Needs/Opportunities </a:t>
            </a:r>
            <a:r>
              <a:rPr lang="en-US"/>
              <a:t>– what the community needs and opportunities it sees in the short-term</a:t>
            </a:r>
            <a:endParaRPr lang="en-US">
              <a:cs typeface="Arial"/>
            </a:endParaRPr>
          </a:p>
          <a:p>
            <a:pPr marL="685165" lvl="1" indent="-227965"/>
            <a:r>
              <a:rPr lang="en-US"/>
              <a:t>Involves a SWOT analysis</a:t>
            </a:r>
            <a:br>
              <a:rPr lang="en-US"/>
            </a:br>
            <a:endParaRPr lang="en-US">
              <a:cs typeface="Arial"/>
            </a:endParaRPr>
          </a:p>
          <a:p>
            <a:pPr marL="227965" indent="-227965"/>
            <a:r>
              <a:rPr lang="en-US" b="1"/>
              <a:t>Broadband Services </a:t>
            </a:r>
            <a:r>
              <a:rPr lang="en-US"/>
              <a:t>– required following the passage of the Achieving Connectivity Everywhere (ACE) Act in 2018</a:t>
            </a:r>
            <a:br>
              <a:rPr lang="en-US"/>
            </a:br>
            <a:endParaRPr lang="en-US">
              <a:cs typeface="Arial"/>
            </a:endParaRPr>
          </a:p>
          <a:p>
            <a:pPr marL="227965" indent="-227965"/>
            <a:r>
              <a:rPr lang="en-US" b="1"/>
              <a:t>Community Work Program </a:t>
            </a:r>
            <a:r>
              <a:rPr lang="en-US"/>
              <a:t>– list of projects to be undertaken over the upcoming 5 years based off of the designated goals/needs and opportunities. </a:t>
            </a:r>
          </a:p>
          <a:p>
            <a:pPr marL="685165" lvl="1" indent="-227965"/>
            <a:r>
              <a:rPr lang="en-US">
                <a:cs typeface="Arial"/>
              </a:rPr>
              <a:t>This is accompanied by a </a:t>
            </a:r>
            <a:r>
              <a:rPr lang="en-US" b="1">
                <a:cs typeface="Arial"/>
              </a:rPr>
              <a:t>Report of Accomplishments </a:t>
            </a:r>
            <a:r>
              <a:rPr lang="en-US">
                <a:cs typeface="Arial"/>
              </a:rPr>
              <a:t>which provides a status on all of the projects in the previous plan's work program. Projects are typically identified as  complete, ongoing, postponed, or cancelled/not accomplished.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8DA4547-FCF6-5524-58A0-1971B041E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Required Elements</a:t>
            </a:r>
          </a:p>
        </p:txBody>
      </p:sp>
    </p:spTree>
    <p:extLst>
      <p:ext uri="{BB962C8B-B14F-4D97-AF65-F5344CB8AC3E}">
        <p14:creationId xmlns:p14="http://schemas.microsoft.com/office/powerpoint/2010/main" val="327220241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B2162AB-EB28-77A8-EA79-3A9633D3E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Community Involvement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27D914-7E6C-F223-6CF0-E87A4EC737E7}"/>
              </a:ext>
            </a:extLst>
          </p:cNvPr>
          <p:cNvSpPr txBox="1"/>
          <p:nvPr/>
        </p:nvSpPr>
        <p:spPr>
          <a:xfrm>
            <a:off x="739976" y="1612092"/>
            <a:ext cx="7671974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The comprehensive plan must be developed with community involvement and input from stakeholders and the public.​</a:t>
            </a:r>
          </a:p>
          <a:p>
            <a:endParaRPr lang="en-US">
              <a:cs typeface="Arial"/>
            </a:endParaRPr>
          </a:p>
          <a:p>
            <a:r>
              <a:rPr lang="en-US">
                <a:cs typeface="Arial"/>
              </a:rPr>
              <a:t>Community involvement is required to include the following:</a:t>
            </a:r>
          </a:p>
          <a:p>
            <a:pPr marL="285750" indent="-285750">
              <a:buFont typeface="Arial"/>
              <a:buChar char="•"/>
            </a:pPr>
            <a:r>
              <a:rPr lang="en-US" b="1">
                <a:cs typeface="Arial"/>
              </a:rPr>
              <a:t>2 public hearings</a:t>
            </a:r>
            <a:r>
              <a:rPr lang="en-US">
                <a:cs typeface="Arial"/>
              </a:rPr>
              <a:t>: one at the beginning of the planning process and one at the end for the community to review the draft plan.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cs typeface="Arial"/>
              </a:rPr>
              <a:t>A </a:t>
            </a:r>
            <a:r>
              <a:rPr lang="en-US" b="1">
                <a:cs typeface="Arial"/>
              </a:rPr>
              <a:t>steering committee</a:t>
            </a:r>
            <a:r>
              <a:rPr lang="en-US">
                <a:cs typeface="Arial"/>
              </a:rPr>
              <a:t> including community stakeholders, local economic development practitioners, and local staff.</a:t>
            </a:r>
          </a:p>
          <a:p>
            <a:pPr marL="285750" indent="-285750">
              <a:buFont typeface="Arial"/>
              <a:buChar char="•"/>
            </a:pPr>
            <a:endParaRPr lang="en-US">
              <a:cs typeface="Arial"/>
            </a:endParaRPr>
          </a:p>
          <a:p>
            <a:r>
              <a:rPr lang="en-US">
                <a:cs typeface="Arial"/>
              </a:rPr>
              <a:t>Community involvement can go beyond the minimum requirements to include surveys, open houses, stakeholder interviews, and more!</a:t>
            </a:r>
          </a:p>
          <a:p>
            <a:endParaRPr lang="en-US">
              <a:cs typeface="Arial"/>
            </a:endParaRPr>
          </a:p>
          <a:p>
            <a:r>
              <a:rPr lang="en-US">
                <a:cs typeface="Arial"/>
              </a:rPr>
              <a:t>All input opportunities should be documented.</a:t>
            </a:r>
          </a:p>
        </p:txBody>
      </p:sp>
    </p:spTree>
    <p:extLst>
      <p:ext uri="{BB962C8B-B14F-4D97-AF65-F5344CB8AC3E}">
        <p14:creationId xmlns:p14="http://schemas.microsoft.com/office/powerpoint/2010/main" val="28274227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4DED308-952A-E2E8-BE36-8F917F809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27965" indent="-227965"/>
            <a:r>
              <a:rPr lang="en-US" sz="2100"/>
              <a:t>The plan can be prepared in-house by a local government, by a consultant/ outside firm, or by the Regional Commission.</a:t>
            </a:r>
          </a:p>
          <a:p>
            <a:endParaRPr lang="en-US">
              <a:cs typeface="Arial"/>
            </a:endParaRPr>
          </a:p>
          <a:p>
            <a:pPr marL="227965" indent="-227965"/>
            <a:r>
              <a:rPr lang="en-US" sz="2100"/>
              <a:t>The plan is transmitted via resolution by city council/county commission to the Regional Commission, which is then sent to DCA for review.</a:t>
            </a:r>
            <a:endParaRPr lang="en-US" sz="2100">
              <a:cs typeface="Arial"/>
            </a:endParaRPr>
          </a:p>
          <a:p>
            <a:pPr marL="227965" indent="-227965"/>
            <a:endParaRPr lang="en-US">
              <a:cs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D8939D7-8B12-8081-DD22-AFD4F5B50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to Turn in the Comp Plan</a:t>
            </a:r>
          </a:p>
        </p:txBody>
      </p:sp>
    </p:spTree>
    <p:extLst>
      <p:ext uri="{BB962C8B-B14F-4D97-AF65-F5344CB8AC3E}">
        <p14:creationId xmlns:p14="http://schemas.microsoft.com/office/powerpoint/2010/main" val="28266862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5D5B0-05F3-8F45-192D-58F5C3AC5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39A440F-7D11-0713-E31F-F481689D64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What is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1935B-359F-CC96-401C-7BAF6868327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/>
              <a:t>Local Government Agreement providing which services will go to specific areas of the county and how they are funded</a:t>
            </a:r>
          </a:p>
          <a:p>
            <a:endParaRPr lang="en-US"/>
          </a:p>
          <a:p>
            <a:r>
              <a:rPr lang="en-US"/>
              <a:t>Managed by Office of Planning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D48F8E-2349-0826-2A5A-868689ED90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/>
              <a:t>When is it due?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2697EBB-DA56-E6B0-6E1F-F52FF59D544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27965" indent="-227965"/>
            <a:r>
              <a:rPr lang="en-US" sz="2100"/>
              <a:t>SDSs are due every 10 years</a:t>
            </a:r>
          </a:p>
          <a:p>
            <a:pPr marL="227965" indent="-227965"/>
            <a:endParaRPr lang="en-US">
              <a:cs typeface="Arial"/>
            </a:endParaRPr>
          </a:p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65BEF59-CF60-197D-DC59-08C2837B9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Service Delivery Strategy</a:t>
            </a:r>
          </a:p>
        </p:txBody>
      </p:sp>
    </p:spTree>
    <p:extLst>
      <p:ext uri="{BB962C8B-B14F-4D97-AF65-F5344CB8AC3E}">
        <p14:creationId xmlns:p14="http://schemas.microsoft.com/office/powerpoint/2010/main" val="9746848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6B66512-B8F6-4FE4-6A1E-D87A42099D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3943350" cy="41148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27965" indent="-227965"/>
            <a:r>
              <a:rPr lang="en-US" sz="2500"/>
              <a:t>SDS is a county driven document, and must include cities that are both partially or wholly inside the county</a:t>
            </a:r>
          </a:p>
          <a:p>
            <a:endParaRPr lang="en-US" sz="2400">
              <a:cs typeface="Arial"/>
            </a:endParaRPr>
          </a:p>
          <a:p>
            <a:pPr marL="227965" indent="-227965"/>
            <a:r>
              <a:rPr lang="en-US" sz="2500"/>
              <a:t>Cities will participate in multiple SDS negotiations if they are in multiple counties</a:t>
            </a:r>
            <a:endParaRPr lang="en-US" sz="2500">
              <a:cs typeface="Arial"/>
            </a:endParaRPr>
          </a:p>
          <a:p>
            <a:pPr marL="227965" indent="-227965"/>
            <a:endParaRPr lang="en-US" sz="2400">
              <a:cs typeface="Arial"/>
            </a:endParaRPr>
          </a:p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90284E6-5A69-EB0F-FF48-70F06AB23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Who Works on an SDS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5A4769-325A-5E40-C3F6-EF5CD70C9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109787"/>
            <a:ext cx="4267200" cy="26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2500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82DAF06-0A2B-34FD-6D60-C922EA5C04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Revised statute was effective January 1, 2026</a:t>
            </a:r>
          </a:p>
          <a:p>
            <a:endParaRPr lang="en-US"/>
          </a:p>
          <a:p>
            <a:r>
              <a:rPr lang="en-US"/>
              <a:t>Charged DCA with creating SDS rules for the first time, which also became effective January 1, 2026</a:t>
            </a:r>
          </a:p>
          <a:p>
            <a:endParaRPr lang="en-US"/>
          </a:p>
          <a:p>
            <a:pPr marL="227965" indent="-227965"/>
            <a:r>
              <a:rPr lang="en-US" sz="2100"/>
              <a:t>New mapping standards for SDS maps were implemented (including submission of data used to create map)</a:t>
            </a:r>
            <a:endParaRPr lang="en-US" sz="2100">
              <a:cs typeface="Arial"/>
            </a:endParaRPr>
          </a:p>
          <a:p>
            <a:endParaRPr lang="en-US">
              <a:cs typeface="Arial"/>
            </a:endParaRPr>
          </a:p>
          <a:p>
            <a:pPr marL="227965" indent="-227965"/>
            <a:r>
              <a:rPr lang="en-US" sz="2100" b="1"/>
              <a:t>ALL Regional Commissions and Local Governments were notified via email of this change, and deadline changes</a:t>
            </a:r>
            <a:endParaRPr lang="en-US" sz="2100"/>
          </a:p>
          <a:p>
            <a:pPr marL="227965" indent="-227965"/>
            <a:endParaRPr lang="en-US" b="1">
              <a:cs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A96A57-E69E-4B1C-98F3-DAEFB996F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Updates to SDS Statute</a:t>
            </a:r>
          </a:p>
        </p:txBody>
      </p:sp>
    </p:spTree>
    <p:extLst>
      <p:ext uri="{BB962C8B-B14F-4D97-AF65-F5344CB8AC3E}">
        <p14:creationId xmlns:p14="http://schemas.microsoft.com/office/powerpoint/2010/main" val="8221271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0590C66-8484-8367-1BD0-9A20ED3314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432604" cy="4114800"/>
          </a:xfrm>
        </p:spPr>
        <p:txBody>
          <a:bodyPr>
            <a:normAutofit/>
          </a:bodyPr>
          <a:lstStyle/>
          <a:p>
            <a:r>
              <a:rPr lang="en-US"/>
              <a:t>Forms were updated to better align with statute revisions and rules</a:t>
            </a:r>
          </a:p>
          <a:p>
            <a:endParaRPr lang="en-US"/>
          </a:p>
          <a:p>
            <a:r>
              <a:rPr lang="en-US"/>
              <a:t>Submission is no longer via email, instead on </a:t>
            </a:r>
            <a:r>
              <a:rPr lang="en-US" b="1"/>
              <a:t>Survey123 portal found on Form 1</a:t>
            </a:r>
          </a:p>
          <a:p>
            <a:endParaRPr lang="en-US"/>
          </a:p>
          <a:p>
            <a:r>
              <a:rPr lang="en-US"/>
              <a:t>Can be found on the DCA Website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263857-AD76-3AEE-C230-757F780A56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4164" y="1433384"/>
            <a:ext cx="4918444" cy="4746297"/>
          </a:xfrm>
          <a:prstGeom prst="rect">
            <a:avLst/>
          </a:prstGeo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1B91218-5420-7F57-AE89-42C526C12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367" y="548640"/>
            <a:ext cx="7871270" cy="1142048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Where to Submit SDS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CF6B3E-8ADB-2C7F-7B81-BAAC4E1F3A7F}"/>
              </a:ext>
            </a:extLst>
          </p:cNvPr>
          <p:cNvSpPr/>
          <p:nvPr/>
        </p:nvSpPr>
        <p:spPr>
          <a:xfrm>
            <a:off x="3954164" y="2487827"/>
            <a:ext cx="3212755" cy="345989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8000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928B5E1-A286-AE6C-F6E4-82C0EBE9B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Where to Find New Rules and</a:t>
            </a:r>
            <a:br>
              <a:rPr lang="en-US" dirty="0"/>
            </a:br>
            <a:r>
              <a:rPr lang="en-US" dirty="0"/>
              <a:t>Map Standards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26137B-85CD-C356-79EC-E66C35A26C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637" y="1830506"/>
            <a:ext cx="7298725" cy="414635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E3FF9CD-F8B6-3C18-5A47-6BBE342F45C7}"/>
              </a:ext>
            </a:extLst>
          </p:cNvPr>
          <p:cNvSpPr/>
          <p:nvPr/>
        </p:nvSpPr>
        <p:spPr>
          <a:xfrm>
            <a:off x="922637" y="5140410"/>
            <a:ext cx="1944131" cy="502509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684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D1379FA-137A-A802-CCFC-AC20E9E387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endParaRPr lang="en-US" sz="2800"/>
          </a:p>
          <a:p>
            <a:pPr marL="0" indent="0" algn="ctr">
              <a:buNone/>
            </a:pPr>
            <a:r>
              <a:rPr lang="en-US" sz="2800"/>
              <a:t>Please contact the Planning team at the DCA</a:t>
            </a:r>
          </a:p>
          <a:p>
            <a:pPr marL="0" indent="0" algn="ctr">
              <a:buNone/>
            </a:pPr>
            <a:endParaRPr lang="en-US" sz="2800"/>
          </a:p>
          <a:p>
            <a:pPr marL="0" indent="0" algn="ctr">
              <a:buNone/>
            </a:pPr>
            <a:r>
              <a:rPr lang="en-US" sz="2800">
                <a:hlinkClick r:id="rId2"/>
              </a:rPr>
              <a:t>planning@dca.ga.gov</a:t>
            </a:r>
            <a:r>
              <a:rPr lang="en-US" sz="2800"/>
              <a:t>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ED2EAE2-C038-D552-AAC5-55BA6CEE8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Comp Plans and SDS Questions</a:t>
            </a:r>
          </a:p>
        </p:txBody>
      </p:sp>
    </p:spTree>
    <p:extLst>
      <p:ext uri="{BB962C8B-B14F-4D97-AF65-F5344CB8AC3E}">
        <p14:creationId xmlns:p14="http://schemas.microsoft.com/office/powerpoint/2010/main" val="11285895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E51A8-E05F-5022-AAF4-D1EB8C68C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505975B-3B63-CF28-C80A-F1916D0F81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74577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400" b="1">
                <a:ea typeface="Nunito Light" charset="0"/>
                <a:cs typeface="Nunito Light" charset="0"/>
              </a:rPr>
              <a:t>Creates and collects reports and surveys from Governments on mapping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58B4BDE-3F60-3695-7BF3-41B40360F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Mapping Requirements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16C69203-5716-39BB-7556-39945EA09BF6}"/>
              </a:ext>
            </a:extLst>
          </p:cNvPr>
          <p:cNvSpPr txBox="1">
            <a:spLocks/>
          </p:cNvSpPr>
          <p:nvPr/>
        </p:nvSpPr>
        <p:spPr>
          <a:xfrm>
            <a:off x="4762846" y="2972923"/>
            <a:ext cx="3380855" cy="7457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u="sng"/>
              <a:t>Annexations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E5517A55-B3FC-DABB-BF6D-B42BCDEEFF7F}"/>
              </a:ext>
            </a:extLst>
          </p:cNvPr>
          <p:cNvSpPr txBox="1">
            <a:spLocks/>
          </p:cNvSpPr>
          <p:nvPr/>
        </p:nvSpPr>
        <p:spPr>
          <a:xfrm>
            <a:off x="1195444" y="2975288"/>
            <a:ext cx="3380855" cy="7457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u="sng" dirty="0"/>
              <a:t>Service Delivery Strategy</a:t>
            </a:r>
            <a:endParaRPr lang="en-US" u="sng" dirty="0">
              <a:cs typeface="Arial"/>
            </a:endParaRP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DFDFEE35-0725-8CA1-267A-DB885FAF14E4}"/>
              </a:ext>
            </a:extLst>
          </p:cNvPr>
          <p:cNvSpPr txBox="1">
            <a:spLocks/>
          </p:cNvSpPr>
          <p:nvPr/>
        </p:nvSpPr>
        <p:spPr>
          <a:xfrm>
            <a:off x="2643244" y="4286597"/>
            <a:ext cx="3380855" cy="7457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u="sng"/>
              <a:t>CDBG applicants map</a:t>
            </a:r>
            <a:endParaRPr lang="en-US" u="sng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460348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33F2D-3FAF-D911-D4E9-3E782C2D2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49095EC-BF54-3669-7EDA-4158A9395B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What is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076EDF-B0F9-752B-CD49-5E3C589AB64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27965" indent="-227965"/>
            <a:r>
              <a:rPr lang="en-US" sz="1900"/>
              <a:t>Local Government Agreement providing which services will go to specific areas of the county and how they are funded</a:t>
            </a:r>
          </a:p>
          <a:p>
            <a:pPr marL="227965" indent="-227965"/>
            <a:endParaRPr lang="en-US" sz="1900"/>
          </a:p>
          <a:p>
            <a:pPr marL="227965" indent="-227965"/>
            <a:r>
              <a:rPr lang="en-US" sz="1900"/>
              <a:t>Managed by Office of Planning, assisted by the Office of </a:t>
            </a:r>
            <a:r>
              <a:rPr lang="en-US" sz="1900" err="1"/>
              <a:t>Geoanalytics</a:t>
            </a:r>
            <a:endParaRPr lang="en-US" sz="1900" err="1">
              <a:cs typeface="Arial"/>
            </a:endParaRPr>
          </a:p>
          <a:p>
            <a:pPr marL="227965" indent="-227965"/>
            <a:endParaRPr lang="en-US">
              <a:cs typeface="Arial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D4B57-D2A2-EBFD-AD4A-F035D01085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/>
              <a:t>Why does mapping matter?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26D0C5-3608-4286-243F-4E046984435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27965" indent="-227965"/>
            <a:r>
              <a:rPr lang="en-US" sz="1900">
                <a:cs typeface="Arial"/>
              </a:rPr>
              <a:t>Periodic updates to SDS requirements now require cities to include a map</a:t>
            </a:r>
          </a:p>
          <a:p>
            <a:pPr marL="227965" indent="-227965"/>
            <a:endParaRPr lang="en-US" sz="1900">
              <a:cs typeface="Arial"/>
            </a:endParaRPr>
          </a:p>
          <a:p>
            <a:pPr marL="227965" indent="-227965"/>
            <a:r>
              <a:rPr lang="en-US" sz="1900">
                <a:cs typeface="Arial"/>
              </a:rPr>
              <a:t>A map identifying service areas is required, and this piece of the project is reviewed by the Office of </a:t>
            </a:r>
            <a:r>
              <a:rPr lang="en-US" sz="1900" err="1">
                <a:cs typeface="Arial"/>
              </a:rPr>
              <a:t>Geoanalytics</a:t>
            </a:r>
          </a:p>
          <a:p>
            <a:pPr marL="227965" indent="-227965"/>
            <a:endParaRPr lang="en-US" sz="2100">
              <a:cs typeface="Arial"/>
            </a:endParaRPr>
          </a:p>
          <a:p>
            <a:pPr marL="227965" indent="-227965"/>
            <a:endParaRPr lang="en-US">
              <a:cs typeface="Arial"/>
            </a:endParaRPr>
          </a:p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A70E35F-0578-A5AD-E108-F04C5232D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075" y="548640"/>
            <a:ext cx="8001366" cy="1132756"/>
          </a:xfrm>
        </p:spPr>
        <p:txBody>
          <a:bodyPr/>
          <a:lstStyle/>
          <a:p>
            <a:r>
              <a:rPr lang="en-US" dirty="0"/>
              <a:t>Service Delivery Strategy - Mapping</a:t>
            </a:r>
          </a:p>
        </p:txBody>
      </p:sp>
    </p:spTree>
    <p:extLst>
      <p:ext uri="{BB962C8B-B14F-4D97-AF65-F5344CB8AC3E}">
        <p14:creationId xmlns:p14="http://schemas.microsoft.com/office/powerpoint/2010/main" val="5768800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F41A6-638C-01A4-B157-4567BFD5A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355FDE8-7247-3632-D143-C962A4F96C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What is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EF877-A824-9A29-A60E-956A3F04842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27965" indent="-227965"/>
            <a:r>
              <a:rPr lang="en-US"/>
              <a:t>Communities must report any annexation/de-annexation changes (boundary change) to the DCA and US Census Bureau via the Boundary and Annexation program</a:t>
            </a:r>
            <a:endParaRPr lang="en-US">
              <a:cs typeface="Arial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3B094F-7DF4-2807-BDEB-0B90B20F45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/>
              <a:t>Why does it matter?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C5B0EB9-92A4-AF1C-AFA4-81B65B3B4A3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27965" indent="-227965"/>
            <a:r>
              <a:rPr lang="en-US" sz="1900"/>
              <a:t>Office of </a:t>
            </a:r>
            <a:r>
              <a:rPr lang="en-US" sz="1900" err="1"/>
              <a:t>Geoanalytics</a:t>
            </a:r>
            <a:r>
              <a:rPr lang="en-US" sz="1900"/>
              <a:t> verifies the geospatial data and coordinates with the US Census Bureau to update municipal boundaries</a:t>
            </a:r>
            <a:endParaRPr lang="en-US"/>
          </a:p>
          <a:p>
            <a:pPr marL="227965" indent="-227965"/>
            <a:endParaRPr lang="en-US" sz="2100">
              <a:cs typeface="Arial"/>
            </a:endParaRPr>
          </a:p>
          <a:p>
            <a:pPr marL="227965" indent="-227965"/>
            <a:endParaRPr lang="en-US">
              <a:cs typeface="Arial"/>
            </a:endParaRPr>
          </a:p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D293D39-6C7C-354F-082E-3DD4116C1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Annexations and De-annexations</a:t>
            </a:r>
            <a:endParaRPr lang="en-US" dirty="0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3573532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C962B-30BD-8DFB-1DC9-01D5A4825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4BF8C88-39E4-2F29-88FE-C8A2D787EE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What is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ABAC1-748F-ECD6-CACF-6F588158A46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227965" indent="-227965"/>
            <a:r>
              <a:rPr lang="en-US">
                <a:cs typeface="Arial"/>
              </a:rPr>
              <a:t>An interactive map featuring different demographic breakdowns for each community</a:t>
            </a:r>
          </a:p>
          <a:p>
            <a:pPr marL="227965" indent="-227965"/>
            <a:endParaRPr lang="en-US">
              <a:cs typeface="Arial"/>
            </a:endParaRPr>
          </a:p>
          <a:p>
            <a:pPr marL="227965" indent="-227965"/>
            <a:r>
              <a:rPr lang="en-US">
                <a:cs typeface="Arial"/>
                <a:hlinkClick r:id="rId2"/>
              </a:rPr>
              <a:t>CDBG Applicant Concentration Map</a:t>
            </a:r>
            <a:endParaRPr lang="en-US">
              <a:cs typeface="Arial"/>
            </a:endParaRPr>
          </a:p>
          <a:p>
            <a:pPr marL="227965" indent="-227965"/>
            <a:endParaRPr lang="en-US">
              <a:cs typeface="Arial"/>
            </a:endParaRPr>
          </a:p>
          <a:p>
            <a:pPr marL="227965" indent="-227965"/>
            <a:r>
              <a:rPr lang="en-US">
                <a:cs typeface="Arial"/>
              </a:rPr>
              <a:t>Data source: American Community Survey 5 year data (usually released in December of each year)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7F1D4B-8A1A-262C-35EC-84CBE100E5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/>
              <a:t>Why does it matter?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09F721-BEF4-987B-BA4F-5B1FE635435A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27965" indent="-227965"/>
            <a:endParaRPr lang="en-US" sz="2100">
              <a:cs typeface="Arial"/>
            </a:endParaRPr>
          </a:p>
          <a:p>
            <a:pPr marL="227965" indent="-227965"/>
            <a:endParaRPr lang="en-US">
              <a:cs typeface="Arial"/>
            </a:endParaRPr>
          </a:p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29FB3DF-55B3-41D6-9651-56EB9CA5B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CDBG Applicants Map</a:t>
            </a:r>
            <a:endParaRPr lang="en-US" dirty="0">
              <a:cs typeface="Arial" panose="020B0604020202020204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721F0C3-1FBA-89EA-8440-0F5AB2541374}"/>
              </a:ext>
            </a:extLst>
          </p:cNvPr>
          <p:cNvSpPr txBox="1">
            <a:spLocks/>
          </p:cNvSpPr>
          <p:nvPr/>
        </p:nvSpPr>
        <p:spPr>
          <a:xfrm>
            <a:off x="4497815" y="2505953"/>
            <a:ext cx="3868340" cy="36845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7965" indent="-227965"/>
            <a:r>
              <a:rPr lang="en-US">
                <a:cs typeface="Arial"/>
              </a:rPr>
              <a:t>Maps are required as part of CDBG applications because they show important demographic breakdowns of your community</a:t>
            </a:r>
          </a:p>
        </p:txBody>
      </p:sp>
    </p:spTree>
    <p:extLst>
      <p:ext uri="{BB962C8B-B14F-4D97-AF65-F5344CB8AC3E}">
        <p14:creationId xmlns:p14="http://schemas.microsoft.com/office/powerpoint/2010/main" val="21291492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280C5-DEEF-B0DB-BCFE-4E8FA18B6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6779B23-F177-8928-2ABE-3C23A8A599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6430" y="1687750"/>
            <a:ext cx="7873780" cy="817325"/>
          </a:xfrm>
        </p:spPr>
        <p:txBody>
          <a:bodyPr/>
          <a:lstStyle/>
          <a:p>
            <a:r>
              <a:rPr lang="en-US"/>
              <a:t>The DCA Website contains links to all compliance dashboards</a:t>
            </a:r>
            <a:endParaRPr lang="en-US"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3B3DD6-6F9C-2C6E-C214-861CB94F7D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5271562" cy="368458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27965" indent="-227965"/>
            <a:r>
              <a:rPr lang="en-US">
                <a:cs typeface="Arial"/>
              </a:rPr>
              <a:t>SDS Compliance</a:t>
            </a:r>
          </a:p>
          <a:p>
            <a:pPr marL="227965" indent="-227965"/>
            <a:r>
              <a:rPr lang="en-US">
                <a:cs typeface="Arial"/>
              </a:rPr>
              <a:t>DOAA Sanctuary Policy Requirements</a:t>
            </a:r>
          </a:p>
          <a:p>
            <a:pPr marL="227965" indent="-227965"/>
            <a:r>
              <a:rPr lang="en-US">
                <a:cs typeface="Arial"/>
              </a:rPr>
              <a:t>Local Planning Compliance</a:t>
            </a:r>
          </a:p>
          <a:p>
            <a:pPr marL="227965" indent="-227965"/>
            <a:r>
              <a:rPr lang="en-US">
                <a:cs typeface="Arial"/>
              </a:rPr>
              <a:t>DOAA E-Verify Compliance</a:t>
            </a:r>
          </a:p>
          <a:p>
            <a:pPr marL="227965" indent="-227965"/>
            <a:r>
              <a:rPr lang="en-US">
                <a:cs typeface="Arial"/>
              </a:rPr>
              <a:t>Local Government Compliance (RLGF/GOMI)</a:t>
            </a:r>
          </a:p>
          <a:p>
            <a:pPr marL="227965" indent="-227965"/>
            <a:r>
              <a:rPr lang="en-US">
                <a:cs typeface="Arial"/>
              </a:rPr>
              <a:t>Local Authority Compliance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6FD02F4-9B59-CDFA-7557-CC7B1D1B2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do I check my compliance?</a:t>
            </a:r>
            <a:endParaRPr lang="en-US" dirty="0">
              <a:cs typeface="Arial" panose="020B0604020202020204"/>
            </a:endParaRPr>
          </a:p>
        </p:txBody>
      </p:sp>
      <p:pic>
        <p:nvPicPr>
          <p:cNvPr id="14" name="Picture 13" descr="Qr code&#10;&#10;AI-generated content may be incorrect.">
            <a:extLst>
              <a:ext uri="{FF2B5EF4-FFF2-40B4-BE49-F238E27FC236}">
                <a16:creationId xmlns:a16="http://schemas.microsoft.com/office/drawing/2014/main" id="{622E8C63-E559-FE69-491E-58AE62FCA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8434" y="2256157"/>
            <a:ext cx="3355312" cy="339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7787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9D28B9F-C1B8-44E3-B756-D6E071690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Thanks!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A215FE5-E763-4A71-9053-4CDE143E4E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Research Team</a:t>
            </a:r>
          </a:p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6EF456-5156-4D0C-BB0F-2A26AE2B530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>
                <a:hlinkClick r:id="rId2"/>
              </a:rPr>
              <a:t>research@dca.ga.gov</a:t>
            </a: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896B9D3-34A1-4B35-8B50-415B9D4B976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994660" y="4661990"/>
            <a:ext cx="3154680" cy="64008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dca.georgia.gov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1CBAA8-3AC7-0C0B-ACDE-181108C7503A}"/>
              </a:ext>
            </a:extLst>
          </p:cNvPr>
          <p:cNvSpPr txBox="1"/>
          <p:nvPr/>
        </p:nvSpPr>
        <p:spPr>
          <a:xfrm>
            <a:off x="3656877" y="2865742"/>
            <a:ext cx="1830246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50" spc="113" dirty="0">
                <a:ea typeface="Nunito" charset="0"/>
                <a:cs typeface="Nunito" charset="0"/>
              </a:rPr>
              <a:t>Any questions?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13726C9-FC08-C5EF-0E7D-29A6BCC11D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37476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E4E8EE"/>
      </a:lt2>
      <a:accent1>
        <a:srgbClr val="8DC63F"/>
      </a:accent1>
      <a:accent2>
        <a:srgbClr val="D5E04E"/>
      </a:accent2>
      <a:accent3>
        <a:srgbClr val="C2DFEF"/>
      </a:accent3>
      <a:accent4>
        <a:srgbClr val="AE462D"/>
      </a:accent4>
      <a:accent5>
        <a:srgbClr val="E4E8EE"/>
      </a:accent5>
      <a:accent6>
        <a:srgbClr val="1B3A4D"/>
      </a:accent6>
      <a:hlink>
        <a:srgbClr val="AE462D"/>
      </a:hlink>
      <a:folHlink>
        <a:srgbClr val="1B3A4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DCA - GRA Colors">
      <a:dk1>
        <a:srgbClr val="000000"/>
      </a:dk1>
      <a:lt1>
        <a:srgbClr val="FFFFFF"/>
      </a:lt1>
      <a:dk2>
        <a:srgbClr val="000000"/>
      </a:dk2>
      <a:lt2>
        <a:srgbClr val="E9E3DC"/>
      </a:lt2>
      <a:accent1>
        <a:srgbClr val="8DC63F"/>
      </a:accent1>
      <a:accent2>
        <a:srgbClr val="D5E04E"/>
      </a:accent2>
      <a:accent3>
        <a:srgbClr val="C2DFEF"/>
      </a:accent3>
      <a:accent4>
        <a:srgbClr val="AE462D"/>
      </a:accent4>
      <a:accent5>
        <a:srgbClr val="E9E3DC"/>
      </a:accent5>
      <a:accent6>
        <a:srgbClr val="8A7967"/>
      </a:accent6>
      <a:hlink>
        <a:srgbClr val="AE462D"/>
      </a:hlink>
      <a:folHlink>
        <a:srgbClr val="8A796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DCA - GRA Colors">
      <a:dk1>
        <a:srgbClr val="000000"/>
      </a:dk1>
      <a:lt1>
        <a:srgbClr val="FFFFFF"/>
      </a:lt1>
      <a:dk2>
        <a:srgbClr val="000000"/>
      </a:dk2>
      <a:lt2>
        <a:srgbClr val="E9E3DC"/>
      </a:lt2>
      <a:accent1>
        <a:srgbClr val="8DC63F"/>
      </a:accent1>
      <a:accent2>
        <a:srgbClr val="D5E04E"/>
      </a:accent2>
      <a:accent3>
        <a:srgbClr val="C2DFEF"/>
      </a:accent3>
      <a:accent4>
        <a:srgbClr val="AE462D"/>
      </a:accent4>
      <a:accent5>
        <a:srgbClr val="E9E3DC"/>
      </a:accent5>
      <a:accent6>
        <a:srgbClr val="8A7967"/>
      </a:accent6>
      <a:hlink>
        <a:srgbClr val="AE462D"/>
      </a:hlink>
      <a:folHlink>
        <a:srgbClr val="8A796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eme1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E4E8EE"/>
      </a:lt2>
      <a:accent1>
        <a:srgbClr val="8DC63F"/>
      </a:accent1>
      <a:accent2>
        <a:srgbClr val="D5E04E"/>
      </a:accent2>
      <a:accent3>
        <a:srgbClr val="C2DFEF"/>
      </a:accent3>
      <a:accent4>
        <a:srgbClr val="AE462D"/>
      </a:accent4>
      <a:accent5>
        <a:srgbClr val="E4E8EE"/>
      </a:accent5>
      <a:accent6>
        <a:srgbClr val="1B3A4D"/>
      </a:accent6>
      <a:hlink>
        <a:srgbClr val="AE462D"/>
      </a:hlink>
      <a:folHlink>
        <a:srgbClr val="1B3A4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12935E37-5AFB-48CA-A4AF-D6069CBF0AED}" vid="{36AB5A2B-0B14-4451-9545-C13C7C7A4421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0C4878374F59429924A53EC6A1971F" ma:contentTypeVersion="9" ma:contentTypeDescription="Create a new document." ma:contentTypeScope="" ma:versionID="b14e077e6992e2bcea656de799d320cc">
  <xsd:schema xmlns:xsd="http://www.w3.org/2001/XMLSchema" xmlns:xs="http://www.w3.org/2001/XMLSchema" xmlns:p="http://schemas.microsoft.com/office/2006/metadata/properties" xmlns:ns2="c9637c14-bb27-4e6f-93e8-ce3de48661c9" xmlns:ns3="431100d4-4470-42c1-96bc-46686c1829ae" targetNamespace="http://schemas.microsoft.com/office/2006/metadata/properties" ma:root="true" ma:fieldsID="e1ade41d5a4c92538cc9a4da9b4cdace" ns2:_="" ns3:_="">
    <xsd:import namespace="c9637c14-bb27-4e6f-93e8-ce3de48661c9"/>
    <xsd:import namespace="431100d4-4470-42c1-96bc-46686c1829a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637c14-bb27-4e6f-93e8-ce3de48661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e84caa5-4932-4209-ae5a-cc2c42c667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1100d4-4470-42c1-96bc-46686c1829a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e4df687-44af-4f4f-83ce-cc549dc79046}" ma:internalName="TaxCatchAll" ma:showField="CatchAllData" ma:web="431100d4-4470-42c1-96bc-46686c1829a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9637c14-bb27-4e6f-93e8-ce3de48661c9">
      <Terms xmlns="http://schemas.microsoft.com/office/infopath/2007/PartnerControls"/>
    </lcf76f155ced4ddcb4097134ff3c332f>
    <TaxCatchAll xmlns="431100d4-4470-42c1-96bc-46686c1829ae" xsi:nil="true"/>
  </documentManagement>
</p:properties>
</file>

<file path=customXml/itemProps1.xml><?xml version="1.0" encoding="utf-8"?>
<ds:datastoreItem xmlns:ds="http://schemas.openxmlformats.org/officeDocument/2006/customXml" ds:itemID="{EF629CE3-79A0-4A45-A0D3-6E145F26D0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43E6A9D-2600-4977-93C7-57504AE495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9637c14-bb27-4e6f-93e8-ce3de48661c9"/>
    <ds:schemaRef ds:uri="431100d4-4470-42c1-96bc-46686c1829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CDF2A7E-27F6-4CA3-B2B2-B5695D43C9C0}">
  <ds:schemaRefs>
    <ds:schemaRef ds:uri="http://purl.org/dc/dcmitype/"/>
    <ds:schemaRef ds:uri="http://schemas.microsoft.com/office/2006/documentManagement/types"/>
    <ds:schemaRef ds:uri="http://purl.org/dc/elements/1.1/"/>
    <ds:schemaRef ds:uri="431100d4-4470-42c1-96bc-46686c1829ae"/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c9637c14-bb27-4e6f-93e8-ce3de48661c9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1328</Words>
  <Application>Microsoft Office PowerPoint</Application>
  <PresentationFormat>On-screen Show (4:3)</PresentationFormat>
  <Paragraphs>192</Paragraphs>
  <Slides>31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Arial</vt:lpstr>
      <vt:lpstr>Calibri</vt:lpstr>
      <vt:lpstr>Nunito</vt:lpstr>
      <vt:lpstr>Nunito Light</vt:lpstr>
      <vt:lpstr>Source Sans Pro</vt:lpstr>
      <vt:lpstr>Custom Design</vt:lpstr>
      <vt:lpstr>1_Office Theme</vt:lpstr>
      <vt:lpstr>Office Theme</vt:lpstr>
      <vt:lpstr>Theme1</vt:lpstr>
      <vt:lpstr>PowerPoint Presentation</vt:lpstr>
      <vt:lpstr>Overview</vt:lpstr>
      <vt:lpstr>Office of Research</vt:lpstr>
      <vt:lpstr>Report of Local Government Finance Survey (RLGF)</vt:lpstr>
      <vt:lpstr>How to Turn in the RLGF</vt:lpstr>
      <vt:lpstr>Sample RLGF View</vt:lpstr>
      <vt:lpstr>What is the Financial Highlights Report?</vt:lpstr>
      <vt:lpstr>Sample of Financial Highlights Report  Judicial Expenditures: Municipalities</vt:lpstr>
      <vt:lpstr>Government Management Indicator Survey (GOMI)</vt:lpstr>
      <vt:lpstr>How to Turn in the GOMI</vt:lpstr>
      <vt:lpstr>Uses for the GOMI</vt:lpstr>
      <vt:lpstr>Sample Question</vt:lpstr>
      <vt:lpstr>RLGF and GOMI Questions</vt:lpstr>
      <vt:lpstr>Office of Planning</vt:lpstr>
      <vt:lpstr>Comprehensive Plans</vt:lpstr>
      <vt:lpstr>Plan Elements</vt:lpstr>
      <vt:lpstr>Required Elements</vt:lpstr>
      <vt:lpstr>Community Involvement</vt:lpstr>
      <vt:lpstr>How to Turn in the Comp Plan</vt:lpstr>
      <vt:lpstr>Service Delivery Strategy</vt:lpstr>
      <vt:lpstr>Who Works on an SDS</vt:lpstr>
      <vt:lpstr>Updates to SDS Statute</vt:lpstr>
      <vt:lpstr>Where to Submit SDS</vt:lpstr>
      <vt:lpstr>Where to Find New Rules and Map Standards</vt:lpstr>
      <vt:lpstr>Comp Plans and SDS Questions</vt:lpstr>
      <vt:lpstr>Mapping Requirements</vt:lpstr>
      <vt:lpstr>Service Delivery Strategy - Mapping</vt:lpstr>
      <vt:lpstr>Annexations and De-annexations</vt:lpstr>
      <vt:lpstr>CDBG Applicants Map</vt:lpstr>
      <vt:lpstr>How do I check my compliance?</vt:lpstr>
      <vt:lpstr>Thanks!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Jackson Lilly</dc:creator>
  <cp:lastModifiedBy>Brittney Hickom</cp:lastModifiedBy>
  <cp:revision>1</cp:revision>
  <dcterms:created xsi:type="dcterms:W3CDTF">2023-09-26T14:08:28Z</dcterms:created>
  <dcterms:modified xsi:type="dcterms:W3CDTF">2026-09-29T17:41:56Z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0x010100FA0C4878374F59429924A53EC6A1971F</vt:lpwstr>
  </property>
  <property fmtid="{D5CDD505-2E9C-101B-9397-08002B2CF9AE}" pid="3" name="MediaServiceImageTags">
    <vt:lpwstr/>
  </property>
</Properties>
</file>