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60" r:id="rId4"/>
    <p:sldMasterId id="2147483694" r:id="rId5"/>
  </p:sldMasterIdLst>
  <p:notesMasterIdLst>
    <p:notesMasterId r:id="rId20"/>
  </p:notesMasterIdLst>
  <p:handoutMasterIdLst>
    <p:handoutMasterId r:id="rId21"/>
  </p:handoutMasterIdLst>
  <p:sldIdLst>
    <p:sldId id="256" r:id="rId6"/>
    <p:sldId id="258" r:id="rId7"/>
    <p:sldId id="311" r:id="rId8"/>
    <p:sldId id="304" r:id="rId9"/>
    <p:sldId id="305" r:id="rId10"/>
    <p:sldId id="307" r:id="rId11"/>
    <p:sldId id="315" r:id="rId12"/>
    <p:sldId id="314" r:id="rId13"/>
    <p:sldId id="263" r:id="rId14"/>
    <p:sldId id="308" r:id="rId15"/>
    <p:sldId id="312" r:id="rId16"/>
    <p:sldId id="313" r:id="rId17"/>
    <p:sldId id="289" r:id="rId18"/>
    <p:sldId id="298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E3DC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ED2EF0-6CB6-4D32-86C6-540D1F3C93F4}" v="1" dt="2026-09-25T16:06:22.7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94" autoAdjust="0"/>
    <p:restoredTop sz="80535" autoAdjust="0"/>
  </p:normalViewPr>
  <p:slideViewPr>
    <p:cSldViewPr snapToGrid="0">
      <p:cViewPr varScale="1">
        <p:scale>
          <a:sx n="102" d="100"/>
          <a:sy n="102" d="100"/>
        </p:scale>
        <p:origin x="594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2083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yla Moultrie" userId="7ddb665b-374b-497a-a2f2-9a9ce5cb8b69" providerId="ADAL" clId="{CC4FE165-A318-4C04-B4A8-CF94A31F1B73}"/>
    <pc:docChg chg="undo custSel addSld delSld modSld">
      <pc:chgData name="Shayla Moultrie" userId="7ddb665b-374b-497a-a2f2-9a9ce5cb8b69" providerId="ADAL" clId="{CC4FE165-A318-4C04-B4A8-CF94A31F1B73}" dt="2026-09-25T16:08:11.814" v="31" actId="255"/>
      <pc:docMkLst>
        <pc:docMk/>
      </pc:docMkLst>
      <pc:sldChg chg="delSp modSp mod modClrScheme chgLayout">
        <pc:chgData name="Shayla Moultrie" userId="7ddb665b-374b-497a-a2f2-9a9ce5cb8b69" providerId="ADAL" clId="{CC4FE165-A318-4C04-B4A8-CF94A31F1B73}" dt="2026-09-25T16:08:11.814" v="31" actId="255"/>
        <pc:sldMkLst>
          <pc:docMk/>
          <pc:sldMk cId="0" sldId="256"/>
        </pc:sldMkLst>
        <pc:spChg chg="del mod ord">
          <ac:chgData name="Shayla Moultrie" userId="7ddb665b-374b-497a-a2f2-9a9ce5cb8b69" providerId="ADAL" clId="{CC4FE165-A318-4C04-B4A8-CF94A31F1B73}" dt="2026-09-25T16:07:19.733" v="27" actId="478"/>
          <ac:spMkLst>
            <pc:docMk/>
            <pc:sldMk cId="0" sldId="256"/>
            <ac:spMk id="2" creationId="{00000000-0000-0000-0000-000000000000}"/>
          </ac:spMkLst>
        </pc:spChg>
        <pc:spChg chg="mod ord">
          <ac:chgData name="Shayla Moultrie" userId="7ddb665b-374b-497a-a2f2-9a9ce5cb8b69" providerId="ADAL" clId="{CC4FE165-A318-4C04-B4A8-CF94A31F1B73}" dt="2026-09-25T16:08:11.814" v="31" actId="255"/>
          <ac:spMkLst>
            <pc:docMk/>
            <pc:sldMk cId="0" sldId="256"/>
            <ac:spMk id="3" creationId="{00000000-0000-0000-0000-000000000000}"/>
          </ac:spMkLst>
        </pc:spChg>
        <pc:picChg chg="del">
          <ac:chgData name="Shayla Moultrie" userId="7ddb665b-374b-497a-a2f2-9a9ce5cb8b69" providerId="ADAL" clId="{CC4FE165-A318-4C04-B4A8-CF94A31F1B73}" dt="2026-09-25T16:06:33.872" v="15" actId="478"/>
          <ac:picMkLst>
            <pc:docMk/>
            <pc:sldMk cId="0" sldId="256"/>
            <ac:picMk id="4" creationId="{0C25077C-569F-F8C6-A8AB-E77136256205}"/>
          </ac:picMkLst>
        </pc:picChg>
      </pc:sldChg>
      <pc:sldChg chg="modSp mod">
        <pc:chgData name="Shayla Moultrie" userId="7ddb665b-374b-497a-a2f2-9a9ce5cb8b69" providerId="ADAL" clId="{CC4FE165-A318-4C04-B4A8-CF94A31F1B73}" dt="2026-09-25T16:07:53.106" v="30" actId="207"/>
        <pc:sldMkLst>
          <pc:docMk/>
          <pc:sldMk cId="1556374765" sldId="298"/>
        </pc:sldMkLst>
        <pc:spChg chg="mod">
          <ac:chgData name="Shayla Moultrie" userId="7ddb665b-374b-497a-a2f2-9a9ce5cb8b69" providerId="ADAL" clId="{CC4FE165-A318-4C04-B4A8-CF94A31F1B73}" dt="2026-09-25T16:07:53.106" v="30" actId="207"/>
          <ac:spMkLst>
            <pc:docMk/>
            <pc:sldMk cId="1556374765" sldId="298"/>
            <ac:spMk id="4" creationId="{49D28B9F-C1B8-44E3-B756-D6E07169010E}"/>
          </ac:spMkLst>
        </pc:spChg>
      </pc:sldChg>
      <pc:sldChg chg="add del">
        <pc:chgData name="Shayla Moultrie" userId="7ddb665b-374b-497a-a2f2-9a9ce5cb8b69" providerId="ADAL" clId="{CC4FE165-A318-4C04-B4A8-CF94A31F1B73}" dt="2026-09-25T16:07:25.094" v="28" actId="2696"/>
        <pc:sldMkLst>
          <pc:docMk/>
          <pc:sldMk cId="20784839" sldId="316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3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image" Target="../media/image3.svg"/><Relationship Id="rId4" Type="http://schemas.openxmlformats.org/officeDocument/2006/relationships/image" Target="../media/image6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svg"/><Relationship Id="rId1" Type="http://schemas.openxmlformats.org/officeDocument/2006/relationships/image" Target="../media/image3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C181BD-EEA6-45BF-84AC-A6FCFDC8E0C7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3EBFBF-0880-4644-830E-07BBADCD75B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Encourage projects that produce transformational change.</a:t>
          </a:r>
        </a:p>
      </dgm:t>
    </dgm:pt>
    <dgm:pt modelId="{C22B046E-849B-4444-BCF3-C78AB658960D}" type="parTrans" cxnId="{EF124A9F-82F4-469A-A9B9-0B69E8524920}">
      <dgm:prSet/>
      <dgm:spPr/>
      <dgm:t>
        <a:bodyPr/>
        <a:lstStyle/>
        <a:p>
          <a:endParaRPr lang="en-US"/>
        </a:p>
      </dgm:t>
    </dgm:pt>
    <dgm:pt modelId="{5F37AB58-F56F-4981-9E1D-FA338E32114C}" type="sibTrans" cxnId="{EF124A9F-82F4-469A-A9B9-0B69E852492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2CB65A9-8808-404F-9B17-C2516043DA7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Transformational = long-term, systemic, and sustainable.</a:t>
          </a:r>
        </a:p>
      </dgm:t>
    </dgm:pt>
    <dgm:pt modelId="{0294D469-AC9F-437C-A8A7-2D8DB8C372ED}" type="parTrans" cxnId="{5241BA83-D846-4E7C-868A-70DD4AB78278}">
      <dgm:prSet/>
      <dgm:spPr/>
      <dgm:t>
        <a:bodyPr/>
        <a:lstStyle/>
        <a:p>
          <a:endParaRPr lang="en-US"/>
        </a:p>
      </dgm:t>
    </dgm:pt>
    <dgm:pt modelId="{EE62E2D6-E6D2-4860-B41F-C1B63EF98309}" type="sibTrans" cxnId="{5241BA83-D846-4E7C-868A-70DD4AB7827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7B8BD26-3746-411D-9E36-84EB8244F2C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Provide financial 'kick-start' resources to communities.</a:t>
          </a:r>
        </a:p>
      </dgm:t>
    </dgm:pt>
    <dgm:pt modelId="{02E73BDA-523A-45DA-BF2F-C9194A41FE8E}" type="parTrans" cxnId="{CECB8C51-54DE-45EB-9555-3FD49079076D}">
      <dgm:prSet/>
      <dgm:spPr/>
      <dgm:t>
        <a:bodyPr/>
        <a:lstStyle/>
        <a:p>
          <a:endParaRPr lang="en-US"/>
        </a:p>
      </dgm:t>
    </dgm:pt>
    <dgm:pt modelId="{C1E2A105-1423-4A2D-BAA7-9C5E6BC384AC}" type="sibTrans" cxnId="{CECB8C51-54DE-45EB-9555-3FD49079076D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30D1077-A849-44DE-99E2-9A18797120D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Vision + Strategy + Community Commitment = Success.</a:t>
          </a:r>
        </a:p>
      </dgm:t>
    </dgm:pt>
    <dgm:pt modelId="{43FD9DD1-4112-4513-A26B-D5F9862E60EE}" type="parTrans" cxnId="{42CC45B9-1940-4D80-BAF1-3C84F7B7690B}">
      <dgm:prSet/>
      <dgm:spPr/>
      <dgm:t>
        <a:bodyPr/>
        <a:lstStyle/>
        <a:p>
          <a:endParaRPr lang="en-US"/>
        </a:p>
      </dgm:t>
    </dgm:pt>
    <dgm:pt modelId="{63F367AF-10EA-491F-9EE9-8BFC0C891BE9}" type="sibTrans" cxnId="{42CC45B9-1940-4D80-BAF1-3C84F7B7690B}">
      <dgm:prSet/>
      <dgm:spPr/>
      <dgm:t>
        <a:bodyPr/>
        <a:lstStyle/>
        <a:p>
          <a:endParaRPr lang="en-US"/>
        </a:p>
      </dgm:t>
    </dgm:pt>
    <dgm:pt modelId="{CBD2D473-2B3A-4252-9EF6-C2406F5DF6DF}" type="pres">
      <dgm:prSet presAssocID="{27C181BD-EEA6-45BF-84AC-A6FCFDC8E0C7}" presName="root" presStyleCnt="0">
        <dgm:presLayoutVars>
          <dgm:dir/>
          <dgm:resizeHandles val="exact"/>
        </dgm:presLayoutVars>
      </dgm:prSet>
      <dgm:spPr/>
    </dgm:pt>
    <dgm:pt modelId="{328DEE2B-F592-4226-9549-804F1FB4BFAD}" type="pres">
      <dgm:prSet presAssocID="{27C181BD-EEA6-45BF-84AC-A6FCFDC8E0C7}" presName="container" presStyleCnt="0">
        <dgm:presLayoutVars>
          <dgm:dir/>
          <dgm:resizeHandles val="exact"/>
        </dgm:presLayoutVars>
      </dgm:prSet>
      <dgm:spPr/>
    </dgm:pt>
    <dgm:pt modelId="{0C05DFC1-D615-4E98-886D-F23817033C1E}" type="pres">
      <dgm:prSet presAssocID="{053EBFBF-0880-4644-830E-07BBADCD75B7}" presName="compNode" presStyleCnt="0"/>
      <dgm:spPr/>
    </dgm:pt>
    <dgm:pt modelId="{ABD50D25-A9A3-4FA1-8BBB-AF09197AA45B}" type="pres">
      <dgm:prSet presAssocID="{053EBFBF-0880-4644-830E-07BBADCD75B7}" presName="iconBgRect" presStyleLbl="bgShp" presStyleIdx="0" presStyleCnt="4"/>
      <dgm:spPr/>
    </dgm:pt>
    <dgm:pt modelId="{47A2BA32-03AE-48F2-A02B-C98551D576AD}" type="pres">
      <dgm:prSet presAssocID="{053EBFBF-0880-4644-830E-07BBADCD75B7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148C0E00-C797-464A-BF6F-59296B8ABDF9}" type="pres">
      <dgm:prSet presAssocID="{053EBFBF-0880-4644-830E-07BBADCD75B7}" presName="spaceRect" presStyleCnt="0"/>
      <dgm:spPr/>
    </dgm:pt>
    <dgm:pt modelId="{5549E196-195F-480F-B0C1-8C364A3749E2}" type="pres">
      <dgm:prSet presAssocID="{053EBFBF-0880-4644-830E-07BBADCD75B7}" presName="textRect" presStyleLbl="revTx" presStyleIdx="0" presStyleCnt="4">
        <dgm:presLayoutVars>
          <dgm:chMax val="1"/>
          <dgm:chPref val="1"/>
        </dgm:presLayoutVars>
      </dgm:prSet>
      <dgm:spPr/>
    </dgm:pt>
    <dgm:pt modelId="{9B406EB9-637C-4505-A133-771943D14354}" type="pres">
      <dgm:prSet presAssocID="{5F37AB58-F56F-4981-9E1D-FA338E32114C}" presName="sibTrans" presStyleLbl="sibTrans2D1" presStyleIdx="0" presStyleCnt="0"/>
      <dgm:spPr/>
    </dgm:pt>
    <dgm:pt modelId="{56601F09-5F2E-4C3E-B478-F3F0E6EE9F11}" type="pres">
      <dgm:prSet presAssocID="{E2CB65A9-8808-404F-9B17-C2516043DA7C}" presName="compNode" presStyleCnt="0"/>
      <dgm:spPr/>
    </dgm:pt>
    <dgm:pt modelId="{E5698ED0-C7F7-48FC-ACE4-D983A47FADB9}" type="pres">
      <dgm:prSet presAssocID="{E2CB65A9-8808-404F-9B17-C2516043DA7C}" presName="iconBgRect" presStyleLbl="bgShp" presStyleIdx="1" presStyleCnt="4"/>
      <dgm:spPr/>
    </dgm:pt>
    <dgm:pt modelId="{B7260CC5-631D-4A22-90C2-27645ADB54D3}" type="pres">
      <dgm:prSet presAssocID="{E2CB65A9-8808-404F-9B17-C2516043DA7C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ircular Flowchart"/>
        </a:ext>
      </dgm:extLst>
    </dgm:pt>
    <dgm:pt modelId="{FBA28D4F-F2C9-44DE-B1A8-945659E0E8A1}" type="pres">
      <dgm:prSet presAssocID="{E2CB65A9-8808-404F-9B17-C2516043DA7C}" presName="spaceRect" presStyleCnt="0"/>
      <dgm:spPr/>
    </dgm:pt>
    <dgm:pt modelId="{E7B33B1E-EA1E-4E8B-BE60-84D5378EF9B4}" type="pres">
      <dgm:prSet presAssocID="{E2CB65A9-8808-404F-9B17-C2516043DA7C}" presName="textRect" presStyleLbl="revTx" presStyleIdx="1" presStyleCnt="4">
        <dgm:presLayoutVars>
          <dgm:chMax val="1"/>
          <dgm:chPref val="1"/>
        </dgm:presLayoutVars>
      </dgm:prSet>
      <dgm:spPr/>
    </dgm:pt>
    <dgm:pt modelId="{9514D06E-121B-410F-AA26-56FA15D0E1E5}" type="pres">
      <dgm:prSet presAssocID="{EE62E2D6-E6D2-4860-B41F-C1B63EF98309}" presName="sibTrans" presStyleLbl="sibTrans2D1" presStyleIdx="0" presStyleCnt="0"/>
      <dgm:spPr/>
    </dgm:pt>
    <dgm:pt modelId="{055AB4C0-CF29-43A0-A5B3-3C69FE22CE6B}" type="pres">
      <dgm:prSet presAssocID="{17B8BD26-3746-411D-9E36-84EB8244F2C8}" presName="compNode" presStyleCnt="0"/>
      <dgm:spPr/>
    </dgm:pt>
    <dgm:pt modelId="{12A1C89D-FB8D-43DE-A0B9-B311E17E89FB}" type="pres">
      <dgm:prSet presAssocID="{17B8BD26-3746-411D-9E36-84EB8244F2C8}" presName="iconBgRect" presStyleLbl="bgShp" presStyleIdx="2" presStyleCnt="4"/>
      <dgm:spPr/>
    </dgm:pt>
    <dgm:pt modelId="{41862BDC-1D1A-45BD-99C5-9A2C3FA1F3FF}" type="pres">
      <dgm:prSet presAssocID="{17B8BD26-3746-411D-9E36-84EB8244F2C8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ers"/>
        </a:ext>
      </dgm:extLst>
    </dgm:pt>
    <dgm:pt modelId="{7F3F8FB4-B483-4B51-BC89-A41EBA3898EA}" type="pres">
      <dgm:prSet presAssocID="{17B8BD26-3746-411D-9E36-84EB8244F2C8}" presName="spaceRect" presStyleCnt="0"/>
      <dgm:spPr/>
    </dgm:pt>
    <dgm:pt modelId="{DD859ECF-F3AE-4382-B4BF-83ACEAC5F3BA}" type="pres">
      <dgm:prSet presAssocID="{17B8BD26-3746-411D-9E36-84EB8244F2C8}" presName="textRect" presStyleLbl="revTx" presStyleIdx="2" presStyleCnt="4">
        <dgm:presLayoutVars>
          <dgm:chMax val="1"/>
          <dgm:chPref val="1"/>
        </dgm:presLayoutVars>
      </dgm:prSet>
      <dgm:spPr/>
    </dgm:pt>
    <dgm:pt modelId="{BA514968-65D0-49D5-9D67-E6199E78007C}" type="pres">
      <dgm:prSet presAssocID="{C1E2A105-1423-4A2D-BAA7-9C5E6BC384AC}" presName="sibTrans" presStyleLbl="sibTrans2D1" presStyleIdx="0" presStyleCnt="0"/>
      <dgm:spPr/>
    </dgm:pt>
    <dgm:pt modelId="{3A165D26-59FC-4732-B2C6-3B163D69D727}" type="pres">
      <dgm:prSet presAssocID="{930D1077-A849-44DE-99E2-9A18797120D3}" presName="compNode" presStyleCnt="0"/>
      <dgm:spPr/>
    </dgm:pt>
    <dgm:pt modelId="{752DDA64-EB81-42F7-B259-F0B1F9C76CBD}" type="pres">
      <dgm:prSet presAssocID="{930D1077-A849-44DE-99E2-9A18797120D3}" presName="iconBgRect" presStyleLbl="bgShp" presStyleIdx="3" presStyleCnt="4"/>
      <dgm:spPr/>
    </dgm:pt>
    <dgm:pt modelId="{F09732BA-57EA-44BD-AAC2-3E0620A14B10}" type="pres">
      <dgm:prSet presAssocID="{930D1077-A849-44DE-99E2-9A18797120D3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3A8E110F-06B7-4B0A-832B-AA25BD4AE27F}" type="pres">
      <dgm:prSet presAssocID="{930D1077-A849-44DE-99E2-9A18797120D3}" presName="spaceRect" presStyleCnt="0"/>
      <dgm:spPr/>
    </dgm:pt>
    <dgm:pt modelId="{C579C30E-FDE5-4A1C-AE53-EF2F931C8CB8}" type="pres">
      <dgm:prSet presAssocID="{930D1077-A849-44DE-99E2-9A18797120D3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8A63FA0A-C94A-4905-807B-CC2C8DEC4C60}" type="presOf" srcId="{EE62E2D6-E6D2-4860-B41F-C1B63EF98309}" destId="{9514D06E-121B-410F-AA26-56FA15D0E1E5}" srcOrd="0" destOrd="0" presId="urn:microsoft.com/office/officeart/2018/2/layout/IconCircleList"/>
    <dgm:cxn modelId="{CB88F018-5482-4F3A-8250-AD1EA9F53BC7}" type="presOf" srcId="{5F37AB58-F56F-4981-9E1D-FA338E32114C}" destId="{9B406EB9-637C-4505-A133-771943D14354}" srcOrd="0" destOrd="0" presId="urn:microsoft.com/office/officeart/2018/2/layout/IconCircleList"/>
    <dgm:cxn modelId="{22E34820-54A5-41BE-998A-C30606B5F22B}" type="presOf" srcId="{17B8BD26-3746-411D-9E36-84EB8244F2C8}" destId="{DD859ECF-F3AE-4382-B4BF-83ACEAC5F3BA}" srcOrd="0" destOrd="0" presId="urn:microsoft.com/office/officeart/2018/2/layout/IconCircleList"/>
    <dgm:cxn modelId="{4B4D1A33-6815-4B5B-A488-CCFF56FD2607}" type="presOf" srcId="{27C181BD-EEA6-45BF-84AC-A6FCFDC8E0C7}" destId="{CBD2D473-2B3A-4252-9EF6-C2406F5DF6DF}" srcOrd="0" destOrd="0" presId="urn:microsoft.com/office/officeart/2018/2/layout/IconCircleList"/>
    <dgm:cxn modelId="{3B0B7040-9354-4789-BC5D-7AA626DB6170}" type="presOf" srcId="{E2CB65A9-8808-404F-9B17-C2516043DA7C}" destId="{E7B33B1E-EA1E-4E8B-BE60-84D5378EF9B4}" srcOrd="0" destOrd="0" presId="urn:microsoft.com/office/officeart/2018/2/layout/IconCircleList"/>
    <dgm:cxn modelId="{8B30765C-B509-471E-9024-E0214A3D5276}" type="presOf" srcId="{930D1077-A849-44DE-99E2-9A18797120D3}" destId="{C579C30E-FDE5-4A1C-AE53-EF2F931C8CB8}" srcOrd="0" destOrd="0" presId="urn:microsoft.com/office/officeart/2018/2/layout/IconCircleList"/>
    <dgm:cxn modelId="{CECB8C51-54DE-45EB-9555-3FD49079076D}" srcId="{27C181BD-EEA6-45BF-84AC-A6FCFDC8E0C7}" destId="{17B8BD26-3746-411D-9E36-84EB8244F2C8}" srcOrd="2" destOrd="0" parTransId="{02E73BDA-523A-45DA-BF2F-C9194A41FE8E}" sibTransId="{C1E2A105-1423-4A2D-BAA7-9C5E6BC384AC}"/>
    <dgm:cxn modelId="{1FE19D55-E846-4465-A826-9FEE21A8C1C2}" type="presOf" srcId="{053EBFBF-0880-4644-830E-07BBADCD75B7}" destId="{5549E196-195F-480F-B0C1-8C364A3749E2}" srcOrd="0" destOrd="0" presId="urn:microsoft.com/office/officeart/2018/2/layout/IconCircleList"/>
    <dgm:cxn modelId="{5241BA83-D846-4E7C-868A-70DD4AB78278}" srcId="{27C181BD-EEA6-45BF-84AC-A6FCFDC8E0C7}" destId="{E2CB65A9-8808-404F-9B17-C2516043DA7C}" srcOrd="1" destOrd="0" parTransId="{0294D469-AC9F-437C-A8A7-2D8DB8C372ED}" sibTransId="{EE62E2D6-E6D2-4860-B41F-C1B63EF98309}"/>
    <dgm:cxn modelId="{EF124A9F-82F4-469A-A9B9-0B69E8524920}" srcId="{27C181BD-EEA6-45BF-84AC-A6FCFDC8E0C7}" destId="{053EBFBF-0880-4644-830E-07BBADCD75B7}" srcOrd="0" destOrd="0" parTransId="{C22B046E-849B-4444-BCF3-C78AB658960D}" sibTransId="{5F37AB58-F56F-4981-9E1D-FA338E32114C}"/>
    <dgm:cxn modelId="{42CC45B9-1940-4D80-BAF1-3C84F7B7690B}" srcId="{27C181BD-EEA6-45BF-84AC-A6FCFDC8E0C7}" destId="{930D1077-A849-44DE-99E2-9A18797120D3}" srcOrd="3" destOrd="0" parTransId="{43FD9DD1-4112-4513-A26B-D5F9862E60EE}" sibTransId="{63F367AF-10EA-491F-9EE9-8BFC0C891BE9}"/>
    <dgm:cxn modelId="{146D37ED-AAB8-41FF-A52F-60FA9C6F047F}" type="presOf" srcId="{C1E2A105-1423-4A2D-BAA7-9C5E6BC384AC}" destId="{BA514968-65D0-49D5-9D67-E6199E78007C}" srcOrd="0" destOrd="0" presId="urn:microsoft.com/office/officeart/2018/2/layout/IconCircleList"/>
    <dgm:cxn modelId="{BFCF58EC-E581-410E-B072-B7660289F4B7}" type="presParOf" srcId="{CBD2D473-2B3A-4252-9EF6-C2406F5DF6DF}" destId="{328DEE2B-F592-4226-9549-804F1FB4BFAD}" srcOrd="0" destOrd="0" presId="urn:microsoft.com/office/officeart/2018/2/layout/IconCircleList"/>
    <dgm:cxn modelId="{D87135EC-24A5-468D-8B56-5329E696E682}" type="presParOf" srcId="{328DEE2B-F592-4226-9549-804F1FB4BFAD}" destId="{0C05DFC1-D615-4E98-886D-F23817033C1E}" srcOrd="0" destOrd="0" presId="urn:microsoft.com/office/officeart/2018/2/layout/IconCircleList"/>
    <dgm:cxn modelId="{9CD154C5-42B3-470C-8297-B6A9B3C6E4ED}" type="presParOf" srcId="{0C05DFC1-D615-4E98-886D-F23817033C1E}" destId="{ABD50D25-A9A3-4FA1-8BBB-AF09197AA45B}" srcOrd="0" destOrd="0" presId="urn:microsoft.com/office/officeart/2018/2/layout/IconCircleList"/>
    <dgm:cxn modelId="{D7F4E13F-1D76-4D4C-8946-D38E941F75EF}" type="presParOf" srcId="{0C05DFC1-D615-4E98-886D-F23817033C1E}" destId="{47A2BA32-03AE-48F2-A02B-C98551D576AD}" srcOrd="1" destOrd="0" presId="urn:microsoft.com/office/officeart/2018/2/layout/IconCircleList"/>
    <dgm:cxn modelId="{A0282F09-7563-4B85-991D-84881A2D47E6}" type="presParOf" srcId="{0C05DFC1-D615-4E98-886D-F23817033C1E}" destId="{148C0E00-C797-464A-BF6F-59296B8ABDF9}" srcOrd="2" destOrd="0" presId="urn:microsoft.com/office/officeart/2018/2/layout/IconCircleList"/>
    <dgm:cxn modelId="{6616CFCD-07AF-4AAB-82C3-48F65EDE5BDC}" type="presParOf" srcId="{0C05DFC1-D615-4E98-886D-F23817033C1E}" destId="{5549E196-195F-480F-B0C1-8C364A3749E2}" srcOrd="3" destOrd="0" presId="urn:microsoft.com/office/officeart/2018/2/layout/IconCircleList"/>
    <dgm:cxn modelId="{8FC4A805-571A-4A9E-A8E1-3D1C5DAD3E4F}" type="presParOf" srcId="{328DEE2B-F592-4226-9549-804F1FB4BFAD}" destId="{9B406EB9-637C-4505-A133-771943D14354}" srcOrd="1" destOrd="0" presId="urn:microsoft.com/office/officeart/2018/2/layout/IconCircleList"/>
    <dgm:cxn modelId="{260A8774-52FB-463C-A144-06D7CD566311}" type="presParOf" srcId="{328DEE2B-F592-4226-9549-804F1FB4BFAD}" destId="{56601F09-5F2E-4C3E-B478-F3F0E6EE9F11}" srcOrd="2" destOrd="0" presId="urn:microsoft.com/office/officeart/2018/2/layout/IconCircleList"/>
    <dgm:cxn modelId="{4D48AE50-E6FC-4403-B041-97BDD304369E}" type="presParOf" srcId="{56601F09-5F2E-4C3E-B478-F3F0E6EE9F11}" destId="{E5698ED0-C7F7-48FC-ACE4-D983A47FADB9}" srcOrd="0" destOrd="0" presId="urn:microsoft.com/office/officeart/2018/2/layout/IconCircleList"/>
    <dgm:cxn modelId="{C3DDD474-0A1D-4397-AC87-E337A2479A68}" type="presParOf" srcId="{56601F09-5F2E-4C3E-B478-F3F0E6EE9F11}" destId="{B7260CC5-631D-4A22-90C2-27645ADB54D3}" srcOrd="1" destOrd="0" presId="urn:microsoft.com/office/officeart/2018/2/layout/IconCircleList"/>
    <dgm:cxn modelId="{013C4704-DD65-43A7-9D50-F85B70397C05}" type="presParOf" srcId="{56601F09-5F2E-4C3E-B478-F3F0E6EE9F11}" destId="{FBA28D4F-F2C9-44DE-B1A8-945659E0E8A1}" srcOrd="2" destOrd="0" presId="urn:microsoft.com/office/officeart/2018/2/layout/IconCircleList"/>
    <dgm:cxn modelId="{0206B972-128F-4FF3-98AD-B9D3F60C0772}" type="presParOf" srcId="{56601F09-5F2E-4C3E-B478-F3F0E6EE9F11}" destId="{E7B33B1E-EA1E-4E8B-BE60-84D5378EF9B4}" srcOrd="3" destOrd="0" presId="urn:microsoft.com/office/officeart/2018/2/layout/IconCircleList"/>
    <dgm:cxn modelId="{A9F969E6-EE1F-442D-B622-C9D341A0E960}" type="presParOf" srcId="{328DEE2B-F592-4226-9549-804F1FB4BFAD}" destId="{9514D06E-121B-410F-AA26-56FA15D0E1E5}" srcOrd="3" destOrd="0" presId="urn:microsoft.com/office/officeart/2018/2/layout/IconCircleList"/>
    <dgm:cxn modelId="{6D0FDEB2-FEB8-498C-9625-2507AE25EF98}" type="presParOf" srcId="{328DEE2B-F592-4226-9549-804F1FB4BFAD}" destId="{055AB4C0-CF29-43A0-A5B3-3C69FE22CE6B}" srcOrd="4" destOrd="0" presId="urn:microsoft.com/office/officeart/2018/2/layout/IconCircleList"/>
    <dgm:cxn modelId="{814C3B8F-BEB2-4A66-AD93-AA1BB382C6A6}" type="presParOf" srcId="{055AB4C0-CF29-43A0-A5B3-3C69FE22CE6B}" destId="{12A1C89D-FB8D-43DE-A0B9-B311E17E89FB}" srcOrd="0" destOrd="0" presId="urn:microsoft.com/office/officeart/2018/2/layout/IconCircleList"/>
    <dgm:cxn modelId="{B1C8ACBA-DE29-4AFA-B085-903F2D664BAF}" type="presParOf" srcId="{055AB4C0-CF29-43A0-A5B3-3C69FE22CE6B}" destId="{41862BDC-1D1A-45BD-99C5-9A2C3FA1F3FF}" srcOrd="1" destOrd="0" presId="urn:microsoft.com/office/officeart/2018/2/layout/IconCircleList"/>
    <dgm:cxn modelId="{B68B126E-2161-4E81-A573-C3B24D256BA8}" type="presParOf" srcId="{055AB4C0-CF29-43A0-A5B3-3C69FE22CE6B}" destId="{7F3F8FB4-B483-4B51-BC89-A41EBA3898EA}" srcOrd="2" destOrd="0" presId="urn:microsoft.com/office/officeart/2018/2/layout/IconCircleList"/>
    <dgm:cxn modelId="{942584EE-BBC2-4926-8A97-E9836C36290E}" type="presParOf" srcId="{055AB4C0-CF29-43A0-A5B3-3C69FE22CE6B}" destId="{DD859ECF-F3AE-4382-B4BF-83ACEAC5F3BA}" srcOrd="3" destOrd="0" presId="urn:microsoft.com/office/officeart/2018/2/layout/IconCircleList"/>
    <dgm:cxn modelId="{D230B031-1EF1-4A8C-996B-7EFB8DE075E4}" type="presParOf" srcId="{328DEE2B-F592-4226-9549-804F1FB4BFAD}" destId="{BA514968-65D0-49D5-9D67-E6199E78007C}" srcOrd="5" destOrd="0" presId="urn:microsoft.com/office/officeart/2018/2/layout/IconCircleList"/>
    <dgm:cxn modelId="{1CA8B8D4-29DD-4054-BD38-8FFF71826893}" type="presParOf" srcId="{328DEE2B-F592-4226-9549-804F1FB4BFAD}" destId="{3A165D26-59FC-4732-B2C6-3B163D69D727}" srcOrd="6" destOrd="0" presId="urn:microsoft.com/office/officeart/2018/2/layout/IconCircleList"/>
    <dgm:cxn modelId="{F18B8FD6-DFF0-412B-81C3-7CFFD1B3EE96}" type="presParOf" srcId="{3A165D26-59FC-4732-B2C6-3B163D69D727}" destId="{752DDA64-EB81-42F7-B259-F0B1F9C76CBD}" srcOrd="0" destOrd="0" presId="urn:microsoft.com/office/officeart/2018/2/layout/IconCircleList"/>
    <dgm:cxn modelId="{94AD7EF9-0F3F-4C28-8BC9-E4FA395F2072}" type="presParOf" srcId="{3A165D26-59FC-4732-B2C6-3B163D69D727}" destId="{F09732BA-57EA-44BD-AAC2-3E0620A14B10}" srcOrd="1" destOrd="0" presId="urn:microsoft.com/office/officeart/2018/2/layout/IconCircleList"/>
    <dgm:cxn modelId="{134CB79D-338A-4375-A010-382A6A41CA9B}" type="presParOf" srcId="{3A165D26-59FC-4732-B2C6-3B163D69D727}" destId="{3A8E110F-06B7-4B0A-832B-AA25BD4AE27F}" srcOrd="2" destOrd="0" presId="urn:microsoft.com/office/officeart/2018/2/layout/IconCircleList"/>
    <dgm:cxn modelId="{CA4C4935-4186-4F03-9CCD-EAD8302D3202}" type="presParOf" srcId="{3A165D26-59FC-4732-B2C6-3B163D69D727}" destId="{C579C30E-FDE5-4A1C-AE53-EF2F931C8CB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76F07A-78AF-464D-82A9-B91B5208EE42}" type="doc">
      <dgm:prSet loTypeId="urn:microsoft.com/office/officeart/2005/8/layout/venn3" loCatId="relationship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4A6AEB7E-86CA-47CB-8CA7-C046B56AD53D}">
      <dgm:prSet phldrT="[Text]" custT="1"/>
      <dgm:spPr>
        <a:solidFill>
          <a:schemeClr val="bg1"/>
        </a:solidFill>
        <a:ln w="28575">
          <a:solidFill>
            <a:schemeClr val="accent1"/>
          </a:solidFill>
          <a:prstDash val="dash"/>
        </a:ln>
      </dgm:spPr>
      <dgm:t>
        <a:bodyPr anchor="ctr"/>
        <a:lstStyle/>
        <a:p>
          <a:endParaRPr lang="en-US" sz="2000" dirty="0">
            <a:solidFill>
              <a:schemeClr val="tx1"/>
            </a:solidFill>
          </a:endParaRPr>
        </a:p>
      </dgm:t>
    </dgm:pt>
    <dgm:pt modelId="{24AB3D32-2052-4502-8952-12D19976C241}" type="parTrans" cxnId="{B91F2BEF-7358-4026-BC89-7E4872CE7D6C}">
      <dgm:prSet/>
      <dgm:spPr/>
      <dgm:t>
        <a:bodyPr/>
        <a:lstStyle/>
        <a:p>
          <a:endParaRPr lang="en-US"/>
        </a:p>
      </dgm:t>
    </dgm:pt>
    <dgm:pt modelId="{598612E6-2730-49D0-B79B-D2642F970669}" type="sibTrans" cxnId="{B91F2BEF-7358-4026-BC89-7E4872CE7D6C}">
      <dgm:prSet/>
      <dgm:spPr/>
      <dgm:t>
        <a:bodyPr/>
        <a:lstStyle/>
        <a:p>
          <a:endParaRPr lang="en-US"/>
        </a:p>
      </dgm:t>
    </dgm:pt>
    <dgm:pt modelId="{A7EBCD2F-B3E8-48CB-87A6-3492AF9E9858}">
      <dgm:prSet phldrT="[Text]" custT="1"/>
      <dgm:spPr>
        <a:solidFill>
          <a:schemeClr val="bg1"/>
        </a:solidFill>
        <a:ln w="28575">
          <a:solidFill>
            <a:schemeClr val="accent3"/>
          </a:solidFill>
          <a:prstDash val="solid"/>
        </a:ln>
      </dgm:spPr>
      <dgm:t>
        <a:bodyPr anchor="ctr"/>
        <a:lstStyle/>
        <a:p>
          <a:endParaRPr lang="en-US" sz="1800" dirty="0">
            <a:solidFill>
              <a:schemeClr val="tx1"/>
            </a:solidFill>
          </a:endParaRPr>
        </a:p>
      </dgm:t>
    </dgm:pt>
    <dgm:pt modelId="{E49B1B68-0C01-4BC8-B185-A755DB9DA759}" type="parTrans" cxnId="{7A16EF76-46E7-48F3-B100-A629FC01A12E}">
      <dgm:prSet/>
      <dgm:spPr/>
      <dgm:t>
        <a:bodyPr/>
        <a:lstStyle/>
        <a:p>
          <a:endParaRPr lang="en-US"/>
        </a:p>
      </dgm:t>
    </dgm:pt>
    <dgm:pt modelId="{32440F0F-8D93-43FC-AE1F-C998D8D556D1}" type="sibTrans" cxnId="{7A16EF76-46E7-48F3-B100-A629FC01A12E}">
      <dgm:prSet/>
      <dgm:spPr/>
      <dgm:t>
        <a:bodyPr/>
        <a:lstStyle/>
        <a:p>
          <a:endParaRPr lang="en-US"/>
        </a:p>
      </dgm:t>
    </dgm:pt>
    <dgm:pt modelId="{21869078-5BFC-4E06-9C32-FC6D40FD95BA}">
      <dgm:prSet phldrT="[Text]" custT="1"/>
      <dgm:spPr>
        <a:solidFill>
          <a:schemeClr val="bg1"/>
        </a:solidFill>
        <a:ln w="28575">
          <a:solidFill>
            <a:schemeClr val="accent4"/>
          </a:solidFill>
          <a:prstDash val="solid"/>
        </a:ln>
      </dgm:spPr>
      <dgm:t>
        <a:bodyPr anchor="ctr"/>
        <a:lstStyle/>
        <a:p>
          <a:endParaRPr lang="en-US" sz="1800" dirty="0">
            <a:solidFill>
              <a:schemeClr val="tx1"/>
            </a:solidFill>
          </a:endParaRPr>
        </a:p>
      </dgm:t>
    </dgm:pt>
    <dgm:pt modelId="{F92398CE-0269-4979-AB9A-DFA696711523}" type="sibTrans" cxnId="{0D35E1C0-4A06-4566-830E-13E658789739}">
      <dgm:prSet/>
      <dgm:spPr/>
      <dgm:t>
        <a:bodyPr/>
        <a:lstStyle/>
        <a:p>
          <a:endParaRPr lang="en-US"/>
        </a:p>
      </dgm:t>
    </dgm:pt>
    <dgm:pt modelId="{B688902D-E73A-42F3-A996-1F5211E04CF8}" type="parTrans" cxnId="{0D35E1C0-4A06-4566-830E-13E658789739}">
      <dgm:prSet/>
      <dgm:spPr/>
      <dgm:t>
        <a:bodyPr/>
        <a:lstStyle/>
        <a:p>
          <a:endParaRPr lang="en-US"/>
        </a:p>
      </dgm:t>
    </dgm:pt>
    <dgm:pt modelId="{29D3800D-9E6A-43AE-B44E-497AD6A7B07D}" type="pres">
      <dgm:prSet presAssocID="{9C76F07A-78AF-464D-82A9-B91B5208EE42}" presName="Name0" presStyleCnt="0">
        <dgm:presLayoutVars>
          <dgm:dir/>
          <dgm:resizeHandles val="exact"/>
        </dgm:presLayoutVars>
      </dgm:prSet>
      <dgm:spPr/>
    </dgm:pt>
    <dgm:pt modelId="{D5879B57-4780-4894-9B53-4E06CFF5D3CA}" type="pres">
      <dgm:prSet presAssocID="{4A6AEB7E-86CA-47CB-8CA7-C046B56AD53D}" presName="Name5" presStyleLbl="vennNode1" presStyleIdx="0" presStyleCnt="3">
        <dgm:presLayoutVars>
          <dgm:bulletEnabled val="1"/>
        </dgm:presLayoutVars>
      </dgm:prSet>
      <dgm:spPr/>
    </dgm:pt>
    <dgm:pt modelId="{685A67F0-5708-4752-82F7-C0A3B817F12C}" type="pres">
      <dgm:prSet presAssocID="{598612E6-2730-49D0-B79B-D2642F970669}" presName="space" presStyleCnt="0"/>
      <dgm:spPr/>
    </dgm:pt>
    <dgm:pt modelId="{0CDC795B-AD84-4054-BFF3-6D714C9C748A}" type="pres">
      <dgm:prSet presAssocID="{A7EBCD2F-B3E8-48CB-87A6-3492AF9E9858}" presName="Name5" presStyleLbl="vennNode1" presStyleIdx="1" presStyleCnt="3" custLinFactNeighborX="-4269" custLinFactNeighborY="-520">
        <dgm:presLayoutVars>
          <dgm:bulletEnabled val="1"/>
        </dgm:presLayoutVars>
      </dgm:prSet>
      <dgm:spPr/>
    </dgm:pt>
    <dgm:pt modelId="{B5B598AD-D1E5-4A96-B9B2-A5DC2A6A30A7}" type="pres">
      <dgm:prSet presAssocID="{32440F0F-8D93-43FC-AE1F-C998D8D556D1}" presName="space" presStyleCnt="0"/>
      <dgm:spPr/>
    </dgm:pt>
    <dgm:pt modelId="{31CEDD40-4944-4D89-8167-7325B26D1589}" type="pres">
      <dgm:prSet presAssocID="{21869078-5BFC-4E06-9C32-FC6D40FD95BA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A326CE15-108D-4FEB-89A1-87BE9F8A384E}" type="presOf" srcId="{9C76F07A-78AF-464D-82A9-B91B5208EE42}" destId="{29D3800D-9E6A-43AE-B44E-497AD6A7B07D}" srcOrd="0" destOrd="0" presId="urn:microsoft.com/office/officeart/2005/8/layout/venn3"/>
    <dgm:cxn modelId="{7A16EF76-46E7-48F3-B100-A629FC01A12E}" srcId="{9C76F07A-78AF-464D-82A9-B91B5208EE42}" destId="{A7EBCD2F-B3E8-48CB-87A6-3492AF9E9858}" srcOrd="1" destOrd="0" parTransId="{E49B1B68-0C01-4BC8-B185-A755DB9DA759}" sibTransId="{32440F0F-8D93-43FC-AE1F-C998D8D556D1}"/>
    <dgm:cxn modelId="{CED128B4-F69F-4298-98C7-B0EA9305E96D}" type="presOf" srcId="{A7EBCD2F-B3E8-48CB-87A6-3492AF9E9858}" destId="{0CDC795B-AD84-4054-BFF3-6D714C9C748A}" srcOrd="0" destOrd="0" presId="urn:microsoft.com/office/officeart/2005/8/layout/venn3"/>
    <dgm:cxn modelId="{0D35E1C0-4A06-4566-830E-13E658789739}" srcId="{9C76F07A-78AF-464D-82A9-B91B5208EE42}" destId="{21869078-5BFC-4E06-9C32-FC6D40FD95BA}" srcOrd="2" destOrd="0" parTransId="{B688902D-E73A-42F3-A996-1F5211E04CF8}" sibTransId="{F92398CE-0269-4979-AB9A-DFA696711523}"/>
    <dgm:cxn modelId="{DD3E03C8-BF44-4ECF-8A97-B1FE1E4D364D}" type="presOf" srcId="{21869078-5BFC-4E06-9C32-FC6D40FD95BA}" destId="{31CEDD40-4944-4D89-8167-7325B26D1589}" srcOrd="0" destOrd="0" presId="urn:microsoft.com/office/officeart/2005/8/layout/venn3"/>
    <dgm:cxn modelId="{B91F2BEF-7358-4026-BC89-7E4872CE7D6C}" srcId="{9C76F07A-78AF-464D-82A9-B91B5208EE42}" destId="{4A6AEB7E-86CA-47CB-8CA7-C046B56AD53D}" srcOrd="0" destOrd="0" parTransId="{24AB3D32-2052-4502-8952-12D19976C241}" sibTransId="{598612E6-2730-49D0-B79B-D2642F970669}"/>
    <dgm:cxn modelId="{873503FD-F573-4610-8A40-678B82414BE1}" type="presOf" srcId="{4A6AEB7E-86CA-47CB-8CA7-C046B56AD53D}" destId="{D5879B57-4780-4894-9B53-4E06CFF5D3CA}" srcOrd="0" destOrd="0" presId="urn:microsoft.com/office/officeart/2005/8/layout/venn3"/>
    <dgm:cxn modelId="{93BAB8D5-6442-4B14-8785-8B4122349A9A}" type="presParOf" srcId="{29D3800D-9E6A-43AE-B44E-497AD6A7B07D}" destId="{D5879B57-4780-4894-9B53-4E06CFF5D3CA}" srcOrd="0" destOrd="0" presId="urn:microsoft.com/office/officeart/2005/8/layout/venn3"/>
    <dgm:cxn modelId="{BDBC0F26-EB60-400F-839A-063F5D320F20}" type="presParOf" srcId="{29D3800D-9E6A-43AE-B44E-497AD6A7B07D}" destId="{685A67F0-5708-4752-82F7-C0A3B817F12C}" srcOrd="1" destOrd="0" presId="urn:microsoft.com/office/officeart/2005/8/layout/venn3"/>
    <dgm:cxn modelId="{CACF5408-8CB0-4E5B-BB5C-197F534D9749}" type="presParOf" srcId="{29D3800D-9E6A-43AE-B44E-497AD6A7B07D}" destId="{0CDC795B-AD84-4054-BFF3-6D714C9C748A}" srcOrd="2" destOrd="0" presId="urn:microsoft.com/office/officeart/2005/8/layout/venn3"/>
    <dgm:cxn modelId="{B485F61D-28AA-42F0-B345-9FFE7ECF0B98}" type="presParOf" srcId="{29D3800D-9E6A-43AE-B44E-497AD6A7B07D}" destId="{B5B598AD-D1E5-4A96-B9B2-A5DC2A6A30A7}" srcOrd="3" destOrd="0" presId="urn:microsoft.com/office/officeart/2005/8/layout/venn3"/>
    <dgm:cxn modelId="{E972AC66-C447-4A31-9097-331B06DFC3AA}" type="presParOf" srcId="{29D3800D-9E6A-43AE-B44E-497AD6A7B07D}" destId="{31CEDD40-4944-4D89-8167-7325B26D1589}" srcOrd="4" destOrd="0" presId="urn:microsoft.com/office/officeart/2005/8/layout/venn3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B9904D-4F65-4393-A4B0-596E04A1FEA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36FD070-45AA-4D73-81A6-002566A3489B}">
      <dgm:prSet/>
      <dgm:spPr/>
      <dgm:t>
        <a:bodyPr/>
        <a:lstStyle/>
        <a:p>
          <a:r>
            <a:rPr lang="en-US" dirty="0"/>
            <a:t>Total funds available: $10,000,000</a:t>
          </a:r>
        </a:p>
      </dgm:t>
    </dgm:pt>
    <dgm:pt modelId="{D05B183D-1650-4BF6-AA6F-40A4CDAE1BEF}" type="parTrans" cxnId="{997A59C0-266E-42FC-A784-B5C2A207A25B}">
      <dgm:prSet/>
      <dgm:spPr/>
      <dgm:t>
        <a:bodyPr/>
        <a:lstStyle/>
        <a:p>
          <a:endParaRPr lang="en-US"/>
        </a:p>
      </dgm:t>
    </dgm:pt>
    <dgm:pt modelId="{A4C0BB09-5D48-4EF9-BCE4-A7230478B277}" type="sibTrans" cxnId="{997A59C0-266E-42FC-A784-B5C2A207A25B}">
      <dgm:prSet/>
      <dgm:spPr/>
      <dgm:t>
        <a:bodyPr/>
        <a:lstStyle/>
        <a:p>
          <a:endParaRPr lang="en-US"/>
        </a:p>
      </dgm:t>
    </dgm:pt>
    <dgm:pt modelId="{94E0BEDE-7412-448C-99BF-5820B392419A}">
      <dgm:prSet/>
      <dgm:spPr/>
      <dgm:t>
        <a:bodyPr/>
        <a:lstStyle/>
        <a:p>
          <a:r>
            <a:rPr lang="en-US" dirty="0"/>
            <a:t>Maximum award per application: $5,000,000</a:t>
          </a:r>
        </a:p>
      </dgm:t>
    </dgm:pt>
    <dgm:pt modelId="{B5943E38-5B12-4AA5-BD60-FE5D18FFCAAA}" type="parTrans" cxnId="{5EE6C6AE-FC06-44F5-8A8F-8E9D2417EF32}">
      <dgm:prSet/>
      <dgm:spPr/>
      <dgm:t>
        <a:bodyPr/>
        <a:lstStyle/>
        <a:p>
          <a:endParaRPr lang="en-US"/>
        </a:p>
      </dgm:t>
    </dgm:pt>
    <dgm:pt modelId="{7974B87E-CEFC-4331-B855-185F2DDDB1FC}" type="sibTrans" cxnId="{5EE6C6AE-FC06-44F5-8A8F-8E9D2417EF32}">
      <dgm:prSet/>
      <dgm:spPr/>
      <dgm:t>
        <a:bodyPr/>
        <a:lstStyle/>
        <a:p>
          <a:endParaRPr lang="en-US"/>
        </a:p>
      </dgm:t>
    </dgm:pt>
    <dgm:pt modelId="{C2F79E19-4546-491B-B2B1-83D647A881DE}">
      <dgm:prSet/>
      <dgm:spPr/>
      <dgm:t>
        <a:bodyPr/>
        <a:lstStyle/>
        <a:p>
          <a:r>
            <a:rPr lang="en-US" dirty="0"/>
            <a:t>DCA may fully fund, partially fund, or decline applications</a:t>
          </a:r>
        </a:p>
      </dgm:t>
    </dgm:pt>
    <dgm:pt modelId="{DCF958BA-50A0-42AB-BFDD-466A8D8D140D}" type="parTrans" cxnId="{7B84B652-1966-48B9-922D-A2D0542F86B8}">
      <dgm:prSet/>
      <dgm:spPr/>
      <dgm:t>
        <a:bodyPr/>
        <a:lstStyle/>
        <a:p>
          <a:endParaRPr lang="en-US"/>
        </a:p>
      </dgm:t>
    </dgm:pt>
    <dgm:pt modelId="{B92DCCB7-AB87-4DA8-AF22-7C04EC8431A8}" type="sibTrans" cxnId="{7B84B652-1966-48B9-922D-A2D0542F86B8}">
      <dgm:prSet/>
      <dgm:spPr/>
      <dgm:t>
        <a:bodyPr/>
        <a:lstStyle/>
        <a:p>
          <a:endParaRPr lang="en-US"/>
        </a:p>
      </dgm:t>
    </dgm:pt>
    <dgm:pt modelId="{5D0FF604-846C-4DE3-9518-F56CD14B73F2}" type="pres">
      <dgm:prSet presAssocID="{0AB9904D-4F65-4393-A4B0-596E04A1FEA5}" presName="root" presStyleCnt="0">
        <dgm:presLayoutVars>
          <dgm:dir/>
          <dgm:resizeHandles val="exact"/>
        </dgm:presLayoutVars>
      </dgm:prSet>
      <dgm:spPr/>
    </dgm:pt>
    <dgm:pt modelId="{CC691AF0-D6DA-4E32-9D32-74ED83B4D96B}" type="pres">
      <dgm:prSet presAssocID="{136FD070-45AA-4D73-81A6-002566A3489B}" presName="compNode" presStyleCnt="0"/>
      <dgm:spPr/>
    </dgm:pt>
    <dgm:pt modelId="{C0B799EE-1DD3-4199-8812-DA8CEB76B95E}" type="pres">
      <dgm:prSet presAssocID="{136FD070-45AA-4D73-81A6-002566A3489B}" presName="bgRect" presStyleLbl="bgShp" presStyleIdx="0" presStyleCnt="3"/>
      <dgm:spPr/>
    </dgm:pt>
    <dgm:pt modelId="{43B5F5E3-5E0E-41F9-8090-2A731AEA8B91}" type="pres">
      <dgm:prSet presAssocID="{136FD070-45AA-4D73-81A6-002566A3489B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EEB2898B-92A5-4401-BF7C-BA127730E43D}" type="pres">
      <dgm:prSet presAssocID="{136FD070-45AA-4D73-81A6-002566A3489B}" presName="spaceRect" presStyleCnt="0"/>
      <dgm:spPr/>
    </dgm:pt>
    <dgm:pt modelId="{F3A0C952-3E6A-443D-8737-E06760393749}" type="pres">
      <dgm:prSet presAssocID="{136FD070-45AA-4D73-81A6-002566A3489B}" presName="parTx" presStyleLbl="revTx" presStyleIdx="0" presStyleCnt="3">
        <dgm:presLayoutVars>
          <dgm:chMax val="0"/>
          <dgm:chPref val="0"/>
        </dgm:presLayoutVars>
      </dgm:prSet>
      <dgm:spPr/>
    </dgm:pt>
    <dgm:pt modelId="{DAAE14CD-76B4-4E66-BBA0-7363B9A3384E}" type="pres">
      <dgm:prSet presAssocID="{A4C0BB09-5D48-4EF9-BCE4-A7230478B277}" presName="sibTrans" presStyleCnt="0"/>
      <dgm:spPr/>
    </dgm:pt>
    <dgm:pt modelId="{7741D5DA-2ED6-4937-BA47-30BBE3B2D42D}" type="pres">
      <dgm:prSet presAssocID="{94E0BEDE-7412-448C-99BF-5820B392419A}" presName="compNode" presStyleCnt="0"/>
      <dgm:spPr/>
    </dgm:pt>
    <dgm:pt modelId="{3669F1ED-D92C-4E33-909D-480CFF844F84}" type="pres">
      <dgm:prSet presAssocID="{94E0BEDE-7412-448C-99BF-5820B392419A}" presName="bgRect" presStyleLbl="bgShp" presStyleIdx="1" presStyleCnt="3"/>
      <dgm:spPr/>
    </dgm:pt>
    <dgm:pt modelId="{72A57748-8819-49EC-A1A2-CE0CDCE07B5B}" type="pres">
      <dgm:prSet presAssocID="{94E0BEDE-7412-448C-99BF-5820B392419A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ins"/>
        </a:ext>
      </dgm:extLst>
    </dgm:pt>
    <dgm:pt modelId="{6794A1D4-0E31-45D3-AAF6-C2D7822FEFA2}" type="pres">
      <dgm:prSet presAssocID="{94E0BEDE-7412-448C-99BF-5820B392419A}" presName="spaceRect" presStyleCnt="0"/>
      <dgm:spPr/>
    </dgm:pt>
    <dgm:pt modelId="{5F6ABA8D-7FB2-4EDC-8DF6-250E5B99EAC2}" type="pres">
      <dgm:prSet presAssocID="{94E0BEDE-7412-448C-99BF-5820B392419A}" presName="parTx" presStyleLbl="revTx" presStyleIdx="1" presStyleCnt="3">
        <dgm:presLayoutVars>
          <dgm:chMax val="0"/>
          <dgm:chPref val="0"/>
        </dgm:presLayoutVars>
      </dgm:prSet>
      <dgm:spPr/>
    </dgm:pt>
    <dgm:pt modelId="{1804BE99-6A18-44F1-A4C1-166A441329AB}" type="pres">
      <dgm:prSet presAssocID="{7974B87E-CEFC-4331-B855-185F2DDDB1FC}" presName="sibTrans" presStyleCnt="0"/>
      <dgm:spPr/>
    </dgm:pt>
    <dgm:pt modelId="{5C374804-1179-408D-B51A-0D4E0C4E0087}" type="pres">
      <dgm:prSet presAssocID="{C2F79E19-4546-491B-B2B1-83D647A881DE}" presName="compNode" presStyleCnt="0"/>
      <dgm:spPr/>
    </dgm:pt>
    <dgm:pt modelId="{CDB6126D-AF68-4546-BC6F-1B283823EA8D}" type="pres">
      <dgm:prSet presAssocID="{C2F79E19-4546-491B-B2B1-83D647A881DE}" presName="bgRect" presStyleLbl="bgShp" presStyleIdx="2" presStyleCnt="3"/>
      <dgm:spPr/>
    </dgm:pt>
    <dgm:pt modelId="{F824678C-0EF8-4949-A87F-98B6AD743F4C}" type="pres">
      <dgm:prSet presAssocID="{C2F79E19-4546-491B-B2B1-83D647A881DE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iggy Bank"/>
        </a:ext>
      </dgm:extLst>
    </dgm:pt>
    <dgm:pt modelId="{B4A2FBE6-7FF6-4D8B-AFB4-33506B3DD227}" type="pres">
      <dgm:prSet presAssocID="{C2F79E19-4546-491B-B2B1-83D647A881DE}" presName="spaceRect" presStyleCnt="0"/>
      <dgm:spPr/>
    </dgm:pt>
    <dgm:pt modelId="{62DE49F6-9F82-4A6C-941E-8B822F41A441}" type="pres">
      <dgm:prSet presAssocID="{C2F79E19-4546-491B-B2B1-83D647A881DE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7B84B652-1966-48B9-922D-A2D0542F86B8}" srcId="{0AB9904D-4F65-4393-A4B0-596E04A1FEA5}" destId="{C2F79E19-4546-491B-B2B1-83D647A881DE}" srcOrd="2" destOrd="0" parTransId="{DCF958BA-50A0-42AB-BFDD-466A8D8D140D}" sibTransId="{B92DCCB7-AB87-4DA8-AF22-7C04EC8431A8}"/>
    <dgm:cxn modelId="{16058056-0955-4A8E-80FF-7F3D7B627AEF}" type="presOf" srcId="{94E0BEDE-7412-448C-99BF-5820B392419A}" destId="{5F6ABA8D-7FB2-4EDC-8DF6-250E5B99EAC2}" srcOrd="0" destOrd="0" presId="urn:microsoft.com/office/officeart/2018/2/layout/IconVerticalSolidList"/>
    <dgm:cxn modelId="{5EE6C6AE-FC06-44F5-8A8F-8E9D2417EF32}" srcId="{0AB9904D-4F65-4393-A4B0-596E04A1FEA5}" destId="{94E0BEDE-7412-448C-99BF-5820B392419A}" srcOrd="1" destOrd="0" parTransId="{B5943E38-5B12-4AA5-BD60-FE5D18FFCAAA}" sibTransId="{7974B87E-CEFC-4331-B855-185F2DDDB1FC}"/>
    <dgm:cxn modelId="{717731B4-5D33-4F52-BC77-1155DA608839}" type="presOf" srcId="{136FD070-45AA-4D73-81A6-002566A3489B}" destId="{F3A0C952-3E6A-443D-8737-E06760393749}" srcOrd="0" destOrd="0" presId="urn:microsoft.com/office/officeart/2018/2/layout/IconVerticalSolidList"/>
    <dgm:cxn modelId="{997A59C0-266E-42FC-A784-B5C2A207A25B}" srcId="{0AB9904D-4F65-4393-A4B0-596E04A1FEA5}" destId="{136FD070-45AA-4D73-81A6-002566A3489B}" srcOrd="0" destOrd="0" parTransId="{D05B183D-1650-4BF6-AA6F-40A4CDAE1BEF}" sibTransId="{A4C0BB09-5D48-4EF9-BCE4-A7230478B277}"/>
    <dgm:cxn modelId="{DC647CC4-4276-4762-8D0E-AB04B32371BF}" type="presOf" srcId="{0AB9904D-4F65-4393-A4B0-596E04A1FEA5}" destId="{5D0FF604-846C-4DE3-9518-F56CD14B73F2}" srcOrd="0" destOrd="0" presId="urn:microsoft.com/office/officeart/2018/2/layout/IconVerticalSolidList"/>
    <dgm:cxn modelId="{B4CD19D2-3F7C-45B1-8634-1ACF15A965ED}" type="presOf" srcId="{C2F79E19-4546-491B-B2B1-83D647A881DE}" destId="{62DE49F6-9F82-4A6C-941E-8B822F41A441}" srcOrd="0" destOrd="0" presId="urn:microsoft.com/office/officeart/2018/2/layout/IconVerticalSolidList"/>
    <dgm:cxn modelId="{263F738C-507D-4DF5-9AFE-98F9CDFDB396}" type="presParOf" srcId="{5D0FF604-846C-4DE3-9518-F56CD14B73F2}" destId="{CC691AF0-D6DA-4E32-9D32-74ED83B4D96B}" srcOrd="0" destOrd="0" presId="urn:microsoft.com/office/officeart/2018/2/layout/IconVerticalSolidList"/>
    <dgm:cxn modelId="{853619AF-5DF0-48C9-8557-1EE3D5D44241}" type="presParOf" srcId="{CC691AF0-D6DA-4E32-9D32-74ED83B4D96B}" destId="{C0B799EE-1DD3-4199-8812-DA8CEB76B95E}" srcOrd="0" destOrd="0" presId="urn:microsoft.com/office/officeart/2018/2/layout/IconVerticalSolidList"/>
    <dgm:cxn modelId="{0B99BE5F-A198-4594-8295-8695F489E965}" type="presParOf" srcId="{CC691AF0-D6DA-4E32-9D32-74ED83B4D96B}" destId="{43B5F5E3-5E0E-41F9-8090-2A731AEA8B91}" srcOrd="1" destOrd="0" presId="urn:microsoft.com/office/officeart/2018/2/layout/IconVerticalSolidList"/>
    <dgm:cxn modelId="{2D5741EA-3AAD-4CFF-A976-E0049F00D797}" type="presParOf" srcId="{CC691AF0-D6DA-4E32-9D32-74ED83B4D96B}" destId="{EEB2898B-92A5-4401-BF7C-BA127730E43D}" srcOrd="2" destOrd="0" presId="urn:microsoft.com/office/officeart/2018/2/layout/IconVerticalSolidList"/>
    <dgm:cxn modelId="{A3FCCCE2-2DDE-4849-AFAA-838D27A5D698}" type="presParOf" srcId="{CC691AF0-D6DA-4E32-9D32-74ED83B4D96B}" destId="{F3A0C952-3E6A-443D-8737-E06760393749}" srcOrd="3" destOrd="0" presId="urn:microsoft.com/office/officeart/2018/2/layout/IconVerticalSolidList"/>
    <dgm:cxn modelId="{E82449AD-A97E-462C-AE90-391583DD220B}" type="presParOf" srcId="{5D0FF604-846C-4DE3-9518-F56CD14B73F2}" destId="{DAAE14CD-76B4-4E66-BBA0-7363B9A3384E}" srcOrd="1" destOrd="0" presId="urn:microsoft.com/office/officeart/2018/2/layout/IconVerticalSolidList"/>
    <dgm:cxn modelId="{A6A014D1-25A6-45C7-B294-7483BC20F54A}" type="presParOf" srcId="{5D0FF604-846C-4DE3-9518-F56CD14B73F2}" destId="{7741D5DA-2ED6-4937-BA47-30BBE3B2D42D}" srcOrd="2" destOrd="0" presId="urn:microsoft.com/office/officeart/2018/2/layout/IconVerticalSolidList"/>
    <dgm:cxn modelId="{13A91B4C-41A6-491D-BCF8-86A65168A1B5}" type="presParOf" srcId="{7741D5DA-2ED6-4937-BA47-30BBE3B2D42D}" destId="{3669F1ED-D92C-4E33-909D-480CFF844F84}" srcOrd="0" destOrd="0" presId="urn:microsoft.com/office/officeart/2018/2/layout/IconVerticalSolidList"/>
    <dgm:cxn modelId="{9CD8201F-1904-4E2C-9B48-17AC038BBE0C}" type="presParOf" srcId="{7741D5DA-2ED6-4937-BA47-30BBE3B2D42D}" destId="{72A57748-8819-49EC-A1A2-CE0CDCE07B5B}" srcOrd="1" destOrd="0" presId="urn:microsoft.com/office/officeart/2018/2/layout/IconVerticalSolidList"/>
    <dgm:cxn modelId="{1184BED4-0E98-4EC5-89EC-F58D8B48CBB2}" type="presParOf" srcId="{7741D5DA-2ED6-4937-BA47-30BBE3B2D42D}" destId="{6794A1D4-0E31-45D3-AAF6-C2D7822FEFA2}" srcOrd="2" destOrd="0" presId="urn:microsoft.com/office/officeart/2018/2/layout/IconVerticalSolidList"/>
    <dgm:cxn modelId="{577BB1D8-741C-4E4D-A14D-0BE28D7B3601}" type="presParOf" srcId="{7741D5DA-2ED6-4937-BA47-30BBE3B2D42D}" destId="{5F6ABA8D-7FB2-4EDC-8DF6-250E5B99EAC2}" srcOrd="3" destOrd="0" presId="urn:microsoft.com/office/officeart/2018/2/layout/IconVerticalSolidList"/>
    <dgm:cxn modelId="{FFE01527-9823-44E4-8DE4-DC443EF1F7B1}" type="presParOf" srcId="{5D0FF604-846C-4DE3-9518-F56CD14B73F2}" destId="{1804BE99-6A18-44F1-A4C1-166A441329AB}" srcOrd="3" destOrd="0" presId="urn:microsoft.com/office/officeart/2018/2/layout/IconVerticalSolidList"/>
    <dgm:cxn modelId="{1D098011-71BF-430A-A4E9-0929580D7ACC}" type="presParOf" srcId="{5D0FF604-846C-4DE3-9518-F56CD14B73F2}" destId="{5C374804-1179-408D-B51A-0D4E0C4E0087}" srcOrd="4" destOrd="0" presId="urn:microsoft.com/office/officeart/2018/2/layout/IconVerticalSolidList"/>
    <dgm:cxn modelId="{9AFB9BA3-4A33-478C-9318-C4E8E9D63B2F}" type="presParOf" srcId="{5C374804-1179-408D-B51A-0D4E0C4E0087}" destId="{CDB6126D-AF68-4546-BC6F-1B283823EA8D}" srcOrd="0" destOrd="0" presId="urn:microsoft.com/office/officeart/2018/2/layout/IconVerticalSolidList"/>
    <dgm:cxn modelId="{189C8A1C-7802-4DDA-81ED-65CB41B6596D}" type="presParOf" srcId="{5C374804-1179-408D-B51A-0D4E0C4E0087}" destId="{F824678C-0EF8-4949-A87F-98B6AD743F4C}" srcOrd="1" destOrd="0" presId="urn:microsoft.com/office/officeart/2018/2/layout/IconVerticalSolidList"/>
    <dgm:cxn modelId="{60EEF0D2-CE90-4926-AD85-63E959EA2443}" type="presParOf" srcId="{5C374804-1179-408D-B51A-0D4E0C4E0087}" destId="{B4A2FBE6-7FF6-4D8B-AFB4-33506B3DD227}" srcOrd="2" destOrd="0" presId="urn:microsoft.com/office/officeart/2018/2/layout/IconVerticalSolidList"/>
    <dgm:cxn modelId="{124B3E15-FF83-478E-8BC4-09335F86A048}" type="presParOf" srcId="{5C374804-1179-408D-B51A-0D4E0C4E0087}" destId="{62DE49F6-9F82-4A6C-941E-8B822F41A44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9ACB5D-9959-48F3-B3A1-A90422DAD65F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E69B05C-7955-4D5D-BC68-BFA59C9B04F8}">
      <dgm:prSet custT="1"/>
      <dgm:spPr/>
      <dgm:t>
        <a:bodyPr/>
        <a:lstStyle/>
        <a:p>
          <a:r>
            <a:rPr lang="en-US" sz="4000" dirty="0"/>
            <a:t>Minimum 15% cash match required</a:t>
          </a:r>
        </a:p>
      </dgm:t>
    </dgm:pt>
    <dgm:pt modelId="{AB0536C0-2E7B-4A56-9046-1B1FB677F53B}" type="parTrans" cxnId="{16F999D5-9B63-45CC-859A-1617402E71E2}">
      <dgm:prSet/>
      <dgm:spPr/>
      <dgm:t>
        <a:bodyPr/>
        <a:lstStyle/>
        <a:p>
          <a:endParaRPr lang="en-US" sz="4000"/>
        </a:p>
      </dgm:t>
    </dgm:pt>
    <dgm:pt modelId="{0494AAAA-9C8C-4F87-A217-CD22658FFFF7}" type="sibTrans" cxnId="{16F999D5-9B63-45CC-859A-1617402E71E2}">
      <dgm:prSet/>
      <dgm:spPr/>
      <dgm:t>
        <a:bodyPr/>
        <a:lstStyle/>
        <a:p>
          <a:endParaRPr lang="en-US" sz="4000"/>
        </a:p>
      </dgm:t>
    </dgm:pt>
    <dgm:pt modelId="{47DF29E1-58DF-4A46-A198-D98763A4DEAB}">
      <dgm:prSet custT="1"/>
      <dgm:spPr/>
      <dgm:t>
        <a:bodyPr/>
        <a:lstStyle/>
        <a:p>
          <a:r>
            <a:rPr lang="en-US" sz="4000" i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$5,000,000 grant request = $750,000 match</a:t>
          </a:r>
        </a:p>
      </dgm:t>
    </dgm:pt>
    <dgm:pt modelId="{3B7A97ED-C1AA-48BC-9E98-D23CFCBD5C1F}" type="parTrans" cxnId="{00E6E276-2931-4227-B2F9-433B813AA76D}">
      <dgm:prSet/>
      <dgm:spPr/>
      <dgm:t>
        <a:bodyPr/>
        <a:lstStyle/>
        <a:p>
          <a:endParaRPr lang="en-US" sz="4000"/>
        </a:p>
      </dgm:t>
    </dgm:pt>
    <dgm:pt modelId="{69018DCB-6413-4BB0-B474-159FF1C09C5B}" type="sibTrans" cxnId="{00E6E276-2931-4227-B2F9-433B813AA76D}">
      <dgm:prSet/>
      <dgm:spPr/>
      <dgm:t>
        <a:bodyPr/>
        <a:lstStyle/>
        <a:p>
          <a:endParaRPr lang="en-US" sz="4000"/>
        </a:p>
      </dgm:t>
    </dgm:pt>
    <dgm:pt modelId="{22D68E32-660C-4E6C-97B7-CE75285C2F6B}" type="pres">
      <dgm:prSet presAssocID="{D19ACB5D-9959-48F3-B3A1-A90422DAD65F}" presName="vert0" presStyleCnt="0">
        <dgm:presLayoutVars>
          <dgm:dir/>
          <dgm:animOne val="branch"/>
          <dgm:animLvl val="lvl"/>
        </dgm:presLayoutVars>
      </dgm:prSet>
      <dgm:spPr/>
    </dgm:pt>
    <dgm:pt modelId="{39C9EC96-A132-466F-B509-77C75080CFD7}" type="pres">
      <dgm:prSet presAssocID="{BE69B05C-7955-4D5D-BC68-BFA59C9B04F8}" presName="thickLine" presStyleLbl="alignNode1" presStyleIdx="0" presStyleCnt="2"/>
      <dgm:spPr/>
    </dgm:pt>
    <dgm:pt modelId="{CCAF6ADD-B217-477A-9626-6A5537742735}" type="pres">
      <dgm:prSet presAssocID="{BE69B05C-7955-4D5D-BC68-BFA59C9B04F8}" presName="horz1" presStyleCnt="0"/>
      <dgm:spPr/>
    </dgm:pt>
    <dgm:pt modelId="{7D5BB3B0-66FD-40D4-A608-97F0F1AA8055}" type="pres">
      <dgm:prSet presAssocID="{BE69B05C-7955-4D5D-BC68-BFA59C9B04F8}" presName="tx1" presStyleLbl="revTx" presStyleIdx="0" presStyleCnt="2"/>
      <dgm:spPr/>
    </dgm:pt>
    <dgm:pt modelId="{B7B53B60-9075-453F-8C5E-B566C21C22CA}" type="pres">
      <dgm:prSet presAssocID="{BE69B05C-7955-4D5D-BC68-BFA59C9B04F8}" presName="vert1" presStyleCnt="0"/>
      <dgm:spPr/>
    </dgm:pt>
    <dgm:pt modelId="{AC725322-7FF4-4F3F-A8FD-D2C27E7C9017}" type="pres">
      <dgm:prSet presAssocID="{47DF29E1-58DF-4A46-A198-D98763A4DEAB}" presName="thickLine" presStyleLbl="alignNode1" presStyleIdx="1" presStyleCnt="2"/>
      <dgm:spPr/>
    </dgm:pt>
    <dgm:pt modelId="{F37ACC0B-90E9-4E7F-9954-7F9966BAD47A}" type="pres">
      <dgm:prSet presAssocID="{47DF29E1-58DF-4A46-A198-D98763A4DEAB}" presName="horz1" presStyleCnt="0"/>
      <dgm:spPr/>
    </dgm:pt>
    <dgm:pt modelId="{BA045F09-86EA-4EBB-9B0D-1E9922D1BB2E}" type="pres">
      <dgm:prSet presAssocID="{47DF29E1-58DF-4A46-A198-D98763A4DEAB}" presName="tx1" presStyleLbl="revTx" presStyleIdx="1" presStyleCnt="2"/>
      <dgm:spPr/>
    </dgm:pt>
    <dgm:pt modelId="{2D8FB699-3ADC-413E-B4DD-FDCF93AC1803}" type="pres">
      <dgm:prSet presAssocID="{47DF29E1-58DF-4A46-A198-D98763A4DEAB}" presName="vert1" presStyleCnt="0"/>
      <dgm:spPr/>
    </dgm:pt>
  </dgm:ptLst>
  <dgm:cxnLst>
    <dgm:cxn modelId="{411FB52F-4312-4AA4-AC98-7B34F9CA850C}" type="presOf" srcId="{D19ACB5D-9959-48F3-B3A1-A90422DAD65F}" destId="{22D68E32-660C-4E6C-97B7-CE75285C2F6B}" srcOrd="0" destOrd="0" presId="urn:microsoft.com/office/officeart/2008/layout/LinedList"/>
    <dgm:cxn modelId="{00E6E276-2931-4227-B2F9-433B813AA76D}" srcId="{D19ACB5D-9959-48F3-B3A1-A90422DAD65F}" destId="{47DF29E1-58DF-4A46-A198-D98763A4DEAB}" srcOrd="1" destOrd="0" parTransId="{3B7A97ED-C1AA-48BC-9E98-D23CFCBD5C1F}" sibTransId="{69018DCB-6413-4BB0-B474-159FF1C09C5B}"/>
    <dgm:cxn modelId="{EB7238C1-39C5-4C73-9800-09E5AA7AD603}" type="presOf" srcId="{BE69B05C-7955-4D5D-BC68-BFA59C9B04F8}" destId="{7D5BB3B0-66FD-40D4-A608-97F0F1AA8055}" srcOrd="0" destOrd="0" presId="urn:microsoft.com/office/officeart/2008/layout/LinedList"/>
    <dgm:cxn modelId="{16F999D5-9B63-45CC-859A-1617402E71E2}" srcId="{D19ACB5D-9959-48F3-B3A1-A90422DAD65F}" destId="{BE69B05C-7955-4D5D-BC68-BFA59C9B04F8}" srcOrd="0" destOrd="0" parTransId="{AB0536C0-2E7B-4A56-9046-1B1FB677F53B}" sibTransId="{0494AAAA-9C8C-4F87-A217-CD22658FFFF7}"/>
    <dgm:cxn modelId="{3CB003F7-8C9F-41A2-A575-1788ADC3AE0E}" type="presOf" srcId="{47DF29E1-58DF-4A46-A198-D98763A4DEAB}" destId="{BA045F09-86EA-4EBB-9B0D-1E9922D1BB2E}" srcOrd="0" destOrd="0" presId="urn:microsoft.com/office/officeart/2008/layout/LinedList"/>
    <dgm:cxn modelId="{BFBE4590-43F3-4279-B4E0-82476434E9FF}" type="presParOf" srcId="{22D68E32-660C-4E6C-97B7-CE75285C2F6B}" destId="{39C9EC96-A132-466F-B509-77C75080CFD7}" srcOrd="0" destOrd="0" presId="urn:microsoft.com/office/officeart/2008/layout/LinedList"/>
    <dgm:cxn modelId="{16CAA79A-5729-4B14-AD14-FD5BBF68BC7F}" type="presParOf" srcId="{22D68E32-660C-4E6C-97B7-CE75285C2F6B}" destId="{CCAF6ADD-B217-477A-9626-6A5537742735}" srcOrd="1" destOrd="0" presId="urn:microsoft.com/office/officeart/2008/layout/LinedList"/>
    <dgm:cxn modelId="{025A9118-F9C0-4819-A2C9-AF55092A0070}" type="presParOf" srcId="{CCAF6ADD-B217-477A-9626-6A5537742735}" destId="{7D5BB3B0-66FD-40D4-A608-97F0F1AA8055}" srcOrd="0" destOrd="0" presId="urn:microsoft.com/office/officeart/2008/layout/LinedList"/>
    <dgm:cxn modelId="{FB852321-6864-40D7-BB4B-8517279CB1CD}" type="presParOf" srcId="{CCAF6ADD-B217-477A-9626-6A5537742735}" destId="{B7B53B60-9075-453F-8C5E-B566C21C22CA}" srcOrd="1" destOrd="0" presId="urn:microsoft.com/office/officeart/2008/layout/LinedList"/>
    <dgm:cxn modelId="{E88EF33D-A404-429F-8756-DE6F3302DF22}" type="presParOf" srcId="{22D68E32-660C-4E6C-97B7-CE75285C2F6B}" destId="{AC725322-7FF4-4F3F-A8FD-D2C27E7C9017}" srcOrd="2" destOrd="0" presId="urn:microsoft.com/office/officeart/2008/layout/LinedList"/>
    <dgm:cxn modelId="{EDAB70D8-57D2-4F81-A927-39DF006F4B2A}" type="presParOf" srcId="{22D68E32-660C-4E6C-97B7-CE75285C2F6B}" destId="{F37ACC0B-90E9-4E7F-9954-7F9966BAD47A}" srcOrd="3" destOrd="0" presId="urn:microsoft.com/office/officeart/2008/layout/LinedList"/>
    <dgm:cxn modelId="{8E8FB146-61F2-4254-9BBD-7B970380E0C8}" type="presParOf" srcId="{F37ACC0B-90E9-4E7F-9954-7F9966BAD47A}" destId="{BA045F09-86EA-4EBB-9B0D-1E9922D1BB2E}" srcOrd="0" destOrd="0" presId="urn:microsoft.com/office/officeart/2008/layout/LinedList"/>
    <dgm:cxn modelId="{86700EAD-51B0-497D-9EFC-843530D4C8BF}" type="presParOf" srcId="{F37ACC0B-90E9-4E7F-9954-7F9966BAD47A}" destId="{2D8FB699-3ADC-413E-B4DD-FDCF93AC180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D084D8B-3AB5-45A9-BD57-9EFAADE253B0}" type="doc">
      <dgm:prSet loTypeId="urn:microsoft.com/office/officeart/2011/layout/CircleProcess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EC04ABF-B0FC-4B42-8E7C-D3F9458439FC}">
      <dgm:prSet phldrT="[Text]" phldr="0"/>
      <dgm:spPr/>
      <dgm:t>
        <a:bodyPr/>
        <a:lstStyle/>
        <a:p>
          <a:r>
            <a:rPr lang="en-US" dirty="0"/>
            <a:t>Pre-Application</a:t>
          </a:r>
        </a:p>
      </dgm:t>
    </dgm:pt>
    <dgm:pt modelId="{4C66D998-C902-48E3-8B28-30C109BF3AFB}" type="parTrans" cxnId="{043A5835-469D-4C15-A68D-F351A7793B79}">
      <dgm:prSet/>
      <dgm:spPr/>
      <dgm:t>
        <a:bodyPr/>
        <a:lstStyle/>
        <a:p>
          <a:endParaRPr lang="en-US"/>
        </a:p>
      </dgm:t>
    </dgm:pt>
    <dgm:pt modelId="{E7906549-4B27-4C34-9404-432317E9DA1C}" type="sibTrans" cxnId="{043A5835-469D-4C15-A68D-F351A7793B79}">
      <dgm:prSet/>
      <dgm:spPr/>
      <dgm:t>
        <a:bodyPr/>
        <a:lstStyle/>
        <a:p>
          <a:endParaRPr lang="en-US"/>
        </a:p>
      </dgm:t>
    </dgm:pt>
    <dgm:pt modelId="{AEC2DEA1-D3B5-472B-A3FB-85AFB1BEDA4E}">
      <dgm:prSet phldrT="[Text]" phldr="0"/>
      <dgm:spPr/>
      <dgm:t>
        <a:bodyPr/>
        <a:lstStyle/>
        <a:p>
          <a:r>
            <a:rPr lang="en-US" dirty="0"/>
            <a:t>Invitation to Submit Full Application</a:t>
          </a:r>
        </a:p>
      </dgm:t>
    </dgm:pt>
    <dgm:pt modelId="{F3F6814C-1D2D-478A-9664-6870C28B24F5}" type="parTrans" cxnId="{AE24F6BE-DA4B-438D-863E-E23A98719A10}">
      <dgm:prSet/>
      <dgm:spPr/>
      <dgm:t>
        <a:bodyPr/>
        <a:lstStyle/>
        <a:p>
          <a:endParaRPr lang="en-US"/>
        </a:p>
      </dgm:t>
    </dgm:pt>
    <dgm:pt modelId="{F65F5065-EE99-49CD-B495-8274FCA2F78F}" type="sibTrans" cxnId="{AE24F6BE-DA4B-438D-863E-E23A98719A10}">
      <dgm:prSet/>
      <dgm:spPr/>
      <dgm:t>
        <a:bodyPr/>
        <a:lstStyle/>
        <a:p>
          <a:endParaRPr lang="en-US"/>
        </a:p>
      </dgm:t>
    </dgm:pt>
    <dgm:pt modelId="{FE48F5EA-212D-4A8C-A8AF-63DDEAAB05DC}">
      <dgm:prSet phldrT="[Text]" phldr="0"/>
      <dgm:spPr/>
      <dgm:t>
        <a:bodyPr/>
        <a:lstStyle/>
        <a:p>
          <a:r>
            <a:rPr lang="en-US" dirty="0"/>
            <a:t>Full Application*</a:t>
          </a:r>
        </a:p>
      </dgm:t>
    </dgm:pt>
    <dgm:pt modelId="{646B6FE8-22A3-4CA3-B95C-D95945F93F78}" type="parTrans" cxnId="{03D32136-8772-463B-8BD8-44C73A4C8570}">
      <dgm:prSet/>
      <dgm:spPr/>
      <dgm:t>
        <a:bodyPr/>
        <a:lstStyle/>
        <a:p>
          <a:endParaRPr lang="en-US"/>
        </a:p>
      </dgm:t>
    </dgm:pt>
    <dgm:pt modelId="{C70E260F-8E7B-4B74-8049-B94330D83FAE}" type="sibTrans" cxnId="{03D32136-8772-463B-8BD8-44C73A4C8570}">
      <dgm:prSet/>
      <dgm:spPr/>
      <dgm:t>
        <a:bodyPr/>
        <a:lstStyle/>
        <a:p>
          <a:endParaRPr lang="en-US"/>
        </a:p>
      </dgm:t>
    </dgm:pt>
    <dgm:pt modelId="{52005FF7-DAB2-4053-83B8-AF6BFA75725E}">
      <dgm:prSet phldrT="[Text]" phldr="0"/>
      <dgm:spPr/>
      <dgm:t>
        <a:bodyPr/>
        <a:lstStyle/>
        <a:p>
          <a:r>
            <a:rPr lang="en-US"/>
            <a:t>Review</a:t>
          </a:r>
          <a:endParaRPr lang="en-US" dirty="0"/>
        </a:p>
      </dgm:t>
    </dgm:pt>
    <dgm:pt modelId="{4FE15393-151C-46AF-BB9E-E5850B844CD7}" type="parTrans" cxnId="{F5E92C5D-152D-4747-96A5-78F29147E428}">
      <dgm:prSet/>
      <dgm:spPr/>
      <dgm:t>
        <a:bodyPr/>
        <a:lstStyle/>
        <a:p>
          <a:endParaRPr lang="en-US"/>
        </a:p>
      </dgm:t>
    </dgm:pt>
    <dgm:pt modelId="{17B20B03-9D60-4FBA-B591-3FB35564D853}" type="sibTrans" cxnId="{F5E92C5D-152D-4747-96A5-78F29147E428}">
      <dgm:prSet/>
      <dgm:spPr/>
      <dgm:t>
        <a:bodyPr/>
        <a:lstStyle/>
        <a:p>
          <a:endParaRPr lang="en-US"/>
        </a:p>
      </dgm:t>
    </dgm:pt>
    <dgm:pt modelId="{EC6D6CC4-0F02-4CC2-94D2-222CF785D926}">
      <dgm:prSet phldrT="[Text]" phldr="0"/>
      <dgm:spPr/>
      <dgm:t>
        <a:bodyPr/>
        <a:lstStyle/>
        <a:p>
          <a:r>
            <a:rPr lang="en-US" dirty="0"/>
            <a:t>Award</a:t>
          </a:r>
        </a:p>
      </dgm:t>
    </dgm:pt>
    <dgm:pt modelId="{CB6F6511-D21C-4D80-B6D3-164883CACAE6}" type="parTrans" cxnId="{49239C2F-7311-4AAB-ACB7-BBA598242722}">
      <dgm:prSet/>
      <dgm:spPr/>
      <dgm:t>
        <a:bodyPr/>
        <a:lstStyle/>
        <a:p>
          <a:endParaRPr lang="en-US"/>
        </a:p>
      </dgm:t>
    </dgm:pt>
    <dgm:pt modelId="{7C4AF8EF-425D-4224-AB63-10A21D00F3B7}" type="sibTrans" cxnId="{49239C2F-7311-4AAB-ACB7-BBA598242722}">
      <dgm:prSet/>
      <dgm:spPr/>
      <dgm:t>
        <a:bodyPr/>
        <a:lstStyle/>
        <a:p>
          <a:endParaRPr lang="en-US"/>
        </a:p>
      </dgm:t>
    </dgm:pt>
    <dgm:pt modelId="{3C1D26B6-9F69-4C13-8CC9-38C94917A606}" type="pres">
      <dgm:prSet presAssocID="{6D084D8B-3AB5-45A9-BD57-9EFAADE253B0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285A906B-4066-49F5-A046-D617EE187976}" type="pres">
      <dgm:prSet presAssocID="{EC6D6CC4-0F02-4CC2-94D2-222CF785D926}" presName="Accent5" presStyleCnt="0"/>
      <dgm:spPr/>
    </dgm:pt>
    <dgm:pt modelId="{31C7EF20-BC6A-400D-80B4-2C0082E1BA52}" type="pres">
      <dgm:prSet presAssocID="{EC6D6CC4-0F02-4CC2-94D2-222CF785D926}" presName="Accent" presStyleLbl="node1" presStyleIdx="0" presStyleCnt="5"/>
      <dgm:spPr/>
    </dgm:pt>
    <dgm:pt modelId="{37951A49-F913-4689-A990-858AE159D277}" type="pres">
      <dgm:prSet presAssocID="{EC6D6CC4-0F02-4CC2-94D2-222CF785D926}" presName="ParentBackground5" presStyleCnt="0"/>
      <dgm:spPr/>
    </dgm:pt>
    <dgm:pt modelId="{5B229A25-7890-4E53-A4E8-06BB67D58BF1}" type="pres">
      <dgm:prSet presAssocID="{EC6D6CC4-0F02-4CC2-94D2-222CF785D926}" presName="ParentBackground" presStyleLbl="fgAcc1" presStyleIdx="0" presStyleCnt="5"/>
      <dgm:spPr/>
    </dgm:pt>
    <dgm:pt modelId="{EF2622D2-E552-414C-905D-007D64FDB5F8}" type="pres">
      <dgm:prSet presAssocID="{EC6D6CC4-0F02-4CC2-94D2-222CF785D926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05A326D-EF6F-472E-92E5-E2FF048EE99D}" type="pres">
      <dgm:prSet presAssocID="{52005FF7-DAB2-4053-83B8-AF6BFA75725E}" presName="Accent4" presStyleCnt="0"/>
      <dgm:spPr/>
    </dgm:pt>
    <dgm:pt modelId="{D9C41C86-375B-42F2-8131-57AB0DE3592E}" type="pres">
      <dgm:prSet presAssocID="{52005FF7-DAB2-4053-83B8-AF6BFA75725E}" presName="Accent" presStyleLbl="node1" presStyleIdx="1" presStyleCnt="5"/>
      <dgm:spPr/>
    </dgm:pt>
    <dgm:pt modelId="{AF4007BC-BE70-42F3-8F61-FF5189F9DA7D}" type="pres">
      <dgm:prSet presAssocID="{52005FF7-DAB2-4053-83B8-AF6BFA75725E}" presName="ParentBackground4" presStyleCnt="0"/>
      <dgm:spPr/>
    </dgm:pt>
    <dgm:pt modelId="{1E7D434D-53BD-4FCC-9296-18203D7662BD}" type="pres">
      <dgm:prSet presAssocID="{52005FF7-DAB2-4053-83B8-AF6BFA75725E}" presName="ParentBackground" presStyleLbl="fgAcc1" presStyleIdx="1" presStyleCnt="5"/>
      <dgm:spPr/>
    </dgm:pt>
    <dgm:pt modelId="{9B6B8628-B10A-4AB6-9D32-8DF851E379C5}" type="pres">
      <dgm:prSet presAssocID="{52005FF7-DAB2-4053-83B8-AF6BFA75725E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794ECD5E-8658-4EA0-B36B-5A994C2E3BEA}" type="pres">
      <dgm:prSet presAssocID="{FE48F5EA-212D-4A8C-A8AF-63DDEAAB05DC}" presName="Accent3" presStyleCnt="0"/>
      <dgm:spPr/>
    </dgm:pt>
    <dgm:pt modelId="{6481F1BD-90DC-4B82-9A75-D9BC99E7CDC9}" type="pres">
      <dgm:prSet presAssocID="{FE48F5EA-212D-4A8C-A8AF-63DDEAAB05DC}" presName="Accent" presStyleLbl="node1" presStyleIdx="2" presStyleCnt="5"/>
      <dgm:spPr/>
    </dgm:pt>
    <dgm:pt modelId="{12795F36-F9FF-42D5-9F18-3143675D763C}" type="pres">
      <dgm:prSet presAssocID="{FE48F5EA-212D-4A8C-A8AF-63DDEAAB05DC}" presName="ParentBackground3" presStyleCnt="0"/>
      <dgm:spPr/>
    </dgm:pt>
    <dgm:pt modelId="{F47B09EA-D992-4A9B-B207-DF7A0FF54C41}" type="pres">
      <dgm:prSet presAssocID="{FE48F5EA-212D-4A8C-A8AF-63DDEAAB05DC}" presName="ParentBackground" presStyleLbl="fgAcc1" presStyleIdx="2" presStyleCnt="5"/>
      <dgm:spPr/>
    </dgm:pt>
    <dgm:pt modelId="{BFCF30C4-60A3-4C77-A168-C203F5904F6C}" type="pres">
      <dgm:prSet presAssocID="{FE48F5EA-212D-4A8C-A8AF-63DDEAAB05DC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9A12D9D9-DC97-41F0-9524-C4F4532F5F8B}" type="pres">
      <dgm:prSet presAssocID="{AEC2DEA1-D3B5-472B-A3FB-85AFB1BEDA4E}" presName="Accent2" presStyleCnt="0"/>
      <dgm:spPr/>
    </dgm:pt>
    <dgm:pt modelId="{F070AACD-9F64-4492-8B18-8607F627C27B}" type="pres">
      <dgm:prSet presAssocID="{AEC2DEA1-D3B5-472B-A3FB-85AFB1BEDA4E}" presName="Accent" presStyleLbl="node1" presStyleIdx="3" presStyleCnt="5"/>
      <dgm:spPr/>
    </dgm:pt>
    <dgm:pt modelId="{07564BDD-AAF4-4614-B945-566C335C210B}" type="pres">
      <dgm:prSet presAssocID="{AEC2DEA1-D3B5-472B-A3FB-85AFB1BEDA4E}" presName="ParentBackground2" presStyleCnt="0"/>
      <dgm:spPr/>
    </dgm:pt>
    <dgm:pt modelId="{24C8107A-EF79-4061-86A6-FA38269DC4D8}" type="pres">
      <dgm:prSet presAssocID="{AEC2DEA1-D3B5-472B-A3FB-85AFB1BEDA4E}" presName="ParentBackground" presStyleLbl="fgAcc1" presStyleIdx="3" presStyleCnt="5"/>
      <dgm:spPr/>
    </dgm:pt>
    <dgm:pt modelId="{0B547DB9-AC84-4D52-A4CC-2F9A490E8A0C}" type="pres">
      <dgm:prSet presAssocID="{AEC2DEA1-D3B5-472B-A3FB-85AFB1BEDA4E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39CCA4B6-E780-4E18-B4F0-68406263B216}" type="pres">
      <dgm:prSet presAssocID="{7EC04ABF-B0FC-4B42-8E7C-D3F9458439FC}" presName="Accent1" presStyleCnt="0"/>
      <dgm:spPr/>
    </dgm:pt>
    <dgm:pt modelId="{67B31175-828E-4BB5-8CA1-A9AF4A62959B}" type="pres">
      <dgm:prSet presAssocID="{7EC04ABF-B0FC-4B42-8E7C-D3F9458439FC}" presName="Accent" presStyleLbl="node1" presStyleIdx="4" presStyleCnt="5"/>
      <dgm:spPr/>
    </dgm:pt>
    <dgm:pt modelId="{8E97F3F0-9052-4B8A-9313-E98682993A3D}" type="pres">
      <dgm:prSet presAssocID="{7EC04ABF-B0FC-4B42-8E7C-D3F9458439FC}" presName="ParentBackground1" presStyleCnt="0"/>
      <dgm:spPr/>
    </dgm:pt>
    <dgm:pt modelId="{115CE906-7641-4C81-A6F9-84D7FA8EF886}" type="pres">
      <dgm:prSet presAssocID="{7EC04ABF-B0FC-4B42-8E7C-D3F9458439FC}" presName="ParentBackground" presStyleLbl="fgAcc1" presStyleIdx="4" presStyleCnt="5"/>
      <dgm:spPr/>
    </dgm:pt>
    <dgm:pt modelId="{4B9C21A3-6C8C-4FF0-82BA-790C9E423F36}" type="pres">
      <dgm:prSet presAssocID="{7EC04ABF-B0FC-4B42-8E7C-D3F9458439FC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B3ED0009-C5A7-4D1A-B1FF-3B991134B5E6}" type="presOf" srcId="{52005FF7-DAB2-4053-83B8-AF6BFA75725E}" destId="{9B6B8628-B10A-4AB6-9D32-8DF851E379C5}" srcOrd="1" destOrd="0" presId="urn:microsoft.com/office/officeart/2011/layout/CircleProcess"/>
    <dgm:cxn modelId="{A4D57415-D494-4AE5-B38A-68BB696BC101}" type="presOf" srcId="{7EC04ABF-B0FC-4B42-8E7C-D3F9458439FC}" destId="{4B9C21A3-6C8C-4FF0-82BA-790C9E423F36}" srcOrd="1" destOrd="0" presId="urn:microsoft.com/office/officeart/2011/layout/CircleProcess"/>
    <dgm:cxn modelId="{734F502F-4E76-4912-9E6D-B0829226EFA2}" type="presOf" srcId="{EC6D6CC4-0F02-4CC2-94D2-222CF785D926}" destId="{5B229A25-7890-4E53-A4E8-06BB67D58BF1}" srcOrd="0" destOrd="0" presId="urn:microsoft.com/office/officeart/2011/layout/CircleProcess"/>
    <dgm:cxn modelId="{49239C2F-7311-4AAB-ACB7-BBA598242722}" srcId="{6D084D8B-3AB5-45A9-BD57-9EFAADE253B0}" destId="{EC6D6CC4-0F02-4CC2-94D2-222CF785D926}" srcOrd="4" destOrd="0" parTransId="{CB6F6511-D21C-4D80-B6D3-164883CACAE6}" sibTransId="{7C4AF8EF-425D-4224-AB63-10A21D00F3B7}"/>
    <dgm:cxn modelId="{043A5835-469D-4C15-A68D-F351A7793B79}" srcId="{6D084D8B-3AB5-45A9-BD57-9EFAADE253B0}" destId="{7EC04ABF-B0FC-4B42-8E7C-D3F9458439FC}" srcOrd="0" destOrd="0" parTransId="{4C66D998-C902-48E3-8B28-30C109BF3AFB}" sibTransId="{E7906549-4B27-4C34-9404-432317E9DA1C}"/>
    <dgm:cxn modelId="{03D32136-8772-463B-8BD8-44C73A4C8570}" srcId="{6D084D8B-3AB5-45A9-BD57-9EFAADE253B0}" destId="{FE48F5EA-212D-4A8C-A8AF-63DDEAAB05DC}" srcOrd="2" destOrd="0" parTransId="{646B6FE8-22A3-4CA3-B95C-D95945F93F78}" sibTransId="{C70E260F-8E7B-4B74-8049-B94330D83FAE}"/>
    <dgm:cxn modelId="{F5E92C5D-152D-4747-96A5-78F29147E428}" srcId="{6D084D8B-3AB5-45A9-BD57-9EFAADE253B0}" destId="{52005FF7-DAB2-4053-83B8-AF6BFA75725E}" srcOrd="3" destOrd="0" parTransId="{4FE15393-151C-46AF-BB9E-E5850B844CD7}" sibTransId="{17B20B03-9D60-4FBA-B591-3FB35564D853}"/>
    <dgm:cxn modelId="{8C341962-77B5-4330-9165-81A6EACCD679}" type="presOf" srcId="{FE48F5EA-212D-4A8C-A8AF-63DDEAAB05DC}" destId="{F47B09EA-D992-4A9B-B207-DF7A0FF54C41}" srcOrd="0" destOrd="0" presId="urn:microsoft.com/office/officeart/2011/layout/CircleProcess"/>
    <dgm:cxn modelId="{9D10BE62-44A6-4376-AFBF-D108200AF647}" type="presOf" srcId="{7EC04ABF-B0FC-4B42-8E7C-D3F9458439FC}" destId="{115CE906-7641-4C81-A6F9-84D7FA8EF886}" srcOrd="0" destOrd="0" presId="urn:microsoft.com/office/officeart/2011/layout/CircleProcess"/>
    <dgm:cxn modelId="{3C86B169-9E87-4CE6-BA4D-A22C4B257E64}" type="presOf" srcId="{AEC2DEA1-D3B5-472B-A3FB-85AFB1BEDA4E}" destId="{24C8107A-EF79-4061-86A6-FA38269DC4D8}" srcOrd="0" destOrd="0" presId="urn:microsoft.com/office/officeart/2011/layout/CircleProcess"/>
    <dgm:cxn modelId="{F5C2A84B-6193-484C-946C-0E15C738C7F6}" type="presOf" srcId="{EC6D6CC4-0F02-4CC2-94D2-222CF785D926}" destId="{EF2622D2-E552-414C-905D-007D64FDB5F8}" srcOrd="1" destOrd="0" presId="urn:microsoft.com/office/officeart/2011/layout/CircleProcess"/>
    <dgm:cxn modelId="{DC4BF08F-8876-41EA-B453-99A2E47D4C80}" type="presOf" srcId="{52005FF7-DAB2-4053-83B8-AF6BFA75725E}" destId="{1E7D434D-53BD-4FCC-9296-18203D7662BD}" srcOrd="0" destOrd="0" presId="urn:microsoft.com/office/officeart/2011/layout/CircleProcess"/>
    <dgm:cxn modelId="{FC7BCF90-7A5F-415A-92E1-B22BCA67C498}" type="presOf" srcId="{6D084D8B-3AB5-45A9-BD57-9EFAADE253B0}" destId="{3C1D26B6-9F69-4C13-8CC9-38C94917A606}" srcOrd="0" destOrd="0" presId="urn:microsoft.com/office/officeart/2011/layout/CircleProcess"/>
    <dgm:cxn modelId="{EE5D2FA1-B054-4A1B-B34F-CA00FB5E47CA}" type="presOf" srcId="{FE48F5EA-212D-4A8C-A8AF-63DDEAAB05DC}" destId="{BFCF30C4-60A3-4C77-A168-C203F5904F6C}" srcOrd="1" destOrd="0" presId="urn:microsoft.com/office/officeart/2011/layout/CircleProcess"/>
    <dgm:cxn modelId="{5C5C1BA8-E6A4-4C8E-81B6-20E34F835808}" type="presOf" srcId="{AEC2DEA1-D3B5-472B-A3FB-85AFB1BEDA4E}" destId="{0B547DB9-AC84-4D52-A4CC-2F9A490E8A0C}" srcOrd="1" destOrd="0" presId="urn:microsoft.com/office/officeart/2011/layout/CircleProcess"/>
    <dgm:cxn modelId="{AE24F6BE-DA4B-438D-863E-E23A98719A10}" srcId="{6D084D8B-3AB5-45A9-BD57-9EFAADE253B0}" destId="{AEC2DEA1-D3B5-472B-A3FB-85AFB1BEDA4E}" srcOrd="1" destOrd="0" parTransId="{F3F6814C-1D2D-478A-9664-6870C28B24F5}" sibTransId="{F65F5065-EE99-49CD-B495-8274FCA2F78F}"/>
    <dgm:cxn modelId="{12154672-F0FF-4F29-80A2-B2B71E77A25C}" type="presParOf" srcId="{3C1D26B6-9F69-4C13-8CC9-38C94917A606}" destId="{285A906B-4066-49F5-A046-D617EE187976}" srcOrd="0" destOrd="0" presId="urn:microsoft.com/office/officeart/2011/layout/CircleProcess"/>
    <dgm:cxn modelId="{3DB4C45A-8F14-4A66-A5C7-0EEEB13CB8C9}" type="presParOf" srcId="{285A906B-4066-49F5-A046-D617EE187976}" destId="{31C7EF20-BC6A-400D-80B4-2C0082E1BA52}" srcOrd="0" destOrd="0" presId="urn:microsoft.com/office/officeart/2011/layout/CircleProcess"/>
    <dgm:cxn modelId="{34FC7D79-9AD6-4EEB-B235-2A0AED05FB87}" type="presParOf" srcId="{3C1D26B6-9F69-4C13-8CC9-38C94917A606}" destId="{37951A49-F913-4689-A990-858AE159D277}" srcOrd="1" destOrd="0" presId="urn:microsoft.com/office/officeart/2011/layout/CircleProcess"/>
    <dgm:cxn modelId="{6C3FE579-0F47-4CF1-ACA7-06BB612CD42C}" type="presParOf" srcId="{37951A49-F913-4689-A990-858AE159D277}" destId="{5B229A25-7890-4E53-A4E8-06BB67D58BF1}" srcOrd="0" destOrd="0" presId="urn:microsoft.com/office/officeart/2011/layout/CircleProcess"/>
    <dgm:cxn modelId="{31566F63-684B-43FD-81F7-1C94A8A58F73}" type="presParOf" srcId="{3C1D26B6-9F69-4C13-8CC9-38C94917A606}" destId="{EF2622D2-E552-414C-905D-007D64FDB5F8}" srcOrd="2" destOrd="0" presId="urn:microsoft.com/office/officeart/2011/layout/CircleProcess"/>
    <dgm:cxn modelId="{D663C3C4-D378-4DF5-BD1D-5C8FF6214263}" type="presParOf" srcId="{3C1D26B6-9F69-4C13-8CC9-38C94917A606}" destId="{405A326D-EF6F-472E-92E5-E2FF048EE99D}" srcOrd="3" destOrd="0" presId="urn:microsoft.com/office/officeart/2011/layout/CircleProcess"/>
    <dgm:cxn modelId="{E7B786F5-EF19-4A54-A93D-3FADEE20B6C5}" type="presParOf" srcId="{405A326D-EF6F-472E-92E5-E2FF048EE99D}" destId="{D9C41C86-375B-42F2-8131-57AB0DE3592E}" srcOrd="0" destOrd="0" presId="urn:microsoft.com/office/officeart/2011/layout/CircleProcess"/>
    <dgm:cxn modelId="{038E00D8-BC0C-48C2-8831-F0039BC91A69}" type="presParOf" srcId="{3C1D26B6-9F69-4C13-8CC9-38C94917A606}" destId="{AF4007BC-BE70-42F3-8F61-FF5189F9DA7D}" srcOrd="4" destOrd="0" presId="urn:microsoft.com/office/officeart/2011/layout/CircleProcess"/>
    <dgm:cxn modelId="{5D2BD0C3-4F87-4E43-85F5-499D7699AC36}" type="presParOf" srcId="{AF4007BC-BE70-42F3-8F61-FF5189F9DA7D}" destId="{1E7D434D-53BD-4FCC-9296-18203D7662BD}" srcOrd="0" destOrd="0" presId="urn:microsoft.com/office/officeart/2011/layout/CircleProcess"/>
    <dgm:cxn modelId="{4A810BE0-3DA6-44B4-BD80-64403B9FE50A}" type="presParOf" srcId="{3C1D26B6-9F69-4C13-8CC9-38C94917A606}" destId="{9B6B8628-B10A-4AB6-9D32-8DF851E379C5}" srcOrd="5" destOrd="0" presId="urn:microsoft.com/office/officeart/2011/layout/CircleProcess"/>
    <dgm:cxn modelId="{70F2E3EA-167A-4C4F-A5D0-F2049DC2F42C}" type="presParOf" srcId="{3C1D26B6-9F69-4C13-8CC9-38C94917A606}" destId="{794ECD5E-8658-4EA0-B36B-5A994C2E3BEA}" srcOrd="6" destOrd="0" presId="urn:microsoft.com/office/officeart/2011/layout/CircleProcess"/>
    <dgm:cxn modelId="{10D7280C-4A62-4B5B-B1E8-42F28F20F1CF}" type="presParOf" srcId="{794ECD5E-8658-4EA0-B36B-5A994C2E3BEA}" destId="{6481F1BD-90DC-4B82-9A75-D9BC99E7CDC9}" srcOrd="0" destOrd="0" presId="urn:microsoft.com/office/officeart/2011/layout/CircleProcess"/>
    <dgm:cxn modelId="{213D1D3C-C852-4F40-9664-B13C449F9AAA}" type="presParOf" srcId="{3C1D26B6-9F69-4C13-8CC9-38C94917A606}" destId="{12795F36-F9FF-42D5-9F18-3143675D763C}" srcOrd="7" destOrd="0" presId="urn:microsoft.com/office/officeart/2011/layout/CircleProcess"/>
    <dgm:cxn modelId="{A195B935-F9C3-471C-8996-EF2ADA1B60DD}" type="presParOf" srcId="{12795F36-F9FF-42D5-9F18-3143675D763C}" destId="{F47B09EA-D992-4A9B-B207-DF7A0FF54C41}" srcOrd="0" destOrd="0" presId="urn:microsoft.com/office/officeart/2011/layout/CircleProcess"/>
    <dgm:cxn modelId="{6A4C1C0A-9EC0-4477-B44D-ECE5977B6138}" type="presParOf" srcId="{3C1D26B6-9F69-4C13-8CC9-38C94917A606}" destId="{BFCF30C4-60A3-4C77-A168-C203F5904F6C}" srcOrd="8" destOrd="0" presId="urn:microsoft.com/office/officeart/2011/layout/CircleProcess"/>
    <dgm:cxn modelId="{4A6D2654-E1B8-4134-934C-CB908BD16FEA}" type="presParOf" srcId="{3C1D26B6-9F69-4C13-8CC9-38C94917A606}" destId="{9A12D9D9-DC97-41F0-9524-C4F4532F5F8B}" srcOrd="9" destOrd="0" presId="urn:microsoft.com/office/officeart/2011/layout/CircleProcess"/>
    <dgm:cxn modelId="{CA8FBE93-3038-469F-A9E6-3F4620A323EE}" type="presParOf" srcId="{9A12D9D9-DC97-41F0-9524-C4F4532F5F8B}" destId="{F070AACD-9F64-4492-8B18-8607F627C27B}" srcOrd="0" destOrd="0" presId="urn:microsoft.com/office/officeart/2011/layout/CircleProcess"/>
    <dgm:cxn modelId="{B7A2E47D-1DA2-471A-BD34-8220B5188DCB}" type="presParOf" srcId="{3C1D26B6-9F69-4C13-8CC9-38C94917A606}" destId="{07564BDD-AAF4-4614-B945-566C335C210B}" srcOrd="10" destOrd="0" presId="urn:microsoft.com/office/officeart/2011/layout/CircleProcess"/>
    <dgm:cxn modelId="{D727134B-72C7-410D-9C00-7E9794879156}" type="presParOf" srcId="{07564BDD-AAF4-4614-B945-566C335C210B}" destId="{24C8107A-EF79-4061-86A6-FA38269DC4D8}" srcOrd="0" destOrd="0" presId="urn:microsoft.com/office/officeart/2011/layout/CircleProcess"/>
    <dgm:cxn modelId="{53425459-A12E-4C17-8AE9-7402CDEF74BB}" type="presParOf" srcId="{3C1D26B6-9F69-4C13-8CC9-38C94917A606}" destId="{0B547DB9-AC84-4D52-A4CC-2F9A490E8A0C}" srcOrd="11" destOrd="0" presId="urn:microsoft.com/office/officeart/2011/layout/CircleProcess"/>
    <dgm:cxn modelId="{9CB19A49-2610-482B-B773-3DA08AA9F95C}" type="presParOf" srcId="{3C1D26B6-9F69-4C13-8CC9-38C94917A606}" destId="{39CCA4B6-E780-4E18-B4F0-68406263B216}" srcOrd="12" destOrd="0" presId="urn:microsoft.com/office/officeart/2011/layout/CircleProcess"/>
    <dgm:cxn modelId="{FFA5E6CE-4BB3-41DB-AC1E-F24F9FF579BC}" type="presParOf" srcId="{39CCA4B6-E780-4E18-B4F0-68406263B216}" destId="{67B31175-828E-4BB5-8CA1-A9AF4A62959B}" srcOrd="0" destOrd="0" presId="urn:microsoft.com/office/officeart/2011/layout/CircleProcess"/>
    <dgm:cxn modelId="{A9903813-EF43-407C-892A-AFF05B164CD6}" type="presParOf" srcId="{3C1D26B6-9F69-4C13-8CC9-38C94917A606}" destId="{8E97F3F0-9052-4B8A-9313-E98682993A3D}" srcOrd="13" destOrd="0" presId="urn:microsoft.com/office/officeart/2011/layout/CircleProcess"/>
    <dgm:cxn modelId="{37BD6EDE-0BB5-4B55-BD87-00C9040AE8E4}" type="presParOf" srcId="{8E97F3F0-9052-4B8A-9313-E98682993A3D}" destId="{115CE906-7641-4C81-A6F9-84D7FA8EF886}" srcOrd="0" destOrd="0" presId="urn:microsoft.com/office/officeart/2011/layout/CircleProcess"/>
    <dgm:cxn modelId="{BDB1AFA3-799B-4BD8-9247-B81476A75A7B}" type="presParOf" srcId="{3C1D26B6-9F69-4C13-8CC9-38C94917A606}" destId="{4B9C21A3-6C8C-4FF0-82BA-790C9E423F36}" srcOrd="14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3723B92-4E8A-4880-BF4C-71F68311C671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A712AD-F663-4010-88E5-17FAAA10571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Transformational potential</a:t>
          </a:r>
        </a:p>
      </dgm:t>
    </dgm:pt>
    <dgm:pt modelId="{E6D37823-89CB-4A51-9998-8AEF52B39214}" type="parTrans" cxnId="{552C1577-D322-44BF-BE8D-4685A2F0D8A9}">
      <dgm:prSet/>
      <dgm:spPr/>
      <dgm:t>
        <a:bodyPr/>
        <a:lstStyle/>
        <a:p>
          <a:endParaRPr lang="en-US"/>
        </a:p>
      </dgm:t>
    </dgm:pt>
    <dgm:pt modelId="{4F718E27-CF6A-4722-AED3-E7795551819E}" type="sibTrans" cxnId="{552C1577-D322-44BF-BE8D-4685A2F0D8A9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A7E8DBD7-6B6F-41DC-97C9-69F4B4FB055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Sustainability </a:t>
          </a:r>
          <a:r>
            <a:rPr lang="en-US"/>
            <a:t>and feasibility</a:t>
          </a:r>
          <a:endParaRPr lang="en-US" dirty="0"/>
        </a:p>
      </dgm:t>
    </dgm:pt>
    <dgm:pt modelId="{9017A726-C315-4D2B-9962-3CA571EE5E67}" type="parTrans" cxnId="{D1EC456B-D3BF-402F-9F39-E7FCFB0CD853}">
      <dgm:prSet/>
      <dgm:spPr/>
      <dgm:t>
        <a:bodyPr/>
        <a:lstStyle/>
        <a:p>
          <a:endParaRPr lang="en-US"/>
        </a:p>
      </dgm:t>
    </dgm:pt>
    <dgm:pt modelId="{A4625FCC-A7EA-4D76-9ABE-248C57C73CD4}" type="sibTrans" cxnId="{D1EC456B-D3BF-402F-9F39-E7FCFB0CD853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3E80FA7A-DB3D-4D0C-8917-9E90B090936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Alignment with DCA and CDBG priorities</a:t>
          </a:r>
        </a:p>
      </dgm:t>
    </dgm:pt>
    <dgm:pt modelId="{69A5189D-E2EB-4668-896E-7225FCAA2C83}" type="parTrans" cxnId="{C32AF3B5-A84E-4AFE-889B-94A9A966C520}">
      <dgm:prSet/>
      <dgm:spPr/>
      <dgm:t>
        <a:bodyPr/>
        <a:lstStyle/>
        <a:p>
          <a:endParaRPr lang="en-US"/>
        </a:p>
      </dgm:t>
    </dgm:pt>
    <dgm:pt modelId="{6FCB4972-B135-4164-9DAB-67936D0A2EE0}" type="sibTrans" cxnId="{C32AF3B5-A84E-4AFE-889B-94A9A966C520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572DF37-470E-415B-9FE8-F10BA6E32CF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Leverage of resources and partnerships</a:t>
          </a:r>
        </a:p>
      </dgm:t>
    </dgm:pt>
    <dgm:pt modelId="{833F9619-B151-4D2F-888C-97C4CD7CF771}" type="parTrans" cxnId="{32536682-58F0-4938-A271-21C9D2CD2D22}">
      <dgm:prSet/>
      <dgm:spPr/>
      <dgm:t>
        <a:bodyPr/>
        <a:lstStyle/>
        <a:p>
          <a:endParaRPr lang="en-US"/>
        </a:p>
      </dgm:t>
    </dgm:pt>
    <dgm:pt modelId="{A35852B1-7D4A-4DD5-B7BB-D78592AAD85F}" type="sibTrans" cxnId="{32536682-58F0-4938-A271-21C9D2CD2D2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1FA42A8D-F940-452E-87A6-014DEA20C4E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Measurable outcomes and metrics</a:t>
          </a:r>
        </a:p>
      </dgm:t>
    </dgm:pt>
    <dgm:pt modelId="{DE4C5F66-F8A4-4C2D-A79B-568CC6CACE35}" type="parTrans" cxnId="{4211C64B-9FAA-42CA-A413-E7C57046BA48}">
      <dgm:prSet/>
      <dgm:spPr/>
      <dgm:t>
        <a:bodyPr/>
        <a:lstStyle/>
        <a:p>
          <a:endParaRPr lang="en-US"/>
        </a:p>
      </dgm:t>
    </dgm:pt>
    <dgm:pt modelId="{5FA3642D-7604-49F0-A329-4E599DA34158}" type="sibTrans" cxnId="{4211C64B-9FAA-42CA-A413-E7C57046BA48}">
      <dgm:prSet/>
      <dgm:spPr/>
      <dgm:t>
        <a:bodyPr/>
        <a:lstStyle/>
        <a:p>
          <a:endParaRPr lang="en-US"/>
        </a:p>
      </dgm:t>
    </dgm:pt>
    <dgm:pt modelId="{2461964C-ED04-4825-97E7-EE8638A394AC}" type="pres">
      <dgm:prSet presAssocID="{D3723B92-4E8A-4880-BF4C-71F68311C671}" presName="root" presStyleCnt="0">
        <dgm:presLayoutVars>
          <dgm:dir/>
          <dgm:resizeHandles val="exact"/>
        </dgm:presLayoutVars>
      </dgm:prSet>
      <dgm:spPr/>
    </dgm:pt>
    <dgm:pt modelId="{A6D2C3DA-3EAC-477F-B231-E2368CAD9FCB}" type="pres">
      <dgm:prSet presAssocID="{D3723B92-4E8A-4880-BF4C-71F68311C671}" presName="container" presStyleCnt="0">
        <dgm:presLayoutVars>
          <dgm:dir/>
          <dgm:resizeHandles val="exact"/>
        </dgm:presLayoutVars>
      </dgm:prSet>
      <dgm:spPr/>
    </dgm:pt>
    <dgm:pt modelId="{34007F4F-45FC-4C3B-964B-176514FD3BA4}" type="pres">
      <dgm:prSet presAssocID="{4BA712AD-F663-4010-88E5-17FAAA105710}" presName="compNode" presStyleCnt="0"/>
      <dgm:spPr/>
    </dgm:pt>
    <dgm:pt modelId="{BD10BD3C-0D25-473B-9404-670100E26CAB}" type="pres">
      <dgm:prSet presAssocID="{4BA712AD-F663-4010-88E5-17FAAA105710}" presName="iconBgRect" presStyleLbl="bgShp" presStyleIdx="0" presStyleCnt="5"/>
      <dgm:spPr/>
    </dgm:pt>
    <dgm:pt modelId="{55A7621E-3A90-4EC8-ABAA-2E5D36A7F06C}" type="pres">
      <dgm:prSet presAssocID="{4BA712AD-F663-4010-88E5-17FAAA105710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Arrow Circle"/>
        </a:ext>
      </dgm:extLst>
    </dgm:pt>
    <dgm:pt modelId="{A4C1722A-18FE-4ADB-8FCA-D8C213999968}" type="pres">
      <dgm:prSet presAssocID="{4BA712AD-F663-4010-88E5-17FAAA105710}" presName="spaceRect" presStyleCnt="0"/>
      <dgm:spPr/>
    </dgm:pt>
    <dgm:pt modelId="{CCF5BF21-CC10-460B-95CE-AC8A01118415}" type="pres">
      <dgm:prSet presAssocID="{4BA712AD-F663-4010-88E5-17FAAA105710}" presName="textRect" presStyleLbl="revTx" presStyleIdx="0" presStyleCnt="5">
        <dgm:presLayoutVars>
          <dgm:chMax val="1"/>
          <dgm:chPref val="1"/>
        </dgm:presLayoutVars>
      </dgm:prSet>
      <dgm:spPr/>
    </dgm:pt>
    <dgm:pt modelId="{AB84C581-F818-413F-ACC0-75A96B9AD74B}" type="pres">
      <dgm:prSet presAssocID="{4F718E27-CF6A-4722-AED3-E7795551819E}" presName="sibTrans" presStyleLbl="sibTrans2D1" presStyleIdx="0" presStyleCnt="0"/>
      <dgm:spPr/>
    </dgm:pt>
    <dgm:pt modelId="{D4855329-05A0-4A86-B2E4-AD058BD9A0CD}" type="pres">
      <dgm:prSet presAssocID="{A7E8DBD7-6B6F-41DC-97C9-69F4B4FB0552}" presName="compNode" presStyleCnt="0"/>
      <dgm:spPr/>
    </dgm:pt>
    <dgm:pt modelId="{D3EBB921-533D-47B1-AD5A-409A6CBAA1F3}" type="pres">
      <dgm:prSet presAssocID="{A7E8DBD7-6B6F-41DC-97C9-69F4B4FB0552}" presName="iconBgRect" presStyleLbl="bgShp" presStyleIdx="1" presStyleCnt="5"/>
      <dgm:spPr/>
    </dgm:pt>
    <dgm:pt modelId="{B3E98F16-0C69-43E9-AF7D-5485E8DA5738}" type="pres">
      <dgm:prSet presAssocID="{A7E8DBD7-6B6F-41DC-97C9-69F4B4FB0552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stainability"/>
        </a:ext>
      </dgm:extLst>
    </dgm:pt>
    <dgm:pt modelId="{84407155-066B-4411-80D3-AE4A69D5073F}" type="pres">
      <dgm:prSet presAssocID="{A7E8DBD7-6B6F-41DC-97C9-69F4B4FB0552}" presName="spaceRect" presStyleCnt="0"/>
      <dgm:spPr/>
    </dgm:pt>
    <dgm:pt modelId="{F7B7F5E7-A299-4A55-9B99-39873E683F82}" type="pres">
      <dgm:prSet presAssocID="{A7E8DBD7-6B6F-41DC-97C9-69F4B4FB0552}" presName="textRect" presStyleLbl="revTx" presStyleIdx="1" presStyleCnt="5">
        <dgm:presLayoutVars>
          <dgm:chMax val="1"/>
          <dgm:chPref val="1"/>
        </dgm:presLayoutVars>
      </dgm:prSet>
      <dgm:spPr/>
    </dgm:pt>
    <dgm:pt modelId="{7B67DA60-5A89-4545-B67C-B5A66EEB03E2}" type="pres">
      <dgm:prSet presAssocID="{A4625FCC-A7EA-4D76-9ABE-248C57C73CD4}" presName="sibTrans" presStyleLbl="sibTrans2D1" presStyleIdx="0" presStyleCnt="0"/>
      <dgm:spPr/>
    </dgm:pt>
    <dgm:pt modelId="{BDB8D830-D55C-442E-BB45-E75C88A8818C}" type="pres">
      <dgm:prSet presAssocID="{3E80FA7A-DB3D-4D0C-8917-9E90B0909362}" presName="compNode" presStyleCnt="0"/>
      <dgm:spPr/>
    </dgm:pt>
    <dgm:pt modelId="{7FF6F0E1-C85A-4201-BE8C-7E50F18BF0F0}" type="pres">
      <dgm:prSet presAssocID="{3E80FA7A-DB3D-4D0C-8917-9E90B0909362}" presName="iconBgRect" presStyleLbl="bgShp" presStyleIdx="2" presStyleCnt="5"/>
      <dgm:spPr/>
    </dgm:pt>
    <dgm:pt modelId="{FE6C0421-5195-4FB7-92BC-C89E7F7450B3}" type="pres">
      <dgm:prSet presAssocID="{3E80FA7A-DB3D-4D0C-8917-9E90B0909362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27413EAA-BA8A-4C35-9672-3CA731A600CF}" type="pres">
      <dgm:prSet presAssocID="{3E80FA7A-DB3D-4D0C-8917-9E90B0909362}" presName="spaceRect" presStyleCnt="0"/>
      <dgm:spPr/>
    </dgm:pt>
    <dgm:pt modelId="{904855D0-D787-4742-AB9E-CE393306C3D6}" type="pres">
      <dgm:prSet presAssocID="{3E80FA7A-DB3D-4D0C-8917-9E90B0909362}" presName="textRect" presStyleLbl="revTx" presStyleIdx="2" presStyleCnt="5">
        <dgm:presLayoutVars>
          <dgm:chMax val="1"/>
          <dgm:chPref val="1"/>
        </dgm:presLayoutVars>
      </dgm:prSet>
      <dgm:spPr/>
    </dgm:pt>
    <dgm:pt modelId="{E7033F78-C191-490B-A186-023363D15E86}" type="pres">
      <dgm:prSet presAssocID="{6FCB4972-B135-4164-9DAB-67936D0A2EE0}" presName="sibTrans" presStyleLbl="sibTrans2D1" presStyleIdx="0" presStyleCnt="0"/>
      <dgm:spPr/>
    </dgm:pt>
    <dgm:pt modelId="{7F86C499-D3DE-49B4-AC06-C31000E23150}" type="pres">
      <dgm:prSet presAssocID="{C572DF37-470E-415B-9FE8-F10BA6E32CF6}" presName="compNode" presStyleCnt="0"/>
      <dgm:spPr/>
    </dgm:pt>
    <dgm:pt modelId="{82256935-A6EB-4971-83EE-3FC0CAFF40CD}" type="pres">
      <dgm:prSet presAssocID="{C572DF37-470E-415B-9FE8-F10BA6E32CF6}" presName="iconBgRect" presStyleLbl="bgShp" presStyleIdx="3" presStyleCnt="5"/>
      <dgm:spPr/>
    </dgm:pt>
    <dgm:pt modelId="{7C8856CB-20F2-457F-A529-E38664DCA2D7}" type="pres">
      <dgm:prSet presAssocID="{C572DF37-470E-415B-9FE8-F10BA6E32CF6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usiness Growth"/>
        </a:ext>
      </dgm:extLst>
    </dgm:pt>
    <dgm:pt modelId="{03E9B16C-1D02-4E08-8BE4-22EBFC766B66}" type="pres">
      <dgm:prSet presAssocID="{C572DF37-470E-415B-9FE8-F10BA6E32CF6}" presName="spaceRect" presStyleCnt="0"/>
      <dgm:spPr/>
    </dgm:pt>
    <dgm:pt modelId="{B58D5653-70E2-4577-9CFA-77187C3C02B7}" type="pres">
      <dgm:prSet presAssocID="{C572DF37-470E-415B-9FE8-F10BA6E32CF6}" presName="textRect" presStyleLbl="revTx" presStyleIdx="3" presStyleCnt="5">
        <dgm:presLayoutVars>
          <dgm:chMax val="1"/>
          <dgm:chPref val="1"/>
        </dgm:presLayoutVars>
      </dgm:prSet>
      <dgm:spPr/>
    </dgm:pt>
    <dgm:pt modelId="{2A62CA11-233C-471D-997C-7F3DB5452F7E}" type="pres">
      <dgm:prSet presAssocID="{A35852B1-7D4A-4DD5-B7BB-D78592AAD85F}" presName="sibTrans" presStyleLbl="sibTrans2D1" presStyleIdx="0" presStyleCnt="0"/>
      <dgm:spPr/>
    </dgm:pt>
    <dgm:pt modelId="{FEE31FB1-9018-4FDD-9580-06B58F3DE99E}" type="pres">
      <dgm:prSet presAssocID="{1FA42A8D-F940-452E-87A6-014DEA20C4E0}" presName="compNode" presStyleCnt="0"/>
      <dgm:spPr/>
    </dgm:pt>
    <dgm:pt modelId="{1CAEAC0D-D192-4E47-A01A-1CD987ED4544}" type="pres">
      <dgm:prSet presAssocID="{1FA42A8D-F940-452E-87A6-014DEA20C4E0}" presName="iconBgRect" presStyleLbl="bgShp" presStyleIdx="4" presStyleCnt="5"/>
      <dgm:spPr/>
    </dgm:pt>
    <dgm:pt modelId="{78ACFB9B-5557-40D6-8FF1-0F12718BC9EE}" type="pres">
      <dgm:prSet presAssocID="{1FA42A8D-F940-452E-87A6-014DEA20C4E0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auge"/>
        </a:ext>
      </dgm:extLst>
    </dgm:pt>
    <dgm:pt modelId="{223A05D8-8208-4EE1-9AA3-2A357FE3C909}" type="pres">
      <dgm:prSet presAssocID="{1FA42A8D-F940-452E-87A6-014DEA20C4E0}" presName="spaceRect" presStyleCnt="0"/>
      <dgm:spPr/>
    </dgm:pt>
    <dgm:pt modelId="{42F0F653-7A12-4E5A-A65C-6E7895632243}" type="pres">
      <dgm:prSet presAssocID="{1FA42A8D-F940-452E-87A6-014DEA20C4E0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AABC6401-E622-426B-8798-B0C95A0C2807}" type="presOf" srcId="{A35852B1-7D4A-4DD5-B7BB-D78592AAD85F}" destId="{2A62CA11-233C-471D-997C-7F3DB5452F7E}" srcOrd="0" destOrd="0" presId="urn:microsoft.com/office/officeart/2018/2/layout/IconCircleList"/>
    <dgm:cxn modelId="{2DD7B31D-A7D4-490D-AAFA-FFD5C80CC76E}" type="presOf" srcId="{4BA712AD-F663-4010-88E5-17FAAA105710}" destId="{CCF5BF21-CC10-460B-95CE-AC8A01118415}" srcOrd="0" destOrd="0" presId="urn:microsoft.com/office/officeart/2018/2/layout/IconCircleList"/>
    <dgm:cxn modelId="{1F56BD5F-F47E-4030-B78A-D16034579C9C}" type="presOf" srcId="{C572DF37-470E-415B-9FE8-F10BA6E32CF6}" destId="{B58D5653-70E2-4577-9CFA-77187C3C02B7}" srcOrd="0" destOrd="0" presId="urn:microsoft.com/office/officeart/2018/2/layout/IconCircleList"/>
    <dgm:cxn modelId="{D1EC456B-D3BF-402F-9F39-E7FCFB0CD853}" srcId="{D3723B92-4E8A-4880-BF4C-71F68311C671}" destId="{A7E8DBD7-6B6F-41DC-97C9-69F4B4FB0552}" srcOrd="1" destOrd="0" parTransId="{9017A726-C315-4D2B-9962-3CA571EE5E67}" sibTransId="{A4625FCC-A7EA-4D76-9ABE-248C57C73CD4}"/>
    <dgm:cxn modelId="{0956964B-086C-4E4A-A1B6-B2395E8DE425}" type="presOf" srcId="{6FCB4972-B135-4164-9DAB-67936D0A2EE0}" destId="{E7033F78-C191-490B-A186-023363D15E86}" srcOrd="0" destOrd="0" presId="urn:microsoft.com/office/officeart/2018/2/layout/IconCircleList"/>
    <dgm:cxn modelId="{4211C64B-9FAA-42CA-A413-E7C57046BA48}" srcId="{D3723B92-4E8A-4880-BF4C-71F68311C671}" destId="{1FA42A8D-F940-452E-87A6-014DEA20C4E0}" srcOrd="4" destOrd="0" parTransId="{DE4C5F66-F8A4-4C2D-A79B-568CC6CACE35}" sibTransId="{5FA3642D-7604-49F0-A329-4E599DA34158}"/>
    <dgm:cxn modelId="{552C1577-D322-44BF-BE8D-4685A2F0D8A9}" srcId="{D3723B92-4E8A-4880-BF4C-71F68311C671}" destId="{4BA712AD-F663-4010-88E5-17FAAA105710}" srcOrd="0" destOrd="0" parTransId="{E6D37823-89CB-4A51-9998-8AEF52B39214}" sibTransId="{4F718E27-CF6A-4722-AED3-E7795551819E}"/>
    <dgm:cxn modelId="{32536682-58F0-4938-A271-21C9D2CD2D22}" srcId="{D3723B92-4E8A-4880-BF4C-71F68311C671}" destId="{C572DF37-470E-415B-9FE8-F10BA6E32CF6}" srcOrd="3" destOrd="0" parTransId="{833F9619-B151-4D2F-888C-97C4CD7CF771}" sibTransId="{A35852B1-7D4A-4DD5-B7BB-D78592AAD85F}"/>
    <dgm:cxn modelId="{F3009D96-A10B-4CAA-A370-72A5955282AC}" type="presOf" srcId="{D3723B92-4E8A-4880-BF4C-71F68311C671}" destId="{2461964C-ED04-4825-97E7-EE8638A394AC}" srcOrd="0" destOrd="0" presId="urn:microsoft.com/office/officeart/2018/2/layout/IconCircleList"/>
    <dgm:cxn modelId="{F7372099-5CF7-4901-9B89-1E0844A65322}" type="presOf" srcId="{A4625FCC-A7EA-4D76-9ABE-248C57C73CD4}" destId="{7B67DA60-5A89-4545-B67C-B5A66EEB03E2}" srcOrd="0" destOrd="0" presId="urn:microsoft.com/office/officeart/2018/2/layout/IconCircleList"/>
    <dgm:cxn modelId="{F47AB4A1-DBFB-46F7-A4AE-094A3E4421F2}" type="presOf" srcId="{1FA42A8D-F940-452E-87A6-014DEA20C4E0}" destId="{42F0F653-7A12-4E5A-A65C-6E7895632243}" srcOrd="0" destOrd="0" presId="urn:microsoft.com/office/officeart/2018/2/layout/IconCircleList"/>
    <dgm:cxn modelId="{C32AF3B5-A84E-4AFE-889B-94A9A966C520}" srcId="{D3723B92-4E8A-4880-BF4C-71F68311C671}" destId="{3E80FA7A-DB3D-4D0C-8917-9E90B0909362}" srcOrd="2" destOrd="0" parTransId="{69A5189D-E2EB-4668-896E-7225FCAA2C83}" sibTransId="{6FCB4972-B135-4164-9DAB-67936D0A2EE0}"/>
    <dgm:cxn modelId="{EDF2FCC4-DD28-4856-A6F7-073AF5AA4D5D}" type="presOf" srcId="{3E80FA7A-DB3D-4D0C-8917-9E90B0909362}" destId="{904855D0-D787-4742-AB9E-CE393306C3D6}" srcOrd="0" destOrd="0" presId="urn:microsoft.com/office/officeart/2018/2/layout/IconCircleList"/>
    <dgm:cxn modelId="{C9A2F8C6-A1F8-4255-AC51-89C1BE3C1F53}" type="presOf" srcId="{4F718E27-CF6A-4722-AED3-E7795551819E}" destId="{AB84C581-F818-413F-ACC0-75A96B9AD74B}" srcOrd="0" destOrd="0" presId="urn:microsoft.com/office/officeart/2018/2/layout/IconCircleList"/>
    <dgm:cxn modelId="{EC8E0DE3-45FE-4EF5-A5A4-92A6C63CB451}" type="presOf" srcId="{A7E8DBD7-6B6F-41DC-97C9-69F4B4FB0552}" destId="{F7B7F5E7-A299-4A55-9B99-39873E683F82}" srcOrd="0" destOrd="0" presId="urn:microsoft.com/office/officeart/2018/2/layout/IconCircleList"/>
    <dgm:cxn modelId="{6FDE164E-2140-4380-869A-557BFE0AACA4}" type="presParOf" srcId="{2461964C-ED04-4825-97E7-EE8638A394AC}" destId="{A6D2C3DA-3EAC-477F-B231-E2368CAD9FCB}" srcOrd="0" destOrd="0" presId="urn:microsoft.com/office/officeart/2018/2/layout/IconCircleList"/>
    <dgm:cxn modelId="{4334FF87-A2FF-43C7-9AE8-156C0BC3FA62}" type="presParOf" srcId="{A6D2C3DA-3EAC-477F-B231-E2368CAD9FCB}" destId="{34007F4F-45FC-4C3B-964B-176514FD3BA4}" srcOrd="0" destOrd="0" presId="urn:microsoft.com/office/officeart/2018/2/layout/IconCircleList"/>
    <dgm:cxn modelId="{0932DD5F-68D1-4DBD-808F-616143FB821C}" type="presParOf" srcId="{34007F4F-45FC-4C3B-964B-176514FD3BA4}" destId="{BD10BD3C-0D25-473B-9404-670100E26CAB}" srcOrd="0" destOrd="0" presId="urn:microsoft.com/office/officeart/2018/2/layout/IconCircleList"/>
    <dgm:cxn modelId="{61C96D27-E631-40AB-9FAC-A3C61D4E74B7}" type="presParOf" srcId="{34007F4F-45FC-4C3B-964B-176514FD3BA4}" destId="{55A7621E-3A90-4EC8-ABAA-2E5D36A7F06C}" srcOrd="1" destOrd="0" presId="urn:microsoft.com/office/officeart/2018/2/layout/IconCircleList"/>
    <dgm:cxn modelId="{336C1F4F-98BA-4543-988C-98BA44918373}" type="presParOf" srcId="{34007F4F-45FC-4C3B-964B-176514FD3BA4}" destId="{A4C1722A-18FE-4ADB-8FCA-D8C213999968}" srcOrd="2" destOrd="0" presId="urn:microsoft.com/office/officeart/2018/2/layout/IconCircleList"/>
    <dgm:cxn modelId="{2DB80C5E-FBCA-412C-80B2-0EF492D10B75}" type="presParOf" srcId="{34007F4F-45FC-4C3B-964B-176514FD3BA4}" destId="{CCF5BF21-CC10-460B-95CE-AC8A01118415}" srcOrd="3" destOrd="0" presId="urn:microsoft.com/office/officeart/2018/2/layout/IconCircleList"/>
    <dgm:cxn modelId="{B07B35E2-655A-4D7F-857B-49339724DB55}" type="presParOf" srcId="{A6D2C3DA-3EAC-477F-B231-E2368CAD9FCB}" destId="{AB84C581-F818-413F-ACC0-75A96B9AD74B}" srcOrd="1" destOrd="0" presId="urn:microsoft.com/office/officeart/2018/2/layout/IconCircleList"/>
    <dgm:cxn modelId="{42A6B7A1-DCF6-4046-9278-2AAD0607A492}" type="presParOf" srcId="{A6D2C3DA-3EAC-477F-B231-E2368CAD9FCB}" destId="{D4855329-05A0-4A86-B2E4-AD058BD9A0CD}" srcOrd="2" destOrd="0" presId="urn:microsoft.com/office/officeart/2018/2/layout/IconCircleList"/>
    <dgm:cxn modelId="{5CDD0313-46D7-41EE-A4CC-3098F53F4FA6}" type="presParOf" srcId="{D4855329-05A0-4A86-B2E4-AD058BD9A0CD}" destId="{D3EBB921-533D-47B1-AD5A-409A6CBAA1F3}" srcOrd="0" destOrd="0" presId="urn:microsoft.com/office/officeart/2018/2/layout/IconCircleList"/>
    <dgm:cxn modelId="{28F003ED-B1FC-422D-9571-2436F185D445}" type="presParOf" srcId="{D4855329-05A0-4A86-B2E4-AD058BD9A0CD}" destId="{B3E98F16-0C69-43E9-AF7D-5485E8DA5738}" srcOrd="1" destOrd="0" presId="urn:microsoft.com/office/officeart/2018/2/layout/IconCircleList"/>
    <dgm:cxn modelId="{75AA8E0C-CE7C-4E14-A77F-E6A3874F8D79}" type="presParOf" srcId="{D4855329-05A0-4A86-B2E4-AD058BD9A0CD}" destId="{84407155-066B-4411-80D3-AE4A69D5073F}" srcOrd="2" destOrd="0" presId="urn:microsoft.com/office/officeart/2018/2/layout/IconCircleList"/>
    <dgm:cxn modelId="{362D0E35-FD4C-4F0E-B2F5-331F37DE5963}" type="presParOf" srcId="{D4855329-05A0-4A86-B2E4-AD058BD9A0CD}" destId="{F7B7F5E7-A299-4A55-9B99-39873E683F82}" srcOrd="3" destOrd="0" presId="urn:microsoft.com/office/officeart/2018/2/layout/IconCircleList"/>
    <dgm:cxn modelId="{1152B758-A411-4BE8-88C3-D888598EC7AB}" type="presParOf" srcId="{A6D2C3DA-3EAC-477F-B231-E2368CAD9FCB}" destId="{7B67DA60-5A89-4545-B67C-B5A66EEB03E2}" srcOrd="3" destOrd="0" presId="urn:microsoft.com/office/officeart/2018/2/layout/IconCircleList"/>
    <dgm:cxn modelId="{5D767F45-E109-4A35-AFCB-105E75D0C9B2}" type="presParOf" srcId="{A6D2C3DA-3EAC-477F-B231-E2368CAD9FCB}" destId="{BDB8D830-D55C-442E-BB45-E75C88A8818C}" srcOrd="4" destOrd="0" presId="urn:microsoft.com/office/officeart/2018/2/layout/IconCircleList"/>
    <dgm:cxn modelId="{10A62DF3-DE1B-48C6-82B4-C6BC30DA1473}" type="presParOf" srcId="{BDB8D830-D55C-442E-BB45-E75C88A8818C}" destId="{7FF6F0E1-C85A-4201-BE8C-7E50F18BF0F0}" srcOrd="0" destOrd="0" presId="urn:microsoft.com/office/officeart/2018/2/layout/IconCircleList"/>
    <dgm:cxn modelId="{D57FBEFF-E84C-45CF-AAA1-F23B7CD42B7E}" type="presParOf" srcId="{BDB8D830-D55C-442E-BB45-E75C88A8818C}" destId="{FE6C0421-5195-4FB7-92BC-C89E7F7450B3}" srcOrd="1" destOrd="0" presId="urn:microsoft.com/office/officeart/2018/2/layout/IconCircleList"/>
    <dgm:cxn modelId="{22ABF85E-6C4E-47A6-A673-FBADB313CF06}" type="presParOf" srcId="{BDB8D830-D55C-442E-BB45-E75C88A8818C}" destId="{27413EAA-BA8A-4C35-9672-3CA731A600CF}" srcOrd="2" destOrd="0" presId="urn:microsoft.com/office/officeart/2018/2/layout/IconCircleList"/>
    <dgm:cxn modelId="{1E53C9BA-A43D-4AAE-A6BC-128167BA6501}" type="presParOf" srcId="{BDB8D830-D55C-442E-BB45-E75C88A8818C}" destId="{904855D0-D787-4742-AB9E-CE393306C3D6}" srcOrd="3" destOrd="0" presId="urn:microsoft.com/office/officeart/2018/2/layout/IconCircleList"/>
    <dgm:cxn modelId="{5CDD4308-4EF6-4442-9ACE-A2B78C939F22}" type="presParOf" srcId="{A6D2C3DA-3EAC-477F-B231-E2368CAD9FCB}" destId="{E7033F78-C191-490B-A186-023363D15E86}" srcOrd="5" destOrd="0" presId="urn:microsoft.com/office/officeart/2018/2/layout/IconCircleList"/>
    <dgm:cxn modelId="{A0784F69-AED8-4FFD-831B-97FD842D8338}" type="presParOf" srcId="{A6D2C3DA-3EAC-477F-B231-E2368CAD9FCB}" destId="{7F86C499-D3DE-49B4-AC06-C31000E23150}" srcOrd="6" destOrd="0" presId="urn:microsoft.com/office/officeart/2018/2/layout/IconCircleList"/>
    <dgm:cxn modelId="{D8B8CC44-D1AE-4E11-89E8-F94755FD91F3}" type="presParOf" srcId="{7F86C499-D3DE-49B4-AC06-C31000E23150}" destId="{82256935-A6EB-4971-83EE-3FC0CAFF40CD}" srcOrd="0" destOrd="0" presId="urn:microsoft.com/office/officeart/2018/2/layout/IconCircleList"/>
    <dgm:cxn modelId="{49921890-E3C8-49DF-989C-E8B884589B75}" type="presParOf" srcId="{7F86C499-D3DE-49B4-AC06-C31000E23150}" destId="{7C8856CB-20F2-457F-A529-E38664DCA2D7}" srcOrd="1" destOrd="0" presId="urn:microsoft.com/office/officeart/2018/2/layout/IconCircleList"/>
    <dgm:cxn modelId="{7B75CC57-E5A5-4A38-923C-2B0C3B22F694}" type="presParOf" srcId="{7F86C499-D3DE-49B4-AC06-C31000E23150}" destId="{03E9B16C-1D02-4E08-8BE4-22EBFC766B66}" srcOrd="2" destOrd="0" presId="urn:microsoft.com/office/officeart/2018/2/layout/IconCircleList"/>
    <dgm:cxn modelId="{A3077CB7-A5E6-4CCC-8E16-346F5355F345}" type="presParOf" srcId="{7F86C499-D3DE-49B4-AC06-C31000E23150}" destId="{B58D5653-70E2-4577-9CFA-77187C3C02B7}" srcOrd="3" destOrd="0" presId="urn:microsoft.com/office/officeart/2018/2/layout/IconCircleList"/>
    <dgm:cxn modelId="{2D8C9E45-3575-4335-91CB-791BCF252410}" type="presParOf" srcId="{A6D2C3DA-3EAC-477F-B231-E2368CAD9FCB}" destId="{2A62CA11-233C-471D-997C-7F3DB5452F7E}" srcOrd="7" destOrd="0" presId="urn:microsoft.com/office/officeart/2018/2/layout/IconCircleList"/>
    <dgm:cxn modelId="{E2F9045E-1B4F-480D-B23C-E4EB76FAD10C}" type="presParOf" srcId="{A6D2C3DA-3EAC-477F-B231-E2368CAD9FCB}" destId="{FEE31FB1-9018-4FDD-9580-06B58F3DE99E}" srcOrd="8" destOrd="0" presId="urn:microsoft.com/office/officeart/2018/2/layout/IconCircleList"/>
    <dgm:cxn modelId="{29735E7F-B916-40BB-8BC0-CC87A7495E6B}" type="presParOf" srcId="{FEE31FB1-9018-4FDD-9580-06B58F3DE99E}" destId="{1CAEAC0D-D192-4E47-A01A-1CD987ED4544}" srcOrd="0" destOrd="0" presId="urn:microsoft.com/office/officeart/2018/2/layout/IconCircleList"/>
    <dgm:cxn modelId="{BFB60880-D6CF-48EF-AEBE-7B373DD76DEA}" type="presParOf" srcId="{FEE31FB1-9018-4FDD-9580-06B58F3DE99E}" destId="{78ACFB9B-5557-40D6-8FF1-0F12718BC9EE}" srcOrd="1" destOrd="0" presId="urn:microsoft.com/office/officeart/2018/2/layout/IconCircleList"/>
    <dgm:cxn modelId="{AF9EDD8C-52C2-413D-8B09-834131781851}" type="presParOf" srcId="{FEE31FB1-9018-4FDD-9580-06B58F3DE99E}" destId="{223A05D8-8208-4EE1-9AA3-2A357FE3C909}" srcOrd="2" destOrd="0" presId="urn:microsoft.com/office/officeart/2018/2/layout/IconCircleList"/>
    <dgm:cxn modelId="{0514EBE3-338D-4BB3-9CB6-70B4F096F063}" type="presParOf" srcId="{FEE31FB1-9018-4FDD-9580-06B58F3DE99E}" destId="{42F0F653-7A12-4E5A-A65C-6E7895632243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58D9F3C-09F5-4EDE-8CDC-A170B2A1DB4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31112E-407A-474E-A988-C96A6F621350}">
      <dgm:prSet/>
      <dgm:spPr/>
      <dgm:t>
        <a:bodyPr/>
        <a:lstStyle/>
        <a:p>
          <a:r>
            <a:rPr lang="en-US" dirty="0"/>
            <a:t>Pre-app rolling acceptance; response ~2 weeks</a:t>
          </a:r>
        </a:p>
      </dgm:t>
    </dgm:pt>
    <dgm:pt modelId="{1C5F807C-6728-4B0B-98BD-CBBAE2FAB618}" type="parTrans" cxnId="{190AF9BD-84D4-4016-8AF5-A479A9626786}">
      <dgm:prSet/>
      <dgm:spPr/>
      <dgm:t>
        <a:bodyPr/>
        <a:lstStyle/>
        <a:p>
          <a:endParaRPr lang="en-US"/>
        </a:p>
      </dgm:t>
    </dgm:pt>
    <dgm:pt modelId="{3CC063FF-B85F-4A35-9312-B0488F1B2495}" type="sibTrans" cxnId="{190AF9BD-84D4-4016-8AF5-A479A9626786}">
      <dgm:prSet/>
      <dgm:spPr/>
      <dgm:t>
        <a:bodyPr/>
        <a:lstStyle/>
        <a:p>
          <a:endParaRPr lang="en-US"/>
        </a:p>
      </dgm:t>
    </dgm:pt>
    <dgm:pt modelId="{67F1200A-14B0-46CB-9E2E-95FD074FF5BA}">
      <dgm:prSet/>
      <dgm:spPr/>
      <dgm:t>
        <a:bodyPr/>
        <a:lstStyle/>
        <a:p>
          <a:r>
            <a:rPr lang="en-US"/>
            <a:t>Full applications due by deadline in invitation letters</a:t>
          </a:r>
          <a:endParaRPr lang="en-US" dirty="0"/>
        </a:p>
      </dgm:t>
    </dgm:pt>
    <dgm:pt modelId="{404B2052-E415-4926-B5D3-F1E188477458}" type="parTrans" cxnId="{8FCA0683-188B-4B14-A8E2-2782BD061A97}">
      <dgm:prSet/>
      <dgm:spPr/>
      <dgm:t>
        <a:bodyPr/>
        <a:lstStyle/>
        <a:p>
          <a:endParaRPr lang="en-US"/>
        </a:p>
      </dgm:t>
    </dgm:pt>
    <dgm:pt modelId="{228AB7EA-4109-4295-A896-49D5369FF66A}" type="sibTrans" cxnId="{8FCA0683-188B-4B14-A8E2-2782BD061A97}">
      <dgm:prSet/>
      <dgm:spPr/>
      <dgm:t>
        <a:bodyPr/>
        <a:lstStyle/>
        <a:p>
          <a:endParaRPr lang="en-US"/>
        </a:p>
      </dgm:t>
    </dgm:pt>
    <dgm:pt modelId="{2978D7B5-FD6C-45C4-8D30-03C5147E69B8}">
      <dgm:prSet/>
      <dgm:spPr/>
      <dgm:t>
        <a:bodyPr/>
        <a:lstStyle/>
        <a:p>
          <a:r>
            <a:rPr lang="en-US" dirty="0"/>
            <a:t>Projects must finish within 4 years</a:t>
          </a:r>
        </a:p>
      </dgm:t>
    </dgm:pt>
    <dgm:pt modelId="{38EBFE08-65EB-4106-9CD4-66964135AF7A}" type="parTrans" cxnId="{C895E749-D675-4015-9988-A40EB6D74033}">
      <dgm:prSet/>
      <dgm:spPr/>
      <dgm:t>
        <a:bodyPr/>
        <a:lstStyle/>
        <a:p>
          <a:endParaRPr lang="en-US"/>
        </a:p>
      </dgm:t>
    </dgm:pt>
    <dgm:pt modelId="{91B1A88E-D334-48EA-9AEA-BE4945F551E0}" type="sibTrans" cxnId="{C895E749-D675-4015-9988-A40EB6D74033}">
      <dgm:prSet/>
      <dgm:spPr/>
      <dgm:t>
        <a:bodyPr/>
        <a:lstStyle/>
        <a:p>
          <a:endParaRPr lang="en-US"/>
        </a:p>
      </dgm:t>
    </dgm:pt>
    <dgm:pt modelId="{B6ABBCB1-B661-4F1B-8C64-69D05749E71F}">
      <dgm:prSet/>
      <dgm:spPr/>
      <dgm:t>
        <a:bodyPr/>
        <a:lstStyle/>
        <a:p>
          <a:r>
            <a:rPr lang="en-US" dirty="0"/>
            <a:t>Awards will be made until funds are exhausted</a:t>
          </a:r>
        </a:p>
      </dgm:t>
    </dgm:pt>
    <dgm:pt modelId="{4C06F733-FDB0-49E5-AE3A-66EB3EDB2406}" type="parTrans" cxnId="{A6D4D05F-AB93-4F7B-B543-2636521AD5A4}">
      <dgm:prSet/>
      <dgm:spPr/>
      <dgm:t>
        <a:bodyPr/>
        <a:lstStyle/>
        <a:p>
          <a:endParaRPr lang="en-US"/>
        </a:p>
      </dgm:t>
    </dgm:pt>
    <dgm:pt modelId="{BEC903A4-ADF4-4CC3-8619-CA5D01B5F670}" type="sibTrans" cxnId="{A6D4D05F-AB93-4F7B-B543-2636521AD5A4}">
      <dgm:prSet/>
      <dgm:spPr/>
      <dgm:t>
        <a:bodyPr/>
        <a:lstStyle/>
        <a:p>
          <a:endParaRPr lang="en-US"/>
        </a:p>
      </dgm:t>
    </dgm:pt>
    <dgm:pt modelId="{180AC3B4-B415-4421-80C4-5A3CFE1AEE26}" type="pres">
      <dgm:prSet presAssocID="{158D9F3C-09F5-4EDE-8CDC-A170B2A1DB4A}" presName="vert0" presStyleCnt="0">
        <dgm:presLayoutVars>
          <dgm:dir/>
          <dgm:animOne val="branch"/>
          <dgm:animLvl val="lvl"/>
        </dgm:presLayoutVars>
      </dgm:prSet>
      <dgm:spPr/>
    </dgm:pt>
    <dgm:pt modelId="{76FA1A07-AF03-4221-BBD9-C8F7E28EEDAD}" type="pres">
      <dgm:prSet presAssocID="{7331112E-407A-474E-A988-C96A6F621350}" presName="thickLine" presStyleLbl="alignNode1" presStyleIdx="0" presStyleCnt="4"/>
      <dgm:spPr/>
    </dgm:pt>
    <dgm:pt modelId="{1C6548C9-0359-4F87-A4F7-1C887C53345F}" type="pres">
      <dgm:prSet presAssocID="{7331112E-407A-474E-A988-C96A6F621350}" presName="horz1" presStyleCnt="0"/>
      <dgm:spPr/>
    </dgm:pt>
    <dgm:pt modelId="{0132E908-6049-448C-9FE7-C0BDEF8E7003}" type="pres">
      <dgm:prSet presAssocID="{7331112E-407A-474E-A988-C96A6F621350}" presName="tx1" presStyleLbl="revTx" presStyleIdx="0" presStyleCnt="4"/>
      <dgm:spPr/>
    </dgm:pt>
    <dgm:pt modelId="{480E85DD-D3CA-4A4A-B164-0A2B01A94751}" type="pres">
      <dgm:prSet presAssocID="{7331112E-407A-474E-A988-C96A6F621350}" presName="vert1" presStyleCnt="0"/>
      <dgm:spPr/>
    </dgm:pt>
    <dgm:pt modelId="{1A6A98E8-CC82-4F45-B8C5-AF28E5F1C5D8}" type="pres">
      <dgm:prSet presAssocID="{67F1200A-14B0-46CB-9E2E-95FD074FF5BA}" presName="thickLine" presStyleLbl="alignNode1" presStyleIdx="1" presStyleCnt="4"/>
      <dgm:spPr/>
    </dgm:pt>
    <dgm:pt modelId="{8D10AD73-E217-41CA-9262-B32C2D1641A8}" type="pres">
      <dgm:prSet presAssocID="{67F1200A-14B0-46CB-9E2E-95FD074FF5BA}" presName="horz1" presStyleCnt="0"/>
      <dgm:spPr/>
    </dgm:pt>
    <dgm:pt modelId="{F571FD75-5D65-426E-B33F-9EAE64BF7ECE}" type="pres">
      <dgm:prSet presAssocID="{67F1200A-14B0-46CB-9E2E-95FD074FF5BA}" presName="tx1" presStyleLbl="revTx" presStyleIdx="1" presStyleCnt="4"/>
      <dgm:spPr/>
    </dgm:pt>
    <dgm:pt modelId="{38EC3BF9-1649-42BB-AE11-4413CF5BFF5B}" type="pres">
      <dgm:prSet presAssocID="{67F1200A-14B0-46CB-9E2E-95FD074FF5BA}" presName="vert1" presStyleCnt="0"/>
      <dgm:spPr/>
    </dgm:pt>
    <dgm:pt modelId="{E31E57C8-7B11-450A-A4F0-0B6263432BEC}" type="pres">
      <dgm:prSet presAssocID="{2978D7B5-FD6C-45C4-8D30-03C5147E69B8}" presName="thickLine" presStyleLbl="alignNode1" presStyleIdx="2" presStyleCnt="4"/>
      <dgm:spPr/>
    </dgm:pt>
    <dgm:pt modelId="{DAFE60D5-55A7-459F-8776-FB1BBF33A8A0}" type="pres">
      <dgm:prSet presAssocID="{2978D7B5-FD6C-45C4-8D30-03C5147E69B8}" presName="horz1" presStyleCnt="0"/>
      <dgm:spPr/>
    </dgm:pt>
    <dgm:pt modelId="{E17B5746-8326-4F9B-88A3-53A9DF87FAEB}" type="pres">
      <dgm:prSet presAssocID="{2978D7B5-FD6C-45C4-8D30-03C5147E69B8}" presName="tx1" presStyleLbl="revTx" presStyleIdx="2" presStyleCnt="4"/>
      <dgm:spPr/>
    </dgm:pt>
    <dgm:pt modelId="{624DF457-7F64-490D-BC85-3002F94D5E83}" type="pres">
      <dgm:prSet presAssocID="{2978D7B5-FD6C-45C4-8D30-03C5147E69B8}" presName="vert1" presStyleCnt="0"/>
      <dgm:spPr/>
    </dgm:pt>
    <dgm:pt modelId="{CD8E5C4F-1CE9-4E4D-B454-22ECC488DFC2}" type="pres">
      <dgm:prSet presAssocID="{B6ABBCB1-B661-4F1B-8C64-69D05749E71F}" presName="thickLine" presStyleLbl="alignNode1" presStyleIdx="3" presStyleCnt="4"/>
      <dgm:spPr/>
    </dgm:pt>
    <dgm:pt modelId="{D5D29BDF-0365-4DB8-810C-5AD666346A1A}" type="pres">
      <dgm:prSet presAssocID="{B6ABBCB1-B661-4F1B-8C64-69D05749E71F}" presName="horz1" presStyleCnt="0"/>
      <dgm:spPr/>
    </dgm:pt>
    <dgm:pt modelId="{1055357D-CE67-40FD-A8BA-B12E6A3AD077}" type="pres">
      <dgm:prSet presAssocID="{B6ABBCB1-B661-4F1B-8C64-69D05749E71F}" presName="tx1" presStyleLbl="revTx" presStyleIdx="3" presStyleCnt="4"/>
      <dgm:spPr/>
    </dgm:pt>
    <dgm:pt modelId="{C1997A4F-7655-40D2-9BF3-6B19591D9585}" type="pres">
      <dgm:prSet presAssocID="{B6ABBCB1-B661-4F1B-8C64-69D05749E71F}" presName="vert1" presStyleCnt="0"/>
      <dgm:spPr/>
    </dgm:pt>
  </dgm:ptLst>
  <dgm:cxnLst>
    <dgm:cxn modelId="{3CB6370C-F8D6-40B9-AC35-EF08F5917B24}" type="presOf" srcId="{67F1200A-14B0-46CB-9E2E-95FD074FF5BA}" destId="{F571FD75-5D65-426E-B33F-9EAE64BF7ECE}" srcOrd="0" destOrd="0" presId="urn:microsoft.com/office/officeart/2008/layout/LinedList"/>
    <dgm:cxn modelId="{10FE3D2C-BBE5-43E3-B6D5-25CC800441EF}" type="presOf" srcId="{B6ABBCB1-B661-4F1B-8C64-69D05749E71F}" destId="{1055357D-CE67-40FD-A8BA-B12E6A3AD077}" srcOrd="0" destOrd="0" presId="urn:microsoft.com/office/officeart/2008/layout/LinedList"/>
    <dgm:cxn modelId="{1E3FC23A-660F-4906-87DE-20B8DAB6D127}" type="presOf" srcId="{158D9F3C-09F5-4EDE-8CDC-A170B2A1DB4A}" destId="{180AC3B4-B415-4421-80C4-5A3CFE1AEE26}" srcOrd="0" destOrd="0" presId="urn:microsoft.com/office/officeart/2008/layout/LinedList"/>
    <dgm:cxn modelId="{A6D4D05F-AB93-4F7B-B543-2636521AD5A4}" srcId="{158D9F3C-09F5-4EDE-8CDC-A170B2A1DB4A}" destId="{B6ABBCB1-B661-4F1B-8C64-69D05749E71F}" srcOrd="3" destOrd="0" parTransId="{4C06F733-FDB0-49E5-AE3A-66EB3EDB2406}" sibTransId="{BEC903A4-ADF4-4CC3-8619-CA5D01B5F670}"/>
    <dgm:cxn modelId="{C895E749-D675-4015-9988-A40EB6D74033}" srcId="{158D9F3C-09F5-4EDE-8CDC-A170B2A1DB4A}" destId="{2978D7B5-FD6C-45C4-8D30-03C5147E69B8}" srcOrd="2" destOrd="0" parTransId="{38EBFE08-65EB-4106-9CD4-66964135AF7A}" sibTransId="{91B1A88E-D334-48EA-9AEA-BE4945F551E0}"/>
    <dgm:cxn modelId="{8FCA0683-188B-4B14-A8E2-2782BD061A97}" srcId="{158D9F3C-09F5-4EDE-8CDC-A170B2A1DB4A}" destId="{67F1200A-14B0-46CB-9E2E-95FD074FF5BA}" srcOrd="1" destOrd="0" parTransId="{404B2052-E415-4926-B5D3-F1E188477458}" sibTransId="{228AB7EA-4109-4295-A896-49D5369FF66A}"/>
    <dgm:cxn modelId="{190AF9BD-84D4-4016-8AF5-A479A9626786}" srcId="{158D9F3C-09F5-4EDE-8CDC-A170B2A1DB4A}" destId="{7331112E-407A-474E-A988-C96A6F621350}" srcOrd="0" destOrd="0" parTransId="{1C5F807C-6728-4B0B-98BD-CBBAE2FAB618}" sibTransId="{3CC063FF-B85F-4A35-9312-B0488F1B2495}"/>
    <dgm:cxn modelId="{75875FC2-B87B-475C-9F3B-5EB4257CBD6D}" type="presOf" srcId="{2978D7B5-FD6C-45C4-8D30-03C5147E69B8}" destId="{E17B5746-8326-4F9B-88A3-53A9DF87FAEB}" srcOrd="0" destOrd="0" presId="urn:microsoft.com/office/officeart/2008/layout/LinedList"/>
    <dgm:cxn modelId="{A7850CD7-E02A-49C7-9990-5A7819B6BA81}" type="presOf" srcId="{7331112E-407A-474E-A988-C96A6F621350}" destId="{0132E908-6049-448C-9FE7-C0BDEF8E7003}" srcOrd="0" destOrd="0" presId="urn:microsoft.com/office/officeart/2008/layout/LinedList"/>
    <dgm:cxn modelId="{B0F3BF6A-BC98-47E3-A32A-8A21AAA15379}" type="presParOf" srcId="{180AC3B4-B415-4421-80C4-5A3CFE1AEE26}" destId="{76FA1A07-AF03-4221-BBD9-C8F7E28EEDAD}" srcOrd="0" destOrd="0" presId="urn:microsoft.com/office/officeart/2008/layout/LinedList"/>
    <dgm:cxn modelId="{86E7BD57-FBA3-456E-9FBE-978CB6C7A2D6}" type="presParOf" srcId="{180AC3B4-B415-4421-80C4-5A3CFE1AEE26}" destId="{1C6548C9-0359-4F87-A4F7-1C887C53345F}" srcOrd="1" destOrd="0" presId="urn:microsoft.com/office/officeart/2008/layout/LinedList"/>
    <dgm:cxn modelId="{D2937653-578A-424D-91D8-6940E491AE74}" type="presParOf" srcId="{1C6548C9-0359-4F87-A4F7-1C887C53345F}" destId="{0132E908-6049-448C-9FE7-C0BDEF8E7003}" srcOrd="0" destOrd="0" presId="urn:microsoft.com/office/officeart/2008/layout/LinedList"/>
    <dgm:cxn modelId="{ACE9301D-E994-44E4-BD1C-93571AF0DBDC}" type="presParOf" srcId="{1C6548C9-0359-4F87-A4F7-1C887C53345F}" destId="{480E85DD-D3CA-4A4A-B164-0A2B01A94751}" srcOrd="1" destOrd="0" presId="urn:microsoft.com/office/officeart/2008/layout/LinedList"/>
    <dgm:cxn modelId="{1C4B52BC-C051-4E8E-824E-847D7AC6D802}" type="presParOf" srcId="{180AC3B4-B415-4421-80C4-5A3CFE1AEE26}" destId="{1A6A98E8-CC82-4F45-B8C5-AF28E5F1C5D8}" srcOrd="2" destOrd="0" presId="urn:microsoft.com/office/officeart/2008/layout/LinedList"/>
    <dgm:cxn modelId="{E0E69319-78F7-4DB7-9CFC-22E44B9C6DEF}" type="presParOf" srcId="{180AC3B4-B415-4421-80C4-5A3CFE1AEE26}" destId="{8D10AD73-E217-41CA-9262-B32C2D1641A8}" srcOrd="3" destOrd="0" presId="urn:microsoft.com/office/officeart/2008/layout/LinedList"/>
    <dgm:cxn modelId="{BB42D561-48D6-4AD9-8523-38B6D216FA4A}" type="presParOf" srcId="{8D10AD73-E217-41CA-9262-B32C2D1641A8}" destId="{F571FD75-5D65-426E-B33F-9EAE64BF7ECE}" srcOrd="0" destOrd="0" presId="urn:microsoft.com/office/officeart/2008/layout/LinedList"/>
    <dgm:cxn modelId="{35FC3154-DA81-4AFD-B50D-E74EBCBDF16C}" type="presParOf" srcId="{8D10AD73-E217-41CA-9262-B32C2D1641A8}" destId="{38EC3BF9-1649-42BB-AE11-4413CF5BFF5B}" srcOrd="1" destOrd="0" presId="urn:microsoft.com/office/officeart/2008/layout/LinedList"/>
    <dgm:cxn modelId="{DA693943-C250-4F31-9621-D49D9C9BF3F8}" type="presParOf" srcId="{180AC3B4-B415-4421-80C4-5A3CFE1AEE26}" destId="{E31E57C8-7B11-450A-A4F0-0B6263432BEC}" srcOrd="4" destOrd="0" presId="urn:microsoft.com/office/officeart/2008/layout/LinedList"/>
    <dgm:cxn modelId="{B2B67A92-0FB8-4570-ACC6-E553D0DFC2F5}" type="presParOf" srcId="{180AC3B4-B415-4421-80C4-5A3CFE1AEE26}" destId="{DAFE60D5-55A7-459F-8776-FB1BBF33A8A0}" srcOrd="5" destOrd="0" presId="urn:microsoft.com/office/officeart/2008/layout/LinedList"/>
    <dgm:cxn modelId="{AE3C83EE-A8B8-49C6-A873-B4795B9FD16A}" type="presParOf" srcId="{DAFE60D5-55A7-459F-8776-FB1BBF33A8A0}" destId="{E17B5746-8326-4F9B-88A3-53A9DF87FAEB}" srcOrd="0" destOrd="0" presId="urn:microsoft.com/office/officeart/2008/layout/LinedList"/>
    <dgm:cxn modelId="{29E083A1-125F-41D9-9BDF-290D19D031F9}" type="presParOf" srcId="{DAFE60D5-55A7-459F-8776-FB1BBF33A8A0}" destId="{624DF457-7F64-490D-BC85-3002F94D5E83}" srcOrd="1" destOrd="0" presId="urn:microsoft.com/office/officeart/2008/layout/LinedList"/>
    <dgm:cxn modelId="{98EC4DDF-328D-42F2-8643-A4C7DFE4FC36}" type="presParOf" srcId="{180AC3B4-B415-4421-80C4-5A3CFE1AEE26}" destId="{CD8E5C4F-1CE9-4E4D-B454-22ECC488DFC2}" srcOrd="6" destOrd="0" presId="urn:microsoft.com/office/officeart/2008/layout/LinedList"/>
    <dgm:cxn modelId="{78919254-1623-4126-AAC8-CCFA0946904A}" type="presParOf" srcId="{180AC3B4-B415-4421-80C4-5A3CFE1AEE26}" destId="{D5D29BDF-0365-4DB8-810C-5AD666346A1A}" srcOrd="7" destOrd="0" presId="urn:microsoft.com/office/officeart/2008/layout/LinedList"/>
    <dgm:cxn modelId="{8334685E-0665-46B7-A106-43AEDF0C7E42}" type="presParOf" srcId="{D5D29BDF-0365-4DB8-810C-5AD666346A1A}" destId="{1055357D-CE67-40FD-A8BA-B12E6A3AD077}" srcOrd="0" destOrd="0" presId="urn:microsoft.com/office/officeart/2008/layout/LinedList"/>
    <dgm:cxn modelId="{43E50FDD-A09A-49F8-B587-8AB69B01454E}" type="presParOf" srcId="{D5D29BDF-0365-4DB8-810C-5AD666346A1A}" destId="{C1997A4F-7655-40D2-9BF3-6B19591D9585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E81128D-B4E6-4F8D-BD72-93B7425B03F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072C1A-C0C1-4B9C-ADFC-C2D629472A5C}">
      <dgm:prSet/>
      <dgm:spPr/>
      <dgm:t>
        <a:bodyPr/>
        <a:lstStyle/>
        <a:p>
          <a:r>
            <a:rPr lang="en-US" dirty="0"/>
            <a:t>Must adhere to federal CDBG requirements</a:t>
          </a:r>
        </a:p>
      </dgm:t>
    </dgm:pt>
    <dgm:pt modelId="{DD4A29D1-1077-4525-B5DA-FCF4BEB2AAA8}" type="parTrans" cxnId="{524E8AF3-C273-403D-991D-90BD1C229861}">
      <dgm:prSet/>
      <dgm:spPr/>
      <dgm:t>
        <a:bodyPr/>
        <a:lstStyle/>
        <a:p>
          <a:endParaRPr lang="en-US"/>
        </a:p>
      </dgm:t>
    </dgm:pt>
    <dgm:pt modelId="{10931482-8DA4-47A2-81EC-87301D70766F}" type="sibTrans" cxnId="{524E8AF3-C273-403D-991D-90BD1C229861}">
      <dgm:prSet/>
      <dgm:spPr/>
      <dgm:t>
        <a:bodyPr/>
        <a:lstStyle/>
        <a:p>
          <a:endParaRPr lang="en-US"/>
        </a:p>
      </dgm:t>
    </dgm:pt>
    <dgm:pt modelId="{EAA7548D-3E43-4CE2-B6B0-445507C9DD5F}">
      <dgm:prSet/>
      <dgm:spPr/>
      <dgm:t>
        <a:bodyPr/>
        <a:lstStyle/>
        <a:p>
          <a:r>
            <a:rPr lang="en-US" dirty="0"/>
            <a:t>Procurement and environmental reviews</a:t>
          </a:r>
        </a:p>
      </dgm:t>
    </dgm:pt>
    <dgm:pt modelId="{2B63EB3B-6C47-4D32-819F-AA011E597327}" type="parTrans" cxnId="{8921B16B-4308-473B-AFDF-4953188DC3F3}">
      <dgm:prSet/>
      <dgm:spPr/>
      <dgm:t>
        <a:bodyPr/>
        <a:lstStyle/>
        <a:p>
          <a:endParaRPr lang="en-US"/>
        </a:p>
      </dgm:t>
    </dgm:pt>
    <dgm:pt modelId="{9BACE36D-3D3D-4DEB-B065-63EB2460A8AC}" type="sibTrans" cxnId="{8921B16B-4308-473B-AFDF-4953188DC3F3}">
      <dgm:prSet/>
      <dgm:spPr/>
      <dgm:t>
        <a:bodyPr/>
        <a:lstStyle/>
        <a:p>
          <a:endParaRPr lang="en-US"/>
        </a:p>
      </dgm:t>
    </dgm:pt>
    <dgm:pt modelId="{96389DBB-9B38-433D-8BC6-11C560831D78}">
      <dgm:prSet/>
      <dgm:spPr/>
      <dgm:t>
        <a:bodyPr/>
        <a:lstStyle/>
        <a:p>
          <a:r>
            <a:rPr lang="en-US" dirty="0"/>
            <a:t>Monitoring and performance reporting</a:t>
          </a:r>
        </a:p>
      </dgm:t>
    </dgm:pt>
    <dgm:pt modelId="{EEF72C3A-FC5E-4E0B-8A30-04568F988490}" type="parTrans" cxnId="{160349AE-F01D-4CAA-BD64-8E2A1ACFC9F0}">
      <dgm:prSet/>
      <dgm:spPr/>
      <dgm:t>
        <a:bodyPr/>
        <a:lstStyle/>
        <a:p>
          <a:endParaRPr lang="en-US"/>
        </a:p>
      </dgm:t>
    </dgm:pt>
    <dgm:pt modelId="{88C51703-BA56-469B-94BE-27D3E5125B7F}" type="sibTrans" cxnId="{160349AE-F01D-4CAA-BD64-8E2A1ACFC9F0}">
      <dgm:prSet/>
      <dgm:spPr/>
      <dgm:t>
        <a:bodyPr/>
        <a:lstStyle/>
        <a:p>
          <a:endParaRPr lang="en-US"/>
        </a:p>
      </dgm:t>
    </dgm:pt>
    <dgm:pt modelId="{52107190-9DC0-48D0-8340-50A19EAD707C}">
      <dgm:prSet/>
      <dgm:spPr/>
      <dgm:t>
        <a:bodyPr/>
        <a:lstStyle/>
        <a:p>
          <a:r>
            <a:rPr lang="en-US" dirty="0"/>
            <a:t>DCA oversight throughout the project</a:t>
          </a:r>
        </a:p>
      </dgm:t>
    </dgm:pt>
    <dgm:pt modelId="{AAF4A4B1-5685-471F-A384-BF8EDDB6AB06}" type="parTrans" cxnId="{21ADF0D0-201F-40B6-B723-2AD5F55956DB}">
      <dgm:prSet/>
      <dgm:spPr/>
      <dgm:t>
        <a:bodyPr/>
        <a:lstStyle/>
        <a:p>
          <a:endParaRPr lang="en-US"/>
        </a:p>
      </dgm:t>
    </dgm:pt>
    <dgm:pt modelId="{5FC7509F-93F6-4085-A102-2B2B87A6426B}" type="sibTrans" cxnId="{21ADF0D0-201F-40B6-B723-2AD5F55956DB}">
      <dgm:prSet/>
      <dgm:spPr/>
      <dgm:t>
        <a:bodyPr/>
        <a:lstStyle/>
        <a:p>
          <a:endParaRPr lang="en-US"/>
        </a:p>
      </dgm:t>
    </dgm:pt>
    <dgm:pt modelId="{88BD136D-396E-47E4-8637-E3F04B4BFC09}" type="pres">
      <dgm:prSet presAssocID="{5E81128D-B4E6-4F8D-BD72-93B7425B03F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B3D16E8-18C9-49B2-B5F6-5B3868F5BE4D}" type="pres">
      <dgm:prSet presAssocID="{04072C1A-C0C1-4B9C-ADFC-C2D629472A5C}" presName="hierRoot1" presStyleCnt="0"/>
      <dgm:spPr/>
    </dgm:pt>
    <dgm:pt modelId="{B23AE0A2-BE2C-4BF8-9C22-2E61AFAE5E3F}" type="pres">
      <dgm:prSet presAssocID="{04072C1A-C0C1-4B9C-ADFC-C2D629472A5C}" presName="composite" presStyleCnt="0"/>
      <dgm:spPr/>
    </dgm:pt>
    <dgm:pt modelId="{A058C043-DCBC-43A5-8DF4-CDC1BE487491}" type="pres">
      <dgm:prSet presAssocID="{04072C1A-C0C1-4B9C-ADFC-C2D629472A5C}" presName="background" presStyleLbl="node0" presStyleIdx="0" presStyleCnt="4"/>
      <dgm:spPr/>
    </dgm:pt>
    <dgm:pt modelId="{DF9D9702-1C54-49BE-BE0D-8076FA30AB93}" type="pres">
      <dgm:prSet presAssocID="{04072C1A-C0C1-4B9C-ADFC-C2D629472A5C}" presName="text" presStyleLbl="fgAcc0" presStyleIdx="0" presStyleCnt="4">
        <dgm:presLayoutVars>
          <dgm:chPref val="3"/>
        </dgm:presLayoutVars>
      </dgm:prSet>
      <dgm:spPr/>
    </dgm:pt>
    <dgm:pt modelId="{8D96FCFA-C1DA-4287-B346-95126F6E62A5}" type="pres">
      <dgm:prSet presAssocID="{04072C1A-C0C1-4B9C-ADFC-C2D629472A5C}" presName="hierChild2" presStyleCnt="0"/>
      <dgm:spPr/>
    </dgm:pt>
    <dgm:pt modelId="{2FAB3C63-976D-4354-9806-11235E1167DB}" type="pres">
      <dgm:prSet presAssocID="{EAA7548D-3E43-4CE2-B6B0-445507C9DD5F}" presName="hierRoot1" presStyleCnt="0"/>
      <dgm:spPr/>
    </dgm:pt>
    <dgm:pt modelId="{64C08DC5-C265-457F-B242-61489D43B0BE}" type="pres">
      <dgm:prSet presAssocID="{EAA7548D-3E43-4CE2-B6B0-445507C9DD5F}" presName="composite" presStyleCnt="0"/>
      <dgm:spPr/>
    </dgm:pt>
    <dgm:pt modelId="{EE8F30EA-1476-46A4-AC88-26C168C7139D}" type="pres">
      <dgm:prSet presAssocID="{EAA7548D-3E43-4CE2-B6B0-445507C9DD5F}" presName="background" presStyleLbl="node0" presStyleIdx="1" presStyleCnt="4"/>
      <dgm:spPr/>
    </dgm:pt>
    <dgm:pt modelId="{95B81637-77D5-41A9-8D27-32DFA2B18656}" type="pres">
      <dgm:prSet presAssocID="{EAA7548D-3E43-4CE2-B6B0-445507C9DD5F}" presName="text" presStyleLbl="fgAcc0" presStyleIdx="1" presStyleCnt="4">
        <dgm:presLayoutVars>
          <dgm:chPref val="3"/>
        </dgm:presLayoutVars>
      </dgm:prSet>
      <dgm:spPr/>
    </dgm:pt>
    <dgm:pt modelId="{53103398-FF5B-43D7-9709-794BF3F4F837}" type="pres">
      <dgm:prSet presAssocID="{EAA7548D-3E43-4CE2-B6B0-445507C9DD5F}" presName="hierChild2" presStyleCnt="0"/>
      <dgm:spPr/>
    </dgm:pt>
    <dgm:pt modelId="{A5D2E2CA-595D-402B-A282-F1309BD4BAD7}" type="pres">
      <dgm:prSet presAssocID="{96389DBB-9B38-433D-8BC6-11C560831D78}" presName="hierRoot1" presStyleCnt="0"/>
      <dgm:spPr/>
    </dgm:pt>
    <dgm:pt modelId="{2A32C4BA-4C87-4510-921F-50C3A85CAE04}" type="pres">
      <dgm:prSet presAssocID="{96389DBB-9B38-433D-8BC6-11C560831D78}" presName="composite" presStyleCnt="0"/>
      <dgm:spPr/>
    </dgm:pt>
    <dgm:pt modelId="{4BD83057-FA81-4303-80E3-0347200BB0BC}" type="pres">
      <dgm:prSet presAssocID="{96389DBB-9B38-433D-8BC6-11C560831D78}" presName="background" presStyleLbl="node0" presStyleIdx="2" presStyleCnt="4"/>
      <dgm:spPr/>
    </dgm:pt>
    <dgm:pt modelId="{077CB869-89ED-4174-AD5D-4B1D5FF9A9E5}" type="pres">
      <dgm:prSet presAssocID="{96389DBB-9B38-433D-8BC6-11C560831D78}" presName="text" presStyleLbl="fgAcc0" presStyleIdx="2" presStyleCnt="4">
        <dgm:presLayoutVars>
          <dgm:chPref val="3"/>
        </dgm:presLayoutVars>
      </dgm:prSet>
      <dgm:spPr/>
    </dgm:pt>
    <dgm:pt modelId="{699CB1DF-72EC-49F4-8499-DF2E1AE3FCEF}" type="pres">
      <dgm:prSet presAssocID="{96389DBB-9B38-433D-8BC6-11C560831D78}" presName="hierChild2" presStyleCnt="0"/>
      <dgm:spPr/>
    </dgm:pt>
    <dgm:pt modelId="{CAF03ED3-E3BD-4A88-AFE0-96FE0C9A21F1}" type="pres">
      <dgm:prSet presAssocID="{52107190-9DC0-48D0-8340-50A19EAD707C}" presName="hierRoot1" presStyleCnt="0"/>
      <dgm:spPr/>
    </dgm:pt>
    <dgm:pt modelId="{ECAB314A-46C8-41A0-A497-9F520FA8526F}" type="pres">
      <dgm:prSet presAssocID="{52107190-9DC0-48D0-8340-50A19EAD707C}" presName="composite" presStyleCnt="0"/>
      <dgm:spPr/>
    </dgm:pt>
    <dgm:pt modelId="{3565BB0E-7038-41E2-9C79-6CA88E38B7A4}" type="pres">
      <dgm:prSet presAssocID="{52107190-9DC0-48D0-8340-50A19EAD707C}" presName="background" presStyleLbl="node0" presStyleIdx="3" presStyleCnt="4"/>
      <dgm:spPr/>
    </dgm:pt>
    <dgm:pt modelId="{206006D4-9A5F-4176-B758-3748533D71D1}" type="pres">
      <dgm:prSet presAssocID="{52107190-9DC0-48D0-8340-50A19EAD707C}" presName="text" presStyleLbl="fgAcc0" presStyleIdx="3" presStyleCnt="4">
        <dgm:presLayoutVars>
          <dgm:chPref val="3"/>
        </dgm:presLayoutVars>
      </dgm:prSet>
      <dgm:spPr/>
    </dgm:pt>
    <dgm:pt modelId="{FBA7D494-00D9-4AEB-85AA-AE23E4539B06}" type="pres">
      <dgm:prSet presAssocID="{52107190-9DC0-48D0-8340-50A19EAD707C}" presName="hierChild2" presStyleCnt="0"/>
      <dgm:spPr/>
    </dgm:pt>
  </dgm:ptLst>
  <dgm:cxnLst>
    <dgm:cxn modelId="{25405313-A29A-46FA-B2DC-0ECE1AA4EC68}" type="presOf" srcId="{EAA7548D-3E43-4CE2-B6B0-445507C9DD5F}" destId="{95B81637-77D5-41A9-8D27-32DFA2B18656}" srcOrd="0" destOrd="0" presId="urn:microsoft.com/office/officeart/2005/8/layout/hierarchy1"/>
    <dgm:cxn modelId="{B47E281A-BE08-45F6-BBEA-DA9F4398FEEB}" type="presOf" srcId="{5E81128D-B4E6-4F8D-BD72-93B7425B03FB}" destId="{88BD136D-396E-47E4-8637-E3F04B4BFC09}" srcOrd="0" destOrd="0" presId="urn:microsoft.com/office/officeart/2005/8/layout/hierarchy1"/>
    <dgm:cxn modelId="{AFB0F92F-1F42-4EC7-B077-421C88DC465A}" type="presOf" srcId="{96389DBB-9B38-433D-8BC6-11C560831D78}" destId="{077CB869-89ED-4174-AD5D-4B1D5FF9A9E5}" srcOrd="0" destOrd="0" presId="urn:microsoft.com/office/officeart/2005/8/layout/hierarchy1"/>
    <dgm:cxn modelId="{86416D65-D641-4340-B39D-926275528913}" type="presOf" srcId="{52107190-9DC0-48D0-8340-50A19EAD707C}" destId="{206006D4-9A5F-4176-B758-3748533D71D1}" srcOrd="0" destOrd="0" presId="urn:microsoft.com/office/officeart/2005/8/layout/hierarchy1"/>
    <dgm:cxn modelId="{9B41024A-0BA9-4ABB-92F1-9898183A0E9C}" type="presOf" srcId="{04072C1A-C0C1-4B9C-ADFC-C2D629472A5C}" destId="{DF9D9702-1C54-49BE-BE0D-8076FA30AB93}" srcOrd="0" destOrd="0" presId="urn:microsoft.com/office/officeart/2005/8/layout/hierarchy1"/>
    <dgm:cxn modelId="{8921B16B-4308-473B-AFDF-4953188DC3F3}" srcId="{5E81128D-B4E6-4F8D-BD72-93B7425B03FB}" destId="{EAA7548D-3E43-4CE2-B6B0-445507C9DD5F}" srcOrd="1" destOrd="0" parTransId="{2B63EB3B-6C47-4D32-819F-AA011E597327}" sibTransId="{9BACE36D-3D3D-4DEB-B065-63EB2460A8AC}"/>
    <dgm:cxn modelId="{160349AE-F01D-4CAA-BD64-8E2A1ACFC9F0}" srcId="{5E81128D-B4E6-4F8D-BD72-93B7425B03FB}" destId="{96389DBB-9B38-433D-8BC6-11C560831D78}" srcOrd="2" destOrd="0" parTransId="{EEF72C3A-FC5E-4E0B-8A30-04568F988490}" sibTransId="{88C51703-BA56-469B-94BE-27D3E5125B7F}"/>
    <dgm:cxn modelId="{21ADF0D0-201F-40B6-B723-2AD5F55956DB}" srcId="{5E81128D-B4E6-4F8D-BD72-93B7425B03FB}" destId="{52107190-9DC0-48D0-8340-50A19EAD707C}" srcOrd="3" destOrd="0" parTransId="{AAF4A4B1-5685-471F-A384-BF8EDDB6AB06}" sibTransId="{5FC7509F-93F6-4085-A102-2B2B87A6426B}"/>
    <dgm:cxn modelId="{524E8AF3-C273-403D-991D-90BD1C229861}" srcId="{5E81128D-B4E6-4F8D-BD72-93B7425B03FB}" destId="{04072C1A-C0C1-4B9C-ADFC-C2D629472A5C}" srcOrd="0" destOrd="0" parTransId="{DD4A29D1-1077-4525-B5DA-FCF4BEB2AAA8}" sibTransId="{10931482-8DA4-47A2-81EC-87301D70766F}"/>
    <dgm:cxn modelId="{8BC0AF70-36E5-40E8-BF0F-369B803A0FEB}" type="presParOf" srcId="{88BD136D-396E-47E4-8637-E3F04B4BFC09}" destId="{5B3D16E8-18C9-49B2-B5F6-5B3868F5BE4D}" srcOrd="0" destOrd="0" presId="urn:microsoft.com/office/officeart/2005/8/layout/hierarchy1"/>
    <dgm:cxn modelId="{A0A106F1-ADA3-4816-9301-2BAB271F1CC7}" type="presParOf" srcId="{5B3D16E8-18C9-49B2-B5F6-5B3868F5BE4D}" destId="{B23AE0A2-BE2C-4BF8-9C22-2E61AFAE5E3F}" srcOrd="0" destOrd="0" presId="urn:microsoft.com/office/officeart/2005/8/layout/hierarchy1"/>
    <dgm:cxn modelId="{60D00268-C1C1-4875-817D-A7960F8508F0}" type="presParOf" srcId="{B23AE0A2-BE2C-4BF8-9C22-2E61AFAE5E3F}" destId="{A058C043-DCBC-43A5-8DF4-CDC1BE487491}" srcOrd="0" destOrd="0" presId="urn:microsoft.com/office/officeart/2005/8/layout/hierarchy1"/>
    <dgm:cxn modelId="{83313D13-8115-4442-9238-ACF880CDF2E7}" type="presParOf" srcId="{B23AE0A2-BE2C-4BF8-9C22-2E61AFAE5E3F}" destId="{DF9D9702-1C54-49BE-BE0D-8076FA30AB93}" srcOrd="1" destOrd="0" presId="urn:microsoft.com/office/officeart/2005/8/layout/hierarchy1"/>
    <dgm:cxn modelId="{C05F43D1-979A-4F5A-89A3-CA0618CDD19B}" type="presParOf" srcId="{5B3D16E8-18C9-49B2-B5F6-5B3868F5BE4D}" destId="{8D96FCFA-C1DA-4287-B346-95126F6E62A5}" srcOrd="1" destOrd="0" presId="urn:microsoft.com/office/officeart/2005/8/layout/hierarchy1"/>
    <dgm:cxn modelId="{F14254B9-5173-424D-878F-01D2CCD12113}" type="presParOf" srcId="{88BD136D-396E-47E4-8637-E3F04B4BFC09}" destId="{2FAB3C63-976D-4354-9806-11235E1167DB}" srcOrd="1" destOrd="0" presId="urn:microsoft.com/office/officeart/2005/8/layout/hierarchy1"/>
    <dgm:cxn modelId="{6E09DCD3-67B0-41CE-A950-05ABC6D77C18}" type="presParOf" srcId="{2FAB3C63-976D-4354-9806-11235E1167DB}" destId="{64C08DC5-C265-457F-B242-61489D43B0BE}" srcOrd="0" destOrd="0" presId="urn:microsoft.com/office/officeart/2005/8/layout/hierarchy1"/>
    <dgm:cxn modelId="{4FFB5210-6705-4FF5-8940-56F956D632CC}" type="presParOf" srcId="{64C08DC5-C265-457F-B242-61489D43B0BE}" destId="{EE8F30EA-1476-46A4-AC88-26C168C7139D}" srcOrd="0" destOrd="0" presId="urn:microsoft.com/office/officeart/2005/8/layout/hierarchy1"/>
    <dgm:cxn modelId="{37641092-D469-48FF-87B4-DEF3B563F00A}" type="presParOf" srcId="{64C08DC5-C265-457F-B242-61489D43B0BE}" destId="{95B81637-77D5-41A9-8D27-32DFA2B18656}" srcOrd="1" destOrd="0" presId="urn:microsoft.com/office/officeart/2005/8/layout/hierarchy1"/>
    <dgm:cxn modelId="{D34BD9B0-4A63-45AC-B910-D3A34C26B59A}" type="presParOf" srcId="{2FAB3C63-976D-4354-9806-11235E1167DB}" destId="{53103398-FF5B-43D7-9709-794BF3F4F837}" srcOrd="1" destOrd="0" presId="urn:microsoft.com/office/officeart/2005/8/layout/hierarchy1"/>
    <dgm:cxn modelId="{F4C0F311-6450-4BC9-B269-F6DC2B5ED4DC}" type="presParOf" srcId="{88BD136D-396E-47E4-8637-E3F04B4BFC09}" destId="{A5D2E2CA-595D-402B-A282-F1309BD4BAD7}" srcOrd="2" destOrd="0" presId="urn:microsoft.com/office/officeart/2005/8/layout/hierarchy1"/>
    <dgm:cxn modelId="{323F985B-56D6-4C3C-8856-9E01B1DE28A1}" type="presParOf" srcId="{A5D2E2CA-595D-402B-A282-F1309BD4BAD7}" destId="{2A32C4BA-4C87-4510-921F-50C3A85CAE04}" srcOrd="0" destOrd="0" presId="urn:microsoft.com/office/officeart/2005/8/layout/hierarchy1"/>
    <dgm:cxn modelId="{ADCDA116-3567-4B72-90E9-AA418C12B635}" type="presParOf" srcId="{2A32C4BA-4C87-4510-921F-50C3A85CAE04}" destId="{4BD83057-FA81-4303-80E3-0347200BB0BC}" srcOrd="0" destOrd="0" presId="urn:microsoft.com/office/officeart/2005/8/layout/hierarchy1"/>
    <dgm:cxn modelId="{5B3A0A3F-1E83-4410-8A98-A05391EE5325}" type="presParOf" srcId="{2A32C4BA-4C87-4510-921F-50C3A85CAE04}" destId="{077CB869-89ED-4174-AD5D-4B1D5FF9A9E5}" srcOrd="1" destOrd="0" presId="urn:microsoft.com/office/officeart/2005/8/layout/hierarchy1"/>
    <dgm:cxn modelId="{F7392C94-4B5E-4467-8F45-CFA4CB298A4F}" type="presParOf" srcId="{A5D2E2CA-595D-402B-A282-F1309BD4BAD7}" destId="{699CB1DF-72EC-49F4-8499-DF2E1AE3FCEF}" srcOrd="1" destOrd="0" presId="urn:microsoft.com/office/officeart/2005/8/layout/hierarchy1"/>
    <dgm:cxn modelId="{43106EB1-C10A-4A44-9185-541AD207A60F}" type="presParOf" srcId="{88BD136D-396E-47E4-8637-E3F04B4BFC09}" destId="{CAF03ED3-E3BD-4A88-AFE0-96FE0C9A21F1}" srcOrd="3" destOrd="0" presId="urn:microsoft.com/office/officeart/2005/8/layout/hierarchy1"/>
    <dgm:cxn modelId="{19B2D125-D3CD-457D-8734-C9D7167FAB7C}" type="presParOf" srcId="{CAF03ED3-E3BD-4A88-AFE0-96FE0C9A21F1}" destId="{ECAB314A-46C8-41A0-A497-9F520FA8526F}" srcOrd="0" destOrd="0" presId="urn:microsoft.com/office/officeart/2005/8/layout/hierarchy1"/>
    <dgm:cxn modelId="{F514768F-F50B-4B06-8981-8FB5F0109358}" type="presParOf" srcId="{ECAB314A-46C8-41A0-A497-9F520FA8526F}" destId="{3565BB0E-7038-41E2-9C79-6CA88E38B7A4}" srcOrd="0" destOrd="0" presId="urn:microsoft.com/office/officeart/2005/8/layout/hierarchy1"/>
    <dgm:cxn modelId="{90C40433-D16C-4596-A5F5-96192C1E2EDD}" type="presParOf" srcId="{ECAB314A-46C8-41A0-A497-9F520FA8526F}" destId="{206006D4-9A5F-4176-B758-3748533D71D1}" srcOrd="1" destOrd="0" presId="urn:microsoft.com/office/officeart/2005/8/layout/hierarchy1"/>
    <dgm:cxn modelId="{A1CCD812-8DED-4AF7-A5A8-42C537267399}" type="presParOf" srcId="{CAF03ED3-E3BD-4A88-AFE0-96FE0C9A21F1}" destId="{FBA7D494-00D9-4AEB-85AA-AE23E4539B0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D50D25-A9A3-4FA1-8BBB-AF09197AA45B}">
      <dsp:nvSpPr>
        <dsp:cNvPr id="0" name=""/>
        <dsp:cNvSpPr/>
      </dsp:nvSpPr>
      <dsp:spPr>
        <a:xfrm>
          <a:off x="17616" y="449708"/>
          <a:ext cx="1466436" cy="146643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A2BA32-03AE-48F2-A02B-C98551D576AD}">
      <dsp:nvSpPr>
        <dsp:cNvPr id="0" name=""/>
        <dsp:cNvSpPr/>
      </dsp:nvSpPr>
      <dsp:spPr>
        <a:xfrm>
          <a:off x="325568" y="757660"/>
          <a:ext cx="850532" cy="8505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549E196-195F-480F-B0C1-8C364A3749E2}">
      <dsp:nvSpPr>
        <dsp:cNvPr id="0" name=""/>
        <dsp:cNvSpPr/>
      </dsp:nvSpPr>
      <dsp:spPr>
        <a:xfrm>
          <a:off x="1798289" y="449708"/>
          <a:ext cx="3456599" cy="1466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Encourage projects that produce transformational change.</a:t>
          </a:r>
        </a:p>
      </dsp:txBody>
      <dsp:txXfrm>
        <a:off x="1798289" y="449708"/>
        <a:ext cx="3456599" cy="1466436"/>
      </dsp:txXfrm>
    </dsp:sp>
    <dsp:sp modelId="{E5698ED0-C7F7-48FC-ACE4-D983A47FADB9}">
      <dsp:nvSpPr>
        <dsp:cNvPr id="0" name=""/>
        <dsp:cNvSpPr/>
      </dsp:nvSpPr>
      <dsp:spPr>
        <a:xfrm>
          <a:off x="5857174" y="449708"/>
          <a:ext cx="1466436" cy="146643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260CC5-631D-4A22-90C2-27645ADB54D3}">
      <dsp:nvSpPr>
        <dsp:cNvPr id="0" name=""/>
        <dsp:cNvSpPr/>
      </dsp:nvSpPr>
      <dsp:spPr>
        <a:xfrm>
          <a:off x="6165126" y="757660"/>
          <a:ext cx="850532" cy="8505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B33B1E-EA1E-4E8B-BE60-84D5378EF9B4}">
      <dsp:nvSpPr>
        <dsp:cNvPr id="0" name=""/>
        <dsp:cNvSpPr/>
      </dsp:nvSpPr>
      <dsp:spPr>
        <a:xfrm>
          <a:off x="7637846" y="449708"/>
          <a:ext cx="3456599" cy="1466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Transformational = long-term, systemic, and sustainable.</a:t>
          </a:r>
        </a:p>
      </dsp:txBody>
      <dsp:txXfrm>
        <a:off x="7637846" y="449708"/>
        <a:ext cx="3456599" cy="1466436"/>
      </dsp:txXfrm>
    </dsp:sp>
    <dsp:sp modelId="{12A1C89D-FB8D-43DE-A0B9-B311E17E89FB}">
      <dsp:nvSpPr>
        <dsp:cNvPr id="0" name=""/>
        <dsp:cNvSpPr/>
      </dsp:nvSpPr>
      <dsp:spPr>
        <a:xfrm>
          <a:off x="17616" y="2701071"/>
          <a:ext cx="1466436" cy="146643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862BDC-1D1A-45BD-99C5-9A2C3FA1F3FF}">
      <dsp:nvSpPr>
        <dsp:cNvPr id="0" name=""/>
        <dsp:cNvSpPr/>
      </dsp:nvSpPr>
      <dsp:spPr>
        <a:xfrm>
          <a:off x="325568" y="3009023"/>
          <a:ext cx="850532" cy="8505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859ECF-F3AE-4382-B4BF-83ACEAC5F3BA}">
      <dsp:nvSpPr>
        <dsp:cNvPr id="0" name=""/>
        <dsp:cNvSpPr/>
      </dsp:nvSpPr>
      <dsp:spPr>
        <a:xfrm>
          <a:off x="1798289" y="2701071"/>
          <a:ext cx="3456599" cy="1466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Provide financial 'kick-start' resources to communities.</a:t>
          </a:r>
        </a:p>
      </dsp:txBody>
      <dsp:txXfrm>
        <a:off x="1798289" y="2701071"/>
        <a:ext cx="3456599" cy="1466436"/>
      </dsp:txXfrm>
    </dsp:sp>
    <dsp:sp modelId="{752DDA64-EB81-42F7-B259-F0B1F9C76CBD}">
      <dsp:nvSpPr>
        <dsp:cNvPr id="0" name=""/>
        <dsp:cNvSpPr/>
      </dsp:nvSpPr>
      <dsp:spPr>
        <a:xfrm>
          <a:off x="5857174" y="2701071"/>
          <a:ext cx="1466436" cy="146643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9732BA-57EA-44BD-AAC2-3E0620A14B10}">
      <dsp:nvSpPr>
        <dsp:cNvPr id="0" name=""/>
        <dsp:cNvSpPr/>
      </dsp:nvSpPr>
      <dsp:spPr>
        <a:xfrm>
          <a:off x="6165126" y="3009023"/>
          <a:ext cx="850532" cy="8505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79C30E-FDE5-4A1C-AE53-EF2F931C8CB8}">
      <dsp:nvSpPr>
        <dsp:cNvPr id="0" name=""/>
        <dsp:cNvSpPr/>
      </dsp:nvSpPr>
      <dsp:spPr>
        <a:xfrm>
          <a:off x="7637846" y="2701071"/>
          <a:ext cx="3456599" cy="14664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Vision + Strategy + Community Commitment = Success.</a:t>
          </a:r>
        </a:p>
      </dsp:txBody>
      <dsp:txXfrm>
        <a:off x="7637846" y="2701071"/>
        <a:ext cx="3456599" cy="146643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879B57-4780-4894-9B53-4E06CFF5D3CA}">
      <dsp:nvSpPr>
        <dsp:cNvPr id="0" name=""/>
        <dsp:cNvSpPr/>
      </dsp:nvSpPr>
      <dsp:spPr>
        <a:xfrm>
          <a:off x="4810" y="138448"/>
          <a:ext cx="4206837" cy="4206837"/>
        </a:xfrm>
        <a:prstGeom prst="ellipse">
          <a:avLst/>
        </a:prstGeom>
        <a:solidFill>
          <a:schemeClr val="bg1"/>
        </a:solidFill>
        <a:ln w="28575" cap="flat" cmpd="sng" algn="ctr">
          <a:solidFill>
            <a:schemeClr val="accent1"/>
          </a:solidFill>
          <a:prstDash val="dash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31516" tIns="25400" rIns="231516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>
            <a:solidFill>
              <a:schemeClr val="tx1"/>
            </a:solidFill>
          </a:endParaRPr>
        </a:p>
      </dsp:txBody>
      <dsp:txXfrm>
        <a:off x="620887" y="754525"/>
        <a:ext cx="2974683" cy="2974683"/>
      </dsp:txXfrm>
    </dsp:sp>
    <dsp:sp modelId="{0CDC795B-AD84-4054-BFF3-6D714C9C748A}">
      <dsp:nvSpPr>
        <dsp:cNvPr id="0" name=""/>
        <dsp:cNvSpPr/>
      </dsp:nvSpPr>
      <dsp:spPr>
        <a:xfrm>
          <a:off x="3334363" y="116573"/>
          <a:ext cx="4206837" cy="4206837"/>
        </a:xfrm>
        <a:prstGeom prst="ellipse">
          <a:avLst/>
        </a:prstGeom>
        <a:solidFill>
          <a:schemeClr val="bg1"/>
        </a:solidFill>
        <a:ln w="28575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31516" tIns="22860" rIns="2315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solidFill>
              <a:schemeClr val="tx1"/>
            </a:solidFill>
          </a:endParaRPr>
        </a:p>
      </dsp:txBody>
      <dsp:txXfrm>
        <a:off x="3950440" y="732650"/>
        <a:ext cx="2974683" cy="2974683"/>
      </dsp:txXfrm>
    </dsp:sp>
    <dsp:sp modelId="{31CEDD40-4944-4D89-8167-7325B26D1589}">
      <dsp:nvSpPr>
        <dsp:cNvPr id="0" name=""/>
        <dsp:cNvSpPr/>
      </dsp:nvSpPr>
      <dsp:spPr>
        <a:xfrm>
          <a:off x="6735751" y="138448"/>
          <a:ext cx="4206837" cy="4206837"/>
        </a:xfrm>
        <a:prstGeom prst="ellipse">
          <a:avLst/>
        </a:prstGeom>
        <a:solidFill>
          <a:schemeClr val="bg1"/>
        </a:solidFill>
        <a:ln w="28575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31516" tIns="22860" rIns="2315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>
            <a:solidFill>
              <a:schemeClr val="tx1"/>
            </a:solidFill>
          </a:endParaRPr>
        </a:p>
      </dsp:txBody>
      <dsp:txXfrm>
        <a:off x="7351828" y="754525"/>
        <a:ext cx="2974683" cy="297468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B799EE-1DD3-4199-8812-DA8CEB76B95E}">
      <dsp:nvSpPr>
        <dsp:cNvPr id="0" name=""/>
        <dsp:cNvSpPr/>
      </dsp:nvSpPr>
      <dsp:spPr>
        <a:xfrm>
          <a:off x="0" y="682"/>
          <a:ext cx="6245265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B5F5E3-5E0E-41F9-8090-2A731AEA8B91}">
      <dsp:nvSpPr>
        <dsp:cNvPr id="0" name=""/>
        <dsp:cNvSpPr/>
      </dsp:nvSpPr>
      <dsp:spPr>
        <a:xfrm>
          <a:off x="482961" y="359909"/>
          <a:ext cx="878111" cy="8781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A0C952-3E6A-443D-8737-E06760393749}">
      <dsp:nvSpPr>
        <dsp:cNvPr id="0" name=""/>
        <dsp:cNvSpPr/>
      </dsp:nvSpPr>
      <dsp:spPr>
        <a:xfrm>
          <a:off x="1844034" y="682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Total funds available: $10,000,000</a:t>
          </a:r>
        </a:p>
      </dsp:txBody>
      <dsp:txXfrm>
        <a:off x="1844034" y="682"/>
        <a:ext cx="4401230" cy="1596566"/>
      </dsp:txXfrm>
    </dsp:sp>
    <dsp:sp modelId="{3669F1ED-D92C-4E33-909D-480CFF844F84}">
      <dsp:nvSpPr>
        <dsp:cNvPr id="0" name=""/>
        <dsp:cNvSpPr/>
      </dsp:nvSpPr>
      <dsp:spPr>
        <a:xfrm>
          <a:off x="0" y="1996390"/>
          <a:ext cx="6245265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A57748-8819-49EC-A1A2-CE0CDCE07B5B}">
      <dsp:nvSpPr>
        <dsp:cNvPr id="0" name=""/>
        <dsp:cNvSpPr/>
      </dsp:nvSpPr>
      <dsp:spPr>
        <a:xfrm>
          <a:off x="482961" y="2355617"/>
          <a:ext cx="878111" cy="8781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6ABA8D-7FB2-4EDC-8DF6-250E5B99EAC2}">
      <dsp:nvSpPr>
        <dsp:cNvPr id="0" name=""/>
        <dsp:cNvSpPr/>
      </dsp:nvSpPr>
      <dsp:spPr>
        <a:xfrm>
          <a:off x="1844034" y="1996390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Maximum award per application: $5,000,000</a:t>
          </a:r>
        </a:p>
      </dsp:txBody>
      <dsp:txXfrm>
        <a:off x="1844034" y="1996390"/>
        <a:ext cx="4401230" cy="1596566"/>
      </dsp:txXfrm>
    </dsp:sp>
    <dsp:sp modelId="{CDB6126D-AF68-4546-BC6F-1B283823EA8D}">
      <dsp:nvSpPr>
        <dsp:cNvPr id="0" name=""/>
        <dsp:cNvSpPr/>
      </dsp:nvSpPr>
      <dsp:spPr>
        <a:xfrm>
          <a:off x="0" y="3992098"/>
          <a:ext cx="6245265" cy="159656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24678C-0EF8-4949-A87F-98B6AD743F4C}">
      <dsp:nvSpPr>
        <dsp:cNvPr id="0" name=""/>
        <dsp:cNvSpPr/>
      </dsp:nvSpPr>
      <dsp:spPr>
        <a:xfrm>
          <a:off x="482961" y="4351325"/>
          <a:ext cx="878111" cy="87811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DE49F6-9F82-4A6C-941E-8B822F41A441}">
      <dsp:nvSpPr>
        <dsp:cNvPr id="0" name=""/>
        <dsp:cNvSpPr/>
      </dsp:nvSpPr>
      <dsp:spPr>
        <a:xfrm>
          <a:off x="1844034" y="3992098"/>
          <a:ext cx="4401230" cy="15965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70" tIns="168970" rIns="168970" bIns="16897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DCA may fully fund, partially fund, or decline applications</a:t>
          </a:r>
        </a:p>
      </dsp:txBody>
      <dsp:txXfrm>
        <a:off x="1844034" y="3992098"/>
        <a:ext cx="4401230" cy="159656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C9EC96-A132-466F-B509-77C75080CFD7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5BB3B0-66FD-40D4-A608-97F0F1AA8055}">
      <dsp:nvSpPr>
        <dsp:cNvPr id="0" name=""/>
        <dsp:cNvSpPr/>
      </dsp:nvSpPr>
      <dsp:spPr>
        <a:xfrm>
          <a:off x="0" y="0"/>
          <a:ext cx="10515600" cy="2057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/>
            <a:t>Minimum 15% cash match required</a:t>
          </a:r>
        </a:p>
      </dsp:txBody>
      <dsp:txXfrm>
        <a:off x="0" y="0"/>
        <a:ext cx="10515600" cy="2057399"/>
      </dsp:txXfrm>
    </dsp:sp>
    <dsp:sp modelId="{AC725322-7FF4-4F3F-A8FD-D2C27E7C9017}">
      <dsp:nvSpPr>
        <dsp:cNvPr id="0" name=""/>
        <dsp:cNvSpPr/>
      </dsp:nvSpPr>
      <dsp:spPr>
        <a:xfrm>
          <a:off x="0" y="205739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045F09-86EA-4EBB-9B0D-1E9922D1BB2E}">
      <dsp:nvSpPr>
        <dsp:cNvPr id="0" name=""/>
        <dsp:cNvSpPr/>
      </dsp:nvSpPr>
      <dsp:spPr>
        <a:xfrm>
          <a:off x="0" y="2057399"/>
          <a:ext cx="10515600" cy="2057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0" tIns="152400" rIns="152400" bIns="152400" numCol="1" spcCol="1270" anchor="t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i="1" kern="1200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$5,000,000 grant request = $750,000 match</a:t>
          </a:r>
        </a:p>
      </dsp:txBody>
      <dsp:txXfrm>
        <a:off x="0" y="2057399"/>
        <a:ext cx="10515600" cy="205739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C7EF20-BC6A-400D-80B4-2C0082E1BA52}">
      <dsp:nvSpPr>
        <dsp:cNvPr id="0" name=""/>
        <dsp:cNvSpPr/>
      </dsp:nvSpPr>
      <dsp:spPr>
        <a:xfrm>
          <a:off x="8927218" y="1610561"/>
          <a:ext cx="2035550" cy="203588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229A25-7890-4E53-A4E8-06BB67D58BF1}">
      <dsp:nvSpPr>
        <dsp:cNvPr id="0" name=""/>
        <dsp:cNvSpPr/>
      </dsp:nvSpPr>
      <dsp:spPr>
        <a:xfrm>
          <a:off x="8994384" y="1678436"/>
          <a:ext cx="1900136" cy="190013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Award</a:t>
          </a:r>
        </a:p>
      </dsp:txBody>
      <dsp:txXfrm>
        <a:off x="9266296" y="1949935"/>
        <a:ext cx="1357394" cy="1357136"/>
      </dsp:txXfrm>
    </dsp:sp>
    <dsp:sp modelId="{D9C41C86-375B-42F2-8131-57AB0DE3592E}">
      <dsp:nvSpPr>
        <dsp:cNvPr id="0" name=""/>
        <dsp:cNvSpPr/>
      </dsp:nvSpPr>
      <dsp:spPr>
        <a:xfrm rot="2700000">
          <a:off x="6822453" y="1610667"/>
          <a:ext cx="2035315" cy="2035315"/>
        </a:xfrm>
        <a:prstGeom prst="teardrop">
          <a:avLst>
            <a:gd name="adj" fmla="val 100000"/>
          </a:avLst>
        </a:prstGeom>
        <a:solidFill>
          <a:schemeClr val="accent3">
            <a:hueOff val="-2845566"/>
            <a:satOff val="116"/>
            <a:lumOff val="-1049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7D434D-53BD-4FCC-9296-18203D7662BD}">
      <dsp:nvSpPr>
        <dsp:cNvPr id="0" name=""/>
        <dsp:cNvSpPr/>
      </dsp:nvSpPr>
      <dsp:spPr>
        <a:xfrm>
          <a:off x="6891667" y="1678436"/>
          <a:ext cx="1900136" cy="190013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2845566"/>
              <a:satOff val="116"/>
              <a:lumOff val="-1049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Review</a:t>
          </a:r>
          <a:endParaRPr lang="en-US" sz="1900" kern="1200" dirty="0"/>
        </a:p>
      </dsp:txBody>
      <dsp:txXfrm>
        <a:off x="7162496" y="1949935"/>
        <a:ext cx="1357394" cy="1357136"/>
      </dsp:txXfrm>
    </dsp:sp>
    <dsp:sp modelId="{6481F1BD-90DC-4B82-9A75-D9BC99E7CDC9}">
      <dsp:nvSpPr>
        <dsp:cNvPr id="0" name=""/>
        <dsp:cNvSpPr/>
      </dsp:nvSpPr>
      <dsp:spPr>
        <a:xfrm rot="2700000">
          <a:off x="4719736" y="1610667"/>
          <a:ext cx="2035315" cy="2035315"/>
        </a:xfrm>
        <a:prstGeom prst="teardrop">
          <a:avLst>
            <a:gd name="adj" fmla="val 100000"/>
          </a:avLst>
        </a:prstGeom>
        <a:solidFill>
          <a:schemeClr val="accent3">
            <a:hueOff val="-5691132"/>
            <a:satOff val="231"/>
            <a:lumOff val="-2098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7B09EA-D992-4A9B-B207-DF7A0FF54C41}">
      <dsp:nvSpPr>
        <dsp:cNvPr id="0" name=""/>
        <dsp:cNvSpPr/>
      </dsp:nvSpPr>
      <dsp:spPr>
        <a:xfrm>
          <a:off x="4787867" y="1678436"/>
          <a:ext cx="1900136" cy="190013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5691132"/>
              <a:satOff val="231"/>
              <a:lumOff val="-2098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Full Application*</a:t>
          </a:r>
        </a:p>
      </dsp:txBody>
      <dsp:txXfrm>
        <a:off x="5058696" y="1949935"/>
        <a:ext cx="1357394" cy="1357136"/>
      </dsp:txXfrm>
    </dsp:sp>
    <dsp:sp modelId="{F070AACD-9F64-4492-8B18-8607F627C27B}">
      <dsp:nvSpPr>
        <dsp:cNvPr id="0" name=""/>
        <dsp:cNvSpPr/>
      </dsp:nvSpPr>
      <dsp:spPr>
        <a:xfrm rot="2700000">
          <a:off x="2615937" y="1610667"/>
          <a:ext cx="2035315" cy="2035315"/>
        </a:xfrm>
        <a:prstGeom prst="teardrop">
          <a:avLst>
            <a:gd name="adj" fmla="val 100000"/>
          </a:avLst>
        </a:prstGeom>
        <a:solidFill>
          <a:schemeClr val="accent3">
            <a:hueOff val="-8536698"/>
            <a:satOff val="347"/>
            <a:lumOff val="-31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C8107A-EF79-4061-86A6-FA38269DC4D8}">
      <dsp:nvSpPr>
        <dsp:cNvPr id="0" name=""/>
        <dsp:cNvSpPr/>
      </dsp:nvSpPr>
      <dsp:spPr>
        <a:xfrm>
          <a:off x="2684068" y="1678436"/>
          <a:ext cx="1900136" cy="190013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8536698"/>
              <a:satOff val="347"/>
              <a:lumOff val="-3147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Invitation to Submit Full Application</a:t>
          </a:r>
        </a:p>
      </dsp:txBody>
      <dsp:txXfrm>
        <a:off x="2955980" y="1949935"/>
        <a:ext cx="1357394" cy="1357136"/>
      </dsp:txXfrm>
    </dsp:sp>
    <dsp:sp modelId="{67B31175-828E-4BB5-8CA1-A9AF4A62959B}">
      <dsp:nvSpPr>
        <dsp:cNvPr id="0" name=""/>
        <dsp:cNvSpPr/>
      </dsp:nvSpPr>
      <dsp:spPr>
        <a:xfrm rot="2700000">
          <a:off x="512137" y="1610667"/>
          <a:ext cx="2035315" cy="2035315"/>
        </a:xfrm>
        <a:prstGeom prst="teardrop">
          <a:avLst>
            <a:gd name="adj" fmla="val 100000"/>
          </a:avLst>
        </a:prstGeom>
        <a:solidFill>
          <a:schemeClr val="accent3">
            <a:hueOff val="-11382264"/>
            <a:satOff val="463"/>
            <a:lumOff val="-4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5CE906-7641-4C81-A6F9-84D7FA8EF886}">
      <dsp:nvSpPr>
        <dsp:cNvPr id="0" name=""/>
        <dsp:cNvSpPr/>
      </dsp:nvSpPr>
      <dsp:spPr>
        <a:xfrm>
          <a:off x="580268" y="1678436"/>
          <a:ext cx="1900136" cy="1900134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-11382264"/>
              <a:satOff val="463"/>
              <a:lumOff val="-4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Pre-Application</a:t>
          </a:r>
        </a:p>
      </dsp:txBody>
      <dsp:txXfrm>
        <a:off x="852180" y="1949935"/>
        <a:ext cx="1357394" cy="13571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10BD3C-0D25-473B-9404-670100E26CAB}">
      <dsp:nvSpPr>
        <dsp:cNvPr id="0" name=""/>
        <dsp:cNvSpPr/>
      </dsp:nvSpPr>
      <dsp:spPr>
        <a:xfrm>
          <a:off x="82613" y="810395"/>
          <a:ext cx="897246" cy="8972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A7621E-3A90-4EC8-ABAA-2E5D36A7F06C}">
      <dsp:nvSpPr>
        <dsp:cNvPr id="0" name=""/>
        <dsp:cNvSpPr/>
      </dsp:nvSpPr>
      <dsp:spPr>
        <a:xfrm>
          <a:off x="271034" y="998817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F5BF21-CC10-460B-95CE-AC8A01118415}">
      <dsp:nvSpPr>
        <dsp:cNvPr id="0" name=""/>
        <dsp:cNvSpPr/>
      </dsp:nvSpPr>
      <dsp:spPr>
        <a:xfrm>
          <a:off x="1172126" y="810395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Transformational potential</a:t>
          </a:r>
        </a:p>
      </dsp:txBody>
      <dsp:txXfrm>
        <a:off x="1172126" y="810395"/>
        <a:ext cx="2114937" cy="897246"/>
      </dsp:txXfrm>
    </dsp:sp>
    <dsp:sp modelId="{D3EBB921-533D-47B1-AD5A-409A6CBAA1F3}">
      <dsp:nvSpPr>
        <dsp:cNvPr id="0" name=""/>
        <dsp:cNvSpPr/>
      </dsp:nvSpPr>
      <dsp:spPr>
        <a:xfrm>
          <a:off x="3655575" y="810395"/>
          <a:ext cx="897246" cy="8972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E98F16-0C69-43E9-AF7D-5485E8DA5738}">
      <dsp:nvSpPr>
        <dsp:cNvPr id="0" name=""/>
        <dsp:cNvSpPr/>
      </dsp:nvSpPr>
      <dsp:spPr>
        <a:xfrm>
          <a:off x="3843996" y="998817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B7F5E7-A299-4A55-9B99-39873E683F82}">
      <dsp:nvSpPr>
        <dsp:cNvPr id="0" name=""/>
        <dsp:cNvSpPr/>
      </dsp:nvSpPr>
      <dsp:spPr>
        <a:xfrm>
          <a:off x="4745088" y="810395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Sustainability </a:t>
          </a:r>
          <a:r>
            <a:rPr lang="en-US" sz="2000" kern="1200"/>
            <a:t>and feasibility</a:t>
          </a:r>
          <a:endParaRPr lang="en-US" sz="2000" kern="1200" dirty="0"/>
        </a:p>
      </dsp:txBody>
      <dsp:txXfrm>
        <a:off x="4745088" y="810395"/>
        <a:ext cx="2114937" cy="897246"/>
      </dsp:txXfrm>
    </dsp:sp>
    <dsp:sp modelId="{7FF6F0E1-C85A-4201-BE8C-7E50F18BF0F0}">
      <dsp:nvSpPr>
        <dsp:cNvPr id="0" name=""/>
        <dsp:cNvSpPr/>
      </dsp:nvSpPr>
      <dsp:spPr>
        <a:xfrm>
          <a:off x="7228536" y="810395"/>
          <a:ext cx="897246" cy="8972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6C0421-5195-4FB7-92BC-C89E7F7450B3}">
      <dsp:nvSpPr>
        <dsp:cNvPr id="0" name=""/>
        <dsp:cNvSpPr/>
      </dsp:nvSpPr>
      <dsp:spPr>
        <a:xfrm>
          <a:off x="7416958" y="998817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4855D0-D787-4742-AB9E-CE393306C3D6}">
      <dsp:nvSpPr>
        <dsp:cNvPr id="0" name=""/>
        <dsp:cNvSpPr/>
      </dsp:nvSpPr>
      <dsp:spPr>
        <a:xfrm>
          <a:off x="8318049" y="810395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Alignment with DCA and CDBG priorities</a:t>
          </a:r>
        </a:p>
      </dsp:txBody>
      <dsp:txXfrm>
        <a:off x="8318049" y="810395"/>
        <a:ext cx="2114937" cy="897246"/>
      </dsp:txXfrm>
    </dsp:sp>
    <dsp:sp modelId="{82256935-A6EB-4971-83EE-3FC0CAFF40CD}">
      <dsp:nvSpPr>
        <dsp:cNvPr id="0" name=""/>
        <dsp:cNvSpPr/>
      </dsp:nvSpPr>
      <dsp:spPr>
        <a:xfrm>
          <a:off x="82613" y="2407158"/>
          <a:ext cx="897246" cy="8972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8856CB-20F2-457F-A529-E38664DCA2D7}">
      <dsp:nvSpPr>
        <dsp:cNvPr id="0" name=""/>
        <dsp:cNvSpPr/>
      </dsp:nvSpPr>
      <dsp:spPr>
        <a:xfrm>
          <a:off x="271034" y="2595579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8D5653-70E2-4577-9CFA-77187C3C02B7}">
      <dsp:nvSpPr>
        <dsp:cNvPr id="0" name=""/>
        <dsp:cNvSpPr/>
      </dsp:nvSpPr>
      <dsp:spPr>
        <a:xfrm>
          <a:off x="1172126" y="2407158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Leverage of resources and partnerships</a:t>
          </a:r>
        </a:p>
      </dsp:txBody>
      <dsp:txXfrm>
        <a:off x="1172126" y="2407158"/>
        <a:ext cx="2114937" cy="897246"/>
      </dsp:txXfrm>
    </dsp:sp>
    <dsp:sp modelId="{1CAEAC0D-D192-4E47-A01A-1CD987ED4544}">
      <dsp:nvSpPr>
        <dsp:cNvPr id="0" name=""/>
        <dsp:cNvSpPr/>
      </dsp:nvSpPr>
      <dsp:spPr>
        <a:xfrm>
          <a:off x="3655575" y="2407158"/>
          <a:ext cx="897246" cy="897246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ACFB9B-5557-40D6-8FF1-0F12718BC9EE}">
      <dsp:nvSpPr>
        <dsp:cNvPr id="0" name=""/>
        <dsp:cNvSpPr/>
      </dsp:nvSpPr>
      <dsp:spPr>
        <a:xfrm>
          <a:off x="3843996" y="2595579"/>
          <a:ext cx="520402" cy="52040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F0F653-7A12-4E5A-A65C-6E7895632243}">
      <dsp:nvSpPr>
        <dsp:cNvPr id="0" name=""/>
        <dsp:cNvSpPr/>
      </dsp:nvSpPr>
      <dsp:spPr>
        <a:xfrm>
          <a:off x="4745088" y="2407158"/>
          <a:ext cx="2114937" cy="897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Measurable outcomes and metrics</a:t>
          </a:r>
        </a:p>
      </dsp:txBody>
      <dsp:txXfrm>
        <a:off x="4745088" y="2407158"/>
        <a:ext cx="2114937" cy="89724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FA1A07-AF03-4221-BBD9-C8F7E28EEDAD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2E908-6049-448C-9FE7-C0BDEF8E7003}">
      <dsp:nvSpPr>
        <dsp:cNvPr id="0" name=""/>
        <dsp:cNvSpPr/>
      </dsp:nvSpPr>
      <dsp:spPr>
        <a:xfrm>
          <a:off x="0" y="0"/>
          <a:ext cx="10515600" cy="1028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Pre-app rolling acceptance; response ~2 weeks</a:t>
          </a:r>
        </a:p>
      </dsp:txBody>
      <dsp:txXfrm>
        <a:off x="0" y="0"/>
        <a:ext cx="10515600" cy="1028699"/>
      </dsp:txXfrm>
    </dsp:sp>
    <dsp:sp modelId="{1A6A98E8-CC82-4F45-B8C5-AF28E5F1C5D8}">
      <dsp:nvSpPr>
        <dsp:cNvPr id="0" name=""/>
        <dsp:cNvSpPr/>
      </dsp:nvSpPr>
      <dsp:spPr>
        <a:xfrm>
          <a:off x="0" y="102869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71FD75-5D65-426E-B33F-9EAE64BF7ECE}">
      <dsp:nvSpPr>
        <dsp:cNvPr id="0" name=""/>
        <dsp:cNvSpPr/>
      </dsp:nvSpPr>
      <dsp:spPr>
        <a:xfrm>
          <a:off x="0" y="1028699"/>
          <a:ext cx="10515600" cy="1028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/>
            <a:t>Full applications due by deadline in invitation letters</a:t>
          </a:r>
          <a:endParaRPr lang="en-US" sz="3500" kern="1200" dirty="0"/>
        </a:p>
      </dsp:txBody>
      <dsp:txXfrm>
        <a:off x="0" y="1028699"/>
        <a:ext cx="10515600" cy="1028699"/>
      </dsp:txXfrm>
    </dsp:sp>
    <dsp:sp modelId="{E31E57C8-7B11-450A-A4F0-0B6263432BEC}">
      <dsp:nvSpPr>
        <dsp:cNvPr id="0" name=""/>
        <dsp:cNvSpPr/>
      </dsp:nvSpPr>
      <dsp:spPr>
        <a:xfrm>
          <a:off x="0" y="205739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17B5746-8326-4F9B-88A3-53A9DF87FAEB}">
      <dsp:nvSpPr>
        <dsp:cNvPr id="0" name=""/>
        <dsp:cNvSpPr/>
      </dsp:nvSpPr>
      <dsp:spPr>
        <a:xfrm>
          <a:off x="0" y="2057399"/>
          <a:ext cx="10515600" cy="1028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Projects must finish within 4 years</a:t>
          </a:r>
        </a:p>
      </dsp:txBody>
      <dsp:txXfrm>
        <a:off x="0" y="2057399"/>
        <a:ext cx="10515600" cy="1028699"/>
      </dsp:txXfrm>
    </dsp:sp>
    <dsp:sp modelId="{CD8E5C4F-1CE9-4E4D-B454-22ECC488DFC2}">
      <dsp:nvSpPr>
        <dsp:cNvPr id="0" name=""/>
        <dsp:cNvSpPr/>
      </dsp:nvSpPr>
      <dsp:spPr>
        <a:xfrm>
          <a:off x="0" y="3086099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55357D-CE67-40FD-A8BA-B12E6A3AD077}">
      <dsp:nvSpPr>
        <dsp:cNvPr id="0" name=""/>
        <dsp:cNvSpPr/>
      </dsp:nvSpPr>
      <dsp:spPr>
        <a:xfrm>
          <a:off x="0" y="3086099"/>
          <a:ext cx="10515600" cy="10286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t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Awards will be made until funds are exhausted</a:t>
          </a:r>
        </a:p>
      </dsp:txBody>
      <dsp:txXfrm>
        <a:off x="0" y="3086099"/>
        <a:ext cx="10515600" cy="102869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58C043-DCBC-43A5-8DF4-CDC1BE487491}">
      <dsp:nvSpPr>
        <dsp:cNvPr id="0" name=""/>
        <dsp:cNvSpPr/>
      </dsp:nvSpPr>
      <dsp:spPr>
        <a:xfrm>
          <a:off x="3040" y="801093"/>
          <a:ext cx="2170958" cy="1378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9D9702-1C54-49BE-BE0D-8076FA30AB93}">
      <dsp:nvSpPr>
        <dsp:cNvPr id="0" name=""/>
        <dsp:cNvSpPr/>
      </dsp:nvSpPr>
      <dsp:spPr>
        <a:xfrm>
          <a:off x="244258" y="1030249"/>
          <a:ext cx="2170958" cy="1378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Must adhere to federal CDBG requirements</a:t>
          </a:r>
        </a:p>
      </dsp:txBody>
      <dsp:txXfrm>
        <a:off x="284635" y="1070626"/>
        <a:ext cx="2090204" cy="1297804"/>
      </dsp:txXfrm>
    </dsp:sp>
    <dsp:sp modelId="{EE8F30EA-1476-46A4-AC88-26C168C7139D}">
      <dsp:nvSpPr>
        <dsp:cNvPr id="0" name=""/>
        <dsp:cNvSpPr/>
      </dsp:nvSpPr>
      <dsp:spPr>
        <a:xfrm>
          <a:off x="2656434" y="801093"/>
          <a:ext cx="2170958" cy="1378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B81637-77D5-41A9-8D27-32DFA2B18656}">
      <dsp:nvSpPr>
        <dsp:cNvPr id="0" name=""/>
        <dsp:cNvSpPr/>
      </dsp:nvSpPr>
      <dsp:spPr>
        <a:xfrm>
          <a:off x="2897652" y="1030249"/>
          <a:ext cx="2170958" cy="1378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Procurement and environmental reviews</a:t>
          </a:r>
        </a:p>
      </dsp:txBody>
      <dsp:txXfrm>
        <a:off x="2938029" y="1070626"/>
        <a:ext cx="2090204" cy="1297804"/>
      </dsp:txXfrm>
    </dsp:sp>
    <dsp:sp modelId="{4BD83057-FA81-4303-80E3-0347200BB0BC}">
      <dsp:nvSpPr>
        <dsp:cNvPr id="0" name=""/>
        <dsp:cNvSpPr/>
      </dsp:nvSpPr>
      <dsp:spPr>
        <a:xfrm>
          <a:off x="5309828" y="801093"/>
          <a:ext cx="2170958" cy="1378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7CB869-89ED-4174-AD5D-4B1D5FF9A9E5}">
      <dsp:nvSpPr>
        <dsp:cNvPr id="0" name=""/>
        <dsp:cNvSpPr/>
      </dsp:nvSpPr>
      <dsp:spPr>
        <a:xfrm>
          <a:off x="5551046" y="1030249"/>
          <a:ext cx="2170958" cy="1378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Monitoring and performance reporting</a:t>
          </a:r>
        </a:p>
      </dsp:txBody>
      <dsp:txXfrm>
        <a:off x="5591423" y="1070626"/>
        <a:ext cx="2090204" cy="1297804"/>
      </dsp:txXfrm>
    </dsp:sp>
    <dsp:sp modelId="{3565BB0E-7038-41E2-9C79-6CA88E38B7A4}">
      <dsp:nvSpPr>
        <dsp:cNvPr id="0" name=""/>
        <dsp:cNvSpPr/>
      </dsp:nvSpPr>
      <dsp:spPr>
        <a:xfrm>
          <a:off x="7963222" y="801093"/>
          <a:ext cx="2170958" cy="13785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6006D4-9A5F-4176-B758-3748533D71D1}">
      <dsp:nvSpPr>
        <dsp:cNvPr id="0" name=""/>
        <dsp:cNvSpPr/>
      </dsp:nvSpPr>
      <dsp:spPr>
        <a:xfrm>
          <a:off x="8204440" y="1030249"/>
          <a:ext cx="2170958" cy="13785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DCA oversight throughout the project</a:t>
          </a:r>
        </a:p>
      </dsp:txBody>
      <dsp:txXfrm>
        <a:off x="8244817" y="1070626"/>
        <a:ext cx="2090204" cy="1297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0A72C-A6FD-4D5C-8779-146ECA3C9B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94761E-235B-4C35-890E-97E5BC8FAA4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2D019-22A7-4CD9-9F16-B79DF770B52A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C510DD-88CB-4A88-9D49-A65F342E3A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20F60E-ABFA-4BCB-92F6-5BBAE4FB7A1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1319B5-334E-4DB1-846A-8B50BFA0AF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5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C28E6D-A473-488D-BE98-75A98ABF8046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814BEE-2EAE-43AE-94B9-CA84926C4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5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Issued a NOFA for the CDBG Innovative Program on April 17, 2025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4974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Transformational change section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Focus on transformational, not incremental, impact.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Sustainable section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Demonstrate sustainability and partnerships.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Kick-start section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Acts as leverage/catalyst funding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Requires sustainable funding beyond the grant.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611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Part of Georgia’s CDBG program under DCA.</a:t>
            </a:r>
          </a:p>
          <a:p>
            <a:pPr marL="0" indent="0">
              <a:buNone/>
            </a:pPr>
            <a:r>
              <a:rPr lang="en-US" dirty="0"/>
              <a:t>• Competitive grant awarded via NOFA.</a:t>
            </a:r>
          </a:p>
          <a:p>
            <a:pPr marL="0" indent="0">
              <a:buNone/>
            </a:pPr>
            <a:r>
              <a:rPr lang="en-US" dirty="0"/>
              <a:t>• Complements other CDBG set-aside programs.</a:t>
            </a:r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addition to being an eligible applicant and the project being an eligible activity, projects must meet the following: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Timeline: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Application must demonstrate project/program completion with all funds expended by within 4-years of award.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Capacity and Experience: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The application must demonstrate that the applicant and any partners have the experience and capacity to provide, manage and complete the proposed project/program.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Demonstrated Need: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The application must demonstrate the proposed project/program will meet an unmet need in the community. For example, a request for funding to consolidate water and/or wastewater systems must provide evidence to demonstrate previous inability to sustain a single system through rate studies or the water dashboard system offered through GEFA.</a:t>
            </a: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Feasibility: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Project/program demonstrates ability to complete construction or development as well as long term viability.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654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879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Exception: owner-occupied rehabilitation projects may be exempt.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96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Application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Can apply with open CDBG AC or set-aside awards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381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965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specific contents of the pre-application are not binding. The final application details may be adjusted and different from the pre-application. The pre-application information will be utilized to provide technical assistance to the prospective applicant as well as to assist in preparation for the review process.</a:t>
            </a:r>
            <a:endParaRPr lang="en-US" dirty="0"/>
          </a:p>
          <a:p>
            <a:endParaRPr lang="en-US" dirty="0"/>
          </a:p>
          <a:p>
            <a:r>
              <a:rPr lang="en-US" dirty="0"/>
              <a:t>Innovation Section</a:t>
            </a:r>
          </a:p>
          <a:p>
            <a:r>
              <a:rPr lang="en-US" dirty="0"/>
              <a:t>Transformational Impact: Description of how this project will transform the community/region – </a:t>
            </a:r>
          </a:p>
          <a:p>
            <a:r>
              <a:rPr lang="en-US" dirty="0"/>
              <a:t>Capacity and Experience: The application must demonstrate that the applicant and any partners have the experience and capacity to provide, manage and complete the proposed project/program. </a:t>
            </a:r>
          </a:p>
          <a:p>
            <a:r>
              <a:rPr lang="en-US" dirty="0"/>
              <a:t>Demonstrated Need: The application must demonstrate the proposed project/program will meet an unmet need in the community</a:t>
            </a:r>
          </a:p>
          <a:p>
            <a:r>
              <a:rPr lang="en-US"/>
              <a:t>Feasibility: </a:t>
            </a:r>
            <a:r>
              <a:rPr lang="en-US" dirty="0"/>
              <a:t>Project/program demonstrates ability to complete construction or development as well as long term viability.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60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6029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Application invitations will expire 6 months issuance.  Extensions may be requested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814BEE-2EAE-43AE-94B9-CA84926C492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13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CD4CC84-7A67-4B56-B31D-0405557A1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6917DC80-1687-4963-9657-7434B4551B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2639681"/>
            <a:ext cx="7315200" cy="1578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60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CCD4CC84-7A67-4B56-B31D-0405557A18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pic>
        <p:nvPicPr>
          <p:cNvPr id="3" name="Picture 2" descr="A picture containing logo&#10;&#10;Description automatically generated">
            <a:extLst>
              <a:ext uri="{FF2B5EF4-FFF2-40B4-BE49-F238E27FC236}">
                <a16:creationId xmlns:a16="http://schemas.microsoft.com/office/drawing/2014/main" id="{6917DC80-1687-4963-9657-7434B4551BA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691609"/>
            <a:ext cx="7315200" cy="1578639"/>
          </a:xfrm>
          <a:prstGeom prst="rect">
            <a:avLst/>
          </a:prstGeom>
        </p:spPr>
      </p:pic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BDAC54E0-9070-46C6-A146-4EDCC3EFA6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2270249"/>
            <a:ext cx="9144000" cy="36576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6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9990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4810A93D-BF55-4525-A358-1B4B204F26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E33E3BF-7A22-4520-BEA9-41A95AD9F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3200" y="1452352"/>
            <a:ext cx="6705600" cy="1796248"/>
          </a:xfrm>
        </p:spPr>
        <p:txBody>
          <a:bodyPr anchor="ctr">
            <a:normAutofit/>
          </a:bodyPr>
          <a:lstStyle>
            <a:lvl1pPr algn="ctr">
              <a:defRPr sz="9600" b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E0D51-7402-4F39-B674-061E20FF99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61663" y="3369911"/>
            <a:ext cx="4048300" cy="365760"/>
          </a:xfrm>
        </p:spPr>
        <p:txBody>
          <a:bodyPr anchor="t">
            <a:noAutofit/>
          </a:bodyPr>
          <a:lstStyle>
            <a:lvl1pPr marL="0" indent="0" algn="r">
              <a:buNone/>
              <a:defRPr sz="2000" b="1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8445044-959E-4C18-8641-A880B39ECA9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74157" y="3369911"/>
            <a:ext cx="3555994" cy="821212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04BD558C-ED5F-4970-A11F-6ADAA6E014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61663" y="3720041"/>
            <a:ext cx="4048299" cy="471082"/>
          </a:xfrm>
        </p:spPr>
        <p:txBody>
          <a:bodyPr anchor="t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2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9ECCEE6-DD1D-4F76-9223-514F4666101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3389277"/>
            <a:ext cx="0" cy="801846"/>
          </a:xfrm>
          <a:prstGeom prst="line">
            <a:avLst/>
          </a:prstGeom>
          <a:ln w="38100">
            <a:solidFill>
              <a:srgbClr val="E9E3DC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59EBE23-F0B8-40C4-885A-FE961E8237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92880" y="4973136"/>
            <a:ext cx="4206240" cy="640080"/>
          </a:xfrm>
        </p:spPr>
        <p:txBody>
          <a:bodyPr anchor="ctr"/>
          <a:lstStyle>
            <a:lvl1pPr marL="0" indent="0" algn="ctr">
              <a:buNone/>
              <a:defRPr sz="1400" b="0">
                <a:solidFill>
                  <a:schemeClr val="tx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12530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accent1"/>
              </a:gs>
              <a:gs pos="100000">
                <a:schemeClr val="accent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1600200"/>
            <a:ext cx="9144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223520" y="0"/>
            <a:ext cx="22402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400" dirty="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2053757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CD75999-B599-4A23-8CC0-259BE0C32F2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C4A5AE-9011-4B1C-A7B9-36435B10D9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1E31D6-98CC-46C3-8EF3-BCAE0E1E557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B7723009-1AB1-40E8-935F-A59C441AC3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1600200"/>
            <a:ext cx="9144000" cy="3657600"/>
          </a:xfrm>
        </p:spPr>
        <p:txBody>
          <a:bodyPr anchor="ctr">
            <a:normAutofit/>
          </a:bodyPr>
          <a:lstStyle>
            <a:lvl1pPr marL="0" indent="0" algn="l">
              <a:buNone/>
              <a:defRPr sz="4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5D80C-E77E-48E6-B1CE-26C3DB460535}"/>
              </a:ext>
            </a:extLst>
          </p:cNvPr>
          <p:cNvSpPr txBox="1"/>
          <p:nvPr userDrawn="1"/>
        </p:nvSpPr>
        <p:spPr>
          <a:xfrm>
            <a:off x="223520" y="0"/>
            <a:ext cx="224028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400" dirty="0">
                <a:solidFill>
                  <a:schemeClr val="bg1"/>
                </a:solidFill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668371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1999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4F66C-FB46-45B9-8206-4DE86B99AA9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Georgia Department of Community Affairs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8336-9E94-4380-96D7-2388EC76DA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722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7F84428-91D2-49CF-B4BF-80CD750CBB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65BC11-E44D-4B53-A090-017C11571C2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435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-1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7A9F8241-5F32-487E-A848-83F2E0C71E6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-1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C2AE5AE4-EAC1-4FAD-8ACB-EDC50CFCD4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156960" y="3502152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8" name="Picture Placeholder 8">
            <a:extLst>
              <a:ext uri="{FF2B5EF4-FFF2-40B4-BE49-F238E27FC236}">
                <a16:creationId xmlns:a16="http://schemas.microsoft.com/office/drawing/2014/main" id="{431124D4-E78E-489D-A6CB-3E98B9D7C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" y="3502152"/>
            <a:ext cx="6035040" cy="335584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20BD415-C1DB-44A5-B49B-6FD2363534E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Georgia Department of Community Affairs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FFEC9-D3C8-420C-818D-1549E53CA0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347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70321" y="3152775"/>
            <a:ext cx="5196838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35BC66-8B10-4093-9779-5C79A7910D63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3470219-9A4B-4B0C-92DE-7B4C6B7736E8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B387EAB-07EE-4092-BBBD-F3E2585D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10" y="3163250"/>
            <a:ext cx="5193792" cy="274320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95385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0080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96276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17B384-2A6E-4D45-9B02-D74040A3EB07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D7056475-7420-4D27-B542-CF28BA493A0E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95FBAD9-43F1-4D18-B356-13961348A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85" y="3191827"/>
            <a:ext cx="3291840" cy="2757964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590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D353E5D-0EE1-41DB-B2B9-970F399C3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84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0287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56960" y="0"/>
            <a:ext cx="603504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Footer Placeholder 19">
            <a:extLst>
              <a:ext uri="{FF2B5EF4-FFF2-40B4-BE49-F238E27FC236}">
                <a16:creationId xmlns:a16="http://schemas.microsoft.com/office/drawing/2014/main" id="{9EC26E02-1C58-47B6-A41A-C4E424DB2AD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Georgia Department of Community Affairs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17A9859F-5C71-4991-B022-ACAB5ECD102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1D44815-E786-435F-9153-D87B47A55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034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1452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wo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E5721CF6-76AC-44FE-B16F-D734312D7DA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370321" y="3152775"/>
            <a:ext cx="5196838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69BA7FF-884C-49F7-9638-26374919290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3ED446E-7FD3-4EC8-AF3E-490DDA50F2AE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7491AAE-3CCA-4D1E-8D7E-5D204E8AA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410" y="3163250"/>
            <a:ext cx="5193792" cy="2743200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35658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hree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5146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AEC52-4486-4405-80BC-EFCC9A410F5C}"/>
              </a:ext>
            </a:extLst>
          </p:cNvPr>
          <p:cNvSpPr/>
          <p:nvPr userDrawn="1"/>
        </p:nvSpPr>
        <p:spPr>
          <a:xfrm>
            <a:off x="0" y="2651760"/>
            <a:ext cx="12192000" cy="4206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00627A3-DBFC-4675-A554-0F916EDEF11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0080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4DB50D8-02C0-422F-AA8F-F94A15F7CC4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296276" y="3191827"/>
            <a:ext cx="3291840" cy="27432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549F3862-850A-479E-B8BC-C246112C42C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BB6CB06-CF64-46DC-9E61-D788FA831F2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4721248-5C65-4F78-998A-472ACB8F2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85" y="3191827"/>
            <a:ext cx="3291840" cy="2757964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51814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56960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087A44B-3F04-4AE4-BB34-617CFCB2D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37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04005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98D23CB-6276-4551-B081-9583D54AF93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858" y="0"/>
            <a:ext cx="6035040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63820" y="0"/>
            <a:ext cx="6035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DFA1F2-0658-4AAB-9049-E607E993C63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Georgia Department of Community Affairs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CC82E-BFBA-4AD2-BEEA-205DDDCC7B6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2F3EA24-D477-4698-B38F-1C4519294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034" y="533400"/>
            <a:ext cx="4825366" cy="5416391"/>
          </a:xfrm>
        </p:spPr>
        <p:txBody>
          <a:bodyPr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83490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56960" y="0"/>
            <a:ext cx="603504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9120" y="1600201"/>
            <a:ext cx="4937760" cy="1491268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74166" y="1600201"/>
            <a:ext cx="4937760" cy="1491267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79754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674801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0C04F03-75F7-44AA-9785-7EDDF26FA358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1B5E99-5953-439D-8ECA-998F28FB8A7F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5215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7C00AF-0D1C-4AF1-BCA4-DBA39740674B}"/>
              </a:ext>
            </a:extLst>
          </p:cNvPr>
          <p:cNvSpPr/>
          <p:nvPr userDrawn="1"/>
        </p:nvSpPr>
        <p:spPr>
          <a:xfrm>
            <a:off x="6156960" y="0"/>
            <a:ext cx="603504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2C0B08-8AAF-41EE-AB4F-B3D4E09B78AC}"/>
              </a:ext>
            </a:extLst>
          </p:cNvPr>
          <p:cNvSpPr/>
          <p:nvPr userDrawn="1"/>
        </p:nvSpPr>
        <p:spPr>
          <a:xfrm>
            <a:off x="0" y="0"/>
            <a:ext cx="603504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77E21B3-109D-40AC-81AD-ACAF254F1C5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9120" y="1600201"/>
            <a:ext cx="4937760" cy="1491268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26DA34D3-B8A1-4F1A-94CD-865BE445816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674166" y="1600201"/>
            <a:ext cx="4937760" cy="1491267"/>
          </a:xfrm>
        </p:spPr>
        <p:txBody>
          <a:bodyPr anchor="b">
            <a:norm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967CE4-712F-421E-B433-EA7DE773EF4A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579754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4E4B698F-B2C3-41A7-86DB-24F00A1703B5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6674801" y="3218847"/>
            <a:ext cx="4937125" cy="2286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FD56746-33F8-4CAE-9625-F8F69B41C2A0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Georgia Department of Community Affairs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B1494F2D-B7D7-48D2-9E7A-659F611AB325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817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548640"/>
            <a:ext cx="6178550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8B40079-6CD5-4198-821B-99F61BCE17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77824" y="3771897"/>
            <a:ext cx="6175376" cy="217789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D895C5-590D-442F-AF6B-4741199CC8C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7621444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05917AE-035D-4FD6-878E-FACEC848F71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C549B19-0D69-4379-95A3-B2C41E15E3EE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">
            <a:extLst>
              <a:ext uri="{FF2B5EF4-FFF2-40B4-BE49-F238E27FC236}">
                <a16:creationId xmlns:a16="http://schemas.microsoft.com/office/drawing/2014/main" id="{D45B6692-E64D-461A-866D-8A765D9FC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0392" y="548640"/>
            <a:ext cx="8903208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FC91C51-1199-4633-BE5C-13C6AA50A54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18798" y="3941834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CB8D944A-D85D-4A83-B1CD-7982FAC8D3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18798" y="5232562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326DA353-2F37-4F19-816E-CF7C9540C1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028942" y="3944572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163657A-AF7A-4283-88D4-6E5EC931522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028942" y="5235301"/>
            <a:ext cx="3977648" cy="731694"/>
          </a:xfrm>
        </p:spPr>
        <p:txBody>
          <a:bodyPr anchor="ctr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  <p:sp>
        <p:nvSpPr>
          <p:cNvPr id="19" name="Picture Placeholder 5" title="Decorative">
            <a:extLst>
              <a:ext uri="{FF2B5EF4-FFF2-40B4-BE49-F238E27FC236}">
                <a16:creationId xmlns:a16="http://schemas.microsoft.com/office/drawing/2014/main" id="{45C5A78E-C397-40E0-B472-409205B22C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50392" y="3869171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>
            <a:normAutofit/>
          </a:bodyPr>
          <a:lstStyle>
            <a:lvl1pPr>
              <a:defRPr sz="800"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0" name="Picture Placeholder 5" title="Decorative">
            <a:extLst>
              <a:ext uri="{FF2B5EF4-FFF2-40B4-BE49-F238E27FC236}">
                <a16:creationId xmlns:a16="http://schemas.microsoft.com/office/drawing/2014/main" id="{90198A63-1442-465B-A8C6-38FBEFFC4DF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0392" y="5158530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Picture Placeholder 5" title="Decorative">
            <a:extLst>
              <a:ext uri="{FF2B5EF4-FFF2-40B4-BE49-F238E27FC236}">
                <a16:creationId xmlns:a16="http://schemas.microsoft.com/office/drawing/2014/main" id="{A378ABA1-D254-4E3B-B0E0-A68CF4CC13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60536" y="3869171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22" name="Picture Placeholder 5" title="Decorative">
            <a:extLst>
              <a:ext uri="{FF2B5EF4-FFF2-40B4-BE49-F238E27FC236}">
                <a16:creationId xmlns:a16="http://schemas.microsoft.com/office/drawing/2014/main" id="{494524CE-FE06-4E72-B4B2-F4B0C1659A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60536" y="5158530"/>
            <a:ext cx="885235" cy="885235"/>
          </a:xfrm>
          <a:prstGeom prst="ellipse">
            <a:avLst/>
          </a:prstGeom>
          <a:solidFill>
            <a:schemeClr val="bg1"/>
          </a:solidFill>
          <a:ln w="19050">
            <a:noFill/>
          </a:ln>
        </p:spPr>
        <p:txBody>
          <a:bodyPr vert="horz" lIns="91440" tIns="45720" rIns="91440" bIns="45720" rtlCol="0">
            <a:normAutofit/>
          </a:bodyPr>
          <a:lstStyle>
            <a:lvl1pPr>
              <a:defRPr lang="en-US" sz="800" dirty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AFAF05-2F7F-4AD9-A86A-4C0E6B35DD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725676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14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9D73D8B-BE43-41FD-B517-E6E63741225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2338C7B-563B-45FF-91E7-5A14B3D70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C61937A-62A2-494A-98C5-77EF3E95506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532295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392" y="548640"/>
            <a:ext cx="6178550" cy="2562223"/>
          </a:xfrm>
        </p:spPr>
        <p:txBody>
          <a:bodyPr anchor="b">
            <a:normAutofit/>
          </a:bodyPr>
          <a:lstStyle>
            <a:lvl1pPr algn="l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7824" y="3771897"/>
            <a:ext cx="6175376" cy="217789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46AD10-11FF-4651-A03B-7241B52804E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6C79AC-3A73-46BA-A9ED-8464A669A421}"/>
              </a:ext>
            </a:extLst>
          </p:cNvPr>
          <p:cNvCxnSpPr/>
          <p:nvPr userDrawn="1"/>
        </p:nvCxnSpPr>
        <p:spPr>
          <a:xfrm>
            <a:off x="959095" y="3429000"/>
            <a:ext cx="1209675" cy="0"/>
          </a:xfrm>
          <a:prstGeom prst="line">
            <a:avLst/>
          </a:prstGeom>
          <a:ln w="57150">
            <a:solidFill>
              <a:srgbClr val="E9E3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1D146D-9AC2-4E49-B2B5-25783F17CBE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57299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983480" cy="4114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2" y="1825625"/>
            <a:ext cx="4983478" cy="4114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6">
            <a:extLst>
              <a:ext uri="{FF2B5EF4-FFF2-40B4-BE49-F238E27FC236}">
                <a16:creationId xmlns:a16="http://schemas.microsoft.com/office/drawing/2014/main" id="{322FB455-60F9-4077-8371-9B47B7FBD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7600" y="5949791"/>
            <a:ext cx="609600" cy="681037"/>
          </a:xfrm>
        </p:spPr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6150EF0-9742-4F4C-85F4-87E6A061A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019BCF-530D-430A-9121-A910E43A2691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0365265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1819275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4081" y="1819274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051673" y="1819274"/>
            <a:ext cx="3291840" cy="4130517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87" y="548640"/>
            <a:ext cx="10495026" cy="1142048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2A64A2E-98D4-4A03-8E97-7B2AD48DA9C5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8167247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 noChangeAspect="1"/>
          </p:cNvSpPr>
          <p:nvPr>
            <p:ph sz="quarter" idx="18"/>
          </p:nvPr>
        </p:nvSpPr>
        <p:spPr>
          <a:xfrm>
            <a:off x="4422458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 noChangeAspect="1"/>
          </p:cNvSpPr>
          <p:nvPr>
            <p:ph sz="quarter" idx="19"/>
          </p:nvPr>
        </p:nvSpPr>
        <p:spPr>
          <a:xfrm>
            <a:off x="7988429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856488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 noChangeAspect="1"/>
          </p:cNvSpPr>
          <p:nvPr>
            <p:ph sz="quarter" idx="21"/>
          </p:nvPr>
        </p:nvSpPr>
        <p:spPr>
          <a:xfrm>
            <a:off x="4422458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 noChangeAspect="1"/>
          </p:cNvSpPr>
          <p:nvPr>
            <p:ph sz="quarter" idx="22"/>
          </p:nvPr>
        </p:nvSpPr>
        <p:spPr>
          <a:xfrm>
            <a:off x="7988429" y="4038601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4572CB-EFDB-4752-90E6-DF710D183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CF98FD0D-8D14-4398-8E54-68111E5AC747}"/>
              </a:ext>
            </a:extLst>
          </p:cNvPr>
          <p:cNvSpPr>
            <a:spLocks noGrp="1" noChangeAspect="1"/>
          </p:cNvSpPr>
          <p:nvPr>
            <p:ph sz="quarter" idx="23"/>
          </p:nvPr>
        </p:nvSpPr>
        <p:spPr>
          <a:xfrm>
            <a:off x="838579" y="1912144"/>
            <a:ext cx="3364992" cy="1905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076EE2-2A67-4D07-8118-3AA1C3B6AA27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864378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70EB04-4D29-432B-9E9C-EAB3CFAD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C9414F0-F951-4741-BDC8-B8A0AEC8B640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47344" y="3218847"/>
            <a:ext cx="5052442" cy="2286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2">
            <a:extLst>
              <a:ext uri="{FF2B5EF4-FFF2-40B4-BE49-F238E27FC236}">
                <a16:creationId xmlns:a16="http://schemas.microsoft.com/office/drawing/2014/main" id="{5995554A-6C8D-4F00-9BCD-F8F600EF3D2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6292852" y="3218847"/>
            <a:ext cx="5051804" cy="2286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dirty="0"/>
              <a:t>Click</a:t>
            </a:r>
          </a:p>
          <a:p>
            <a:pPr lvl="0"/>
            <a:r>
              <a:rPr lang="en-US" dirty="0"/>
              <a:t>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9FAD79E3-808B-4CBF-8A76-617066D96C0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47344" y="1818067"/>
            <a:ext cx="5052442" cy="1273401"/>
          </a:xfrm>
        </p:spPr>
        <p:txBody>
          <a:bodyPr anchor="b">
            <a:norm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DFEEACD6-5E0A-47AE-B52F-F1A6AF8140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92216" y="1818067"/>
            <a:ext cx="5052440" cy="1273401"/>
          </a:xfrm>
        </p:spPr>
        <p:txBody>
          <a:bodyPr anchor="b">
            <a:norm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92FBF04-0773-4AB1-9DF2-1992C00C4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B97C677-E782-41C2-94CC-8B9347B86611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372658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3218848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54081" y="3218847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051673" y="3218847"/>
            <a:ext cx="3291840" cy="2286000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5867E65C-747A-47D4-9DCF-E418381CD51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56488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19">
            <a:extLst>
              <a:ext uri="{FF2B5EF4-FFF2-40B4-BE49-F238E27FC236}">
                <a16:creationId xmlns:a16="http://schemas.microsoft.com/office/drawing/2014/main" id="{D739209B-83D6-458D-9336-F963AF3A990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051673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C19EAC2-9F46-4D7F-9C3D-9FE7360E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487" y="548640"/>
            <a:ext cx="10495026" cy="1142048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9">
            <a:extLst>
              <a:ext uri="{FF2B5EF4-FFF2-40B4-BE49-F238E27FC236}">
                <a16:creationId xmlns:a16="http://schemas.microsoft.com/office/drawing/2014/main" id="{83EAE61E-E1C2-4882-91C9-5D815A6276F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454081" y="1819275"/>
            <a:ext cx="3291840" cy="1272193"/>
          </a:xfrm>
        </p:spPr>
        <p:txBody>
          <a:bodyPr anchor="b">
            <a:noAutofit/>
          </a:bodyPr>
          <a:lstStyle>
            <a:lvl1pPr marL="0" indent="0">
              <a:buNone/>
              <a:defRPr sz="3600" b="0"/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A6817AE-E5C4-48C5-A13C-FE8A3DF135B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850186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592B9F-B970-47BE-9A9D-0B46BF6AC9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C0D42-F910-46A9-A1C4-3AC5297A2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F33B0B-1A35-4951-B571-E87A23AEB3C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161731324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120B321-D1E6-4A44-B2B2-BA4FB2F5C4E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5633816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1505" y="914400"/>
            <a:ext cx="3364992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986522" y="914400"/>
            <a:ext cx="3364992" cy="5035391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F3701E-33F6-411F-8E6E-F6654E54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C56790-9595-4EBE-AC74-3A03E8A8CFF1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602853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88B8CAA7-BC28-474E-B01B-C904EB17E3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13A0D8-85D3-4C92-A792-1EED21E21CE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6931152" cy="5029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9686191-0598-4D53-B371-33A234D9CDD8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42800618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EF590BC-48B3-424E-A966-F3834F89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8"/>
            <a:ext cx="3381249" cy="5035391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757B7BE-5992-45D6-A717-64CF265914D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6C25227-CAE1-4B07-A365-2A0B7DE740B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BC3BEF09-6FE7-4C7D-AEB6-049278C1E280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DE358B05-8F4A-4DC6-97EE-C05FBA2FE81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7CA909-83B5-4944-B4AC-EE5220890849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5216905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7D0B630-64D0-4062-A981-19F14C5D4457}"/>
              </a:ext>
            </a:extLst>
          </p:cNvPr>
          <p:cNvSpPr>
            <a:spLocks noGrp="1" noChangeAspect="1"/>
          </p:cNvSpPr>
          <p:nvPr>
            <p:ph sz="quarter" idx="20"/>
          </p:nvPr>
        </p:nvSpPr>
        <p:spPr>
          <a:xfrm>
            <a:off x="856488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9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10912F3-C6CD-4616-AA69-3E76E317D2AA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40439214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5EEDA71-AD8B-434F-B30A-6D06A19445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908209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Picture Placeholder 2">
            <a:extLst>
              <a:ext uri="{FF2B5EF4-FFF2-40B4-BE49-F238E27FC236}">
                <a16:creationId xmlns:a16="http://schemas.microsoft.com/office/drawing/2014/main" id="{23704545-C2FC-4595-9EDA-B59CC04C174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413504" y="914399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5BECF1E6-819D-4B8D-BA74-3FCDA6C780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504" y="3514726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6" name="Picture Placeholder 2">
            <a:extLst>
              <a:ext uri="{FF2B5EF4-FFF2-40B4-BE49-F238E27FC236}">
                <a16:creationId xmlns:a16="http://schemas.microsoft.com/office/drawing/2014/main" id="{735023A1-72B2-4A6D-B0F4-ECFC3900A1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79664" y="914399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F199D1AC-68B2-47B9-9917-77BDC12DBA4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7979664" y="3514726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524F8709-F72F-49EA-B407-C95F183C29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47344" y="3514725"/>
            <a:ext cx="3364992" cy="242887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0477EA7-9FA2-4A54-B2B5-09C766A9A5C3}"/>
              </a:ext>
            </a:extLst>
          </p:cNvPr>
          <p:cNvSpPr>
            <a:spLocks noGrp="1"/>
          </p:cNvSpPr>
          <p:nvPr>
            <p:ph type="ftr" sz="quarter" idx="28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077534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Stack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B9BC8FF-3A8E-4460-A5BF-4C3F720410A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488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AB34D57E-ECA2-4186-9DCB-6C19BD1309B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422458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C9B39249-80D0-4650-A739-BEC5B5240FEC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988429" y="914400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422457" y="3514726"/>
            <a:ext cx="6930963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1B348BD-02A1-4A57-B741-F97E6156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3514724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F91543-E2A6-4B22-8B6A-38AEFF458E6A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33514827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,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200C55-5345-4FF8-AA76-8C49878B5C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745B4A4F-3893-499A-9BEA-8F0B7E3F0FEB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422458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FCE8A3-CA5F-4B5C-9F65-01659461015C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7988429" y="3514726"/>
            <a:ext cx="3364992" cy="2428875"/>
          </a:xfrm>
        </p:spPr>
        <p:txBody>
          <a:bodyPr/>
          <a:lstStyle>
            <a:lvl1pPr>
              <a:buClr>
                <a:schemeClr val="accent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10C60512-C666-4DB3-B4D7-EABD5C108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344" y="3514724"/>
            <a:ext cx="3381249" cy="2428875"/>
          </a:xfrm>
        </p:spPr>
        <p:txBody>
          <a:bodyPr anchor="t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Picture Placeholder 8">
            <a:extLst>
              <a:ext uri="{FF2B5EF4-FFF2-40B4-BE49-F238E27FC236}">
                <a16:creationId xmlns:a16="http://schemas.microsoft.com/office/drawing/2014/main" id="{E1174059-3958-44C6-980A-7B376B9DD3E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47344" y="908210"/>
            <a:ext cx="10497312" cy="2435064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20799A-CE29-473B-9A3E-E60F05D2864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943390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3274A4B1-8B4D-AD8C-A527-4D590BB6C44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31745" y="2764677"/>
            <a:ext cx="1207008" cy="120562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1810C904-F55B-7A7C-CFEE-F892A0E01D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300425" y="2763293"/>
            <a:ext cx="1207008" cy="120700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77AEB22-020B-F6CE-3C50-669489A38A5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92496" y="2810583"/>
            <a:ext cx="1207008" cy="12070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6979DC04-0C71-6F6E-AA4F-673445ADB60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635240" y="2763293"/>
            <a:ext cx="1207008" cy="12070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8650B4E8-3C98-7144-C340-C6D24AF00DB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834372" y="2744997"/>
            <a:ext cx="1207008" cy="120700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>
            <a:lvl1pPr marL="0" indent="0">
              <a:buNone/>
              <a:defRPr lang="en-US" sz="1100" dirty="0">
                <a:solidFill>
                  <a:schemeClr val="lt1"/>
                </a:solidFill>
              </a:defRPr>
            </a:lvl1pPr>
          </a:lstStyle>
          <a:p>
            <a:pPr marL="0" lvl="0" algn="ctr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3E65F5D0-1347-F2CA-1AC1-6D1A53EC52C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63551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39">
            <a:extLst>
              <a:ext uri="{FF2B5EF4-FFF2-40B4-BE49-F238E27FC236}">
                <a16:creationId xmlns:a16="http://schemas.microsoft.com/office/drawing/2014/main" id="{BE68704E-A8DC-AC90-F667-6FEE13C3E65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60973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39">
            <a:extLst>
              <a:ext uri="{FF2B5EF4-FFF2-40B4-BE49-F238E27FC236}">
                <a16:creationId xmlns:a16="http://schemas.microsoft.com/office/drawing/2014/main" id="{3F5AC1ED-89A8-B725-6256-728470F9EAE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218688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0" name="Text Placeholder 39">
            <a:extLst>
              <a:ext uri="{FF2B5EF4-FFF2-40B4-BE49-F238E27FC236}">
                <a16:creationId xmlns:a16="http://schemas.microsoft.com/office/drawing/2014/main" id="{F3CCCAA1-05AF-631C-A3C9-6624A1EC81D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218688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39">
            <a:extLst>
              <a:ext uri="{FF2B5EF4-FFF2-40B4-BE49-F238E27FC236}">
                <a16:creationId xmlns:a16="http://schemas.microsoft.com/office/drawing/2014/main" id="{0863D880-3EE8-64D4-08CB-DB860ED6AAB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404104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2" name="Text Placeholder 39">
            <a:extLst>
              <a:ext uri="{FF2B5EF4-FFF2-40B4-BE49-F238E27FC236}">
                <a16:creationId xmlns:a16="http://schemas.microsoft.com/office/drawing/2014/main" id="{8C74E023-D18E-6039-1DE0-9A2BB63F429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5404104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Text Placeholder 39">
            <a:extLst>
              <a:ext uri="{FF2B5EF4-FFF2-40B4-BE49-F238E27FC236}">
                <a16:creationId xmlns:a16="http://schemas.microsoft.com/office/drawing/2014/main" id="{7299E6A2-D3C9-DE9A-B1C7-F97C864DDFD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7552944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4" name="Text Placeholder 39">
            <a:extLst>
              <a:ext uri="{FF2B5EF4-FFF2-40B4-BE49-F238E27FC236}">
                <a16:creationId xmlns:a16="http://schemas.microsoft.com/office/drawing/2014/main" id="{AD547EE1-5C3B-2287-B9E3-9F0376DF306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552944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5" name="Text Placeholder 39">
            <a:extLst>
              <a:ext uri="{FF2B5EF4-FFF2-40B4-BE49-F238E27FC236}">
                <a16:creationId xmlns:a16="http://schemas.microsoft.com/office/drawing/2014/main" id="{4B62DCAF-9B73-498E-0829-9496E739183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9756648" y="4123944"/>
            <a:ext cx="1371600" cy="365760"/>
          </a:xfrm>
        </p:spPr>
        <p:txBody>
          <a:bodyPr anchor="t">
            <a:noAutofit/>
          </a:bodyPr>
          <a:lstStyle>
            <a:lvl1pPr marL="0" indent="0" algn="l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6" name="Text Placeholder 39">
            <a:extLst>
              <a:ext uri="{FF2B5EF4-FFF2-40B4-BE49-F238E27FC236}">
                <a16:creationId xmlns:a16="http://schemas.microsoft.com/office/drawing/2014/main" id="{B6877860-2940-382D-E00F-3B733A253F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756648" y="4498848"/>
            <a:ext cx="1362456" cy="954107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8A238256-237D-24D6-5A38-E198DB1EB60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41276" y="2393352"/>
            <a:ext cx="712573" cy="12939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58A92CDD-5053-BFA6-FEE3-50FFA7D6EE81}"/>
              </a:ext>
            </a:extLst>
          </p:cNvPr>
          <p:cNvCxnSpPr>
            <a:cxnSpLocks/>
          </p:cNvCxnSpPr>
          <p:nvPr userDrawn="1"/>
        </p:nvCxnSpPr>
        <p:spPr>
          <a:xfrm>
            <a:off x="1753849" y="2393352"/>
            <a:ext cx="2170451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8AC28C8B-11F4-0BED-1FE8-E10E4DD3030A}"/>
              </a:ext>
            </a:extLst>
          </p:cNvPr>
          <p:cNvCxnSpPr>
            <a:cxnSpLocks/>
          </p:cNvCxnSpPr>
          <p:nvPr userDrawn="1"/>
        </p:nvCxnSpPr>
        <p:spPr>
          <a:xfrm>
            <a:off x="3924300" y="2391883"/>
            <a:ext cx="2171700" cy="0"/>
          </a:xfrm>
          <a:prstGeom prst="line">
            <a:avLst/>
          </a:prstGeom>
          <a:ln w="3810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EF058929-9E17-5F0C-C475-EBB62C0D1468}"/>
              </a:ext>
            </a:extLst>
          </p:cNvPr>
          <p:cNvCxnSpPr>
            <a:cxnSpLocks/>
          </p:cNvCxnSpPr>
          <p:nvPr userDrawn="1"/>
        </p:nvCxnSpPr>
        <p:spPr>
          <a:xfrm>
            <a:off x="6096000" y="2391883"/>
            <a:ext cx="2161515" cy="1440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17667C6C-7D88-4368-2395-8414D68B5C3B}"/>
              </a:ext>
            </a:extLst>
          </p:cNvPr>
          <p:cNvCxnSpPr>
            <a:cxnSpLocks/>
          </p:cNvCxnSpPr>
          <p:nvPr userDrawn="1"/>
        </p:nvCxnSpPr>
        <p:spPr>
          <a:xfrm>
            <a:off x="8257515" y="2402544"/>
            <a:ext cx="2189197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D9354D76-073A-C99D-A74A-389343736C7D}"/>
              </a:ext>
            </a:extLst>
          </p:cNvPr>
          <p:cNvCxnSpPr>
            <a:cxnSpLocks/>
          </p:cNvCxnSpPr>
          <p:nvPr userDrawn="1"/>
        </p:nvCxnSpPr>
        <p:spPr>
          <a:xfrm>
            <a:off x="10446712" y="2398796"/>
            <a:ext cx="66853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 Placeholder 88">
            <a:extLst>
              <a:ext uri="{FF2B5EF4-FFF2-40B4-BE49-F238E27FC236}">
                <a16:creationId xmlns:a16="http://schemas.microsoft.com/office/drawing/2014/main" id="{F16DF89E-D658-4FD6-396D-5BDB8D50DCF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630551" y="2287828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88" name="Text Placeholder 87">
            <a:extLst>
              <a:ext uri="{FF2B5EF4-FFF2-40B4-BE49-F238E27FC236}">
                <a16:creationId xmlns:a16="http://schemas.microsoft.com/office/drawing/2014/main" id="{B15E5DF8-5D98-0B9D-2EA1-44D9BB4CDAD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05163" y="2292868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87" name="Text Placeholder 86">
            <a:extLst>
              <a:ext uri="{FF2B5EF4-FFF2-40B4-BE49-F238E27FC236}">
                <a16:creationId xmlns:a16="http://schemas.microsoft.com/office/drawing/2014/main" id="{143A506F-C19F-441F-4497-D86E9AB332F1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984012" y="2288841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44F32027-9269-C3DC-33AC-A69C99A8A0C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7690" y="2297879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85" name="Text Placeholder 84">
            <a:extLst>
              <a:ext uri="{FF2B5EF4-FFF2-40B4-BE49-F238E27FC236}">
                <a16:creationId xmlns:a16="http://schemas.microsoft.com/office/drawing/2014/main" id="{F3D9D69A-000C-EF97-2383-3A915A07BB2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342014" y="2290384"/>
            <a:ext cx="209396" cy="209396"/>
          </a:xfrm>
          <a:custGeom>
            <a:avLst/>
            <a:gdLst>
              <a:gd name="connsiteX0" fmla="*/ 104698 w 209396"/>
              <a:gd name="connsiteY0" fmla="*/ 0 h 209396"/>
              <a:gd name="connsiteX1" fmla="*/ 209396 w 209396"/>
              <a:gd name="connsiteY1" fmla="*/ 104698 h 209396"/>
              <a:gd name="connsiteX2" fmla="*/ 104698 w 209396"/>
              <a:gd name="connsiteY2" fmla="*/ 209396 h 209396"/>
              <a:gd name="connsiteX3" fmla="*/ 0 w 209396"/>
              <a:gd name="connsiteY3" fmla="*/ 104698 h 209396"/>
              <a:gd name="connsiteX4" fmla="*/ 104698 w 209396"/>
              <a:gd name="connsiteY4" fmla="*/ 0 h 209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396" h="209396">
                <a:moveTo>
                  <a:pt x="104698" y="0"/>
                </a:moveTo>
                <a:cubicBezTo>
                  <a:pt x="162521" y="0"/>
                  <a:pt x="209396" y="46875"/>
                  <a:pt x="209396" y="104698"/>
                </a:cubicBezTo>
                <a:cubicBezTo>
                  <a:pt x="209396" y="162521"/>
                  <a:pt x="162521" y="209396"/>
                  <a:pt x="104698" y="209396"/>
                </a:cubicBezTo>
                <a:cubicBezTo>
                  <a:pt x="46875" y="209396"/>
                  <a:pt x="0" y="162521"/>
                  <a:pt x="0" y="104698"/>
                </a:cubicBezTo>
                <a:cubicBezTo>
                  <a:pt x="0" y="46875"/>
                  <a:pt x="46875" y="0"/>
                  <a:pt x="104698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8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2C6418-CE5B-4B8C-B48B-D6F073C66673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16AE84D-804E-4F85-82B7-285B04368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C71AD41-83D3-44A4-95DE-0B49CF702782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7340631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EB68C9D-2145-4CC0-9F00-198AA56E38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5089" y="2178387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974C254A-D1C1-7C23-7A97-D08B5EF74F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724866" y="2178387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FD22F399-84EB-DA43-D72E-972541FA68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538351" y="2139219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293D7505-3D5F-5EC7-DA15-D6C2DF6E28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41823" y="2139219"/>
            <a:ext cx="1920240" cy="192024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95D410CB-8838-F5FE-B127-40EB466A162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5734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9">
            <a:extLst>
              <a:ext uri="{FF2B5EF4-FFF2-40B4-BE49-F238E27FC236}">
                <a16:creationId xmlns:a16="http://schemas.microsoft.com/office/drawing/2014/main" id="{4AB9408A-B6CD-B62B-A40C-113C980EF1F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451468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39">
            <a:extLst>
              <a:ext uri="{FF2B5EF4-FFF2-40B4-BE49-F238E27FC236}">
                <a16:creationId xmlns:a16="http://schemas.microsoft.com/office/drawing/2014/main" id="{61463C70-6782-0D6E-7762-61E56776264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4031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Text Placeholder 39">
            <a:extLst>
              <a:ext uri="{FF2B5EF4-FFF2-40B4-BE49-F238E27FC236}">
                <a16:creationId xmlns:a16="http://schemas.microsoft.com/office/drawing/2014/main" id="{E4A9BFDF-CD6B-DB2B-93AB-335CC2AE455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9067503" y="4507992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39">
            <a:extLst>
              <a:ext uri="{FF2B5EF4-FFF2-40B4-BE49-F238E27FC236}">
                <a16:creationId xmlns:a16="http://schemas.microsoft.com/office/drawing/2014/main" id="{D4374427-D19A-E579-3D78-7A08CED4EE8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5734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Text Placeholder 39">
            <a:extLst>
              <a:ext uri="{FF2B5EF4-FFF2-40B4-BE49-F238E27FC236}">
                <a16:creationId xmlns:a16="http://schemas.microsoft.com/office/drawing/2014/main" id="{1F400EB7-1FDE-3683-C9B4-63413EE5EA4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451468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Text Placeholder 39">
            <a:extLst>
              <a:ext uri="{FF2B5EF4-FFF2-40B4-BE49-F238E27FC236}">
                <a16:creationId xmlns:a16="http://schemas.microsoft.com/office/drawing/2014/main" id="{5D8F7F98-168C-5B0E-F2F8-A4AD7BA597D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264031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39">
            <a:extLst>
              <a:ext uri="{FF2B5EF4-FFF2-40B4-BE49-F238E27FC236}">
                <a16:creationId xmlns:a16="http://schemas.microsoft.com/office/drawing/2014/main" id="{C5A299EB-BF79-F241-A67B-AD318037BB5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067503" y="4901184"/>
            <a:ext cx="2468880" cy="365760"/>
          </a:xfr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0">
                <a:solidFill>
                  <a:schemeClr val="tx2"/>
                </a:solidFill>
                <a:latin typeface="+mn-lt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38600C-73CB-48B4-9A32-F341C9A3D374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AED22F3-26AB-40DB-B6D9-2FD06AF79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1A18EA-4C4C-40EF-9582-38D2C855837A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371092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BC9BD-3806-4E16-A033-BEFF03F49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DF6EF7-3E42-4B71-91DF-101AD36185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44353A-A281-43AA-9C67-B482E6F0B8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6400" y="610774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Georgia Department of Community Affairs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67F7F0A-A3E2-4A86-9EB6-120D8E3306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77600" y="5949791"/>
            <a:ext cx="6096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618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81" r:id="rId2"/>
    <p:sldLayoutId id="2147483780" r:id="rId3"/>
    <p:sldLayoutId id="2147483660" r:id="rId4"/>
    <p:sldLayoutId id="2147483779" r:id="rId5"/>
    <p:sldLayoutId id="2147483768" r:id="rId6"/>
    <p:sldLayoutId id="2147483770" r:id="rId7"/>
    <p:sldLayoutId id="2147483769" r:id="rId8"/>
    <p:sldLayoutId id="2147483747" r:id="rId9"/>
    <p:sldLayoutId id="2147483751" r:id="rId10"/>
    <p:sldLayoutId id="2147483670" r:id="rId11"/>
    <p:sldLayoutId id="2147483762" r:id="rId12"/>
    <p:sldLayoutId id="2147483745" r:id="rId13"/>
    <p:sldLayoutId id="2147483746" r:id="rId14"/>
    <p:sldLayoutId id="2147483708" r:id="rId15"/>
    <p:sldLayoutId id="2147483761" r:id="rId16"/>
    <p:sldLayoutId id="2147483774" r:id="rId17"/>
    <p:sldLayoutId id="2147483732" r:id="rId18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B7182258-203C-4F5C-A3E3-CE75A4329792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2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7344" y="548640"/>
            <a:ext cx="10497312" cy="114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7344" y="1825625"/>
            <a:ext cx="1049731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77600" y="5949791"/>
            <a:ext cx="609600" cy="6810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93CAF254-72B9-406C-9E86-C9D983240C8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BAD0A3A-D1F3-46C7-B5AC-31A176125F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6400" y="6107747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9456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65" r:id="rId2"/>
    <p:sldLayoutId id="2147483696" r:id="rId3"/>
    <p:sldLayoutId id="2147483697" r:id="rId4"/>
    <p:sldLayoutId id="2147483698" r:id="rId5"/>
    <p:sldLayoutId id="2147483763" r:id="rId6"/>
    <p:sldLayoutId id="2147483764" r:id="rId7"/>
    <p:sldLayoutId id="2147483711" r:id="rId8"/>
    <p:sldLayoutId id="2147483753" r:id="rId9"/>
    <p:sldLayoutId id="2147483700" r:id="rId10"/>
    <p:sldLayoutId id="2147483701" r:id="rId11"/>
    <p:sldLayoutId id="2147483759" r:id="rId12"/>
    <p:sldLayoutId id="2147483758" r:id="rId13"/>
    <p:sldLayoutId id="2147483757" r:id="rId14"/>
    <p:sldLayoutId id="2147483754" r:id="rId15"/>
    <p:sldLayoutId id="2147483771" r:id="rId16"/>
    <p:sldLayoutId id="2147483756" r:id="rId17"/>
    <p:sldLayoutId id="2147483755" r:id="rId18"/>
    <p:sldLayoutId id="2147483733" r:id="rId19"/>
    <p:sldLayoutId id="2147483734" r:id="rId2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9.svg"/><Relationship Id="rId4" Type="http://schemas.openxmlformats.org/officeDocument/2006/relationships/diagramLayout" Target="../diagrams/layout2.xml"/><Relationship Id="rId9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ca.georgia.gov/financing-tools/infrastructure/community-development-block-grants-cdbg/cdbg-innovative-grant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spcAft>
                <a:spcPts val="1800"/>
              </a:spcAft>
            </a:pPr>
            <a:r>
              <a:rPr lang="en-US" sz="5400" dirty="0"/>
              <a:t>DCA CDBG Innovative Grant Program</a:t>
            </a:r>
          </a:p>
          <a:p>
            <a:r>
              <a:rPr lang="en-US" sz="3200" dirty="0"/>
              <a:t>Transformational Change through</a:t>
            </a:r>
          </a:p>
          <a:p>
            <a:r>
              <a:rPr lang="en-US" sz="3200" dirty="0"/>
              <a:t>Community Development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Purpose &amp; Vision</a:t>
            </a:r>
          </a:p>
        </p:txBody>
      </p:sp>
      <p:graphicFrame>
        <p:nvGraphicFramePr>
          <p:cNvPr id="58" name="Content Placeholder 2">
            <a:extLst>
              <a:ext uri="{FF2B5EF4-FFF2-40B4-BE49-F238E27FC236}">
                <a16:creationId xmlns:a16="http://schemas.microsoft.com/office/drawing/2014/main" id="{9A8EE6ED-3FB2-9BB1-C862-CFBCE1F03B0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7063451"/>
              </p:ext>
            </p:extLst>
          </p:nvPr>
        </p:nvGraphicFramePr>
        <p:xfrm>
          <a:off x="638502" y="1594396"/>
          <a:ext cx="11112063" cy="4617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D1AE66-B162-A0B3-0A94-820344886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928BF5C6-0FEA-8A59-CC04-01652100FD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0511310"/>
              </p:ext>
            </p:extLst>
          </p:nvPr>
        </p:nvGraphicFramePr>
        <p:xfrm>
          <a:off x="838200" y="1825624"/>
          <a:ext cx="10947400" cy="44837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81DB4F-3C29-0302-4C84-2068BE7AFB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3</a:t>
            </a:fld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EFE3E1E-C0DC-7F27-5F52-1891E5001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Eligibility and Requirements</a:t>
            </a:r>
          </a:p>
        </p:txBody>
      </p:sp>
      <p:pic>
        <p:nvPicPr>
          <p:cNvPr id="7" name="Graphic 6" descr="Paperclip">
            <a:extLst>
              <a:ext uri="{FF2B5EF4-FFF2-40B4-BE49-F238E27FC236}">
                <a16:creationId xmlns:a16="http://schemas.microsoft.com/office/drawing/2014/main" id="{80AA51AC-9C2E-9B33-50DD-DCF8CA30CB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8345" y="2165578"/>
            <a:ext cx="914400" cy="914400"/>
          </a:xfrm>
          <a:prstGeom prst="rect">
            <a:avLst/>
          </a:prstGeom>
        </p:spPr>
      </p:pic>
      <p:pic>
        <p:nvPicPr>
          <p:cNvPr id="10" name="Graphic 9" descr="Checklist outline">
            <a:extLst>
              <a:ext uri="{FF2B5EF4-FFF2-40B4-BE49-F238E27FC236}">
                <a16:creationId xmlns:a16="http://schemas.microsoft.com/office/drawing/2014/main" id="{2E733EEB-BF87-DE93-4C60-82869F84F8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854700" y="2300514"/>
            <a:ext cx="914400" cy="914400"/>
          </a:xfrm>
          <a:prstGeom prst="rect">
            <a:avLst/>
          </a:prstGeom>
        </p:spPr>
      </p:pic>
      <p:pic>
        <p:nvPicPr>
          <p:cNvPr id="13" name="Graphic 12" descr="Bank outline">
            <a:extLst>
              <a:ext uri="{FF2B5EF4-FFF2-40B4-BE49-F238E27FC236}">
                <a16:creationId xmlns:a16="http://schemas.microsoft.com/office/drawing/2014/main" id="{2E936190-0DC2-92B4-A7B0-44168CF86D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463800" y="2300514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DD46B89-BE45-C484-F4F3-E20C6BD9A492}"/>
              </a:ext>
            </a:extLst>
          </p:cNvPr>
          <p:cNvSpPr txBox="1"/>
          <p:nvPr/>
        </p:nvSpPr>
        <p:spPr>
          <a:xfrm>
            <a:off x="1324332" y="3218540"/>
            <a:ext cx="2797629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000"/>
              </a:spcBef>
            </a:pPr>
            <a:r>
              <a:rPr lang="en-US" sz="2400" b="1" dirty="0"/>
              <a:t>Eligible Applicants</a:t>
            </a:r>
          </a:p>
          <a:p>
            <a:pPr lvl="0" algn="ctr">
              <a:spcBef>
                <a:spcPts val="1000"/>
              </a:spcBef>
            </a:pPr>
            <a:r>
              <a:rPr lang="en-US" sz="2400" dirty="0"/>
              <a:t>Non-entitlement local governments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548F62-881C-D571-B3F5-9742ED6ADA6D}"/>
              </a:ext>
            </a:extLst>
          </p:cNvPr>
          <p:cNvSpPr txBox="1"/>
          <p:nvPr/>
        </p:nvSpPr>
        <p:spPr>
          <a:xfrm>
            <a:off x="4608092" y="3214914"/>
            <a:ext cx="2961109" cy="243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000"/>
              </a:spcBef>
            </a:pPr>
            <a:r>
              <a:rPr lang="en-US" sz="2400" b="1" dirty="0"/>
              <a:t>Eligible Activities</a:t>
            </a:r>
          </a:p>
          <a:p>
            <a:pPr lvl="0" algn="ctr">
              <a:spcBef>
                <a:spcPts val="1000"/>
              </a:spcBef>
            </a:pPr>
            <a:r>
              <a:rPr lang="en-US" sz="2400" dirty="0"/>
              <a:t>Any activities outlined in HCDA of 1974; benefitting </a:t>
            </a:r>
            <a:r>
              <a:rPr lang="en-US" sz="2400" b="1" dirty="0"/>
              <a:t>51%</a:t>
            </a:r>
            <a:r>
              <a:rPr lang="en-US" sz="2400" dirty="0"/>
              <a:t> of LMI individuals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6A5C236-25B5-1701-1EFD-DC42863C0DA5}"/>
              </a:ext>
            </a:extLst>
          </p:cNvPr>
          <p:cNvSpPr txBox="1"/>
          <p:nvPr/>
        </p:nvSpPr>
        <p:spPr>
          <a:xfrm>
            <a:off x="7670802" y="3214914"/>
            <a:ext cx="4049486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000"/>
              </a:spcBef>
            </a:pPr>
            <a:r>
              <a:rPr lang="en-US" sz="2400" b="1" dirty="0"/>
              <a:t>Project Threshold Requirements</a:t>
            </a:r>
          </a:p>
          <a:p>
            <a:pPr lvl="0" algn="ctr">
              <a:spcBef>
                <a:spcPts val="1000"/>
              </a:spcBef>
            </a:pPr>
            <a:r>
              <a:rPr lang="en-US" sz="2400" dirty="0"/>
              <a:t>Meet 4-yr implementation timeline, demonstrate need, feasibility, capacity / experience </a:t>
            </a:r>
          </a:p>
          <a:p>
            <a:pPr lvl="0" algn="ctr">
              <a:spcBef>
                <a:spcPts val="1000"/>
              </a:spcBef>
            </a:pPr>
            <a:endParaRPr lang="en-US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4264E7-09C3-9F75-BACA-E228D4D9DB7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317868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94" y="1070800"/>
            <a:ext cx="3939688" cy="558312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Funding Amount &amp; Caps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B41C4A4-544F-BD9C-D99D-0A8A2CA4FAE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8235672"/>
              </p:ext>
            </p:extLst>
          </p:nvPr>
        </p:nvGraphicFramePr>
        <p:xfrm>
          <a:off x="5260935" y="634326"/>
          <a:ext cx="6245265" cy="5589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09303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Match Requirement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506F6F-9C76-F48E-8736-D886622270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0842660"/>
              </p:ext>
            </p:extLst>
          </p:nvPr>
        </p:nvGraphicFramePr>
        <p:xfrm>
          <a:off x="838200" y="1825625"/>
          <a:ext cx="10515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470109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Application Process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1E91608-9C6B-52BB-88E5-E4EA3B5A029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2794052"/>
              </p:ext>
            </p:extLst>
          </p:nvPr>
        </p:nvGraphicFramePr>
        <p:xfrm>
          <a:off x="161157" y="800675"/>
          <a:ext cx="11053379" cy="52566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6083BD09-92CC-CB56-6E60-1BFF176D919B}"/>
              </a:ext>
            </a:extLst>
          </p:cNvPr>
          <p:cNvSpPr txBox="1"/>
          <p:nvPr/>
        </p:nvSpPr>
        <p:spPr>
          <a:xfrm>
            <a:off x="1075436" y="5142925"/>
            <a:ext cx="107568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/>
              <a:t>*Must be compliant with state reporting requirements before a full application will be accepted.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EFE0A3-E73A-8602-AF75-4268276086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CFDD5E-0BF7-3BE1-5C9E-6AAE9F9F2A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  <p:pic>
        <p:nvPicPr>
          <p:cNvPr id="5" name="Picture 4">
            <a:hlinkClick r:id="rId3"/>
            <a:extLst>
              <a:ext uri="{FF2B5EF4-FFF2-40B4-BE49-F238E27FC236}">
                <a16:creationId xmlns:a16="http://schemas.microsoft.com/office/drawing/2014/main" id="{DB01D985-2A80-2991-E316-05B33E44A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1290" y="214644"/>
            <a:ext cx="9531840" cy="589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4702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183F08-9014-3A2F-A02C-16416AD642F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8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62FF51-2650-2A2F-C2FF-33DE53C3670D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solidFill>
            <a:schemeClr val="accent3"/>
          </a:solidFill>
        </p:spPr>
        <p:txBody>
          <a:bodyPr/>
          <a:lstStyle/>
          <a:p>
            <a:pPr marL="0" indent="0"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Project Information</a:t>
            </a:r>
          </a:p>
          <a:p>
            <a:r>
              <a:rPr lang="en-US" dirty="0"/>
              <a:t>Project Title</a:t>
            </a:r>
          </a:p>
          <a:p>
            <a:r>
              <a:rPr lang="en-US" dirty="0"/>
              <a:t>Project Description</a:t>
            </a:r>
          </a:p>
          <a:p>
            <a:r>
              <a:rPr lang="en-US" dirty="0"/>
              <a:t>National Objective</a:t>
            </a:r>
          </a:p>
          <a:p>
            <a:r>
              <a:rPr lang="en-US" dirty="0"/>
              <a:t>Proposed Activities</a:t>
            </a:r>
          </a:p>
          <a:p>
            <a:r>
              <a:rPr lang="en-US" dirty="0"/>
              <a:t>Project Timeline</a:t>
            </a:r>
          </a:p>
          <a:p>
            <a:r>
              <a:rPr lang="en-US" dirty="0"/>
              <a:t>Project location</a:t>
            </a:r>
          </a:p>
          <a:p>
            <a:r>
              <a:rPr lang="en-US" dirty="0"/>
              <a:t>SDS changes required?</a:t>
            </a:r>
          </a:p>
          <a:p>
            <a:r>
              <a:rPr lang="en-US" dirty="0"/>
              <a:t>Subrecipients/Partners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84DAC3-45CB-3B79-F2F8-1BCD558BE1D7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Innovation</a:t>
            </a:r>
          </a:p>
          <a:p>
            <a:r>
              <a:rPr lang="en-US" dirty="0"/>
              <a:t>Transformational Impact</a:t>
            </a:r>
          </a:p>
          <a:p>
            <a:r>
              <a:rPr lang="en-US" dirty="0"/>
              <a:t>Capacity and Experience</a:t>
            </a:r>
          </a:p>
          <a:p>
            <a:r>
              <a:rPr lang="en-US" dirty="0"/>
              <a:t>Demonstrated Need</a:t>
            </a:r>
          </a:p>
          <a:p>
            <a:r>
              <a:rPr lang="en-US" dirty="0"/>
              <a:t>Feasibility: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D0074DD-2B7D-F92F-5F5C-DCC563F5DCAF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051672" y="1819274"/>
            <a:ext cx="3672241" cy="4130517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Compliance</a:t>
            </a:r>
          </a:p>
          <a:p>
            <a:r>
              <a:rPr lang="en-US" dirty="0"/>
              <a:t>Procurement</a:t>
            </a:r>
          </a:p>
          <a:p>
            <a:r>
              <a:rPr lang="en-US" dirty="0"/>
              <a:t>Budget Summary</a:t>
            </a:r>
          </a:p>
          <a:p>
            <a:pPr lvl="1"/>
            <a:r>
              <a:rPr lang="en-US" dirty="0"/>
              <a:t>Amount Requested</a:t>
            </a:r>
          </a:p>
          <a:p>
            <a:pPr lvl="1"/>
            <a:r>
              <a:rPr lang="en-US" dirty="0"/>
              <a:t>Total Project Costs</a:t>
            </a:r>
          </a:p>
          <a:p>
            <a:pPr lvl="1"/>
            <a:r>
              <a:rPr lang="en-US" dirty="0"/>
              <a:t>Match Proposed</a:t>
            </a:r>
          </a:p>
          <a:p>
            <a:r>
              <a:rPr lang="en-US" dirty="0"/>
              <a:t>Public Benefit</a:t>
            </a:r>
          </a:p>
          <a:p>
            <a:pPr lvl="1"/>
            <a:r>
              <a:rPr lang="en-US" dirty="0"/>
              <a:t># of persons served</a:t>
            </a:r>
          </a:p>
          <a:p>
            <a:pPr lvl="1"/>
            <a:r>
              <a:rPr lang="en-US" dirty="0"/>
              <a:t># of LMI persons served</a:t>
            </a:r>
          </a:p>
          <a:p>
            <a:pPr lvl="1"/>
            <a:r>
              <a:rPr lang="en-US" dirty="0"/>
              <a:t># of Housing Units (if appl.)</a:t>
            </a:r>
          </a:p>
          <a:p>
            <a:pPr lvl="1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61CBB99-15E5-53DC-87C2-D33E8290F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Pre-Application Content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B9E78D58-6ED3-0E50-631C-6953B5D12900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</p:spTree>
    <p:extLst>
      <p:ext uri="{BB962C8B-B14F-4D97-AF65-F5344CB8AC3E}">
        <p14:creationId xmlns:p14="http://schemas.microsoft.com/office/powerpoint/2010/main" val="220251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Evaluation Criteria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5B87009-AB70-DE93-DE17-BC1CD8B2B2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499565"/>
              </p:ext>
            </p:extLst>
          </p:nvPr>
        </p:nvGraphicFramePr>
        <p:xfrm>
          <a:off x="838200" y="1825625"/>
          <a:ext cx="10515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&amp; Key Dates</a:t>
            </a:r>
          </a:p>
        </p:txBody>
      </p:sp>
      <p:graphicFrame>
        <p:nvGraphicFramePr>
          <p:cNvPr id="13" name="Content Placeholder 2">
            <a:extLst>
              <a:ext uri="{FF2B5EF4-FFF2-40B4-BE49-F238E27FC236}">
                <a16:creationId xmlns:a16="http://schemas.microsoft.com/office/drawing/2014/main" id="{FAE8C805-0607-D120-CBFD-A2FEB45656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9611320"/>
              </p:ext>
            </p:extLst>
          </p:nvPr>
        </p:nvGraphicFramePr>
        <p:xfrm>
          <a:off x="838200" y="1825625"/>
          <a:ext cx="10515600" cy="411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50CABE-CF9F-AE28-EF11-6378C5DEF3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11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EEEDC0-AE89-7286-7674-973589C6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&amp; Compliance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450A9-6F62-02C3-496B-9EAE35187F8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Georgia Department of Community Affairs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07E6C6F4-6260-EED1-A766-019254E7FDF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6069684"/>
              </p:ext>
            </p:extLst>
          </p:nvPr>
        </p:nvGraphicFramePr>
        <p:xfrm>
          <a:off x="847344" y="2037805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437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AC17C53-2150-7109-49EE-247BAD6C37BD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9120" y="1600201"/>
            <a:ext cx="4937760" cy="228600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accent6"/>
                </a:solidFill>
              </a:rPr>
              <a:t>Final Thoughts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A3E32DAA-A08B-A924-77F2-11CAFE85FB2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783023" y="227172"/>
            <a:ext cx="4937760" cy="3907970"/>
          </a:xfrm>
        </p:spPr>
        <p:txBody>
          <a:bodyPr>
            <a:normAutofit fontScale="77500" lnSpcReduction="20000"/>
          </a:bodyPr>
          <a:lstStyle/>
          <a:p>
            <a:pPr marL="571500" indent="-571500">
              <a:lnSpc>
                <a:spcPct val="12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Paint the full picture in the pre-application</a:t>
            </a:r>
          </a:p>
          <a:p>
            <a:pPr marL="571500" indent="-571500">
              <a:lnSpc>
                <a:spcPct val="12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Request meeting with DCA to discuss project </a:t>
            </a:r>
          </a:p>
          <a:p>
            <a:pPr marL="571500" indent="-571500">
              <a:lnSpc>
                <a:spcPct val="120000"/>
              </a:lnSpc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US" dirty="0"/>
              <a:t>Pre-agreement Cost Approval can be granted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0E7DE8-419B-1525-1D8E-9793F1A3B0DE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/>
                </a:solidFill>
              </a:rPr>
              <a:t>Georgia Department of Community Affairs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11869B-DFAA-6BB7-5EC0-91314E11B7A4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93CAF254-72B9-406C-9E86-C9D983240C8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3004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5FF9C2-8A97-460B-97AA-9151CE555E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24000" y="2035097"/>
            <a:ext cx="9144000" cy="36576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11400" dirty="0">
                <a:latin typeface="Baguet Script" panose="00000500000000000000" pitchFamily="2" charset="0"/>
              </a:rPr>
              <a:t>If you can dream it, </a:t>
            </a:r>
          </a:p>
          <a:p>
            <a:pPr>
              <a:lnSpc>
                <a:spcPct val="120000"/>
              </a:lnSpc>
            </a:pPr>
            <a:r>
              <a:rPr lang="en-US" sz="11400" dirty="0">
                <a:latin typeface="Baguet Script" panose="00000500000000000000" pitchFamily="2" charset="0"/>
              </a:rPr>
              <a:t>	you can do it!</a:t>
            </a:r>
          </a:p>
          <a:p>
            <a:endParaRPr lang="en-US" sz="8000" dirty="0">
              <a:latin typeface="Baguet Script" panose="00000500000000000000" pitchFamily="2" charset="0"/>
            </a:endParaRPr>
          </a:p>
          <a:p>
            <a:pPr algn="r"/>
            <a:r>
              <a:rPr lang="en-US" sz="8000" dirty="0">
                <a:latin typeface="Baguet Script" panose="00000500000000000000" pitchFamily="2" charset="0"/>
              </a:rPr>
              <a:t>-- Walt Disney</a:t>
            </a:r>
          </a:p>
        </p:txBody>
      </p:sp>
    </p:spTree>
    <p:extLst>
      <p:ext uri="{BB962C8B-B14F-4D97-AF65-F5344CB8AC3E}">
        <p14:creationId xmlns:p14="http://schemas.microsoft.com/office/powerpoint/2010/main" val="16900257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D28B9F-C1B8-44E3-B756-D6E071690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>
                <a:solidFill>
                  <a:schemeClr val="accent6"/>
                </a:solidFill>
              </a:rPr>
              <a:t>Thanks!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F4B470-E57C-463F-AE4D-C4CBED8513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Glenn Misner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780D93-2293-4E78-812E-71A95F1D7D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82039" y="3779939"/>
            <a:ext cx="3555994" cy="821212"/>
          </a:xfrm>
        </p:spPr>
        <p:txBody>
          <a:bodyPr>
            <a:normAutofit/>
          </a:bodyPr>
          <a:lstStyle/>
          <a:p>
            <a:r>
              <a:rPr lang="en-US" sz="2000" dirty="0"/>
              <a:t>Glenn.misner@dca.ga.gov</a:t>
            </a:r>
          </a:p>
          <a:p>
            <a:r>
              <a:rPr lang="en-US" sz="2000" dirty="0"/>
              <a:t>Direct: 404/679-3138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6B8EC5A-CF3D-4607-A84E-3E0AE16552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457325" y="3785357"/>
            <a:ext cx="4552637" cy="471082"/>
          </a:xfrm>
        </p:spPr>
        <p:txBody>
          <a:bodyPr>
            <a:noAutofit/>
          </a:bodyPr>
          <a:lstStyle/>
          <a:p>
            <a:r>
              <a:rPr lang="en-US" sz="2000" i="1" dirty="0"/>
              <a:t>Director, CDBG Field Services &amp; NSP</a:t>
            </a:r>
            <a:br>
              <a:rPr lang="en-US" sz="2000" i="1" dirty="0"/>
            </a:br>
            <a:r>
              <a:rPr lang="en-US" sz="2000" i="1" dirty="0"/>
              <a:t>Community Finance Division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411D6E8-65A7-4B64-B8F8-66D99179E6A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4000" b="1" dirty="0">
                <a:solidFill>
                  <a:schemeClr val="accent1"/>
                </a:solidFill>
              </a:rPr>
              <a:t>dca.georgia.gov</a:t>
            </a:r>
          </a:p>
        </p:txBody>
      </p:sp>
    </p:spTree>
    <p:extLst>
      <p:ext uri="{BB962C8B-B14F-4D97-AF65-F5344CB8AC3E}">
        <p14:creationId xmlns:p14="http://schemas.microsoft.com/office/powerpoint/2010/main" val="155637476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2">
      <a:dk1>
        <a:srgbClr val="000000"/>
      </a:dk1>
      <a:lt1>
        <a:srgbClr val="FFFFFF"/>
      </a:lt1>
      <a:dk2>
        <a:srgbClr val="000000"/>
      </a:dk2>
      <a:lt2>
        <a:srgbClr val="E4E8EE"/>
      </a:lt2>
      <a:accent1>
        <a:srgbClr val="8DC63F"/>
      </a:accent1>
      <a:accent2>
        <a:srgbClr val="D5E04E"/>
      </a:accent2>
      <a:accent3>
        <a:srgbClr val="C2DFEF"/>
      </a:accent3>
      <a:accent4>
        <a:srgbClr val="AE462D"/>
      </a:accent4>
      <a:accent5>
        <a:srgbClr val="E4E8EE"/>
      </a:accent5>
      <a:accent6>
        <a:srgbClr val="1B3A4D"/>
      </a:accent6>
      <a:hlink>
        <a:srgbClr val="AE462D"/>
      </a:hlink>
      <a:folHlink>
        <a:srgbClr val="1B3A4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0C4878374F59429924A53EC6A1971F" ma:contentTypeVersion="9" ma:contentTypeDescription="Create a new document." ma:contentTypeScope="" ma:versionID="b14e077e6992e2bcea656de799d320cc">
  <xsd:schema xmlns:xsd="http://www.w3.org/2001/XMLSchema" xmlns:xs="http://www.w3.org/2001/XMLSchema" xmlns:p="http://schemas.microsoft.com/office/2006/metadata/properties" xmlns:ns2="c9637c14-bb27-4e6f-93e8-ce3de48661c9" xmlns:ns3="431100d4-4470-42c1-96bc-46686c1829ae" targetNamespace="http://schemas.microsoft.com/office/2006/metadata/properties" ma:root="true" ma:fieldsID="e1ade41d5a4c92538cc9a4da9b4cdace" ns2:_="" ns3:_="">
    <xsd:import namespace="c9637c14-bb27-4e6f-93e8-ce3de48661c9"/>
    <xsd:import namespace="431100d4-4470-42c1-96bc-46686c1829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637c14-bb27-4e6f-93e8-ce3de48661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e84caa5-4932-4209-ae5a-cc2c42c667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1100d4-4470-42c1-96bc-46686c1829a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9e4df687-44af-4f4f-83ce-cc549dc79046}" ma:internalName="TaxCatchAll" ma:showField="CatchAllData" ma:web="431100d4-4470-42c1-96bc-46686c1829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1100d4-4470-42c1-96bc-46686c1829ae" xsi:nil="true"/>
    <lcf76f155ced4ddcb4097134ff3c332f xmlns="c9637c14-bb27-4e6f-93e8-ce3de48661c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2709EEB-4FFD-4BF9-AACD-8B8856450E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7BDCF0-C0A6-46E5-BF4A-7019737853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637c14-bb27-4e6f-93e8-ce3de48661c9"/>
    <ds:schemaRef ds:uri="431100d4-4470-42c1-96bc-46686c1829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322D157-8DCF-45FD-B61C-7DAB32717FEC}">
  <ds:schemaRefs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431100d4-4470-42c1-96bc-46686c1829ae"/>
    <ds:schemaRef ds:uri="c9637c14-bb27-4e6f-93e8-ce3de48661c9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dc9db449-fad6-4fcd-8990-14394088d4ec}" enabled="0" method="" siteId="{dc9db449-fad6-4fcd-8990-14394088d4e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27321</TotalTime>
  <Words>798</Words>
  <Application>Microsoft Office PowerPoint</Application>
  <PresentationFormat>Widescreen</PresentationFormat>
  <Paragraphs>134</Paragraphs>
  <Slides>14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Baguet Script</vt:lpstr>
      <vt:lpstr>Calibri</vt:lpstr>
      <vt:lpstr>Source Sans Pro</vt:lpstr>
      <vt:lpstr>Custom Design</vt:lpstr>
      <vt:lpstr>Office Theme</vt:lpstr>
      <vt:lpstr>PowerPoint Presentation</vt:lpstr>
      <vt:lpstr>Purpose &amp; Vision</vt:lpstr>
      <vt:lpstr>Eligibility and Requirements</vt:lpstr>
      <vt:lpstr>Funding Amount &amp; Caps</vt:lpstr>
      <vt:lpstr>Match Requirement</vt:lpstr>
      <vt:lpstr>Application Process</vt:lpstr>
      <vt:lpstr>PowerPoint Presentation</vt:lpstr>
      <vt:lpstr>Pre-Application Content</vt:lpstr>
      <vt:lpstr>Evaluation Criteria</vt:lpstr>
      <vt:lpstr>Timeline &amp; Key Dates</vt:lpstr>
      <vt:lpstr>Implementation &amp; Compliance</vt:lpstr>
      <vt:lpstr>PowerPoint Presentation</vt:lpstr>
      <vt:lpstr>PowerPoint Presentation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Shayla Moultrie</dc:creator>
  <cp:lastModifiedBy>Shayla Moultrie</cp:lastModifiedBy>
  <cp:revision>211</cp:revision>
  <dcterms:created xsi:type="dcterms:W3CDTF">2023-04-03T19:03:47Z</dcterms:created>
  <dcterms:modified xsi:type="dcterms:W3CDTF">2026-09-25T16:08:16Z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0x010100FA0C4878374F59429924A53EC6A1971F</vt:lpwstr>
  </property>
  <property fmtid="{D5CDD505-2E9C-101B-9397-08002B2CF9AE}" pid="3" name="MediaServiceImageTags">
    <vt:lpwstr/>
  </property>
</Properties>
</file>