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749" r:id="rId8"/>
    <p:sldMasterId id="2147483761" r:id="rId9"/>
  </p:sldMasterIdLst>
  <p:notesMasterIdLst>
    <p:notesMasterId r:id="rId65"/>
  </p:notesMasterIdLst>
  <p:sldIdLst>
    <p:sldId id="257" r:id="rId10"/>
    <p:sldId id="294" r:id="rId11"/>
    <p:sldId id="293" r:id="rId12"/>
    <p:sldId id="297" r:id="rId13"/>
    <p:sldId id="274" r:id="rId14"/>
    <p:sldId id="300" r:id="rId15"/>
    <p:sldId id="275" r:id="rId16"/>
    <p:sldId id="4023" r:id="rId17"/>
    <p:sldId id="288" r:id="rId18"/>
    <p:sldId id="4018" r:id="rId19"/>
    <p:sldId id="4019" r:id="rId20"/>
    <p:sldId id="281" r:id="rId21"/>
    <p:sldId id="4025" r:id="rId22"/>
    <p:sldId id="4032" r:id="rId23"/>
    <p:sldId id="4017" r:id="rId24"/>
    <p:sldId id="4026" r:id="rId25"/>
    <p:sldId id="4027" r:id="rId26"/>
    <p:sldId id="340" r:id="rId27"/>
    <p:sldId id="305" r:id="rId28"/>
    <p:sldId id="296" r:id="rId29"/>
    <p:sldId id="4030" r:id="rId30"/>
    <p:sldId id="4020" r:id="rId31"/>
    <p:sldId id="3981" r:id="rId32"/>
    <p:sldId id="3985" r:id="rId33"/>
    <p:sldId id="3998" r:id="rId34"/>
    <p:sldId id="3986" r:id="rId35"/>
    <p:sldId id="3999" r:id="rId36"/>
    <p:sldId id="3987" r:id="rId37"/>
    <p:sldId id="4000" r:id="rId38"/>
    <p:sldId id="3988" r:id="rId39"/>
    <p:sldId id="4001" r:id="rId40"/>
    <p:sldId id="4002" r:id="rId41"/>
    <p:sldId id="3989" r:id="rId42"/>
    <p:sldId id="4033" r:id="rId43"/>
    <p:sldId id="4034" r:id="rId44"/>
    <p:sldId id="4038" r:id="rId45"/>
    <p:sldId id="306" r:id="rId46"/>
    <p:sldId id="4041" r:id="rId47"/>
    <p:sldId id="4037" r:id="rId48"/>
    <p:sldId id="4035" r:id="rId49"/>
    <p:sldId id="4039" r:id="rId50"/>
    <p:sldId id="4042" r:id="rId51"/>
    <p:sldId id="4003" r:id="rId52"/>
    <p:sldId id="4007" r:id="rId53"/>
    <p:sldId id="310" r:id="rId54"/>
    <p:sldId id="4040" r:id="rId55"/>
    <p:sldId id="4013" r:id="rId56"/>
    <p:sldId id="4028" r:id="rId57"/>
    <p:sldId id="4014" r:id="rId58"/>
    <p:sldId id="4015" r:id="rId59"/>
    <p:sldId id="4024" r:id="rId60"/>
    <p:sldId id="332" r:id="rId61"/>
    <p:sldId id="4029" r:id="rId62"/>
    <p:sldId id="4012" r:id="rId63"/>
    <p:sldId id="33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957"/>
    <a:srgbClr val="376092"/>
    <a:srgbClr val="1B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24589-A72C-49BF-BB24-358BFA16EE6E}" v="17" dt="2025-01-07T12:41:12.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226" autoAdjust="0"/>
  </p:normalViewPr>
  <p:slideViewPr>
    <p:cSldViewPr snapToGrid="0">
      <p:cViewPr>
        <p:scale>
          <a:sx n="75" d="100"/>
          <a:sy n="75" d="100"/>
        </p:scale>
        <p:origin x="974" y="67"/>
      </p:cViewPr>
      <p:guideLst/>
    </p:cSldViewPr>
  </p:slideViewPr>
  <p:notesTextViewPr>
    <p:cViewPr>
      <p:scale>
        <a:sx n="1" d="1"/>
        <a:sy n="1" d="1"/>
      </p:scale>
      <p:origin x="0" y="0"/>
    </p:cViewPr>
  </p:notesTextViewPr>
  <p:sorterViewPr>
    <p:cViewPr>
      <p:scale>
        <a:sx n="75" d="100"/>
        <a:sy n="75" d="100"/>
      </p:scale>
      <p:origin x="0" y="-53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E. Dills" userId="7a350c93-341f-4612-ae47-b779eb31f848" providerId="ADAL" clId="{C1390D83-CFBE-4070-89BE-1B9FD2D57EEF}"/>
    <pc:docChg chg="undo custSel addSld delSld modSld sldOrd">
      <pc:chgData name="James E. Dills" userId="7a350c93-341f-4612-ae47-b779eb31f848" providerId="ADAL" clId="{C1390D83-CFBE-4070-89BE-1B9FD2D57EEF}" dt="2022-09-28T13:44:31.704" v="1642" actId="108"/>
      <pc:docMkLst>
        <pc:docMk/>
      </pc:docMkLst>
      <pc:sldChg chg="modSp mod">
        <pc:chgData name="James E. Dills" userId="7a350c93-341f-4612-ae47-b779eb31f848" providerId="ADAL" clId="{C1390D83-CFBE-4070-89BE-1B9FD2D57EEF}" dt="2022-09-28T12:24:44.723" v="346" actId="113"/>
        <pc:sldMkLst>
          <pc:docMk/>
          <pc:sldMk cId="710085003" sldId="257"/>
        </pc:sldMkLst>
      </pc:sldChg>
      <pc:sldChg chg="addSp modSp mod">
        <pc:chgData name="James E. Dills" userId="7a350c93-341f-4612-ae47-b779eb31f848" providerId="ADAL" clId="{C1390D83-CFBE-4070-89BE-1B9FD2D57EEF}" dt="2022-09-28T13:35:30.734" v="1616"/>
        <pc:sldMkLst>
          <pc:docMk/>
          <pc:sldMk cId="311896797" sldId="274"/>
        </pc:sldMkLst>
      </pc:sldChg>
      <pc:sldChg chg="delSp add del mod ord">
        <pc:chgData name="James E. Dills" userId="7a350c93-341f-4612-ae47-b779eb31f848" providerId="ADAL" clId="{C1390D83-CFBE-4070-89BE-1B9FD2D57EEF}" dt="2022-09-28T12:27:21.896" v="370" actId="2696"/>
        <pc:sldMkLst>
          <pc:docMk/>
          <pc:sldMk cId="1567704915" sldId="274"/>
        </pc:sldMkLst>
      </pc:sldChg>
      <pc:sldChg chg="addSp modSp mod">
        <pc:chgData name="James E. Dills" userId="7a350c93-341f-4612-ae47-b779eb31f848" providerId="ADAL" clId="{C1390D83-CFBE-4070-89BE-1B9FD2D57EEF}" dt="2022-09-28T13:35:41.160" v="1619"/>
        <pc:sldMkLst>
          <pc:docMk/>
          <pc:sldMk cId="1004114217" sldId="275"/>
        </pc:sldMkLst>
      </pc:sldChg>
      <pc:sldChg chg="delSp add del mod ord">
        <pc:chgData name="James E. Dills" userId="7a350c93-341f-4612-ae47-b779eb31f848" providerId="ADAL" clId="{C1390D83-CFBE-4070-89BE-1B9FD2D57EEF}" dt="2022-09-28T12:27:21.896" v="370" actId="2696"/>
        <pc:sldMkLst>
          <pc:docMk/>
          <pc:sldMk cId="4194470587" sldId="275"/>
        </pc:sldMkLst>
      </pc:sldChg>
      <pc:sldChg chg="modSp mod modClrScheme chgLayout">
        <pc:chgData name="James E. Dills" userId="7a350c93-341f-4612-ae47-b779eb31f848" providerId="ADAL" clId="{C1390D83-CFBE-4070-89BE-1B9FD2D57EEF}" dt="2022-09-28T13:24:18.358" v="1407" actId="1076"/>
        <pc:sldMkLst>
          <pc:docMk/>
          <pc:sldMk cId="2298081128" sldId="281"/>
        </pc:sldMkLst>
      </pc:sldChg>
      <pc:sldChg chg="addSp delSp modSp mod delCm modNotesTx">
        <pc:chgData name="James E. Dills" userId="7a350c93-341f-4612-ae47-b779eb31f848" providerId="ADAL" clId="{C1390D83-CFBE-4070-89BE-1B9FD2D57EEF}" dt="2022-09-28T11:41:15.547" v="198" actId="1076"/>
        <pc:sldMkLst>
          <pc:docMk/>
          <pc:sldMk cId="3898642686" sldId="288"/>
        </pc:sldMkLst>
      </pc:sldChg>
      <pc:sldChg chg="modSp mod">
        <pc:chgData name="James E. Dills" userId="7a350c93-341f-4612-ae47-b779eb31f848" providerId="ADAL" clId="{C1390D83-CFBE-4070-89BE-1B9FD2D57EEF}" dt="2022-09-28T12:25:22.048" v="348" actId="1076"/>
        <pc:sldMkLst>
          <pc:docMk/>
          <pc:sldMk cId="3951129922" sldId="293"/>
        </pc:sldMkLst>
      </pc:sldChg>
      <pc:sldChg chg="modSp mod">
        <pc:chgData name="James E. Dills" userId="7a350c93-341f-4612-ae47-b779eb31f848" providerId="ADAL" clId="{C1390D83-CFBE-4070-89BE-1B9FD2D57EEF}" dt="2022-09-28T13:34:16.511" v="1601" actId="1076"/>
        <pc:sldMkLst>
          <pc:docMk/>
          <pc:sldMk cId="3662359896" sldId="294"/>
        </pc:sldMkLst>
      </pc:sldChg>
      <pc:sldChg chg="modSp mod ord">
        <pc:chgData name="James E. Dills" userId="7a350c93-341f-4612-ae47-b779eb31f848" providerId="ADAL" clId="{C1390D83-CFBE-4070-89BE-1B9FD2D57EEF}" dt="2022-09-28T12:41:14.852" v="520"/>
        <pc:sldMkLst>
          <pc:docMk/>
          <pc:sldMk cId="2941070250" sldId="296"/>
        </pc:sldMkLst>
      </pc:sldChg>
      <pc:sldChg chg="del">
        <pc:chgData name="James E. Dills" userId="7a350c93-341f-4612-ae47-b779eb31f848" providerId="ADAL" clId="{C1390D83-CFBE-4070-89BE-1B9FD2D57EEF}" dt="2022-09-28T12:27:21.896" v="370" actId="2696"/>
        <pc:sldMkLst>
          <pc:docMk/>
          <pc:sldMk cId="1796795572" sldId="297"/>
        </pc:sldMkLst>
      </pc:sldChg>
      <pc:sldChg chg="modSp del">
        <pc:chgData name="James E. Dills" userId="7a350c93-341f-4612-ae47-b779eb31f848" providerId="ADAL" clId="{C1390D83-CFBE-4070-89BE-1B9FD2D57EEF}" dt="2022-09-28T12:27:21.896" v="370" actId="2696"/>
        <pc:sldMkLst>
          <pc:docMk/>
          <pc:sldMk cId="902240502" sldId="298"/>
        </pc:sldMkLst>
      </pc:sldChg>
      <pc:sldChg chg="addSp modSp mod">
        <pc:chgData name="James E. Dills" userId="7a350c93-341f-4612-ae47-b779eb31f848" providerId="ADAL" clId="{C1390D83-CFBE-4070-89BE-1B9FD2D57EEF}" dt="2022-09-28T13:35:18.082" v="1615" actId="20577"/>
        <pc:sldMkLst>
          <pc:docMk/>
          <pc:sldMk cId="2314240913" sldId="298"/>
        </pc:sldMkLst>
      </pc:sldChg>
      <pc:sldChg chg="modSp del">
        <pc:chgData name="James E. Dills" userId="7a350c93-341f-4612-ae47-b779eb31f848" providerId="ADAL" clId="{C1390D83-CFBE-4070-89BE-1B9FD2D57EEF}" dt="2022-09-28T12:27:21.896" v="370" actId="2696"/>
        <pc:sldMkLst>
          <pc:docMk/>
          <pc:sldMk cId="404956598" sldId="300"/>
        </pc:sldMkLst>
      </pc:sldChg>
      <pc:sldChg chg="addSp modSp mod">
        <pc:chgData name="James E. Dills" userId="7a350c93-341f-4612-ae47-b779eb31f848" providerId="ADAL" clId="{C1390D83-CFBE-4070-89BE-1B9FD2D57EEF}" dt="2022-09-28T13:35:37.743" v="1618"/>
        <pc:sldMkLst>
          <pc:docMk/>
          <pc:sldMk cId="1864804243" sldId="300"/>
        </pc:sldMkLst>
      </pc:sldChg>
      <pc:sldChg chg="modSp mod modClrScheme chgLayout">
        <pc:chgData name="James E. Dills" userId="7a350c93-341f-4612-ae47-b779eb31f848" providerId="ADAL" clId="{C1390D83-CFBE-4070-89BE-1B9FD2D57EEF}" dt="2022-09-28T13:20:02.091" v="1369" actId="1076"/>
        <pc:sldMkLst>
          <pc:docMk/>
          <pc:sldMk cId="3645380224" sldId="303"/>
        </pc:sldMkLst>
      </pc:sldChg>
      <pc:sldChg chg="modSp mod">
        <pc:chgData name="James E. Dills" userId="7a350c93-341f-4612-ae47-b779eb31f848" providerId="ADAL" clId="{C1390D83-CFBE-4070-89BE-1B9FD2D57EEF}" dt="2022-09-28T13:25:46.264" v="1459" actId="1076"/>
        <pc:sldMkLst>
          <pc:docMk/>
          <pc:sldMk cId="1748020422" sldId="305"/>
        </pc:sldMkLst>
      </pc:sldChg>
      <pc:sldChg chg="del">
        <pc:chgData name="James E. Dills" userId="7a350c93-341f-4612-ae47-b779eb31f848" providerId="ADAL" clId="{C1390D83-CFBE-4070-89BE-1B9FD2D57EEF}" dt="2022-09-28T12:19:42.255" v="281" actId="47"/>
        <pc:sldMkLst>
          <pc:docMk/>
          <pc:sldMk cId="3072107516" sldId="306"/>
        </pc:sldMkLst>
      </pc:sldChg>
      <pc:sldChg chg="addSp delSp modSp mod modClrScheme chgLayout">
        <pc:chgData name="James E. Dills" userId="7a350c93-341f-4612-ae47-b779eb31f848" providerId="ADAL" clId="{C1390D83-CFBE-4070-89BE-1B9FD2D57EEF}" dt="2022-09-28T13:00:36.326" v="847" actId="1076"/>
        <pc:sldMkLst>
          <pc:docMk/>
          <pc:sldMk cId="2177743958" sldId="310"/>
        </pc:sldMkLst>
      </pc:sldChg>
      <pc:sldChg chg="modSp mod modClrScheme chgLayout">
        <pc:chgData name="James E. Dills" userId="7a350c93-341f-4612-ae47-b779eb31f848" providerId="ADAL" clId="{C1390D83-CFBE-4070-89BE-1B9FD2D57EEF}" dt="2022-09-28T13:18:49.967" v="1366" actId="1076"/>
        <pc:sldMkLst>
          <pc:docMk/>
          <pc:sldMk cId="406714399" sldId="332"/>
        </pc:sldMkLst>
      </pc:sldChg>
      <pc:sldChg chg="modSp mod">
        <pc:chgData name="James E. Dills" userId="7a350c93-341f-4612-ae47-b779eb31f848" providerId="ADAL" clId="{C1390D83-CFBE-4070-89BE-1B9FD2D57EEF}" dt="2022-09-28T13:44:31.704" v="1642" actId="108"/>
        <pc:sldMkLst>
          <pc:docMk/>
          <pc:sldMk cId="427325162" sldId="333"/>
        </pc:sldMkLst>
      </pc:sldChg>
      <pc:sldChg chg="del">
        <pc:chgData name="James E. Dills" userId="7a350c93-341f-4612-ae47-b779eb31f848" providerId="ADAL" clId="{C1390D83-CFBE-4070-89BE-1B9FD2D57EEF}" dt="2022-09-28T12:26:01.238" v="349" actId="47"/>
        <pc:sldMkLst>
          <pc:docMk/>
          <pc:sldMk cId="179280615" sldId="339"/>
        </pc:sldMkLst>
      </pc:sldChg>
      <pc:sldChg chg="modSp mod modNotesTx">
        <pc:chgData name="James E. Dills" userId="7a350c93-341f-4612-ae47-b779eb31f848" providerId="ADAL" clId="{C1390D83-CFBE-4070-89BE-1B9FD2D57EEF}" dt="2022-09-28T12:56:43.731" v="779" actId="404"/>
        <pc:sldMkLst>
          <pc:docMk/>
          <pc:sldMk cId="1168872020" sldId="340"/>
        </pc:sldMkLst>
      </pc:sldChg>
      <pc:sldChg chg="modSp mod">
        <pc:chgData name="James E. Dills" userId="7a350c93-341f-4612-ae47-b779eb31f848" providerId="ADAL" clId="{C1390D83-CFBE-4070-89BE-1B9FD2D57EEF}" dt="2022-09-28T12:53:28.337" v="664" actId="1076"/>
        <pc:sldMkLst>
          <pc:docMk/>
          <pc:sldMk cId="2880918436" sldId="4003"/>
        </pc:sldMkLst>
      </pc:sldChg>
      <pc:sldChg chg="del">
        <pc:chgData name="James E. Dills" userId="7a350c93-341f-4612-ae47-b779eb31f848" providerId="ADAL" clId="{C1390D83-CFBE-4070-89BE-1B9FD2D57EEF}" dt="2022-09-28T12:21:24.127" v="290" actId="47"/>
        <pc:sldMkLst>
          <pc:docMk/>
          <pc:sldMk cId="2123103264" sldId="4004"/>
        </pc:sldMkLst>
      </pc:sldChg>
      <pc:sldChg chg="modSp mod">
        <pc:chgData name="James E. Dills" userId="7a350c93-341f-4612-ae47-b779eb31f848" providerId="ADAL" clId="{C1390D83-CFBE-4070-89BE-1B9FD2D57EEF}" dt="2022-09-28T13:40:05.113" v="1633" actId="403"/>
        <pc:sldMkLst>
          <pc:docMk/>
          <pc:sldMk cId="3254756715" sldId="4006"/>
        </pc:sldMkLst>
      </pc:sldChg>
      <pc:sldChg chg="modSp mod">
        <pc:chgData name="James E. Dills" userId="7a350c93-341f-4612-ae47-b779eb31f848" providerId="ADAL" clId="{C1390D83-CFBE-4070-89BE-1B9FD2D57EEF}" dt="2022-09-28T13:39:45.069" v="1625" actId="403"/>
        <pc:sldMkLst>
          <pc:docMk/>
          <pc:sldMk cId="1505485667" sldId="4008"/>
        </pc:sldMkLst>
      </pc:sldChg>
      <pc:sldChg chg="del">
        <pc:chgData name="James E. Dills" userId="7a350c93-341f-4612-ae47-b779eb31f848" providerId="ADAL" clId="{C1390D83-CFBE-4070-89BE-1B9FD2D57EEF}" dt="2022-09-28T12:20:01.261" v="282" actId="47"/>
        <pc:sldMkLst>
          <pc:docMk/>
          <pc:sldMk cId="3067674313" sldId="4010"/>
        </pc:sldMkLst>
      </pc:sldChg>
      <pc:sldChg chg="ord">
        <pc:chgData name="James E. Dills" userId="7a350c93-341f-4612-ae47-b779eb31f848" providerId="ADAL" clId="{C1390D83-CFBE-4070-89BE-1B9FD2D57EEF}" dt="2022-09-28T13:04:21.021" v="1002"/>
        <pc:sldMkLst>
          <pc:docMk/>
          <pc:sldMk cId="258716854" sldId="4011"/>
        </pc:sldMkLst>
      </pc:sldChg>
      <pc:sldChg chg="mod modClrScheme chgLayout">
        <pc:chgData name="James E. Dills" userId="7a350c93-341f-4612-ae47-b779eb31f848" providerId="ADAL" clId="{C1390D83-CFBE-4070-89BE-1B9FD2D57EEF}" dt="2022-09-28T13:41:55.140" v="1640" actId="700"/>
        <pc:sldMkLst>
          <pc:docMk/>
          <pc:sldMk cId="2341334311" sldId="4012"/>
        </pc:sldMkLst>
      </pc:sldChg>
      <pc:sldChg chg="modSp mod ord modClrScheme chgLayout">
        <pc:chgData name="James E. Dills" userId="7a350c93-341f-4612-ae47-b779eb31f848" providerId="ADAL" clId="{C1390D83-CFBE-4070-89BE-1B9FD2D57EEF}" dt="2022-09-28T13:41:03.973" v="1635" actId="20577"/>
        <pc:sldMkLst>
          <pc:docMk/>
          <pc:sldMk cId="2043096252" sldId="4014"/>
        </pc:sldMkLst>
      </pc:sldChg>
      <pc:sldChg chg="modSp mod ord modClrScheme chgLayout">
        <pc:chgData name="James E. Dills" userId="7a350c93-341f-4612-ae47-b779eb31f848" providerId="ADAL" clId="{C1390D83-CFBE-4070-89BE-1B9FD2D57EEF}" dt="2022-09-28T13:18:27.147" v="1364" actId="20577"/>
        <pc:sldMkLst>
          <pc:docMk/>
          <pc:sldMk cId="2625846335" sldId="4015"/>
        </pc:sldMkLst>
      </pc:sldChg>
      <pc:sldChg chg="delSp modSp add del mod ord">
        <pc:chgData name="James E. Dills" userId="7a350c93-341f-4612-ae47-b779eb31f848" providerId="ADAL" clId="{C1390D83-CFBE-4070-89BE-1B9FD2D57EEF}" dt="2022-09-28T13:34:29.408" v="1602" actId="47"/>
        <pc:sldMkLst>
          <pc:docMk/>
          <pc:sldMk cId="3719705704" sldId="4016"/>
        </pc:sldMkLst>
      </pc:sldChg>
      <pc:sldChg chg="addSp delSp modSp add mod ord modNotesTx">
        <pc:chgData name="James E. Dills" userId="7a350c93-341f-4612-ae47-b779eb31f848" providerId="ADAL" clId="{C1390D83-CFBE-4070-89BE-1B9FD2D57EEF}" dt="2022-09-28T13:25:06.673" v="1458" actId="1036"/>
        <pc:sldMkLst>
          <pc:docMk/>
          <pc:sldMk cId="2163952378" sldId="4017"/>
        </pc:sldMkLst>
      </pc:sldChg>
      <pc:sldChg chg="modSp add mod">
        <pc:chgData name="James E. Dills" userId="7a350c93-341f-4612-ae47-b779eb31f848" providerId="ADAL" clId="{C1390D83-CFBE-4070-89BE-1B9FD2D57EEF}" dt="2022-09-28T11:41:48.656" v="201"/>
        <pc:sldMkLst>
          <pc:docMk/>
          <pc:sldMk cId="3644479373" sldId="4018"/>
        </pc:sldMkLst>
      </pc:sldChg>
      <pc:sldChg chg="addSp delSp modSp add mod">
        <pc:chgData name="James E. Dills" userId="7a350c93-341f-4612-ae47-b779eb31f848" providerId="ADAL" clId="{C1390D83-CFBE-4070-89BE-1B9FD2D57EEF}" dt="2022-09-28T11:48:04.774" v="241" actId="1076"/>
        <pc:sldMkLst>
          <pc:docMk/>
          <pc:sldMk cId="3416899659" sldId="4019"/>
        </pc:sldMkLst>
      </pc:sldChg>
      <pc:sldChg chg="addSp delSp modSp add mod ord">
        <pc:chgData name="James E. Dills" userId="7a350c93-341f-4612-ae47-b779eb31f848" providerId="ADAL" clId="{C1390D83-CFBE-4070-89BE-1B9FD2D57EEF}" dt="2022-09-28T12:49:41.453" v="621"/>
        <pc:sldMkLst>
          <pc:docMk/>
          <pc:sldMk cId="2465495363" sldId="4020"/>
        </pc:sldMkLst>
      </pc:sldChg>
      <pc:sldChg chg="addSp modSp mod">
        <pc:chgData name="James E. Dills" userId="7a350c93-341f-4612-ae47-b779eb31f848" providerId="ADAL" clId="{C1390D83-CFBE-4070-89BE-1B9FD2D57EEF}" dt="2022-09-28T13:35:34.527" v="1617"/>
        <pc:sldMkLst>
          <pc:docMk/>
          <pc:sldMk cId="1856954755" sldId="4021"/>
        </pc:sldMkLst>
      </pc:sldChg>
      <pc:sldChg chg="addSp delSp modSp add del mod ord setBg">
        <pc:chgData name="James E. Dills" userId="7a350c93-341f-4612-ae47-b779eb31f848" providerId="ADAL" clId="{C1390D83-CFBE-4070-89BE-1B9FD2D57EEF}" dt="2022-09-28T12:27:21.896" v="370" actId="2696"/>
        <pc:sldMkLst>
          <pc:docMk/>
          <pc:sldMk cId="3910050220" sldId="4021"/>
        </pc:sldMkLst>
      </pc:sldChg>
      <pc:sldChg chg="delSp add del">
        <pc:chgData name="James E. Dills" userId="7a350c93-341f-4612-ae47-b779eb31f848" providerId="ADAL" clId="{C1390D83-CFBE-4070-89BE-1B9FD2D57EEF}" dt="2022-09-28T12:46:38.633" v="600" actId="47"/>
        <pc:sldMkLst>
          <pc:docMk/>
          <pc:sldMk cId="3815553889" sldId="4022"/>
        </pc:sldMkLst>
      </pc:sldChg>
      <pc:sldChg chg="delSp modSp add del mod">
        <pc:chgData name="James E. Dills" userId="7a350c93-341f-4612-ae47-b779eb31f848" providerId="ADAL" clId="{C1390D83-CFBE-4070-89BE-1B9FD2D57EEF}" dt="2022-09-28T12:30:26.400" v="430" actId="47"/>
        <pc:sldMkLst>
          <pc:docMk/>
          <pc:sldMk cId="1711402985" sldId="4023"/>
        </pc:sldMkLst>
      </pc:sldChg>
      <pc:sldChg chg="addSp delSp modSp add mod modClrScheme chgLayout">
        <pc:chgData name="James E. Dills" userId="7a350c93-341f-4612-ae47-b779eb31f848" providerId="ADAL" clId="{C1390D83-CFBE-4070-89BE-1B9FD2D57EEF}" dt="2022-09-28T13:22:25.242" v="1384" actId="1076"/>
        <pc:sldMkLst>
          <pc:docMk/>
          <pc:sldMk cId="2800330709" sldId="4023"/>
        </pc:sldMkLst>
      </pc:sldChg>
      <pc:sldChg chg="modSp add mod modClrScheme chgLayout">
        <pc:chgData name="James E. Dills" userId="7a350c93-341f-4612-ae47-b779eb31f848" providerId="ADAL" clId="{C1390D83-CFBE-4070-89BE-1B9FD2D57EEF}" dt="2022-09-28T13:41:21.109" v="1639" actId="20577"/>
        <pc:sldMkLst>
          <pc:docMk/>
          <pc:sldMk cId="3289933774" sldId="4024"/>
        </pc:sldMkLst>
      </pc:sldChg>
      <pc:sldChg chg="addSp delSp modSp add mod">
        <pc:chgData name="James E. Dills" userId="7a350c93-341f-4612-ae47-b779eb31f848" providerId="ADAL" clId="{C1390D83-CFBE-4070-89BE-1B9FD2D57EEF}" dt="2022-09-28T13:29:45.285" v="1476" actId="1076"/>
        <pc:sldMkLst>
          <pc:docMk/>
          <pc:sldMk cId="3750135573" sldId="4025"/>
        </pc:sldMkLst>
      </pc:sldChg>
    </pc:docChg>
  </pc:docChgLst>
  <pc:docChgLst>
    <pc:chgData name="James E. Dills" userId="7a350c93-341f-4612-ae47-b779eb31f848" providerId="ADAL" clId="{43C0A90C-065F-4393-B1D2-D4F78DC68C8D}"/>
    <pc:docChg chg="undo custSel addSld delSld modSld sldOrd">
      <pc:chgData name="James E. Dills" userId="7a350c93-341f-4612-ae47-b779eb31f848" providerId="ADAL" clId="{43C0A90C-065F-4393-B1D2-D4F78DC68C8D}" dt="2022-09-08T15:12:50.066" v="3628" actId="20577"/>
      <pc:docMkLst>
        <pc:docMk/>
      </pc:docMkLst>
      <pc:sldChg chg="modSp mod">
        <pc:chgData name="James E. Dills" userId="7a350c93-341f-4612-ae47-b779eb31f848" providerId="ADAL" clId="{43C0A90C-065F-4393-B1D2-D4F78DC68C8D}" dt="2022-09-08T11:20:42.774" v="97" actId="1076"/>
        <pc:sldMkLst>
          <pc:docMk/>
          <pc:sldMk cId="710085003" sldId="257"/>
        </pc:sldMkLst>
      </pc:sldChg>
      <pc:sldChg chg="add del">
        <pc:chgData name="James E. Dills" userId="7a350c93-341f-4612-ae47-b779eb31f848" providerId="ADAL" clId="{43C0A90C-065F-4393-B1D2-D4F78DC68C8D}" dt="2022-09-08T14:00:58.907" v="2638" actId="47"/>
        <pc:sldMkLst>
          <pc:docMk/>
          <pc:sldMk cId="1360931422" sldId="269"/>
        </pc:sldMkLst>
      </pc:sldChg>
      <pc:sldChg chg="add del">
        <pc:chgData name="James E. Dills" userId="7a350c93-341f-4612-ae47-b779eb31f848" providerId="ADAL" clId="{43C0A90C-065F-4393-B1D2-D4F78DC68C8D}" dt="2022-09-08T11:18:19.976" v="2" actId="47"/>
        <pc:sldMkLst>
          <pc:docMk/>
          <pc:sldMk cId="258716854" sldId="287"/>
        </pc:sldMkLst>
      </pc:sldChg>
      <pc:sldChg chg="del">
        <pc:chgData name="James E. Dills" userId="7a350c93-341f-4612-ae47-b779eb31f848" providerId="ADAL" clId="{43C0A90C-065F-4393-B1D2-D4F78DC68C8D}" dt="2022-09-08T12:36:08.160" v="1291" actId="47"/>
        <pc:sldMkLst>
          <pc:docMk/>
          <pc:sldMk cId="3760056114" sldId="288"/>
        </pc:sldMkLst>
      </pc:sldChg>
      <pc:sldChg chg="del">
        <pc:chgData name="James E. Dills" userId="7a350c93-341f-4612-ae47-b779eb31f848" providerId="ADAL" clId="{43C0A90C-065F-4393-B1D2-D4F78DC68C8D}" dt="2022-09-08T12:36:08.160" v="1291" actId="47"/>
        <pc:sldMkLst>
          <pc:docMk/>
          <pc:sldMk cId="2048189960" sldId="289"/>
        </pc:sldMkLst>
      </pc:sldChg>
      <pc:sldChg chg="del">
        <pc:chgData name="James E. Dills" userId="7a350c93-341f-4612-ae47-b779eb31f848" providerId="ADAL" clId="{43C0A90C-065F-4393-B1D2-D4F78DC68C8D}" dt="2022-09-08T12:36:08.160" v="1291" actId="47"/>
        <pc:sldMkLst>
          <pc:docMk/>
          <pc:sldMk cId="3581500414" sldId="290"/>
        </pc:sldMkLst>
      </pc:sldChg>
      <pc:sldChg chg="del">
        <pc:chgData name="James E. Dills" userId="7a350c93-341f-4612-ae47-b779eb31f848" providerId="ADAL" clId="{43C0A90C-065F-4393-B1D2-D4F78DC68C8D}" dt="2022-09-08T12:36:08.160" v="1291" actId="47"/>
        <pc:sldMkLst>
          <pc:docMk/>
          <pc:sldMk cId="3294286005" sldId="291"/>
        </pc:sldMkLst>
      </pc:sldChg>
      <pc:sldChg chg="modSp add del mod">
        <pc:chgData name="James E. Dills" userId="7a350c93-341f-4612-ae47-b779eb31f848" providerId="ADAL" clId="{43C0A90C-065F-4393-B1D2-D4F78DC68C8D}" dt="2022-09-08T14:03:39.369" v="2731" actId="47"/>
        <pc:sldMkLst>
          <pc:docMk/>
          <pc:sldMk cId="2045786837" sldId="292"/>
        </pc:sldMkLst>
      </pc:sldChg>
      <pc:sldChg chg="addSp delSp modSp mod ord modNotesTx">
        <pc:chgData name="James E. Dills" userId="7a350c93-341f-4612-ae47-b779eb31f848" providerId="ADAL" clId="{43C0A90C-065F-4393-B1D2-D4F78DC68C8D}" dt="2022-09-08T11:29:46.789" v="371" actId="1076"/>
        <pc:sldMkLst>
          <pc:docMk/>
          <pc:sldMk cId="3951129922" sldId="293"/>
        </pc:sldMkLst>
      </pc:sldChg>
      <pc:sldChg chg="addSp delSp modSp mod ord">
        <pc:chgData name="James E. Dills" userId="7a350c93-341f-4612-ae47-b779eb31f848" providerId="ADAL" clId="{43C0A90C-065F-4393-B1D2-D4F78DC68C8D}" dt="2022-09-08T14:06:10.641" v="2766" actId="6549"/>
        <pc:sldMkLst>
          <pc:docMk/>
          <pc:sldMk cId="3662359896" sldId="294"/>
        </pc:sldMkLst>
      </pc:sldChg>
      <pc:sldChg chg="ord">
        <pc:chgData name="James E. Dills" userId="7a350c93-341f-4612-ae47-b779eb31f848" providerId="ADAL" clId="{43C0A90C-065F-4393-B1D2-D4F78DC68C8D}" dt="2022-09-08T11:52:18.676" v="707"/>
        <pc:sldMkLst>
          <pc:docMk/>
          <pc:sldMk cId="2941070250" sldId="296"/>
        </pc:sldMkLst>
      </pc:sldChg>
      <pc:sldChg chg="del">
        <pc:chgData name="James E. Dills" userId="7a350c93-341f-4612-ae47-b779eb31f848" providerId="ADAL" clId="{43C0A90C-065F-4393-B1D2-D4F78DC68C8D}" dt="2022-09-08T12:00:50.283" v="727" actId="47"/>
        <pc:sldMkLst>
          <pc:docMk/>
          <pc:sldMk cId="1796795572" sldId="297"/>
        </pc:sldMkLst>
      </pc:sldChg>
      <pc:sldChg chg="del">
        <pc:chgData name="James E. Dills" userId="7a350c93-341f-4612-ae47-b779eb31f848" providerId="ADAL" clId="{43C0A90C-065F-4393-B1D2-D4F78DC68C8D}" dt="2022-09-08T12:00:50.283" v="727" actId="47"/>
        <pc:sldMkLst>
          <pc:docMk/>
          <pc:sldMk cId="902240502" sldId="298"/>
        </pc:sldMkLst>
      </pc:sldChg>
      <pc:sldChg chg="del">
        <pc:chgData name="James E. Dills" userId="7a350c93-341f-4612-ae47-b779eb31f848" providerId="ADAL" clId="{43C0A90C-065F-4393-B1D2-D4F78DC68C8D}" dt="2022-09-08T12:00:50.283" v="727" actId="47"/>
        <pc:sldMkLst>
          <pc:docMk/>
          <pc:sldMk cId="404956598" sldId="300"/>
        </pc:sldMkLst>
      </pc:sldChg>
      <pc:sldChg chg="del">
        <pc:chgData name="James E. Dills" userId="7a350c93-341f-4612-ae47-b779eb31f848" providerId="ADAL" clId="{43C0A90C-065F-4393-B1D2-D4F78DC68C8D}" dt="2022-09-08T12:00:50.283" v="727" actId="47"/>
        <pc:sldMkLst>
          <pc:docMk/>
          <pc:sldMk cId="481886331" sldId="301"/>
        </pc:sldMkLst>
      </pc:sldChg>
      <pc:sldChg chg="del ord">
        <pc:chgData name="James E. Dills" userId="7a350c93-341f-4612-ae47-b779eb31f848" providerId="ADAL" clId="{43C0A90C-065F-4393-B1D2-D4F78DC68C8D}" dt="2022-09-08T11:59:48.710" v="726" actId="47"/>
        <pc:sldMkLst>
          <pc:docMk/>
          <pc:sldMk cId="1107225022" sldId="302"/>
        </pc:sldMkLst>
      </pc:sldChg>
      <pc:sldChg chg="ord">
        <pc:chgData name="James E. Dills" userId="7a350c93-341f-4612-ae47-b779eb31f848" providerId="ADAL" clId="{43C0A90C-065F-4393-B1D2-D4F78DC68C8D}" dt="2022-09-08T11:52:18.676" v="707"/>
        <pc:sldMkLst>
          <pc:docMk/>
          <pc:sldMk cId="3645380224" sldId="303"/>
        </pc:sldMkLst>
      </pc:sldChg>
      <pc:sldChg chg="modSp mod ord">
        <pc:chgData name="James E. Dills" userId="7a350c93-341f-4612-ae47-b779eb31f848" providerId="ADAL" clId="{43C0A90C-065F-4393-B1D2-D4F78DC68C8D}" dt="2022-09-08T11:54:56.218" v="723" actId="108"/>
        <pc:sldMkLst>
          <pc:docMk/>
          <pc:sldMk cId="1748020422" sldId="305"/>
        </pc:sldMkLst>
      </pc:sldChg>
      <pc:sldChg chg="ord">
        <pc:chgData name="James E. Dills" userId="7a350c93-341f-4612-ae47-b779eb31f848" providerId="ADAL" clId="{43C0A90C-065F-4393-B1D2-D4F78DC68C8D}" dt="2022-09-08T11:52:18.676" v="707"/>
        <pc:sldMkLst>
          <pc:docMk/>
          <pc:sldMk cId="3072107516" sldId="306"/>
        </pc:sldMkLst>
      </pc:sldChg>
      <pc:sldChg chg="del">
        <pc:chgData name="James E. Dills" userId="7a350c93-341f-4612-ae47-b779eb31f848" providerId="ADAL" clId="{43C0A90C-065F-4393-B1D2-D4F78DC68C8D}" dt="2022-09-08T12:36:08.160" v="1291" actId="47"/>
        <pc:sldMkLst>
          <pc:docMk/>
          <pc:sldMk cId="1831903047" sldId="307"/>
        </pc:sldMkLst>
      </pc:sldChg>
      <pc:sldChg chg="del">
        <pc:chgData name="James E. Dills" userId="7a350c93-341f-4612-ae47-b779eb31f848" providerId="ADAL" clId="{43C0A90C-065F-4393-B1D2-D4F78DC68C8D}" dt="2022-09-08T12:36:08.160" v="1291" actId="47"/>
        <pc:sldMkLst>
          <pc:docMk/>
          <pc:sldMk cId="1884999043" sldId="308"/>
        </pc:sldMkLst>
      </pc:sldChg>
      <pc:sldChg chg="del ord">
        <pc:chgData name="James E. Dills" userId="7a350c93-341f-4612-ae47-b779eb31f848" providerId="ADAL" clId="{43C0A90C-065F-4393-B1D2-D4F78DC68C8D}" dt="2022-09-08T13:46:28.907" v="2319" actId="47"/>
        <pc:sldMkLst>
          <pc:docMk/>
          <pc:sldMk cId="2784814363" sldId="309"/>
        </pc:sldMkLst>
      </pc:sldChg>
      <pc:sldChg chg="modSp mod ord">
        <pc:chgData name="James E. Dills" userId="7a350c93-341f-4612-ae47-b779eb31f848" providerId="ADAL" clId="{43C0A90C-065F-4393-B1D2-D4F78DC68C8D}" dt="2022-09-08T13:57:52.104" v="2561" actId="20577"/>
        <pc:sldMkLst>
          <pc:docMk/>
          <pc:sldMk cId="2177743958" sldId="310"/>
        </pc:sldMkLst>
      </pc:sldChg>
      <pc:sldChg chg="del">
        <pc:chgData name="James E. Dills" userId="7a350c93-341f-4612-ae47-b779eb31f848" providerId="ADAL" clId="{43C0A90C-065F-4393-B1D2-D4F78DC68C8D}" dt="2022-09-08T12:40:25.470" v="1325" actId="47"/>
        <pc:sldMkLst>
          <pc:docMk/>
          <pc:sldMk cId="2199079869" sldId="311"/>
        </pc:sldMkLst>
      </pc:sldChg>
      <pc:sldChg chg="del">
        <pc:chgData name="James E. Dills" userId="7a350c93-341f-4612-ae47-b779eb31f848" providerId="ADAL" clId="{43C0A90C-065F-4393-B1D2-D4F78DC68C8D}" dt="2022-09-08T12:42:17.743" v="1326" actId="47"/>
        <pc:sldMkLst>
          <pc:docMk/>
          <pc:sldMk cId="4082904735" sldId="312"/>
        </pc:sldMkLst>
      </pc:sldChg>
      <pc:sldChg chg="del">
        <pc:chgData name="James E. Dills" userId="7a350c93-341f-4612-ae47-b779eb31f848" providerId="ADAL" clId="{43C0A90C-065F-4393-B1D2-D4F78DC68C8D}" dt="2022-09-08T12:40:25.470" v="1325" actId="47"/>
        <pc:sldMkLst>
          <pc:docMk/>
          <pc:sldMk cId="3086937927" sldId="313"/>
        </pc:sldMkLst>
      </pc:sldChg>
      <pc:sldChg chg="del">
        <pc:chgData name="James E. Dills" userId="7a350c93-341f-4612-ae47-b779eb31f848" providerId="ADAL" clId="{43C0A90C-065F-4393-B1D2-D4F78DC68C8D}" dt="2022-09-08T12:40:25.470" v="1325" actId="47"/>
        <pc:sldMkLst>
          <pc:docMk/>
          <pc:sldMk cId="2412785480" sldId="314"/>
        </pc:sldMkLst>
      </pc:sldChg>
      <pc:sldChg chg="del">
        <pc:chgData name="James E. Dills" userId="7a350c93-341f-4612-ae47-b779eb31f848" providerId="ADAL" clId="{43C0A90C-065F-4393-B1D2-D4F78DC68C8D}" dt="2022-09-08T12:40:25.470" v="1325" actId="47"/>
        <pc:sldMkLst>
          <pc:docMk/>
          <pc:sldMk cId="281290997" sldId="315"/>
        </pc:sldMkLst>
      </pc:sldChg>
      <pc:sldChg chg="del">
        <pc:chgData name="James E. Dills" userId="7a350c93-341f-4612-ae47-b779eb31f848" providerId="ADAL" clId="{43C0A90C-065F-4393-B1D2-D4F78DC68C8D}" dt="2022-09-08T12:40:25.470" v="1325" actId="47"/>
        <pc:sldMkLst>
          <pc:docMk/>
          <pc:sldMk cId="3982779317" sldId="316"/>
        </pc:sldMkLst>
      </pc:sldChg>
      <pc:sldChg chg="del">
        <pc:chgData name="James E. Dills" userId="7a350c93-341f-4612-ae47-b779eb31f848" providerId="ADAL" clId="{43C0A90C-065F-4393-B1D2-D4F78DC68C8D}" dt="2022-09-08T12:40:25.470" v="1325" actId="47"/>
        <pc:sldMkLst>
          <pc:docMk/>
          <pc:sldMk cId="3712957060" sldId="317"/>
        </pc:sldMkLst>
      </pc:sldChg>
      <pc:sldChg chg="del">
        <pc:chgData name="James E. Dills" userId="7a350c93-341f-4612-ae47-b779eb31f848" providerId="ADAL" clId="{43C0A90C-065F-4393-B1D2-D4F78DC68C8D}" dt="2022-09-08T12:40:25.470" v="1325" actId="47"/>
        <pc:sldMkLst>
          <pc:docMk/>
          <pc:sldMk cId="214547457" sldId="318"/>
        </pc:sldMkLst>
      </pc:sldChg>
      <pc:sldChg chg="del">
        <pc:chgData name="James E. Dills" userId="7a350c93-341f-4612-ae47-b779eb31f848" providerId="ADAL" clId="{43C0A90C-065F-4393-B1D2-D4F78DC68C8D}" dt="2022-09-08T12:40:25.470" v="1325" actId="47"/>
        <pc:sldMkLst>
          <pc:docMk/>
          <pc:sldMk cId="3315578848" sldId="319"/>
        </pc:sldMkLst>
      </pc:sldChg>
      <pc:sldChg chg="del">
        <pc:chgData name="James E. Dills" userId="7a350c93-341f-4612-ae47-b779eb31f848" providerId="ADAL" clId="{43C0A90C-065F-4393-B1D2-D4F78DC68C8D}" dt="2022-09-08T12:40:25.470" v="1325" actId="47"/>
        <pc:sldMkLst>
          <pc:docMk/>
          <pc:sldMk cId="2965780619" sldId="320"/>
        </pc:sldMkLst>
      </pc:sldChg>
      <pc:sldChg chg="del">
        <pc:chgData name="James E. Dills" userId="7a350c93-341f-4612-ae47-b779eb31f848" providerId="ADAL" clId="{43C0A90C-065F-4393-B1D2-D4F78DC68C8D}" dt="2022-09-08T12:40:25.470" v="1325" actId="47"/>
        <pc:sldMkLst>
          <pc:docMk/>
          <pc:sldMk cId="3790905749" sldId="321"/>
        </pc:sldMkLst>
      </pc:sldChg>
      <pc:sldChg chg="del">
        <pc:chgData name="James E. Dills" userId="7a350c93-341f-4612-ae47-b779eb31f848" providerId="ADAL" clId="{43C0A90C-065F-4393-B1D2-D4F78DC68C8D}" dt="2022-09-08T12:40:25.470" v="1325" actId="47"/>
        <pc:sldMkLst>
          <pc:docMk/>
          <pc:sldMk cId="1240408712" sldId="322"/>
        </pc:sldMkLst>
      </pc:sldChg>
      <pc:sldChg chg="del">
        <pc:chgData name="James E. Dills" userId="7a350c93-341f-4612-ae47-b779eb31f848" providerId="ADAL" clId="{43C0A90C-065F-4393-B1D2-D4F78DC68C8D}" dt="2022-09-08T12:40:25.470" v="1325" actId="47"/>
        <pc:sldMkLst>
          <pc:docMk/>
          <pc:sldMk cId="2154115345" sldId="323"/>
        </pc:sldMkLst>
      </pc:sldChg>
      <pc:sldChg chg="del">
        <pc:chgData name="James E. Dills" userId="7a350c93-341f-4612-ae47-b779eb31f848" providerId="ADAL" clId="{43C0A90C-065F-4393-B1D2-D4F78DC68C8D}" dt="2022-09-08T12:40:25.470" v="1325" actId="47"/>
        <pc:sldMkLst>
          <pc:docMk/>
          <pc:sldMk cId="1603385382" sldId="324"/>
        </pc:sldMkLst>
      </pc:sldChg>
      <pc:sldChg chg="del">
        <pc:chgData name="James E. Dills" userId="7a350c93-341f-4612-ae47-b779eb31f848" providerId="ADAL" clId="{43C0A90C-065F-4393-B1D2-D4F78DC68C8D}" dt="2022-09-08T12:40:25.470" v="1325" actId="47"/>
        <pc:sldMkLst>
          <pc:docMk/>
          <pc:sldMk cId="975940321" sldId="325"/>
        </pc:sldMkLst>
      </pc:sldChg>
      <pc:sldChg chg="del">
        <pc:chgData name="James E. Dills" userId="7a350c93-341f-4612-ae47-b779eb31f848" providerId="ADAL" clId="{43C0A90C-065F-4393-B1D2-D4F78DC68C8D}" dt="2022-09-08T12:40:25.470" v="1325" actId="47"/>
        <pc:sldMkLst>
          <pc:docMk/>
          <pc:sldMk cId="2777433440" sldId="326"/>
        </pc:sldMkLst>
      </pc:sldChg>
      <pc:sldChg chg="del">
        <pc:chgData name="James E. Dills" userId="7a350c93-341f-4612-ae47-b779eb31f848" providerId="ADAL" clId="{43C0A90C-065F-4393-B1D2-D4F78DC68C8D}" dt="2022-09-08T12:40:25.470" v="1325" actId="47"/>
        <pc:sldMkLst>
          <pc:docMk/>
          <pc:sldMk cId="2685377621" sldId="327"/>
        </pc:sldMkLst>
      </pc:sldChg>
      <pc:sldChg chg="del">
        <pc:chgData name="James E. Dills" userId="7a350c93-341f-4612-ae47-b779eb31f848" providerId="ADAL" clId="{43C0A90C-065F-4393-B1D2-D4F78DC68C8D}" dt="2022-09-08T12:40:25.470" v="1325" actId="47"/>
        <pc:sldMkLst>
          <pc:docMk/>
          <pc:sldMk cId="4149728684" sldId="328"/>
        </pc:sldMkLst>
      </pc:sldChg>
      <pc:sldChg chg="del">
        <pc:chgData name="James E. Dills" userId="7a350c93-341f-4612-ae47-b779eb31f848" providerId="ADAL" clId="{43C0A90C-065F-4393-B1D2-D4F78DC68C8D}" dt="2022-09-08T12:40:25.470" v="1325" actId="47"/>
        <pc:sldMkLst>
          <pc:docMk/>
          <pc:sldMk cId="2067263015" sldId="329"/>
        </pc:sldMkLst>
      </pc:sldChg>
      <pc:sldChg chg="del">
        <pc:chgData name="James E. Dills" userId="7a350c93-341f-4612-ae47-b779eb31f848" providerId="ADAL" clId="{43C0A90C-065F-4393-B1D2-D4F78DC68C8D}" dt="2022-09-08T12:40:25.470" v="1325" actId="47"/>
        <pc:sldMkLst>
          <pc:docMk/>
          <pc:sldMk cId="1404314336" sldId="331"/>
        </pc:sldMkLst>
      </pc:sldChg>
      <pc:sldChg chg="addSp delSp modSp mod">
        <pc:chgData name="James E. Dills" userId="7a350c93-341f-4612-ae47-b779eb31f848" providerId="ADAL" clId="{43C0A90C-065F-4393-B1D2-D4F78DC68C8D}" dt="2022-09-08T14:47:44.942" v="3563" actId="1076"/>
        <pc:sldMkLst>
          <pc:docMk/>
          <pc:sldMk cId="406714399" sldId="332"/>
        </pc:sldMkLst>
      </pc:sldChg>
      <pc:sldChg chg="delSp modSp mod">
        <pc:chgData name="James E. Dills" userId="7a350c93-341f-4612-ae47-b779eb31f848" providerId="ADAL" clId="{43C0A90C-065F-4393-B1D2-D4F78DC68C8D}" dt="2022-09-08T15:12:50.066" v="3628" actId="20577"/>
        <pc:sldMkLst>
          <pc:docMk/>
          <pc:sldMk cId="427325162" sldId="333"/>
        </pc:sldMkLst>
      </pc:sldChg>
      <pc:sldChg chg="delSp modSp add del mod">
        <pc:chgData name="James E. Dills" userId="7a350c93-341f-4612-ae47-b779eb31f848" providerId="ADAL" clId="{43C0A90C-065F-4393-B1D2-D4F78DC68C8D}" dt="2022-09-08T14:01:39.992" v="2643" actId="47"/>
        <pc:sldMkLst>
          <pc:docMk/>
          <pc:sldMk cId="1208635702" sldId="334"/>
        </pc:sldMkLst>
      </pc:sldChg>
      <pc:sldChg chg="modSp add del mod">
        <pc:chgData name="James E. Dills" userId="7a350c93-341f-4612-ae47-b779eb31f848" providerId="ADAL" clId="{43C0A90C-065F-4393-B1D2-D4F78DC68C8D}" dt="2022-09-08T14:00:58.907" v="2638" actId="47"/>
        <pc:sldMkLst>
          <pc:docMk/>
          <pc:sldMk cId="3411208126" sldId="335"/>
        </pc:sldMkLst>
      </pc:sldChg>
      <pc:sldChg chg="modSp add del mod ord modNotesTx">
        <pc:chgData name="James E. Dills" userId="7a350c93-341f-4612-ae47-b779eb31f848" providerId="ADAL" clId="{43C0A90C-065F-4393-B1D2-D4F78DC68C8D}" dt="2022-09-08T11:43:23.526" v="666" actId="47"/>
        <pc:sldMkLst>
          <pc:docMk/>
          <pc:sldMk cId="2074048815" sldId="336"/>
        </pc:sldMkLst>
      </pc:sldChg>
      <pc:sldChg chg="add del">
        <pc:chgData name="James E. Dills" userId="7a350c93-341f-4612-ae47-b779eb31f848" providerId="ADAL" clId="{43C0A90C-065F-4393-B1D2-D4F78DC68C8D}" dt="2022-09-08T14:00:58.907" v="2638" actId="47"/>
        <pc:sldMkLst>
          <pc:docMk/>
          <pc:sldMk cId="3431961412" sldId="337"/>
        </pc:sldMkLst>
      </pc:sldChg>
      <pc:sldChg chg="add del">
        <pc:chgData name="James E. Dills" userId="7a350c93-341f-4612-ae47-b779eb31f848" providerId="ADAL" clId="{43C0A90C-065F-4393-B1D2-D4F78DC68C8D}" dt="2022-09-08T14:00:47.144" v="2637" actId="47"/>
        <pc:sldMkLst>
          <pc:docMk/>
          <pc:sldMk cId="1153708768" sldId="338"/>
        </pc:sldMkLst>
      </pc:sldChg>
      <pc:sldChg chg="addSp delSp modSp add mod">
        <pc:chgData name="James E. Dills" userId="7a350c93-341f-4612-ae47-b779eb31f848" providerId="ADAL" clId="{43C0A90C-065F-4393-B1D2-D4F78DC68C8D}" dt="2022-09-08T11:43:13.139" v="665" actId="1035"/>
        <pc:sldMkLst>
          <pc:docMk/>
          <pc:sldMk cId="179280615" sldId="339"/>
        </pc:sldMkLst>
      </pc:sldChg>
      <pc:sldChg chg="addSp delSp modSp add mod">
        <pc:chgData name="James E. Dills" userId="7a350c93-341f-4612-ae47-b779eb31f848" providerId="ADAL" clId="{43C0A90C-065F-4393-B1D2-D4F78DC68C8D}" dt="2022-09-08T11:55:21.608" v="725" actId="14100"/>
        <pc:sldMkLst>
          <pc:docMk/>
          <pc:sldMk cId="1168872020" sldId="340"/>
        </pc:sldMkLst>
      </pc:sldChg>
      <pc:sldChg chg="addSp delSp modSp add mod modClrScheme chgLayout modNotesTx">
        <pc:chgData name="James E. Dills" userId="7a350c93-341f-4612-ae47-b779eb31f848" providerId="ADAL" clId="{43C0A90C-065F-4393-B1D2-D4F78DC68C8D}" dt="2022-09-08T12:38:19.009" v="1320" actId="1076"/>
        <pc:sldMkLst>
          <pc:docMk/>
          <pc:sldMk cId="2880918436" sldId="4003"/>
        </pc:sldMkLst>
      </pc:sldChg>
      <pc:sldChg chg="addSp delSp modSp add mod modClrScheme chgLayout">
        <pc:chgData name="James E. Dills" userId="7a350c93-341f-4612-ae47-b779eb31f848" providerId="ADAL" clId="{43C0A90C-065F-4393-B1D2-D4F78DC68C8D}" dt="2022-09-08T12:38:48.315" v="1324" actId="700"/>
        <pc:sldMkLst>
          <pc:docMk/>
          <pc:sldMk cId="2123103264" sldId="4004"/>
        </pc:sldMkLst>
      </pc:sldChg>
      <pc:sldChg chg="add del">
        <pc:chgData name="James E. Dills" userId="7a350c93-341f-4612-ae47-b779eb31f848" providerId="ADAL" clId="{43C0A90C-065F-4393-B1D2-D4F78DC68C8D}" dt="2022-09-08T12:09:18.931" v="948" actId="47"/>
        <pc:sldMkLst>
          <pc:docMk/>
          <pc:sldMk cId="1760135214" sldId="4005"/>
        </pc:sldMkLst>
      </pc:sldChg>
      <pc:sldChg chg="add del">
        <pc:chgData name="James E. Dills" userId="7a350c93-341f-4612-ae47-b779eb31f848" providerId="ADAL" clId="{43C0A90C-065F-4393-B1D2-D4F78DC68C8D}" dt="2022-09-08T12:03:18.004" v="815" actId="47"/>
        <pc:sldMkLst>
          <pc:docMk/>
          <pc:sldMk cId="1797192391" sldId="4005"/>
        </pc:sldMkLst>
      </pc:sldChg>
      <pc:sldChg chg="addSp delSp modSp mod modNotesTx">
        <pc:chgData name="James E. Dills" userId="7a350c93-341f-4612-ae47-b779eb31f848" providerId="ADAL" clId="{43C0A90C-065F-4393-B1D2-D4F78DC68C8D}" dt="2022-09-08T12:32:32.510" v="1279" actId="1076"/>
        <pc:sldMkLst>
          <pc:docMk/>
          <pc:sldMk cId="3254756715" sldId="4006"/>
        </pc:sldMkLst>
      </pc:sldChg>
      <pc:sldChg chg="modSp add mod ord">
        <pc:chgData name="James E. Dills" userId="7a350c93-341f-4612-ae47-b779eb31f848" providerId="ADAL" clId="{43C0A90C-065F-4393-B1D2-D4F78DC68C8D}" dt="2022-09-08T12:22:17.207" v="1144" actId="1076"/>
        <pc:sldMkLst>
          <pc:docMk/>
          <pc:sldMk cId="1365373995" sldId="4007"/>
        </pc:sldMkLst>
      </pc:sldChg>
      <pc:sldChg chg="modSp add mod">
        <pc:chgData name="James E. Dills" userId="7a350c93-341f-4612-ae47-b779eb31f848" providerId="ADAL" clId="{43C0A90C-065F-4393-B1D2-D4F78DC68C8D}" dt="2022-09-08T12:34:00.351" v="1284" actId="113"/>
        <pc:sldMkLst>
          <pc:docMk/>
          <pc:sldMk cId="1505485667" sldId="4008"/>
        </pc:sldMkLst>
      </pc:sldChg>
      <pc:sldChg chg="modSp add mod">
        <pc:chgData name="James E. Dills" userId="7a350c93-341f-4612-ae47-b779eb31f848" providerId="ADAL" clId="{43C0A90C-065F-4393-B1D2-D4F78DC68C8D}" dt="2022-09-08T12:35:49.176" v="1290" actId="113"/>
        <pc:sldMkLst>
          <pc:docMk/>
          <pc:sldMk cId="1027893783" sldId="4009"/>
        </pc:sldMkLst>
      </pc:sldChg>
      <pc:sldChg chg="addSp delSp modSp add mod modClrScheme chgLayout modNotesTx">
        <pc:chgData name="James E. Dills" userId="7a350c93-341f-4612-ae47-b779eb31f848" providerId="ADAL" clId="{43C0A90C-065F-4393-B1D2-D4F78DC68C8D}" dt="2022-09-08T14:01:31.405" v="2642"/>
        <pc:sldMkLst>
          <pc:docMk/>
          <pc:sldMk cId="3067674313" sldId="4010"/>
        </pc:sldMkLst>
      </pc:sldChg>
      <pc:sldChg chg="modSp mod ord">
        <pc:chgData name="James E. Dills" userId="7a350c93-341f-4612-ae47-b779eb31f848" providerId="ADAL" clId="{43C0A90C-065F-4393-B1D2-D4F78DC68C8D}" dt="2022-09-08T14:02:04.816" v="2650"/>
        <pc:sldMkLst>
          <pc:docMk/>
          <pc:sldMk cId="258716854" sldId="4011"/>
        </pc:sldMkLst>
      </pc:sldChg>
      <pc:sldChg chg="addSp delSp modSp add mod">
        <pc:chgData name="James E. Dills" userId="7a350c93-341f-4612-ae47-b779eb31f848" providerId="ADAL" clId="{43C0A90C-065F-4393-B1D2-D4F78DC68C8D}" dt="2022-09-08T14:05:54.968" v="2761" actId="1076"/>
        <pc:sldMkLst>
          <pc:docMk/>
          <pc:sldMk cId="2341334311" sldId="4012"/>
        </pc:sldMkLst>
      </pc:sldChg>
      <pc:sldChg chg="addSp delSp modSp add mod">
        <pc:chgData name="James E. Dills" userId="7a350c93-341f-4612-ae47-b779eb31f848" providerId="ADAL" clId="{43C0A90C-065F-4393-B1D2-D4F78DC68C8D}" dt="2022-09-08T14:07:44.958" v="2789" actId="1076"/>
        <pc:sldMkLst>
          <pc:docMk/>
          <pc:sldMk cId="2421736726" sldId="4013"/>
        </pc:sldMkLst>
      </pc:sldChg>
      <pc:sldChg chg="addSp modSp add mod">
        <pc:chgData name="James E. Dills" userId="7a350c93-341f-4612-ae47-b779eb31f848" providerId="ADAL" clId="{43C0A90C-065F-4393-B1D2-D4F78DC68C8D}" dt="2022-09-08T14:48:19.638" v="3591" actId="1076"/>
        <pc:sldMkLst>
          <pc:docMk/>
          <pc:sldMk cId="2043096252" sldId="4014"/>
        </pc:sldMkLst>
      </pc:sldChg>
      <pc:sldChg chg="addSp modSp add mod">
        <pc:chgData name="James E. Dills" userId="7a350c93-341f-4612-ae47-b779eb31f848" providerId="ADAL" clId="{43C0A90C-065F-4393-B1D2-D4F78DC68C8D}" dt="2022-09-08T14:49:07.705" v="3618" actId="20577"/>
        <pc:sldMkLst>
          <pc:docMk/>
          <pc:sldMk cId="2625846335" sldId="4015"/>
        </pc:sldMkLst>
      </pc:sldChg>
    </pc:docChg>
  </pc:docChgLst>
  <pc:docChgLst>
    <pc:chgData name="James E. Dills" userId="7a350c93-341f-4612-ae47-b779eb31f848" providerId="ADAL" clId="{744BEA15-5809-4D93-A4F9-1AC0977238BF}"/>
    <pc:docChg chg="undo custSel addSld delSld modSld sldOrd">
      <pc:chgData name="James E. Dills" userId="7a350c93-341f-4612-ae47-b779eb31f848" providerId="ADAL" clId="{744BEA15-5809-4D93-A4F9-1AC0977238BF}" dt="2024-11-06T14:16:32.653" v="1530" actId="20577"/>
      <pc:docMkLst>
        <pc:docMk/>
      </pc:docMkLst>
      <pc:sldChg chg="modSp mod">
        <pc:chgData name="James E. Dills" userId="7a350c93-341f-4612-ae47-b779eb31f848" providerId="ADAL" clId="{744BEA15-5809-4D93-A4F9-1AC0977238BF}" dt="2024-11-06T12:11:09.838" v="135" actId="20577"/>
        <pc:sldMkLst>
          <pc:docMk/>
          <pc:sldMk cId="710085003" sldId="257"/>
        </pc:sldMkLst>
        <pc:spChg chg="mod">
          <ac:chgData name="James E. Dills" userId="7a350c93-341f-4612-ae47-b779eb31f848" providerId="ADAL" clId="{744BEA15-5809-4D93-A4F9-1AC0977238BF}" dt="2024-11-06T12:09:50.685" v="4"/>
          <ac:spMkLst>
            <pc:docMk/>
            <pc:sldMk cId="710085003" sldId="257"/>
            <ac:spMk id="3" creationId="{00000000-0000-0000-0000-000000000000}"/>
          </ac:spMkLst>
        </pc:spChg>
        <pc:spChg chg="mod">
          <ac:chgData name="James E. Dills" userId="7a350c93-341f-4612-ae47-b779eb31f848" providerId="ADAL" clId="{744BEA15-5809-4D93-A4F9-1AC0977238BF}" dt="2024-11-06T12:11:09.838" v="135" actId="20577"/>
          <ac:spMkLst>
            <pc:docMk/>
            <pc:sldMk cId="710085003" sldId="257"/>
            <ac:spMk id="5" creationId="{00000000-0000-0000-0000-000000000000}"/>
          </ac:spMkLst>
        </pc:spChg>
        <pc:spChg chg="mod">
          <ac:chgData name="James E. Dills" userId="7a350c93-341f-4612-ae47-b779eb31f848" providerId="ADAL" clId="{744BEA15-5809-4D93-A4F9-1AC0977238BF}" dt="2024-11-06T12:09:41.628" v="1"/>
          <ac:spMkLst>
            <pc:docMk/>
            <pc:sldMk cId="710085003" sldId="257"/>
            <ac:spMk id="8" creationId="{00000000-0000-0000-0000-000000000000}"/>
          </ac:spMkLst>
        </pc:spChg>
      </pc:sldChg>
      <pc:sldChg chg="modSp mod">
        <pc:chgData name="James E. Dills" userId="7a350c93-341f-4612-ae47-b779eb31f848" providerId="ADAL" clId="{744BEA15-5809-4D93-A4F9-1AC0977238BF}" dt="2024-11-06T14:16:32.653" v="1530" actId="20577"/>
        <pc:sldMkLst>
          <pc:docMk/>
          <pc:sldMk cId="3662359896" sldId="294"/>
        </pc:sldMkLst>
        <pc:spChg chg="mod">
          <ac:chgData name="James E. Dills" userId="7a350c93-341f-4612-ae47-b779eb31f848" providerId="ADAL" clId="{744BEA15-5809-4D93-A4F9-1AC0977238BF}" dt="2024-11-06T14:16:32.653" v="1530" actId="20577"/>
          <ac:spMkLst>
            <pc:docMk/>
            <pc:sldMk cId="3662359896" sldId="294"/>
            <ac:spMk id="4" creationId="{00000000-0000-0000-0000-000000000000}"/>
          </ac:spMkLst>
        </pc:spChg>
      </pc:sldChg>
      <pc:sldChg chg="modSp mod">
        <pc:chgData name="James E. Dills" userId="7a350c93-341f-4612-ae47-b779eb31f848" providerId="ADAL" clId="{744BEA15-5809-4D93-A4F9-1AC0977238BF}" dt="2024-11-06T12:20:31.484" v="288"/>
        <pc:sldMkLst>
          <pc:docMk/>
          <pc:sldMk cId="2941070250" sldId="296"/>
        </pc:sldMkLst>
        <pc:picChg chg="mod">
          <ac:chgData name="James E. Dills" userId="7a350c93-341f-4612-ae47-b779eb31f848" providerId="ADAL" clId="{744BEA15-5809-4D93-A4F9-1AC0977238BF}" dt="2024-11-06T12:20:31.484" v="288"/>
          <ac:picMkLst>
            <pc:docMk/>
            <pc:sldMk cId="2941070250" sldId="296"/>
            <ac:picMk id="5" creationId="{00000000-0000-0000-0000-000000000000}"/>
          </ac:picMkLst>
        </pc:picChg>
      </pc:sldChg>
      <pc:sldChg chg="addSp delSp modSp mod">
        <pc:chgData name="James E. Dills" userId="7a350c93-341f-4612-ae47-b779eb31f848" providerId="ADAL" clId="{744BEA15-5809-4D93-A4F9-1AC0977238BF}" dt="2024-11-06T13:28:00.668" v="760" actId="27636"/>
        <pc:sldMkLst>
          <pc:docMk/>
          <pc:sldMk cId="3072107516" sldId="306"/>
        </pc:sldMkLst>
        <pc:spChg chg="add mod">
          <ac:chgData name="James E. Dills" userId="7a350c93-341f-4612-ae47-b779eb31f848" providerId="ADAL" clId="{744BEA15-5809-4D93-A4F9-1AC0977238BF}" dt="2024-11-06T13:28:00.668" v="760" actId="27636"/>
          <ac:spMkLst>
            <pc:docMk/>
            <pc:sldMk cId="3072107516" sldId="306"/>
            <ac:spMk id="7" creationId="{F8794F55-B7A1-1433-57D3-E99993F66644}"/>
          </ac:spMkLst>
        </pc:spChg>
        <pc:spChg chg="add mod">
          <ac:chgData name="James E. Dills" userId="7a350c93-341f-4612-ae47-b779eb31f848" providerId="ADAL" clId="{744BEA15-5809-4D93-A4F9-1AC0977238BF}" dt="2024-11-06T13:26:28.538" v="746" actId="1076"/>
          <ac:spMkLst>
            <pc:docMk/>
            <pc:sldMk cId="3072107516" sldId="306"/>
            <ac:spMk id="11" creationId="{64239DAB-F5E3-AFA4-EE57-5957A2C7CC47}"/>
          </ac:spMkLst>
        </pc:spChg>
        <pc:picChg chg="add mod modCrop">
          <ac:chgData name="James E. Dills" userId="7a350c93-341f-4612-ae47-b779eb31f848" providerId="ADAL" clId="{744BEA15-5809-4D93-A4F9-1AC0977238BF}" dt="2024-11-06T13:27:27.917" v="756" actId="1076"/>
          <ac:picMkLst>
            <pc:docMk/>
            <pc:sldMk cId="3072107516" sldId="306"/>
            <ac:picMk id="2" creationId="{8FF40F98-A4CC-B447-8C37-27E83D366D58}"/>
          </ac:picMkLst>
        </pc:picChg>
        <pc:picChg chg="add mod">
          <ac:chgData name="James E. Dills" userId="7a350c93-341f-4612-ae47-b779eb31f848" providerId="ADAL" clId="{744BEA15-5809-4D93-A4F9-1AC0977238BF}" dt="2024-11-06T13:27:34.246" v="757" actId="1076"/>
          <ac:picMkLst>
            <pc:docMk/>
            <pc:sldMk cId="3072107516" sldId="306"/>
            <ac:picMk id="3" creationId="{E2130789-C691-2453-1922-44084FE84C18}"/>
          </ac:picMkLst>
        </pc:picChg>
        <pc:picChg chg="add mod">
          <ac:chgData name="James E. Dills" userId="7a350c93-341f-4612-ae47-b779eb31f848" providerId="ADAL" clId="{744BEA15-5809-4D93-A4F9-1AC0977238BF}" dt="2024-11-06T13:27:09.622" v="751" actId="14100"/>
          <ac:picMkLst>
            <pc:docMk/>
            <pc:sldMk cId="3072107516" sldId="306"/>
            <ac:picMk id="4" creationId="{F63C7DC6-A7D8-CE74-3EF5-6123D51042F6}"/>
          </ac:picMkLst>
        </pc:picChg>
        <pc:picChg chg="add mod">
          <ac:chgData name="James E. Dills" userId="7a350c93-341f-4612-ae47-b779eb31f848" providerId="ADAL" clId="{744BEA15-5809-4D93-A4F9-1AC0977238BF}" dt="2024-11-06T13:27:42.544" v="758" actId="1076"/>
          <ac:picMkLst>
            <pc:docMk/>
            <pc:sldMk cId="3072107516" sldId="306"/>
            <ac:picMk id="6" creationId="{9C9FC2E6-802B-94D7-93CC-9C8794B916F5}"/>
          </ac:picMkLst>
        </pc:picChg>
        <pc:picChg chg="add mod">
          <ac:chgData name="James E. Dills" userId="7a350c93-341f-4612-ae47-b779eb31f848" providerId="ADAL" clId="{744BEA15-5809-4D93-A4F9-1AC0977238BF}" dt="2024-11-06T13:26:16.887" v="743"/>
          <ac:picMkLst>
            <pc:docMk/>
            <pc:sldMk cId="3072107516" sldId="306"/>
            <ac:picMk id="10" creationId="{B93833A8-9F9F-541C-8A8C-411BAA1C9676}"/>
          </ac:picMkLst>
        </pc:picChg>
      </pc:sldChg>
      <pc:sldChg chg="modSp mod">
        <pc:chgData name="James E. Dills" userId="7a350c93-341f-4612-ae47-b779eb31f848" providerId="ADAL" clId="{744BEA15-5809-4D93-A4F9-1AC0977238BF}" dt="2024-11-06T12:22:20.351" v="291" actId="20577"/>
        <pc:sldMkLst>
          <pc:docMk/>
          <pc:sldMk cId="2177743958" sldId="310"/>
        </pc:sldMkLst>
        <pc:spChg chg="mod">
          <ac:chgData name="James E. Dills" userId="7a350c93-341f-4612-ae47-b779eb31f848" providerId="ADAL" clId="{744BEA15-5809-4D93-A4F9-1AC0977238BF}" dt="2024-11-06T12:22:20.351" v="291" actId="20577"/>
          <ac:spMkLst>
            <pc:docMk/>
            <pc:sldMk cId="2177743958" sldId="310"/>
            <ac:spMk id="3" creationId="{00000000-0000-0000-0000-000000000000}"/>
          </ac:spMkLst>
        </pc:spChg>
      </pc:sldChg>
      <pc:sldChg chg="del">
        <pc:chgData name="James E. Dills" userId="7a350c93-341f-4612-ae47-b779eb31f848" providerId="ADAL" clId="{744BEA15-5809-4D93-A4F9-1AC0977238BF}" dt="2024-11-06T12:22:08.521" v="289" actId="47"/>
        <pc:sldMkLst>
          <pc:docMk/>
          <pc:sldMk cId="3254756715" sldId="4006"/>
        </pc:sldMkLst>
      </pc:sldChg>
      <pc:sldChg chg="del">
        <pc:chgData name="James E. Dills" userId="7a350c93-341f-4612-ae47-b779eb31f848" providerId="ADAL" clId="{744BEA15-5809-4D93-A4F9-1AC0977238BF}" dt="2024-11-06T12:22:08.521" v="289" actId="47"/>
        <pc:sldMkLst>
          <pc:docMk/>
          <pc:sldMk cId="1505485667" sldId="4008"/>
        </pc:sldMkLst>
      </pc:sldChg>
      <pc:sldChg chg="del">
        <pc:chgData name="James E. Dills" userId="7a350c93-341f-4612-ae47-b779eb31f848" providerId="ADAL" clId="{744BEA15-5809-4D93-A4F9-1AC0977238BF}" dt="2024-11-06T12:22:08.521" v="289" actId="47"/>
        <pc:sldMkLst>
          <pc:docMk/>
          <pc:sldMk cId="1027893783" sldId="4009"/>
        </pc:sldMkLst>
      </pc:sldChg>
      <pc:sldChg chg="ord">
        <pc:chgData name="James E. Dills" userId="7a350c93-341f-4612-ae47-b779eb31f848" providerId="ADAL" clId="{744BEA15-5809-4D93-A4F9-1AC0977238BF}" dt="2024-11-06T13:12:44.057" v="458"/>
        <pc:sldMkLst>
          <pc:docMk/>
          <pc:sldMk cId="2465495363" sldId="4020"/>
        </pc:sldMkLst>
      </pc:sldChg>
      <pc:sldChg chg="delSp modSp mod">
        <pc:chgData name="James E. Dills" userId="7a350c93-341f-4612-ae47-b779eb31f848" providerId="ADAL" clId="{744BEA15-5809-4D93-A4F9-1AC0977238BF}" dt="2024-11-06T12:44:37.954" v="335" actId="1076"/>
        <pc:sldMkLst>
          <pc:docMk/>
          <pc:sldMk cId="3627728632" sldId="4027"/>
        </pc:sldMkLst>
        <pc:spChg chg="mod">
          <ac:chgData name="James E. Dills" userId="7a350c93-341f-4612-ae47-b779eb31f848" providerId="ADAL" clId="{744BEA15-5809-4D93-A4F9-1AC0977238BF}" dt="2024-11-06T12:44:37.954" v="335" actId="1076"/>
          <ac:spMkLst>
            <pc:docMk/>
            <pc:sldMk cId="3627728632" sldId="4027"/>
            <ac:spMk id="3" creationId="{272C88CA-FD65-2B9A-8A8A-78FF62716104}"/>
          </ac:spMkLst>
        </pc:spChg>
      </pc:sldChg>
      <pc:sldChg chg="addSp delSp modSp add mod delAnim">
        <pc:chgData name="James E. Dills" userId="7a350c93-341f-4612-ae47-b779eb31f848" providerId="ADAL" clId="{744BEA15-5809-4D93-A4F9-1AC0977238BF}" dt="2024-11-06T12:20:19.367" v="285" actId="1076"/>
        <pc:sldMkLst>
          <pc:docMk/>
          <pc:sldMk cId="719073265" sldId="4030"/>
        </pc:sldMkLst>
        <pc:picChg chg="add mod">
          <ac:chgData name="James E. Dills" userId="7a350c93-341f-4612-ae47-b779eb31f848" providerId="ADAL" clId="{744BEA15-5809-4D93-A4F9-1AC0977238BF}" dt="2024-11-06T12:20:19.367" v="285" actId="1076"/>
          <ac:picMkLst>
            <pc:docMk/>
            <pc:sldMk cId="719073265" sldId="4030"/>
            <ac:picMk id="3" creationId="{85D7729C-10C0-27DD-304E-13B075C4740E}"/>
          </ac:picMkLst>
        </pc:picChg>
      </pc:sldChg>
      <pc:sldChg chg="addSp delSp modSp add mod">
        <pc:chgData name="James E. Dills" userId="7a350c93-341f-4612-ae47-b779eb31f848" providerId="ADAL" clId="{744BEA15-5809-4D93-A4F9-1AC0977238BF}" dt="2024-11-06T13:06:28.531" v="422" actId="14100"/>
        <pc:sldMkLst>
          <pc:docMk/>
          <pc:sldMk cId="47162204" sldId="4031"/>
        </pc:sldMkLst>
      </pc:sldChg>
      <pc:sldChg chg="addSp delSp modSp add mod ord">
        <pc:chgData name="James E. Dills" userId="7a350c93-341f-4612-ae47-b779eb31f848" providerId="ADAL" clId="{744BEA15-5809-4D93-A4F9-1AC0977238BF}" dt="2024-11-06T13:10:41.606" v="456"/>
        <pc:sldMkLst>
          <pc:docMk/>
          <pc:sldMk cId="2552686474" sldId="4032"/>
        </pc:sldMkLst>
        <pc:spChg chg="add mod">
          <ac:chgData name="James E. Dills" userId="7a350c93-341f-4612-ae47-b779eb31f848" providerId="ADAL" clId="{744BEA15-5809-4D93-A4F9-1AC0977238BF}" dt="2024-11-06T13:07:57.602" v="442" actId="1076"/>
          <ac:spMkLst>
            <pc:docMk/>
            <pc:sldMk cId="2552686474" sldId="4032"/>
            <ac:spMk id="2" creationId="{8C8819A8-7EB3-5251-F201-B021446E37DC}"/>
          </ac:spMkLst>
        </pc:spChg>
        <pc:spChg chg="add mod">
          <ac:chgData name="James E. Dills" userId="7a350c93-341f-4612-ae47-b779eb31f848" providerId="ADAL" clId="{744BEA15-5809-4D93-A4F9-1AC0977238BF}" dt="2024-11-06T13:10:12.414" v="454" actId="13926"/>
          <ac:spMkLst>
            <pc:docMk/>
            <pc:sldMk cId="2552686474" sldId="4032"/>
            <ac:spMk id="5" creationId="{6EC345DA-49DB-8046-1780-0D8EEB84F1D8}"/>
          </ac:spMkLst>
        </pc:spChg>
      </pc:sldChg>
      <pc:sldChg chg="addSp delSp modSp add mod ord modAnim">
        <pc:chgData name="James E. Dills" userId="7a350c93-341f-4612-ae47-b779eb31f848" providerId="ADAL" clId="{744BEA15-5809-4D93-A4F9-1AC0977238BF}" dt="2024-11-06T13:17:51.126" v="603"/>
        <pc:sldMkLst>
          <pc:docMk/>
          <pc:sldMk cId="217043369" sldId="4033"/>
        </pc:sldMkLst>
        <pc:spChg chg="add mod">
          <ac:chgData name="James E. Dills" userId="7a350c93-341f-4612-ae47-b779eb31f848" providerId="ADAL" clId="{744BEA15-5809-4D93-A4F9-1AC0977238BF}" dt="2024-11-06T13:17:09.536" v="596" actId="20577"/>
          <ac:spMkLst>
            <pc:docMk/>
            <pc:sldMk cId="217043369" sldId="4033"/>
            <ac:spMk id="4" creationId="{57AF558B-C282-07DF-C90C-66CBC07A9B87}"/>
          </ac:spMkLst>
        </pc:spChg>
        <pc:spChg chg="add mod">
          <ac:chgData name="James E. Dills" userId="7a350c93-341f-4612-ae47-b779eb31f848" providerId="ADAL" clId="{744BEA15-5809-4D93-A4F9-1AC0977238BF}" dt="2024-11-06T13:16:22.458" v="545" actId="1076"/>
          <ac:spMkLst>
            <pc:docMk/>
            <pc:sldMk cId="217043369" sldId="4033"/>
            <ac:spMk id="5" creationId="{AA6F0BAD-7B49-9059-32E4-7096BB3E7F91}"/>
          </ac:spMkLst>
        </pc:spChg>
        <pc:spChg chg="add mod">
          <ac:chgData name="James E. Dills" userId="7a350c93-341f-4612-ae47-b779eb31f848" providerId="ADAL" clId="{744BEA15-5809-4D93-A4F9-1AC0977238BF}" dt="2024-11-06T13:15:53.930" v="538" actId="20577"/>
          <ac:spMkLst>
            <pc:docMk/>
            <pc:sldMk cId="217043369" sldId="4033"/>
            <ac:spMk id="6" creationId="{5A14C581-CFB5-370D-89F0-6D7FDA4330E9}"/>
          </ac:spMkLst>
        </pc:spChg>
        <pc:picChg chg="add mod">
          <ac:chgData name="James E. Dills" userId="7a350c93-341f-4612-ae47-b779eb31f848" providerId="ADAL" clId="{744BEA15-5809-4D93-A4F9-1AC0977238BF}" dt="2024-11-06T13:17:51.126" v="603"/>
          <ac:picMkLst>
            <pc:docMk/>
            <pc:sldMk cId="217043369" sldId="4033"/>
            <ac:picMk id="2" creationId="{2E77D191-9E07-675C-3785-8A521B2F0E38}"/>
          </ac:picMkLst>
        </pc:picChg>
        <pc:picChg chg="add mod">
          <ac:chgData name="James E. Dills" userId="7a350c93-341f-4612-ae47-b779eb31f848" providerId="ADAL" clId="{744BEA15-5809-4D93-A4F9-1AC0977238BF}" dt="2024-11-06T13:16:17.934" v="544" actId="1076"/>
          <ac:picMkLst>
            <pc:docMk/>
            <pc:sldMk cId="217043369" sldId="4033"/>
            <ac:picMk id="3" creationId="{B18F32EE-BE46-F8DB-82DF-37B644C18101}"/>
          </ac:picMkLst>
        </pc:picChg>
      </pc:sldChg>
      <pc:sldChg chg="addSp delSp modSp add mod delAnim">
        <pc:chgData name="James E. Dills" userId="7a350c93-341f-4612-ae47-b779eb31f848" providerId="ADAL" clId="{744BEA15-5809-4D93-A4F9-1AC0977238BF}" dt="2024-11-06T13:24:29.172" v="636" actId="22"/>
        <pc:sldMkLst>
          <pc:docMk/>
          <pc:sldMk cId="3111759565" sldId="4034"/>
        </pc:sldMkLst>
        <pc:picChg chg="add mod">
          <ac:chgData name="James E. Dills" userId="7a350c93-341f-4612-ae47-b779eb31f848" providerId="ADAL" clId="{744BEA15-5809-4D93-A4F9-1AC0977238BF}" dt="2024-11-06T13:17:44.461" v="602" actId="1076"/>
          <ac:picMkLst>
            <pc:docMk/>
            <pc:sldMk cId="3111759565" sldId="4034"/>
            <ac:picMk id="7" creationId="{9247865B-3D2C-294F-CA5F-779B38A7D516}"/>
          </ac:picMkLst>
        </pc:picChg>
      </pc:sldChg>
      <pc:sldChg chg="addSp modSp add mod">
        <pc:chgData name="James E. Dills" userId="7a350c93-341f-4612-ae47-b779eb31f848" providerId="ADAL" clId="{744BEA15-5809-4D93-A4F9-1AC0977238BF}" dt="2024-11-06T13:48:40.389" v="1088" actId="20577"/>
        <pc:sldMkLst>
          <pc:docMk/>
          <pc:sldMk cId="709313392" sldId="4035"/>
        </pc:sldMkLst>
        <pc:spChg chg="add mod">
          <ac:chgData name="James E. Dills" userId="7a350c93-341f-4612-ae47-b779eb31f848" providerId="ADAL" clId="{744BEA15-5809-4D93-A4F9-1AC0977238BF}" dt="2024-11-06T13:47:35.071" v="966" actId="1076"/>
          <ac:spMkLst>
            <pc:docMk/>
            <pc:sldMk cId="709313392" sldId="4035"/>
            <ac:spMk id="3" creationId="{9461E863-83B5-C5C6-1FD0-11DCF409F721}"/>
          </ac:spMkLst>
        </pc:spChg>
        <pc:spChg chg="add mod">
          <ac:chgData name="James E. Dills" userId="7a350c93-341f-4612-ae47-b779eb31f848" providerId="ADAL" clId="{744BEA15-5809-4D93-A4F9-1AC0977238BF}" dt="2024-11-06T13:48:40.389" v="1088" actId="20577"/>
          <ac:spMkLst>
            <pc:docMk/>
            <pc:sldMk cId="709313392" sldId="4035"/>
            <ac:spMk id="4" creationId="{A1905446-2CC4-A493-7B0A-A336B01DE337}"/>
          </ac:spMkLst>
        </pc:spChg>
        <pc:picChg chg="add mod">
          <ac:chgData name="James E. Dills" userId="7a350c93-341f-4612-ae47-b779eb31f848" providerId="ADAL" clId="{744BEA15-5809-4D93-A4F9-1AC0977238BF}" dt="2024-11-06T13:47:15.430" v="962"/>
          <ac:picMkLst>
            <pc:docMk/>
            <pc:sldMk cId="709313392" sldId="4035"/>
            <ac:picMk id="2" creationId="{01610F77-9BF5-8B55-C69A-0151E2432A92}"/>
          </ac:picMkLst>
        </pc:picChg>
      </pc:sldChg>
      <pc:sldChg chg="addSp delSp modSp add mod">
        <pc:chgData name="James E. Dills" userId="7a350c93-341f-4612-ae47-b779eb31f848" providerId="ADAL" clId="{744BEA15-5809-4D93-A4F9-1AC0977238BF}" dt="2024-11-06T13:46:28.542" v="961" actId="20577"/>
        <pc:sldMkLst>
          <pc:docMk/>
          <pc:sldMk cId="3834196023" sldId="4036"/>
        </pc:sldMkLst>
        <pc:spChg chg="mod">
          <ac:chgData name="James E. Dills" userId="7a350c93-341f-4612-ae47-b779eb31f848" providerId="ADAL" clId="{744BEA15-5809-4D93-A4F9-1AC0977238BF}" dt="2024-11-06T13:46:28.542" v="961" actId="20577"/>
          <ac:spMkLst>
            <pc:docMk/>
            <pc:sldMk cId="3834196023" sldId="4036"/>
            <ac:spMk id="7" creationId="{85FD39C5-E01E-665C-6C67-7AF0F057A29C}"/>
          </ac:spMkLst>
        </pc:spChg>
        <pc:spChg chg="add mod">
          <ac:chgData name="James E. Dills" userId="7a350c93-341f-4612-ae47-b779eb31f848" providerId="ADAL" clId="{744BEA15-5809-4D93-A4F9-1AC0977238BF}" dt="2024-11-06T13:37:31.599" v="854" actId="1076"/>
          <ac:spMkLst>
            <pc:docMk/>
            <pc:sldMk cId="3834196023" sldId="4036"/>
            <ac:spMk id="9" creationId="{C6040E2F-959E-F2DD-1065-BAE5E318A5D7}"/>
          </ac:spMkLst>
        </pc:spChg>
        <pc:spChg chg="add mod">
          <ac:chgData name="James E. Dills" userId="7a350c93-341f-4612-ae47-b779eb31f848" providerId="ADAL" clId="{744BEA15-5809-4D93-A4F9-1AC0977238BF}" dt="2024-11-06T13:38:14.027" v="869" actId="113"/>
          <ac:spMkLst>
            <pc:docMk/>
            <pc:sldMk cId="3834196023" sldId="4036"/>
            <ac:spMk id="15" creationId="{8D518C9B-7598-7F8B-311D-8BBB729024BC}"/>
          </ac:spMkLst>
        </pc:spChg>
        <pc:spChg chg="add mod">
          <ac:chgData name="James E. Dills" userId="7a350c93-341f-4612-ae47-b779eb31f848" providerId="ADAL" clId="{744BEA15-5809-4D93-A4F9-1AC0977238BF}" dt="2024-11-06T13:39:16.558" v="873" actId="1076"/>
          <ac:spMkLst>
            <pc:docMk/>
            <pc:sldMk cId="3834196023" sldId="4036"/>
            <ac:spMk id="16" creationId="{FC4EEB60-358A-08EE-1291-77B3163D1153}"/>
          </ac:spMkLst>
        </pc:spChg>
        <pc:picChg chg="add mod">
          <ac:chgData name="James E. Dills" userId="7a350c93-341f-4612-ae47-b779eb31f848" providerId="ADAL" clId="{744BEA15-5809-4D93-A4F9-1AC0977238BF}" dt="2024-11-06T13:38:08.097" v="868" actId="1076"/>
          <ac:picMkLst>
            <pc:docMk/>
            <pc:sldMk cId="3834196023" sldId="4036"/>
            <ac:picMk id="13" creationId="{84D4E451-71E1-576B-8F33-EBEADFB82543}"/>
          </ac:picMkLst>
        </pc:picChg>
      </pc:sldChg>
      <pc:sldChg chg="addSp delSp modSp add mod">
        <pc:chgData name="James E. Dills" userId="7a350c93-341f-4612-ae47-b779eb31f848" providerId="ADAL" clId="{744BEA15-5809-4D93-A4F9-1AC0977238BF}" dt="2024-11-06T13:44:50.524" v="956" actId="13926"/>
        <pc:sldMkLst>
          <pc:docMk/>
          <pc:sldMk cId="45722142" sldId="4037"/>
        </pc:sldMkLst>
        <pc:spChg chg="mod">
          <ac:chgData name="James E. Dills" userId="7a350c93-341f-4612-ae47-b779eb31f848" providerId="ADAL" clId="{744BEA15-5809-4D93-A4F9-1AC0977238BF}" dt="2024-11-06T13:44:50.524" v="956" actId="13926"/>
          <ac:spMkLst>
            <pc:docMk/>
            <pc:sldMk cId="45722142" sldId="4037"/>
            <ac:spMk id="15" creationId="{4B92229A-B952-F89F-7782-7CE1B6870E0A}"/>
          </ac:spMkLst>
        </pc:spChg>
      </pc:sldChg>
      <pc:sldChg chg="addSp delSp modSp add mod">
        <pc:chgData name="James E. Dills" userId="7a350c93-341f-4612-ae47-b779eb31f848" providerId="ADAL" clId="{744BEA15-5809-4D93-A4F9-1AC0977238BF}" dt="2024-11-06T13:52:47.804" v="1125" actId="1076"/>
        <pc:sldMkLst>
          <pc:docMk/>
          <pc:sldMk cId="739602186" sldId="4038"/>
        </pc:sldMkLst>
        <pc:spChg chg="mod">
          <ac:chgData name="James E. Dills" userId="7a350c93-341f-4612-ae47-b779eb31f848" providerId="ADAL" clId="{744BEA15-5809-4D93-A4F9-1AC0977238BF}" dt="2024-11-06T13:52:43.018" v="1124" actId="14100"/>
          <ac:spMkLst>
            <pc:docMk/>
            <pc:sldMk cId="739602186" sldId="4038"/>
            <ac:spMk id="6" creationId="{4E5A429B-4E3D-0CE3-62A8-7B6F1759B026}"/>
          </ac:spMkLst>
        </pc:spChg>
        <pc:picChg chg="add mod">
          <ac:chgData name="James E. Dills" userId="7a350c93-341f-4612-ae47-b779eb31f848" providerId="ADAL" clId="{744BEA15-5809-4D93-A4F9-1AC0977238BF}" dt="2024-11-06T13:52:47.804" v="1125" actId="1076"/>
          <ac:picMkLst>
            <pc:docMk/>
            <pc:sldMk cId="739602186" sldId="4038"/>
            <ac:picMk id="2050" creationId="{3DDE9667-BDC0-5C8B-9F55-5F399AE9604E}"/>
          </ac:picMkLst>
        </pc:picChg>
      </pc:sldChg>
      <pc:sldChg chg="addSp delSp modSp add mod">
        <pc:chgData name="James E. Dills" userId="7a350c93-341f-4612-ae47-b779eb31f848" providerId="ADAL" clId="{744BEA15-5809-4D93-A4F9-1AC0977238BF}" dt="2024-11-06T14:00:01.879" v="1307" actId="1076"/>
        <pc:sldMkLst>
          <pc:docMk/>
          <pc:sldMk cId="2641023488" sldId="4039"/>
        </pc:sldMkLst>
        <pc:spChg chg="add mod">
          <ac:chgData name="James E. Dills" userId="7a350c93-341f-4612-ae47-b779eb31f848" providerId="ADAL" clId="{744BEA15-5809-4D93-A4F9-1AC0977238BF}" dt="2024-11-06T13:57:43.602" v="1199"/>
          <ac:spMkLst>
            <pc:docMk/>
            <pc:sldMk cId="2641023488" sldId="4039"/>
            <ac:spMk id="4" creationId="{B4FF352F-B61E-113C-8124-5A76160D9B48}"/>
          </ac:spMkLst>
        </pc:spChg>
        <pc:spChg chg="add mod">
          <ac:chgData name="James E. Dills" userId="7a350c93-341f-4612-ae47-b779eb31f848" providerId="ADAL" clId="{744BEA15-5809-4D93-A4F9-1AC0977238BF}" dt="2024-11-06T13:58:39.964" v="1299" actId="20577"/>
          <ac:spMkLst>
            <pc:docMk/>
            <pc:sldMk cId="2641023488" sldId="4039"/>
            <ac:spMk id="9" creationId="{0BF26849-00E6-7469-CE41-7CF8C785C7CF}"/>
          </ac:spMkLst>
        </pc:spChg>
        <pc:spChg chg="mod">
          <ac:chgData name="James E. Dills" userId="7a350c93-341f-4612-ae47-b779eb31f848" providerId="ADAL" clId="{744BEA15-5809-4D93-A4F9-1AC0977238BF}" dt="2024-11-06T14:00:01.879" v="1307" actId="1076"/>
          <ac:spMkLst>
            <pc:docMk/>
            <pc:sldMk cId="2641023488" sldId="4039"/>
            <ac:spMk id="12" creationId="{FD6D8667-F9DA-E8AF-18CE-14D6A8936DC4}"/>
          </ac:spMkLst>
        </pc:spChg>
        <pc:picChg chg="add mod">
          <ac:chgData name="James E. Dills" userId="7a350c93-341f-4612-ae47-b779eb31f848" providerId="ADAL" clId="{744BEA15-5809-4D93-A4F9-1AC0977238BF}" dt="2024-11-06T13:57:43.602" v="1199"/>
          <ac:picMkLst>
            <pc:docMk/>
            <pc:sldMk cId="2641023488" sldId="4039"/>
            <ac:picMk id="3" creationId="{7355687B-CC7D-229A-864E-DD18AE8703C5}"/>
          </ac:picMkLst>
        </pc:picChg>
        <pc:picChg chg="mod">
          <ac:chgData name="James E. Dills" userId="7a350c93-341f-4612-ae47-b779eb31f848" providerId="ADAL" clId="{744BEA15-5809-4D93-A4F9-1AC0977238BF}" dt="2024-11-06T13:59:44.892" v="1304" actId="1076"/>
          <ac:picMkLst>
            <pc:docMk/>
            <pc:sldMk cId="2641023488" sldId="4039"/>
            <ac:picMk id="11" creationId="{52CC00D4-648D-57D8-6CA0-DE50C798C7B7}"/>
          </ac:picMkLst>
        </pc:picChg>
      </pc:sldChg>
      <pc:sldChg chg="addSp delSp modSp add mod">
        <pc:chgData name="James E. Dills" userId="7a350c93-341f-4612-ae47-b779eb31f848" providerId="ADAL" clId="{744BEA15-5809-4D93-A4F9-1AC0977238BF}" dt="2024-11-06T14:15:34.501" v="1524" actId="1076"/>
        <pc:sldMkLst>
          <pc:docMk/>
          <pc:sldMk cId="1819300510" sldId="4040"/>
        </pc:sldMkLst>
        <pc:spChg chg="mod">
          <ac:chgData name="James E. Dills" userId="7a350c93-341f-4612-ae47-b779eb31f848" providerId="ADAL" clId="{744BEA15-5809-4D93-A4F9-1AC0977238BF}" dt="2024-11-06T14:04:41.591" v="1387" actId="1076"/>
          <ac:spMkLst>
            <pc:docMk/>
            <pc:sldMk cId="1819300510" sldId="4040"/>
            <ac:spMk id="4" creationId="{62D27140-C91B-6D97-E59B-FB975B7CB64E}"/>
          </ac:spMkLst>
        </pc:spChg>
        <pc:spChg chg="add mod">
          <ac:chgData name="James E. Dills" userId="7a350c93-341f-4612-ae47-b779eb31f848" providerId="ADAL" clId="{744BEA15-5809-4D93-A4F9-1AC0977238BF}" dt="2024-11-06T14:15:09.953" v="1521" actId="1076"/>
          <ac:spMkLst>
            <pc:docMk/>
            <pc:sldMk cId="1819300510" sldId="4040"/>
            <ac:spMk id="5" creationId="{F10740F6-8C13-DCA6-1E62-0669FA4DA361}"/>
          </ac:spMkLst>
        </pc:spChg>
        <pc:spChg chg="add mod">
          <ac:chgData name="James E. Dills" userId="7a350c93-341f-4612-ae47-b779eb31f848" providerId="ADAL" clId="{744BEA15-5809-4D93-A4F9-1AC0977238BF}" dt="2024-11-06T14:15:34.501" v="1524" actId="1076"/>
          <ac:spMkLst>
            <pc:docMk/>
            <pc:sldMk cId="1819300510" sldId="4040"/>
            <ac:spMk id="7" creationId="{FBB7DDB3-B713-4786-9C2E-D395AAB6A6E5}"/>
          </ac:spMkLst>
        </pc:spChg>
        <pc:spChg chg="mod">
          <ac:chgData name="James E. Dills" userId="7a350c93-341f-4612-ae47-b779eb31f848" providerId="ADAL" clId="{744BEA15-5809-4D93-A4F9-1AC0977238BF}" dt="2024-11-06T14:04:35.140" v="1386" actId="5793"/>
          <ac:spMkLst>
            <pc:docMk/>
            <pc:sldMk cId="1819300510" sldId="4040"/>
            <ac:spMk id="9" creationId="{FB9BD637-9CB5-C346-D7FE-35DBEE49ACC5}"/>
          </ac:spMkLst>
        </pc:spChg>
        <pc:spChg chg="add mod">
          <ac:chgData name="James E. Dills" userId="7a350c93-341f-4612-ae47-b779eb31f848" providerId="ADAL" clId="{744BEA15-5809-4D93-A4F9-1AC0977238BF}" dt="2024-11-06T14:14:29.056" v="1507" actId="1076"/>
          <ac:spMkLst>
            <pc:docMk/>
            <pc:sldMk cId="1819300510" sldId="4040"/>
            <ac:spMk id="10" creationId="{01263BD1-105A-E61D-E391-8B8CCC4A2D90}"/>
          </ac:spMkLst>
        </pc:spChg>
        <pc:spChg chg="add mod">
          <ac:chgData name="James E. Dills" userId="7a350c93-341f-4612-ae47-b779eb31f848" providerId="ADAL" clId="{744BEA15-5809-4D93-A4F9-1AC0977238BF}" dt="2024-11-06T14:15:05.761" v="1520" actId="1076"/>
          <ac:spMkLst>
            <pc:docMk/>
            <pc:sldMk cId="1819300510" sldId="4040"/>
            <ac:spMk id="15" creationId="{AE85C154-9072-0732-9E0A-71ED2E7549FD}"/>
          </ac:spMkLst>
        </pc:spChg>
        <pc:spChg chg="add mod">
          <ac:chgData name="James E. Dills" userId="7a350c93-341f-4612-ae47-b779eb31f848" providerId="ADAL" clId="{744BEA15-5809-4D93-A4F9-1AC0977238BF}" dt="2024-11-06T14:14:22.336" v="1506" actId="1076"/>
          <ac:spMkLst>
            <pc:docMk/>
            <pc:sldMk cId="1819300510" sldId="4040"/>
            <ac:spMk id="17" creationId="{3D871A2F-FB21-5E59-6E89-5C7989536D5A}"/>
          </ac:spMkLst>
        </pc:spChg>
      </pc:sldChg>
    </pc:docChg>
  </pc:docChgLst>
  <pc:docChgLst>
    <pc:chgData name="James E. Dills" userId="7a350c93-341f-4612-ae47-b779eb31f848" providerId="ADAL" clId="{E20C1290-1A52-4666-A094-FB38960DBE28}"/>
    <pc:docChg chg="custSel addSld delSld modSld delMainMaster modMainMaster">
      <pc:chgData name="James E. Dills" userId="7a350c93-341f-4612-ae47-b779eb31f848" providerId="ADAL" clId="{E20C1290-1A52-4666-A094-FB38960DBE28}" dt="2023-07-20T22:26:29.897" v="156"/>
      <pc:docMkLst>
        <pc:docMk/>
      </pc:docMkLst>
      <pc:sldChg chg="modSp mod">
        <pc:chgData name="James E. Dills" userId="7a350c93-341f-4612-ae47-b779eb31f848" providerId="ADAL" clId="{E20C1290-1A52-4666-A094-FB38960DBE28}" dt="2023-07-20T22:24:40.046" v="152" actId="1076"/>
        <pc:sldMkLst>
          <pc:docMk/>
          <pc:sldMk cId="710085003" sldId="257"/>
        </pc:sldMkLst>
      </pc:sldChg>
      <pc:sldChg chg="modSp">
        <pc:chgData name="James E. Dills" userId="7a350c93-341f-4612-ae47-b779eb31f848" providerId="ADAL" clId="{E20C1290-1A52-4666-A094-FB38960DBE28}" dt="2023-07-20T22:26:29.897" v="156"/>
        <pc:sldMkLst>
          <pc:docMk/>
          <pc:sldMk cId="2298081128" sldId="281"/>
        </pc:sldMkLst>
      </pc:sldChg>
      <pc:sldChg chg="modSp mod">
        <pc:chgData name="James E. Dills" userId="7a350c93-341f-4612-ae47-b779eb31f848" providerId="ADAL" clId="{E20C1290-1A52-4666-A094-FB38960DBE28}" dt="2023-07-20T22:26:29.897" v="156"/>
        <pc:sldMkLst>
          <pc:docMk/>
          <pc:sldMk cId="2177743958" sldId="310"/>
        </pc:sldMkLst>
      </pc:sldChg>
      <pc:sldChg chg="del">
        <pc:chgData name="James E. Dills" userId="7a350c93-341f-4612-ae47-b779eb31f848" providerId="ADAL" clId="{E20C1290-1A52-4666-A094-FB38960DBE28}" dt="2023-07-20T22:22:58.459" v="72" actId="47"/>
        <pc:sldMkLst>
          <pc:docMk/>
          <pc:sldMk cId="258716854" sldId="4011"/>
        </pc:sldMkLst>
      </pc:sldChg>
      <pc:sldChg chg="addSp delSp modSp add mod">
        <pc:chgData name="James E. Dills" userId="7a350c93-341f-4612-ae47-b779eb31f848" providerId="ADAL" clId="{E20C1290-1A52-4666-A094-FB38960DBE28}" dt="2023-07-20T22:21:51.877" v="67" actId="14100"/>
        <pc:sldMkLst>
          <pc:docMk/>
          <pc:sldMk cId="4179437473" sldId="4026"/>
        </pc:sldMkLst>
      </pc:sldChg>
      <pc:sldChg chg="addSp delSp modSp add">
        <pc:chgData name="James E. Dills" userId="7a350c93-341f-4612-ae47-b779eb31f848" providerId="ADAL" clId="{E20C1290-1A52-4666-A094-FB38960DBE28}" dt="2023-07-20T22:22:18.820" v="71" actId="1076"/>
        <pc:sldMkLst>
          <pc:docMk/>
          <pc:sldMk cId="3627728632" sldId="4027"/>
        </pc:sldMkLst>
      </pc:sldChg>
      <pc:sldMasterChg chg="modSldLayout">
        <pc:chgData name="James E. Dills" userId="7a350c93-341f-4612-ae47-b779eb31f848" providerId="ADAL" clId="{E20C1290-1A52-4666-A094-FB38960DBE28}" dt="2023-07-20T22:26:13.115" v="153" actId="735"/>
        <pc:sldMasterMkLst>
          <pc:docMk/>
          <pc:sldMasterMk cId="787413787" sldId="2147483660"/>
        </pc:sldMasterMkLst>
        <pc:sldLayoutChg chg="modSp">
          <pc:chgData name="James E. Dills" userId="7a350c93-341f-4612-ae47-b779eb31f848" providerId="ADAL" clId="{E20C1290-1A52-4666-A094-FB38960DBE28}" dt="2023-07-20T22:26:13.115" v="153" actId="735"/>
          <pc:sldLayoutMkLst>
            <pc:docMk/>
            <pc:sldMasterMk cId="787413787" sldId="2147483660"/>
            <pc:sldLayoutMk cId="1278633013" sldId="2147483661"/>
          </pc:sldLayoutMkLst>
        </pc:sldLayoutChg>
      </pc:sldMasterChg>
      <pc:sldMasterChg chg="del delSldLayout">
        <pc:chgData name="James E. Dills" userId="7a350c93-341f-4612-ae47-b779eb31f848" providerId="ADAL" clId="{E20C1290-1A52-4666-A094-FB38960DBE28}" dt="2023-07-20T22:22:58.459" v="72" actId="47"/>
        <pc:sldMasterMkLst>
          <pc:docMk/>
          <pc:sldMasterMk cId="288523344" sldId="2147483703"/>
        </pc:sldMasterMkLst>
        <pc:sldLayoutChg chg="del">
          <pc:chgData name="James E. Dills" userId="7a350c93-341f-4612-ae47-b779eb31f848" providerId="ADAL" clId="{E20C1290-1A52-4666-A094-FB38960DBE28}" dt="2023-07-20T22:22:58.459" v="72" actId="47"/>
          <pc:sldLayoutMkLst>
            <pc:docMk/>
            <pc:sldMasterMk cId="288523344" sldId="2147483703"/>
            <pc:sldLayoutMk cId="2472735187" sldId="2147483704"/>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1529771481" sldId="2147483705"/>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790240666" sldId="2147483706"/>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3468168807" sldId="2147483707"/>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990534122" sldId="2147483708"/>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947325225" sldId="2147483709"/>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164468397" sldId="2147483710"/>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642857166" sldId="2147483711"/>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1085083378" sldId="2147483712"/>
          </pc:sldLayoutMkLst>
        </pc:sldLayoutChg>
        <pc:sldLayoutChg chg="del">
          <pc:chgData name="James E. Dills" userId="7a350c93-341f-4612-ae47-b779eb31f848" providerId="ADAL" clId="{E20C1290-1A52-4666-A094-FB38960DBE28}" dt="2023-07-20T22:22:58.459" v="72" actId="47"/>
          <pc:sldLayoutMkLst>
            <pc:docMk/>
            <pc:sldMasterMk cId="288523344" sldId="2147483703"/>
            <pc:sldLayoutMk cId="2623270545" sldId="2147483713"/>
          </pc:sldLayoutMkLst>
        </pc:sldLayoutChg>
      </pc:sldMasterChg>
      <pc:sldMasterChg chg="modSp">
        <pc:chgData name="James E. Dills" userId="7a350c93-341f-4612-ae47-b779eb31f848" providerId="ADAL" clId="{E20C1290-1A52-4666-A094-FB38960DBE28}" dt="2023-07-20T22:26:28.747" v="154" actId="735"/>
        <pc:sldMasterMkLst>
          <pc:docMk/>
          <pc:sldMasterMk cId="2040406527" sldId="2147483714"/>
        </pc:sldMasterMkLst>
      </pc:sldMasterChg>
      <pc:sldMasterChg chg="modSp">
        <pc:chgData name="James E. Dills" userId="7a350c93-341f-4612-ae47-b779eb31f848" providerId="ADAL" clId="{E20C1290-1A52-4666-A094-FB38960DBE28}" dt="2023-07-20T22:26:29.897" v="155" actId="735"/>
        <pc:sldMasterMkLst>
          <pc:docMk/>
          <pc:sldMasterMk cId="4111562136" sldId="2147483749"/>
        </pc:sldMasterMkLst>
      </pc:sldMasterChg>
    </pc:docChg>
  </pc:docChgLst>
  <pc:docChgLst>
    <pc:chgData name="James E. Dills" userId="7a350c93-341f-4612-ae47-b779eb31f848" providerId="ADAL" clId="{D201A842-1DED-41BE-BC94-209071F4B483}"/>
    <pc:docChg chg="undo custSel addSld delSld modSld sldOrd">
      <pc:chgData name="James E. Dills" userId="7a350c93-341f-4612-ae47-b779eb31f848" providerId="ADAL" clId="{D201A842-1DED-41BE-BC94-209071F4B483}" dt="2023-07-28T11:19:02.497" v="1975" actId="1076"/>
      <pc:docMkLst>
        <pc:docMk/>
      </pc:docMkLst>
      <pc:sldChg chg="modSp mod">
        <pc:chgData name="James E. Dills" userId="7a350c93-341f-4612-ae47-b779eb31f848" providerId="ADAL" clId="{D201A842-1DED-41BE-BC94-209071F4B483}" dt="2023-07-28T10:53:46.634" v="266" actId="20577"/>
        <pc:sldMkLst>
          <pc:docMk/>
          <pc:sldMk cId="3662359896" sldId="294"/>
        </pc:sldMkLst>
      </pc:sldChg>
      <pc:sldChg chg="add del">
        <pc:chgData name="James E. Dills" userId="7a350c93-341f-4612-ae47-b779eb31f848" providerId="ADAL" clId="{D201A842-1DED-41BE-BC94-209071F4B483}" dt="2023-07-28T10:43:57.448" v="1"/>
        <pc:sldMkLst>
          <pc:docMk/>
          <pc:sldMk cId="3072107516" sldId="306"/>
        </pc:sldMkLst>
      </pc:sldChg>
      <pc:sldChg chg="modSp mod">
        <pc:chgData name="James E. Dills" userId="7a350c93-341f-4612-ae47-b779eb31f848" providerId="ADAL" clId="{D201A842-1DED-41BE-BC94-209071F4B483}" dt="2023-07-28T11:18:19.288" v="1923" actId="404"/>
        <pc:sldMkLst>
          <pc:docMk/>
          <pc:sldMk cId="2043096252" sldId="4014"/>
        </pc:sldMkLst>
      </pc:sldChg>
      <pc:sldChg chg="modSp mod ord">
        <pc:chgData name="James E. Dills" userId="7a350c93-341f-4612-ae47-b779eb31f848" providerId="ADAL" clId="{D201A842-1DED-41BE-BC94-209071F4B483}" dt="2023-07-28T10:49:24.717" v="213" actId="20577"/>
        <pc:sldMkLst>
          <pc:docMk/>
          <pc:sldMk cId="2625846335" sldId="4015"/>
        </pc:sldMkLst>
      </pc:sldChg>
      <pc:sldChg chg="modSp mod">
        <pc:chgData name="James E. Dills" userId="7a350c93-341f-4612-ae47-b779eb31f848" providerId="ADAL" clId="{D201A842-1DED-41BE-BC94-209071F4B483}" dt="2023-07-28T10:53:08.440" v="252" actId="207"/>
        <pc:sldMkLst>
          <pc:docMk/>
          <pc:sldMk cId="2163952378" sldId="4017"/>
        </pc:sldMkLst>
      </pc:sldChg>
      <pc:sldChg chg="addSp modSp mod">
        <pc:chgData name="James E. Dills" userId="7a350c93-341f-4612-ae47-b779eb31f848" providerId="ADAL" clId="{D201A842-1DED-41BE-BC94-209071F4B483}" dt="2023-07-28T10:57:55.529" v="317" actId="1076"/>
        <pc:sldMkLst>
          <pc:docMk/>
          <pc:sldMk cId="4179437473" sldId="4026"/>
        </pc:sldMkLst>
      </pc:sldChg>
      <pc:sldChg chg="addSp modSp mod">
        <pc:chgData name="James E. Dills" userId="7a350c93-341f-4612-ae47-b779eb31f848" providerId="ADAL" clId="{D201A842-1DED-41BE-BC94-209071F4B483}" dt="2023-07-28T10:56:44.269" v="302" actId="1076"/>
        <pc:sldMkLst>
          <pc:docMk/>
          <pc:sldMk cId="3627728632" sldId="4027"/>
        </pc:sldMkLst>
      </pc:sldChg>
      <pc:sldChg chg="modSp add mod ord">
        <pc:chgData name="James E. Dills" userId="7a350c93-341f-4612-ae47-b779eb31f848" providerId="ADAL" clId="{D201A842-1DED-41BE-BC94-209071F4B483}" dt="2023-07-28T11:19:02.497" v="1975" actId="1076"/>
        <pc:sldMkLst>
          <pc:docMk/>
          <pc:sldMk cId="3959792729" sldId="4028"/>
        </pc:sldMkLst>
      </pc:sldChg>
      <pc:sldChg chg="addSp delSp modSp add mod ord">
        <pc:chgData name="James E. Dills" userId="7a350c93-341f-4612-ae47-b779eb31f848" providerId="ADAL" clId="{D201A842-1DED-41BE-BC94-209071F4B483}" dt="2023-07-28T11:10:16.331" v="1536"/>
        <pc:sldMkLst>
          <pc:docMk/>
          <pc:sldMk cId="3071392367" sldId="4029"/>
        </pc:sldMkLst>
      </pc:sldChg>
    </pc:docChg>
  </pc:docChgLst>
  <pc:docChgLst>
    <pc:chgData name="James E. Dills" userId="7a350c93-341f-4612-ae47-b779eb31f848" providerId="ADAL" clId="{DA424589-A72C-49BF-BB24-358BFA16EE6E}"/>
    <pc:docChg chg="undo custSel addSld delSld modSld sldOrd">
      <pc:chgData name="James E. Dills" userId="7a350c93-341f-4612-ae47-b779eb31f848" providerId="ADAL" clId="{DA424589-A72C-49BF-BB24-358BFA16EE6E}" dt="2025-01-07T12:43:06.436" v="788" actId="20577"/>
      <pc:docMkLst>
        <pc:docMk/>
      </pc:docMkLst>
      <pc:sldChg chg="modSp mod">
        <pc:chgData name="James E. Dills" userId="7a350c93-341f-4612-ae47-b779eb31f848" providerId="ADAL" clId="{DA424589-A72C-49BF-BB24-358BFA16EE6E}" dt="2025-01-07T11:36:38.140" v="100" actId="20577"/>
        <pc:sldMkLst>
          <pc:docMk/>
          <pc:sldMk cId="710085003" sldId="257"/>
        </pc:sldMkLst>
        <pc:spChg chg="mod">
          <ac:chgData name="James E. Dills" userId="7a350c93-341f-4612-ae47-b779eb31f848" providerId="ADAL" clId="{DA424589-A72C-49BF-BB24-358BFA16EE6E}" dt="2025-01-07T11:36:38.140" v="100" actId="20577"/>
          <ac:spMkLst>
            <pc:docMk/>
            <pc:sldMk cId="710085003" sldId="257"/>
            <ac:spMk id="3" creationId="{00000000-0000-0000-0000-000000000000}"/>
          </ac:spMkLst>
        </pc:spChg>
        <pc:spChg chg="mod">
          <ac:chgData name="James E. Dills" userId="7a350c93-341f-4612-ae47-b779eb31f848" providerId="ADAL" clId="{DA424589-A72C-49BF-BB24-358BFA16EE6E}" dt="2025-01-06T15:50:13.047" v="42" actId="20577"/>
          <ac:spMkLst>
            <pc:docMk/>
            <pc:sldMk cId="710085003" sldId="257"/>
            <ac:spMk id="5" creationId="{00000000-0000-0000-0000-000000000000}"/>
          </ac:spMkLst>
        </pc:spChg>
      </pc:sldChg>
      <pc:sldChg chg="addSp delSp modSp mod">
        <pc:chgData name="James E. Dills" userId="7a350c93-341f-4612-ae47-b779eb31f848" providerId="ADAL" clId="{DA424589-A72C-49BF-BB24-358BFA16EE6E}" dt="2025-01-07T11:37:51.320" v="101" actId="6549"/>
        <pc:sldMkLst>
          <pc:docMk/>
          <pc:sldMk cId="3951129922" sldId="293"/>
        </pc:sldMkLst>
        <pc:spChg chg="mod">
          <ac:chgData name="James E. Dills" userId="7a350c93-341f-4612-ae47-b779eb31f848" providerId="ADAL" clId="{DA424589-A72C-49BF-BB24-358BFA16EE6E}" dt="2025-01-07T11:37:51.320" v="101" actId="6549"/>
          <ac:spMkLst>
            <pc:docMk/>
            <pc:sldMk cId="3951129922" sldId="293"/>
            <ac:spMk id="11" creationId="{00000000-0000-0000-0000-000000000000}"/>
          </ac:spMkLst>
        </pc:spChg>
        <pc:picChg chg="add mod modCrop">
          <ac:chgData name="James E. Dills" userId="7a350c93-341f-4612-ae47-b779eb31f848" providerId="ADAL" clId="{DA424589-A72C-49BF-BB24-358BFA16EE6E}" dt="2025-01-06T15:58:36.277" v="62" actId="1076"/>
          <ac:picMkLst>
            <pc:docMk/>
            <pc:sldMk cId="3951129922" sldId="293"/>
            <ac:picMk id="4" creationId="{BB62C997-A59A-EB05-488D-B8DFAF750704}"/>
          </ac:picMkLst>
        </pc:picChg>
        <pc:picChg chg="del">
          <ac:chgData name="James E. Dills" userId="7a350c93-341f-4612-ae47-b779eb31f848" providerId="ADAL" clId="{DA424589-A72C-49BF-BB24-358BFA16EE6E}" dt="2025-01-06T15:58:08.408" v="56" actId="478"/>
          <ac:picMkLst>
            <pc:docMk/>
            <pc:sldMk cId="3951129922" sldId="293"/>
            <ac:picMk id="10" creationId="{00000000-0000-0000-0000-000000000000}"/>
          </ac:picMkLst>
        </pc:picChg>
      </pc:sldChg>
      <pc:sldChg chg="ord">
        <pc:chgData name="James E. Dills" userId="7a350c93-341f-4612-ae47-b779eb31f848" providerId="ADAL" clId="{DA424589-A72C-49BF-BB24-358BFA16EE6E}" dt="2025-01-07T11:42:28.362" v="105"/>
        <pc:sldMkLst>
          <pc:docMk/>
          <pc:sldMk cId="2381453113" sldId="297"/>
        </pc:sldMkLst>
      </pc:sldChg>
      <pc:sldChg chg="del">
        <pc:chgData name="James E. Dills" userId="7a350c93-341f-4612-ae47-b779eb31f848" providerId="ADAL" clId="{DA424589-A72C-49BF-BB24-358BFA16EE6E}" dt="2025-01-07T11:38:36.570" v="102" actId="47"/>
        <pc:sldMkLst>
          <pc:docMk/>
          <pc:sldMk cId="2314240913" sldId="298"/>
        </pc:sldMkLst>
      </pc:sldChg>
      <pc:sldChg chg="del">
        <pc:chgData name="James E. Dills" userId="7a350c93-341f-4612-ae47-b779eb31f848" providerId="ADAL" clId="{DA424589-A72C-49BF-BB24-358BFA16EE6E}" dt="2025-01-07T11:43:19.746" v="108" actId="47"/>
        <pc:sldMkLst>
          <pc:docMk/>
          <pc:sldMk cId="3645380224" sldId="303"/>
        </pc:sldMkLst>
      </pc:sldChg>
      <pc:sldChg chg="modSp mod">
        <pc:chgData name="James E. Dills" userId="7a350c93-341f-4612-ae47-b779eb31f848" providerId="ADAL" clId="{DA424589-A72C-49BF-BB24-358BFA16EE6E}" dt="2025-01-07T12:02:05.178" v="463" actId="20577"/>
        <pc:sldMkLst>
          <pc:docMk/>
          <pc:sldMk cId="3072107516" sldId="306"/>
        </pc:sldMkLst>
        <pc:spChg chg="mod">
          <ac:chgData name="James E. Dills" userId="7a350c93-341f-4612-ae47-b779eb31f848" providerId="ADAL" clId="{DA424589-A72C-49BF-BB24-358BFA16EE6E}" dt="2025-01-07T12:02:05.178" v="463" actId="20577"/>
          <ac:spMkLst>
            <pc:docMk/>
            <pc:sldMk cId="3072107516" sldId="306"/>
            <ac:spMk id="7" creationId="{F8794F55-B7A1-1433-57D3-E99993F66644}"/>
          </ac:spMkLst>
        </pc:spChg>
      </pc:sldChg>
      <pc:sldChg chg="addSp modSp mod">
        <pc:chgData name="James E. Dills" userId="7a350c93-341f-4612-ae47-b779eb31f848" providerId="ADAL" clId="{DA424589-A72C-49BF-BB24-358BFA16EE6E}" dt="2025-01-07T11:51:26.998" v="126" actId="1076"/>
        <pc:sldMkLst>
          <pc:docMk/>
          <pc:sldMk cId="2177743958" sldId="310"/>
        </pc:sldMkLst>
        <pc:spChg chg="add mod">
          <ac:chgData name="James E. Dills" userId="7a350c93-341f-4612-ae47-b779eb31f848" providerId="ADAL" clId="{DA424589-A72C-49BF-BB24-358BFA16EE6E}" dt="2025-01-07T11:51:26.998" v="126" actId="1076"/>
          <ac:spMkLst>
            <pc:docMk/>
            <pc:sldMk cId="2177743958" sldId="310"/>
            <ac:spMk id="6" creationId="{26DE3E87-21B2-C7FE-CAC0-AAC870A02278}"/>
          </ac:spMkLst>
        </pc:spChg>
      </pc:sldChg>
      <pc:sldChg chg="modSp mod">
        <pc:chgData name="James E. Dills" userId="7a350c93-341f-4612-ae47-b779eb31f848" providerId="ADAL" clId="{DA424589-A72C-49BF-BB24-358BFA16EE6E}" dt="2025-01-07T11:42:42.349" v="107" actId="1076"/>
        <pc:sldMkLst>
          <pc:docMk/>
          <pc:sldMk cId="1168872020" sldId="340"/>
        </pc:sldMkLst>
        <pc:spChg chg="mod">
          <ac:chgData name="James E. Dills" userId="7a350c93-341f-4612-ae47-b779eb31f848" providerId="ADAL" clId="{DA424589-A72C-49BF-BB24-358BFA16EE6E}" dt="2025-01-07T11:42:42.349" v="107" actId="1076"/>
          <ac:spMkLst>
            <pc:docMk/>
            <pc:sldMk cId="1168872020" sldId="340"/>
            <ac:spMk id="2" creationId="{00000000-0000-0000-0000-000000000000}"/>
          </ac:spMkLst>
        </pc:spChg>
      </pc:sldChg>
      <pc:sldChg chg="del">
        <pc:chgData name="James E. Dills" userId="7a350c93-341f-4612-ae47-b779eb31f848" providerId="ADAL" clId="{DA424589-A72C-49BF-BB24-358BFA16EE6E}" dt="2025-01-07T11:38:47.029" v="103" actId="47"/>
        <pc:sldMkLst>
          <pc:docMk/>
          <pc:sldMk cId="1856954755" sldId="4021"/>
        </pc:sldMkLst>
      </pc:sldChg>
      <pc:sldChg chg="modSp mod">
        <pc:chgData name="James E. Dills" userId="7a350c93-341f-4612-ae47-b779eb31f848" providerId="ADAL" clId="{DA424589-A72C-49BF-BB24-358BFA16EE6E}" dt="2025-01-07T12:43:06.436" v="788" actId="20577"/>
        <pc:sldMkLst>
          <pc:docMk/>
          <pc:sldMk cId="3071392367" sldId="4029"/>
        </pc:sldMkLst>
        <pc:spChg chg="mod">
          <ac:chgData name="James E. Dills" userId="7a350c93-341f-4612-ae47-b779eb31f848" providerId="ADAL" clId="{DA424589-A72C-49BF-BB24-358BFA16EE6E}" dt="2025-01-07T12:43:06.436" v="788" actId="20577"/>
          <ac:spMkLst>
            <pc:docMk/>
            <pc:sldMk cId="3071392367" sldId="4029"/>
            <ac:spMk id="3" creationId="{21672061-7420-E0C6-508A-D2EEA8887D40}"/>
          </ac:spMkLst>
        </pc:spChg>
      </pc:sldChg>
      <pc:sldChg chg="del">
        <pc:chgData name="James E. Dills" userId="7a350c93-341f-4612-ae47-b779eb31f848" providerId="ADAL" clId="{DA424589-A72C-49BF-BB24-358BFA16EE6E}" dt="2025-01-06T17:31:48.842" v="63" actId="47"/>
        <pc:sldMkLst>
          <pc:docMk/>
          <pc:sldMk cId="47162204" sldId="4031"/>
        </pc:sldMkLst>
      </pc:sldChg>
      <pc:sldChg chg="addSp delSp modSp mod">
        <pc:chgData name="James E. Dills" userId="7a350c93-341f-4612-ae47-b779eb31f848" providerId="ADAL" clId="{DA424589-A72C-49BF-BB24-358BFA16EE6E}" dt="2025-01-07T11:56:22.081" v="432" actId="20577"/>
        <pc:sldMkLst>
          <pc:docMk/>
          <pc:sldMk cId="3111759565" sldId="4034"/>
        </pc:sldMkLst>
        <pc:spChg chg="add mod">
          <ac:chgData name="James E. Dills" userId="7a350c93-341f-4612-ae47-b779eb31f848" providerId="ADAL" clId="{DA424589-A72C-49BF-BB24-358BFA16EE6E}" dt="2025-01-07T11:56:22.081" v="432" actId="20577"/>
          <ac:spMkLst>
            <pc:docMk/>
            <pc:sldMk cId="3111759565" sldId="4034"/>
            <ac:spMk id="2" creationId="{D71687EC-1E6B-C340-A688-B096461A7E95}"/>
          </ac:spMkLst>
        </pc:spChg>
        <pc:spChg chg="del mod">
          <ac:chgData name="James E. Dills" userId="7a350c93-341f-4612-ae47-b779eb31f848" providerId="ADAL" clId="{DA424589-A72C-49BF-BB24-358BFA16EE6E}" dt="2025-01-07T11:54:36.052" v="244"/>
          <ac:spMkLst>
            <pc:docMk/>
            <pc:sldMk cId="3111759565" sldId="4034"/>
            <ac:spMk id="4" creationId="{D25980A3-2A20-3D56-3A32-8252B9CED7C6}"/>
          </ac:spMkLst>
        </pc:spChg>
        <pc:spChg chg="mod">
          <ac:chgData name="James E. Dills" userId="7a350c93-341f-4612-ae47-b779eb31f848" providerId="ADAL" clId="{DA424589-A72C-49BF-BB24-358BFA16EE6E}" dt="2025-01-07T11:54:34.849" v="242" actId="20577"/>
          <ac:spMkLst>
            <pc:docMk/>
            <pc:sldMk cId="3111759565" sldId="4034"/>
            <ac:spMk id="6" creationId="{EADAC41A-F4B9-4D64-AC41-132FCC06E5EA}"/>
          </ac:spMkLst>
        </pc:spChg>
      </pc:sldChg>
      <pc:sldChg chg="addSp delSp modSp mod ord">
        <pc:chgData name="James E. Dills" userId="7a350c93-341f-4612-ae47-b779eb31f848" providerId="ADAL" clId="{DA424589-A72C-49BF-BB24-358BFA16EE6E}" dt="2025-01-07T12:25:28.332" v="579" actId="14100"/>
        <pc:sldMkLst>
          <pc:docMk/>
          <pc:sldMk cId="709313392" sldId="4035"/>
        </pc:sldMkLst>
        <pc:spChg chg="add del mod">
          <ac:chgData name="James E. Dills" userId="7a350c93-341f-4612-ae47-b779eb31f848" providerId="ADAL" clId="{DA424589-A72C-49BF-BB24-358BFA16EE6E}" dt="2025-01-07T12:20:48.423" v="470" actId="478"/>
          <ac:spMkLst>
            <pc:docMk/>
            <pc:sldMk cId="709313392" sldId="4035"/>
            <ac:spMk id="5" creationId="{0F00BAC7-5CAE-7549-92BB-8047F5385DA3}"/>
          </ac:spMkLst>
        </pc:spChg>
        <pc:spChg chg="del">
          <ac:chgData name="James E. Dills" userId="7a350c93-341f-4612-ae47-b779eb31f848" providerId="ADAL" clId="{DA424589-A72C-49BF-BB24-358BFA16EE6E}" dt="2025-01-07T12:06:43.985" v="466" actId="478"/>
          <ac:spMkLst>
            <pc:docMk/>
            <pc:sldMk cId="709313392" sldId="4035"/>
            <ac:spMk id="9" creationId="{4B7B3AD2-56CE-0345-42BD-F81E28B86B8E}"/>
          </ac:spMkLst>
        </pc:spChg>
        <pc:spChg chg="add mod">
          <ac:chgData name="James E. Dills" userId="7a350c93-341f-4612-ae47-b779eb31f848" providerId="ADAL" clId="{DA424589-A72C-49BF-BB24-358BFA16EE6E}" dt="2025-01-07T12:25:28.332" v="579" actId="14100"/>
          <ac:spMkLst>
            <pc:docMk/>
            <pc:sldMk cId="709313392" sldId="4035"/>
            <ac:spMk id="10" creationId="{89022F56-C394-D364-AEC0-7B411EE2465A}"/>
          </ac:spMkLst>
        </pc:spChg>
        <pc:picChg chg="add mod">
          <ac:chgData name="James E. Dills" userId="7a350c93-341f-4612-ae47-b779eb31f848" providerId="ADAL" clId="{DA424589-A72C-49BF-BB24-358BFA16EE6E}" dt="2025-01-07T12:23:56.906" v="473" actId="14100"/>
          <ac:picMkLst>
            <pc:docMk/>
            <pc:sldMk cId="709313392" sldId="4035"/>
            <ac:picMk id="7" creationId="{40C462FF-E7FA-5EA8-C28E-A47E7DE18C61}"/>
          </ac:picMkLst>
        </pc:picChg>
        <pc:picChg chg="del">
          <ac:chgData name="James E. Dills" userId="7a350c93-341f-4612-ae47-b779eb31f848" providerId="ADAL" clId="{DA424589-A72C-49BF-BB24-358BFA16EE6E}" dt="2025-01-07T12:06:39.892" v="465" actId="478"/>
          <ac:picMkLst>
            <pc:docMk/>
            <pc:sldMk cId="709313392" sldId="4035"/>
            <ac:picMk id="8" creationId="{966F0DBF-2017-0166-1C69-CDEF3334F4ED}"/>
          </ac:picMkLst>
        </pc:picChg>
      </pc:sldChg>
      <pc:sldChg chg="del">
        <pc:chgData name="James E. Dills" userId="7a350c93-341f-4612-ae47-b779eb31f848" providerId="ADAL" clId="{DA424589-A72C-49BF-BB24-358BFA16EE6E}" dt="2025-01-07T12:41:20.970" v="639" actId="47"/>
        <pc:sldMkLst>
          <pc:docMk/>
          <pc:sldMk cId="3834196023" sldId="4036"/>
        </pc:sldMkLst>
      </pc:sldChg>
      <pc:sldChg chg="addSp delSp modSp mod">
        <pc:chgData name="James E. Dills" userId="7a350c93-341f-4612-ae47-b779eb31f848" providerId="ADAL" clId="{DA424589-A72C-49BF-BB24-358BFA16EE6E}" dt="2025-01-07T12:31:10.695" v="611" actId="114"/>
        <pc:sldMkLst>
          <pc:docMk/>
          <pc:sldMk cId="45722142" sldId="4037"/>
        </pc:sldMkLst>
        <pc:spChg chg="del">
          <ac:chgData name="James E. Dills" userId="7a350c93-341f-4612-ae47-b779eb31f848" providerId="ADAL" clId="{DA424589-A72C-49BF-BB24-358BFA16EE6E}" dt="2025-01-07T12:30:54.772" v="609" actId="478"/>
          <ac:spMkLst>
            <pc:docMk/>
            <pc:sldMk cId="45722142" sldId="4037"/>
            <ac:spMk id="9" creationId="{193473B9-5F91-81CA-3D60-212DEBCE7705}"/>
          </ac:spMkLst>
        </pc:spChg>
        <pc:spChg chg="mod">
          <ac:chgData name="James E. Dills" userId="7a350c93-341f-4612-ae47-b779eb31f848" providerId="ADAL" clId="{DA424589-A72C-49BF-BB24-358BFA16EE6E}" dt="2025-01-07T12:31:10.695" v="611" actId="114"/>
          <ac:spMkLst>
            <pc:docMk/>
            <pc:sldMk cId="45722142" sldId="4037"/>
            <ac:spMk id="15" creationId="{4B92229A-B952-F89F-7782-7CE1B6870E0A}"/>
          </ac:spMkLst>
        </pc:spChg>
        <pc:picChg chg="del">
          <ac:chgData name="James E. Dills" userId="7a350c93-341f-4612-ae47-b779eb31f848" providerId="ADAL" clId="{DA424589-A72C-49BF-BB24-358BFA16EE6E}" dt="2025-01-07T12:27:49.845" v="582" actId="478"/>
          <ac:picMkLst>
            <pc:docMk/>
            <pc:sldMk cId="45722142" sldId="4037"/>
            <ac:picMk id="3" creationId="{132F0A65-AC54-F6F0-6325-15C328CA6B96}"/>
          </ac:picMkLst>
        </pc:picChg>
        <pc:picChg chg="add mod">
          <ac:chgData name="James E. Dills" userId="7a350c93-341f-4612-ae47-b779eb31f848" providerId="ADAL" clId="{DA424589-A72C-49BF-BB24-358BFA16EE6E}" dt="2025-01-07T12:28:04.815" v="587" actId="1076"/>
          <ac:picMkLst>
            <pc:docMk/>
            <pc:sldMk cId="45722142" sldId="4037"/>
            <ac:picMk id="4" creationId="{65789970-7D51-E7E7-7DE5-97798B3053BE}"/>
          </ac:picMkLst>
        </pc:picChg>
      </pc:sldChg>
      <pc:sldChg chg="addSp delSp modSp mod">
        <pc:chgData name="James E. Dills" userId="7a350c93-341f-4612-ae47-b779eb31f848" providerId="ADAL" clId="{DA424589-A72C-49BF-BB24-358BFA16EE6E}" dt="2025-01-07T11:59:22.349" v="435" actId="27309"/>
        <pc:sldMkLst>
          <pc:docMk/>
          <pc:sldMk cId="739602186" sldId="4038"/>
        </pc:sldMkLst>
        <pc:graphicFrameChg chg="add del modGraphic">
          <ac:chgData name="James E. Dills" userId="7a350c93-341f-4612-ae47-b779eb31f848" providerId="ADAL" clId="{DA424589-A72C-49BF-BB24-358BFA16EE6E}" dt="2025-01-07T11:59:22.349" v="435" actId="27309"/>
          <ac:graphicFrameMkLst>
            <pc:docMk/>
            <pc:sldMk cId="739602186" sldId="4038"/>
            <ac:graphicFrameMk id="3" creationId="{674A087F-9AF5-4DC6-721B-A75447783733}"/>
          </ac:graphicFrameMkLst>
        </pc:graphicFrameChg>
      </pc:sldChg>
      <pc:sldChg chg="delSp modSp mod">
        <pc:chgData name="James E. Dills" userId="7a350c93-341f-4612-ae47-b779eb31f848" providerId="ADAL" clId="{DA424589-A72C-49BF-BB24-358BFA16EE6E}" dt="2025-01-06T18:48:31.682" v="71" actId="1076"/>
        <pc:sldMkLst>
          <pc:docMk/>
          <pc:sldMk cId="2641023488" sldId="4039"/>
        </pc:sldMkLst>
        <pc:spChg chg="mod">
          <ac:chgData name="James E. Dills" userId="7a350c93-341f-4612-ae47-b779eb31f848" providerId="ADAL" clId="{DA424589-A72C-49BF-BB24-358BFA16EE6E}" dt="2025-01-06T18:48:19.732" v="68" actId="1076"/>
          <ac:spMkLst>
            <pc:docMk/>
            <pc:sldMk cId="2641023488" sldId="4039"/>
            <ac:spMk id="12" creationId="{FD6D8667-F9DA-E8AF-18CE-14D6A8936DC4}"/>
          </ac:spMkLst>
        </pc:spChg>
        <pc:spChg chg="del">
          <ac:chgData name="James E. Dills" userId="7a350c93-341f-4612-ae47-b779eb31f848" providerId="ADAL" clId="{DA424589-A72C-49BF-BB24-358BFA16EE6E}" dt="2025-01-06T18:48:09.872" v="65" actId="478"/>
          <ac:spMkLst>
            <pc:docMk/>
            <pc:sldMk cId="2641023488" sldId="4039"/>
            <ac:spMk id="13" creationId="{15F0ED3C-1193-336A-874A-92720D7EA60E}"/>
          </ac:spMkLst>
        </pc:spChg>
        <pc:picChg chg="mod">
          <ac:chgData name="James E. Dills" userId="7a350c93-341f-4612-ae47-b779eb31f848" providerId="ADAL" clId="{DA424589-A72C-49BF-BB24-358BFA16EE6E}" dt="2025-01-06T18:48:31.682" v="71" actId="1076"/>
          <ac:picMkLst>
            <pc:docMk/>
            <pc:sldMk cId="2641023488" sldId="4039"/>
            <ac:picMk id="11" creationId="{52CC00D4-648D-57D8-6CA0-DE50C798C7B7}"/>
          </ac:picMkLst>
        </pc:picChg>
        <pc:picChg chg="del">
          <ac:chgData name="James E. Dills" userId="7a350c93-341f-4612-ae47-b779eb31f848" providerId="ADAL" clId="{DA424589-A72C-49BF-BB24-358BFA16EE6E}" dt="2025-01-06T18:48:07.632" v="64" actId="478"/>
          <ac:picMkLst>
            <pc:docMk/>
            <pc:sldMk cId="2641023488" sldId="4039"/>
            <ac:picMk id="1026" creationId="{98FA9F77-AF67-CB8A-50C6-F104F9DA2A8E}"/>
          </ac:picMkLst>
        </pc:picChg>
      </pc:sldChg>
      <pc:sldChg chg="addSp delSp modSp add mod">
        <pc:chgData name="James E. Dills" userId="7a350c93-341f-4612-ae47-b779eb31f848" providerId="ADAL" clId="{DA424589-A72C-49BF-BB24-358BFA16EE6E}" dt="2025-01-07T12:41:14.524" v="638" actId="1076"/>
        <pc:sldMkLst>
          <pc:docMk/>
          <pc:sldMk cId="3597588910" sldId="4041"/>
        </pc:sldMkLst>
        <pc:spChg chg="del">
          <ac:chgData name="James E. Dills" userId="7a350c93-341f-4612-ae47-b779eb31f848" providerId="ADAL" clId="{DA424589-A72C-49BF-BB24-358BFA16EE6E}" dt="2025-01-07T12:32:30.594" v="615" actId="478"/>
          <ac:spMkLst>
            <pc:docMk/>
            <pc:sldMk cId="3597588910" sldId="4041"/>
            <ac:spMk id="9" creationId="{AF3BB342-5D16-0AF7-69D9-FBE181344B9F}"/>
          </ac:spMkLst>
        </pc:spChg>
        <pc:spChg chg="del">
          <ac:chgData name="James E. Dills" userId="7a350c93-341f-4612-ae47-b779eb31f848" providerId="ADAL" clId="{DA424589-A72C-49BF-BB24-358BFA16EE6E}" dt="2025-01-07T12:34:03.999" v="618" actId="478"/>
          <ac:spMkLst>
            <pc:docMk/>
            <pc:sldMk cId="3597588910" sldId="4041"/>
            <ac:spMk id="15" creationId="{21A1AA97-2A2D-137E-5266-F6B1900B5900}"/>
          </ac:spMkLst>
        </pc:spChg>
        <pc:spChg chg="mod">
          <ac:chgData name="James E. Dills" userId="7a350c93-341f-4612-ae47-b779eb31f848" providerId="ADAL" clId="{DA424589-A72C-49BF-BB24-358BFA16EE6E}" dt="2025-01-07T12:34:25.658" v="623" actId="1076"/>
          <ac:spMkLst>
            <pc:docMk/>
            <pc:sldMk cId="3597588910" sldId="4041"/>
            <ac:spMk id="16" creationId="{F8DEAC40-9D57-047E-09F1-659DC89BCA2F}"/>
          </ac:spMkLst>
        </pc:spChg>
        <pc:spChg chg="add mod">
          <ac:chgData name="James E. Dills" userId="7a350c93-341f-4612-ae47-b779eb31f848" providerId="ADAL" clId="{DA424589-A72C-49BF-BB24-358BFA16EE6E}" dt="2025-01-07T12:41:14.524" v="638" actId="1076"/>
          <ac:spMkLst>
            <pc:docMk/>
            <pc:sldMk cId="3597588910" sldId="4041"/>
            <ac:spMk id="17" creationId="{ACBA56C0-0BB2-5274-95B0-22D573C99623}"/>
          </ac:spMkLst>
        </pc:spChg>
        <pc:picChg chg="add mod">
          <ac:chgData name="James E. Dills" userId="7a350c93-341f-4612-ae47-b779eb31f848" providerId="ADAL" clId="{DA424589-A72C-49BF-BB24-358BFA16EE6E}" dt="2025-01-07T12:35:25.032" v="629" actId="1076"/>
          <ac:picMkLst>
            <pc:docMk/>
            <pc:sldMk cId="3597588910" sldId="4041"/>
            <ac:picMk id="3" creationId="{D6A0F3D7-D90A-B383-E3FF-B01193E6026F}"/>
          </ac:picMkLst>
        </pc:picChg>
        <pc:picChg chg="add mod">
          <ac:chgData name="James E. Dills" userId="7a350c93-341f-4612-ae47-b779eb31f848" providerId="ADAL" clId="{DA424589-A72C-49BF-BB24-358BFA16EE6E}" dt="2025-01-07T12:34:36.713" v="624" actId="14100"/>
          <ac:picMkLst>
            <pc:docMk/>
            <pc:sldMk cId="3597588910" sldId="4041"/>
            <ac:picMk id="5" creationId="{48390690-A313-E336-DA9B-559A4CBA76CE}"/>
          </ac:picMkLst>
        </pc:picChg>
        <pc:picChg chg="add mod">
          <ac:chgData name="James E. Dills" userId="7a350c93-341f-4612-ae47-b779eb31f848" providerId="ADAL" clId="{DA424589-A72C-49BF-BB24-358BFA16EE6E}" dt="2025-01-07T12:35:33.706" v="632" actId="1076"/>
          <ac:picMkLst>
            <pc:docMk/>
            <pc:sldMk cId="3597588910" sldId="4041"/>
            <ac:picMk id="8" creationId="{D6D1AF2C-FA13-3233-69AE-8FA3F1830B5A}"/>
          </ac:picMkLst>
        </pc:picChg>
        <pc:picChg chg="del">
          <ac:chgData name="James E. Dills" userId="7a350c93-341f-4612-ae47-b779eb31f848" providerId="ADAL" clId="{DA424589-A72C-49BF-BB24-358BFA16EE6E}" dt="2025-01-07T12:32:35.331" v="616" actId="478"/>
          <ac:picMkLst>
            <pc:docMk/>
            <pc:sldMk cId="3597588910" sldId="4041"/>
            <ac:picMk id="13" creationId="{EBD7311D-CD7C-679F-BEC9-FEBB77CF29AE}"/>
          </ac:picMkLst>
        </pc:picChg>
        <pc:picChg chg="add mod">
          <ac:chgData name="James E. Dills" userId="7a350c93-341f-4612-ae47-b779eb31f848" providerId="ADAL" clId="{DA424589-A72C-49BF-BB24-358BFA16EE6E}" dt="2025-01-07T12:41:09.734" v="636" actId="1076"/>
          <ac:picMkLst>
            <pc:docMk/>
            <pc:sldMk cId="3597588910" sldId="4041"/>
            <ac:picMk id="14" creationId="{FCF19CEE-8B1E-51A2-456C-5FFFA9672AB0}"/>
          </ac:picMkLst>
        </pc:picChg>
      </pc:sldChg>
      <pc:sldChg chg="delSp add del">
        <pc:chgData name="James E. Dills" userId="7a350c93-341f-4612-ae47-b779eb31f848" providerId="ADAL" clId="{DA424589-A72C-49BF-BB24-358BFA16EE6E}" dt="2025-01-07T11:47:38.299" v="116" actId="47"/>
        <pc:sldMkLst>
          <pc:docMk/>
          <pc:sldMk cId="3956603859" sldId="4041"/>
        </pc:sldMkLst>
        <pc:picChg chg="del">
          <ac:chgData name="James E. Dills" userId="7a350c93-341f-4612-ae47-b779eb31f848" providerId="ADAL" clId="{DA424589-A72C-49BF-BB24-358BFA16EE6E}" dt="2025-01-07T11:45:49.669" v="110" actId="478"/>
          <ac:picMkLst>
            <pc:docMk/>
            <pc:sldMk cId="3956603859" sldId="4041"/>
            <ac:picMk id="11" creationId="{3880F1D4-7D15-6E1A-0F1D-54C790A9CE72}"/>
          </ac:picMkLst>
        </pc:picChg>
        <pc:picChg chg="del">
          <ac:chgData name="James E. Dills" userId="7a350c93-341f-4612-ae47-b779eb31f848" providerId="ADAL" clId="{DA424589-A72C-49BF-BB24-358BFA16EE6E}" dt="2025-01-07T11:45:54.515" v="115" actId="478"/>
          <ac:picMkLst>
            <pc:docMk/>
            <pc:sldMk cId="3956603859" sldId="4041"/>
            <ac:picMk id="16" creationId="{7285D27D-D8BF-2AB5-5994-2FBE366C73E1}"/>
          </ac:picMkLst>
        </pc:picChg>
        <pc:picChg chg="del">
          <ac:chgData name="James E. Dills" userId="7a350c93-341f-4612-ae47-b779eb31f848" providerId="ADAL" clId="{DA424589-A72C-49BF-BB24-358BFA16EE6E}" dt="2025-01-07T11:45:53.665" v="114" actId="478"/>
          <ac:picMkLst>
            <pc:docMk/>
            <pc:sldMk cId="3956603859" sldId="4041"/>
            <ac:picMk id="17" creationId="{6E34737A-0E22-0AFC-7A34-43EBCEB55BF5}"/>
          </ac:picMkLst>
        </pc:picChg>
        <pc:picChg chg="del">
          <ac:chgData name="James E. Dills" userId="7a350c93-341f-4612-ae47-b779eb31f848" providerId="ADAL" clId="{DA424589-A72C-49BF-BB24-358BFA16EE6E}" dt="2025-01-07T11:45:52.674" v="113" actId="478"/>
          <ac:picMkLst>
            <pc:docMk/>
            <pc:sldMk cId="3956603859" sldId="4041"/>
            <ac:picMk id="18" creationId="{7846528A-1D30-6CB8-925D-C1DEAD1EE5AD}"/>
          </ac:picMkLst>
        </pc:picChg>
        <pc:picChg chg="del">
          <ac:chgData name="James E. Dills" userId="7a350c93-341f-4612-ae47-b779eb31f848" providerId="ADAL" clId="{DA424589-A72C-49BF-BB24-358BFA16EE6E}" dt="2025-01-07T11:45:51.091" v="111" actId="478"/>
          <ac:picMkLst>
            <pc:docMk/>
            <pc:sldMk cId="3956603859" sldId="4041"/>
            <ac:picMk id="19" creationId="{BED162BA-79F7-4064-376F-0D0FFE329F96}"/>
          </ac:picMkLst>
        </pc:picChg>
        <pc:picChg chg="del">
          <ac:chgData name="James E. Dills" userId="7a350c93-341f-4612-ae47-b779eb31f848" providerId="ADAL" clId="{DA424589-A72C-49BF-BB24-358BFA16EE6E}" dt="2025-01-07T11:45:51.890" v="112" actId="478"/>
          <ac:picMkLst>
            <pc:docMk/>
            <pc:sldMk cId="3956603859" sldId="4041"/>
            <ac:picMk id="20" creationId="{677137FA-07BE-B4D1-7C4C-4D9FA2ECCECA}"/>
          </ac:picMkLst>
        </pc:picChg>
      </pc:sldChg>
      <pc:sldChg chg="add">
        <pc:chgData name="James E. Dills" userId="7a350c93-341f-4612-ae47-b779eb31f848" providerId="ADAL" clId="{DA424589-A72C-49BF-BB24-358BFA16EE6E}" dt="2025-01-07T12:06:32.785" v="464"/>
        <pc:sldMkLst>
          <pc:docMk/>
          <pc:sldMk cId="4294735422" sldId="40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B4DAF-7E50-4CEF-BD07-ACEB9B191181}"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113E7-9BCC-48EA-B441-B3F02C5A250B}" type="slidenum">
              <a:rPr lang="en-US" smtClean="0"/>
              <a:t>‹#›</a:t>
            </a:fld>
            <a:endParaRPr lang="en-US"/>
          </a:p>
        </p:txBody>
      </p:sp>
    </p:spTree>
    <p:extLst>
      <p:ext uri="{BB962C8B-B14F-4D97-AF65-F5344CB8AC3E}">
        <p14:creationId xmlns:p14="http://schemas.microsoft.com/office/powerpoint/2010/main" val="157722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 Hello / Hand-off from CHRIS180 (if they go first)</a:t>
            </a:r>
          </a:p>
          <a:p>
            <a:r>
              <a:rPr lang="en-US" baseline="0" dirty="0"/>
              <a:t>Sharing examples of projects and some tools we’ve used to effectively grow shared understanding of complex challenges to health and equity.</a:t>
            </a:r>
          </a:p>
          <a:p>
            <a:r>
              <a:rPr lang="en-US" baseline="0" dirty="0"/>
              <a:t>Pics are of a community tour led by the Griffin Housing Authority, an example of one of the tools we’ll share, a community leader in west Atlanta sharing his perspective with federal partners, and an entrepreneur in Natchez, MS</a:t>
            </a:r>
            <a:endParaRPr lang="en-US" dirty="0"/>
          </a:p>
        </p:txBody>
      </p:sp>
      <p:sp>
        <p:nvSpPr>
          <p:cNvPr id="4" name="Slide Number Placeholder 3"/>
          <p:cNvSpPr>
            <a:spLocks noGrp="1"/>
          </p:cNvSpPr>
          <p:nvPr>
            <p:ph type="sldNum" sz="quarter" idx="10"/>
          </p:nvPr>
        </p:nvSpPr>
        <p:spPr/>
        <p:txBody>
          <a:bodyPr/>
          <a:lstStyle/>
          <a:p>
            <a:pPr>
              <a:defRPr/>
            </a:pPr>
            <a:fld id="{6A00D2D1-F2E8-3942-9225-6124C328D987}" type="slidenum">
              <a:rPr lang="en-US" smtClean="0"/>
              <a:pPr>
                <a:defRPr/>
              </a:pPr>
              <a:t>1</a:t>
            </a:fld>
            <a:endParaRPr lang="en-US"/>
          </a:p>
        </p:txBody>
      </p:sp>
    </p:spTree>
    <p:extLst>
      <p:ext uri="{BB962C8B-B14F-4D97-AF65-F5344CB8AC3E}">
        <p14:creationId xmlns:p14="http://schemas.microsoft.com/office/powerpoint/2010/main" val="58465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there are great disparities among subpopulations. Expected life of </a:t>
            </a:r>
            <a:r>
              <a:rPr lang="en-US" dirty="0" err="1"/>
              <a:t>african</a:t>
            </a:r>
            <a:r>
              <a:rPr lang="en-US" baseline="0" dirty="0"/>
              <a:t> </a:t>
            </a:r>
            <a:r>
              <a:rPr lang="en-US" baseline="0" dirty="0" err="1"/>
              <a:t>american</a:t>
            </a:r>
            <a:r>
              <a:rPr lang="en-US" baseline="0" dirty="0"/>
              <a:t> man vs. white man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there are great disparities among subpopulations. Expected life of </a:t>
            </a:r>
            <a:r>
              <a:rPr lang="en-US" dirty="0" err="1"/>
              <a:t>african</a:t>
            </a:r>
            <a:r>
              <a:rPr lang="en-US" baseline="0" dirty="0"/>
              <a:t> </a:t>
            </a:r>
            <a:r>
              <a:rPr lang="en-US" baseline="0" dirty="0" err="1"/>
              <a:t>american</a:t>
            </a:r>
            <a:r>
              <a:rPr lang="en-US" baseline="0" dirty="0"/>
              <a:t> man vs. white man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00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E5E32-067A-EF3D-679C-65867F896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A4B37-21F4-9852-BDD5-3C322A580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33A53-A294-CBDF-BFB6-750806A4FEC4}"/>
              </a:ext>
            </a:extLst>
          </p:cNvPr>
          <p:cNvSpPr>
            <a:spLocks noGrp="1"/>
          </p:cNvSpPr>
          <p:nvPr>
            <p:ph type="body" idx="1"/>
          </p:nvPr>
        </p:nvSpPr>
        <p:spPr/>
        <p:txBody>
          <a:bodyPr>
            <a:normAutofit/>
          </a:bodyPr>
          <a:lstStyle/>
          <a:p>
            <a:pPr marL="0" indent="0">
              <a:buNone/>
            </a:pPr>
            <a:endParaRPr lang="en-US" baseline="0" dirty="0"/>
          </a:p>
        </p:txBody>
      </p:sp>
      <p:sp>
        <p:nvSpPr>
          <p:cNvPr id="4" name="Slide Number Placeholder 3">
            <a:extLst>
              <a:ext uri="{FF2B5EF4-FFF2-40B4-BE49-F238E27FC236}">
                <a16:creationId xmlns:a16="http://schemas.microsoft.com/office/drawing/2014/main" id="{29BBFC61-9820-6414-A854-4437676583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96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81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02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38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8353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Define HiAP. Emphasize systems perspective to connect to iceberg.</a:t>
            </a:r>
          </a:p>
        </p:txBody>
      </p:sp>
      <p:sp>
        <p:nvSpPr>
          <p:cNvPr id="4" name="Slide Number Placeholder 3"/>
          <p:cNvSpPr>
            <a:spLocks noGrp="1"/>
          </p:cNvSpPr>
          <p:nvPr>
            <p:ph type="sldNum" sz="quarter" idx="5"/>
          </p:nvPr>
        </p:nvSpPr>
        <p:spPr/>
        <p:txBody>
          <a:bodyPr/>
          <a:lstStyle/>
          <a:p>
            <a:pPr>
              <a:defRPr/>
            </a:pPr>
            <a:fld id="{905E2243-F57A-4800-916C-200D13B83E0B}"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74747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Primer on importance of sharing perspectives on the systems we’re trying to improve – with special emphasis on persons with lived experience</a:t>
            </a:r>
          </a:p>
          <a:p>
            <a:r>
              <a:rPr lang="en-US" sz="1200" b="1" kern="1200" dirty="0">
                <a:solidFill>
                  <a:schemeClr val="tx1"/>
                </a:solidFill>
                <a:effectLst/>
                <a:latin typeface="+mn-lt"/>
                <a:ea typeface="+mn-ea"/>
                <a:cs typeface="+mn-cs"/>
              </a:rPr>
              <a:t>Often people with different perspectives see different parts of the same thing.</a:t>
            </a:r>
          </a:p>
          <a:p>
            <a:r>
              <a:rPr lang="en-US" sz="1200" b="1" kern="1200" dirty="0">
                <a:solidFill>
                  <a:schemeClr val="tx1"/>
                </a:solidFill>
                <a:effectLst/>
                <a:latin typeface="+mn-lt"/>
                <a:ea typeface="+mn-ea"/>
                <a:cs typeface="+mn-cs"/>
              </a:rPr>
              <a:t>Their experiences, training, and information shape their understanding of what produces undesirable outcomes.</a:t>
            </a:r>
          </a:p>
          <a:p>
            <a:r>
              <a:rPr lang="en-US" sz="1200" b="1" kern="1200" dirty="0">
                <a:solidFill>
                  <a:schemeClr val="tx1"/>
                </a:solidFill>
                <a:effectLst/>
                <a:latin typeface="+mn-lt"/>
                <a:ea typeface="+mn-ea"/>
                <a:cs typeface="+mn-cs"/>
              </a:rPr>
              <a:t>We refer to this understanding as individuals’ “mental models”.</a:t>
            </a:r>
          </a:p>
          <a:p>
            <a:r>
              <a:rPr lang="en-US" sz="1200" b="1" kern="1200" dirty="0">
                <a:solidFill>
                  <a:schemeClr val="tx1"/>
                </a:solidFill>
                <a:effectLst/>
                <a:latin typeface="+mn-lt"/>
                <a:ea typeface="+mn-ea"/>
                <a:cs typeface="+mn-cs"/>
              </a:rPr>
              <a:t>Discussing and diagramming [causal feedback loops] can help you show what you see, what other people see, and how that combines to show situations more completely. </a:t>
            </a:r>
            <a:endParaRPr lang="en-US" altLang="en-US" b="1" dirty="0"/>
          </a:p>
          <a:p>
            <a:pPr defTabSz="933237">
              <a:lnSpc>
                <a:spcPct val="115000"/>
              </a:lnSpc>
              <a:spcAft>
                <a:spcPts val="612"/>
              </a:spcAft>
              <a:defRPr/>
            </a:pPr>
            <a:r>
              <a:rPr lang="en-US" baseline="0" dirty="0">
                <a:latin typeface="Calibri" panose="020F0502020204030204" pitchFamily="34" charset="0"/>
                <a:ea typeface="Calibri" panose="020F0502020204030204" pitchFamily="34" charset="0"/>
                <a:cs typeface="Times New Roman" panose="02020603050405020304" pitchFamily="18" charset="0"/>
              </a:rPr>
              <a:t>The more complex a system is, the more lacking is any single view of it. Even this simple image illustrates how incomplete – and ultimately wrong – a partial perspective can be. The person viewing the object from the left will say it is round and blue. The one seeing it from the right will call it an orange square. It’s actually a cylinder, orange on its side and blue on its end. It is ALWAYS valuable to at least hear a variety of perspectives on what’s going on in a system. Different people have different vantage points; we have access to different (some correct, some maybe not) information; we have different personalities and experiences through which to interpret what we know and observe.</a:t>
            </a:r>
          </a:p>
          <a:p>
            <a:pPr defTabSz="933237">
              <a:lnSpc>
                <a:spcPct val="115000"/>
              </a:lnSpc>
              <a:spcAft>
                <a:spcPts val="612"/>
              </a:spcAft>
              <a:defRPr/>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48379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0F85A-A064-8AF9-9D9A-89C87CCBB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4E78C-EEF7-75EA-56EA-1E8801261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ACB09-3123-C7BD-F494-20720A5F7995}"/>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Primer on importance of sharing perspectives on the systems we’re trying to improve – with special emphasis on persons with lived experience</a:t>
            </a:r>
          </a:p>
          <a:p>
            <a:r>
              <a:rPr lang="en-US" sz="1200" b="1" kern="1200" dirty="0">
                <a:solidFill>
                  <a:schemeClr val="tx1"/>
                </a:solidFill>
                <a:effectLst/>
                <a:latin typeface="+mn-lt"/>
                <a:ea typeface="+mn-ea"/>
                <a:cs typeface="+mn-cs"/>
              </a:rPr>
              <a:t>Often people with different perspectives see different parts of the same thing.</a:t>
            </a:r>
          </a:p>
          <a:p>
            <a:r>
              <a:rPr lang="en-US" sz="1200" b="1" kern="1200" dirty="0">
                <a:solidFill>
                  <a:schemeClr val="tx1"/>
                </a:solidFill>
                <a:effectLst/>
                <a:latin typeface="+mn-lt"/>
                <a:ea typeface="+mn-ea"/>
                <a:cs typeface="+mn-cs"/>
              </a:rPr>
              <a:t>Their experiences, training, and information shape their understanding of what produces undesirable outcomes.</a:t>
            </a:r>
          </a:p>
          <a:p>
            <a:r>
              <a:rPr lang="en-US" sz="1200" b="1" kern="1200" dirty="0">
                <a:solidFill>
                  <a:schemeClr val="tx1"/>
                </a:solidFill>
                <a:effectLst/>
                <a:latin typeface="+mn-lt"/>
                <a:ea typeface="+mn-ea"/>
                <a:cs typeface="+mn-cs"/>
              </a:rPr>
              <a:t>We refer to this understanding as individuals’ “mental models”.</a:t>
            </a:r>
          </a:p>
          <a:p>
            <a:r>
              <a:rPr lang="en-US" sz="1200" b="1" kern="1200" dirty="0">
                <a:solidFill>
                  <a:schemeClr val="tx1"/>
                </a:solidFill>
                <a:effectLst/>
                <a:latin typeface="+mn-lt"/>
                <a:ea typeface="+mn-ea"/>
                <a:cs typeface="+mn-cs"/>
              </a:rPr>
              <a:t>Discussing and diagramming [causal feedback loops] can help you show what you see, what other people see, and how that combines to show situations more completely. </a:t>
            </a:r>
            <a:endParaRPr lang="en-US" altLang="en-US" b="1" dirty="0"/>
          </a:p>
          <a:p>
            <a:pPr defTabSz="933237">
              <a:lnSpc>
                <a:spcPct val="115000"/>
              </a:lnSpc>
              <a:spcAft>
                <a:spcPts val="612"/>
              </a:spcAft>
              <a:defRPr/>
            </a:pPr>
            <a:r>
              <a:rPr lang="en-US" baseline="0" dirty="0">
                <a:latin typeface="Calibri" panose="020F0502020204030204" pitchFamily="34" charset="0"/>
                <a:ea typeface="Calibri" panose="020F0502020204030204" pitchFamily="34" charset="0"/>
                <a:cs typeface="Times New Roman" panose="02020603050405020304" pitchFamily="18" charset="0"/>
              </a:rPr>
              <a:t>The more complex a system is, the more lacking is any single view of it. Even this simple image illustrates how incomplete – and ultimately wrong – a partial perspective can be. The person viewing the object from the left will say it is round and blue. The one seeing it from the right will call it an orange square. It’s actually a cylinder, orange on its side and blue on its end. It is ALWAYS valuable to at least hear a variety of perspectives on what’s going on in a system. Different people have different vantage points; we have access to different (some correct, some maybe not) information; we have different personalities and experiences through which to interpret what we know and observe.</a:t>
            </a:r>
          </a:p>
          <a:p>
            <a:pPr defTabSz="933237">
              <a:lnSpc>
                <a:spcPct val="115000"/>
              </a:lnSpc>
              <a:spcAft>
                <a:spcPts val="612"/>
              </a:spcAft>
              <a:defRPr/>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20439C8-5344-9CC6-DD45-6D95067EC8E6}"/>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91146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2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30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may have heard this before, but I’m going to introduce a quick metaphor for systems thinking. The iceberg metaphor is a simple framework for unraveling complexity,</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discovering root causes of outcomes, and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identifying parts of the systems where you can exert influence to better achieve the outcomes you seek</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31F20"/>
                </a:solidFill>
              </a:rPr>
              <a:t>At the top are events – it’s often what we pay attention to the most, and how we define the problem we want to address.  It’s reactionary.  As we go deeper, we then begin to get to patterns of behavior.  When we ask: “What is causing the pattern we’re observing?” the answer is usually some kind of structure, whether physical, organizational, and/or policies.  This gets us to structures.</a:t>
            </a:r>
          </a:p>
          <a:p>
            <a:pPr algn="l">
              <a:buFont typeface="+mj-lt"/>
              <a:buNone/>
            </a:pPr>
            <a:endParaRPr lang="en-US" sz="1200" b="1" dirty="0">
              <a:solidFill>
                <a:srgbClr val="231F20"/>
              </a:solidFill>
            </a:endParaRPr>
          </a:p>
          <a:p>
            <a:pPr algn="l">
              <a:buFont typeface="+mj-lt"/>
              <a:buNone/>
            </a:pPr>
            <a:r>
              <a:rPr lang="en-US" sz="1200" b="1" dirty="0">
                <a:solidFill>
                  <a:srgbClr val="231F20"/>
                </a:solidFill>
              </a:rPr>
              <a:t>At the most upstream – highest leverage point is mindsets – which are the attitudes, beliefs, morals, expectations, and values that created, or allow structures to continue functioning as they are. These are the beliefs that we often learn unconsciously throughout our lives and are likely unaware of. Understanding potential partner or partner’s mental models of the system, and its elements is incredibly important and requires trusted and sustainable partnerships.</a:t>
            </a:r>
          </a:p>
          <a:p>
            <a:pPr algn="l">
              <a:buFont typeface="+mj-lt"/>
              <a:buNone/>
            </a:pPr>
            <a:endParaRPr lang="en-US" sz="1200" b="1" dirty="0">
              <a:solidFill>
                <a:srgbClr val="231F20"/>
              </a:solidFill>
            </a:endParaRPr>
          </a:p>
          <a:p>
            <a:pPr algn="l">
              <a:buFont typeface="+mj-lt"/>
              <a:buNone/>
            </a:pPr>
            <a:r>
              <a:rPr lang="en-US" sz="1200" b="1" dirty="0">
                <a:solidFill>
                  <a:srgbClr val="231F20"/>
                </a:solidFill>
              </a:rPr>
              <a:t>We often use this iceberg with coalitions to help them develop a shared picture of the problem they’re focused on, including surfacing each individual’s mindsets.  This often helps them refine or redefine the problem they’re trying to fix (e.g., is it that we need to create more programs to feed people with food insecurity, or is it more about the structures that produce food insecurity, and the mindsets of those who work within those structures)?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112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Events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how we’d typically do things, our go to response, the information we take in consciously and respond to all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400" b="1" dirty="0"/>
              <a:t>Event</a:t>
            </a:r>
            <a:r>
              <a:rPr lang="en-US" sz="1200" dirty="0"/>
              <a:t> level is the visible part of a problem; to identify an event, you might ask yourself, “</a:t>
            </a:r>
            <a:r>
              <a:rPr lang="en-US" sz="1200" i="1" dirty="0"/>
              <a:t>What is happening right now?”</a:t>
            </a:r>
            <a:r>
              <a:rPr lang="en-US" sz="1200" dirty="0"/>
              <a:t>. If we only think about the event level when considering solutions, we might treat the symptoms of our problem without addressing the root 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Reconcile the event you react to with the outcomes you seek:</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Recognizing an event helps to identify the challenge; putting that event in the context of outcomes helps define the importance of addressing the challenge.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7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Events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how we’d typically do things, our go to response, the information we take in consciously and respond to all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400" b="1" dirty="0"/>
              <a:t>Event</a:t>
            </a:r>
            <a:r>
              <a:rPr lang="en-US" sz="1200" dirty="0"/>
              <a:t> level is the visible part of a problem; to identify an event, you might ask yourself, “</a:t>
            </a:r>
            <a:r>
              <a:rPr lang="en-US" sz="1200" i="1" dirty="0"/>
              <a:t>What is happening right now?”</a:t>
            </a:r>
            <a:r>
              <a:rPr lang="en-US" sz="1200" dirty="0"/>
              <a:t>. If we only think about the event level when considering solutions, we might treat the symptoms of our problem without addressing the root 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Reconcile the event you react to with the outcomes you seek:</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Recognizing an event helps to identify the challenge; putting that event in the context of outcomes helps define the importance of addressing the challenge.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47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Patterns of behavior</a:t>
            </a:r>
            <a:r>
              <a:rPr lang="en-US" sz="1200" dirty="0">
                <a:effectLst/>
                <a:latin typeface="Calibri" panose="020F0502020204030204" pitchFamily="34" charset="0"/>
                <a:ea typeface="Calibri" panose="020F0502020204030204" pitchFamily="34" charset="0"/>
                <a:cs typeface="Times New Roman" panose="02020603050405020304" pitchFamily="18" charset="0"/>
              </a:rPr>
              <a:t>: trends over time, this relates to things like patterns in your NPMs over time as well as things like your staff retention trends</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Patterns/Trend</a:t>
            </a:r>
            <a:r>
              <a:rPr lang="en-US" sz="1200" dirty="0"/>
              <a:t> level considers, “</a:t>
            </a:r>
            <a:r>
              <a:rPr lang="en-US" sz="1200" i="1" dirty="0"/>
              <a:t>What has been happening over time</a:t>
            </a:r>
            <a:r>
              <a:rPr lang="en-US" sz="1200" dirty="0"/>
              <a:t>?”. Understanding patterns over time helps us to hypothesize what will happen in the future if we don’t intervene. We commonly think about this level in the MCH field using data and trends over time.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789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Patterns of behavior</a:t>
            </a:r>
            <a:r>
              <a:rPr lang="en-US" sz="1200" dirty="0">
                <a:effectLst/>
                <a:latin typeface="Calibri" panose="020F0502020204030204" pitchFamily="34" charset="0"/>
                <a:ea typeface="Calibri" panose="020F0502020204030204" pitchFamily="34" charset="0"/>
                <a:cs typeface="Times New Roman" panose="02020603050405020304" pitchFamily="18" charset="0"/>
              </a:rPr>
              <a:t>: trends over time, this relates to things like patterns in your NPMs over time as well as things like your staff retention trends</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Patterns/Trend</a:t>
            </a:r>
            <a:r>
              <a:rPr lang="en-US" sz="1200" dirty="0"/>
              <a:t> level considers, “</a:t>
            </a:r>
            <a:r>
              <a:rPr lang="en-US" sz="1200" i="1" dirty="0"/>
              <a:t>What has been happening over time</a:t>
            </a:r>
            <a:r>
              <a:rPr lang="en-US" sz="1200" dirty="0"/>
              <a:t>?”. Understanding patterns over time helps us to hypothesize what will happen in the future if we don’t intervene. We commonly think about this level in the MCH field using data and trends over time.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65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Systemic</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structures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is starting to get at the reason that the patterns or trends exist in the first place, these are the parts of the system that drive patterns, including policies, rules, environments, contexts..</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Structure</a:t>
            </a:r>
            <a:r>
              <a:rPr lang="en-US" sz="1200" dirty="0"/>
              <a:t> level asks us to describe the cause of the patterns we observe. Structures can be physical things, organizations, policies or behaviors (John Gerber). Guiding questions for understanding the structure of a problem include, “</a:t>
            </a:r>
            <a:r>
              <a:rPr lang="en-US" sz="1200" i="1" dirty="0"/>
              <a:t>What are the variables that have influenced the patterns?</a:t>
            </a:r>
            <a:r>
              <a:rPr lang="en-US" sz="1200" dirty="0"/>
              <a:t>” and “</a:t>
            </a:r>
            <a:r>
              <a:rPr lang="en-US" sz="1200" i="1" dirty="0"/>
              <a:t>What are the relationships between the variables?</a:t>
            </a:r>
            <a:r>
              <a:rPr lang="en-US" sz="1200" dirty="0"/>
              <a:t>”.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40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Systemic</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structures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is starting to get at the reason that the patterns or trends exist in the first place, these are the parts of the system that drive patterns, including policies, rules, environments, contexts..</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Structure</a:t>
            </a:r>
            <a:r>
              <a:rPr lang="en-US" sz="1200" dirty="0"/>
              <a:t> level asks us to describe the cause of the patterns we observe. Structures can be physical things, organizations, policies or behaviors (John Gerber). Guiding questions for understanding the structure of a problem include, “</a:t>
            </a:r>
            <a:r>
              <a:rPr lang="en-US" sz="1200" i="1" dirty="0"/>
              <a:t>What are the variables that have influenced the patterns?</a:t>
            </a:r>
            <a:r>
              <a:rPr lang="en-US" sz="1200" dirty="0"/>
              <a:t>” and “</a:t>
            </a:r>
            <a:r>
              <a:rPr lang="en-US" sz="1200" i="1" dirty="0"/>
              <a:t>What are the relationships between the variables?</a:t>
            </a:r>
            <a:r>
              <a:rPr lang="en-US" sz="1200" dirty="0"/>
              <a:t>”.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10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Mindsets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the root of it all are our mindsets, these are the assumptions, beliefs, and values that people or organizations operate with. They can resist or support improvement. </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Mindsets </a:t>
            </a:r>
            <a:r>
              <a:rPr lang="en-US" sz="1200" dirty="0"/>
              <a:t>level comprises the assumptions, beliefs, and values that people hold about the system. This level explores the thinking that allows the problematic situation to persist by asking, “What beliefs keep the system in place?”. Mental models can be conscious or subconscious.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111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Mindsets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the root of it all are our mindsets, these are the assumptions, beliefs, and values that people or organizations operate with. They can resist or support improvement. </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200" dirty="0"/>
              <a:t>The </a:t>
            </a:r>
            <a:r>
              <a:rPr lang="en-US" sz="1400" b="1" dirty="0"/>
              <a:t>Mindsets </a:t>
            </a:r>
            <a:r>
              <a:rPr lang="en-US" sz="1200" dirty="0"/>
              <a:t>level comprises the assumptions, beliefs, and values that people hold about the system. This level explores the thinking that allows the problematic situation to persist by asking, “What beliefs keep the system in place?”. Mental models can be conscious or subconscious. </a:t>
            </a:r>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Your name and professional background (any other information you are comfortable sharing)</a:t>
            </a:r>
          </a:p>
          <a:p>
            <a:r>
              <a:rPr lang="en-US" sz="1800" dirty="0"/>
              <a:t>Overview of Georgia Health Policy Center, including mission and values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56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r>
              <a:rPr lang="en-US" sz="1200" b="0" dirty="0">
                <a:effectLst/>
                <a:latin typeface="Calibri" panose="020F0502020204030204" pitchFamily="34" charset="0"/>
                <a:cs typeface="Times New Roman" panose="02020603050405020304" pitchFamily="18" charset="0"/>
              </a:rPr>
              <a:t>As</a:t>
            </a:r>
            <a:r>
              <a:rPr lang="en-US" sz="1200" b="0" baseline="0" dirty="0">
                <a:effectLst/>
                <a:latin typeface="Calibri" panose="020F0502020204030204" pitchFamily="34" charset="0"/>
                <a:cs typeface="Times New Roman" panose="02020603050405020304" pitchFamily="18" charset="0"/>
              </a:rPr>
              <a:t> you populate the layers of your iceberg, you begin to recognize deeper components of the systems you’re thinking about.</a:t>
            </a:r>
            <a:endParaRPr lang="en-US" sz="1200" b="0" dirty="0"/>
          </a:p>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4B74D-58EE-4315-B0B5-67C8614C6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453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7C0D-F12D-6D12-CD14-066AD8C7B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1DCE1-AE7A-DD88-F48C-432C46042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6C2DB-0FED-05BE-798B-251056FCBBD0}"/>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DBE85F34-56B0-C8A7-E6AF-A4ACC47A0FB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018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D0D9-4427-6417-A219-8225BCE05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73E77-1D97-6DC4-2803-93252122C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37B99-7A64-F7F6-1CA3-CBBA1C575611}"/>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2E0DC0A8-ADAF-07CF-90BB-0EB03D4009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036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0D3B-E36C-9B68-5C0A-B7EE5E1A3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A1835-D952-E0A9-895F-9DF5BC09C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4C9D9-5558-3D46-44CD-44498F6468EE}"/>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9EB7A100-C9A6-1801-6000-DE732E5474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618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49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0EAEA-A6AA-8F85-90D4-516322175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1CCDF-2D91-D406-7D52-FEB5ED6D7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41F5C-043B-859A-647F-068A99BB9BF4}"/>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66A1A612-9578-9B68-D1DA-ED1836B167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852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C524-00D6-FF4B-9536-5A3B80423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9D2E5-3740-CFD4-B222-EF9D4FFA3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66F2A-CCD7-C0CC-F637-5A08D382CA3E}"/>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6CFAD990-B9D1-E07D-3DFD-264AAAE189E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347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BA59-BCB9-EE4B-57BD-E95733F4F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7B1AB-37F8-CCFD-6B94-70F599D34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DA881-D22F-51A8-165C-E9A174EDB76D}"/>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E432CBE2-7AB3-E62D-BE60-5F77D3F0DF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890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44DF8-B347-14AD-E0FC-125F71A8F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DA158-A55B-5671-B1AE-ABBED388E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D1D32-C27B-FFB7-B7C7-A071861D1EA5}"/>
              </a:ext>
            </a:extLst>
          </p:cNvPr>
          <p:cNvSpPr>
            <a:spLocks noGrp="1"/>
          </p:cNvSpPr>
          <p:nvPr>
            <p:ph type="body" idx="1"/>
          </p:nvPr>
        </p:nvSpPr>
        <p:spPr/>
        <p:txBody>
          <a:bodyPr>
            <a:normAutofit/>
          </a:bodyPr>
          <a:lstStyle/>
          <a:p>
            <a:pPr marL="0" indent="0">
              <a:buNone/>
            </a:pPr>
            <a:endParaRPr lang="en-US" baseline="0" dirty="0"/>
          </a:p>
        </p:txBody>
      </p:sp>
      <p:sp>
        <p:nvSpPr>
          <p:cNvPr id="4" name="Slide Number Placeholder 3">
            <a:extLst>
              <a:ext uri="{FF2B5EF4-FFF2-40B4-BE49-F238E27FC236}">
                <a16:creationId xmlns:a16="http://schemas.microsoft.com/office/drawing/2014/main" id="{2E9B6A29-E3C0-52E0-189B-44E7093C73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59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way to start sharing perspectives and spur conversations </a:t>
            </a:r>
            <a:r>
              <a:rPr lang="en-US" baseline="0" dirty="0"/>
              <a:t>during an engagement.</a:t>
            </a:r>
            <a:endParaRPr lang="en-US" dirty="0"/>
          </a:p>
          <a:p>
            <a:r>
              <a:rPr lang="en-US" dirty="0"/>
              <a:t>Instructions. 1 minute per image. Share what the</a:t>
            </a:r>
            <a:r>
              <a:rPr lang="en-US" baseline="0" dirty="0"/>
              <a:t> image makes you think about in terms of health.</a:t>
            </a:r>
            <a:endParaRPr lang="en-US" dirty="0"/>
          </a:p>
          <a:p>
            <a:r>
              <a:rPr lang="en-US" dirty="0"/>
              <a:t>Be</a:t>
            </a:r>
            <a:r>
              <a:rPr lang="en-US" baseline="0" dirty="0"/>
              <a:t> adaptive to room context: </a:t>
            </a:r>
            <a:r>
              <a:rPr lang="en-US" baseline="0" dirty="0" err="1"/>
              <a:t>stickies</a:t>
            </a:r>
            <a:r>
              <a:rPr lang="en-US" baseline="0" dirty="0"/>
              <a:t> and flipchart if possible. Popcorn if not.</a:t>
            </a:r>
          </a:p>
          <a:p>
            <a:r>
              <a:rPr lang="en-US" baseline="0" dirty="0"/>
              <a:t>Discuss/reflect briefly at the end.</a:t>
            </a:r>
          </a:p>
          <a:p>
            <a:r>
              <a:rPr lang="en-US" baseline="0" dirty="0"/>
              <a:t>Transition to HiAP as one way to get more people to “see” health perspectives on policy and decision-making across sectors.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00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57D4-1AD0-2622-F3D7-390ADEC0C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46A96-76FA-F649-DF72-3FD8EDD6F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3C8F0-2822-2438-B767-8CA8D1B488C4}"/>
              </a:ext>
            </a:extLst>
          </p:cNvPr>
          <p:cNvSpPr>
            <a:spLocks noGrp="1"/>
          </p:cNvSpPr>
          <p:nvPr>
            <p:ph type="body" idx="1"/>
          </p:nvPr>
        </p:nvSpPr>
        <p:spPr/>
        <p:txBody>
          <a:bodyPr/>
          <a:lstStyle/>
          <a:p>
            <a:r>
              <a:rPr lang="en-US" sz="1000" dirty="0">
                <a:solidFill>
                  <a:schemeClr val="tx1"/>
                </a:solidFill>
              </a:rPr>
              <a:t>Review objectives and plan for our time together</a:t>
            </a:r>
          </a:p>
          <a:p>
            <a:endParaRPr lang="en-US" dirty="0"/>
          </a:p>
        </p:txBody>
      </p:sp>
      <p:sp>
        <p:nvSpPr>
          <p:cNvPr id="4" name="Slide Number Placeholder 3">
            <a:extLst>
              <a:ext uri="{FF2B5EF4-FFF2-40B4-BE49-F238E27FC236}">
                <a16:creationId xmlns:a16="http://schemas.microsoft.com/office/drawing/2014/main" id="{E472D4F9-A73D-0B0F-7D3B-24C62EC825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763110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0D2D1-F2E8-3942-9225-6124C328D9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11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70A52-581B-7B0F-192F-909689DCD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6FB39-6598-F8BF-AC9B-94D87E6B9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E8B62-5BC7-8E29-08C3-26EA3B926821}"/>
              </a:ext>
            </a:extLst>
          </p:cNvPr>
          <p:cNvSpPr>
            <a:spLocks noGrp="1"/>
          </p:cNvSpPr>
          <p:nvPr>
            <p:ph type="body" idx="1"/>
          </p:nvPr>
        </p:nvSpPr>
        <p:spPr/>
        <p:txBody>
          <a:bodyPr>
            <a:normAutofit/>
          </a:bodyPr>
          <a:lstStyle/>
          <a:p>
            <a:pPr marL="0" indent="0">
              <a:buNone/>
            </a:pPr>
            <a:endParaRPr lang="en-US" baseline="0" dirty="0"/>
          </a:p>
        </p:txBody>
      </p:sp>
      <p:sp>
        <p:nvSpPr>
          <p:cNvPr id="4" name="Slide Number Placeholder 3">
            <a:extLst>
              <a:ext uri="{FF2B5EF4-FFF2-40B4-BE49-F238E27FC236}">
                <a16:creationId xmlns:a16="http://schemas.microsoft.com/office/drawing/2014/main" id="{7F62A118-2288-788F-1D67-6540D4505E4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801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way to start sharing perspectives and spur conversations </a:t>
            </a:r>
            <a:r>
              <a:rPr lang="en-US" baseline="0" dirty="0"/>
              <a:t>during an engagement.</a:t>
            </a:r>
            <a:endParaRPr lang="en-US" dirty="0"/>
          </a:p>
          <a:p>
            <a:r>
              <a:rPr lang="en-US" dirty="0"/>
              <a:t>Instructions. 1 minute per image. Share what the</a:t>
            </a:r>
            <a:r>
              <a:rPr lang="en-US" baseline="0" dirty="0"/>
              <a:t> image makes you think about in terms of health.</a:t>
            </a:r>
            <a:endParaRPr lang="en-US" dirty="0"/>
          </a:p>
          <a:p>
            <a:r>
              <a:rPr lang="en-US" dirty="0"/>
              <a:t>Be</a:t>
            </a:r>
            <a:r>
              <a:rPr lang="en-US" baseline="0" dirty="0"/>
              <a:t> adaptive to room context: </a:t>
            </a:r>
            <a:r>
              <a:rPr lang="en-US" baseline="0" dirty="0" err="1"/>
              <a:t>stickies</a:t>
            </a:r>
            <a:r>
              <a:rPr lang="en-US" baseline="0" dirty="0"/>
              <a:t> and flipchart if possible. Popcorn if not.</a:t>
            </a:r>
          </a:p>
          <a:p>
            <a:r>
              <a:rPr lang="en-US" baseline="0" dirty="0"/>
              <a:t>Discuss/reflect briefly at the end.</a:t>
            </a:r>
          </a:p>
          <a:p>
            <a:r>
              <a:rPr lang="en-US" baseline="0" dirty="0"/>
              <a:t>Transition to HiAP as one way to get more people to “see” health perspectives on policy and decision-making across sectors.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803410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267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71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531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96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84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87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way to start sharing perspectives and spur conversations </a:t>
            </a:r>
            <a:r>
              <a:rPr lang="en-US" baseline="0" dirty="0"/>
              <a:t>during an engagement.</a:t>
            </a:r>
            <a:endParaRPr lang="en-US" dirty="0"/>
          </a:p>
          <a:p>
            <a:r>
              <a:rPr lang="en-US" dirty="0"/>
              <a:t>Instructions. 1 minute per image. Share what the</a:t>
            </a:r>
            <a:r>
              <a:rPr lang="en-US" baseline="0" dirty="0"/>
              <a:t> image makes you think about in terms of health.</a:t>
            </a:r>
            <a:endParaRPr lang="en-US" dirty="0"/>
          </a:p>
          <a:p>
            <a:r>
              <a:rPr lang="en-US" dirty="0"/>
              <a:t>Be</a:t>
            </a:r>
            <a:r>
              <a:rPr lang="en-US" baseline="0" dirty="0"/>
              <a:t> adaptive to room context: </a:t>
            </a:r>
            <a:r>
              <a:rPr lang="en-US" baseline="0" dirty="0" err="1"/>
              <a:t>stickies</a:t>
            </a:r>
            <a:r>
              <a:rPr lang="en-US" baseline="0" dirty="0"/>
              <a:t> and flipchart if possible. Popcorn if not.</a:t>
            </a:r>
          </a:p>
          <a:p>
            <a:r>
              <a:rPr lang="en-US" baseline="0" dirty="0"/>
              <a:t>Discuss/reflect briefly at the end.</a:t>
            </a:r>
          </a:p>
          <a:p>
            <a:r>
              <a:rPr lang="en-US" baseline="0" dirty="0"/>
              <a:t>Transition to HiAP as one way to get more people to “see” health perspectives on policy and decision-making across sectors.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369123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way to start sharing perspectives and spur conversations </a:t>
            </a:r>
            <a:r>
              <a:rPr lang="en-US" baseline="0" dirty="0"/>
              <a:t>during an engagement.</a:t>
            </a:r>
            <a:endParaRPr lang="en-US" dirty="0"/>
          </a:p>
          <a:p>
            <a:r>
              <a:rPr lang="en-US" dirty="0"/>
              <a:t>Instructions. 1 minute per image. Share what the</a:t>
            </a:r>
            <a:r>
              <a:rPr lang="en-US" baseline="0" dirty="0"/>
              <a:t> image makes you think about in terms of health.</a:t>
            </a:r>
            <a:endParaRPr lang="en-US" dirty="0"/>
          </a:p>
          <a:p>
            <a:r>
              <a:rPr lang="en-US" dirty="0"/>
              <a:t>Be</a:t>
            </a:r>
            <a:r>
              <a:rPr lang="en-US" baseline="0" dirty="0"/>
              <a:t> adaptive to room context: </a:t>
            </a:r>
            <a:r>
              <a:rPr lang="en-US" baseline="0" dirty="0" err="1"/>
              <a:t>stickies</a:t>
            </a:r>
            <a:r>
              <a:rPr lang="en-US" baseline="0" dirty="0"/>
              <a:t> and flipchart if possible. Popcorn if not.</a:t>
            </a:r>
          </a:p>
          <a:p>
            <a:r>
              <a:rPr lang="en-US" baseline="0" dirty="0"/>
              <a:t>Discuss/reflect briefly at the end.</a:t>
            </a:r>
          </a:p>
          <a:p>
            <a:r>
              <a:rPr lang="en-US" baseline="0" dirty="0"/>
              <a:t>Transition to HiAP as one way to get more people to “see” health perspectives on policy and decision-making across sectors.</a:t>
            </a:r>
            <a:endParaRPr lang="en-US" dirty="0"/>
          </a:p>
        </p:txBody>
      </p:sp>
      <p:sp>
        <p:nvSpPr>
          <p:cNvPr id="4" name="Slide Number Placeholder 3"/>
          <p:cNvSpPr>
            <a:spLocks noGrp="1"/>
          </p:cNvSpPr>
          <p:nvPr>
            <p:ph type="sldNum" sz="quarter" idx="10"/>
          </p:nvPr>
        </p:nvSpPr>
        <p:spPr/>
        <p:txBody>
          <a:bodyPr/>
          <a:lstStyle/>
          <a:p>
            <a:fld id="{7C7D9348-212C-449A-9073-D599071FAA2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2877905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0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way to start sharing perspectives and spur conversations </a:t>
            </a:r>
            <a:r>
              <a:rPr lang="en-US" baseline="0" dirty="0"/>
              <a:t>during an engagement.</a:t>
            </a:r>
            <a:endParaRPr lang="en-US" dirty="0"/>
          </a:p>
          <a:p>
            <a:r>
              <a:rPr lang="en-US" dirty="0"/>
              <a:t>Instructions. 1 minute per image. Share what the</a:t>
            </a:r>
            <a:r>
              <a:rPr lang="en-US" baseline="0" dirty="0"/>
              <a:t> image makes you think about in terms of health.</a:t>
            </a:r>
            <a:endParaRPr lang="en-US" dirty="0"/>
          </a:p>
          <a:p>
            <a:r>
              <a:rPr lang="en-US" dirty="0"/>
              <a:t>Be</a:t>
            </a:r>
            <a:r>
              <a:rPr lang="en-US" baseline="0" dirty="0"/>
              <a:t> adaptive to room context: </a:t>
            </a:r>
            <a:r>
              <a:rPr lang="en-US" baseline="0" dirty="0" err="1"/>
              <a:t>stickies</a:t>
            </a:r>
            <a:r>
              <a:rPr lang="en-US" baseline="0" dirty="0"/>
              <a:t> and flipchart if possible. Popcorn if not.</a:t>
            </a:r>
          </a:p>
          <a:p>
            <a:r>
              <a:rPr lang="en-US" baseline="0" dirty="0"/>
              <a:t>Discuss/reflect briefly at the end.</a:t>
            </a:r>
          </a:p>
          <a:p>
            <a:r>
              <a:rPr lang="en-US" baseline="0" dirty="0"/>
              <a:t>Transition to HiAP as one way to get more people to “see” health perspectives on policy and decision-making across sectors.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D9348-212C-449A-9073-D599071FA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09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84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54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76C2-3870-40BC-B7C1-CEF2EF2072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95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www.flickr.com/photos/66029990@N08/with/6459844899/" TargetMode="External"/><Relationship Id="rId3" Type="http://schemas.openxmlformats.org/officeDocument/2006/relationships/image" Target="../media/image12.emf"/><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www.slideshare.net/ghpc" TargetMode="Externa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hyperlink" Target="http://www.facebook.com/pages/Georgia-Health-Policy-Center/129835227091781" TargetMode="External"/><Relationship Id="rId9"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2F7263-81DD-403E-ABD0-E84A47F2BA03}"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357786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F7263-81DD-403E-ABD0-E84A47F2BA03}"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287277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F7263-81DD-403E-ABD0-E84A47F2BA03}"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18053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398DEC-511B-8A4F-9665-2074F1BD7C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06677" y="572810"/>
            <a:ext cx="7485323" cy="5741947"/>
          </a:xfrm>
          <a:prstGeom prst="rect">
            <a:avLst/>
          </a:prstGeom>
        </p:spPr>
      </p:pic>
      <p:sp>
        <p:nvSpPr>
          <p:cNvPr id="4" name="Rectangle 3">
            <a:extLst>
              <a:ext uri="{FF2B5EF4-FFF2-40B4-BE49-F238E27FC236}">
                <a16:creationId xmlns:a16="http://schemas.microsoft.com/office/drawing/2014/main" id="{8BE230E0-A6B6-9B4E-9AD4-502A6A2C7465}"/>
              </a:ext>
            </a:extLst>
          </p:cNvPr>
          <p:cNvSpPr/>
          <p:nvPr userDrawn="1"/>
        </p:nvSpPr>
        <p:spPr>
          <a:xfrm rot="947854">
            <a:off x="-1497146" y="-1675366"/>
            <a:ext cx="8254817" cy="953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38200" y="543243"/>
            <a:ext cx="5582920" cy="2387600"/>
          </a:xfrm>
        </p:spPr>
        <p:txBody>
          <a:bodyPr anchor="b">
            <a:normAutofit/>
          </a:bodyPr>
          <a:lstStyle>
            <a:lvl1pPr algn="l">
              <a:defRPr sz="5400" b="1">
                <a:solidFill>
                  <a:srgbClr val="1A3765"/>
                </a:solidFill>
              </a:defRPr>
            </a:lvl1pPr>
          </a:lstStyle>
          <a:p>
            <a:r>
              <a:rPr lang="en-US" dirty="0"/>
              <a:t>CLICK TO EDIT MASTER TITLE STYLE</a:t>
            </a:r>
          </a:p>
        </p:txBody>
      </p:sp>
      <p:sp>
        <p:nvSpPr>
          <p:cNvPr id="3" name="Subtitle 2"/>
          <p:cNvSpPr>
            <a:spLocks noGrp="1"/>
          </p:cNvSpPr>
          <p:nvPr>
            <p:ph type="subTitle" idx="1"/>
          </p:nvPr>
        </p:nvSpPr>
        <p:spPr>
          <a:xfrm>
            <a:off x="838200" y="2963467"/>
            <a:ext cx="6102773" cy="594042"/>
          </a:xfrm>
        </p:spPr>
        <p:txBody>
          <a:bodyPr>
            <a:normAutofit/>
          </a:bodyPr>
          <a:lstStyle>
            <a:lvl1pPr marL="0" indent="0" algn="l">
              <a:buNone/>
              <a:defRPr sz="3200" b="1">
                <a:solidFill>
                  <a:srgbClr val="7B7B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Rectangle 14">
            <a:extLst>
              <a:ext uri="{FF2B5EF4-FFF2-40B4-BE49-F238E27FC236}">
                <a16:creationId xmlns:a16="http://schemas.microsoft.com/office/drawing/2014/main" id="{79964A2B-FB90-7E4A-A405-D918828AEE7A}"/>
              </a:ext>
            </a:extLst>
          </p:cNvPr>
          <p:cNvSpPr/>
          <p:nvPr userDrawn="1"/>
        </p:nvSpPr>
        <p:spPr>
          <a:xfrm rot="16200000">
            <a:off x="8294411" y="1150719"/>
            <a:ext cx="212527" cy="237236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970A84CC-5429-154F-B1E4-8DA6F5250C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88435" y="6036369"/>
            <a:ext cx="2118929" cy="618021"/>
          </a:xfrm>
          <a:prstGeom prst="rect">
            <a:avLst/>
          </a:prstGeom>
        </p:spPr>
      </p:pic>
      <p:sp>
        <p:nvSpPr>
          <p:cNvPr id="10" name="Rectangle 9">
            <a:extLst>
              <a:ext uri="{FF2B5EF4-FFF2-40B4-BE49-F238E27FC236}">
                <a16:creationId xmlns:a16="http://schemas.microsoft.com/office/drawing/2014/main" id="{359CDC05-9ED0-DF47-B16A-3B169B81C039}"/>
              </a:ext>
            </a:extLst>
          </p:cNvPr>
          <p:cNvSpPr/>
          <p:nvPr userDrawn="1"/>
        </p:nvSpPr>
        <p:spPr>
          <a:xfrm>
            <a:off x="9572566" y="-312576"/>
            <a:ext cx="198497"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06AC744C-9A90-AE4D-A456-00774B0B0057}"/>
              </a:ext>
            </a:extLst>
          </p:cNvPr>
          <p:cNvSpPr>
            <a:spLocks noGrp="1"/>
          </p:cNvSpPr>
          <p:nvPr>
            <p:ph type="body" sz="quarter" idx="10" hasCustomPrompt="1"/>
          </p:nvPr>
        </p:nvSpPr>
        <p:spPr>
          <a:xfrm>
            <a:off x="838201" y="4073525"/>
            <a:ext cx="5041900" cy="427038"/>
          </a:xfrm>
        </p:spPr>
        <p:txBody>
          <a:bodyPr>
            <a:normAutofit/>
          </a:bodyPr>
          <a:lstStyle>
            <a:lvl1pPr marL="0" indent="0">
              <a:buNone/>
              <a:defRPr sz="2400">
                <a:solidFill>
                  <a:srgbClr val="7B7B7B"/>
                </a:solidFill>
              </a:defRPr>
            </a:lvl1pPr>
          </a:lstStyle>
          <a:p>
            <a:pPr lvl="0"/>
            <a:r>
              <a:rPr lang="en-US" dirty="0"/>
              <a:t>Date</a:t>
            </a:r>
          </a:p>
        </p:txBody>
      </p:sp>
      <p:pic>
        <p:nvPicPr>
          <p:cNvPr id="5" name="Picture 4"/>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298266" y="2585155"/>
            <a:ext cx="2277534" cy="1728612"/>
          </a:xfrm>
          <a:prstGeom prst="rect">
            <a:avLst/>
          </a:prstGeom>
        </p:spPr>
      </p:pic>
    </p:spTree>
    <p:extLst>
      <p:ext uri="{BB962C8B-B14F-4D97-AF65-F5344CB8AC3E}">
        <p14:creationId xmlns:p14="http://schemas.microsoft.com/office/powerpoint/2010/main" val="254780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a photo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A222B0-FFB6-324D-A15D-D506B48B13A8}"/>
              </a:ext>
            </a:extLst>
          </p:cNvPr>
          <p:cNvSpPr/>
          <p:nvPr userDrawn="1"/>
        </p:nvSpPr>
        <p:spPr>
          <a:xfrm>
            <a:off x="8341896" y="3952568"/>
            <a:ext cx="3238005" cy="2768908"/>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10515600" cy="1325563"/>
          </a:xfrm>
        </p:spPr>
        <p:txBody>
          <a:bodyPr/>
          <a:lstStyle>
            <a:lvl1pPr>
              <a:defRPr b="1">
                <a:solidFill>
                  <a:srgbClr val="1A3765"/>
                </a:solidFill>
              </a:defRPr>
            </a:lvl1pPr>
          </a:lstStyle>
          <a:p>
            <a:r>
              <a:rPr lang="en-US"/>
              <a:t>Click to edit Master title style</a:t>
            </a:r>
            <a:endParaRPr lang="en-US" dirty="0"/>
          </a:p>
        </p:txBody>
      </p:sp>
      <p:sp>
        <p:nvSpPr>
          <p:cNvPr id="3" name="Content Placeholder 2"/>
          <p:cNvSpPr>
            <a:spLocks noGrp="1"/>
          </p:cNvSpPr>
          <p:nvPr>
            <p:ph idx="1"/>
          </p:nvPr>
        </p:nvSpPr>
        <p:spPr>
          <a:xfrm>
            <a:off x="1468284" y="1825625"/>
            <a:ext cx="8075561" cy="4351338"/>
          </a:xfrm>
        </p:spPr>
        <p:txBody>
          <a:bodyPr/>
          <a:lstStyle>
            <a:lvl1pPr marL="458788" indent="-458788">
              <a:lnSpc>
                <a:spcPct val="100000"/>
              </a:lnSpc>
              <a:spcBef>
                <a:spcPts val="0"/>
              </a:spcBef>
              <a:spcAft>
                <a:spcPts val="600"/>
              </a:spcAft>
              <a:buClr>
                <a:srgbClr val="4E8ABE"/>
              </a:buClr>
              <a:buSzPct val="125000"/>
              <a:buFont typeface="System Font Regular"/>
              <a:buChar char="●"/>
              <a:tabLst/>
              <a:defRPr/>
            </a:lvl1pPr>
            <a:lvl2pPr marL="917575" indent="-460375">
              <a:lnSpc>
                <a:spcPct val="100000"/>
              </a:lnSpc>
              <a:spcBef>
                <a:spcPts val="0"/>
              </a:spcBef>
              <a:spcAft>
                <a:spcPts val="600"/>
              </a:spcAft>
              <a:buClr>
                <a:srgbClr val="4E8ABE"/>
              </a:buClr>
              <a:buSzPct val="125000"/>
              <a:buFont typeface="Courier New" panose="02070309020205020404" pitchFamily="49" charset="0"/>
              <a:buChar char="o"/>
              <a:tabLst/>
              <a:defRPr/>
            </a:lvl2pPr>
            <a:lvl3pPr>
              <a:lnSpc>
                <a:spcPct val="100000"/>
              </a:lnSpc>
              <a:spcBef>
                <a:spcPts val="0"/>
              </a:spcBef>
              <a:spcAft>
                <a:spcPts val="600"/>
              </a:spcAft>
              <a:buClr>
                <a:srgbClr val="4E8ABE"/>
              </a:buClr>
              <a:buSzPct val="125000"/>
              <a:defRPr/>
            </a:lvl3pPr>
            <a:lvl4pPr>
              <a:lnSpc>
                <a:spcPct val="100000"/>
              </a:lnSpc>
              <a:spcBef>
                <a:spcPts val="0"/>
              </a:spcBef>
              <a:spcAft>
                <a:spcPts val="600"/>
              </a:spcAft>
              <a:buClr>
                <a:srgbClr val="4E8ABE"/>
              </a:buClr>
              <a:buSzPct val="125000"/>
              <a:defRPr/>
            </a:lvl4pPr>
            <a:lvl5pPr>
              <a:lnSpc>
                <a:spcPct val="100000"/>
              </a:lnSpc>
              <a:spcBef>
                <a:spcPts val="0"/>
              </a:spcBef>
              <a:spcAft>
                <a:spcPts val="600"/>
              </a:spcAft>
              <a:buClr>
                <a:srgbClr val="4E8ABE"/>
              </a:buClr>
              <a:buSzPct val="125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B386B-884A-DE47-B077-F9A10D2CFD6A}"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4EE8B-86AA-0245-87C3-23F9E76DDB7B}" type="slidenum">
              <a:rPr lang="en-US" smtClean="0"/>
              <a:t>‹#›</a:t>
            </a:fld>
            <a:endParaRPr lang="en-US"/>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D1215AB7-FA8E-DC42-BA34-B7C73C44D31D}"/>
              </a:ext>
            </a:extLst>
          </p:cNvPr>
          <p:cNvSpPr>
            <a:spLocks noGrp="1"/>
          </p:cNvSpPr>
          <p:nvPr>
            <p:ph type="pic" sz="quarter" idx="13"/>
          </p:nvPr>
        </p:nvSpPr>
        <p:spPr>
          <a:xfrm>
            <a:off x="8953994" y="3429000"/>
            <a:ext cx="3238005" cy="3111500"/>
          </a:xfrm>
          <a:custGeom>
            <a:avLst/>
            <a:gdLst>
              <a:gd name="connsiteX0" fmla="*/ 0 w 3238005"/>
              <a:gd name="connsiteY0" fmla="*/ 0 h 3111500"/>
              <a:gd name="connsiteX1" fmla="*/ 3238005 w 3238005"/>
              <a:gd name="connsiteY1" fmla="*/ 0 h 3111500"/>
              <a:gd name="connsiteX2" fmla="*/ 3238005 w 3238005"/>
              <a:gd name="connsiteY2" fmla="*/ 3111500 h 3111500"/>
              <a:gd name="connsiteX3" fmla="*/ 0 w 3238005"/>
              <a:gd name="connsiteY3" fmla="*/ 3111500 h 3111500"/>
              <a:gd name="connsiteX4" fmla="*/ 0 w 3238005"/>
              <a:gd name="connsiteY4" fmla="*/ 0 h 3111500"/>
              <a:gd name="connsiteX0" fmla="*/ 1371600 w 3238005"/>
              <a:gd name="connsiteY0" fmla="*/ 0 h 3111500"/>
              <a:gd name="connsiteX1" fmla="*/ 3238005 w 3238005"/>
              <a:gd name="connsiteY1" fmla="*/ 0 h 3111500"/>
              <a:gd name="connsiteX2" fmla="*/ 3238005 w 3238005"/>
              <a:gd name="connsiteY2" fmla="*/ 3111500 h 3111500"/>
              <a:gd name="connsiteX3" fmla="*/ 0 w 3238005"/>
              <a:gd name="connsiteY3" fmla="*/ 3111500 h 3111500"/>
              <a:gd name="connsiteX4" fmla="*/ 1371600 w 3238005"/>
              <a:gd name="connsiteY4" fmla="*/ 0 h 311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005" h="3111500">
                <a:moveTo>
                  <a:pt x="1371600" y="0"/>
                </a:moveTo>
                <a:lnTo>
                  <a:pt x="3238005" y="0"/>
                </a:lnTo>
                <a:lnTo>
                  <a:pt x="3238005" y="3111500"/>
                </a:lnTo>
                <a:lnTo>
                  <a:pt x="0" y="3111500"/>
                </a:lnTo>
                <a:lnTo>
                  <a:pt x="1371600" y="0"/>
                </a:lnTo>
                <a:close/>
              </a:path>
            </a:pathLst>
          </a:custGeom>
          <a:effectLst>
            <a:outerShdw blurRad="50800" dist="38100" dir="2700000" algn="tl" rotWithShape="0">
              <a:prstClr val="black">
                <a:alpha val="40000"/>
              </a:prstClr>
            </a:outerShdw>
          </a:effectLst>
        </p:spPr>
        <p:txBody>
          <a:bodyPr/>
          <a:lstStyle/>
          <a:p>
            <a:r>
              <a:rPr lang="en-US"/>
              <a:t>Click icon to add picture</a:t>
            </a:r>
            <a:endParaRPr lang="en-US" dirty="0"/>
          </a:p>
        </p:txBody>
      </p:sp>
    </p:spTree>
    <p:extLst>
      <p:ext uri="{BB962C8B-B14F-4D97-AF65-F5344CB8AC3E}">
        <p14:creationId xmlns:p14="http://schemas.microsoft.com/office/powerpoint/2010/main" val="2625619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green)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A222B0-FFB6-324D-A15D-D506B48B13A8}"/>
              </a:ext>
            </a:extLst>
          </p:cNvPr>
          <p:cNvSpPr/>
          <p:nvPr userDrawn="1"/>
        </p:nvSpPr>
        <p:spPr>
          <a:xfrm>
            <a:off x="8341896" y="3952568"/>
            <a:ext cx="3238005" cy="2768908"/>
          </a:xfrm>
          <a:prstGeom prst="rect">
            <a:avLst/>
          </a:prstGeom>
          <a:solidFill>
            <a:srgbClr val="C0D844">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10515600" cy="1325563"/>
          </a:xfrm>
        </p:spPr>
        <p:txBody>
          <a:bodyPr/>
          <a:lstStyle>
            <a:lvl1pPr>
              <a:defRPr b="1">
                <a:solidFill>
                  <a:srgbClr val="1A3765"/>
                </a:solidFill>
              </a:defRPr>
            </a:lvl1pPr>
          </a:lstStyle>
          <a:p>
            <a:r>
              <a:rPr lang="en-US"/>
              <a:t>Click to edit Master title style</a:t>
            </a:r>
            <a:endParaRPr lang="en-US" dirty="0"/>
          </a:p>
        </p:txBody>
      </p:sp>
      <p:sp>
        <p:nvSpPr>
          <p:cNvPr id="3" name="Content Placeholder 2"/>
          <p:cNvSpPr>
            <a:spLocks noGrp="1"/>
          </p:cNvSpPr>
          <p:nvPr>
            <p:ph idx="1"/>
          </p:nvPr>
        </p:nvSpPr>
        <p:spPr>
          <a:xfrm>
            <a:off x="1468284" y="1825625"/>
            <a:ext cx="8075561" cy="4351338"/>
          </a:xfrm>
        </p:spPr>
        <p:txBody>
          <a:bodyPr/>
          <a:lstStyle>
            <a:lvl1pPr marL="458788" indent="-458788">
              <a:lnSpc>
                <a:spcPct val="100000"/>
              </a:lnSpc>
              <a:spcBef>
                <a:spcPts val="0"/>
              </a:spcBef>
              <a:spcAft>
                <a:spcPts val="600"/>
              </a:spcAft>
              <a:buClr>
                <a:srgbClr val="4E8ABE"/>
              </a:buClr>
              <a:buSzPct val="125000"/>
              <a:buFont typeface="System Font Regular"/>
              <a:buChar char="●"/>
              <a:tabLst/>
              <a:defRPr/>
            </a:lvl1pPr>
            <a:lvl2pPr marL="917575" indent="-460375">
              <a:lnSpc>
                <a:spcPct val="100000"/>
              </a:lnSpc>
              <a:spcBef>
                <a:spcPts val="0"/>
              </a:spcBef>
              <a:spcAft>
                <a:spcPts val="600"/>
              </a:spcAft>
              <a:buClr>
                <a:srgbClr val="4E8ABE"/>
              </a:buClr>
              <a:buSzPct val="125000"/>
              <a:buFont typeface="Courier New" panose="02070309020205020404" pitchFamily="49" charset="0"/>
              <a:buChar char="o"/>
              <a:tabLst/>
              <a:defRPr/>
            </a:lvl2pPr>
            <a:lvl3pPr>
              <a:lnSpc>
                <a:spcPct val="100000"/>
              </a:lnSpc>
              <a:spcBef>
                <a:spcPts val="0"/>
              </a:spcBef>
              <a:spcAft>
                <a:spcPts val="600"/>
              </a:spcAft>
              <a:buClr>
                <a:srgbClr val="4E8ABE"/>
              </a:buClr>
              <a:buSzPct val="125000"/>
              <a:defRPr/>
            </a:lvl3pPr>
            <a:lvl4pPr>
              <a:lnSpc>
                <a:spcPct val="100000"/>
              </a:lnSpc>
              <a:spcBef>
                <a:spcPts val="0"/>
              </a:spcBef>
              <a:spcAft>
                <a:spcPts val="600"/>
              </a:spcAft>
              <a:buClr>
                <a:srgbClr val="4E8ABE"/>
              </a:buClr>
              <a:buSzPct val="125000"/>
              <a:defRPr/>
            </a:lvl4pPr>
            <a:lvl5pPr>
              <a:lnSpc>
                <a:spcPct val="100000"/>
              </a:lnSpc>
              <a:spcBef>
                <a:spcPts val="0"/>
              </a:spcBef>
              <a:spcAft>
                <a:spcPts val="600"/>
              </a:spcAft>
              <a:buClr>
                <a:srgbClr val="4E8ABE"/>
              </a:buClr>
              <a:buSzPct val="125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B386B-884A-DE47-B077-F9A10D2CFD6A}"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4EE8B-86AA-0245-87C3-23F9E76DDB7B}" type="slidenum">
              <a:rPr lang="en-US" smtClean="0"/>
              <a:t>‹#›</a:t>
            </a:fld>
            <a:endParaRPr lang="en-US"/>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10">
            <a:extLst>
              <a:ext uri="{FF2B5EF4-FFF2-40B4-BE49-F238E27FC236}">
                <a16:creationId xmlns:a16="http://schemas.microsoft.com/office/drawing/2014/main" id="{FE538CFA-04AE-DE42-AD20-517A2D5F9E46}"/>
              </a:ext>
            </a:extLst>
          </p:cNvPr>
          <p:cNvSpPr>
            <a:spLocks noGrp="1"/>
          </p:cNvSpPr>
          <p:nvPr>
            <p:ph type="pic" sz="quarter" idx="13"/>
          </p:nvPr>
        </p:nvSpPr>
        <p:spPr>
          <a:xfrm>
            <a:off x="8953994" y="3429000"/>
            <a:ext cx="3238005" cy="3111500"/>
          </a:xfrm>
          <a:custGeom>
            <a:avLst/>
            <a:gdLst>
              <a:gd name="connsiteX0" fmla="*/ 0 w 3238005"/>
              <a:gd name="connsiteY0" fmla="*/ 0 h 3111500"/>
              <a:gd name="connsiteX1" fmla="*/ 3238005 w 3238005"/>
              <a:gd name="connsiteY1" fmla="*/ 0 h 3111500"/>
              <a:gd name="connsiteX2" fmla="*/ 3238005 w 3238005"/>
              <a:gd name="connsiteY2" fmla="*/ 3111500 h 3111500"/>
              <a:gd name="connsiteX3" fmla="*/ 0 w 3238005"/>
              <a:gd name="connsiteY3" fmla="*/ 3111500 h 3111500"/>
              <a:gd name="connsiteX4" fmla="*/ 0 w 3238005"/>
              <a:gd name="connsiteY4" fmla="*/ 0 h 3111500"/>
              <a:gd name="connsiteX0" fmla="*/ 1239520 w 3238005"/>
              <a:gd name="connsiteY0" fmla="*/ 0 h 3111500"/>
              <a:gd name="connsiteX1" fmla="*/ 3238005 w 3238005"/>
              <a:gd name="connsiteY1" fmla="*/ 0 h 3111500"/>
              <a:gd name="connsiteX2" fmla="*/ 3238005 w 3238005"/>
              <a:gd name="connsiteY2" fmla="*/ 3111500 h 3111500"/>
              <a:gd name="connsiteX3" fmla="*/ 0 w 3238005"/>
              <a:gd name="connsiteY3" fmla="*/ 3111500 h 3111500"/>
              <a:gd name="connsiteX4" fmla="*/ 1239520 w 3238005"/>
              <a:gd name="connsiteY4" fmla="*/ 0 h 311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005" h="3111500">
                <a:moveTo>
                  <a:pt x="1239520" y="0"/>
                </a:moveTo>
                <a:lnTo>
                  <a:pt x="3238005" y="0"/>
                </a:lnTo>
                <a:lnTo>
                  <a:pt x="3238005" y="3111500"/>
                </a:lnTo>
                <a:lnTo>
                  <a:pt x="0" y="3111500"/>
                </a:lnTo>
                <a:lnTo>
                  <a:pt x="1239520" y="0"/>
                </a:lnTo>
                <a:close/>
              </a:path>
            </a:pathLst>
          </a:custGeom>
          <a:effectLst>
            <a:outerShdw blurRad="50800" dist="38100" dir="2700000" algn="tl" rotWithShape="0">
              <a:prstClr val="black">
                <a:alpha val="40000"/>
              </a:prstClr>
            </a:outerShdw>
          </a:effectLst>
        </p:spPr>
        <p:txBody>
          <a:bodyPr/>
          <a:lstStyle/>
          <a:p>
            <a:r>
              <a:rPr lang="en-US"/>
              <a:t>Click icon to add picture</a:t>
            </a:r>
            <a:endParaRPr lang="en-US" dirty="0"/>
          </a:p>
        </p:txBody>
      </p:sp>
    </p:spTree>
    <p:extLst>
      <p:ext uri="{BB962C8B-B14F-4D97-AF65-F5344CB8AC3E}">
        <p14:creationId xmlns:p14="http://schemas.microsoft.com/office/powerpoint/2010/main" val="145164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hasis slide">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D1D4FED6-4D5C-8F4A-94B1-7855E9C48804}"/>
              </a:ext>
            </a:extLst>
          </p:cNvPr>
          <p:cNvSpPr/>
          <p:nvPr userDrawn="1"/>
        </p:nvSpPr>
        <p:spPr>
          <a:xfrm>
            <a:off x="0" y="456968"/>
            <a:ext cx="4572000" cy="4656575"/>
          </a:xfrm>
          <a:prstGeom prst="parallelogram">
            <a:avLst/>
          </a:prstGeom>
          <a:solidFill>
            <a:schemeClr val="accent1">
              <a:alpha val="499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hasCustomPrompt="1"/>
          </p:nvPr>
        </p:nvSpPr>
        <p:spPr>
          <a:xfrm>
            <a:off x="258703" y="609585"/>
            <a:ext cx="4011773" cy="4351338"/>
          </a:xfrm>
          <a:prstGeom prst="parallelogram">
            <a:avLst/>
          </a:prstGeom>
        </p:spPr>
        <p:txBody>
          <a:bodyPr/>
          <a:lstStyle>
            <a:lvl1pPr marL="0" indent="0" algn="ctr">
              <a:lnSpc>
                <a:spcPct val="100000"/>
              </a:lnSpc>
              <a:spcBef>
                <a:spcPts val="0"/>
              </a:spcBef>
              <a:spcAft>
                <a:spcPts val="600"/>
              </a:spcAft>
              <a:buClr>
                <a:srgbClr val="4E8ABE"/>
              </a:buClr>
              <a:buSzPct val="125000"/>
              <a:buFont typeface="Arial" panose="020B0604020202020204" pitchFamily="34" charset="0"/>
              <a:buNone/>
              <a:tabLst/>
              <a:defRPr/>
            </a:lvl1pPr>
            <a:lvl2pPr marL="800100" indent="-342900">
              <a:lnSpc>
                <a:spcPct val="100000"/>
              </a:lnSpc>
              <a:spcBef>
                <a:spcPts val="0"/>
              </a:spcBef>
              <a:spcAft>
                <a:spcPts val="600"/>
              </a:spcAft>
              <a:buClr>
                <a:srgbClr val="4E8ABE"/>
              </a:buClr>
              <a:buSzPct val="125000"/>
              <a:buFont typeface="Arial" panose="020B0604020202020204" pitchFamily="34" charset="0"/>
              <a:buChar char="•"/>
              <a:tabLst/>
              <a:defRPr/>
            </a:lvl2pPr>
            <a:lvl3pPr marL="1257300" indent="-342900">
              <a:lnSpc>
                <a:spcPct val="100000"/>
              </a:lnSpc>
              <a:spcBef>
                <a:spcPts val="0"/>
              </a:spcBef>
              <a:spcAft>
                <a:spcPts val="600"/>
              </a:spcAft>
              <a:buClr>
                <a:srgbClr val="4E8ABE"/>
              </a:buClr>
              <a:buSzPct val="125000"/>
              <a:buFont typeface="Arial" panose="020B0604020202020204" pitchFamily="34" charset="0"/>
              <a:buChar char="•"/>
              <a:defRPr/>
            </a:lvl3pPr>
            <a:lvl4pPr marL="1657350" indent="-285750">
              <a:lnSpc>
                <a:spcPct val="100000"/>
              </a:lnSpc>
              <a:spcBef>
                <a:spcPts val="0"/>
              </a:spcBef>
              <a:spcAft>
                <a:spcPts val="600"/>
              </a:spcAft>
              <a:buClr>
                <a:srgbClr val="4E8ABE"/>
              </a:buClr>
              <a:buSzPct val="125000"/>
              <a:buFont typeface="Arial" panose="020B0604020202020204" pitchFamily="34" charset="0"/>
              <a:buChar char="•"/>
              <a:defRPr/>
            </a:lvl4pPr>
            <a:lvl5pPr marL="2114550" indent="-285750">
              <a:lnSpc>
                <a:spcPct val="100000"/>
              </a:lnSpc>
              <a:spcBef>
                <a:spcPts val="0"/>
              </a:spcBef>
              <a:spcAft>
                <a:spcPts val="600"/>
              </a:spcAft>
              <a:buClr>
                <a:srgbClr val="4E8ABE"/>
              </a:buClr>
              <a:buSzPct val="125000"/>
              <a:buFont typeface="Arial" panose="020B0604020202020204" pitchFamily="34" charset="0"/>
              <a:buChar char="•"/>
              <a:defRPr/>
            </a:lvl5pPr>
          </a:lstStyle>
          <a:p>
            <a:pPr lvl="0"/>
            <a:r>
              <a:rPr lang="en-US" dirty="0"/>
              <a:t>Text</a:t>
            </a:r>
          </a:p>
        </p:txBody>
      </p:sp>
      <p:sp>
        <p:nvSpPr>
          <p:cNvPr id="4" name="Date Placeholder 3"/>
          <p:cNvSpPr>
            <a:spLocks noGrp="1"/>
          </p:cNvSpPr>
          <p:nvPr>
            <p:ph type="dt" sz="half" idx="10"/>
          </p:nvPr>
        </p:nvSpPr>
        <p:spPr/>
        <p:txBody>
          <a:bodyPr/>
          <a:lstStyle/>
          <a:p>
            <a:fld id="{55BB386B-884A-DE47-B077-F9A10D2CFD6A}"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4EE8B-86AA-0245-87C3-23F9E76DDB7B}" type="slidenum">
              <a:rPr lang="en-US" smtClean="0"/>
              <a:t>‹#›</a:t>
            </a:fld>
            <a:endParaRPr lang="en-US"/>
          </a:p>
        </p:txBody>
      </p:sp>
      <p:sp>
        <p:nvSpPr>
          <p:cNvPr id="12" name="Parallelogram 11">
            <a:extLst>
              <a:ext uri="{FF2B5EF4-FFF2-40B4-BE49-F238E27FC236}">
                <a16:creationId xmlns:a16="http://schemas.microsoft.com/office/drawing/2014/main" id="{862B340F-6A18-C540-94E7-61E5CDF50B70}"/>
              </a:ext>
            </a:extLst>
          </p:cNvPr>
          <p:cNvSpPr/>
          <p:nvPr userDrawn="1"/>
        </p:nvSpPr>
        <p:spPr>
          <a:xfrm>
            <a:off x="3445176" y="1940665"/>
            <a:ext cx="4572000" cy="4658317"/>
          </a:xfrm>
          <a:prstGeom prst="parallelogram">
            <a:avLst/>
          </a:prstGeom>
          <a:solidFill>
            <a:srgbClr val="C0D844">
              <a:alpha val="504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arallelogram 12">
            <a:extLst>
              <a:ext uri="{FF2B5EF4-FFF2-40B4-BE49-F238E27FC236}">
                <a16:creationId xmlns:a16="http://schemas.microsoft.com/office/drawing/2014/main" id="{CAD03D34-1DA8-0F43-A2B6-5323A1E6B943}"/>
              </a:ext>
            </a:extLst>
          </p:cNvPr>
          <p:cNvSpPr/>
          <p:nvPr userDrawn="1"/>
        </p:nvSpPr>
        <p:spPr>
          <a:xfrm>
            <a:off x="7624498" y="734330"/>
            <a:ext cx="4567503" cy="4658317"/>
          </a:xfrm>
          <a:prstGeom prst="parallelogram">
            <a:avLst/>
          </a:prstGeom>
          <a:solidFill>
            <a:srgbClr val="7B7B7B">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22DAAABB-2DD6-5948-B92D-2A36841E7ECB}"/>
              </a:ext>
            </a:extLst>
          </p:cNvPr>
          <p:cNvSpPr>
            <a:spLocks noGrp="1"/>
          </p:cNvSpPr>
          <p:nvPr>
            <p:ph idx="13" hasCustomPrompt="1"/>
          </p:nvPr>
        </p:nvSpPr>
        <p:spPr>
          <a:xfrm>
            <a:off x="3725290" y="2040412"/>
            <a:ext cx="4011773" cy="4351338"/>
          </a:xfrm>
          <a:prstGeom prst="parallelogram">
            <a:avLst/>
          </a:prstGeom>
        </p:spPr>
        <p:txBody>
          <a:bodyPr/>
          <a:lstStyle>
            <a:lvl1pPr marL="0" indent="0" algn="ctr">
              <a:lnSpc>
                <a:spcPct val="100000"/>
              </a:lnSpc>
              <a:spcBef>
                <a:spcPts val="0"/>
              </a:spcBef>
              <a:spcAft>
                <a:spcPts val="600"/>
              </a:spcAft>
              <a:buClr>
                <a:srgbClr val="4E8ABE"/>
              </a:buClr>
              <a:buSzPct val="125000"/>
              <a:buFont typeface="Arial" panose="020B0604020202020204" pitchFamily="34" charset="0"/>
              <a:buNone/>
              <a:tabLst/>
              <a:defRPr/>
            </a:lvl1pPr>
            <a:lvl2pPr marL="800100" indent="-342900">
              <a:lnSpc>
                <a:spcPct val="100000"/>
              </a:lnSpc>
              <a:spcBef>
                <a:spcPts val="0"/>
              </a:spcBef>
              <a:spcAft>
                <a:spcPts val="600"/>
              </a:spcAft>
              <a:buClr>
                <a:srgbClr val="4E8ABE"/>
              </a:buClr>
              <a:buSzPct val="125000"/>
              <a:buFont typeface="Arial" panose="020B0604020202020204" pitchFamily="34" charset="0"/>
              <a:buChar char="•"/>
              <a:tabLst/>
              <a:defRPr/>
            </a:lvl2pPr>
            <a:lvl3pPr marL="1257300" indent="-342900">
              <a:lnSpc>
                <a:spcPct val="100000"/>
              </a:lnSpc>
              <a:spcBef>
                <a:spcPts val="0"/>
              </a:spcBef>
              <a:spcAft>
                <a:spcPts val="600"/>
              </a:spcAft>
              <a:buClr>
                <a:srgbClr val="4E8ABE"/>
              </a:buClr>
              <a:buSzPct val="125000"/>
              <a:buFont typeface="Arial" panose="020B0604020202020204" pitchFamily="34" charset="0"/>
              <a:buChar char="•"/>
              <a:defRPr/>
            </a:lvl3pPr>
            <a:lvl4pPr marL="1657350" indent="-285750">
              <a:lnSpc>
                <a:spcPct val="100000"/>
              </a:lnSpc>
              <a:spcBef>
                <a:spcPts val="0"/>
              </a:spcBef>
              <a:spcAft>
                <a:spcPts val="600"/>
              </a:spcAft>
              <a:buClr>
                <a:srgbClr val="4E8ABE"/>
              </a:buClr>
              <a:buSzPct val="125000"/>
              <a:buFont typeface="Arial" panose="020B0604020202020204" pitchFamily="34" charset="0"/>
              <a:buChar char="•"/>
              <a:defRPr/>
            </a:lvl4pPr>
            <a:lvl5pPr marL="2114550" indent="-285750">
              <a:lnSpc>
                <a:spcPct val="100000"/>
              </a:lnSpc>
              <a:spcBef>
                <a:spcPts val="0"/>
              </a:spcBef>
              <a:spcAft>
                <a:spcPts val="600"/>
              </a:spcAft>
              <a:buClr>
                <a:srgbClr val="4E8ABE"/>
              </a:buClr>
              <a:buSzPct val="125000"/>
              <a:buFont typeface="Arial" panose="020B0604020202020204" pitchFamily="34" charset="0"/>
              <a:buChar char="•"/>
              <a:defRPr/>
            </a:lvl5pPr>
          </a:lstStyle>
          <a:p>
            <a:pPr lvl="0"/>
            <a:r>
              <a:rPr lang="en-US" dirty="0"/>
              <a:t>Text</a:t>
            </a:r>
          </a:p>
        </p:txBody>
      </p:sp>
      <p:sp>
        <p:nvSpPr>
          <p:cNvPr id="15" name="Content Placeholder 2">
            <a:extLst>
              <a:ext uri="{FF2B5EF4-FFF2-40B4-BE49-F238E27FC236}">
                <a16:creationId xmlns:a16="http://schemas.microsoft.com/office/drawing/2014/main" id="{B3B0842E-4DCD-934A-93B4-A2DB0BCC5884}"/>
              </a:ext>
            </a:extLst>
          </p:cNvPr>
          <p:cNvSpPr>
            <a:spLocks noGrp="1"/>
          </p:cNvSpPr>
          <p:nvPr>
            <p:ph idx="14" hasCustomPrompt="1"/>
          </p:nvPr>
        </p:nvSpPr>
        <p:spPr>
          <a:xfrm>
            <a:off x="7921524" y="609585"/>
            <a:ext cx="4011773" cy="4351338"/>
          </a:xfrm>
          <a:prstGeom prst="parallelogram">
            <a:avLst/>
          </a:prstGeom>
        </p:spPr>
        <p:txBody>
          <a:bodyPr/>
          <a:lstStyle>
            <a:lvl1pPr marL="0" indent="0" algn="ctr">
              <a:lnSpc>
                <a:spcPct val="100000"/>
              </a:lnSpc>
              <a:spcBef>
                <a:spcPts val="0"/>
              </a:spcBef>
              <a:spcAft>
                <a:spcPts val="600"/>
              </a:spcAft>
              <a:buClr>
                <a:srgbClr val="4E8ABE"/>
              </a:buClr>
              <a:buSzPct val="125000"/>
              <a:buFont typeface="Arial" panose="020B0604020202020204" pitchFamily="34" charset="0"/>
              <a:buNone/>
              <a:tabLst/>
              <a:defRPr/>
            </a:lvl1pPr>
            <a:lvl2pPr marL="800100" indent="-342900">
              <a:lnSpc>
                <a:spcPct val="100000"/>
              </a:lnSpc>
              <a:spcBef>
                <a:spcPts val="0"/>
              </a:spcBef>
              <a:spcAft>
                <a:spcPts val="600"/>
              </a:spcAft>
              <a:buClr>
                <a:srgbClr val="4E8ABE"/>
              </a:buClr>
              <a:buSzPct val="125000"/>
              <a:buFont typeface="Arial" panose="020B0604020202020204" pitchFamily="34" charset="0"/>
              <a:buChar char="•"/>
              <a:tabLst/>
              <a:defRPr/>
            </a:lvl2pPr>
            <a:lvl3pPr marL="1257300" indent="-342900">
              <a:lnSpc>
                <a:spcPct val="100000"/>
              </a:lnSpc>
              <a:spcBef>
                <a:spcPts val="0"/>
              </a:spcBef>
              <a:spcAft>
                <a:spcPts val="600"/>
              </a:spcAft>
              <a:buClr>
                <a:srgbClr val="4E8ABE"/>
              </a:buClr>
              <a:buSzPct val="125000"/>
              <a:buFont typeface="Arial" panose="020B0604020202020204" pitchFamily="34" charset="0"/>
              <a:buChar char="•"/>
              <a:defRPr/>
            </a:lvl3pPr>
            <a:lvl4pPr marL="1657350" indent="-285750">
              <a:lnSpc>
                <a:spcPct val="100000"/>
              </a:lnSpc>
              <a:spcBef>
                <a:spcPts val="0"/>
              </a:spcBef>
              <a:spcAft>
                <a:spcPts val="600"/>
              </a:spcAft>
              <a:buClr>
                <a:srgbClr val="4E8ABE"/>
              </a:buClr>
              <a:buSzPct val="125000"/>
              <a:buFont typeface="Arial" panose="020B0604020202020204" pitchFamily="34" charset="0"/>
              <a:buChar char="•"/>
              <a:defRPr/>
            </a:lvl4pPr>
            <a:lvl5pPr marL="2114550" indent="-285750">
              <a:lnSpc>
                <a:spcPct val="100000"/>
              </a:lnSpc>
              <a:spcBef>
                <a:spcPts val="0"/>
              </a:spcBef>
              <a:spcAft>
                <a:spcPts val="600"/>
              </a:spcAft>
              <a:buClr>
                <a:srgbClr val="4E8ABE"/>
              </a:buClr>
              <a:buSzPct val="125000"/>
              <a:buFont typeface="Arial" panose="020B0604020202020204" pitchFamily="34" charset="0"/>
              <a:buChar char="•"/>
              <a:defRPr/>
            </a:lvl5pPr>
          </a:lstStyle>
          <a:p>
            <a:pPr lvl="0"/>
            <a:r>
              <a:rPr lang="en-US" dirty="0"/>
              <a:t>Text</a:t>
            </a:r>
          </a:p>
        </p:txBody>
      </p:sp>
    </p:spTree>
    <p:extLst>
      <p:ext uri="{BB962C8B-B14F-4D97-AF65-F5344CB8AC3E}">
        <p14:creationId xmlns:p14="http://schemas.microsoft.com/office/powerpoint/2010/main" val="55266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hasis layout 2">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40543"/>
            <a:ext cx="5795433" cy="5525371"/>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Rectangle 6">
            <a:extLst>
              <a:ext uri="{FF2B5EF4-FFF2-40B4-BE49-F238E27FC236}">
                <a16:creationId xmlns:a16="http://schemas.microsoft.com/office/drawing/2014/main" id="{FE21E2A9-1168-7E43-9EED-6AA2F2A5A663}"/>
              </a:ext>
            </a:extLst>
          </p:cNvPr>
          <p:cNvSpPr/>
          <p:nvPr userDrawn="1"/>
        </p:nvSpPr>
        <p:spPr>
          <a:xfrm>
            <a:off x="589937" y="-210054"/>
            <a:ext cx="4614607" cy="7423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7827D05A-A4E2-4A4E-9324-27D079B8205A}"/>
              </a:ext>
            </a:extLst>
          </p:cNvPr>
          <p:cNvSpPr/>
          <p:nvPr userDrawn="1"/>
        </p:nvSpPr>
        <p:spPr>
          <a:xfrm>
            <a:off x="603045" y="98319"/>
            <a:ext cx="4614607" cy="7423355"/>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79A49A45-6F91-BB43-A70D-6E655A8D3195}"/>
              </a:ext>
            </a:extLst>
          </p:cNvPr>
          <p:cNvSpPr>
            <a:spLocks noGrp="1"/>
          </p:cNvSpPr>
          <p:nvPr>
            <p:ph type="title" hasCustomPrompt="1"/>
          </p:nvPr>
        </p:nvSpPr>
        <p:spPr>
          <a:xfrm>
            <a:off x="603045" y="1132046"/>
            <a:ext cx="4601497" cy="1915958"/>
          </a:xfrm>
        </p:spPr>
        <p:txBody>
          <a:bodyPr>
            <a:normAutofit/>
          </a:bodyPr>
          <a:lstStyle>
            <a:lvl1pPr algn="ctr">
              <a:defRPr sz="9600" b="1">
                <a:solidFill>
                  <a:schemeClr val="bg1"/>
                </a:solidFill>
              </a:defRPr>
            </a:lvl1pPr>
          </a:lstStyle>
          <a:p>
            <a:r>
              <a:rPr lang="en-US" dirty="0"/>
              <a:t>Info</a:t>
            </a:r>
          </a:p>
        </p:txBody>
      </p:sp>
      <p:sp>
        <p:nvSpPr>
          <p:cNvPr id="8" name="Text Placeholder 7">
            <a:extLst>
              <a:ext uri="{FF2B5EF4-FFF2-40B4-BE49-F238E27FC236}">
                <a16:creationId xmlns:a16="http://schemas.microsoft.com/office/drawing/2014/main" id="{B41B83F3-323C-6C45-99B8-FEDEC1A31102}"/>
              </a:ext>
            </a:extLst>
          </p:cNvPr>
          <p:cNvSpPr>
            <a:spLocks noGrp="1"/>
          </p:cNvSpPr>
          <p:nvPr>
            <p:ph type="body" sz="quarter" idx="10" hasCustomPrompt="1"/>
          </p:nvPr>
        </p:nvSpPr>
        <p:spPr>
          <a:xfrm>
            <a:off x="589935" y="3141385"/>
            <a:ext cx="4627716" cy="1141054"/>
          </a:xfrm>
        </p:spPr>
        <p:txBody>
          <a:bodyPr>
            <a:normAutofit/>
          </a:bodyPr>
          <a:lstStyle>
            <a:lvl1pPr marL="0" indent="0" algn="ctr">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More info</a:t>
            </a:r>
          </a:p>
        </p:txBody>
      </p:sp>
    </p:spTree>
    <p:extLst>
      <p:ext uri="{BB962C8B-B14F-4D97-AF65-F5344CB8AC3E}">
        <p14:creationId xmlns:p14="http://schemas.microsoft.com/office/powerpoint/2010/main" val="291737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093FDB38-9BA0-B040-8013-3725B709817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2" name="Title 1"/>
          <p:cNvSpPr>
            <a:spLocks noGrp="1"/>
          </p:cNvSpPr>
          <p:nvPr>
            <p:ph type="title"/>
          </p:nvPr>
        </p:nvSpPr>
        <p:spPr/>
        <p:txBody>
          <a:bodyPr/>
          <a:lstStyle>
            <a:lvl1pPr>
              <a:defRPr b="1">
                <a:solidFill>
                  <a:srgbClr val="1A3765"/>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1540930" y="6101137"/>
            <a:ext cx="9110132" cy="365125"/>
          </a:xfrm>
        </p:spPr>
        <p:txBody>
          <a:bodyPr/>
          <a:lstStyle>
            <a:lvl1pPr algn="l">
              <a:defRPr>
                <a:solidFill>
                  <a:schemeClr val="tx1"/>
                </a:solidFill>
              </a:defRPr>
            </a:lvl1pPr>
          </a:lstStyle>
          <a:p>
            <a:r>
              <a:rPr lang="en-US" dirty="0"/>
              <a:t>Note</a:t>
            </a:r>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hart Placeholder 12">
            <a:extLst>
              <a:ext uri="{FF2B5EF4-FFF2-40B4-BE49-F238E27FC236}">
                <a16:creationId xmlns:a16="http://schemas.microsoft.com/office/drawing/2014/main" id="{A76B5CF9-78BE-AC45-B996-21866B2ECDEB}"/>
              </a:ext>
            </a:extLst>
          </p:cNvPr>
          <p:cNvSpPr>
            <a:spLocks noGrp="1"/>
          </p:cNvSpPr>
          <p:nvPr>
            <p:ph type="chart" sz="quarter" idx="12"/>
          </p:nvPr>
        </p:nvSpPr>
        <p:spPr>
          <a:xfrm>
            <a:off x="1540930" y="1930183"/>
            <a:ext cx="9110133" cy="4049713"/>
          </a:xfrm>
        </p:spPr>
        <p:txBody>
          <a:bodyPr/>
          <a:lstStyle/>
          <a:p>
            <a:r>
              <a:rPr lang="en-US"/>
              <a:t>Click icon to add chart</a:t>
            </a:r>
          </a:p>
        </p:txBody>
      </p:sp>
    </p:spTree>
    <p:extLst>
      <p:ext uri="{BB962C8B-B14F-4D97-AF65-F5344CB8AC3E}">
        <p14:creationId xmlns:p14="http://schemas.microsoft.com/office/powerpoint/2010/main" val="211015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multiple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B9C88A-AD17-FB45-8B9D-035D968E7CB4}"/>
              </a:ext>
            </a:extLst>
          </p:cNvPr>
          <p:cNvSpPr/>
          <p:nvPr userDrawn="1"/>
        </p:nvSpPr>
        <p:spPr>
          <a:xfrm>
            <a:off x="6004233" y="0"/>
            <a:ext cx="6187768" cy="6858000"/>
          </a:xfrm>
          <a:prstGeom prst="rect">
            <a:avLst/>
          </a:prstGeom>
          <a:solidFill>
            <a:schemeClr val="accent1">
              <a:alpha val="499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365127"/>
            <a:ext cx="5034936" cy="1325563"/>
          </a:xfrm>
        </p:spPr>
        <p:txBody>
          <a:bodyPr>
            <a:normAutofit/>
          </a:bodyPr>
          <a:lstStyle>
            <a:lvl1pPr>
              <a:defRPr sz="4000" b="1">
                <a:solidFill>
                  <a:srgbClr val="1A3765"/>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514349" y="6113223"/>
            <a:ext cx="6564877" cy="365125"/>
          </a:xfrm>
        </p:spPr>
        <p:txBody>
          <a:bodyPr/>
          <a:lstStyle>
            <a:lvl1pPr algn="l">
              <a:defRPr>
                <a:solidFill>
                  <a:schemeClr val="tx1"/>
                </a:solidFill>
              </a:defRPr>
            </a:lvl1pPr>
          </a:lstStyle>
          <a:p>
            <a:r>
              <a:rPr lang="en-US" dirty="0"/>
              <a:t>Note</a:t>
            </a:r>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hart Placeholder 12">
            <a:extLst>
              <a:ext uri="{FF2B5EF4-FFF2-40B4-BE49-F238E27FC236}">
                <a16:creationId xmlns:a16="http://schemas.microsoft.com/office/drawing/2014/main" id="{A76B5CF9-78BE-AC45-B996-21866B2ECDEB}"/>
              </a:ext>
            </a:extLst>
          </p:cNvPr>
          <p:cNvSpPr>
            <a:spLocks noGrp="1"/>
          </p:cNvSpPr>
          <p:nvPr>
            <p:ph type="chart" sz="quarter" idx="12"/>
          </p:nvPr>
        </p:nvSpPr>
        <p:spPr>
          <a:xfrm>
            <a:off x="6722264" y="365126"/>
            <a:ext cx="4751707" cy="3063874"/>
          </a:xfrm>
        </p:spPr>
        <p:txBody>
          <a:bodyPr/>
          <a:lstStyle>
            <a:lvl1pPr>
              <a:defRPr>
                <a:solidFill>
                  <a:schemeClr val="bg1"/>
                </a:solidFill>
              </a:defRPr>
            </a:lvl1pPr>
          </a:lstStyle>
          <a:p>
            <a:r>
              <a:rPr lang="en-US"/>
              <a:t>Click icon to add chart</a:t>
            </a:r>
            <a:endParaRPr lang="en-US" dirty="0"/>
          </a:p>
        </p:txBody>
      </p:sp>
      <p:sp>
        <p:nvSpPr>
          <p:cNvPr id="7" name="Chart Placeholder 12">
            <a:extLst>
              <a:ext uri="{FF2B5EF4-FFF2-40B4-BE49-F238E27FC236}">
                <a16:creationId xmlns:a16="http://schemas.microsoft.com/office/drawing/2014/main" id="{889E5877-024D-FF49-8079-6D62473FDACA}"/>
              </a:ext>
            </a:extLst>
          </p:cNvPr>
          <p:cNvSpPr>
            <a:spLocks noGrp="1"/>
          </p:cNvSpPr>
          <p:nvPr>
            <p:ph type="chart" sz="quarter" idx="13"/>
          </p:nvPr>
        </p:nvSpPr>
        <p:spPr>
          <a:xfrm>
            <a:off x="6719263" y="3429000"/>
            <a:ext cx="4751707" cy="3063874"/>
          </a:xfrm>
        </p:spPr>
        <p:txBody>
          <a:bodyPr/>
          <a:lstStyle>
            <a:lvl1pPr>
              <a:defRPr>
                <a:solidFill>
                  <a:schemeClr val="bg1"/>
                </a:solidFill>
              </a:defRPr>
            </a:lvl1pPr>
          </a:lstStyle>
          <a:p>
            <a:r>
              <a:rPr lang="en-US"/>
              <a:t>Click icon to add chart</a:t>
            </a:r>
            <a:endParaRPr lang="en-US" dirty="0"/>
          </a:p>
        </p:txBody>
      </p:sp>
      <p:sp>
        <p:nvSpPr>
          <p:cNvPr id="6" name="Text Placeholder 5">
            <a:extLst>
              <a:ext uri="{FF2B5EF4-FFF2-40B4-BE49-F238E27FC236}">
                <a16:creationId xmlns:a16="http://schemas.microsoft.com/office/drawing/2014/main" id="{34B723BC-04B7-9444-AA1F-8DDFD3BBDA93}"/>
              </a:ext>
            </a:extLst>
          </p:cNvPr>
          <p:cNvSpPr>
            <a:spLocks noGrp="1"/>
          </p:cNvSpPr>
          <p:nvPr>
            <p:ph type="body" sz="quarter" idx="14"/>
          </p:nvPr>
        </p:nvSpPr>
        <p:spPr>
          <a:xfrm>
            <a:off x="838199" y="2262189"/>
            <a:ext cx="5035551" cy="3716337"/>
          </a:xfrm>
        </p:spPr>
        <p:txBody>
          <a:bodyPr>
            <a:normAutofit/>
          </a:bodyPr>
          <a:lstStyle>
            <a:lvl1pPr marL="458788" indent="-458788">
              <a:buClr>
                <a:schemeClr val="accent1"/>
              </a:buClr>
              <a:buSzPct val="125000"/>
              <a:buFont typeface="System Font Regular"/>
              <a:buChar char="●"/>
              <a:tabLst/>
              <a:defRPr sz="2400"/>
            </a:lvl1pPr>
            <a:lvl2pPr marL="917575" indent="-460375">
              <a:buClr>
                <a:schemeClr val="accent1"/>
              </a:buClr>
              <a:buSzPct val="125000"/>
              <a:buFont typeface="Courier New" panose="02070309020205020404" pitchFamily="49" charset="0"/>
              <a:buChar char="o"/>
              <a:tabLst/>
              <a:defRPr sz="2000"/>
            </a:lvl2pPr>
            <a:lvl3pPr>
              <a:buClr>
                <a:schemeClr val="accent1"/>
              </a:buClr>
              <a:defRPr sz="1800"/>
            </a:lvl3pPr>
            <a:lvl4pPr>
              <a:buClr>
                <a:schemeClr val="accent1"/>
              </a:buClr>
              <a:defRPr sz="1600"/>
            </a:lvl4pPr>
            <a:lvl5pPr>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text&#10;&#10;Description automatically generated">
            <a:extLst>
              <a:ext uri="{FF2B5EF4-FFF2-40B4-BE49-F238E27FC236}">
                <a16:creationId xmlns:a16="http://schemas.microsoft.com/office/drawing/2014/main" id="{A5D9E5E7-4B68-FF4B-8DBC-10D12AA9A24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Tree>
    <p:extLst>
      <p:ext uri="{BB962C8B-B14F-4D97-AF65-F5344CB8AC3E}">
        <p14:creationId xmlns:p14="http://schemas.microsoft.com/office/powerpoint/2010/main" val="399686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multiple charts_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B9C88A-AD17-FB45-8B9D-035D968E7CB4}"/>
              </a:ext>
            </a:extLst>
          </p:cNvPr>
          <p:cNvSpPr/>
          <p:nvPr userDrawn="1"/>
        </p:nvSpPr>
        <p:spPr>
          <a:xfrm>
            <a:off x="6004233" y="0"/>
            <a:ext cx="6187768" cy="6858000"/>
          </a:xfrm>
          <a:prstGeom prst="rect">
            <a:avLst/>
          </a:prstGeom>
          <a:solidFill>
            <a:srgbClr val="C0D844">
              <a:alpha val="4993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365127"/>
            <a:ext cx="5034936" cy="1325563"/>
          </a:xfrm>
        </p:spPr>
        <p:txBody>
          <a:bodyPr>
            <a:normAutofit/>
          </a:bodyPr>
          <a:lstStyle>
            <a:lvl1pPr>
              <a:defRPr sz="4000" b="1">
                <a:solidFill>
                  <a:srgbClr val="1A3765"/>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514349" y="6113223"/>
            <a:ext cx="6564877" cy="365125"/>
          </a:xfrm>
        </p:spPr>
        <p:txBody>
          <a:bodyPr/>
          <a:lstStyle>
            <a:lvl1pPr algn="l">
              <a:defRPr>
                <a:solidFill>
                  <a:schemeClr val="tx1"/>
                </a:solidFill>
              </a:defRPr>
            </a:lvl1pPr>
          </a:lstStyle>
          <a:p>
            <a:r>
              <a:rPr lang="en-US" dirty="0"/>
              <a:t>Note</a:t>
            </a:r>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hart Placeholder 12">
            <a:extLst>
              <a:ext uri="{FF2B5EF4-FFF2-40B4-BE49-F238E27FC236}">
                <a16:creationId xmlns:a16="http://schemas.microsoft.com/office/drawing/2014/main" id="{A76B5CF9-78BE-AC45-B996-21866B2ECDEB}"/>
              </a:ext>
            </a:extLst>
          </p:cNvPr>
          <p:cNvSpPr>
            <a:spLocks noGrp="1"/>
          </p:cNvSpPr>
          <p:nvPr>
            <p:ph type="chart" sz="quarter" idx="12"/>
          </p:nvPr>
        </p:nvSpPr>
        <p:spPr>
          <a:xfrm>
            <a:off x="6722264" y="365126"/>
            <a:ext cx="4751707" cy="3063874"/>
          </a:xfrm>
        </p:spPr>
        <p:txBody>
          <a:bodyPr/>
          <a:lstStyle>
            <a:lvl1pPr>
              <a:defRPr>
                <a:solidFill>
                  <a:schemeClr val="bg1"/>
                </a:solidFill>
              </a:defRPr>
            </a:lvl1pPr>
          </a:lstStyle>
          <a:p>
            <a:r>
              <a:rPr lang="en-US"/>
              <a:t>Click icon to add chart</a:t>
            </a:r>
            <a:endParaRPr lang="en-US" dirty="0"/>
          </a:p>
        </p:txBody>
      </p:sp>
      <p:sp>
        <p:nvSpPr>
          <p:cNvPr id="7" name="Chart Placeholder 12">
            <a:extLst>
              <a:ext uri="{FF2B5EF4-FFF2-40B4-BE49-F238E27FC236}">
                <a16:creationId xmlns:a16="http://schemas.microsoft.com/office/drawing/2014/main" id="{889E5877-024D-FF49-8079-6D62473FDACA}"/>
              </a:ext>
            </a:extLst>
          </p:cNvPr>
          <p:cNvSpPr>
            <a:spLocks noGrp="1"/>
          </p:cNvSpPr>
          <p:nvPr>
            <p:ph type="chart" sz="quarter" idx="13"/>
          </p:nvPr>
        </p:nvSpPr>
        <p:spPr>
          <a:xfrm>
            <a:off x="6719263" y="3429000"/>
            <a:ext cx="4751707" cy="3063874"/>
          </a:xfrm>
        </p:spPr>
        <p:txBody>
          <a:bodyPr/>
          <a:lstStyle>
            <a:lvl1pPr>
              <a:defRPr>
                <a:solidFill>
                  <a:schemeClr val="bg1"/>
                </a:solidFill>
              </a:defRPr>
            </a:lvl1pPr>
          </a:lstStyle>
          <a:p>
            <a:r>
              <a:rPr lang="en-US"/>
              <a:t>Click icon to add chart</a:t>
            </a:r>
            <a:endParaRPr lang="en-US" dirty="0"/>
          </a:p>
        </p:txBody>
      </p:sp>
      <p:sp>
        <p:nvSpPr>
          <p:cNvPr id="6" name="Text Placeholder 5">
            <a:extLst>
              <a:ext uri="{FF2B5EF4-FFF2-40B4-BE49-F238E27FC236}">
                <a16:creationId xmlns:a16="http://schemas.microsoft.com/office/drawing/2014/main" id="{34B723BC-04B7-9444-AA1F-8DDFD3BBDA93}"/>
              </a:ext>
            </a:extLst>
          </p:cNvPr>
          <p:cNvSpPr>
            <a:spLocks noGrp="1"/>
          </p:cNvSpPr>
          <p:nvPr>
            <p:ph type="body" sz="quarter" idx="14"/>
          </p:nvPr>
        </p:nvSpPr>
        <p:spPr>
          <a:xfrm>
            <a:off x="838199" y="2262189"/>
            <a:ext cx="5035551" cy="3716337"/>
          </a:xfrm>
        </p:spPr>
        <p:txBody>
          <a:bodyPr>
            <a:normAutofit/>
          </a:bodyPr>
          <a:lstStyle>
            <a:lvl1pPr marL="458788" indent="-458788">
              <a:buClr>
                <a:schemeClr val="accent1"/>
              </a:buClr>
              <a:buSzPct val="125000"/>
              <a:buFont typeface="System Font Regular"/>
              <a:buChar char="●"/>
              <a:tabLst/>
              <a:defRPr sz="2400"/>
            </a:lvl1pPr>
            <a:lvl2pPr marL="917575" indent="-460375">
              <a:buClr>
                <a:schemeClr val="accent1"/>
              </a:buClr>
              <a:buSzPct val="125000"/>
              <a:buFont typeface="Courier New" panose="02070309020205020404" pitchFamily="49" charset="0"/>
              <a:buChar char="o"/>
              <a:tabLst/>
              <a:defRPr sz="2000"/>
            </a:lvl2pPr>
            <a:lvl3pPr>
              <a:buClr>
                <a:schemeClr val="accent1"/>
              </a:buClr>
              <a:defRPr sz="1800"/>
            </a:lvl3pPr>
            <a:lvl4pPr>
              <a:buClr>
                <a:schemeClr val="accent1"/>
              </a:buClr>
              <a:defRPr sz="1600"/>
            </a:lvl4pPr>
            <a:lvl5pPr>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text&#10;&#10;Description automatically generated">
            <a:extLst>
              <a:ext uri="{FF2B5EF4-FFF2-40B4-BE49-F238E27FC236}">
                <a16:creationId xmlns:a16="http://schemas.microsoft.com/office/drawing/2014/main" id="{A5D9E5E7-4B68-FF4B-8DBC-10D12AA9A24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Tree>
    <p:extLst>
      <p:ext uri="{BB962C8B-B14F-4D97-AF65-F5344CB8AC3E}">
        <p14:creationId xmlns:p14="http://schemas.microsoft.com/office/powerpoint/2010/main" val="127675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F7263-81DD-403E-ABD0-E84A47F2BA03}"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1459669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multiple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B9C88A-AD17-FB45-8B9D-035D968E7CB4}"/>
              </a:ext>
            </a:extLst>
          </p:cNvPr>
          <p:cNvSpPr/>
          <p:nvPr userDrawn="1"/>
        </p:nvSpPr>
        <p:spPr>
          <a:xfrm>
            <a:off x="6004233" y="0"/>
            <a:ext cx="6187768" cy="6858000"/>
          </a:xfrm>
          <a:prstGeom prst="rect">
            <a:avLst/>
          </a:prstGeom>
          <a:solidFill>
            <a:schemeClr val="accent1">
              <a:alpha val="499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365127"/>
            <a:ext cx="5034936" cy="1325563"/>
          </a:xfrm>
        </p:spPr>
        <p:txBody>
          <a:bodyPr>
            <a:normAutofit/>
          </a:bodyPr>
          <a:lstStyle>
            <a:lvl1pPr>
              <a:defRPr sz="4000" b="1">
                <a:solidFill>
                  <a:srgbClr val="1A3765"/>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514349" y="6113223"/>
            <a:ext cx="6564877" cy="365125"/>
          </a:xfrm>
        </p:spPr>
        <p:txBody>
          <a:bodyPr/>
          <a:lstStyle>
            <a:lvl1pPr algn="l">
              <a:defRPr>
                <a:solidFill>
                  <a:schemeClr val="tx1"/>
                </a:solidFill>
              </a:defRPr>
            </a:lvl1pPr>
          </a:lstStyle>
          <a:p>
            <a:r>
              <a:rPr lang="en-US" dirty="0"/>
              <a:t>Note</a:t>
            </a:r>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34B723BC-04B7-9444-AA1F-8DDFD3BBDA93}"/>
              </a:ext>
            </a:extLst>
          </p:cNvPr>
          <p:cNvSpPr>
            <a:spLocks noGrp="1"/>
          </p:cNvSpPr>
          <p:nvPr>
            <p:ph type="body" sz="quarter" idx="14"/>
          </p:nvPr>
        </p:nvSpPr>
        <p:spPr>
          <a:xfrm>
            <a:off x="838199" y="2262189"/>
            <a:ext cx="5035551" cy="3716337"/>
          </a:xfrm>
        </p:spPr>
        <p:txBody>
          <a:bodyPr>
            <a:normAutofit/>
          </a:bodyPr>
          <a:lstStyle>
            <a:lvl1pPr marL="458788" indent="-458788">
              <a:buClr>
                <a:schemeClr val="accent1"/>
              </a:buClr>
              <a:buSzPct val="125000"/>
              <a:buFont typeface="System Font Regular"/>
              <a:buChar char="●"/>
              <a:tabLst/>
              <a:defRPr sz="2400"/>
            </a:lvl1pPr>
            <a:lvl2pPr marL="917575" indent="-460375">
              <a:buClr>
                <a:schemeClr val="accent1"/>
              </a:buClr>
              <a:buSzPct val="125000"/>
              <a:buFont typeface="Courier New" panose="02070309020205020404" pitchFamily="49" charset="0"/>
              <a:buChar char="o"/>
              <a:tabLst/>
              <a:defRPr sz="2000"/>
            </a:lvl2pPr>
            <a:lvl3pPr>
              <a:buClr>
                <a:schemeClr val="accent1"/>
              </a:buClr>
              <a:defRPr sz="1800"/>
            </a:lvl3pPr>
            <a:lvl4pPr>
              <a:buClr>
                <a:schemeClr val="accent1"/>
              </a:buClr>
              <a:defRPr sz="1600"/>
            </a:lvl4pPr>
            <a:lvl5pPr>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text&#10;&#10;Description automatically generated">
            <a:extLst>
              <a:ext uri="{FF2B5EF4-FFF2-40B4-BE49-F238E27FC236}">
                <a16:creationId xmlns:a16="http://schemas.microsoft.com/office/drawing/2014/main" id="{A5D9E5E7-4B68-FF4B-8DBC-10D12AA9A24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9" name="Picture Placeholder 8">
            <a:extLst>
              <a:ext uri="{FF2B5EF4-FFF2-40B4-BE49-F238E27FC236}">
                <a16:creationId xmlns:a16="http://schemas.microsoft.com/office/drawing/2014/main" id="{F98D4249-FC28-C54F-B3B1-E10E4555A304}"/>
              </a:ext>
            </a:extLst>
          </p:cNvPr>
          <p:cNvSpPr>
            <a:spLocks noGrp="1"/>
          </p:cNvSpPr>
          <p:nvPr>
            <p:ph type="pic" sz="quarter" idx="15"/>
          </p:nvPr>
        </p:nvSpPr>
        <p:spPr>
          <a:xfrm>
            <a:off x="6605742" y="365127"/>
            <a:ext cx="4984751" cy="2690581"/>
          </a:xfrm>
        </p:spPr>
        <p:txBody>
          <a:bodyPr/>
          <a:lstStyle/>
          <a:p>
            <a:r>
              <a:rPr lang="en-US"/>
              <a:t>Click icon to add picture</a:t>
            </a:r>
          </a:p>
        </p:txBody>
      </p:sp>
      <p:sp>
        <p:nvSpPr>
          <p:cNvPr id="12" name="Picture Placeholder 8">
            <a:extLst>
              <a:ext uri="{FF2B5EF4-FFF2-40B4-BE49-F238E27FC236}">
                <a16:creationId xmlns:a16="http://schemas.microsoft.com/office/drawing/2014/main" id="{41DA2FF2-CB98-2347-B2F0-E7EB99FE18B9}"/>
              </a:ext>
            </a:extLst>
          </p:cNvPr>
          <p:cNvSpPr>
            <a:spLocks noGrp="1"/>
          </p:cNvSpPr>
          <p:nvPr>
            <p:ph type="pic" sz="quarter" idx="16"/>
          </p:nvPr>
        </p:nvSpPr>
        <p:spPr>
          <a:xfrm>
            <a:off x="6605742" y="3287944"/>
            <a:ext cx="4984751" cy="2690581"/>
          </a:xfrm>
        </p:spPr>
        <p:txBody>
          <a:bodyPr/>
          <a:lstStyle/>
          <a:p>
            <a:r>
              <a:rPr lang="en-US"/>
              <a:t>Click icon to add picture</a:t>
            </a:r>
          </a:p>
        </p:txBody>
      </p:sp>
    </p:spTree>
    <p:extLst>
      <p:ext uri="{BB962C8B-B14F-4D97-AF65-F5344CB8AC3E}">
        <p14:creationId xmlns:p14="http://schemas.microsoft.com/office/powerpoint/2010/main" val="289997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multiple photos_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B9C88A-AD17-FB45-8B9D-035D968E7CB4}"/>
              </a:ext>
            </a:extLst>
          </p:cNvPr>
          <p:cNvSpPr/>
          <p:nvPr userDrawn="1"/>
        </p:nvSpPr>
        <p:spPr>
          <a:xfrm>
            <a:off x="6004233" y="0"/>
            <a:ext cx="6187768" cy="6858000"/>
          </a:xfrm>
          <a:prstGeom prst="rect">
            <a:avLst/>
          </a:prstGeom>
          <a:solidFill>
            <a:srgbClr val="C0D844">
              <a:alpha val="4993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365127"/>
            <a:ext cx="5034936" cy="1325563"/>
          </a:xfrm>
        </p:spPr>
        <p:txBody>
          <a:bodyPr>
            <a:normAutofit/>
          </a:bodyPr>
          <a:lstStyle>
            <a:lvl1pPr>
              <a:defRPr sz="4000" b="1">
                <a:solidFill>
                  <a:srgbClr val="1A3765"/>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514349" y="6113223"/>
            <a:ext cx="6564877" cy="365125"/>
          </a:xfrm>
        </p:spPr>
        <p:txBody>
          <a:bodyPr/>
          <a:lstStyle>
            <a:lvl1pPr algn="l">
              <a:defRPr>
                <a:solidFill>
                  <a:schemeClr val="tx1"/>
                </a:solidFill>
              </a:defRPr>
            </a:lvl1pPr>
          </a:lstStyle>
          <a:p>
            <a:r>
              <a:rPr lang="en-US" dirty="0"/>
              <a:t>Note</a:t>
            </a:r>
          </a:p>
        </p:txBody>
      </p:sp>
      <p:sp>
        <p:nvSpPr>
          <p:cNvPr id="8" name="Rectangle 7">
            <a:extLst>
              <a:ext uri="{FF2B5EF4-FFF2-40B4-BE49-F238E27FC236}">
                <a16:creationId xmlns:a16="http://schemas.microsoft.com/office/drawing/2014/main" id="{EEAD57DD-CD5A-DE49-BAA9-C96A760635A0}"/>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34B723BC-04B7-9444-AA1F-8DDFD3BBDA93}"/>
              </a:ext>
            </a:extLst>
          </p:cNvPr>
          <p:cNvSpPr>
            <a:spLocks noGrp="1"/>
          </p:cNvSpPr>
          <p:nvPr>
            <p:ph type="body" sz="quarter" idx="14"/>
          </p:nvPr>
        </p:nvSpPr>
        <p:spPr>
          <a:xfrm>
            <a:off x="838199" y="2262189"/>
            <a:ext cx="5035551" cy="3716337"/>
          </a:xfrm>
        </p:spPr>
        <p:txBody>
          <a:bodyPr>
            <a:normAutofit/>
          </a:bodyPr>
          <a:lstStyle>
            <a:lvl1pPr marL="458788" indent="-458788">
              <a:buClr>
                <a:schemeClr val="accent1"/>
              </a:buClr>
              <a:buSzPct val="125000"/>
              <a:buFont typeface="System Font Regular"/>
              <a:buChar char="●"/>
              <a:tabLst/>
              <a:defRPr sz="2400"/>
            </a:lvl1pPr>
            <a:lvl2pPr marL="917575" indent="-460375">
              <a:buClr>
                <a:schemeClr val="accent1"/>
              </a:buClr>
              <a:buSzPct val="125000"/>
              <a:buFont typeface="Courier New" panose="02070309020205020404" pitchFamily="49" charset="0"/>
              <a:buChar char="o"/>
              <a:tabLst/>
              <a:defRPr sz="2000"/>
            </a:lvl2pPr>
            <a:lvl3pPr>
              <a:buClr>
                <a:schemeClr val="accent1"/>
              </a:buClr>
              <a:defRPr sz="1800"/>
            </a:lvl3pPr>
            <a:lvl4pPr>
              <a:buClr>
                <a:schemeClr val="accent1"/>
              </a:buClr>
              <a:defRPr sz="1600"/>
            </a:lvl4pPr>
            <a:lvl5pPr>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text&#10;&#10;Description automatically generated">
            <a:extLst>
              <a:ext uri="{FF2B5EF4-FFF2-40B4-BE49-F238E27FC236}">
                <a16:creationId xmlns:a16="http://schemas.microsoft.com/office/drawing/2014/main" id="{A5D9E5E7-4B68-FF4B-8DBC-10D12AA9A24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9" name="Picture Placeholder 8">
            <a:extLst>
              <a:ext uri="{FF2B5EF4-FFF2-40B4-BE49-F238E27FC236}">
                <a16:creationId xmlns:a16="http://schemas.microsoft.com/office/drawing/2014/main" id="{F98D4249-FC28-C54F-B3B1-E10E4555A304}"/>
              </a:ext>
            </a:extLst>
          </p:cNvPr>
          <p:cNvSpPr>
            <a:spLocks noGrp="1"/>
          </p:cNvSpPr>
          <p:nvPr>
            <p:ph type="pic" sz="quarter" idx="15"/>
          </p:nvPr>
        </p:nvSpPr>
        <p:spPr>
          <a:xfrm>
            <a:off x="6605742" y="365127"/>
            <a:ext cx="4984751" cy="2690581"/>
          </a:xfrm>
        </p:spPr>
        <p:txBody>
          <a:bodyPr/>
          <a:lstStyle/>
          <a:p>
            <a:r>
              <a:rPr lang="en-US"/>
              <a:t>Click icon to add picture</a:t>
            </a:r>
          </a:p>
        </p:txBody>
      </p:sp>
      <p:sp>
        <p:nvSpPr>
          <p:cNvPr id="12" name="Picture Placeholder 8">
            <a:extLst>
              <a:ext uri="{FF2B5EF4-FFF2-40B4-BE49-F238E27FC236}">
                <a16:creationId xmlns:a16="http://schemas.microsoft.com/office/drawing/2014/main" id="{41DA2FF2-CB98-2347-B2F0-E7EB99FE18B9}"/>
              </a:ext>
            </a:extLst>
          </p:cNvPr>
          <p:cNvSpPr>
            <a:spLocks noGrp="1"/>
          </p:cNvSpPr>
          <p:nvPr>
            <p:ph type="pic" sz="quarter" idx="16"/>
          </p:nvPr>
        </p:nvSpPr>
        <p:spPr>
          <a:xfrm>
            <a:off x="6605742" y="3287944"/>
            <a:ext cx="4984751" cy="2690581"/>
          </a:xfrm>
        </p:spPr>
        <p:txBody>
          <a:bodyPr/>
          <a:lstStyle/>
          <a:p>
            <a:r>
              <a:rPr lang="en-US"/>
              <a:t>Click icon to add picture</a:t>
            </a:r>
          </a:p>
        </p:txBody>
      </p:sp>
    </p:spTree>
    <p:extLst>
      <p:ext uri="{BB962C8B-B14F-4D97-AF65-F5344CB8AC3E}">
        <p14:creationId xmlns:p14="http://schemas.microsoft.com/office/powerpoint/2010/main" val="940544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kids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9A49A45-6F91-BB43-A70D-6E655A8D3195}"/>
              </a:ext>
            </a:extLst>
          </p:cNvPr>
          <p:cNvSpPr>
            <a:spLocks noGrp="1"/>
          </p:cNvSpPr>
          <p:nvPr>
            <p:ph type="title" hasCustomPrompt="1"/>
          </p:nvPr>
        </p:nvSpPr>
        <p:spPr>
          <a:xfrm>
            <a:off x="838200" y="3501624"/>
            <a:ext cx="4943168" cy="1915958"/>
          </a:xfrm>
        </p:spPr>
        <p:txBody>
          <a:bodyPr>
            <a:normAutofit/>
          </a:bodyPr>
          <a:lstStyle>
            <a:lvl1pPr>
              <a:defRPr sz="9600" b="1">
                <a:solidFill>
                  <a:schemeClr val="bg1"/>
                </a:solidFill>
              </a:defRPr>
            </a:lvl1pPr>
          </a:lstStyle>
          <a:p>
            <a:r>
              <a:rPr lang="en-US" dirty="0"/>
              <a:t>TITLE</a:t>
            </a:r>
          </a:p>
        </p:txBody>
      </p:sp>
      <p:sp>
        <p:nvSpPr>
          <p:cNvPr id="8" name="Text Placeholder 7">
            <a:extLst>
              <a:ext uri="{FF2B5EF4-FFF2-40B4-BE49-F238E27FC236}">
                <a16:creationId xmlns:a16="http://schemas.microsoft.com/office/drawing/2014/main" id="{B41B83F3-323C-6C45-99B8-FEDEC1A31102}"/>
              </a:ext>
            </a:extLst>
          </p:cNvPr>
          <p:cNvSpPr>
            <a:spLocks noGrp="1"/>
          </p:cNvSpPr>
          <p:nvPr>
            <p:ph type="body" sz="quarter" idx="10" hasCustomPrompt="1"/>
          </p:nvPr>
        </p:nvSpPr>
        <p:spPr>
          <a:xfrm>
            <a:off x="838200" y="5510963"/>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40543"/>
            <a:ext cx="5795433" cy="5525371"/>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06744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rural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11045"/>
            <a:ext cx="5795433" cy="5554868"/>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05C6969B-537E-0843-8007-8C1813B74207}"/>
              </a:ext>
            </a:extLst>
          </p:cNvPr>
          <p:cNvSpPr>
            <a:spLocks noGrp="1"/>
          </p:cNvSpPr>
          <p:nvPr>
            <p:ph type="title" hasCustomPrompt="1"/>
          </p:nvPr>
        </p:nvSpPr>
        <p:spPr>
          <a:xfrm>
            <a:off x="726700" y="342900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322728D4-1E2F-B747-B97D-2F25635A16BD}"/>
              </a:ext>
            </a:extLst>
          </p:cNvPr>
          <p:cNvSpPr>
            <a:spLocks noGrp="1"/>
          </p:cNvSpPr>
          <p:nvPr>
            <p:ph type="body" sz="quarter" idx="10" hasCustomPrompt="1"/>
          </p:nvPr>
        </p:nvSpPr>
        <p:spPr>
          <a:xfrm>
            <a:off x="726700" y="543833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2063806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and global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40543"/>
            <a:ext cx="5795433" cy="5525371"/>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4335E667-F21C-1F4D-A4D8-A197B9E0BDFC}"/>
              </a:ext>
            </a:extLst>
          </p:cNvPr>
          <p:cNvSpPr>
            <a:spLocks noGrp="1"/>
          </p:cNvSpPr>
          <p:nvPr>
            <p:ph type="title" hasCustomPrompt="1"/>
          </p:nvPr>
        </p:nvSpPr>
        <p:spPr>
          <a:xfrm>
            <a:off x="549787" y="351552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420F6BD6-E2B6-BD44-B3B1-6FF3CCA54BB8}"/>
              </a:ext>
            </a:extLst>
          </p:cNvPr>
          <p:cNvSpPr>
            <a:spLocks noGrp="1"/>
          </p:cNvSpPr>
          <p:nvPr>
            <p:ph type="body" sz="quarter" idx="10" hasCustomPrompt="1"/>
          </p:nvPr>
        </p:nvSpPr>
        <p:spPr>
          <a:xfrm>
            <a:off x="549787" y="552485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2834956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and LTSS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50374"/>
            <a:ext cx="5795433" cy="5515539"/>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BF6A20E6-BE89-1E41-8F5D-D913F16FE951}"/>
              </a:ext>
            </a:extLst>
          </p:cNvPr>
          <p:cNvSpPr>
            <a:spLocks noGrp="1"/>
          </p:cNvSpPr>
          <p:nvPr>
            <p:ph type="title" hasCustomPrompt="1"/>
          </p:nvPr>
        </p:nvSpPr>
        <p:spPr>
          <a:xfrm>
            <a:off x="838200" y="353112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3CB39A59-B4A2-E648-B5CD-87785FA3F569}"/>
              </a:ext>
            </a:extLst>
          </p:cNvPr>
          <p:cNvSpPr>
            <a:spLocks noGrp="1"/>
          </p:cNvSpPr>
          <p:nvPr>
            <p:ph type="body" sz="quarter" idx="10" hasCustomPrompt="1"/>
          </p:nvPr>
        </p:nvSpPr>
        <p:spPr>
          <a:xfrm>
            <a:off x="838200" y="554045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3279040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and business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50374"/>
            <a:ext cx="5795433" cy="5515539"/>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BF6A20E6-BE89-1E41-8F5D-D913F16FE951}"/>
              </a:ext>
            </a:extLst>
          </p:cNvPr>
          <p:cNvSpPr>
            <a:spLocks noGrp="1"/>
          </p:cNvSpPr>
          <p:nvPr>
            <p:ph type="title" hasCustomPrompt="1"/>
          </p:nvPr>
        </p:nvSpPr>
        <p:spPr>
          <a:xfrm>
            <a:off x="838200" y="353112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3CB39A59-B4A2-E648-B5CD-87785FA3F569}"/>
              </a:ext>
            </a:extLst>
          </p:cNvPr>
          <p:cNvSpPr>
            <a:spLocks noGrp="1"/>
          </p:cNvSpPr>
          <p:nvPr>
            <p:ph type="body" sz="quarter" idx="10" hasCustomPrompt="1"/>
          </p:nvPr>
        </p:nvSpPr>
        <p:spPr>
          <a:xfrm>
            <a:off x="838200" y="554045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492556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and family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50374"/>
            <a:ext cx="5795433" cy="5515539"/>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BF6A20E6-BE89-1E41-8F5D-D913F16FE951}"/>
              </a:ext>
            </a:extLst>
          </p:cNvPr>
          <p:cNvSpPr>
            <a:spLocks noGrp="1"/>
          </p:cNvSpPr>
          <p:nvPr>
            <p:ph type="title" hasCustomPrompt="1"/>
          </p:nvPr>
        </p:nvSpPr>
        <p:spPr>
          <a:xfrm>
            <a:off x="838200" y="353112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3CB39A59-B4A2-E648-B5CD-87785FA3F569}"/>
              </a:ext>
            </a:extLst>
          </p:cNvPr>
          <p:cNvSpPr>
            <a:spLocks noGrp="1"/>
          </p:cNvSpPr>
          <p:nvPr>
            <p:ph type="body" sz="quarter" idx="10" hasCustomPrompt="1"/>
          </p:nvPr>
        </p:nvSpPr>
        <p:spPr>
          <a:xfrm>
            <a:off x="838200" y="554045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3852461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data background">
    <p:bg>
      <p:bgPr>
        <a:blipFill dpi="0" rotWithShape="1">
          <a:blip r:embed="rId2">
            <a:alphaModFix amt="74806"/>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32952-4B64-0D44-8474-89D39B99E48C}"/>
              </a:ext>
            </a:extLst>
          </p:cNvPr>
          <p:cNvSpPr/>
          <p:nvPr userDrawn="1"/>
        </p:nvSpPr>
        <p:spPr>
          <a:xfrm>
            <a:off x="0" y="0"/>
            <a:ext cx="12192000" cy="6858000"/>
          </a:xfrm>
          <a:prstGeom prst="rect">
            <a:avLst/>
          </a:prstGeom>
          <a:solidFill>
            <a:schemeClr val="accent1">
              <a:alpha val="499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82D38B71-0CB8-BD40-9E96-0EA7DB0C4F86}"/>
              </a:ext>
            </a:extLst>
          </p:cNvPr>
          <p:cNvSpPr>
            <a:spLocks noGrp="1"/>
          </p:cNvSpPr>
          <p:nvPr>
            <p:ph type="body" sz="quarter" idx="11" hasCustomPrompt="1"/>
          </p:nvPr>
        </p:nvSpPr>
        <p:spPr>
          <a:xfrm>
            <a:off x="6396568" y="1150374"/>
            <a:ext cx="5795433" cy="5515539"/>
          </a:xfrm>
        </p:spPr>
        <p:txBody>
          <a:bodyPr/>
          <a:lstStyle>
            <a:lvl1pPr marL="458788" indent="-458788">
              <a:buSzPct val="125000"/>
              <a:buFont typeface="System Font Regular"/>
              <a:buChar char="●"/>
              <a:tabLst/>
              <a:defRPr>
                <a:solidFill>
                  <a:schemeClr val="bg1"/>
                </a:solidFill>
              </a:defRPr>
            </a:lvl1pPr>
            <a:lvl2pPr marL="917575" indent="-460375">
              <a:buSzPct val="125000"/>
              <a:buFont typeface="Courier New" panose="02070309020205020404" pitchFamily="49" charset="0"/>
              <a:buChar char="o"/>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a:t>
            </a:r>
          </a:p>
          <a:p>
            <a:pPr lvl="1"/>
            <a:r>
              <a:rPr lang="en-US" dirty="0"/>
              <a:t>Insert text</a:t>
            </a:r>
          </a:p>
          <a:p>
            <a:pPr lvl="0"/>
            <a:endParaRPr lang="en-US" dirty="0"/>
          </a:p>
          <a:p>
            <a:pPr lvl="0"/>
            <a:endParaRPr lang="en-US" dirty="0"/>
          </a:p>
          <a:p>
            <a:pPr lvl="0"/>
            <a:endParaRPr lang="en-US" dirty="0"/>
          </a:p>
          <a:p>
            <a:pPr lvl="0"/>
            <a:endParaRPr lang="en-US" dirty="0"/>
          </a:p>
          <a:p>
            <a:pPr lvl="0"/>
            <a:endParaRPr lang="en-US" dirty="0"/>
          </a:p>
        </p:txBody>
      </p:sp>
      <p:sp>
        <p:nvSpPr>
          <p:cNvPr id="7" name="Title 1">
            <a:extLst>
              <a:ext uri="{FF2B5EF4-FFF2-40B4-BE49-F238E27FC236}">
                <a16:creationId xmlns:a16="http://schemas.microsoft.com/office/drawing/2014/main" id="{BF6A20E6-BE89-1E41-8F5D-D913F16FE951}"/>
              </a:ext>
            </a:extLst>
          </p:cNvPr>
          <p:cNvSpPr>
            <a:spLocks noGrp="1"/>
          </p:cNvSpPr>
          <p:nvPr>
            <p:ph type="title" hasCustomPrompt="1"/>
          </p:nvPr>
        </p:nvSpPr>
        <p:spPr>
          <a:xfrm>
            <a:off x="838200" y="3531120"/>
            <a:ext cx="4943168" cy="1915958"/>
          </a:xfrm>
        </p:spPr>
        <p:txBody>
          <a:bodyPr>
            <a:normAutofit/>
          </a:bodyPr>
          <a:lstStyle>
            <a:lvl1pPr>
              <a:defRPr sz="9600" b="1">
                <a:solidFill>
                  <a:schemeClr val="bg1"/>
                </a:solidFill>
              </a:defRPr>
            </a:lvl1pPr>
          </a:lstStyle>
          <a:p>
            <a:r>
              <a:rPr lang="en-US" dirty="0"/>
              <a:t>TITLE</a:t>
            </a:r>
          </a:p>
        </p:txBody>
      </p:sp>
      <p:sp>
        <p:nvSpPr>
          <p:cNvPr id="9" name="Text Placeholder 7">
            <a:extLst>
              <a:ext uri="{FF2B5EF4-FFF2-40B4-BE49-F238E27FC236}">
                <a16:creationId xmlns:a16="http://schemas.microsoft.com/office/drawing/2014/main" id="{3CB39A59-B4A2-E648-B5CD-87785FA3F569}"/>
              </a:ext>
            </a:extLst>
          </p:cNvPr>
          <p:cNvSpPr>
            <a:spLocks noGrp="1"/>
          </p:cNvSpPr>
          <p:nvPr>
            <p:ph type="body" sz="quarter" idx="10" hasCustomPrompt="1"/>
          </p:nvPr>
        </p:nvSpPr>
        <p:spPr>
          <a:xfrm>
            <a:off x="838200" y="5540459"/>
            <a:ext cx="4943168" cy="1141054"/>
          </a:xfrm>
        </p:spPr>
        <p:txBody>
          <a:bodyPr>
            <a:normAutofit/>
          </a:bodyPr>
          <a:lstStyle>
            <a:lvl1pPr marL="0" indent="0">
              <a:buNone/>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a:t>
            </a:r>
          </a:p>
        </p:txBody>
      </p:sp>
    </p:spTree>
    <p:extLst>
      <p:ext uri="{BB962C8B-B14F-4D97-AF65-F5344CB8AC3E}">
        <p14:creationId xmlns:p14="http://schemas.microsoft.com/office/powerpoint/2010/main" val="2195524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5487013" cy="2852737"/>
          </a:xfrm>
        </p:spPr>
        <p:txBody>
          <a:bodyPr anchor="b"/>
          <a:lstStyle>
            <a:lvl1pPr>
              <a:defRPr sz="6000" b="1">
                <a:solidFill>
                  <a:srgbClr val="1A3765"/>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4988847" cy="1500187"/>
          </a:xfrm>
        </p:spPr>
        <p:txBody>
          <a:bodyPr/>
          <a:lstStyle>
            <a:lvl1pPr marL="0" indent="0">
              <a:buNone/>
              <a:defRPr sz="2400" b="1">
                <a:solidFill>
                  <a:srgbClr val="7B7B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EFF0B9F2-D3B9-4F41-AC6E-D5198526B350}"/>
              </a:ext>
            </a:extLst>
          </p:cNvPr>
          <p:cNvSpPr/>
          <p:nvPr userDrawn="1"/>
        </p:nvSpPr>
        <p:spPr>
          <a:xfrm>
            <a:off x="520698" y="1356836"/>
            <a:ext cx="323852" cy="3991912"/>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3554A5D1-9E98-6A49-B8BD-0657347AAAE6}"/>
              </a:ext>
            </a:extLst>
          </p:cNvPr>
          <p:cNvSpPr>
            <a:spLocks noGrp="1"/>
          </p:cNvSpPr>
          <p:nvPr>
            <p:ph type="pic" sz="quarter" idx="10"/>
          </p:nvPr>
        </p:nvSpPr>
        <p:spPr>
          <a:xfrm>
            <a:off x="6318863" y="768349"/>
            <a:ext cx="5873136" cy="5510036"/>
          </a:xfrm>
          <a:custGeom>
            <a:avLst/>
            <a:gdLst>
              <a:gd name="connsiteX0" fmla="*/ 0 w 5873136"/>
              <a:gd name="connsiteY0" fmla="*/ 0 h 5510036"/>
              <a:gd name="connsiteX1" fmla="*/ 5873136 w 5873136"/>
              <a:gd name="connsiteY1" fmla="*/ 0 h 5510036"/>
              <a:gd name="connsiteX2" fmla="*/ 5873136 w 5873136"/>
              <a:gd name="connsiteY2" fmla="*/ 5510036 h 5510036"/>
              <a:gd name="connsiteX3" fmla="*/ 0 w 5873136"/>
              <a:gd name="connsiteY3" fmla="*/ 5510036 h 5510036"/>
              <a:gd name="connsiteX4" fmla="*/ 0 w 5873136"/>
              <a:gd name="connsiteY4" fmla="*/ 0 h 5510036"/>
              <a:gd name="connsiteX0" fmla="*/ 2316480 w 5873136"/>
              <a:gd name="connsiteY0" fmla="*/ 10160 h 5510036"/>
              <a:gd name="connsiteX1" fmla="*/ 5873136 w 5873136"/>
              <a:gd name="connsiteY1" fmla="*/ 0 h 5510036"/>
              <a:gd name="connsiteX2" fmla="*/ 5873136 w 5873136"/>
              <a:gd name="connsiteY2" fmla="*/ 5510036 h 5510036"/>
              <a:gd name="connsiteX3" fmla="*/ 0 w 5873136"/>
              <a:gd name="connsiteY3" fmla="*/ 5510036 h 5510036"/>
              <a:gd name="connsiteX4" fmla="*/ 2316480 w 5873136"/>
              <a:gd name="connsiteY4" fmla="*/ 10160 h 551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136" h="5510036">
                <a:moveTo>
                  <a:pt x="2316480" y="10160"/>
                </a:moveTo>
                <a:lnTo>
                  <a:pt x="5873136" y="0"/>
                </a:lnTo>
                <a:lnTo>
                  <a:pt x="5873136" y="5510036"/>
                </a:lnTo>
                <a:lnTo>
                  <a:pt x="0" y="5510036"/>
                </a:lnTo>
                <a:lnTo>
                  <a:pt x="2316480" y="10160"/>
                </a:lnTo>
                <a:close/>
              </a:path>
            </a:pathLst>
          </a:custGeom>
        </p:spPr>
        <p:txBody>
          <a:bodyPr/>
          <a:lstStyle/>
          <a:p>
            <a:r>
              <a:rPr lang="en-US"/>
              <a:t>Click icon to add picture</a:t>
            </a:r>
          </a:p>
        </p:txBody>
      </p:sp>
    </p:spTree>
    <p:extLst>
      <p:ext uri="{BB962C8B-B14F-4D97-AF65-F5344CB8AC3E}">
        <p14:creationId xmlns:p14="http://schemas.microsoft.com/office/powerpoint/2010/main" val="205000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2F7263-81DD-403E-ABD0-E84A47F2BA03}"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234758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1A3765"/>
                </a:solidFill>
              </a:defRPr>
            </a:lvl1pPr>
          </a:lstStyle>
          <a:p>
            <a:r>
              <a:rPr lang="en-US" dirty="0"/>
              <a:t>Thank You</a:t>
            </a:r>
          </a:p>
        </p:txBody>
      </p:sp>
      <p:pic>
        <p:nvPicPr>
          <p:cNvPr id="6" name="Picture 5" descr="A picture containing text&#10;&#10;Description automatically generated">
            <a:extLst>
              <a:ext uri="{FF2B5EF4-FFF2-40B4-BE49-F238E27FC236}">
                <a16:creationId xmlns:a16="http://schemas.microsoft.com/office/drawing/2014/main" id="{77521F51-D78B-BD42-A4AF-C9921D028F1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4" name="Text Placeholder 3">
            <a:extLst>
              <a:ext uri="{FF2B5EF4-FFF2-40B4-BE49-F238E27FC236}">
                <a16:creationId xmlns:a16="http://schemas.microsoft.com/office/drawing/2014/main" id="{BA31D8F6-D918-7A46-B591-4A008F2FDFE5}"/>
              </a:ext>
            </a:extLst>
          </p:cNvPr>
          <p:cNvSpPr>
            <a:spLocks noGrp="1"/>
          </p:cNvSpPr>
          <p:nvPr>
            <p:ph type="body" sz="quarter" idx="14" hasCustomPrompt="1"/>
          </p:nvPr>
        </p:nvSpPr>
        <p:spPr>
          <a:xfrm>
            <a:off x="838200" y="2367281"/>
            <a:ext cx="4864947" cy="548640"/>
          </a:xfrm>
        </p:spPr>
        <p:txBody>
          <a:bodyPr/>
          <a:lstStyle>
            <a:lvl1pPr marL="0" indent="0">
              <a:buNone/>
              <a:defRPr b="0">
                <a:solidFill>
                  <a:srgbClr val="1A3765"/>
                </a:solidFill>
              </a:defRPr>
            </a:lvl1pPr>
          </a:lstStyle>
          <a:p>
            <a:pPr lvl="0"/>
            <a:r>
              <a:rPr lang="en-US" dirty="0"/>
              <a:t>Name</a:t>
            </a:r>
          </a:p>
        </p:txBody>
      </p:sp>
      <p:sp>
        <p:nvSpPr>
          <p:cNvPr id="7" name="Rectangle 6">
            <a:extLst>
              <a:ext uri="{FF2B5EF4-FFF2-40B4-BE49-F238E27FC236}">
                <a16:creationId xmlns:a16="http://schemas.microsoft.com/office/drawing/2014/main" id="{DD7D4CBF-14DF-DA4B-AB69-6408DA86F3DD}"/>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F88DA159-C07B-B546-80E0-947AA0740260}"/>
              </a:ext>
            </a:extLst>
          </p:cNvPr>
          <p:cNvSpPr>
            <a:spLocks noGrp="1"/>
          </p:cNvSpPr>
          <p:nvPr>
            <p:ph type="body" sz="quarter" idx="15" hasCustomPrompt="1"/>
          </p:nvPr>
        </p:nvSpPr>
        <p:spPr>
          <a:xfrm>
            <a:off x="838198" y="2942894"/>
            <a:ext cx="4864947" cy="548640"/>
          </a:xfrm>
        </p:spPr>
        <p:txBody>
          <a:bodyPr/>
          <a:lstStyle>
            <a:lvl1pPr marL="0" indent="0">
              <a:buNone/>
              <a:defRPr b="1">
                <a:solidFill>
                  <a:srgbClr val="1A3765"/>
                </a:solidFill>
              </a:defRPr>
            </a:lvl1pPr>
          </a:lstStyle>
          <a:p>
            <a:pPr lvl="0"/>
            <a:r>
              <a:rPr lang="en-US" dirty="0"/>
              <a:t>Title</a:t>
            </a:r>
          </a:p>
        </p:txBody>
      </p:sp>
      <p:sp>
        <p:nvSpPr>
          <p:cNvPr id="9" name="Text Placeholder 3">
            <a:extLst>
              <a:ext uri="{FF2B5EF4-FFF2-40B4-BE49-F238E27FC236}">
                <a16:creationId xmlns:a16="http://schemas.microsoft.com/office/drawing/2014/main" id="{27871245-F902-F54C-A309-23D983DAF273}"/>
              </a:ext>
            </a:extLst>
          </p:cNvPr>
          <p:cNvSpPr>
            <a:spLocks noGrp="1"/>
          </p:cNvSpPr>
          <p:nvPr>
            <p:ph type="body" sz="quarter" idx="16" hasCustomPrompt="1"/>
          </p:nvPr>
        </p:nvSpPr>
        <p:spPr>
          <a:xfrm>
            <a:off x="838198" y="3518507"/>
            <a:ext cx="4864947" cy="548640"/>
          </a:xfrm>
        </p:spPr>
        <p:txBody>
          <a:bodyPr/>
          <a:lstStyle>
            <a:lvl1pPr marL="0" indent="0">
              <a:buNone/>
              <a:defRPr b="1">
                <a:solidFill>
                  <a:srgbClr val="1A3765"/>
                </a:solidFill>
              </a:defRPr>
            </a:lvl1pPr>
          </a:lstStyle>
          <a:p>
            <a:pPr lvl="0"/>
            <a:r>
              <a:rPr lang="en-US" dirty="0"/>
              <a:t>Email</a:t>
            </a:r>
          </a:p>
        </p:txBody>
      </p:sp>
      <p:sp>
        <p:nvSpPr>
          <p:cNvPr id="10" name="Text Placeholder 3">
            <a:extLst>
              <a:ext uri="{FF2B5EF4-FFF2-40B4-BE49-F238E27FC236}">
                <a16:creationId xmlns:a16="http://schemas.microsoft.com/office/drawing/2014/main" id="{96A0FD40-9DD6-1A4A-B685-EFF3EBEF61BA}"/>
              </a:ext>
            </a:extLst>
          </p:cNvPr>
          <p:cNvSpPr>
            <a:spLocks noGrp="1"/>
          </p:cNvSpPr>
          <p:nvPr>
            <p:ph type="body" sz="quarter" idx="17" hasCustomPrompt="1"/>
          </p:nvPr>
        </p:nvSpPr>
        <p:spPr>
          <a:xfrm>
            <a:off x="6297507" y="2367150"/>
            <a:ext cx="4864947" cy="548640"/>
          </a:xfrm>
        </p:spPr>
        <p:txBody>
          <a:bodyPr/>
          <a:lstStyle>
            <a:lvl1pPr marL="0" indent="0">
              <a:buNone/>
              <a:defRPr b="0">
                <a:solidFill>
                  <a:srgbClr val="1A3765"/>
                </a:solidFill>
              </a:defRPr>
            </a:lvl1pPr>
          </a:lstStyle>
          <a:p>
            <a:pPr lvl="0"/>
            <a:r>
              <a:rPr lang="en-US" dirty="0"/>
              <a:t>Name</a:t>
            </a:r>
          </a:p>
        </p:txBody>
      </p:sp>
      <p:sp>
        <p:nvSpPr>
          <p:cNvPr id="12" name="Text Placeholder 3">
            <a:extLst>
              <a:ext uri="{FF2B5EF4-FFF2-40B4-BE49-F238E27FC236}">
                <a16:creationId xmlns:a16="http://schemas.microsoft.com/office/drawing/2014/main" id="{E54B8643-B17A-714A-BEE9-81FAC32B5AAB}"/>
              </a:ext>
            </a:extLst>
          </p:cNvPr>
          <p:cNvSpPr>
            <a:spLocks noGrp="1"/>
          </p:cNvSpPr>
          <p:nvPr>
            <p:ph type="body" sz="quarter" idx="18" hasCustomPrompt="1"/>
          </p:nvPr>
        </p:nvSpPr>
        <p:spPr>
          <a:xfrm>
            <a:off x="6297505" y="2942763"/>
            <a:ext cx="4864947" cy="548640"/>
          </a:xfrm>
        </p:spPr>
        <p:txBody>
          <a:bodyPr/>
          <a:lstStyle>
            <a:lvl1pPr marL="0" indent="0">
              <a:buNone/>
              <a:defRPr b="1">
                <a:solidFill>
                  <a:srgbClr val="1A3765"/>
                </a:solidFill>
              </a:defRPr>
            </a:lvl1pPr>
          </a:lstStyle>
          <a:p>
            <a:pPr lvl="0"/>
            <a:r>
              <a:rPr lang="en-US" dirty="0"/>
              <a:t>Title</a:t>
            </a:r>
          </a:p>
        </p:txBody>
      </p:sp>
      <p:sp>
        <p:nvSpPr>
          <p:cNvPr id="13" name="Text Placeholder 3">
            <a:extLst>
              <a:ext uri="{FF2B5EF4-FFF2-40B4-BE49-F238E27FC236}">
                <a16:creationId xmlns:a16="http://schemas.microsoft.com/office/drawing/2014/main" id="{DB92E797-E8C5-5C4A-8E11-9E212306E3CA}"/>
              </a:ext>
            </a:extLst>
          </p:cNvPr>
          <p:cNvSpPr>
            <a:spLocks noGrp="1"/>
          </p:cNvSpPr>
          <p:nvPr>
            <p:ph type="body" sz="quarter" idx="19" hasCustomPrompt="1"/>
          </p:nvPr>
        </p:nvSpPr>
        <p:spPr>
          <a:xfrm>
            <a:off x="6297505" y="3518376"/>
            <a:ext cx="4864947" cy="548640"/>
          </a:xfrm>
        </p:spPr>
        <p:txBody>
          <a:bodyPr/>
          <a:lstStyle>
            <a:lvl1pPr marL="0" indent="0">
              <a:buNone/>
              <a:defRPr b="1">
                <a:solidFill>
                  <a:srgbClr val="1A3765"/>
                </a:solidFill>
              </a:defRPr>
            </a:lvl1pPr>
          </a:lstStyle>
          <a:p>
            <a:pPr lvl="0"/>
            <a:r>
              <a:rPr lang="en-US" dirty="0"/>
              <a:t>Email</a:t>
            </a:r>
          </a:p>
        </p:txBody>
      </p:sp>
      <p:grpSp>
        <p:nvGrpSpPr>
          <p:cNvPr id="5" name="Group 4">
            <a:extLst>
              <a:ext uri="{FF2B5EF4-FFF2-40B4-BE49-F238E27FC236}">
                <a16:creationId xmlns:a16="http://schemas.microsoft.com/office/drawing/2014/main" id="{DBBF50F0-7FBC-9042-88C1-4B050EE05A32}"/>
              </a:ext>
            </a:extLst>
          </p:cNvPr>
          <p:cNvGrpSpPr/>
          <p:nvPr userDrawn="1"/>
        </p:nvGrpSpPr>
        <p:grpSpPr>
          <a:xfrm>
            <a:off x="1524000" y="4308742"/>
            <a:ext cx="9144000" cy="2045883"/>
            <a:chOff x="1425038" y="4356242"/>
            <a:chExt cx="9144000" cy="2045883"/>
          </a:xfrm>
        </p:grpSpPr>
        <p:sp>
          <p:nvSpPr>
            <p:cNvPr id="14" name="TextBox 13">
              <a:extLst>
                <a:ext uri="{FF2B5EF4-FFF2-40B4-BE49-F238E27FC236}">
                  <a16:creationId xmlns:a16="http://schemas.microsoft.com/office/drawing/2014/main" id="{CA6A0BD6-4096-2B43-A78B-FBF4CEA22175}"/>
                </a:ext>
              </a:extLst>
            </p:cNvPr>
            <p:cNvSpPr txBox="1"/>
            <p:nvPr userDrawn="1"/>
          </p:nvSpPr>
          <p:spPr>
            <a:xfrm>
              <a:off x="1425038" y="4994144"/>
              <a:ext cx="9144000" cy="923330"/>
            </a:xfrm>
            <a:prstGeom prst="rect">
              <a:avLst/>
            </a:prstGeom>
            <a:noFill/>
          </p:spPr>
          <p:txBody>
            <a:bodyPr wrap="square" rtlCol="0">
              <a:spAutoFit/>
            </a:bodyPr>
            <a:lstStyle/>
            <a:p>
              <a:pPr lvl="0" algn="ctr"/>
              <a:r>
                <a:rPr lang="en-US" b="1" dirty="0">
                  <a:solidFill>
                    <a:srgbClr val="7B7B7B"/>
                  </a:solidFill>
                </a:rPr>
                <a:t>55 Park Place NE, 8th Floor</a:t>
              </a:r>
            </a:p>
            <a:p>
              <a:pPr lvl="0" algn="ctr"/>
              <a:r>
                <a:rPr lang="en-US" b="1" dirty="0">
                  <a:solidFill>
                    <a:srgbClr val="7B7B7B"/>
                  </a:solidFill>
                </a:rPr>
                <a:t>Atlanta, GA 30303</a:t>
              </a:r>
            </a:p>
            <a:p>
              <a:pPr lvl="0" algn="ctr"/>
              <a:r>
                <a:rPr lang="en-US" b="1" dirty="0" err="1">
                  <a:solidFill>
                    <a:srgbClr val="7B7B7B"/>
                  </a:solidFill>
                </a:rPr>
                <a:t>ghpc.gsu.edu</a:t>
              </a:r>
              <a:endParaRPr lang="en-US" b="1" dirty="0">
                <a:solidFill>
                  <a:srgbClr val="7B7B7B"/>
                </a:solidFill>
              </a:endParaRPr>
            </a:p>
          </p:txBody>
        </p:sp>
        <p:grpSp>
          <p:nvGrpSpPr>
            <p:cNvPr id="3" name="Group 2">
              <a:extLst>
                <a:ext uri="{FF2B5EF4-FFF2-40B4-BE49-F238E27FC236}">
                  <a16:creationId xmlns:a16="http://schemas.microsoft.com/office/drawing/2014/main" id="{7B27E338-641C-9C48-8BE1-9389D41E02BF}"/>
                </a:ext>
              </a:extLst>
            </p:cNvPr>
            <p:cNvGrpSpPr/>
            <p:nvPr userDrawn="1"/>
          </p:nvGrpSpPr>
          <p:grpSpPr>
            <a:xfrm>
              <a:off x="4458320" y="4356242"/>
              <a:ext cx="3077437" cy="2045883"/>
              <a:chOff x="4458320" y="4356242"/>
              <a:chExt cx="3077437" cy="2045883"/>
            </a:xfrm>
          </p:grpSpPr>
          <p:pic>
            <p:nvPicPr>
              <p:cNvPr id="15" name="Picture 14">
                <a:extLst>
                  <a:ext uri="{FF2B5EF4-FFF2-40B4-BE49-F238E27FC236}">
                    <a16:creationId xmlns:a16="http://schemas.microsoft.com/office/drawing/2014/main" id="{BC1C10DB-1B68-6E40-91E0-7F83DF10C2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39763" y="4356242"/>
                <a:ext cx="2114550" cy="618021"/>
              </a:xfrm>
              <a:prstGeom prst="rect">
                <a:avLst/>
              </a:prstGeom>
            </p:spPr>
          </p:pic>
          <p:grpSp>
            <p:nvGrpSpPr>
              <p:cNvPr id="16" name="Group 15">
                <a:extLst>
                  <a:ext uri="{FF2B5EF4-FFF2-40B4-BE49-F238E27FC236}">
                    <a16:creationId xmlns:a16="http://schemas.microsoft.com/office/drawing/2014/main" id="{AE67EF72-F38A-C844-BD7F-649EF1504399}"/>
                  </a:ext>
                </a:extLst>
              </p:cNvPr>
              <p:cNvGrpSpPr/>
              <p:nvPr userDrawn="1"/>
            </p:nvGrpSpPr>
            <p:grpSpPr>
              <a:xfrm>
                <a:off x="4458320" y="5944925"/>
                <a:ext cx="3077437" cy="457200"/>
                <a:chOff x="2946747" y="5962255"/>
                <a:chExt cx="3077437" cy="457200"/>
              </a:xfrm>
            </p:grpSpPr>
            <p:pic>
              <p:nvPicPr>
                <p:cNvPr id="19" name="Picture 2">
                  <a:hlinkClick r:id="rId4"/>
                  <a:extLst>
                    <a:ext uri="{FF2B5EF4-FFF2-40B4-BE49-F238E27FC236}">
                      <a16:creationId xmlns:a16="http://schemas.microsoft.com/office/drawing/2014/main" id="{5F238388-DB91-9C4F-AAC1-F548284A5F36}"/>
                    </a:ext>
                  </a:extLst>
                </p:cNvPr>
                <p:cNvPicPr>
                  <a:picLocks noChangeAspect="1" noChangeArrowheads="1"/>
                </p:cNvPicPr>
                <p:nvPr userDrawn="1"/>
              </p:nvPicPr>
              <p:blipFill>
                <a:blip r:embed="rId5">
                  <a:extLst>
                    <a:ext uri="{28A0092B-C50C-407E-A947-70E740481C1C}">
                      <a14:useLocalDpi xmlns:a14="http://schemas.microsoft.com/office/drawing/2010/main"/>
                    </a:ext>
                  </a:extLst>
                </a:blip>
                <a:stretch>
                  <a:fillRect/>
                </a:stretch>
              </p:blipFill>
              <p:spPr bwMode="auto">
                <a:xfrm>
                  <a:off x="2946747" y="596225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hlinkClick r:id="rId6" tooltip="View ghpc's profile on slideshare"/>
                  <a:extLst>
                    <a:ext uri="{FF2B5EF4-FFF2-40B4-BE49-F238E27FC236}">
                      <a16:creationId xmlns:a16="http://schemas.microsoft.com/office/drawing/2014/main" id="{E19906CB-15E2-8744-A6AA-D691A4F3A840}"/>
                    </a:ext>
                  </a:extLst>
                </p:cNvPr>
                <p:cNvPicPr>
                  <a:picLocks noChangeAspect="1" noChangeArrowheads="1"/>
                </p:cNvPicPr>
                <p:nvPr userDrawn="1"/>
              </p:nvPicPr>
              <p:blipFill>
                <a:blip r:embed="rId7">
                  <a:extLst>
                    <a:ext uri="{28A0092B-C50C-407E-A947-70E740481C1C}">
                      <a14:useLocalDpi xmlns:a14="http://schemas.microsoft.com/office/drawing/2010/main"/>
                    </a:ext>
                  </a:extLst>
                </a:blip>
                <a:stretch>
                  <a:fillRect/>
                </a:stretch>
              </p:blipFill>
              <p:spPr bwMode="auto">
                <a:xfrm>
                  <a:off x="3820159" y="596225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hlinkClick r:id="rId8"/>
                  <a:extLst>
                    <a:ext uri="{FF2B5EF4-FFF2-40B4-BE49-F238E27FC236}">
                      <a16:creationId xmlns:a16="http://schemas.microsoft.com/office/drawing/2014/main" id="{9F472572-1BBE-3244-8762-FEC87D556675}"/>
                    </a:ext>
                  </a:extLst>
                </p:cNvPr>
                <p:cNvPicPr>
                  <a:picLocks noChangeAspect="1" noChangeArrowheads="1"/>
                </p:cNvPicPr>
                <p:nvPr userDrawn="1"/>
              </p:nvPicPr>
              <p:blipFill>
                <a:blip r:embed="rId9">
                  <a:extLst>
                    <a:ext uri="{28A0092B-C50C-407E-A947-70E740481C1C}">
                      <a14:useLocalDpi xmlns:a14="http://schemas.microsoft.com/office/drawing/2010/main"/>
                    </a:ext>
                  </a:extLst>
                </a:blip>
                <a:stretch>
                  <a:fillRect/>
                </a:stretch>
              </p:blipFill>
              <p:spPr bwMode="auto">
                <a:xfrm>
                  <a:off x="4693571" y="596225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EF1765A-5171-6E4A-958D-275242B56C7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566984" y="5962255"/>
                  <a:ext cx="457200" cy="457200"/>
                </a:xfrm>
                <a:prstGeom prst="rect">
                  <a:avLst/>
                </a:prstGeom>
              </p:spPr>
            </p:pic>
          </p:grpSp>
        </p:grpSp>
      </p:grpSp>
    </p:spTree>
    <p:extLst>
      <p:ext uri="{BB962C8B-B14F-4D97-AF65-F5344CB8AC3E}">
        <p14:creationId xmlns:p14="http://schemas.microsoft.com/office/powerpoint/2010/main" val="3884216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presenter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1A3765"/>
                </a:solidFill>
              </a:defRPr>
            </a:lvl1pPr>
          </a:lstStyle>
          <a:p>
            <a:r>
              <a:rPr lang="en-US" dirty="0"/>
              <a:t>Title</a:t>
            </a:r>
          </a:p>
        </p:txBody>
      </p:sp>
      <p:pic>
        <p:nvPicPr>
          <p:cNvPr id="6" name="Picture 5" descr="A picture containing text&#10;&#10;Description automatically generated">
            <a:extLst>
              <a:ext uri="{FF2B5EF4-FFF2-40B4-BE49-F238E27FC236}">
                <a16:creationId xmlns:a16="http://schemas.microsoft.com/office/drawing/2014/main" id="{77521F51-D78B-BD42-A4AF-C9921D028F1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4" name="Text Placeholder 3">
            <a:extLst>
              <a:ext uri="{FF2B5EF4-FFF2-40B4-BE49-F238E27FC236}">
                <a16:creationId xmlns:a16="http://schemas.microsoft.com/office/drawing/2014/main" id="{BA31D8F6-D918-7A46-B591-4A008F2FDFE5}"/>
              </a:ext>
            </a:extLst>
          </p:cNvPr>
          <p:cNvSpPr>
            <a:spLocks noGrp="1"/>
          </p:cNvSpPr>
          <p:nvPr>
            <p:ph type="body" sz="quarter" idx="14" hasCustomPrompt="1"/>
          </p:nvPr>
        </p:nvSpPr>
        <p:spPr>
          <a:xfrm>
            <a:off x="1623031" y="5067328"/>
            <a:ext cx="4434593" cy="548640"/>
          </a:xfrm>
        </p:spPr>
        <p:txBody>
          <a:bodyPr/>
          <a:lstStyle>
            <a:lvl1pPr marL="0" indent="0">
              <a:buNone/>
              <a:defRPr b="0">
                <a:solidFill>
                  <a:srgbClr val="1A3765"/>
                </a:solidFill>
              </a:defRPr>
            </a:lvl1pPr>
          </a:lstStyle>
          <a:p>
            <a:pPr lvl="0"/>
            <a:r>
              <a:rPr lang="en-US" dirty="0"/>
              <a:t>Name</a:t>
            </a:r>
          </a:p>
        </p:txBody>
      </p:sp>
      <p:sp>
        <p:nvSpPr>
          <p:cNvPr id="7" name="Rectangle 6">
            <a:extLst>
              <a:ext uri="{FF2B5EF4-FFF2-40B4-BE49-F238E27FC236}">
                <a16:creationId xmlns:a16="http://schemas.microsoft.com/office/drawing/2014/main" id="{DD7D4CBF-14DF-DA4B-AB69-6408DA86F3DD}"/>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F88DA159-C07B-B546-80E0-947AA0740260}"/>
              </a:ext>
            </a:extLst>
          </p:cNvPr>
          <p:cNvSpPr>
            <a:spLocks noGrp="1"/>
          </p:cNvSpPr>
          <p:nvPr>
            <p:ph type="body" sz="quarter" idx="15" hasCustomPrompt="1"/>
          </p:nvPr>
        </p:nvSpPr>
        <p:spPr>
          <a:xfrm>
            <a:off x="1623030" y="5642941"/>
            <a:ext cx="4434593" cy="548640"/>
          </a:xfrm>
        </p:spPr>
        <p:txBody>
          <a:bodyPr>
            <a:normAutofit/>
          </a:bodyPr>
          <a:lstStyle>
            <a:lvl1pPr marL="0" indent="0">
              <a:buNone/>
              <a:defRPr sz="2000" b="1">
                <a:solidFill>
                  <a:srgbClr val="1A3765"/>
                </a:solidFill>
              </a:defRPr>
            </a:lvl1pPr>
          </a:lstStyle>
          <a:p>
            <a:pPr lvl="0"/>
            <a:r>
              <a:rPr lang="en-US" dirty="0"/>
              <a:t>Title</a:t>
            </a:r>
          </a:p>
        </p:txBody>
      </p:sp>
      <p:sp>
        <p:nvSpPr>
          <p:cNvPr id="14" name="Rectangle 13">
            <a:extLst>
              <a:ext uri="{FF2B5EF4-FFF2-40B4-BE49-F238E27FC236}">
                <a16:creationId xmlns:a16="http://schemas.microsoft.com/office/drawing/2014/main" id="{054F1F7A-84F7-334E-AFCC-4B146C0BDD71}"/>
              </a:ext>
            </a:extLst>
          </p:cNvPr>
          <p:cNvSpPr/>
          <p:nvPr userDrawn="1"/>
        </p:nvSpPr>
        <p:spPr>
          <a:xfrm>
            <a:off x="1623031" y="1910613"/>
            <a:ext cx="3379323" cy="3032075"/>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4782008-A21F-AF40-9BC3-C1FBDEA970F8}"/>
              </a:ext>
            </a:extLst>
          </p:cNvPr>
          <p:cNvSpPr/>
          <p:nvPr userDrawn="1"/>
        </p:nvSpPr>
        <p:spPr>
          <a:xfrm>
            <a:off x="6919211" y="1910614"/>
            <a:ext cx="3379324" cy="3032074"/>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
            <a:extLst>
              <a:ext uri="{FF2B5EF4-FFF2-40B4-BE49-F238E27FC236}">
                <a16:creationId xmlns:a16="http://schemas.microsoft.com/office/drawing/2014/main" id="{1466143B-C502-C64A-A951-9C6B9DAAA262}"/>
              </a:ext>
            </a:extLst>
          </p:cNvPr>
          <p:cNvSpPr>
            <a:spLocks noGrp="1"/>
          </p:cNvSpPr>
          <p:nvPr>
            <p:ph type="body" sz="quarter" idx="20" hasCustomPrompt="1"/>
          </p:nvPr>
        </p:nvSpPr>
        <p:spPr>
          <a:xfrm>
            <a:off x="6919210" y="5067328"/>
            <a:ext cx="4434593" cy="548640"/>
          </a:xfrm>
        </p:spPr>
        <p:txBody>
          <a:bodyPr/>
          <a:lstStyle>
            <a:lvl1pPr marL="0" indent="0">
              <a:buNone/>
              <a:defRPr b="0">
                <a:solidFill>
                  <a:srgbClr val="1A3765"/>
                </a:solidFill>
              </a:defRPr>
            </a:lvl1pPr>
          </a:lstStyle>
          <a:p>
            <a:pPr lvl="0"/>
            <a:r>
              <a:rPr lang="en-US" dirty="0"/>
              <a:t>Name</a:t>
            </a:r>
          </a:p>
        </p:txBody>
      </p:sp>
      <p:sp>
        <p:nvSpPr>
          <p:cNvPr id="19" name="Text Placeholder 3">
            <a:extLst>
              <a:ext uri="{FF2B5EF4-FFF2-40B4-BE49-F238E27FC236}">
                <a16:creationId xmlns:a16="http://schemas.microsoft.com/office/drawing/2014/main" id="{DAB33C3B-F7BA-DC43-9715-DEB6A7FB8B80}"/>
              </a:ext>
            </a:extLst>
          </p:cNvPr>
          <p:cNvSpPr>
            <a:spLocks noGrp="1"/>
          </p:cNvSpPr>
          <p:nvPr>
            <p:ph type="body" sz="quarter" idx="21" hasCustomPrompt="1"/>
          </p:nvPr>
        </p:nvSpPr>
        <p:spPr>
          <a:xfrm>
            <a:off x="6919209" y="5642941"/>
            <a:ext cx="4434593" cy="548640"/>
          </a:xfrm>
        </p:spPr>
        <p:txBody>
          <a:bodyPr>
            <a:normAutofit/>
          </a:bodyPr>
          <a:lstStyle>
            <a:lvl1pPr marL="0" indent="0">
              <a:buNone/>
              <a:defRPr sz="2000" b="1">
                <a:solidFill>
                  <a:srgbClr val="1A3765"/>
                </a:solidFill>
              </a:defRPr>
            </a:lvl1pPr>
          </a:lstStyle>
          <a:p>
            <a:pPr lvl="0"/>
            <a:r>
              <a:rPr lang="en-US" dirty="0"/>
              <a:t>Title</a:t>
            </a:r>
          </a:p>
        </p:txBody>
      </p:sp>
      <p:sp>
        <p:nvSpPr>
          <p:cNvPr id="5" name="Picture Placeholder 4">
            <a:extLst>
              <a:ext uri="{FF2B5EF4-FFF2-40B4-BE49-F238E27FC236}">
                <a16:creationId xmlns:a16="http://schemas.microsoft.com/office/drawing/2014/main" id="{849272AD-BD7A-604B-8D61-957EC242BCA2}"/>
              </a:ext>
            </a:extLst>
          </p:cNvPr>
          <p:cNvSpPr>
            <a:spLocks noGrp="1" noChangeAspect="1"/>
          </p:cNvSpPr>
          <p:nvPr>
            <p:ph type="pic" sz="quarter" idx="22"/>
          </p:nvPr>
        </p:nvSpPr>
        <p:spPr>
          <a:xfrm>
            <a:off x="2065792" y="1688308"/>
            <a:ext cx="3200721" cy="3100387"/>
          </a:xfrm>
          <a:prstGeom prst="rect">
            <a:avLst/>
          </a:prstGeom>
          <a:effectLst>
            <a:outerShdw blurRad="50800" dist="38100" dir="2700000" algn="tl" rotWithShape="0">
              <a:prstClr val="black">
                <a:alpha val="40000"/>
              </a:prstClr>
            </a:outerShdw>
          </a:effectLst>
        </p:spPr>
        <p:txBody>
          <a:bodyPr/>
          <a:lstStyle/>
          <a:p>
            <a:r>
              <a:rPr lang="en-US"/>
              <a:t>Click icon to add picture</a:t>
            </a:r>
          </a:p>
        </p:txBody>
      </p:sp>
      <p:sp>
        <p:nvSpPr>
          <p:cNvPr id="23" name="Picture Placeholder 4">
            <a:extLst>
              <a:ext uri="{FF2B5EF4-FFF2-40B4-BE49-F238E27FC236}">
                <a16:creationId xmlns:a16="http://schemas.microsoft.com/office/drawing/2014/main" id="{0F6E1457-5B0B-C54E-A7A0-7AB4A6DA30E6}"/>
              </a:ext>
            </a:extLst>
          </p:cNvPr>
          <p:cNvSpPr>
            <a:spLocks noGrp="1" noChangeAspect="1"/>
          </p:cNvSpPr>
          <p:nvPr>
            <p:ph type="pic" sz="quarter" idx="23"/>
          </p:nvPr>
        </p:nvSpPr>
        <p:spPr>
          <a:xfrm>
            <a:off x="7368249" y="1688307"/>
            <a:ext cx="3200720" cy="3100387"/>
          </a:xfrm>
          <a:prstGeom prst="rect">
            <a:avLst/>
          </a:prstGeom>
          <a:effectLst>
            <a:outerShdw blurRad="50800" dist="38100" dir="2700000" algn="tl" rotWithShape="0">
              <a:prstClr val="black">
                <a:alpha val="40000"/>
              </a:prstClr>
            </a:outerShdw>
          </a:effectLst>
        </p:spPr>
        <p:txBody>
          <a:bodyPr/>
          <a:lstStyle/>
          <a:p>
            <a:r>
              <a:rPr lang="en-US"/>
              <a:t>Click icon to add picture</a:t>
            </a:r>
          </a:p>
        </p:txBody>
      </p:sp>
    </p:spTree>
    <p:extLst>
      <p:ext uri="{BB962C8B-B14F-4D97-AF65-F5344CB8AC3E}">
        <p14:creationId xmlns:p14="http://schemas.microsoft.com/office/powerpoint/2010/main" val="207754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1A3765"/>
                </a:solidFill>
              </a:defRPr>
            </a:lvl1pPr>
          </a:lstStyle>
          <a:p>
            <a:r>
              <a:rPr lang="en-US" dirty="0"/>
              <a:t>Title</a:t>
            </a:r>
          </a:p>
        </p:txBody>
      </p:sp>
      <p:pic>
        <p:nvPicPr>
          <p:cNvPr id="6" name="Picture 5" descr="A picture containing text&#10;&#10;Description automatically generated">
            <a:extLst>
              <a:ext uri="{FF2B5EF4-FFF2-40B4-BE49-F238E27FC236}">
                <a16:creationId xmlns:a16="http://schemas.microsoft.com/office/drawing/2014/main" id="{77521F51-D78B-BD42-A4AF-C9921D028F1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27494" y="6607166"/>
            <a:ext cx="12646988" cy="274795"/>
          </a:xfrm>
          <a:prstGeom prst="rect">
            <a:avLst/>
          </a:prstGeom>
        </p:spPr>
      </p:pic>
      <p:sp>
        <p:nvSpPr>
          <p:cNvPr id="4" name="Text Placeholder 3">
            <a:extLst>
              <a:ext uri="{FF2B5EF4-FFF2-40B4-BE49-F238E27FC236}">
                <a16:creationId xmlns:a16="http://schemas.microsoft.com/office/drawing/2014/main" id="{BA31D8F6-D918-7A46-B591-4A008F2FDFE5}"/>
              </a:ext>
            </a:extLst>
          </p:cNvPr>
          <p:cNvSpPr>
            <a:spLocks noGrp="1"/>
          </p:cNvSpPr>
          <p:nvPr>
            <p:ph type="body" sz="quarter" idx="14" hasCustomPrompt="1"/>
          </p:nvPr>
        </p:nvSpPr>
        <p:spPr>
          <a:xfrm>
            <a:off x="4053862" y="5040355"/>
            <a:ext cx="4474612" cy="548640"/>
          </a:xfrm>
        </p:spPr>
        <p:txBody>
          <a:bodyPr/>
          <a:lstStyle>
            <a:lvl1pPr marL="0" indent="0">
              <a:buNone/>
              <a:defRPr b="0">
                <a:solidFill>
                  <a:srgbClr val="1A3765"/>
                </a:solidFill>
              </a:defRPr>
            </a:lvl1pPr>
          </a:lstStyle>
          <a:p>
            <a:pPr lvl="0"/>
            <a:r>
              <a:rPr lang="en-US" dirty="0"/>
              <a:t>Name</a:t>
            </a:r>
          </a:p>
        </p:txBody>
      </p:sp>
      <p:sp>
        <p:nvSpPr>
          <p:cNvPr id="7" name="Rectangle 6">
            <a:extLst>
              <a:ext uri="{FF2B5EF4-FFF2-40B4-BE49-F238E27FC236}">
                <a16:creationId xmlns:a16="http://schemas.microsoft.com/office/drawing/2014/main" id="{DD7D4CBF-14DF-DA4B-AB69-6408DA86F3DD}"/>
              </a:ext>
            </a:extLst>
          </p:cNvPr>
          <p:cNvSpPr/>
          <p:nvPr userDrawn="1"/>
        </p:nvSpPr>
        <p:spPr>
          <a:xfrm>
            <a:off x="514349" y="138272"/>
            <a:ext cx="323852" cy="1779270"/>
          </a:xfrm>
          <a:prstGeom prst="rect">
            <a:avLst/>
          </a:prstGeom>
          <a:solidFill>
            <a:srgbClr val="4E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F88DA159-C07B-B546-80E0-947AA0740260}"/>
              </a:ext>
            </a:extLst>
          </p:cNvPr>
          <p:cNvSpPr>
            <a:spLocks noGrp="1"/>
          </p:cNvSpPr>
          <p:nvPr>
            <p:ph type="body" sz="quarter" idx="15" hasCustomPrompt="1"/>
          </p:nvPr>
        </p:nvSpPr>
        <p:spPr>
          <a:xfrm>
            <a:off x="4053860" y="5615968"/>
            <a:ext cx="4474612" cy="548640"/>
          </a:xfrm>
        </p:spPr>
        <p:txBody>
          <a:bodyPr>
            <a:normAutofit/>
          </a:bodyPr>
          <a:lstStyle>
            <a:lvl1pPr marL="0" indent="0">
              <a:buNone/>
              <a:defRPr sz="2000" b="1">
                <a:solidFill>
                  <a:srgbClr val="1A3765"/>
                </a:solidFill>
              </a:defRPr>
            </a:lvl1pPr>
          </a:lstStyle>
          <a:p>
            <a:pPr lvl="0"/>
            <a:r>
              <a:rPr lang="en-US" dirty="0"/>
              <a:t>Title</a:t>
            </a:r>
          </a:p>
        </p:txBody>
      </p:sp>
      <p:sp>
        <p:nvSpPr>
          <p:cNvPr id="14" name="Rectangle 13">
            <a:extLst>
              <a:ext uri="{FF2B5EF4-FFF2-40B4-BE49-F238E27FC236}">
                <a16:creationId xmlns:a16="http://schemas.microsoft.com/office/drawing/2014/main" id="{054F1F7A-84F7-334E-AFCC-4B146C0BDD71}"/>
              </a:ext>
            </a:extLst>
          </p:cNvPr>
          <p:cNvSpPr/>
          <p:nvPr userDrawn="1"/>
        </p:nvSpPr>
        <p:spPr>
          <a:xfrm>
            <a:off x="4053862" y="2176162"/>
            <a:ext cx="2913579" cy="2768908"/>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849272AD-BD7A-604B-8D61-957EC242BCA2}"/>
              </a:ext>
            </a:extLst>
          </p:cNvPr>
          <p:cNvSpPr>
            <a:spLocks noGrp="1" noChangeAspect="1"/>
          </p:cNvSpPr>
          <p:nvPr>
            <p:ph type="pic" sz="quarter" idx="22"/>
          </p:nvPr>
        </p:nvSpPr>
        <p:spPr>
          <a:xfrm>
            <a:off x="4496624" y="1690690"/>
            <a:ext cx="2913579" cy="3100387"/>
          </a:xfrm>
          <a:prstGeom prst="rect">
            <a:avLst/>
          </a:prstGeom>
          <a:effectLst>
            <a:outerShdw blurRad="50800" dist="38100" dir="2700000" algn="tl" rotWithShape="0">
              <a:prstClr val="black">
                <a:alpha val="40000"/>
              </a:prstClr>
            </a:outerShdw>
          </a:effectLst>
        </p:spPr>
        <p:txBody>
          <a:bodyPr/>
          <a:lstStyle/>
          <a:p>
            <a:r>
              <a:rPr lang="en-US"/>
              <a:t>Click icon to add picture</a:t>
            </a:r>
          </a:p>
        </p:txBody>
      </p:sp>
    </p:spTree>
    <p:extLst>
      <p:ext uri="{BB962C8B-B14F-4D97-AF65-F5344CB8AC3E}">
        <p14:creationId xmlns:p14="http://schemas.microsoft.com/office/powerpoint/2010/main" val="3737765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246513"/>
            <a:ext cx="10972800" cy="1143000"/>
          </a:xfrm>
          <a:prstGeom prst="rect">
            <a:avLst/>
          </a:prstGeom>
        </p:spPr>
        <p:txBody>
          <a:bodyPr/>
          <a:lstStyle>
            <a:lvl1pPr>
              <a:defRPr>
                <a:latin typeface="Palatino Linotype" charset="0"/>
                <a:ea typeface="Palatino Linotype" charset="0"/>
                <a:cs typeface="Palatino Linotype" charset="0"/>
              </a:defRPr>
            </a:lvl1pPr>
          </a:lstStyle>
          <a:p>
            <a:r>
              <a:rPr lang="en-US" dirty="0"/>
              <a:t>CLICK TO EDIT MASTER TITLE STYLE</a:t>
            </a:r>
          </a:p>
        </p:txBody>
      </p:sp>
      <p:sp>
        <p:nvSpPr>
          <p:cNvPr id="3"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2405691-0C3C-C040-B9F9-997F7D283F6C}"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4" name="Footer Placeholder 4"/>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5"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45F6D39-722A-CB45-9AC0-FB9B9A761D2E}"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1278633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46513"/>
            <a:ext cx="10972800" cy="1143000"/>
          </a:xfrm>
          <a:prstGeom prst="rect">
            <a:avLst/>
          </a:prstGeom>
        </p:spPr>
        <p:txBody>
          <a:bodyPr/>
          <a:lstStyle>
            <a:lvl1pPr>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13" name="Content Placeholder 2"/>
          <p:cNvSpPr>
            <a:spLocks noGrp="1"/>
          </p:cNvSpPr>
          <p:nvPr>
            <p:ph sz="half" idx="1"/>
          </p:nvPr>
        </p:nvSpPr>
        <p:spPr>
          <a:xfrm>
            <a:off x="609600" y="1600201"/>
            <a:ext cx="10972800" cy="3901440"/>
          </a:xfrm>
        </p:spPr>
        <p:txBody>
          <a:bodyPr/>
          <a:lstStyle>
            <a:lvl1pPr>
              <a:defRPr sz="2800" b="0" i="0">
                <a:latin typeface="+mn-lt"/>
                <a:cs typeface="Avenir LT Std 45 Book"/>
              </a:defRPr>
            </a:lvl1pPr>
            <a:lvl2pPr>
              <a:defRPr sz="2400" b="0" i="0">
                <a:latin typeface="Avenir LT Std 45 Book"/>
                <a:cs typeface="Avenir LT Std 45 Book"/>
              </a:defRPr>
            </a:lvl2pPr>
            <a:lvl3pPr>
              <a:defRPr sz="2000" b="0" i="0">
                <a:latin typeface="Avenir LT Std 45 Book"/>
                <a:cs typeface="Avenir LT Std 45 Book"/>
              </a:defRPr>
            </a:lvl3pPr>
            <a:lvl4pPr>
              <a:defRPr sz="1800" b="0" i="0">
                <a:latin typeface="Avenir LT Std 45 Book"/>
                <a:cs typeface="Avenir LT Std 45 Book"/>
              </a:defRPr>
            </a:lvl4pPr>
            <a:lvl5pPr>
              <a:defRPr sz="1800" b="0" i="0">
                <a:latin typeface="Avenir LT Std 45 Book"/>
                <a:cs typeface="Avenir LT Std 45 Book"/>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045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1139835"/>
            <a:ext cx="10363200" cy="1362075"/>
          </a:xfrm>
          <a:prstGeom prst="rect">
            <a:avLst/>
          </a:prstGeom>
        </p:spPr>
        <p:txBody>
          <a:bodyPr anchor="t"/>
          <a:lstStyle>
            <a:lvl1pPr algn="l">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i="0">
                <a:solidFill>
                  <a:schemeClr val="tx1">
                    <a:tint val="75000"/>
                  </a:schemeClr>
                </a:solidFill>
                <a:latin typeface="+mn-lt"/>
                <a:cs typeface="Avenir LT Std 45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2E9D78F-11AD-FC49-AC51-0A05FF3AFE2C}"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5" name="Footer Placeholder 4"/>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0589D25-B768-8D42-A69F-A96DF94A05CF}"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742228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3089"/>
            <a:ext cx="10972800" cy="1143000"/>
          </a:xfrm>
          <a:prstGeom prst="rect">
            <a:avLst/>
          </a:prstGeom>
        </p:spPr>
        <p:txBody>
          <a:bodyPr/>
          <a:lstStyle>
            <a:lvl1pPr>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b="0" i="0">
                <a:latin typeface="+mn-lt"/>
                <a:cs typeface="Avenir LT Std 45 Book"/>
              </a:defRPr>
            </a:lvl1pPr>
            <a:lvl2pPr>
              <a:defRPr sz="2400" b="0" i="0">
                <a:latin typeface="+mn-lt"/>
                <a:cs typeface="Avenir LT Std 45 Book"/>
              </a:defRPr>
            </a:lvl2pPr>
            <a:lvl3pPr>
              <a:defRPr sz="2000" b="0" i="0">
                <a:latin typeface="+mn-lt"/>
                <a:cs typeface="Avenir LT Std 45 Book"/>
              </a:defRPr>
            </a:lvl3pPr>
            <a:lvl4pPr>
              <a:defRPr sz="1800" b="0" i="0">
                <a:latin typeface="+mn-lt"/>
                <a:cs typeface="Avenir LT Std 45 Book"/>
              </a:defRPr>
            </a:lvl4pPr>
            <a:lvl5pPr>
              <a:defRPr sz="1800" b="0" i="0">
                <a:latin typeface="+mn-lt"/>
                <a:cs typeface="Avenir LT Std 45 Book"/>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b="0" i="0">
                <a:latin typeface="+mn-lt"/>
                <a:cs typeface="Avenir LT Std 45 Book"/>
              </a:defRPr>
            </a:lvl1pPr>
            <a:lvl2pPr>
              <a:defRPr sz="2400" b="0" i="0">
                <a:latin typeface="+mn-lt"/>
                <a:cs typeface="Avenir LT Std 45 Book"/>
              </a:defRPr>
            </a:lvl2pPr>
            <a:lvl3pPr>
              <a:defRPr sz="2000" b="0" i="0">
                <a:latin typeface="+mn-lt"/>
                <a:cs typeface="Avenir LT Std 45 Book"/>
              </a:defRPr>
            </a:lvl3pPr>
            <a:lvl4pPr>
              <a:defRPr sz="1800" b="0" i="0">
                <a:latin typeface="+mn-lt"/>
                <a:cs typeface="Avenir LT Std 45 Book"/>
              </a:defRPr>
            </a:lvl4pPr>
            <a:lvl5pPr>
              <a:defRPr sz="1800" b="0" i="0">
                <a:latin typeface="+mn-lt"/>
                <a:cs typeface="Avenir LT Std 45 Book"/>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C6B95E4-2E0E-DE40-BCAD-1E93CD339ED4}"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6" name="Footer Placeholder 5"/>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latin typeface="Avenir LT Std 35 Light"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Avenir LT Std 35 Light" charset="0"/>
            </a:endParaRPr>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CEB019E-2EDD-1240-BEE8-7B6857EAAAE6}"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304048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3089"/>
            <a:ext cx="10972800" cy="1143000"/>
          </a:xfrm>
          <a:prstGeom prst="rect">
            <a:avLst/>
          </a:prstGeom>
        </p:spPr>
        <p:txBody>
          <a:bodyPr/>
          <a:lstStyle>
            <a:lvl1pPr>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i="0">
                <a:latin typeface="+mn-lt"/>
                <a:cs typeface="Avenir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b="0" i="0">
                <a:latin typeface="+mn-lt"/>
                <a:cs typeface="Avenir LT Std 55 Roman"/>
              </a:defRPr>
            </a:lvl1pPr>
            <a:lvl2pPr>
              <a:defRPr sz="2000" b="0" i="0">
                <a:latin typeface="+mn-lt"/>
                <a:cs typeface="Avenir LT Std 55 Roman"/>
              </a:defRPr>
            </a:lvl2pPr>
            <a:lvl3pPr>
              <a:defRPr sz="1800" b="0" i="0">
                <a:latin typeface="+mn-lt"/>
                <a:cs typeface="Avenir LT Std 55 Roman"/>
              </a:defRPr>
            </a:lvl3pPr>
            <a:lvl4pPr>
              <a:defRPr sz="1600" b="0" i="0">
                <a:latin typeface="+mn-lt"/>
                <a:cs typeface="Avenir LT Std 55 Roman"/>
              </a:defRPr>
            </a:lvl4pPr>
            <a:lvl5pPr>
              <a:defRPr sz="1600" b="0" i="0">
                <a:latin typeface="+mn-lt"/>
                <a:cs typeface="Avenir LT Std 55 Roman"/>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i="0">
                <a:latin typeface="+mn-lt"/>
                <a:cs typeface="Avenir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b="0" i="0">
                <a:latin typeface="+mn-lt"/>
                <a:cs typeface="Avenir LT Std 55 Roman"/>
              </a:defRPr>
            </a:lvl1pPr>
            <a:lvl2pPr>
              <a:defRPr sz="2000" b="0" i="0">
                <a:latin typeface="+mn-lt"/>
                <a:cs typeface="Avenir LT Std 55 Roman"/>
              </a:defRPr>
            </a:lvl2pPr>
            <a:lvl3pPr>
              <a:defRPr sz="1800" b="0" i="0">
                <a:latin typeface="+mn-lt"/>
                <a:cs typeface="Avenir LT Std 55 Roman"/>
              </a:defRPr>
            </a:lvl3pPr>
            <a:lvl4pPr>
              <a:defRPr sz="1600" b="0" i="0">
                <a:latin typeface="+mn-lt"/>
                <a:cs typeface="Avenir LT Std 55 Roman"/>
              </a:defRPr>
            </a:lvl4pPr>
            <a:lvl5pPr>
              <a:defRPr sz="1600" b="0" i="0">
                <a:latin typeface="+mn-lt"/>
                <a:cs typeface="Avenir LT Std 55 Roman"/>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74401F3-FFA1-9E4A-91D5-459B61C4A811}"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8" name="Slide Number Placeholder 8"/>
          <p:cNvSpPr>
            <a:spLocks noGrp="1"/>
          </p:cNvSpPr>
          <p:nvPr>
            <p:ph type="sldNum" sz="quarter" idx="11"/>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D53DCC8-14D2-DE49-AE08-21CA4D9C0304}"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3024074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3089"/>
            <a:ext cx="10972800" cy="1143000"/>
          </a:xfrm>
          <a:prstGeom prst="rect">
            <a:avLst/>
          </a:prstGeom>
        </p:spPr>
        <p:txBody>
          <a:bodyPr/>
          <a:lstStyle>
            <a:lvl1pPr>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BBC639B-8F37-2F45-9786-B27A829353B2}"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4" name="Footer Placeholder 3"/>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39362CB-56B3-FC4C-B604-54026C1F2A50}"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1277093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51D2F89-73FF-0A4A-BA39-13ED60277ADC}" type="datetimeFigureOut">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1/7/2025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4" name="Slide Number Placeholder 3"/>
          <p:cNvSpPr>
            <a:spLocks noGrp="1"/>
          </p:cNvSpPr>
          <p:nvPr>
            <p:ph type="sldNum" sz="quarter" idx="12"/>
          </p:nvPr>
        </p:nvSpPr>
        <p:spPr/>
        <p:txBody>
          <a:bodyPr/>
          <a:lstStyle>
            <a:lvl1pPr>
              <a:defRPr smtClean="0">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C138984-75EF-8A48-90AF-4F290F700409}"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9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2F7263-81DD-403E-ABD0-E84A47F2BA03}"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3819026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1">
                <a:latin typeface="Palatino Linotype" charset="0"/>
                <a:ea typeface="Palatino Linotype" charset="0"/>
                <a:cs typeface="Palatino Linotype" charset="0"/>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b="0" i="0">
                <a:latin typeface="+mn-lt"/>
                <a:cs typeface="Avenir LT Std 55 Roman"/>
              </a:defRPr>
            </a:lvl1pPr>
            <a:lvl2pPr>
              <a:defRPr sz="2800" b="0" i="0">
                <a:latin typeface="+mn-lt"/>
                <a:cs typeface="Avenir LT Std 55 Roman"/>
              </a:defRPr>
            </a:lvl2pPr>
            <a:lvl3pPr>
              <a:defRPr sz="2400" b="0" i="0">
                <a:latin typeface="+mn-lt"/>
                <a:cs typeface="Avenir LT Std 55 Roman"/>
              </a:defRPr>
            </a:lvl3pPr>
            <a:lvl4pPr>
              <a:defRPr sz="2000" b="0" i="0">
                <a:latin typeface="+mn-lt"/>
                <a:cs typeface="Avenir LT Std 55 Roman"/>
              </a:defRPr>
            </a:lvl4pPr>
            <a:lvl5pPr>
              <a:defRPr sz="2000" b="0" i="0">
                <a:latin typeface="+mn-lt"/>
                <a:cs typeface="Avenir LT Std 55 Roman"/>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mn-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9EBF318-F572-FE4E-AF23-0AB208199C4D}"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6" name="Footer Placeholder 5"/>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1594192-EA37-FD4F-AC26-F9A913ABAAB1}"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418994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a:latin typeface="Palatino Linotype" charset="0"/>
                <a:ea typeface="Palatino Linotype" charset="0"/>
                <a:cs typeface="Palatino Linotype"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619092"/>
            <a:ext cx="7315200" cy="804862"/>
          </a:xfrm>
        </p:spPr>
        <p:txBody>
          <a:bodyPr/>
          <a:lstStyle>
            <a:lvl1pPr marL="0" indent="0">
              <a:buNone/>
              <a:defRPr sz="1400">
                <a:latin typeface="+mn-lt"/>
                <a:cs typeface="Avenir LT Std 3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032000" y="6492876"/>
            <a:ext cx="2844800" cy="365125"/>
          </a:xfrm>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77B8F2E-CEA1-FF4C-AF98-F0CFB91B64D4}"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6" name="Footer Placeholder 5"/>
          <p:cNvSpPr>
            <a:spLocks noGrp="1"/>
          </p:cNvSpPr>
          <p:nvPr>
            <p:ph type="ftr" sz="quarter" idx="11"/>
          </p:nvPr>
        </p:nvSpPr>
        <p:spPr>
          <a:xfrm>
            <a:off x="884767" y="532130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7" name="Slide Number Placeholder 6"/>
          <p:cNvSpPr>
            <a:spLocks noGrp="1"/>
          </p:cNvSpPr>
          <p:nvPr>
            <p:ph type="sldNum" sz="quarter" idx="12"/>
          </p:nvPr>
        </p:nvSpPr>
        <p:spPr>
          <a:xfrm>
            <a:off x="609601" y="6492876"/>
            <a:ext cx="563033" cy="365125"/>
          </a:xfrm>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ACDB252A-E9C0-5E4D-908E-67FFE4620DD6}"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423156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3569"/>
            <a:ext cx="10972800" cy="1143000"/>
          </a:xfrm>
          <a:prstGeom prst="rect">
            <a:avLst/>
          </a:prstGeom>
        </p:spPr>
        <p:txBody>
          <a:bodyPr/>
          <a:lstStyle>
            <a:lvl1pPr>
              <a:defRPr>
                <a:latin typeface="Palatino Linotype" charset="0"/>
                <a:ea typeface="Palatino Linotype" charset="0"/>
                <a:cs typeface="Palatino Linotype"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mn-lt"/>
                <a:cs typeface="Avenir LT Std 55 Roman"/>
              </a:defRPr>
            </a:lvl1pPr>
            <a:lvl2pPr>
              <a:defRPr b="0" i="0">
                <a:latin typeface="+mn-lt"/>
                <a:cs typeface="Avenir LT Std 55 Roman"/>
              </a:defRPr>
            </a:lvl2pPr>
            <a:lvl3pPr>
              <a:defRPr b="0" i="0">
                <a:latin typeface="+mn-lt"/>
                <a:cs typeface="Avenir LT Std 55 Roman"/>
              </a:defRPr>
            </a:lvl3pPr>
            <a:lvl4pPr>
              <a:defRPr b="0" i="0">
                <a:latin typeface="+mn-lt"/>
                <a:cs typeface="Avenir LT Std 55 Roman"/>
              </a:defRPr>
            </a:lvl4pPr>
            <a:lvl5pPr>
              <a:defRPr b="0" i="0">
                <a:latin typeface="+mn-lt"/>
                <a:cs typeface="Avenir LT Std 55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FBF1112-DC87-C045-A3EC-E640FF494583}"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5" name="Footer Placeholder 4"/>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4A89D8E-36EB-1340-A509-A1FD6D689752}"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808330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a:prstGeom prst="rect">
            <a:avLst/>
          </a:prstGeom>
        </p:spPr>
        <p:txBody>
          <a:bodyPr vert="eaVert"/>
          <a:lstStyle>
            <a:lvl1pPr>
              <a:defRPr lang="en-US" sz="4400" kern="1200" smtClean="0">
                <a:solidFill>
                  <a:schemeClr val="accent1">
                    <a:lumMod val="75000"/>
                  </a:schemeClr>
                </a:solidFill>
                <a:latin typeface="Palatino Linotype" charset="0"/>
                <a:ea typeface="Palatino Linotype" charset="0"/>
                <a:cs typeface="Palatino Linotype"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b="0" i="0">
                <a:latin typeface="+mn-lt"/>
                <a:cs typeface="Avenir LT Std 55 Roman"/>
              </a:defRPr>
            </a:lvl1pPr>
            <a:lvl2pPr>
              <a:defRPr b="0" i="0">
                <a:latin typeface="+mn-lt"/>
                <a:cs typeface="Avenir LT Std 55 Roman"/>
              </a:defRPr>
            </a:lvl2pPr>
            <a:lvl3pPr>
              <a:defRPr b="0" i="0">
                <a:latin typeface="+mn-lt"/>
                <a:cs typeface="Avenir LT Std 55 Roman"/>
              </a:defRPr>
            </a:lvl3pPr>
            <a:lvl4pPr>
              <a:defRPr b="0" i="0">
                <a:latin typeface="+mn-lt"/>
                <a:cs typeface="Avenir LT Std 55 Roman"/>
              </a:defRPr>
            </a:lvl4pPr>
            <a:lvl5pPr>
              <a:defRPr b="0" i="0">
                <a:latin typeface="+mn-lt"/>
                <a:cs typeface="Avenir LT Std 55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6130A80-A2E8-4D48-BC9B-0963E4C5EBC0}" type="datetimeFigureOut">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1/7/2025</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
        <p:nvSpPr>
          <p:cNvPr id="5" name="Footer Placeholder 4"/>
          <p:cNvSpPr>
            <a:spLocks noGrp="1"/>
          </p:cNvSpPr>
          <p:nvPr>
            <p:ph type="ftr" sz="quarter" idx="11"/>
          </p:nvPr>
        </p:nvSpPr>
        <p:spPr>
          <a:xfrm>
            <a:off x="884767" y="5068889"/>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F7F7F"/>
                </a:solidFill>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7F7F7F"/>
              </a:solidFill>
              <a:effectLst/>
              <a:uLnTx/>
              <a:uFillTx/>
              <a:latin typeface="Calibri" charset="0"/>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chemeClr val="bg1"/>
                </a:solidFill>
                <a:latin typeface="Calibri" charset="0"/>
                <a:ea typeface="Avenir LT Std 35 Light" charset="0"/>
                <a:cs typeface="Avenir LT Std 35 Light"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35055C7-EE78-6043-AE0B-CE1BE84BB402}" type="slidenum">
              <a:rPr kumimoji="0" lang="en-US" altLang="x-none" sz="1200" b="0" i="0" u="none" strike="noStrike" kern="1200" cap="none" spc="0" normalizeH="0" baseline="0" noProof="0">
                <a:ln>
                  <a:noFill/>
                </a:ln>
                <a:solidFill>
                  <a:prstClr val="white"/>
                </a:solidFill>
                <a:effectLst/>
                <a:uLnTx/>
                <a:uFillTx/>
                <a:latin typeface="Calibri"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prstClr val="white"/>
              </a:solidFill>
              <a:effectLst/>
              <a:uLnTx/>
              <a:uFillTx/>
              <a:latin typeface="Calibri" charset="0"/>
            </a:endParaRPr>
          </a:p>
        </p:txBody>
      </p:sp>
    </p:spTree>
    <p:extLst>
      <p:ext uri="{BB962C8B-B14F-4D97-AF65-F5344CB8AC3E}">
        <p14:creationId xmlns:p14="http://schemas.microsoft.com/office/powerpoint/2010/main" val="22283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AF3C-382F-4149-977E-4646A5802EE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EFE1096-D114-6848-8327-851566E2A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BB99DA-7926-554B-B91A-9345A0D9B300}"/>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3D72699D-E00F-FF41-B843-412D55C4F100}"/>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227BBD4E-8E44-1943-9785-8967F87B9BC5}"/>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2649442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6579-20F6-9B4B-9C10-5E24D5B1EE3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18B2C5E-BB0E-8A43-A2AF-85EEB6C200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41C39-50DB-3543-A87F-BE180932949A}"/>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72EEDF52-B007-244F-B161-44F04218BA3A}"/>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F6D06BC5-93D9-F343-A0CF-150643B4F1F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687354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7164-CEB9-3442-8901-9D574DE89894}"/>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FA86FFB-34F5-394F-88F8-38915A3F4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32AD4C-C9C9-244D-8C71-65CB57DC5A72}"/>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9169272A-7856-C441-8105-D50B522502A9}"/>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7E083B15-E7D6-D046-AFD1-C0C30D67388C}"/>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9576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10FD-518D-9A4F-99EF-6BB721219DB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69B581-9BFC-4247-8F13-0E9E198B19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EAB895-F67C-8641-B1D6-197A2FA083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7D19A-7F1D-824F-A833-A95D8CEDAAD7}"/>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C49058C2-9B5E-D14C-BC13-7582419DF7D3}"/>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C0E9748B-2508-9948-BFEA-C8DB7F20475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773429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4062-D5E4-7446-BC34-017713ED19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C10389D-A17E-524A-BDA7-CB7FFB68D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6F24EE-60C5-DB4E-ABED-67B5C897F0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9224C3-B561-3A4A-8872-C9BE337DE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B52D92-CD8C-1148-85FE-770EDF7A7F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EC28D-C2A8-7B44-A74F-F0E78D7F1A0F}"/>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8" name="Footer Placeholder 7">
            <a:extLst>
              <a:ext uri="{FF2B5EF4-FFF2-40B4-BE49-F238E27FC236}">
                <a16:creationId xmlns:a16="http://schemas.microsoft.com/office/drawing/2014/main" id="{9BC6533A-41DA-5D4D-AAD9-536B34D0CBC7}"/>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9" name="Slide Number Placeholder 8">
            <a:extLst>
              <a:ext uri="{FF2B5EF4-FFF2-40B4-BE49-F238E27FC236}">
                <a16:creationId xmlns:a16="http://schemas.microsoft.com/office/drawing/2014/main" id="{323199A9-DAEF-7543-BC0B-E91FF9CF441F}"/>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137172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486D-23E2-0047-B372-D62E4A078973}"/>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7C67072-0386-164E-89EA-0FD340AD85D9}"/>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4" name="Footer Placeholder 3">
            <a:extLst>
              <a:ext uri="{FF2B5EF4-FFF2-40B4-BE49-F238E27FC236}">
                <a16:creationId xmlns:a16="http://schemas.microsoft.com/office/drawing/2014/main" id="{5AF04471-AD15-A940-8265-64797E8CFBA9}"/>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Slide Number Placeholder 4">
            <a:extLst>
              <a:ext uri="{FF2B5EF4-FFF2-40B4-BE49-F238E27FC236}">
                <a16:creationId xmlns:a16="http://schemas.microsoft.com/office/drawing/2014/main" id="{AD8D793E-0410-6346-BE1C-A8670802DD4B}"/>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43811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2F7263-81DD-403E-ABD0-E84A47F2BA03}"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661502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7086C-E5B9-1241-96FB-F222FB6C8EBF}"/>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3" name="Footer Placeholder 2">
            <a:extLst>
              <a:ext uri="{FF2B5EF4-FFF2-40B4-BE49-F238E27FC236}">
                <a16:creationId xmlns:a16="http://schemas.microsoft.com/office/drawing/2014/main" id="{CFD7B845-CDF8-FA4E-A19C-E8229BA357B2}"/>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4" name="Slide Number Placeholder 3">
            <a:extLst>
              <a:ext uri="{FF2B5EF4-FFF2-40B4-BE49-F238E27FC236}">
                <a16:creationId xmlns:a16="http://schemas.microsoft.com/office/drawing/2014/main" id="{C17E583E-0A4F-914A-8278-E672103DAB4B}"/>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4161211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4BA3-7505-D042-B992-E19CD1D8FF41}"/>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BCE5143-964C-1F4F-B3DC-AE195A9A9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8CA3FC-A8AB-3048-978E-115F6BCAE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5157C5-43B5-0746-B896-FB4F1879ABC4}"/>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B4A615EF-29DC-484C-A5A6-533BE1D6CE84}"/>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A0FCB2FA-9A42-B144-B346-474D4590E7F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676748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DD7B-FF30-C741-BF61-D62B2CC8C2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2A51924-B8FC-184D-83AF-EAEB3839C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0072E-3C0F-484E-987F-2E45CB6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45D880-CEFF-CD4C-9A35-93974EC93F82}"/>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EA77DC33-26A7-CB41-9BB2-BCE9BD814ECF}"/>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4A480917-7773-EF4D-9B0A-E3A65D317779}"/>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421117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AC04-B383-2646-847B-EB44AF310AAB}"/>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9F6228BF-2349-7145-BA32-53995CB425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82EB4-67EF-FD40-8D4F-23AE1CF7F8DE}"/>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88A693A6-AA8F-D345-8D1E-37171839B092}"/>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FD1057E4-C5A9-AC43-B263-FE8B600BA283}"/>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4205321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6AD44-8FB5-5A41-8851-6D74ADDD62BF}"/>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1F241464-D53F-4244-B4BC-BDB0C707BD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5380A-02D2-DB49-8063-239BBDFD4160}"/>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2C6DB152-6AFA-CC4F-81F8-9C993C754A1B}"/>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7C165750-06F3-304A-A332-2D88FB501D9A}"/>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2115575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3513" y="147638"/>
            <a:ext cx="90586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8"/>
          <p:cNvSpPr>
            <a:spLocks noGrp="1"/>
          </p:cNvSpPr>
          <p:nvPr>
            <p:ph type="body" sz="quarter" idx="10"/>
          </p:nvPr>
        </p:nvSpPr>
        <p:spPr>
          <a:xfrm>
            <a:off x="1069377" y="-85932"/>
            <a:ext cx="9402762" cy="1381539"/>
          </a:xfrm>
        </p:spPr>
        <p:txBody>
          <a:bodyPr anchor="ctr">
            <a:normAutofit/>
          </a:bodyPr>
          <a:lstStyle>
            <a:lvl1pPr marL="0" indent="0">
              <a:buNone/>
              <a:defRPr sz="48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73198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C914-FE38-48C1-AA2E-22FFE88A0E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94DBC-6521-4CF0-BF3D-E6935DFEED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71DF70-4938-4E01-A6B9-7229C8A8AA8C}"/>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FBB2ED46-630B-4A65-9F30-EA0B035FBC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F1D060-EB8D-461C-B2DC-6A4716A6D5F6}"/>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97988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20C-9145-4AB9-9C7E-5210A4F95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CF801-0879-4CBA-8845-A8CC1FDD82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629BF-97E0-4AC1-B0AD-1FF7605B21DB}"/>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498045FF-FFE2-4872-B9F3-69586320E9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35F504-063A-44B2-8569-B499C8A2D58D}"/>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396973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7977-16BF-418C-BA43-5556C9EFCF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FF41-7468-426D-A5FB-EC03D15FE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14E1AF-13DE-47FD-A67A-0A9F929CD3BA}"/>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6405D289-931E-4A25-8479-140815D83F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844D27-0759-4960-958A-3E6231B282CC}"/>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35757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24C0-6268-49AB-8D9C-A5CF050F81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F0A36C-09CA-47C9-8652-55E165E76B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D7276-771E-4E67-8945-EFB7564259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93984B-270B-4FFE-B818-6E29334C2B46}"/>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6" name="Footer Placeholder 5">
            <a:extLst>
              <a:ext uri="{FF2B5EF4-FFF2-40B4-BE49-F238E27FC236}">
                <a16:creationId xmlns:a16="http://schemas.microsoft.com/office/drawing/2014/main" id="{B6DD5044-9C7F-4E67-9D4C-DDB30F7553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0FB03B-31DB-4A4B-978D-2085DF42242E}"/>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15271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2F7263-81DD-403E-ABD0-E84A47F2BA03}"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180073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B4C7-EA3B-4AE8-AE7B-9C1F1ACCBE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035B8-B0DA-4B53-AE41-2DEB83C0C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D56843-677D-4AD2-9A23-64095F3BCA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6BD39-5E98-419E-9A66-77262B0A7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568103-B783-471E-823E-780DC9B9EF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A753F-EE39-43D2-BE9E-858267F3662C}"/>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8" name="Footer Placeholder 7">
            <a:extLst>
              <a:ext uri="{FF2B5EF4-FFF2-40B4-BE49-F238E27FC236}">
                <a16:creationId xmlns:a16="http://schemas.microsoft.com/office/drawing/2014/main" id="{9EC4CF6C-6231-45C7-AD3E-64637BCC8E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B06424A-3BC7-4F53-9D73-70A7F69AA226}"/>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3452709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9698-EBFA-4A84-820E-E7F1C184B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486A1F-26F1-4B2D-8E3D-26CE50B2A50B}"/>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4" name="Footer Placeholder 3">
            <a:extLst>
              <a:ext uri="{FF2B5EF4-FFF2-40B4-BE49-F238E27FC236}">
                <a16:creationId xmlns:a16="http://schemas.microsoft.com/office/drawing/2014/main" id="{6DF51572-D6CE-49EA-A643-2A14CEA309F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202D90-7B5A-4B3E-81E8-4819A7054372}"/>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991905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93603-E10B-4608-A574-BCC1FCCE074C}"/>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3" name="Footer Placeholder 2">
            <a:extLst>
              <a:ext uri="{FF2B5EF4-FFF2-40B4-BE49-F238E27FC236}">
                <a16:creationId xmlns:a16="http://schemas.microsoft.com/office/drawing/2014/main" id="{0E888C75-D5ED-4A79-AA42-C6DE19017E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84E578-124E-4673-9028-7D1ADD9B2F3B}"/>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3465497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3EA5-2D90-4119-9DBA-78C766732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1DF4A-EB96-4E35-B706-1133532AB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B0AED3-F3D4-4D7B-8BB4-1C88B9E2D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315042-25D8-4C22-B8BA-F23777A4D761}"/>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6" name="Footer Placeholder 5">
            <a:extLst>
              <a:ext uri="{FF2B5EF4-FFF2-40B4-BE49-F238E27FC236}">
                <a16:creationId xmlns:a16="http://schemas.microsoft.com/office/drawing/2014/main" id="{D2D4BF7C-6401-45E7-89FC-70EB9ACC86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8298CF-F966-426B-95EC-1A4CF8C869A6}"/>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10542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9818-3E52-4AD1-A6D7-AC03C2394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628B6C-6599-4870-98B5-647435C15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C69389-49FB-4D32-A39F-7AF888832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6736B7-1DF6-4597-A394-D95B47ADE18B}"/>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6" name="Footer Placeholder 5">
            <a:extLst>
              <a:ext uri="{FF2B5EF4-FFF2-40B4-BE49-F238E27FC236}">
                <a16:creationId xmlns:a16="http://schemas.microsoft.com/office/drawing/2014/main" id="{EB565B36-6B4E-4EFB-98A0-EFDD9512F5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D3A94F-5B1D-4AF3-9DA2-F79982417C0B}"/>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693258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72AB-5987-40C5-AF7C-6A5769352E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378AE-6435-4171-9ABB-21C796F8F0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3845D-7A88-4337-A5B8-FC1CB3840079}"/>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DD3109B2-B03E-4F0D-84BB-9F0BD57D3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7B24E6-30C5-4EFE-ABC6-8E16B1FFA4FF}"/>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262228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29A31A-AF78-425F-B15D-CE45240F8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32A6BD-2852-41CC-AB98-5EFDF24369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3317E-2BBF-4132-A238-3AD287E83F06}"/>
              </a:ext>
            </a:extLst>
          </p:cNvPr>
          <p:cNvSpPr>
            <a:spLocks noGrp="1"/>
          </p:cNvSpPr>
          <p:nvPr>
            <p:ph type="dt" sz="half" idx="10"/>
          </p:nvPr>
        </p:nvSpPr>
        <p:spPr/>
        <p:txBody>
          <a:body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9035C856-5823-4A8C-8345-A0B8AD5E00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6FD849-F025-48FD-89AD-D7E2DB8E128A}"/>
              </a:ext>
            </a:extLst>
          </p:cNvPr>
          <p:cNvSpPr>
            <a:spLocks noGrp="1"/>
          </p:cNvSpPr>
          <p:nvPr>
            <p:ph type="sldNum" sz="quarter" idx="12"/>
          </p:nvPr>
        </p:nvSpPr>
        <p:spPr/>
        <p:txBody>
          <a:bodyPr/>
          <a:lstStyle/>
          <a:p>
            <a:fld id="{35F1AC1C-4A52-495A-8E0C-87A5FCBABA48}" type="slidenum">
              <a:rPr lang="en-US" smtClean="0"/>
              <a:t>‹#›</a:t>
            </a:fld>
            <a:endParaRPr lang="en-US" dirty="0"/>
          </a:p>
        </p:txBody>
      </p:sp>
    </p:spTree>
    <p:extLst>
      <p:ext uri="{BB962C8B-B14F-4D97-AF65-F5344CB8AC3E}">
        <p14:creationId xmlns:p14="http://schemas.microsoft.com/office/powerpoint/2010/main" val="1243162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ACF801-0879-4CBA-8845-A8CC1FDD8246}"/>
              </a:ext>
            </a:extLst>
          </p:cNvPr>
          <p:cNvSpPr>
            <a:spLocks noGrp="1"/>
          </p:cNvSpPr>
          <p:nvPr>
            <p:ph idx="1"/>
          </p:nvPr>
        </p:nvSpPr>
        <p:spPr>
          <a:xfrm>
            <a:off x="838200" y="1825625"/>
            <a:ext cx="10003971" cy="3769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194" y="147755"/>
            <a:ext cx="1347554" cy="1360909"/>
          </a:xfrm>
          <a:prstGeom prst="rect">
            <a:avLst/>
          </a:prstGeom>
        </p:spPr>
      </p:pic>
      <p:sp>
        <p:nvSpPr>
          <p:cNvPr id="8" name="Text Placeholder 8"/>
          <p:cNvSpPr>
            <a:spLocks noGrp="1"/>
          </p:cNvSpPr>
          <p:nvPr>
            <p:ph type="body" sz="quarter" idx="10" hasCustomPrompt="1"/>
          </p:nvPr>
        </p:nvSpPr>
        <p:spPr>
          <a:xfrm>
            <a:off x="2246313" y="228600"/>
            <a:ext cx="9402762" cy="1381539"/>
          </a:xfrm>
        </p:spPr>
        <p:txBody>
          <a:bodyPr anchor="ctr" anchorCtr="0">
            <a:normAutofit/>
          </a:bodyPr>
          <a:lstStyle>
            <a:lvl1pPr marL="0" indent="0">
              <a:buNone/>
              <a:defRPr sz="6000" baseline="0">
                <a:solidFill>
                  <a:schemeClr val="tx1"/>
                </a:solidFill>
              </a:defRPr>
            </a:lvl1pPr>
          </a:lstStyle>
          <a:p>
            <a:pPr lvl="0"/>
            <a:r>
              <a:rPr lang="en-US" dirty="0"/>
              <a:t>Placeholder Title</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820640"/>
            <a:ext cx="12205252" cy="2037360"/>
          </a:xfrm>
          <a:prstGeom prst="rect">
            <a:avLst/>
          </a:prstGeom>
        </p:spPr>
      </p:pic>
      <p:cxnSp>
        <p:nvCxnSpPr>
          <p:cNvPr id="10" name="Straight Connector 9"/>
          <p:cNvCxnSpPr/>
          <p:nvPr userDrawn="1"/>
        </p:nvCxnSpPr>
        <p:spPr>
          <a:xfrm flipH="1">
            <a:off x="0" y="1689545"/>
            <a:ext cx="12192001" cy="4098"/>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4738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8B32A6BD-2852-41CC-AB98-5EFDF24369CA}"/>
              </a:ext>
            </a:extLst>
          </p:cNvPr>
          <p:cNvSpPr>
            <a:spLocks noGrp="1"/>
          </p:cNvSpPr>
          <p:nvPr>
            <p:ph type="body" orient="vert" idx="1"/>
          </p:nvPr>
        </p:nvSpPr>
        <p:spPr>
          <a:xfrm>
            <a:off x="1861457" y="523082"/>
            <a:ext cx="7734300" cy="51592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hasCustomPrompt="1"/>
          </p:nvPr>
        </p:nvSpPr>
        <p:spPr>
          <a:xfrm rot="5400000">
            <a:off x="8950873" y="3747312"/>
            <a:ext cx="4839837" cy="1381539"/>
          </a:xfrm>
        </p:spPr>
        <p:txBody>
          <a:bodyPr anchor="ctr" anchorCtr="0">
            <a:normAutofit/>
          </a:bodyPr>
          <a:lstStyle>
            <a:lvl1pPr marL="0" indent="0">
              <a:buNone/>
              <a:defRPr sz="6000" baseline="0">
                <a:solidFill>
                  <a:schemeClr val="tx1"/>
                </a:solidFill>
              </a:defRPr>
            </a:lvl1pPr>
          </a:lstStyle>
          <a:p>
            <a:pPr lvl="0"/>
            <a:r>
              <a:rPr lang="en-US" dirty="0"/>
              <a:t>Placeholder Title</a:t>
            </a:r>
          </a:p>
        </p:txBody>
      </p:sp>
      <p:cxnSp>
        <p:nvCxnSpPr>
          <p:cNvPr id="10" name="Straight Connector 9"/>
          <p:cNvCxnSpPr/>
          <p:nvPr userDrawn="1"/>
        </p:nvCxnSpPr>
        <p:spPr>
          <a:xfrm flipH="1" flipV="1">
            <a:off x="10382924" y="2"/>
            <a:ext cx="2047" cy="6857998"/>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4820640"/>
            <a:ext cx="12039600" cy="203736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7015" y="330686"/>
            <a:ext cx="1347554" cy="1360909"/>
          </a:xfrm>
          <a:prstGeom prst="rect">
            <a:avLst/>
          </a:prstGeom>
        </p:spPr>
      </p:pic>
    </p:spTree>
    <p:extLst>
      <p:ext uri="{BB962C8B-B14F-4D97-AF65-F5344CB8AC3E}">
        <p14:creationId xmlns:p14="http://schemas.microsoft.com/office/powerpoint/2010/main" val="3451853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0A36C-09CA-47C9-8652-55E165E76B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BD7276-771E-4E67-8945-EFB756425910}"/>
              </a:ext>
            </a:extLst>
          </p:cNvPr>
          <p:cNvSpPr>
            <a:spLocks noGrp="1"/>
          </p:cNvSpPr>
          <p:nvPr>
            <p:ph sz="half" idx="2"/>
          </p:nvPr>
        </p:nvSpPr>
        <p:spPr>
          <a:xfrm>
            <a:off x="6172200" y="1825625"/>
            <a:ext cx="4474029" cy="37571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194" y="147755"/>
            <a:ext cx="1347554" cy="1360909"/>
          </a:xfrm>
          <a:prstGeom prst="rect">
            <a:avLst/>
          </a:prstGeom>
        </p:spPr>
      </p:pic>
      <p:sp>
        <p:nvSpPr>
          <p:cNvPr id="9" name="Text Placeholder 8"/>
          <p:cNvSpPr>
            <a:spLocks noGrp="1"/>
          </p:cNvSpPr>
          <p:nvPr>
            <p:ph type="body" sz="quarter" idx="10" hasCustomPrompt="1"/>
          </p:nvPr>
        </p:nvSpPr>
        <p:spPr>
          <a:xfrm>
            <a:off x="2246313" y="228600"/>
            <a:ext cx="9402762" cy="1381539"/>
          </a:xfrm>
        </p:spPr>
        <p:txBody>
          <a:bodyPr anchor="ctr" anchorCtr="0">
            <a:normAutofit/>
          </a:bodyPr>
          <a:lstStyle>
            <a:lvl1pPr marL="0" indent="0">
              <a:buNone/>
              <a:defRPr sz="6000" baseline="0">
                <a:solidFill>
                  <a:schemeClr val="tx1"/>
                </a:solidFill>
              </a:defRPr>
            </a:lvl1pPr>
          </a:lstStyle>
          <a:p>
            <a:pPr lvl="0"/>
            <a:r>
              <a:rPr lang="en-US" dirty="0"/>
              <a:t>Placeholder Title</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200" y="4820640"/>
            <a:ext cx="12129052" cy="2037360"/>
          </a:xfrm>
          <a:prstGeom prst="rect">
            <a:avLst/>
          </a:prstGeom>
        </p:spPr>
      </p:pic>
      <p:cxnSp>
        <p:nvCxnSpPr>
          <p:cNvPr id="11" name="Straight Connector 10"/>
          <p:cNvCxnSpPr/>
          <p:nvPr userDrawn="1"/>
        </p:nvCxnSpPr>
        <p:spPr>
          <a:xfrm flipH="1">
            <a:off x="0" y="1689545"/>
            <a:ext cx="12192001" cy="4098"/>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122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F7263-81DD-403E-ABD0-E84A47F2BA03}"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26630386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6035B8-B0DA-4B53-AE41-2DEB83C0C19C}"/>
              </a:ext>
            </a:extLst>
          </p:cNvPr>
          <p:cNvSpPr>
            <a:spLocks noGrp="1"/>
          </p:cNvSpPr>
          <p:nvPr>
            <p:ph type="body" idx="1"/>
          </p:nvPr>
        </p:nvSpPr>
        <p:spPr>
          <a:xfrm>
            <a:off x="892629" y="1874524"/>
            <a:ext cx="43869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D56843-677D-4AD2-9A23-64095F3BCA37}"/>
              </a:ext>
            </a:extLst>
          </p:cNvPr>
          <p:cNvSpPr>
            <a:spLocks noGrp="1"/>
          </p:cNvSpPr>
          <p:nvPr>
            <p:ph sz="half" idx="2"/>
          </p:nvPr>
        </p:nvSpPr>
        <p:spPr>
          <a:xfrm>
            <a:off x="5808711" y="2727627"/>
            <a:ext cx="4386943" cy="31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6A6BD39-5E98-419E-9A66-77262B0A7A37}"/>
              </a:ext>
            </a:extLst>
          </p:cNvPr>
          <p:cNvSpPr>
            <a:spLocks noGrp="1"/>
          </p:cNvSpPr>
          <p:nvPr>
            <p:ph type="body" sz="quarter" idx="3"/>
          </p:nvPr>
        </p:nvSpPr>
        <p:spPr>
          <a:xfrm>
            <a:off x="5808711" y="1882962"/>
            <a:ext cx="43869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568103-B783-471E-823E-780DC9B9EFD1}"/>
              </a:ext>
            </a:extLst>
          </p:cNvPr>
          <p:cNvSpPr>
            <a:spLocks noGrp="1"/>
          </p:cNvSpPr>
          <p:nvPr>
            <p:ph sz="quarter" idx="4"/>
          </p:nvPr>
        </p:nvSpPr>
        <p:spPr>
          <a:xfrm>
            <a:off x="892629" y="2727627"/>
            <a:ext cx="4386943" cy="311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194" y="147755"/>
            <a:ext cx="1347554" cy="1360909"/>
          </a:xfrm>
          <a:prstGeom prst="rect">
            <a:avLst/>
          </a:prstGeom>
        </p:spPr>
      </p:pic>
      <p:sp>
        <p:nvSpPr>
          <p:cNvPr id="11" name="Text Placeholder 8"/>
          <p:cNvSpPr>
            <a:spLocks noGrp="1"/>
          </p:cNvSpPr>
          <p:nvPr>
            <p:ph type="body" sz="quarter" idx="10" hasCustomPrompt="1"/>
          </p:nvPr>
        </p:nvSpPr>
        <p:spPr>
          <a:xfrm>
            <a:off x="2246313" y="228600"/>
            <a:ext cx="9402762" cy="1381539"/>
          </a:xfrm>
        </p:spPr>
        <p:txBody>
          <a:bodyPr anchor="ctr" anchorCtr="0">
            <a:normAutofit/>
          </a:bodyPr>
          <a:lstStyle>
            <a:lvl1pPr marL="0" indent="0">
              <a:buNone/>
              <a:defRPr sz="6000" baseline="0">
                <a:solidFill>
                  <a:schemeClr val="tx1"/>
                </a:solidFill>
              </a:defRPr>
            </a:lvl1pPr>
          </a:lstStyle>
          <a:p>
            <a:pPr lvl="0"/>
            <a:r>
              <a:rPr lang="en-US" dirty="0"/>
              <a:t>Placeholder Title</a:t>
            </a: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1450" y="4820640"/>
            <a:ext cx="12033802" cy="2037360"/>
          </a:xfrm>
          <a:prstGeom prst="rect">
            <a:avLst/>
          </a:prstGeom>
        </p:spPr>
      </p:pic>
      <p:cxnSp>
        <p:nvCxnSpPr>
          <p:cNvPr id="13" name="Straight Connector 12"/>
          <p:cNvCxnSpPr/>
          <p:nvPr userDrawn="1"/>
        </p:nvCxnSpPr>
        <p:spPr>
          <a:xfrm flipH="1">
            <a:off x="0" y="1689545"/>
            <a:ext cx="12192001" cy="4098"/>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4780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1DF4A-EB96-4E35-B706-1133532ABFC6}"/>
              </a:ext>
            </a:extLst>
          </p:cNvPr>
          <p:cNvSpPr>
            <a:spLocks noGrp="1"/>
          </p:cNvSpPr>
          <p:nvPr>
            <p:ph idx="1"/>
          </p:nvPr>
        </p:nvSpPr>
        <p:spPr>
          <a:xfrm>
            <a:off x="5987142" y="1894114"/>
            <a:ext cx="4855029" cy="3587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AB0AED3-F3D4-4D7B-8BB4-1C88B9E2D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194" y="147755"/>
            <a:ext cx="1347554" cy="1360909"/>
          </a:xfrm>
          <a:prstGeom prst="rect">
            <a:avLst/>
          </a:prstGeom>
        </p:spPr>
      </p:pic>
      <p:sp>
        <p:nvSpPr>
          <p:cNvPr id="9" name="Text Placeholder 8"/>
          <p:cNvSpPr>
            <a:spLocks noGrp="1"/>
          </p:cNvSpPr>
          <p:nvPr>
            <p:ph type="body" sz="quarter" idx="10" hasCustomPrompt="1"/>
          </p:nvPr>
        </p:nvSpPr>
        <p:spPr>
          <a:xfrm>
            <a:off x="2246313" y="228600"/>
            <a:ext cx="9402762" cy="1381539"/>
          </a:xfrm>
        </p:spPr>
        <p:txBody>
          <a:bodyPr anchor="ctr" anchorCtr="0">
            <a:normAutofit/>
          </a:bodyPr>
          <a:lstStyle>
            <a:lvl1pPr marL="0" indent="0">
              <a:buNone/>
              <a:defRPr sz="6000" baseline="0">
                <a:solidFill>
                  <a:schemeClr val="tx1"/>
                </a:solidFill>
              </a:defRPr>
            </a:lvl1pPr>
          </a:lstStyle>
          <a:p>
            <a:pPr lvl="0"/>
            <a:r>
              <a:rPr lang="en-US" dirty="0"/>
              <a:t>Placeholder Title</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6700" y="4820640"/>
            <a:ext cx="11938552" cy="2037360"/>
          </a:xfrm>
          <a:prstGeom prst="rect">
            <a:avLst/>
          </a:prstGeom>
        </p:spPr>
      </p:pic>
      <p:cxnSp>
        <p:nvCxnSpPr>
          <p:cNvPr id="11" name="Straight Connector 10"/>
          <p:cNvCxnSpPr/>
          <p:nvPr userDrawn="1"/>
        </p:nvCxnSpPr>
        <p:spPr>
          <a:xfrm flipH="1">
            <a:off x="0" y="1689545"/>
            <a:ext cx="12192001" cy="4098"/>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6055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3513" y="147638"/>
            <a:ext cx="90586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8"/>
          <p:cNvSpPr>
            <a:spLocks noGrp="1"/>
          </p:cNvSpPr>
          <p:nvPr>
            <p:ph type="body" sz="quarter" idx="10"/>
          </p:nvPr>
        </p:nvSpPr>
        <p:spPr>
          <a:xfrm>
            <a:off x="1069377" y="-85932"/>
            <a:ext cx="9402762" cy="1381539"/>
          </a:xfrm>
        </p:spPr>
        <p:txBody>
          <a:bodyPr anchor="ctr">
            <a:normAutofit/>
          </a:bodyPr>
          <a:lstStyle>
            <a:lvl1pPr marL="0" indent="0">
              <a:buNone/>
              <a:defRPr sz="48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55707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AF3C-382F-4149-977E-4646A5802EE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EFE1096-D114-6848-8327-851566E2A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BB99DA-7926-554B-B91A-9345A0D9B300}"/>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3D72699D-E00F-FF41-B843-412D55C4F100}"/>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227BBD4E-8E44-1943-9785-8967F87B9BC5}"/>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1379357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6579-20F6-9B4B-9C10-5E24D5B1EE3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18B2C5E-BB0E-8A43-A2AF-85EEB6C200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41C39-50DB-3543-A87F-BE180932949A}"/>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72EEDF52-B007-244F-B161-44F04218BA3A}"/>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F6D06BC5-93D9-F343-A0CF-150643B4F1F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196620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7164-CEB9-3442-8901-9D574DE89894}"/>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FA86FFB-34F5-394F-88F8-38915A3F4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32AD4C-C9C9-244D-8C71-65CB57DC5A72}"/>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9169272A-7856-C441-8105-D50B522502A9}"/>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7E083B15-E7D6-D046-AFD1-C0C30D67388C}"/>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2995303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10FD-518D-9A4F-99EF-6BB721219DB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69B581-9BFC-4247-8F13-0E9E198B19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EAB895-F67C-8641-B1D6-197A2FA083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7D19A-7F1D-824F-A833-A95D8CEDAAD7}"/>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C49058C2-9B5E-D14C-BC13-7582419DF7D3}"/>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C0E9748B-2508-9948-BFEA-C8DB7F20475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153630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4062-D5E4-7446-BC34-017713ED19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C10389D-A17E-524A-BDA7-CB7FFB68D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6F24EE-60C5-DB4E-ABED-67B5C897F0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9224C3-B561-3A4A-8872-C9BE337DE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B52D92-CD8C-1148-85FE-770EDF7A7F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EC28D-C2A8-7B44-A74F-F0E78D7F1A0F}"/>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8" name="Footer Placeholder 7">
            <a:extLst>
              <a:ext uri="{FF2B5EF4-FFF2-40B4-BE49-F238E27FC236}">
                <a16:creationId xmlns:a16="http://schemas.microsoft.com/office/drawing/2014/main" id="{9BC6533A-41DA-5D4D-AAD9-536B34D0CBC7}"/>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9" name="Slide Number Placeholder 8">
            <a:extLst>
              <a:ext uri="{FF2B5EF4-FFF2-40B4-BE49-F238E27FC236}">
                <a16:creationId xmlns:a16="http://schemas.microsoft.com/office/drawing/2014/main" id="{323199A9-DAEF-7543-BC0B-E91FF9CF441F}"/>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2030231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486D-23E2-0047-B372-D62E4A078973}"/>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7C67072-0386-164E-89EA-0FD340AD85D9}"/>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4" name="Footer Placeholder 3">
            <a:extLst>
              <a:ext uri="{FF2B5EF4-FFF2-40B4-BE49-F238E27FC236}">
                <a16:creationId xmlns:a16="http://schemas.microsoft.com/office/drawing/2014/main" id="{5AF04471-AD15-A940-8265-64797E8CFBA9}"/>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Slide Number Placeholder 4">
            <a:extLst>
              <a:ext uri="{FF2B5EF4-FFF2-40B4-BE49-F238E27FC236}">
                <a16:creationId xmlns:a16="http://schemas.microsoft.com/office/drawing/2014/main" id="{AD8D793E-0410-6346-BE1C-A8670802DD4B}"/>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052582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7086C-E5B9-1241-96FB-F222FB6C8EBF}"/>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3" name="Footer Placeholder 2">
            <a:extLst>
              <a:ext uri="{FF2B5EF4-FFF2-40B4-BE49-F238E27FC236}">
                <a16:creationId xmlns:a16="http://schemas.microsoft.com/office/drawing/2014/main" id="{CFD7B845-CDF8-FA4E-A19C-E8229BA357B2}"/>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4" name="Slide Number Placeholder 3">
            <a:extLst>
              <a:ext uri="{FF2B5EF4-FFF2-40B4-BE49-F238E27FC236}">
                <a16:creationId xmlns:a16="http://schemas.microsoft.com/office/drawing/2014/main" id="{C17E583E-0A4F-914A-8278-E672103DAB4B}"/>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153428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2F7263-81DD-403E-ABD0-E84A47F2BA03}"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12265912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4BA3-7505-D042-B992-E19CD1D8FF41}"/>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BCE5143-964C-1F4F-B3DC-AE195A9A9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8CA3FC-A8AB-3048-978E-115F6BCAE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5157C5-43B5-0746-B896-FB4F1879ABC4}"/>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B4A615EF-29DC-484C-A5A6-533BE1D6CE84}"/>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A0FCB2FA-9A42-B144-B346-474D4590E7F7}"/>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396401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DD7B-FF30-C741-BF61-D62B2CC8C2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2A51924-B8FC-184D-83AF-EAEB3839C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0072E-3C0F-484E-987F-2E45CB6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45D880-CEFF-CD4C-9A35-93974EC93F82}"/>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Footer Placeholder 5">
            <a:extLst>
              <a:ext uri="{FF2B5EF4-FFF2-40B4-BE49-F238E27FC236}">
                <a16:creationId xmlns:a16="http://schemas.microsoft.com/office/drawing/2014/main" id="{EA77DC33-26A7-CB41-9BB2-BCE9BD814ECF}"/>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7" name="Slide Number Placeholder 6">
            <a:extLst>
              <a:ext uri="{FF2B5EF4-FFF2-40B4-BE49-F238E27FC236}">
                <a16:creationId xmlns:a16="http://schemas.microsoft.com/office/drawing/2014/main" id="{4A480917-7773-EF4D-9B0A-E3A65D317779}"/>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458000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AC04-B383-2646-847B-EB44AF310AAB}"/>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9F6228BF-2349-7145-BA32-53995CB425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82EB4-67EF-FD40-8D4F-23AE1CF7F8DE}"/>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88A693A6-AA8F-D345-8D1E-37171839B092}"/>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FD1057E4-C5A9-AC43-B263-FE8B600BA283}"/>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63601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6AD44-8FB5-5A41-8851-6D74ADDD62BF}"/>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1F241464-D53F-4244-B4BC-BDB0C707BD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5380A-02D2-DB49-8063-239BBDFD4160}"/>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2C6DB152-6AFA-CC4F-81F8-9C993C754A1B}"/>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7C165750-06F3-304A-A332-2D88FB501D9A}"/>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Tree>
    <p:extLst>
      <p:ext uri="{BB962C8B-B14F-4D97-AF65-F5344CB8AC3E}">
        <p14:creationId xmlns:p14="http://schemas.microsoft.com/office/powerpoint/2010/main" val="3947433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AF3C-382F-4149-977E-4646A5802EE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EFE1096-D114-6848-8327-851566E2A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BB99DA-7926-554B-B91A-9345A0D9B300}"/>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3D72699D-E00F-FF41-B843-412D55C4F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BBD4E-8E44-1943-9785-8967F87B9BC5}"/>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3192028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6579-20F6-9B4B-9C10-5E24D5B1EE3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18B2C5E-BB0E-8A43-A2AF-85EEB6C200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41C39-50DB-3543-A87F-BE180932949A}"/>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72EEDF52-B007-244F-B161-44F04218B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06BC5-93D9-F343-A0CF-150643B4F1F7}"/>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1411513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7164-CEB9-3442-8901-9D574DE89894}"/>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FA86FFB-34F5-394F-88F8-38915A3F4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32AD4C-C9C9-244D-8C71-65CB57DC5A72}"/>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9169272A-7856-C441-8105-D50B52250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83B15-E7D6-D046-AFD1-C0C30D67388C}"/>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2020138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10FD-518D-9A4F-99EF-6BB721219DB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69B581-9BFC-4247-8F13-0E9E198B19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EAB895-F67C-8641-B1D6-197A2FA083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7D19A-7F1D-824F-A833-A95D8CEDAAD7}"/>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6" name="Footer Placeholder 5">
            <a:extLst>
              <a:ext uri="{FF2B5EF4-FFF2-40B4-BE49-F238E27FC236}">
                <a16:creationId xmlns:a16="http://schemas.microsoft.com/office/drawing/2014/main" id="{C49058C2-9B5E-D14C-BC13-7582419DF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9748B-2508-9948-BFEA-C8DB7F204757}"/>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2078424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4062-D5E4-7446-BC34-017713ED19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C10389D-A17E-524A-BDA7-CB7FFB68D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6F24EE-60C5-DB4E-ABED-67B5C897F0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9224C3-B561-3A4A-8872-C9BE337DE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B52D92-CD8C-1148-85FE-770EDF7A7F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EC28D-C2A8-7B44-A74F-F0E78D7F1A0F}"/>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8" name="Footer Placeholder 7">
            <a:extLst>
              <a:ext uri="{FF2B5EF4-FFF2-40B4-BE49-F238E27FC236}">
                <a16:creationId xmlns:a16="http://schemas.microsoft.com/office/drawing/2014/main" id="{9BC6533A-41DA-5D4D-AAD9-536B34D0C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199A9-DAEF-7543-BC0B-E91FF9CF441F}"/>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23225859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486D-23E2-0047-B372-D62E4A078973}"/>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7C67072-0386-164E-89EA-0FD340AD85D9}"/>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4" name="Footer Placeholder 3">
            <a:extLst>
              <a:ext uri="{FF2B5EF4-FFF2-40B4-BE49-F238E27FC236}">
                <a16:creationId xmlns:a16="http://schemas.microsoft.com/office/drawing/2014/main" id="{5AF04471-AD15-A940-8265-64797E8CFB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D793E-0410-6346-BE1C-A8670802DD4B}"/>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153537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2F7263-81DD-403E-ABD0-E84A47F2BA03}"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65D3F-6148-450E-819F-1C28E9B22352}" type="slidenum">
              <a:rPr lang="en-US" smtClean="0"/>
              <a:t>‹#›</a:t>
            </a:fld>
            <a:endParaRPr lang="en-US"/>
          </a:p>
        </p:txBody>
      </p:sp>
    </p:spTree>
    <p:extLst>
      <p:ext uri="{BB962C8B-B14F-4D97-AF65-F5344CB8AC3E}">
        <p14:creationId xmlns:p14="http://schemas.microsoft.com/office/powerpoint/2010/main" val="2839725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7086C-E5B9-1241-96FB-F222FB6C8EBF}"/>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3" name="Footer Placeholder 2">
            <a:extLst>
              <a:ext uri="{FF2B5EF4-FFF2-40B4-BE49-F238E27FC236}">
                <a16:creationId xmlns:a16="http://schemas.microsoft.com/office/drawing/2014/main" id="{CFD7B845-CDF8-FA4E-A19C-E8229BA357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7E583E-0A4F-914A-8278-E672103DAB4B}"/>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4045342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4BA3-7505-D042-B992-E19CD1D8FF41}"/>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BCE5143-964C-1F4F-B3DC-AE195A9A9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8CA3FC-A8AB-3048-978E-115F6BCAE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5157C5-43B5-0746-B896-FB4F1879ABC4}"/>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6" name="Footer Placeholder 5">
            <a:extLst>
              <a:ext uri="{FF2B5EF4-FFF2-40B4-BE49-F238E27FC236}">
                <a16:creationId xmlns:a16="http://schemas.microsoft.com/office/drawing/2014/main" id="{B4A615EF-29DC-484C-A5A6-533BE1D6C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CB2FA-9A42-B144-B346-474D4590E7F7}"/>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925777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DD7B-FF30-C741-BF61-D62B2CC8C2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2A51924-B8FC-184D-83AF-EAEB3839C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0072E-3C0F-484E-987F-2E45CB6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45D880-CEFF-CD4C-9A35-93974EC93F82}"/>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6" name="Footer Placeholder 5">
            <a:extLst>
              <a:ext uri="{FF2B5EF4-FFF2-40B4-BE49-F238E27FC236}">
                <a16:creationId xmlns:a16="http://schemas.microsoft.com/office/drawing/2014/main" id="{EA77DC33-26A7-CB41-9BB2-BCE9BD814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80917-7773-EF4D-9B0A-E3A65D317779}"/>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10795198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AC04-B383-2646-847B-EB44AF310AAB}"/>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9F6228BF-2349-7145-BA32-53995CB425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82EB4-67EF-FD40-8D4F-23AE1CF7F8DE}"/>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88A693A6-AA8F-D345-8D1E-37171839B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057E4-C5A9-AC43-B263-FE8B600BA283}"/>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37716071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6AD44-8FB5-5A41-8851-6D74ADDD62BF}"/>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1F241464-D53F-4244-B4BC-BDB0C707BD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5380A-02D2-DB49-8063-239BBDFD4160}"/>
              </a:ext>
            </a:extLst>
          </p:cNvPr>
          <p:cNvSpPr>
            <a:spLocks noGrp="1"/>
          </p:cNvSpPr>
          <p:nvPr>
            <p:ph type="dt" sz="half" idx="10"/>
          </p:nvPr>
        </p:nvSpPr>
        <p:spPr/>
        <p:txBody>
          <a:body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2C6DB152-6AFA-CC4F-81F8-9C993C754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5750-06F3-304A-A332-2D88FB501D9A}"/>
              </a:ext>
            </a:extLst>
          </p:cNvPr>
          <p:cNvSpPr>
            <a:spLocks noGrp="1"/>
          </p:cNvSpPr>
          <p:nvPr>
            <p:ph type="sldNum" sz="quarter" idx="12"/>
          </p:nvPr>
        </p:nvSpPr>
        <p:spPr/>
        <p:txBody>
          <a:bodyPr/>
          <a:lstStyle/>
          <a:p>
            <a:fld id="{C08F3BFA-0DA7-2643-B809-D626B3ADE6E5}" type="slidenum">
              <a:rPr lang="en-US" smtClean="0"/>
              <a:t>‹#›</a:t>
            </a:fld>
            <a:endParaRPr lang="en-US"/>
          </a:p>
        </p:txBody>
      </p:sp>
    </p:spTree>
    <p:extLst>
      <p:ext uri="{BB962C8B-B14F-4D97-AF65-F5344CB8AC3E}">
        <p14:creationId xmlns:p14="http://schemas.microsoft.com/office/powerpoint/2010/main" val="12996317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7.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9.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0.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20.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F7263-81DD-403E-ABD0-E84A47F2BA03}" type="datetimeFigureOut">
              <a:rPr lang="en-US" smtClean="0"/>
              <a:t>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65D3F-6148-450E-819F-1C28E9B22352}" type="slidenum">
              <a:rPr lang="en-US" smtClean="0"/>
              <a:t>‹#›</a:t>
            </a:fld>
            <a:endParaRPr lang="en-US"/>
          </a:p>
        </p:txBody>
      </p:sp>
    </p:spTree>
    <p:extLst>
      <p:ext uri="{BB962C8B-B14F-4D97-AF65-F5344CB8AC3E}">
        <p14:creationId xmlns:p14="http://schemas.microsoft.com/office/powerpoint/2010/main" val="2526180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5"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5" r:id="rId29"/>
    <p:sldLayoutId id="2147483739" r:id="rId30"/>
    <p:sldLayoutId id="2147483740" r:id="rId31"/>
    <p:sldLayoutId id="214748374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en-US" altLang="x-none" dirty="0"/>
          </a:p>
        </p:txBody>
      </p:sp>
      <p:sp>
        <p:nvSpPr>
          <p:cNvPr id="4" name="Date Placeholder 3"/>
          <p:cNvSpPr>
            <a:spLocks noGrp="1"/>
          </p:cNvSpPr>
          <p:nvPr>
            <p:ph type="dt" sz="half" idx="2"/>
          </p:nvPr>
        </p:nvSpPr>
        <p:spPr>
          <a:xfrm>
            <a:off x="20320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lumMod val="75000"/>
                  </a:schemeClr>
                </a:solidFill>
                <a:latin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4E1A6B-FCA6-FC47-BA53-B56165E357A6}" type="datetimeFigureOut">
              <a:rPr kumimoji="0" lang="en-US" sz="1200" b="0" i="0" u="none" strike="noStrike" kern="1200" cap="none" spc="0" normalizeH="0" baseline="0" noProof="0">
                <a:ln>
                  <a:noFill/>
                </a:ln>
                <a:solidFill>
                  <a:prstClr val="white">
                    <a:lumMod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1/7/2025</a:t>
            </a:fld>
            <a:endParaRPr kumimoji="0" lang="en-US" sz="1200" b="0" i="0" u="none" strike="noStrike" kern="1200" cap="none" spc="0" normalizeH="0" baseline="0" noProof="0" dirty="0">
              <a:ln>
                <a:noFill/>
              </a:ln>
              <a:solidFill>
                <a:prstClr val="white">
                  <a:lumMod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09601" y="6356351"/>
            <a:ext cx="563033"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lumMod val="75000"/>
                  </a:schemeClr>
                </a:solidFill>
                <a:latin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D847A39-5BD8-8144-ABA0-E452FC5B035B}" type="slidenum">
              <a:rPr kumimoji="0" lang="en-US" sz="1200" b="0" i="0" u="none" strike="noStrike" kern="1200" cap="none" spc="0" normalizeH="0" baseline="0" noProof="0">
                <a:ln>
                  <a:noFill/>
                </a:ln>
                <a:solidFill>
                  <a:prstClr val="white">
                    <a:lumMod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lumMod val="75000"/>
                </a:prstClr>
              </a:solidFill>
              <a:effectLst/>
              <a:uLnTx/>
              <a:uFillTx/>
              <a:latin typeface="Arial"/>
              <a:ea typeface="+mn-ea"/>
              <a:cs typeface="+mn-cs"/>
            </a:endParaRPr>
          </a:p>
        </p:txBody>
      </p:sp>
      <p:sp>
        <p:nvSpPr>
          <p:cNvPr id="1029" name="Title Placeholder 1"/>
          <p:cNvSpPr>
            <a:spLocks noGrp="1"/>
          </p:cNvSpPr>
          <p:nvPr>
            <p:ph type="title"/>
          </p:nvPr>
        </p:nvSpPr>
        <p:spPr bwMode="auto">
          <a:xfrm>
            <a:off x="609600" y="2032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pic>
        <p:nvPicPr>
          <p:cNvPr id="2" name="Picture 1"/>
          <p:cNvPicPr>
            <a:picLocks noChangeAspect="1"/>
          </p:cNvPicPr>
          <p:nvPr userDrawn="1"/>
        </p:nvPicPr>
        <p:blipFill rotWithShape="1">
          <a:blip r:embed="rId13" cstate="screen">
            <a:extLst>
              <a:ext uri="{28A0092B-C50C-407E-A947-70E740481C1C}">
                <a14:useLocalDpi xmlns:a14="http://schemas.microsoft.com/office/drawing/2010/main"/>
              </a:ext>
            </a:extLst>
          </a:blip>
          <a:srcRect l="-466"/>
          <a:stretch/>
        </p:blipFill>
        <p:spPr>
          <a:xfrm>
            <a:off x="-80010" y="5166360"/>
            <a:ext cx="12295001" cy="1691640"/>
          </a:xfrm>
          <a:prstGeom prst="rect">
            <a:avLst/>
          </a:prstGeom>
        </p:spPr>
      </p:pic>
      <p:pic>
        <p:nvPicPr>
          <p:cNvPr id="3" name="Picture 2"/>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9344380" y="5937041"/>
            <a:ext cx="2626639" cy="643784"/>
          </a:xfrm>
          <a:prstGeom prst="rect">
            <a:avLst/>
          </a:prstGeom>
        </p:spPr>
      </p:pic>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983730" y="5962270"/>
            <a:ext cx="2106930" cy="615793"/>
          </a:xfrm>
          <a:prstGeom prst="rect">
            <a:avLst/>
          </a:prstGeom>
        </p:spPr>
      </p:pic>
    </p:spTree>
    <p:extLst>
      <p:ext uri="{BB962C8B-B14F-4D97-AF65-F5344CB8AC3E}">
        <p14:creationId xmlns:p14="http://schemas.microsoft.com/office/powerpoint/2010/main" val="787413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fontAlgn="base" hangingPunct="1">
        <a:spcBef>
          <a:spcPct val="0"/>
        </a:spcBef>
        <a:spcAft>
          <a:spcPct val="0"/>
        </a:spcAft>
        <a:defRPr sz="4400" kern="1200">
          <a:solidFill>
            <a:srgbClr val="376092"/>
          </a:solidFill>
          <a:latin typeface="Trajan Pro"/>
          <a:ea typeface="Trajan Pro" charset="0"/>
          <a:cs typeface="Trajan Pro"/>
        </a:defRPr>
      </a:lvl1pPr>
      <a:lvl2pPr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2pPr>
      <a:lvl3pPr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3pPr>
      <a:lvl4pPr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4pPr>
      <a:lvl5pPr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5pPr>
      <a:lvl6pPr marL="457200"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6pPr>
      <a:lvl7pPr marL="914400"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7pPr>
      <a:lvl8pPr marL="1371600"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8pPr>
      <a:lvl9pPr marL="1828800" algn="ctr" defTabSz="457200" rtl="0" eaLnBrk="1" fontAlgn="base" hangingPunct="1">
        <a:spcBef>
          <a:spcPct val="0"/>
        </a:spcBef>
        <a:spcAft>
          <a:spcPct val="0"/>
        </a:spcAft>
        <a:defRPr sz="4400">
          <a:solidFill>
            <a:srgbClr val="376092"/>
          </a:solidFill>
          <a:latin typeface="Trajan Pro" charset="0"/>
          <a:ea typeface="Trajan Pro" charset="0"/>
          <a:cs typeface="Trajan Pro"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7F7F7F"/>
          </a:solidFill>
          <a:latin typeface="Arial"/>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7F7F7F"/>
          </a:solidFill>
          <a:latin typeface="Arial"/>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A6A6A6"/>
          </a:solidFill>
          <a:latin typeface="Arial"/>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BFBFBF"/>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428B-8453-A749-9F02-47E7AD19C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8E7897-D99F-7441-AA1E-1D40AD34D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60C339-91C2-9542-BD95-8B184495FE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440B5222-F470-824A-83DA-66FB65DD3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8C091896-1A18-A848-B4C4-266D9AA0C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cxnSp>
        <p:nvCxnSpPr>
          <p:cNvPr id="7" name="Straight Connector 6">
            <a:extLst>
              <a:ext uri="{FF2B5EF4-FFF2-40B4-BE49-F238E27FC236}">
                <a16:creationId xmlns:a16="http://schemas.microsoft.com/office/drawing/2014/main" id="{401DD9CF-43BF-5243-A7A0-442F63D4AB85}"/>
              </a:ext>
            </a:extLst>
          </p:cNvPr>
          <p:cNvCxnSpPr>
            <a:cxnSpLocks/>
          </p:cNvCxnSpPr>
          <p:nvPr userDrawn="1"/>
        </p:nvCxnSpPr>
        <p:spPr>
          <a:xfrm>
            <a:off x="578880" y="6254330"/>
            <a:ext cx="10775885" cy="0"/>
          </a:xfrm>
          <a:prstGeom prst="line">
            <a:avLst/>
          </a:prstGeom>
          <a:ln w="38100">
            <a:solidFill>
              <a:srgbClr val="C5D76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E941ED1-8114-3C40-BCF2-DC4476F0F48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990584" y="6317347"/>
            <a:ext cx="1398410" cy="408714"/>
          </a:xfrm>
          <a:prstGeom prst="rect">
            <a:avLst/>
          </a:prstGeom>
        </p:spPr>
      </p:pic>
    </p:spTree>
    <p:extLst>
      <p:ext uri="{BB962C8B-B14F-4D97-AF65-F5344CB8AC3E}">
        <p14:creationId xmlns:p14="http://schemas.microsoft.com/office/powerpoint/2010/main" val="3844383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2" r:id="rId12"/>
  </p:sldLayoutIdLst>
  <p:txStyles>
    <p:titleStyle>
      <a:lvl1pPr algn="l" defTabSz="914400" rtl="0" eaLnBrk="1" latinLnBrk="0" hangingPunct="1">
        <a:lnSpc>
          <a:spcPct val="90000"/>
        </a:lnSpc>
        <a:spcBef>
          <a:spcPct val="0"/>
        </a:spcBef>
        <a:buNone/>
        <a:defRPr sz="4400" kern="1200">
          <a:solidFill>
            <a:srgbClr val="37609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F8A0E-ABA5-45AB-90E9-FA9AC26DA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D62F2-83AE-43DE-9237-23DA232B2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9E527-AAE2-4AF7-9C29-83DBEF09E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0FB08-CBF9-41EF-A4A6-28361A271AB7}" type="datetimeFigureOut">
              <a:rPr lang="en-US" smtClean="0"/>
              <a:t>1/7/2025</a:t>
            </a:fld>
            <a:endParaRPr lang="en-US" dirty="0"/>
          </a:p>
        </p:txBody>
      </p:sp>
      <p:sp>
        <p:nvSpPr>
          <p:cNvPr id="5" name="Footer Placeholder 4">
            <a:extLst>
              <a:ext uri="{FF2B5EF4-FFF2-40B4-BE49-F238E27FC236}">
                <a16:creationId xmlns:a16="http://schemas.microsoft.com/office/drawing/2014/main" id="{B1BBFB6B-F3C3-4071-B511-29CD3BD14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699AB85-0658-4F8B-A7C0-7D0F57B12D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1AC1C-4A52-495A-8E0C-87A5FCBABA48}" type="slidenum">
              <a:rPr lang="en-US" smtClean="0"/>
              <a:t>‹#›</a:t>
            </a:fld>
            <a:endParaRPr lang="en-US" dirty="0"/>
          </a:p>
        </p:txBody>
      </p:sp>
    </p:spTree>
    <p:extLst>
      <p:ext uri="{BB962C8B-B14F-4D97-AF65-F5344CB8AC3E}">
        <p14:creationId xmlns:p14="http://schemas.microsoft.com/office/powerpoint/2010/main" val="27759903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428B-8453-A749-9F02-47E7AD19C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8E7897-D99F-7441-AA1E-1D40AD34D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60C339-91C2-9542-BD95-8B184495FE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E0EC7A49-C172-384C-9560-A5533317E602}" type="datetimeFigureOut">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1/7/2025</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5" name="Footer Placeholder 4">
            <a:extLst>
              <a:ext uri="{FF2B5EF4-FFF2-40B4-BE49-F238E27FC236}">
                <a16:creationId xmlns:a16="http://schemas.microsoft.com/office/drawing/2014/main" id="{440B5222-F470-824A-83DA-66FB65DD3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sp>
        <p:nvSpPr>
          <p:cNvPr id="6" name="Slide Number Placeholder 5">
            <a:extLst>
              <a:ext uri="{FF2B5EF4-FFF2-40B4-BE49-F238E27FC236}">
                <a16:creationId xmlns:a16="http://schemas.microsoft.com/office/drawing/2014/main" id="{8C091896-1A18-A848-B4C4-266D9AA0C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8F3BFA-0DA7-2643-B809-D626B3ADE6E5}" type="slidenum">
              <a:rPr kumimoji="0" lang="en-US" sz="1200" b="0" i="0" u="none" strike="noStrike" kern="1200" cap="none" spc="0" normalizeH="0" baseline="0" noProof="0" smtClean="0">
                <a:ln>
                  <a:noFill/>
                </a:ln>
                <a:solidFill>
                  <a:prstClr val="black">
                    <a:tint val="75000"/>
                  </a:prstClr>
                </a:solidFill>
                <a:effectLst/>
                <a:uLnTx/>
                <a:uFillTx/>
                <a:latin typeface="Calibri"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charset="0"/>
              <a:ea typeface="+mn-ea"/>
              <a:cs typeface="+mn-cs"/>
            </a:endParaRPr>
          </a:p>
        </p:txBody>
      </p:sp>
      <p:cxnSp>
        <p:nvCxnSpPr>
          <p:cNvPr id="7" name="Straight Connector 6">
            <a:extLst>
              <a:ext uri="{FF2B5EF4-FFF2-40B4-BE49-F238E27FC236}">
                <a16:creationId xmlns:a16="http://schemas.microsoft.com/office/drawing/2014/main" id="{401DD9CF-43BF-5243-A7A0-442F63D4AB85}"/>
              </a:ext>
            </a:extLst>
          </p:cNvPr>
          <p:cNvCxnSpPr>
            <a:cxnSpLocks/>
          </p:cNvCxnSpPr>
          <p:nvPr userDrawn="1"/>
        </p:nvCxnSpPr>
        <p:spPr>
          <a:xfrm>
            <a:off x="578880" y="6254330"/>
            <a:ext cx="10775885" cy="0"/>
          </a:xfrm>
          <a:prstGeom prst="line">
            <a:avLst/>
          </a:prstGeom>
          <a:ln w="38100">
            <a:solidFill>
              <a:srgbClr val="C5D76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E941ED1-8114-3C40-BCF2-DC4476F0F48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990584" y="6317347"/>
            <a:ext cx="1398410" cy="408714"/>
          </a:xfrm>
          <a:prstGeom prst="rect">
            <a:avLst/>
          </a:prstGeom>
        </p:spPr>
      </p:pic>
    </p:spTree>
    <p:extLst>
      <p:ext uri="{BB962C8B-B14F-4D97-AF65-F5344CB8AC3E}">
        <p14:creationId xmlns:p14="http://schemas.microsoft.com/office/powerpoint/2010/main" val="411156213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rgbClr val="37609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428B-8453-A749-9F02-47E7AD19C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8E7897-D99F-7441-AA1E-1D40AD34D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60C339-91C2-9542-BD95-8B184495FE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C7A49-C172-384C-9560-A5533317E602}" type="datetimeFigureOut">
              <a:rPr lang="en-US" smtClean="0"/>
              <a:t>1/7/2025</a:t>
            </a:fld>
            <a:endParaRPr lang="en-US"/>
          </a:p>
        </p:txBody>
      </p:sp>
      <p:sp>
        <p:nvSpPr>
          <p:cNvPr id="5" name="Footer Placeholder 4">
            <a:extLst>
              <a:ext uri="{FF2B5EF4-FFF2-40B4-BE49-F238E27FC236}">
                <a16:creationId xmlns:a16="http://schemas.microsoft.com/office/drawing/2014/main" id="{440B5222-F470-824A-83DA-66FB65DD3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091896-1A18-A848-B4C4-266D9AA0C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F3BFA-0DA7-2643-B809-D626B3ADE6E5}" type="slidenum">
              <a:rPr lang="en-US" smtClean="0"/>
              <a:t>‹#›</a:t>
            </a:fld>
            <a:endParaRPr lang="en-US"/>
          </a:p>
        </p:txBody>
      </p:sp>
      <p:cxnSp>
        <p:nvCxnSpPr>
          <p:cNvPr id="7" name="Straight Connector 6">
            <a:extLst>
              <a:ext uri="{FF2B5EF4-FFF2-40B4-BE49-F238E27FC236}">
                <a16:creationId xmlns:a16="http://schemas.microsoft.com/office/drawing/2014/main" id="{401DD9CF-43BF-5243-A7A0-442F63D4AB85}"/>
              </a:ext>
            </a:extLst>
          </p:cNvPr>
          <p:cNvCxnSpPr>
            <a:cxnSpLocks/>
          </p:cNvCxnSpPr>
          <p:nvPr userDrawn="1"/>
        </p:nvCxnSpPr>
        <p:spPr>
          <a:xfrm>
            <a:off x="578880" y="6254330"/>
            <a:ext cx="10775885" cy="0"/>
          </a:xfrm>
          <a:prstGeom prst="line">
            <a:avLst/>
          </a:prstGeom>
          <a:ln w="38100">
            <a:solidFill>
              <a:srgbClr val="C5D76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E941ED1-8114-3C40-BCF2-DC4476F0F48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990584" y="6317347"/>
            <a:ext cx="1398410" cy="408714"/>
          </a:xfrm>
          <a:prstGeom prst="rect">
            <a:avLst/>
          </a:prstGeom>
        </p:spPr>
      </p:pic>
    </p:spTree>
    <p:extLst>
      <p:ext uri="{BB962C8B-B14F-4D97-AF65-F5344CB8AC3E}">
        <p14:creationId xmlns:p14="http://schemas.microsoft.com/office/powerpoint/2010/main" val="352157494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rgbClr val="37609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_ENREF_16"/><Relationship Id="rId3" Type="http://schemas.openxmlformats.org/officeDocument/2006/relationships/hyperlink" Target="#_ENREF_11"/><Relationship Id="rId7" Type="http://schemas.openxmlformats.org/officeDocument/2006/relationships/hyperlink" Target="#_ENREF_15"/><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_ENREF_14"/><Relationship Id="rId5" Type="http://schemas.openxmlformats.org/officeDocument/2006/relationships/hyperlink" Target="#_ENREF_13"/><Relationship Id="rId4" Type="http://schemas.openxmlformats.org/officeDocument/2006/relationships/hyperlink" Target="#_ENREF_12"/><Relationship Id="rId9" Type="http://schemas.openxmlformats.org/officeDocument/2006/relationships/hyperlink" Target="#_ENREF_17"/></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hyperlink" Target="http://www.naccho.org/uploads/downloadable-resources/NACCHO-HiAP-Report_Experiences-from-Local-Health-Departments-Feb-2017.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57.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2.xml"/><Relationship Id="rId6" Type="http://schemas.openxmlformats.org/officeDocument/2006/relationships/image" Target="../media/image58.jpeg"/><Relationship Id="rId5" Type="http://schemas.openxmlformats.org/officeDocument/2006/relationships/image" Target="../media/image57.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2.xml"/><Relationship Id="rId5" Type="http://schemas.openxmlformats.org/officeDocument/2006/relationships/image" Target="../media/image59.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6.pn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2.xml"/><Relationship Id="rId6" Type="http://schemas.openxmlformats.org/officeDocument/2006/relationships/image" Target="../media/image60.jpeg"/><Relationship Id="rId5" Type="http://schemas.openxmlformats.org/officeDocument/2006/relationships/image" Target="../media/image59.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2.xml"/><Relationship Id="rId5" Type="http://schemas.openxmlformats.org/officeDocument/2006/relationships/image" Target="../media/image63.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6.png"/><Relationship Id="rId7"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2.xml"/><Relationship Id="rId6" Type="http://schemas.openxmlformats.org/officeDocument/2006/relationships/image" Target="../media/image60.jpeg"/><Relationship Id="rId5" Type="http://schemas.openxmlformats.org/officeDocument/2006/relationships/image" Target="../media/image63.png"/><Relationship Id="rId10" Type="http://schemas.openxmlformats.org/officeDocument/2006/relationships/image" Target="../media/image67.jpeg"/><Relationship Id="rId4" Type="http://schemas.microsoft.com/office/2007/relationships/hdphoto" Target="../media/hdphoto12.wdp"/><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hyperlink" Target="mailto:jdills@gsu.edu"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5.pn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0.jpeg"/><Relationship Id="rId9" Type="http://schemas.openxmlformats.org/officeDocument/2006/relationships/image" Target="../media/image70.jpeg"/></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5.png"/><Relationship Id="rId7"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2.xml"/><Relationship Id="rId6" Type="http://schemas.openxmlformats.org/officeDocument/2006/relationships/image" Target="../media/image68.jpeg"/><Relationship Id="rId5" Type="http://schemas.openxmlformats.org/officeDocument/2006/relationships/image" Target="../media/image71.jpeg"/><Relationship Id="rId4" Type="http://schemas.openxmlformats.org/officeDocument/2006/relationships/image" Target="../media/image60.jpeg"/><Relationship Id="rId9" Type="http://schemas.openxmlformats.org/officeDocument/2006/relationships/image" Target="../media/image66.jpe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5.png"/><Relationship Id="rId7"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72.xml"/><Relationship Id="rId6" Type="http://schemas.openxmlformats.org/officeDocument/2006/relationships/image" Target="../media/image68.jpeg"/><Relationship Id="rId5" Type="http://schemas.openxmlformats.org/officeDocument/2006/relationships/image" Target="../media/image71.jpeg"/><Relationship Id="rId4" Type="http://schemas.openxmlformats.org/officeDocument/2006/relationships/image" Target="../media/image60.jpeg"/><Relationship Id="rId9"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cid:image002.png@01DB1F99.6A6D0AB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www.naccho.org/uploads/downloadable-resources/Programs/Community-Health/factsheet_hiap_dec2014-1.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hyperlink" Target="https://hiasociety.org/resources/Documents/HIA%20ME-%20PS%20v4%202022.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hyperlink" Target="https://www.mdpi.com/1660-4601/21/12/1639" TargetMode="External"/><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hyperlink" Target="https://www.americashealthrankings.org/explore/states/GA" TargetMode="External"/><Relationship Id="rId4" Type="http://schemas.openxmlformats.org/officeDocument/2006/relationships/hyperlink" Target="https://gov.georgia.gov/press-releases/2024-09-13/gov-kemp-celebrates-top-state-business-ranking-workforce-summit#:~:text=Atlanta%2C%20GA%20%E2%80%93%20Governor%20Brian%20P,year%20by%20Area%20Development%20magazin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hyperlink" Target="https://www.irs.gov/charities-non-profits/community-health-needs-assessment-for-charitable-hospital-organizations-section-501r3" TargetMode="External"/><Relationship Id="rId7" Type="http://schemas.openxmlformats.org/officeDocument/2006/relationships/hyperlink" Target="https://www.policymap.com/"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www.countyhealthrankings.org/" TargetMode="External"/><Relationship Id="rId5" Type="http://schemas.openxmlformats.org/officeDocument/2006/relationships/hyperlink" Target="https://www.communitycommons.org/" TargetMode="External"/><Relationship Id="rId4" Type="http://schemas.openxmlformats.org/officeDocument/2006/relationships/hyperlink" Target="https://www.cdc.gov/publichealthgateway/cha/plan.html"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ajph.aphapublications.org/doi/full/10.2105/AJPH.2019.305086" TargetMode="External"/><Relationship Id="rId3" Type="http://schemas.openxmlformats.org/officeDocument/2006/relationships/hyperlink" Target="https://planning-org-uploaded-media.s3.amazonaws.com/legacy_resources/research/publichealth/pdf/healthyplanningreport.pdf" TargetMode="External"/><Relationship Id="rId7" Type="http://schemas.openxmlformats.org/officeDocument/2006/relationships/hyperlink" Target="https://scdhec.gov/sites/default/files/Library/SCHealthPlanningToolkit.pdf"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www.urban.org/sites/default/files/publication/102557/leveraging-the-built-environment-for-health-equity.pdf" TargetMode="External"/><Relationship Id="rId5" Type="http://schemas.openxmlformats.org/officeDocument/2006/relationships/hyperlink" Target="https://www.cdc.gov/nccdphp/dnpao/state-local-programs/built-environment-assessment/index.htm" TargetMode="External"/><Relationship Id="rId10" Type="http://schemas.openxmlformats.org/officeDocument/2006/relationships/hyperlink" Target="https://hiasociety.org/HIA-Guidance-and-Tools" TargetMode="External"/><Relationship Id="rId4" Type="http://schemas.openxmlformats.org/officeDocument/2006/relationships/hyperlink" Target="https://www.cdc.gov/healthyplaces/toolkit/" TargetMode="External"/><Relationship Id="rId9" Type="http://schemas.openxmlformats.org/officeDocument/2006/relationships/hyperlink" Target="https://islandpress.org/books/making-healthy-places-second-edi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www.ncbi.nlm.nih.gov/pmc/articles/PMC8112597/" TargetMode="External"/><Relationship Id="rId3" Type="http://schemas.openxmlformats.org/officeDocument/2006/relationships/hyperlink" Target="https://www.naccho.org/programs/community-health/healthy-community-design/health-in-all-policies" TargetMode="External"/><Relationship Id="rId7" Type="http://schemas.openxmlformats.org/officeDocument/2006/relationships/hyperlink" Target="https://www.pewtrusts.org/en/research-and-analysis/articles/2019/06/19/health-impact-project-health-notes"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www.enterprisecommunity.org/impact-areas/resilience/health-and-housing/health-action-plan" TargetMode="External"/><Relationship Id="rId5" Type="http://schemas.openxmlformats.org/officeDocument/2006/relationships/hyperlink" Target="https://www.khi.org/articles/2020-hi-c-health-impact-checklist/" TargetMode="External"/><Relationship Id="rId4" Type="http://schemas.openxmlformats.org/officeDocument/2006/relationships/hyperlink" Target="https://www.cdc.gov/policy/hiap/index.html" TargetMode="External"/><Relationship Id="rId9" Type="http://schemas.openxmlformats.org/officeDocument/2006/relationships/hyperlink" Target="https://hiasociety.org/"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ghpc.gsu.edu/project/qap-qualified-allocation-plan/" TargetMode="External"/><Relationship Id="rId3" Type="http://schemas.openxmlformats.org/officeDocument/2006/relationships/hyperlink" Target="https://hiasociety.org/resources/Documents/HIA%20ME-%20PS%20v4%202022.pdf" TargetMode="External"/><Relationship Id="rId7" Type="http://schemas.openxmlformats.org/officeDocument/2006/relationships/hyperlink" Target="https://www.cdc.gov/healthyplaces/hia.htm"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who.int/health-topics/health-impact-assessment#tab=tab_1" TargetMode="External"/><Relationship Id="rId5" Type="http://schemas.openxmlformats.org/officeDocument/2006/relationships/hyperlink" Target="https://hiasociety.org/HIA-Guidance-and-Tools" TargetMode="External"/><Relationship Id="rId4" Type="http://schemas.openxmlformats.org/officeDocument/2006/relationships/hyperlink" Target="https://journals.iupui.edu/index.php/chia/article/view/25082" TargetMode="External"/><Relationship Id="rId9" Type="http://schemas.openxmlformats.org/officeDocument/2006/relationships/hyperlink" Target="https://ghpc.gsu.edu/project/georgia-affordable-housing-health-impac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donellameadows.org/systems-thinking-book-sale" TargetMode="External"/><Relationship Id="rId3" Type="http://schemas.openxmlformats.org/officeDocument/2006/relationships/hyperlink" Target="https://ghpc.gsu.edu/tools-frameworks/systems-thinking/" TargetMode="External"/><Relationship Id="rId7" Type="http://schemas.openxmlformats.org/officeDocument/2006/relationships/hyperlink" Target="https://www.cms.gov/medicare/provider-enrollment-and-certification/qapi/downloads/guidanceforrca.pdf"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s://kristenlich.web.unc.edu/home/system-support-mapping/" TargetMode="External"/><Relationship Id="rId5" Type="http://schemas.openxmlformats.org/officeDocument/2006/relationships/hyperlink" Target="https://mchwdc.unc.edu/wp-content/uploads/sites/20881/2022/02/2022-Feb-Learning-Inst-Systems-Thinking.pdf" TargetMode="External"/><Relationship Id="rId4" Type="http://schemas.openxmlformats.org/officeDocument/2006/relationships/hyperlink" Target="https://www.mchnavigator.org/transformation/resources/system-mapping-video-series.php" TargetMode="External"/><Relationship Id="rId9" Type="http://schemas.openxmlformats.org/officeDocument/2006/relationships/hyperlink" Target="https://thesystemsthinker.co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hyperlink" Target="mailto:jdills@gsu.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706" y="634359"/>
            <a:ext cx="12192000" cy="461665"/>
          </a:xfrm>
          <a:prstGeom prst="rect">
            <a:avLst/>
          </a:prstGeom>
        </p:spPr>
        <p:txBody>
          <a:bodyPr wrap="square">
            <a:spAutoFit/>
          </a:bodyPr>
          <a:lstStyle/>
          <a:p>
            <a:r>
              <a:rPr lang="en-US" sz="2400" b="1" dirty="0">
                <a:solidFill>
                  <a:schemeClr val="tx2">
                    <a:lumMod val="75000"/>
                  </a:schemeClr>
                </a:solidFill>
                <a:latin typeface="Arial" panose="020B0604020202020204" pitchFamily="34" charset="0"/>
                <a:cs typeface="Arial" panose="020B0604020202020204" pitchFamily="34" charset="0"/>
              </a:rPr>
              <a:t>Planning for Community Health</a:t>
            </a:r>
          </a:p>
        </p:txBody>
      </p:sp>
      <p:sp>
        <p:nvSpPr>
          <p:cNvPr id="5" name="TextBox 4"/>
          <p:cNvSpPr txBox="1"/>
          <p:nvPr/>
        </p:nvSpPr>
        <p:spPr>
          <a:xfrm>
            <a:off x="83706" y="3978315"/>
            <a:ext cx="11926195" cy="1200329"/>
          </a:xfrm>
          <a:prstGeom prst="rect">
            <a:avLst/>
          </a:prstGeom>
          <a:noFill/>
        </p:spPr>
        <p:txBody>
          <a:bodyPr wrap="square" rtlCol="0">
            <a:spAutoFit/>
          </a:bodyPr>
          <a:lstStyle/>
          <a:p>
            <a:pPr algn="r"/>
            <a:r>
              <a:rPr lang="en-US" dirty="0">
                <a:solidFill>
                  <a:schemeClr val="tx2">
                    <a:lumMod val="75000"/>
                  </a:schemeClr>
                </a:solidFill>
                <a:latin typeface="Arial" panose="020B0604020202020204" pitchFamily="34" charset="0"/>
                <a:cs typeface="Arial" panose="020B0604020202020204" pitchFamily="34" charset="0"/>
              </a:rPr>
              <a:t>James E. Dills, MUP MPH</a:t>
            </a:r>
            <a:br>
              <a:rPr lang="en-US" dirty="0">
                <a:solidFill>
                  <a:schemeClr val="tx2">
                    <a:lumMod val="75000"/>
                  </a:schemeClr>
                </a:solidFill>
                <a:latin typeface="Arial" panose="020B0604020202020204" pitchFamily="34" charset="0"/>
                <a:cs typeface="Arial" panose="020B0604020202020204" pitchFamily="34" charset="0"/>
              </a:rPr>
            </a:br>
            <a:r>
              <a:rPr lang="en-US" dirty="0">
                <a:solidFill>
                  <a:schemeClr val="tx2">
                    <a:lumMod val="75000"/>
                  </a:schemeClr>
                </a:solidFill>
                <a:latin typeface="Arial" panose="020B0604020202020204" pitchFamily="34" charset="0"/>
                <a:cs typeface="Arial" panose="020B0604020202020204" pitchFamily="34" charset="0"/>
              </a:rPr>
              <a:t>Community Planning Institute</a:t>
            </a:r>
          </a:p>
          <a:p>
            <a:pPr algn="r"/>
            <a:r>
              <a:rPr lang="en-US" dirty="0">
                <a:solidFill>
                  <a:schemeClr val="tx2">
                    <a:lumMod val="75000"/>
                  </a:schemeClr>
                </a:solidFill>
                <a:latin typeface="Arial" panose="020B0604020202020204" pitchFamily="34" charset="0"/>
                <a:cs typeface="Arial" panose="020B0604020202020204" pitchFamily="34" charset="0"/>
              </a:rPr>
              <a:t>Dublin, GA</a:t>
            </a:r>
            <a:br>
              <a:rPr lang="en-US" dirty="0">
                <a:solidFill>
                  <a:schemeClr val="tx2">
                    <a:lumMod val="75000"/>
                  </a:schemeClr>
                </a:solidFill>
                <a:latin typeface="Arial" panose="020B0604020202020204" pitchFamily="34" charset="0"/>
                <a:cs typeface="Arial" panose="020B0604020202020204" pitchFamily="34" charset="0"/>
              </a:rPr>
            </a:br>
            <a:r>
              <a:rPr lang="en-US" dirty="0">
                <a:solidFill>
                  <a:schemeClr val="tx2">
                    <a:lumMod val="75000"/>
                  </a:schemeClr>
                </a:solidFill>
                <a:latin typeface="Arial" panose="020B0604020202020204" pitchFamily="34" charset="0"/>
                <a:cs typeface="Arial" panose="020B0604020202020204" pitchFamily="34" charset="0"/>
              </a:rPr>
              <a:t>1.6.2025</a:t>
            </a:r>
          </a:p>
        </p:txBody>
      </p:sp>
      <p:sp>
        <p:nvSpPr>
          <p:cNvPr id="8" name="Rectangle 7"/>
          <p:cNvSpPr/>
          <p:nvPr/>
        </p:nvSpPr>
        <p:spPr>
          <a:xfrm>
            <a:off x="0" y="3648276"/>
            <a:ext cx="12009901" cy="461665"/>
          </a:xfrm>
          <a:prstGeom prst="rect">
            <a:avLst/>
          </a:prstGeom>
        </p:spPr>
        <p:txBody>
          <a:bodyPr wrap="square">
            <a:spAutoFit/>
          </a:bodyPr>
          <a:lstStyle/>
          <a:p>
            <a:pPr algn="r"/>
            <a:r>
              <a:rPr lang="en-US" sz="2400" b="1" dirty="0">
                <a:solidFill>
                  <a:schemeClr val="tx2">
                    <a:lumMod val="75000"/>
                  </a:schemeClr>
                </a:solidFill>
                <a:latin typeface="Arial" panose="020B0604020202020204" pitchFamily="34" charset="0"/>
                <a:cs typeface="Arial" panose="020B0604020202020204" pitchFamily="34" charset="0"/>
              </a:rPr>
              <a:t>Building Room for Possibilities: Tools to Advance a Collaborative Mindset</a:t>
            </a:r>
          </a:p>
        </p:txBody>
      </p:sp>
      <p:pic>
        <p:nvPicPr>
          <p:cNvPr id="11" name="Picture 12" descr="No photo description availa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63152" y="1114850"/>
            <a:ext cx="1587342" cy="2514600"/>
          </a:xfrm>
          <a:prstGeom prst="rect">
            <a:avLst/>
          </a:prstGeom>
          <a:ln w="38100">
            <a:solidFill>
              <a:schemeClr val="tx2">
                <a:lumMod val="75000"/>
              </a:schemeClr>
            </a:solidFill>
            <a:miter lim="800000"/>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9888" y="1114850"/>
            <a:ext cx="3352577" cy="2514600"/>
          </a:xfrm>
          <a:prstGeom prst="rect">
            <a:avLst/>
          </a:prstGeom>
          <a:ln w="38100">
            <a:solidFill>
              <a:schemeClr val="tx2">
                <a:lumMod val="75000"/>
              </a:schemeClr>
            </a:solidFill>
            <a:miter lim="800000"/>
          </a:ln>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70158" y="1114850"/>
            <a:ext cx="3099043" cy="2514600"/>
          </a:xfrm>
          <a:prstGeom prst="rect">
            <a:avLst/>
          </a:prstGeom>
          <a:ln w="38100">
            <a:solidFill>
              <a:schemeClr val="tx2">
                <a:lumMod val="75000"/>
              </a:schemeClr>
            </a:solidFill>
            <a:miter lim="800000"/>
          </a:ln>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4752" y="1114850"/>
            <a:ext cx="2974719" cy="2514600"/>
          </a:xfrm>
          <a:prstGeom prst="rect">
            <a:avLst/>
          </a:prstGeom>
          <a:ln w="38100">
            <a:solidFill>
              <a:schemeClr val="tx2">
                <a:lumMod val="75000"/>
              </a:schemeClr>
            </a:solidFill>
            <a:miter lim="800000"/>
          </a:ln>
        </p:spPr>
      </p:pic>
    </p:spTree>
    <p:extLst>
      <p:ext uri="{BB962C8B-B14F-4D97-AF65-F5344CB8AC3E}">
        <p14:creationId xmlns:p14="http://schemas.microsoft.com/office/powerpoint/2010/main" val="710085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676263" y="201706"/>
            <a:ext cx="9144000" cy="6454588"/>
          </a:xfrm>
          <a:prstGeom prst="rect">
            <a:avLst/>
          </a:prstGeom>
          <a:noFill/>
          <a:ln w="76200">
            <a:solidFill>
              <a:schemeClr val="accent1">
                <a:lumMod val="75000"/>
              </a:schemeClr>
            </a:solidFill>
            <a:miter lim="800000"/>
            <a:headEnd/>
            <a:tailEnd/>
          </a:ln>
        </p:spPr>
      </p:pic>
    </p:spTree>
    <p:extLst>
      <p:ext uri="{BB962C8B-B14F-4D97-AF65-F5344CB8AC3E}">
        <p14:creationId xmlns:p14="http://schemas.microsoft.com/office/powerpoint/2010/main" val="3644479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washingtonpost.com/rf/image_606w/WashingtonPost/Content/Blogs/ezra-klein/StandingArt/health%20infographic.png?uuid=Pw8ksK9UEeGArNq3bQ53wA">
            <a:extLst>
              <a:ext uri="{FF2B5EF4-FFF2-40B4-BE49-F238E27FC236}">
                <a16:creationId xmlns:a16="http://schemas.microsoft.com/office/drawing/2014/main" id="{17BC5505-4923-692C-90DB-286CB7E7E9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78091" y="215754"/>
            <a:ext cx="4595416" cy="6217920"/>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
        <p:nvSpPr>
          <p:cNvPr id="4" name="Text Box 20">
            <a:extLst>
              <a:ext uri="{FF2B5EF4-FFF2-40B4-BE49-F238E27FC236}">
                <a16:creationId xmlns:a16="http://schemas.microsoft.com/office/drawing/2014/main" id="{3407E06F-D3BA-0441-945B-A18CF17B1A04}"/>
              </a:ext>
            </a:extLst>
          </p:cNvPr>
          <p:cNvSpPr txBox="1">
            <a:spLocks noChangeArrowheads="1"/>
          </p:cNvSpPr>
          <p:nvPr/>
        </p:nvSpPr>
        <p:spPr bwMode="auto">
          <a:xfrm>
            <a:off x="7446108" y="6611779"/>
            <a:ext cx="47458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Unicode MS" pitchFamily="34" charset="-128"/>
              </a:defRPr>
            </a:lvl1pPr>
            <a:lvl2pPr marL="742950" indent="-285750">
              <a:defRPr>
                <a:solidFill>
                  <a:schemeClr val="tx1"/>
                </a:solidFill>
                <a:latin typeface="Arial Unicode MS" pitchFamily="34" charset="-128"/>
              </a:defRPr>
            </a:lvl2pPr>
            <a:lvl3pPr marL="1143000" indent="-228600">
              <a:defRPr>
                <a:solidFill>
                  <a:schemeClr val="tx1"/>
                </a:solidFill>
                <a:latin typeface="Arial Unicode MS" pitchFamily="34" charset="-128"/>
              </a:defRPr>
            </a:lvl3pPr>
            <a:lvl4pPr marL="1600200" indent="-228600">
              <a:defRPr>
                <a:solidFill>
                  <a:schemeClr val="tx1"/>
                </a:solidFill>
                <a:latin typeface="Arial Unicode MS" pitchFamily="34" charset="-128"/>
              </a:defRPr>
            </a:lvl4pPr>
            <a:lvl5pPr marL="2057400" indent="-22860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0" fontAlgn="base" hangingPunct="0">
              <a:spcBef>
                <a:spcPts val="1200"/>
              </a:spcBef>
              <a:spcAft>
                <a:spcPts val="1200"/>
              </a:spcAft>
              <a:buClr>
                <a:srgbClr val="4F81BD"/>
              </a:buClr>
              <a:buSzPct val="75000"/>
              <a:buFont typeface="Wingdings" pitchFamily="2" charset="2"/>
              <a:buNone/>
            </a:pPr>
            <a:r>
              <a:rPr lang="en-US" sz="1000" i="1" dirty="0">
                <a:solidFill>
                  <a:prstClr val="white"/>
                </a:solidFill>
                <a:latin typeface="Arial" pitchFamily="34" charset="0"/>
                <a:cs typeface="Arial" pitchFamily="34" charset="0"/>
              </a:rPr>
              <a:t>Source: The Bipartisan Policy Center</a:t>
            </a:r>
          </a:p>
        </p:txBody>
      </p:sp>
      <p:pic>
        <p:nvPicPr>
          <p:cNvPr id="3076" name="Picture 4">
            <a:extLst>
              <a:ext uri="{FF2B5EF4-FFF2-40B4-BE49-F238E27FC236}">
                <a16:creationId xmlns:a16="http://schemas.microsoft.com/office/drawing/2014/main" id="{0D4F264D-C217-4AA6-A64E-E577F5DB9C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1105" y="218163"/>
            <a:ext cx="5572378" cy="6215511"/>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9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tatic1.squarespace.com/static/51e7db78e4b0a6a18429adcc/t/558c572ee4b007dc3bfd5a08/1435260718988/Social+Determinants+of+Health+Rainbow+by+Vohra+S+from+various+original+by+Dahlgren+Whitehead+1991+-+Blue+transparent.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461" b="1158"/>
          <a:stretch/>
        </p:blipFill>
        <p:spPr bwMode="auto">
          <a:xfrm>
            <a:off x="939800" y="285750"/>
            <a:ext cx="11252200" cy="6286500"/>
          </a:xfrm>
          <a:prstGeom prst="rect">
            <a:avLst/>
          </a:prstGeom>
          <a:solidFill>
            <a:schemeClr val="bg1"/>
          </a:solidFill>
          <a:ln w="76200">
            <a:noFill/>
            <a:miter lim="800000"/>
          </a:ln>
        </p:spPr>
      </p:pic>
      <p:sp>
        <p:nvSpPr>
          <p:cNvPr id="5" name="Rectangle 4"/>
          <p:cNvSpPr/>
          <p:nvPr/>
        </p:nvSpPr>
        <p:spPr>
          <a:xfrm>
            <a:off x="5791200" y="6616068"/>
            <a:ext cx="6400800" cy="246221"/>
          </a:xfrm>
          <a:prstGeom prst="rect">
            <a:avLst/>
          </a:prstGeom>
        </p:spPr>
        <p:txBody>
          <a:bodyPr wrap="square">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Calibri" charset="0"/>
                <a:ea typeface="+mn-ea"/>
                <a:cs typeface="+mn-cs"/>
              </a:rPr>
              <a:t>Image Source: http://www.publichealthbydesign.com/resources/</a:t>
            </a:r>
          </a:p>
        </p:txBody>
      </p:sp>
      <p:sp>
        <p:nvSpPr>
          <p:cNvPr id="2" name="Title 1"/>
          <p:cNvSpPr>
            <a:spLocks noGrp="1"/>
          </p:cNvSpPr>
          <p:nvPr>
            <p:ph type="title" idx="4294967295"/>
          </p:nvPr>
        </p:nvSpPr>
        <p:spPr>
          <a:xfrm>
            <a:off x="0" y="-61913"/>
            <a:ext cx="6375400" cy="708026"/>
          </a:xfrm>
          <a:noFill/>
        </p:spPr>
        <p:txBody>
          <a:bodyPr wrap="square" rtlCol="0">
            <a:spAutoFit/>
          </a:bodyPr>
          <a:lstStyle/>
          <a:p>
            <a:pPr>
              <a:lnSpc>
                <a:spcPct val="100000"/>
              </a:lnSpc>
              <a:spcBef>
                <a:spcPts val="0"/>
              </a:spcBef>
            </a:pPr>
            <a:r>
              <a:rPr lang="en-US" sz="4000" b="1" dirty="0">
                <a:solidFill>
                  <a:srgbClr val="4F81BD">
                    <a:lumMod val="75000"/>
                  </a:srgbClr>
                </a:solidFill>
                <a:latin typeface="Arial" pitchFamily="34" charset="0"/>
                <a:ea typeface="+mn-ea"/>
                <a:cs typeface="Arial" pitchFamily="34" charset="0"/>
              </a:rPr>
              <a:t>Health Determinants</a:t>
            </a:r>
          </a:p>
        </p:txBody>
      </p:sp>
    </p:spTree>
    <p:extLst>
      <p:ext uri="{BB962C8B-B14F-4D97-AF65-F5344CB8AC3E}">
        <p14:creationId xmlns:p14="http://schemas.microsoft.com/office/powerpoint/2010/main" val="229808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1200" y="6616068"/>
            <a:ext cx="6400800" cy="246221"/>
          </a:xfrm>
          <a:prstGeom prst="rect">
            <a:avLst/>
          </a:prstGeom>
        </p:spPr>
        <p:txBody>
          <a:bodyPr wrap="square">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Calibri" charset="0"/>
                <a:ea typeface="+mn-ea"/>
                <a:cs typeface="+mn-cs"/>
              </a:rPr>
              <a:t>https://health.gov/healthypeople/priority-areas/social-determinants-health</a:t>
            </a:r>
          </a:p>
        </p:txBody>
      </p:sp>
      <p:pic>
        <p:nvPicPr>
          <p:cNvPr id="7170" name="Picture 2" descr="NC Healthy Schools on Twitter: &quot;It's #NMHM2022, providing opps 2 highlight  efforts 2 improve the health of racial &amp;amp; ethnic minority populations  nationwide. It's also a great time 2 explore HP2030 to">
            <a:extLst>
              <a:ext uri="{FF2B5EF4-FFF2-40B4-BE49-F238E27FC236}">
                <a16:creationId xmlns:a16="http://schemas.microsoft.com/office/drawing/2014/main" id="{B131875D-8E39-9F7E-BDD8-8CD2457A5C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52750" y="147478"/>
            <a:ext cx="6286499" cy="6355581"/>
          </a:xfrm>
          <a:prstGeom prst="rect">
            <a:avLst/>
          </a:prstGeom>
          <a:noFill/>
          <a:ln w="762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35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98D3-DB40-C8BB-6003-38C7085879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8819A8-7EB3-5251-F201-B021446E37DC}"/>
              </a:ext>
            </a:extLst>
          </p:cNvPr>
          <p:cNvSpPr txBox="1"/>
          <p:nvPr/>
        </p:nvSpPr>
        <p:spPr>
          <a:xfrm>
            <a:off x="0" y="0"/>
            <a:ext cx="5041550"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In Georgia…</a:t>
            </a:r>
          </a:p>
        </p:txBody>
      </p:sp>
      <p:sp>
        <p:nvSpPr>
          <p:cNvPr id="5" name="TextBox 4">
            <a:extLst>
              <a:ext uri="{FF2B5EF4-FFF2-40B4-BE49-F238E27FC236}">
                <a16:creationId xmlns:a16="http://schemas.microsoft.com/office/drawing/2014/main" id="{6EC345DA-49DB-8046-1780-0D8EEB84F1D8}"/>
              </a:ext>
            </a:extLst>
          </p:cNvPr>
          <p:cNvSpPr txBox="1"/>
          <p:nvPr/>
        </p:nvSpPr>
        <p:spPr>
          <a:xfrm>
            <a:off x="0" y="1015663"/>
            <a:ext cx="12110720" cy="5632311"/>
          </a:xfrm>
          <a:prstGeom prst="rect">
            <a:avLst/>
          </a:prstGeom>
          <a:noFill/>
        </p:spPr>
        <p:txBody>
          <a:bodyPr wrap="square">
            <a:spAutoFit/>
          </a:bodyPr>
          <a:lstStyle/>
          <a:p>
            <a:pPr marL="0" marR="0"/>
            <a:r>
              <a:rPr lang="en-US" sz="2000" b="1" dirty="0">
                <a:effectLst/>
                <a:latin typeface="Aptos" panose="020B0004020202020204" pitchFamily="34" charset="0"/>
                <a:ea typeface="Aptos" panose="020B0004020202020204" pitchFamily="34" charset="0"/>
                <a:cs typeface="Aptos" panose="020B0004020202020204" pitchFamily="34" charset="0"/>
              </a:rPr>
              <a:t>Areas of concern to public health and health care subject matter experts were:</a:t>
            </a:r>
          </a:p>
          <a:p>
            <a:pPr marL="342900" marR="0" lvl="0" indent="-342900">
              <a:buFont typeface="Symbol" panose="05050102010706020507" pitchFamily="18" charset="2"/>
              <a:buChar char=""/>
            </a:pPr>
            <a:r>
              <a:rPr lang="en-US" sz="2000" b="1" dirty="0">
                <a:effectLst/>
                <a:latin typeface="Aptos" panose="020B0004020202020204" pitchFamily="34" charset="0"/>
                <a:ea typeface="Times New Roman" panose="02020603050405020304" pitchFamily="18" charset="0"/>
                <a:cs typeface="Aptos" panose="020B0004020202020204" pitchFamily="34" charset="0"/>
              </a:rPr>
              <a:t>Chronic disease</a:t>
            </a:r>
            <a:r>
              <a:rPr lang="en-US" sz="2000" dirty="0">
                <a:effectLst/>
                <a:latin typeface="Aptos" panose="020B0004020202020204" pitchFamily="34" charset="0"/>
                <a:ea typeface="Times New Roman" panose="02020603050405020304" pitchFamily="18" charset="0"/>
                <a:cs typeface="Aptos" panose="020B0004020202020204" pitchFamily="34" charset="0"/>
              </a:rPr>
              <a:t>. Diabetes, cardiovascular disease, obesity, and hypertension are contributing to death and disability among Georgians. As of 2022, 10.7% of adults in Georgia live with diabetes, and 37% of adults have obesity, both higher than the U.S. average.</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3" tooltip="Smith, 2020 #177"/>
              </a:rPr>
              <a:t>11</a:t>
            </a:r>
            <a:r>
              <a:rPr lang="en-US" sz="2000" baseline="30000" dirty="0">
                <a:effectLst/>
                <a:latin typeface="Aptos" panose="020B0004020202020204" pitchFamily="34" charset="0"/>
                <a:ea typeface="Times New Roman" panose="02020603050405020304" pitchFamily="18" charset="0"/>
                <a:cs typeface="Aptos" panose="020B0004020202020204" pitchFamily="34" charset="0"/>
              </a:rPr>
              <a:t>,</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4" tooltip="CDC, 2023, September 21 #124"/>
              </a:rPr>
              <a:t>12</a:t>
            </a:r>
            <a:r>
              <a:rPr lang="en-US" sz="2000" dirty="0">
                <a:effectLst/>
                <a:latin typeface="Aptos" panose="020B0004020202020204" pitchFamily="34" charset="0"/>
                <a:ea typeface="Times New Roman" panose="02020603050405020304" pitchFamily="18" charset="0"/>
                <a:cs typeface="Aptos" panose="020B0004020202020204" pitchFamily="34" charset="0"/>
              </a:rPr>
              <a:t> Furthermore, Georgia is in a geographic region called the “stroke belt,” an area in the southeastern U.S. with stroke death rates that are approximately 30% higher than in the rest of the U.S.</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5" tooltip="Georgia Department of Public Health, 2024, February 27 #158"/>
              </a:rPr>
              <a:t>13</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2000" b="1" dirty="0">
                <a:effectLst/>
                <a:latin typeface="Aptos" panose="020B0004020202020204" pitchFamily="34" charset="0"/>
                <a:ea typeface="Times New Roman" panose="02020603050405020304" pitchFamily="18" charset="0"/>
                <a:cs typeface="Aptos" panose="020B0004020202020204" pitchFamily="34" charset="0"/>
              </a:rPr>
              <a:t>Health care access</a:t>
            </a:r>
            <a:r>
              <a:rPr lang="en-US" sz="2000" dirty="0">
                <a:effectLst/>
                <a:latin typeface="Aptos" panose="020B0004020202020204" pitchFamily="34" charset="0"/>
                <a:ea typeface="Times New Roman" panose="02020603050405020304" pitchFamily="18" charset="0"/>
                <a:cs typeface="Aptos" panose="020B0004020202020204" pitchFamily="34" charset="0"/>
              </a:rPr>
              <a:t>. Primary care, mental health care, specialty care, and oral care access were important, especially for the more than 30% of Georgians who lived in a region designated as a Health Professional Shortage Area.</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6" tooltip="Georgia Rural Health Innovation Center, n.d. #17"/>
              </a:rPr>
              <a:t>14</a:t>
            </a:r>
            <a:r>
              <a:rPr lang="en-US" sz="2000" dirty="0">
                <a:effectLst/>
                <a:latin typeface="Aptos" panose="020B0004020202020204" pitchFamily="34" charset="0"/>
                <a:ea typeface="Times New Roman" panose="02020603050405020304" pitchFamily="18" charset="0"/>
                <a:cs typeface="Aptos" panose="020B0004020202020204" pitchFamily="34" charset="0"/>
              </a:rPr>
              <a:t> Also included in this topic was access to affordable healthcare and health insurance.</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2000" b="1"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Social determinants of health</a:t>
            </a:r>
            <a:r>
              <a:rPr lang="en-US" sz="20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 Top priorities were access to safe, affordable housing, reliable transportation, and healthy, affordable food. Another important social determinant, poverty, impacted 18.4% of all Georgia households, with single female head of households having the highest poverty rates at 25.8%.</a:t>
            </a:r>
            <a:r>
              <a:rPr lang="en-US" sz="2000" u="sng" baseline="30000" dirty="0">
                <a:solidFill>
                  <a:srgbClr val="467886"/>
                </a:solidFill>
                <a:effectLst/>
                <a:highlight>
                  <a:srgbClr val="FFFF00"/>
                </a:highlight>
                <a:latin typeface="Aptos" panose="020B0004020202020204" pitchFamily="34" charset="0"/>
                <a:ea typeface="Times New Roman" panose="02020603050405020304" pitchFamily="18" charset="0"/>
                <a:cs typeface="Aptos" panose="020B0004020202020204" pitchFamily="34" charset="0"/>
                <a:hlinkClick r:id="rId7" tooltip="U.S. Census Bureau, n.d. #72"/>
              </a:rPr>
              <a:t>15</a:t>
            </a:r>
            <a:endParaRPr lang="en-US" sz="20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2000" b="1" dirty="0">
                <a:effectLst/>
                <a:latin typeface="Aptos" panose="020B0004020202020204" pitchFamily="34" charset="0"/>
                <a:ea typeface="Times New Roman" panose="02020603050405020304" pitchFamily="18" charset="0"/>
                <a:cs typeface="Aptos" panose="020B0004020202020204" pitchFamily="34" charset="0"/>
              </a:rPr>
              <a:t>Maternal mortality</a:t>
            </a:r>
            <a:r>
              <a:rPr lang="en-US" sz="2000" dirty="0">
                <a:effectLst/>
                <a:latin typeface="Aptos" panose="020B0004020202020204" pitchFamily="34" charset="0"/>
                <a:ea typeface="Times New Roman" panose="02020603050405020304" pitchFamily="18" charset="0"/>
                <a:cs typeface="Aptos" panose="020B0004020202020204" pitchFamily="34" charset="0"/>
              </a:rPr>
              <a:t>. The rate from 2018-2021 was 33.9 per 100,000 live births, compared to the U.S. rate of 23.5, with Black non-Hispanic women dying at more than twice the rate of other races.</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8" tooltip="CDC, 2022 #133"/>
              </a:rPr>
              <a:t>16</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2000" b="1" dirty="0">
                <a:effectLst/>
                <a:latin typeface="Aptos" panose="020B0004020202020204" pitchFamily="34" charset="0"/>
                <a:ea typeface="Times New Roman" panose="02020603050405020304" pitchFamily="18" charset="0"/>
                <a:cs typeface="Aptos" panose="020B0004020202020204" pitchFamily="34" charset="0"/>
              </a:rPr>
              <a:t>HIV/AIDS</a:t>
            </a:r>
            <a:r>
              <a:rPr lang="en-US" sz="2000" dirty="0">
                <a:effectLst/>
                <a:latin typeface="Aptos" panose="020B0004020202020204" pitchFamily="34" charset="0"/>
                <a:ea typeface="Times New Roman" panose="02020603050405020304" pitchFamily="18" charset="0"/>
                <a:cs typeface="Aptos" panose="020B0004020202020204" pitchFamily="34" charset="0"/>
              </a:rPr>
              <a:t>: The number of HIV infection diagnoses among adults and adolescents in 2020 was fourth-highest in the nation.</a:t>
            </a:r>
            <a:r>
              <a:rPr lang="en-US" sz="2000" u="sng" baseline="30000"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9" tooltip="Georgia Department of Public Health, 2021 #39"/>
              </a:rPr>
              <a:t>17</a:t>
            </a:r>
            <a:r>
              <a:rPr lang="en-US" sz="2000" dirty="0">
                <a:effectLst/>
                <a:latin typeface="Aptos" panose="020B0004020202020204" pitchFamily="34" charset="0"/>
                <a:ea typeface="Times New Roman" panose="02020603050405020304" pitchFamily="18" charset="0"/>
                <a:cs typeface="Aptos" panose="020B0004020202020204" pitchFamily="34" charset="0"/>
              </a:rPr>
              <a:t> This concern was noted by Georgians mainly in urban settings.</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55268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AFP Center for Diversity and Health Equity">
            <a:extLst>
              <a:ext uri="{FF2B5EF4-FFF2-40B4-BE49-F238E27FC236}">
                <a16:creationId xmlns:a16="http://schemas.microsoft.com/office/drawing/2014/main" id="{0596F6B1-F92C-9EC8-3512-6ED8376679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8175"/>
            <a:ext cx="12192000" cy="575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0BE974-82F5-A377-A12D-0CDCFC9CD79D}"/>
              </a:ext>
            </a:extLst>
          </p:cNvPr>
          <p:cNvSpPr txBox="1"/>
          <p:nvPr/>
        </p:nvSpPr>
        <p:spPr>
          <a:xfrm>
            <a:off x="8811491" y="6611779"/>
            <a:ext cx="3380509" cy="246221"/>
          </a:xfrm>
          <a:prstGeom prst="rect">
            <a:avLst/>
          </a:prstGeom>
          <a:noFill/>
        </p:spPr>
        <p:txBody>
          <a:bodyPr wrap="square">
            <a:spAutoFit/>
          </a:bodyPr>
          <a:lstStyle/>
          <a:p>
            <a:pPr algn="r"/>
            <a:r>
              <a:rPr lang="en-US" sz="1000" i="1" dirty="0"/>
              <a:t>Source: https://www.barhii.org/barhii-framework</a:t>
            </a:r>
          </a:p>
        </p:txBody>
      </p:sp>
      <p:sp>
        <p:nvSpPr>
          <p:cNvPr id="5" name="Title 1">
            <a:extLst>
              <a:ext uri="{FF2B5EF4-FFF2-40B4-BE49-F238E27FC236}">
                <a16:creationId xmlns:a16="http://schemas.microsoft.com/office/drawing/2014/main" id="{4C0DB59B-39D3-A815-54F7-62E433E92B14}"/>
              </a:ext>
            </a:extLst>
          </p:cNvPr>
          <p:cNvSpPr txBox="1">
            <a:spLocks/>
          </p:cNvSpPr>
          <p:nvPr/>
        </p:nvSpPr>
        <p:spPr>
          <a:xfrm>
            <a:off x="0" y="0"/>
            <a:ext cx="10160000" cy="707886"/>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4000" b="1" dirty="0">
                <a:solidFill>
                  <a:srgbClr val="4F81BD">
                    <a:lumMod val="75000"/>
                  </a:srgbClr>
                </a:solidFill>
                <a:latin typeface="Arial" pitchFamily="34" charset="0"/>
                <a:ea typeface="+mn-ea"/>
                <a:cs typeface="Arial" pitchFamily="34" charset="0"/>
              </a:rPr>
              <a:t>Moving Upstream &amp; “Public Health 3.0”</a:t>
            </a:r>
          </a:p>
        </p:txBody>
      </p:sp>
    </p:spTree>
    <p:extLst>
      <p:ext uri="{BB962C8B-B14F-4D97-AF65-F5344CB8AC3E}">
        <p14:creationId xmlns:p14="http://schemas.microsoft.com/office/powerpoint/2010/main" val="216395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6FCE09-28F0-8F32-A022-04915F448B6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7845"/>
          <a:stretch/>
        </p:blipFill>
        <p:spPr bwMode="auto">
          <a:xfrm>
            <a:off x="7562850" y="0"/>
            <a:ext cx="4629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0BE974-82F5-A377-A12D-0CDCFC9CD79D}"/>
              </a:ext>
            </a:extLst>
          </p:cNvPr>
          <p:cNvSpPr txBox="1"/>
          <p:nvPr/>
        </p:nvSpPr>
        <p:spPr>
          <a:xfrm>
            <a:off x="3549535" y="6611779"/>
            <a:ext cx="8642465" cy="246221"/>
          </a:xfrm>
          <a:prstGeom prst="rect">
            <a:avLst/>
          </a:prstGeom>
          <a:noFill/>
        </p:spPr>
        <p:txBody>
          <a:bodyPr wrap="square">
            <a:spAutoFit/>
          </a:bodyPr>
          <a:lstStyle/>
          <a:p>
            <a:pPr algn="r"/>
            <a:r>
              <a:rPr lang="en-US" sz="1000" i="1" dirty="0"/>
              <a:t>Source: https://www.healthaffairs.org/content/forefront/organizing-around-vital-conditions-moves-social-determinants-agenda-into-wider-action</a:t>
            </a:r>
          </a:p>
        </p:txBody>
      </p:sp>
      <p:sp>
        <p:nvSpPr>
          <p:cNvPr id="3" name="Title 1">
            <a:extLst>
              <a:ext uri="{FF2B5EF4-FFF2-40B4-BE49-F238E27FC236}">
                <a16:creationId xmlns:a16="http://schemas.microsoft.com/office/drawing/2014/main" id="{272C88CA-FD65-2B9A-8A8A-78FF62716104}"/>
              </a:ext>
            </a:extLst>
          </p:cNvPr>
          <p:cNvSpPr txBox="1">
            <a:spLocks/>
          </p:cNvSpPr>
          <p:nvPr/>
        </p:nvSpPr>
        <p:spPr>
          <a:xfrm>
            <a:off x="0" y="0"/>
            <a:ext cx="2486025" cy="2554545"/>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3200" b="1" dirty="0">
                <a:solidFill>
                  <a:srgbClr val="4F81BD">
                    <a:lumMod val="75000"/>
                  </a:srgbClr>
                </a:solidFill>
                <a:latin typeface="Arial" pitchFamily="34" charset="0"/>
                <a:ea typeface="+mn-ea"/>
                <a:cs typeface="Arial" pitchFamily="34" charset="0"/>
              </a:rPr>
              <a:t>Vital Conditions for Health and Well-Being</a:t>
            </a:r>
          </a:p>
        </p:txBody>
      </p:sp>
      <p:pic>
        <p:nvPicPr>
          <p:cNvPr id="5" name="Picture 2">
            <a:extLst>
              <a:ext uri="{FF2B5EF4-FFF2-40B4-BE49-F238E27FC236}">
                <a16:creationId xmlns:a16="http://schemas.microsoft.com/office/drawing/2014/main" id="{EC9F9E35-77E9-961C-179F-B4905FB195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45" t="4027" r="53550" b="26667"/>
          <a:stretch/>
        </p:blipFill>
        <p:spPr bwMode="auto">
          <a:xfrm>
            <a:off x="2280544" y="205041"/>
            <a:ext cx="5129906" cy="644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3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0BE974-82F5-A377-A12D-0CDCFC9CD79D}"/>
              </a:ext>
            </a:extLst>
          </p:cNvPr>
          <p:cNvSpPr txBox="1"/>
          <p:nvPr/>
        </p:nvSpPr>
        <p:spPr>
          <a:xfrm>
            <a:off x="3549535" y="6611779"/>
            <a:ext cx="8642465" cy="246221"/>
          </a:xfrm>
          <a:prstGeom prst="rect">
            <a:avLst/>
          </a:prstGeom>
          <a:noFill/>
        </p:spPr>
        <p:txBody>
          <a:bodyPr wrap="square">
            <a:spAutoFit/>
          </a:bodyPr>
          <a:lstStyle/>
          <a:p>
            <a:pPr algn="r"/>
            <a:r>
              <a:rPr lang="en-US" sz="1000" i="1" dirty="0"/>
              <a:t>Source: https://www.healthaffairs.org/content/forefront/organizing-around-vital-conditions-moves-social-determinants-agenda-into-wider-action</a:t>
            </a:r>
          </a:p>
        </p:txBody>
      </p:sp>
      <p:sp>
        <p:nvSpPr>
          <p:cNvPr id="3" name="Title 1">
            <a:extLst>
              <a:ext uri="{FF2B5EF4-FFF2-40B4-BE49-F238E27FC236}">
                <a16:creationId xmlns:a16="http://schemas.microsoft.com/office/drawing/2014/main" id="{272C88CA-FD65-2B9A-8A8A-78FF62716104}"/>
              </a:ext>
            </a:extLst>
          </p:cNvPr>
          <p:cNvSpPr txBox="1">
            <a:spLocks/>
          </p:cNvSpPr>
          <p:nvPr/>
        </p:nvSpPr>
        <p:spPr>
          <a:xfrm>
            <a:off x="137853" y="1942458"/>
            <a:ext cx="4189615" cy="2554545"/>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4000" b="1" dirty="0">
                <a:solidFill>
                  <a:srgbClr val="4F81BD">
                    <a:lumMod val="75000"/>
                  </a:srgbClr>
                </a:solidFill>
                <a:latin typeface="Arial" pitchFamily="34" charset="0"/>
                <a:ea typeface="+mn-ea"/>
                <a:cs typeface="Arial" pitchFamily="34" charset="0"/>
              </a:rPr>
              <a:t>Vital Conditions for Health and Well-Being v. Urgent Services</a:t>
            </a:r>
          </a:p>
        </p:txBody>
      </p:sp>
      <p:pic>
        <p:nvPicPr>
          <p:cNvPr id="2050" name="Picture 2">
            <a:extLst>
              <a:ext uri="{FF2B5EF4-FFF2-40B4-BE49-F238E27FC236}">
                <a16:creationId xmlns:a16="http://schemas.microsoft.com/office/drawing/2014/main" id="{5BF2A5D5-D3D0-F267-DAA7-39AB06493E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468" y="0"/>
            <a:ext cx="682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28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84" y="1117668"/>
            <a:ext cx="5289756" cy="4247317"/>
          </a:xfrm>
          <a:prstGeom prst="rect">
            <a:avLst/>
          </a:prstGeom>
          <a:noFill/>
        </p:spPr>
        <p:txBody>
          <a:bodyPr wrap="square" rtlCol="0">
            <a:spAutoFit/>
          </a:bodyPr>
          <a:lstStyle/>
          <a:p>
            <a:pPr algn="r"/>
            <a:r>
              <a:rPr lang="en-US" sz="5400" b="1" dirty="0">
                <a:solidFill>
                  <a:srgbClr val="4F81BD">
                    <a:lumMod val="75000"/>
                  </a:srgbClr>
                </a:solidFill>
                <a:latin typeface="Arial" pitchFamily="34" charset="0"/>
                <a:cs typeface="Arial" pitchFamily="34" charset="0"/>
              </a:rPr>
              <a:t>A Systems Approach for Planning &amp; Health Integration</a:t>
            </a:r>
          </a:p>
        </p:txBody>
      </p:sp>
      <p:pic>
        <p:nvPicPr>
          <p:cNvPr id="3" name="Picture 2">
            <a:extLst>
              <a:ext uri="{FF2B5EF4-FFF2-40B4-BE49-F238E27FC236}">
                <a16:creationId xmlns:a16="http://schemas.microsoft.com/office/drawing/2014/main" id="{0FD7709E-7110-03BD-65E8-C16C0FD845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00518" y="1237449"/>
            <a:ext cx="4939238" cy="4007756"/>
          </a:xfrm>
          <a:prstGeom prst="rect">
            <a:avLst/>
          </a:prstGeom>
          <a:noFill/>
          <a:ln w="76200">
            <a:solidFill>
              <a:srgbClr val="4F81BD">
                <a:lumMod val="75000"/>
              </a:srgbClr>
            </a:solidFill>
            <a:miter lim="800000"/>
          </a:ln>
        </p:spPr>
      </p:pic>
    </p:spTree>
    <p:extLst>
      <p:ext uri="{BB962C8B-B14F-4D97-AF65-F5344CB8AC3E}">
        <p14:creationId xmlns:p14="http://schemas.microsoft.com/office/powerpoint/2010/main" val="116887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0" y="281862"/>
            <a:ext cx="6851830" cy="701731"/>
          </a:xfrm>
        </p:spPr>
        <p:txBody>
          <a:bodyPr vert="horz" wrap="square" lIns="91440" tIns="45720" rIns="91440" bIns="45720" rtlCol="0" anchor="ctr">
            <a:spAutoFit/>
          </a:bodyPr>
          <a:lstStyle/>
          <a:p>
            <a:pPr algn="ctr"/>
            <a:r>
              <a:rPr lang="en-US" b="1" dirty="0">
                <a:latin typeface="Arial" panose="020B0604020202020204" pitchFamily="34" charset="0"/>
                <a:ea typeface="+mn-ea"/>
                <a:cs typeface="Arial" panose="020B0604020202020204" pitchFamily="34" charset="0"/>
              </a:rPr>
              <a:t>Health in All Policies</a:t>
            </a:r>
            <a:endParaRPr lang="en-US" b="1" dirty="0">
              <a:solidFill>
                <a:srgbClr val="376092"/>
              </a:solidFill>
              <a:latin typeface="Arial" panose="020B0604020202020204" pitchFamily="34" charset="0"/>
              <a:ea typeface="+mn-ea"/>
              <a:cs typeface="Arial" panose="020B0604020202020204" pitchFamily="34" charset="0"/>
            </a:endParaRPr>
          </a:p>
        </p:txBody>
      </p:sp>
      <p:sp>
        <p:nvSpPr>
          <p:cNvPr id="11267" name="Content Placeholder 2"/>
          <p:cNvSpPr>
            <a:spLocks noGrp="1"/>
          </p:cNvSpPr>
          <p:nvPr>
            <p:ph idx="4294967295"/>
          </p:nvPr>
        </p:nvSpPr>
        <p:spPr>
          <a:xfrm>
            <a:off x="624907" y="1246351"/>
            <a:ext cx="6101713" cy="4145456"/>
          </a:xfrm>
        </p:spPr>
        <p:txBody>
          <a:bodyPr>
            <a:noAutofit/>
          </a:bodyPr>
          <a:lstStyle/>
          <a:p>
            <a:pPr marL="0" indent="0">
              <a:buNone/>
            </a:pPr>
            <a:r>
              <a:rPr lang="en-US" sz="3600" dirty="0">
                <a:solidFill>
                  <a:schemeClr val="tx1"/>
                </a:solidFill>
                <a:latin typeface="Arial" panose="020B0604020202020204" pitchFamily="34" charset="0"/>
                <a:cs typeface="Arial" panose="020B0604020202020204" pitchFamily="34" charset="0"/>
              </a:rPr>
              <a:t>A “</a:t>
            </a:r>
            <a:r>
              <a:rPr lang="en-US" sz="3600" b="1" dirty="0">
                <a:solidFill>
                  <a:schemeClr val="tx1"/>
                </a:solidFill>
                <a:latin typeface="Arial" panose="020B0604020202020204" pitchFamily="34" charset="0"/>
                <a:cs typeface="Arial" panose="020B0604020202020204" pitchFamily="34" charset="0"/>
              </a:rPr>
              <a:t>change in systems that determine how decisions are made</a:t>
            </a:r>
            <a:r>
              <a:rPr lang="en-US" sz="3600" dirty="0">
                <a:solidFill>
                  <a:schemeClr val="tx1"/>
                </a:solidFill>
                <a:latin typeface="Arial" panose="020B0604020202020204" pitchFamily="34" charset="0"/>
                <a:cs typeface="Arial" panose="020B0604020202020204" pitchFamily="34" charset="0"/>
              </a:rPr>
              <a:t> and implemented by local, state, and federal governments to ensure that policy decisions have neutral or beneficial impacts on health determinants.”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1830" y="187325"/>
            <a:ext cx="4505754" cy="5803572"/>
          </a:xfrm>
          <a:prstGeom prst="rect">
            <a:avLst/>
          </a:prstGeom>
          <a:noFill/>
          <a:ln w="76200">
            <a:solidFill>
              <a:srgbClr val="4F81BD">
                <a:lumMod val="75000"/>
              </a:srgbClr>
            </a:solidFill>
            <a:miter lim="800000"/>
          </a:ln>
        </p:spPr>
      </p:pic>
      <p:sp>
        <p:nvSpPr>
          <p:cNvPr id="3" name="Rectangle 2"/>
          <p:cNvSpPr/>
          <p:nvPr/>
        </p:nvSpPr>
        <p:spPr>
          <a:xfrm>
            <a:off x="441433" y="6253655"/>
            <a:ext cx="7512835" cy="246221"/>
          </a:xfrm>
          <a:prstGeom prst="rect">
            <a:avLst/>
          </a:prstGeom>
        </p:spPr>
        <p:txBody>
          <a:bodyPr wrap="square">
            <a:spAutoFit/>
          </a:bodyPr>
          <a:lstStyle/>
          <a:p>
            <a:pPr algn="r"/>
            <a:r>
              <a:rPr lang="en-US" sz="1000" dirty="0">
                <a:solidFill>
                  <a:prstClr val="black"/>
                </a:solidFill>
                <a:hlinkClick r:id="rId4"/>
              </a:rPr>
              <a:t>http://www.naccho.org/uploads/downloadable-resources/NACCHO-HiAP-Report_Experiences-from-Local-Health-Departments-Feb-2017.pdf</a:t>
            </a:r>
            <a:endParaRPr lang="en-US" sz="1000" dirty="0">
              <a:solidFill>
                <a:prstClr val="black"/>
              </a:solidFill>
            </a:endParaRPr>
          </a:p>
        </p:txBody>
      </p:sp>
    </p:spTree>
    <p:extLst>
      <p:ext uri="{BB962C8B-B14F-4D97-AF65-F5344CB8AC3E}">
        <p14:creationId xmlns:p14="http://schemas.microsoft.com/office/powerpoint/2010/main" val="174802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0" y="248166"/>
            <a:ext cx="12192000" cy="701675"/>
          </a:xfrm>
        </p:spPr>
        <p:txBody>
          <a:bodyPr wrap="square">
            <a:spAutoFit/>
          </a:bodyPr>
          <a:lstStyle/>
          <a:p>
            <a:pPr algn="ctr"/>
            <a:r>
              <a:rPr lang="en-US" b="1" dirty="0">
                <a:latin typeface="Arial" panose="020B0604020202020204" pitchFamily="34" charset="0"/>
                <a:ea typeface="+mn-ea"/>
                <a:cs typeface="Arial" panose="020B0604020202020204" pitchFamily="34" charset="0"/>
              </a:rPr>
              <a:t>Presentation Overview</a:t>
            </a:r>
          </a:p>
        </p:txBody>
      </p:sp>
      <p:sp>
        <p:nvSpPr>
          <p:cNvPr id="5" name="Rectangle 4"/>
          <p:cNvSpPr/>
          <p:nvPr/>
        </p:nvSpPr>
        <p:spPr>
          <a:xfrm>
            <a:off x="5832909" y="6304547"/>
            <a:ext cx="1126156" cy="30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832909" y="4886398"/>
            <a:ext cx="375386" cy="175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81710" y="1049190"/>
            <a:ext cx="6817250" cy="5127558"/>
          </a:xfrm>
          <a:prstGeom prst="rect">
            <a:avLst/>
          </a:prstGeom>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lang="en-US" sz="2800" b="1" i="1" dirty="0">
                <a:solidFill>
                  <a:prstClr val="black"/>
                </a:solidFill>
                <a:latin typeface="Arial" panose="020B0604020202020204" pitchFamily="34" charset="0"/>
                <a:ea typeface="ＭＳ Ｐゴシック" charset="0"/>
                <a:cs typeface="Arial" panose="020B0604020202020204" pitchFamily="34" charset="0"/>
              </a:rPr>
              <a:t>Goal: To introduce how public health perspectives can be incorporated in your planning efforts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solidFill>
                  <a:prstClr val="black"/>
                </a:solidFill>
                <a:latin typeface="Arial" panose="020B0604020202020204" pitchFamily="34" charset="0"/>
                <a:ea typeface="ＭＳ Ｐゴシック" charset="0"/>
                <a:cs typeface="Arial" panose="020B0604020202020204" pitchFamily="34" charset="0"/>
              </a:rPr>
              <a:t>Introduction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solidFill>
                  <a:prstClr val="black"/>
                </a:solidFill>
                <a:latin typeface="Arial" panose="020B0604020202020204" pitchFamily="34" charset="0"/>
                <a:ea typeface="ＭＳ Ｐゴシック" charset="0"/>
                <a:cs typeface="Arial" panose="020B0604020202020204" pitchFamily="34" charset="0"/>
              </a:rPr>
              <a:t>Images of Impact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solidFill>
                  <a:prstClr val="black"/>
                </a:solidFill>
                <a:latin typeface="Arial" panose="020B0604020202020204" pitchFamily="34" charset="0"/>
                <a:ea typeface="ＭＳ Ｐゴシック" charset="0"/>
                <a:cs typeface="Arial" panose="020B0604020202020204" pitchFamily="34" charset="0"/>
              </a:rPr>
              <a:t>Background on Public Health Perspectives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 Systems Approach for Planning &amp; </a:t>
            </a:r>
            <a:r>
              <a:rPr lang="en-US" sz="2800" b="1" dirty="0">
                <a:solidFill>
                  <a:prstClr val="black"/>
                </a:solidFill>
                <a:latin typeface="Arial" panose="020B0604020202020204" pitchFamily="34" charset="0"/>
                <a:ea typeface="ＭＳ Ｐゴシック" charset="0"/>
                <a:cs typeface="Arial" panose="020B0604020202020204" pitchFamily="34" charset="0"/>
              </a:rPr>
              <a:t>H</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ealth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Integration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Resources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Discussion Q&amp;A</a:t>
            </a:r>
          </a:p>
        </p:txBody>
      </p:sp>
      <p:pic>
        <p:nvPicPr>
          <p:cNvPr id="2" name="Picture 2" descr="http://gigaom2.files.wordpress.com/2011/08/crossroads.jpg">
            <a:extLst>
              <a:ext uri="{FF2B5EF4-FFF2-40B4-BE49-F238E27FC236}">
                <a16:creationId xmlns:a16="http://schemas.microsoft.com/office/drawing/2014/main" id="{57C1AB2D-F41E-D9CB-E842-94E00AB72D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27316" y="1235455"/>
            <a:ext cx="3580598" cy="4495800"/>
          </a:xfrm>
          <a:prstGeom prst="rect">
            <a:avLst/>
          </a:prstGeom>
          <a:noFill/>
          <a:ln w="76200">
            <a:solidFill>
              <a:srgbClr val="4F81BD">
                <a:lumMod val="75000"/>
              </a:srgb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5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2145"/>
            <a:ext cx="9144000" cy="701731"/>
          </a:xfrm>
          <a:prstGeom prst="rect">
            <a:avLst/>
          </a:prstGeom>
        </p:spPr>
        <p:txBody>
          <a:bodyPr vert="horz" wrap="square" lIns="91440" tIns="45720" rIns="91440" bIns="45720" rtlCol="0" anchor="ctr">
            <a:spAutoFit/>
          </a:bodyPr>
          <a:lstStyle/>
          <a:p>
            <a:pPr algn="ctr">
              <a:lnSpc>
                <a:spcPct val="90000"/>
              </a:lnSpc>
              <a:spcBef>
                <a:spcPct val="0"/>
              </a:spcBef>
            </a:pPr>
            <a:r>
              <a:rPr lang="en-US" sz="4400" b="1" dirty="0">
                <a:solidFill>
                  <a:srgbClr val="376092"/>
                </a:solidFill>
                <a:latin typeface="Arial" panose="020B0604020202020204" pitchFamily="34" charset="0"/>
                <a:cs typeface="Arial" panose="020B0604020202020204" pitchFamily="34" charset="0"/>
              </a:rPr>
              <a:t>Sharing Perspectives</a:t>
            </a:r>
          </a:p>
        </p:txBody>
      </p:sp>
      <p:pic>
        <p:nvPicPr>
          <p:cNvPr id="5" name="Perspective 2 27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945" t="15708" r="19144" b="8859"/>
          <a:stretch>
            <a:fillRect/>
          </a:stretch>
        </p:blipFill>
        <p:spPr>
          <a:xfrm>
            <a:off x="1511474" y="934176"/>
            <a:ext cx="9156527" cy="5721097"/>
          </a:xfrm>
          <a:prstGeom prst="rect">
            <a:avLst/>
          </a:prstGeom>
        </p:spPr>
      </p:pic>
    </p:spTree>
    <p:extLst>
      <p:ext uri="{BB962C8B-B14F-4D97-AF65-F5344CB8AC3E}">
        <p14:creationId xmlns:p14="http://schemas.microsoft.com/office/powerpoint/2010/main" val="294107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2BFB3-3295-2958-1AA7-21C9DA3A56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52F04D-49B8-C5B6-3D06-A0F38B5220D6}"/>
              </a:ext>
            </a:extLst>
          </p:cNvPr>
          <p:cNvSpPr/>
          <p:nvPr/>
        </p:nvSpPr>
        <p:spPr>
          <a:xfrm>
            <a:off x="1524000" y="122145"/>
            <a:ext cx="9144000" cy="701731"/>
          </a:xfrm>
          <a:prstGeom prst="rect">
            <a:avLst/>
          </a:prstGeom>
        </p:spPr>
        <p:txBody>
          <a:bodyPr vert="horz" wrap="square" lIns="91440" tIns="45720" rIns="91440" bIns="45720" rtlCol="0" anchor="ctr">
            <a:spAutoFit/>
          </a:bodyPr>
          <a:lstStyle/>
          <a:p>
            <a:pPr algn="ctr">
              <a:lnSpc>
                <a:spcPct val="90000"/>
              </a:lnSpc>
              <a:spcBef>
                <a:spcPct val="0"/>
              </a:spcBef>
            </a:pPr>
            <a:r>
              <a:rPr lang="en-US" sz="4400" b="1" dirty="0">
                <a:solidFill>
                  <a:srgbClr val="376092"/>
                </a:solidFill>
                <a:latin typeface="Arial" panose="020B0604020202020204" pitchFamily="34" charset="0"/>
                <a:cs typeface="Arial" panose="020B0604020202020204" pitchFamily="34" charset="0"/>
              </a:rPr>
              <a:t>Sharing Perspectives</a:t>
            </a:r>
          </a:p>
        </p:txBody>
      </p:sp>
      <p:pic>
        <p:nvPicPr>
          <p:cNvPr id="3" name="Picture 2">
            <a:extLst>
              <a:ext uri="{FF2B5EF4-FFF2-40B4-BE49-F238E27FC236}">
                <a16:creationId xmlns:a16="http://schemas.microsoft.com/office/drawing/2014/main" id="{85D7729C-10C0-27DD-304E-13B075C4740E}"/>
              </a:ext>
            </a:extLst>
          </p:cNvPr>
          <p:cNvPicPr>
            <a:picLocks noChangeAspect="1"/>
          </p:cNvPicPr>
          <p:nvPr/>
        </p:nvPicPr>
        <p:blipFill>
          <a:blip r:embed="rId3"/>
          <a:stretch>
            <a:fillRect/>
          </a:stretch>
        </p:blipFill>
        <p:spPr>
          <a:xfrm>
            <a:off x="1222131" y="823876"/>
            <a:ext cx="9445869" cy="5905240"/>
          </a:xfrm>
          <a:prstGeom prst="rect">
            <a:avLst/>
          </a:prstGeom>
        </p:spPr>
      </p:pic>
    </p:spTree>
    <p:extLst>
      <p:ext uri="{BB962C8B-B14F-4D97-AF65-F5344CB8AC3E}">
        <p14:creationId xmlns:p14="http://schemas.microsoft.com/office/powerpoint/2010/main" val="71907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1EBAE-0DF1-5D23-9C10-5F904F23B3B2}"/>
              </a:ext>
            </a:extLst>
          </p:cNvPr>
          <p:cNvSpPr/>
          <p:nvPr/>
        </p:nvSpPr>
        <p:spPr>
          <a:xfrm>
            <a:off x="1671484" y="64132"/>
            <a:ext cx="9144000" cy="769441"/>
          </a:xfrm>
          <a:prstGeom prst="rect">
            <a:avLst/>
          </a:prstGeom>
        </p:spPr>
        <p:txBody>
          <a:bodyPr vert="horz" lIns="91440" tIns="45720" rIns="91440" bIns="45720" rtlCol="0" anchor="ctr">
            <a:normAutofit fontScale="85000" lnSpcReduction="1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An Example of Different Perspectives…</a:t>
            </a:r>
          </a:p>
        </p:txBody>
      </p:sp>
      <p:pic>
        <p:nvPicPr>
          <p:cNvPr id="5" name="Picture 2" descr="Image result for health and harmony circle">
            <a:extLst>
              <a:ext uri="{FF2B5EF4-FFF2-40B4-BE49-F238E27FC236}">
                <a16:creationId xmlns:a16="http://schemas.microsoft.com/office/drawing/2014/main" id="{645FCCE6-4580-A296-CE87-F5AA8E31AF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302" y="914400"/>
            <a:ext cx="5052007" cy="5029200"/>
          </a:xfrm>
          <a:prstGeom prst="rect">
            <a:avLst/>
          </a:prstGeom>
          <a:solidFill>
            <a:schemeClr val="bg1"/>
          </a:solidFill>
          <a:ln w="76200">
            <a:noFill/>
            <a:miter lim="800000"/>
          </a:ln>
        </p:spPr>
      </p:pic>
      <p:pic>
        <p:nvPicPr>
          <p:cNvPr id="6" name="Picture 2">
            <a:extLst>
              <a:ext uri="{FF2B5EF4-FFF2-40B4-BE49-F238E27FC236}">
                <a16:creationId xmlns:a16="http://schemas.microsoft.com/office/drawing/2014/main" id="{F33B0163-809F-0B89-F79C-A44289162EE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1424" y="914400"/>
            <a:ext cx="4940274" cy="5029200"/>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Text Box 20">
            <a:extLst>
              <a:ext uri="{FF2B5EF4-FFF2-40B4-BE49-F238E27FC236}">
                <a16:creationId xmlns:a16="http://schemas.microsoft.com/office/drawing/2014/main" id="{3CB3343C-1EEA-6A0E-C61D-07724CC65FB4}"/>
              </a:ext>
            </a:extLst>
          </p:cNvPr>
          <p:cNvSpPr txBox="1">
            <a:spLocks noChangeArrowheads="1"/>
          </p:cNvSpPr>
          <p:nvPr/>
        </p:nvSpPr>
        <p:spPr bwMode="auto">
          <a:xfrm>
            <a:off x="8635288" y="6385000"/>
            <a:ext cx="3556714" cy="18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Unicode MS" pitchFamily="34" charset="-128"/>
              </a:defRPr>
            </a:lvl1pPr>
            <a:lvl2pPr marL="742950" indent="-285750">
              <a:defRPr>
                <a:solidFill>
                  <a:schemeClr val="tx1"/>
                </a:solidFill>
                <a:latin typeface="Arial Unicode MS" pitchFamily="34" charset="-128"/>
              </a:defRPr>
            </a:lvl2pPr>
            <a:lvl3pPr marL="1143000" indent="-228600">
              <a:defRPr>
                <a:solidFill>
                  <a:schemeClr val="tx1"/>
                </a:solidFill>
                <a:latin typeface="Arial Unicode MS" pitchFamily="34" charset="-128"/>
              </a:defRPr>
            </a:lvl3pPr>
            <a:lvl4pPr marL="1600200" indent="-228600">
              <a:defRPr>
                <a:solidFill>
                  <a:schemeClr val="tx1"/>
                </a:solidFill>
                <a:latin typeface="Arial Unicode MS" pitchFamily="34" charset="-128"/>
              </a:defRPr>
            </a:lvl4pPr>
            <a:lvl5pPr marL="2057400" indent="-22860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0" fontAlgn="base" hangingPunct="0">
              <a:spcBef>
                <a:spcPts val="1200"/>
              </a:spcBef>
              <a:spcAft>
                <a:spcPts val="1200"/>
              </a:spcAft>
              <a:buClr>
                <a:srgbClr val="4F81BD"/>
              </a:buClr>
              <a:buSzPct val="75000"/>
            </a:pPr>
            <a:r>
              <a:rPr lang="en-US" sz="1000" i="1" dirty="0">
                <a:latin typeface="Arial" pitchFamily="34" charset="0"/>
                <a:cs typeface="Arial" pitchFamily="34" charset="0"/>
              </a:rPr>
              <a:t>Figure: Center for Social Inclusion</a:t>
            </a:r>
          </a:p>
        </p:txBody>
      </p:sp>
      <p:sp>
        <p:nvSpPr>
          <p:cNvPr id="8" name="Text Box 20">
            <a:extLst>
              <a:ext uri="{FF2B5EF4-FFF2-40B4-BE49-F238E27FC236}">
                <a16:creationId xmlns:a16="http://schemas.microsoft.com/office/drawing/2014/main" id="{E8656A37-B0EE-1152-8C06-C4FFBB9B8F2D}"/>
              </a:ext>
            </a:extLst>
          </p:cNvPr>
          <p:cNvSpPr txBox="1">
            <a:spLocks noChangeArrowheads="1"/>
          </p:cNvSpPr>
          <p:nvPr/>
        </p:nvSpPr>
        <p:spPr bwMode="auto">
          <a:xfrm>
            <a:off x="0" y="6365558"/>
            <a:ext cx="35567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Unicode MS" pitchFamily="34" charset="-128"/>
              </a:defRPr>
            </a:lvl1pPr>
            <a:lvl2pPr marL="742950" indent="-285750">
              <a:defRPr>
                <a:solidFill>
                  <a:schemeClr val="tx1"/>
                </a:solidFill>
                <a:latin typeface="Arial Unicode MS" pitchFamily="34" charset="-128"/>
              </a:defRPr>
            </a:lvl2pPr>
            <a:lvl3pPr marL="1143000" indent="-228600">
              <a:defRPr>
                <a:solidFill>
                  <a:schemeClr val="tx1"/>
                </a:solidFill>
                <a:latin typeface="Arial Unicode MS" pitchFamily="34" charset="-128"/>
              </a:defRPr>
            </a:lvl3pPr>
            <a:lvl4pPr marL="1600200" indent="-228600">
              <a:defRPr>
                <a:solidFill>
                  <a:schemeClr val="tx1"/>
                </a:solidFill>
                <a:latin typeface="Arial Unicode MS" pitchFamily="34" charset="-128"/>
              </a:defRPr>
            </a:lvl4pPr>
            <a:lvl5pPr marL="2057400" indent="-22860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0" fontAlgn="base" hangingPunct="0">
              <a:spcBef>
                <a:spcPts val="1200"/>
              </a:spcBef>
              <a:spcAft>
                <a:spcPts val="1200"/>
              </a:spcAft>
              <a:buClr>
                <a:srgbClr val="4F81BD"/>
              </a:buClr>
              <a:buSzPct val="75000"/>
            </a:pPr>
            <a:r>
              <a:rPr lang="en-US" sz="1000" i="1" dirty="0">
                <a:latin typeface="Arial" pitchFamily="34" charset="0"/>
                <a:cs typeface="Arial" pitchFamily="34" charset="0"/>
              </a:rPr>
              <a:t>Figure: Center For Healthy Air Water and Soil</a:t>
            </a:r>
          </a:p>
        </p:txBody>
      </p:sp>
    </p:spTree>
    <p:extLst>
      <p:ext uri="{BB962C8B-B14F-4D97-AF65-F5344CB8AC3E}">
        <p14:creationId xmlns:p14="http://schemas.microsoft.com/office/powerpoint/2010/main" val="246549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9900" y="0"/>
            <a:ext cx="7912100" cy="68580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736600" y="2291824"/>
            <a:ext cx="3543300" cy="3785652"/>
          </a:xfrm>
          <a:prstGeom prst="rect">
            <a:avLst/>
          </a:prstGeom>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 way to think about system complexity &amp; identify opportunities for change</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76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18923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40677" y="1641061"/>
            <a:ext cx="4239223" cy="193899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EVENTS are just the tip of the iceberg…</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p:cNvSpPr txBox="1"/>
          <p:nvPr/>
        </p:nvSpPr>
        <p:spPr>
          <a:xfrm>
            <a:off x="-19313" y="3580053"/>
            <a:ext cx="4299213" cy="317009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visible part of a system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identify an event, you might ask yourself,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happening right now?”</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we only think about the event level when considering solutions, we might treat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symptoms of our problem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without addressing the root cause.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Think about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events in the context of outcomes</a:t>
            </a:r>
          </a:p>
        </p:txBody>
      </p:sp>
    </p:spTree>
    <p:extLst>
      <p:ext uri="{BB962C8B-B14F-4D97-AF65-F5344CB8AC3E}">
        <p14:creationId xmlns:p14="http://schemas.microsoft.com/office/powerpoint/2010/main" val="244935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18923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40677" y="1641061"/>
            <a:ext cx="4239223" cy="193899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EVENTS are just the tip of the iceberg…</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p:cNvSpPr txBox="1"/>
          <p:nvPr/>
        </p:nvSpPr>
        <p:spPr>
          <a:xfrm>
            <a:off x="-19313" y="3580053"/>
            <a:ext cx="4299213" cy="317009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visible part of a system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identify an event, you might ask yourself,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happening right now?”</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we only think about the event level when considering solutions, we might treat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symptoms of our problem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without addressing the root cause.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Think about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events in the context of outcomes</a:t>
            </a:r>
          </a:p>
        </p:txBody>
      </p:sp>
      <p:pic>
        <p:nvPicPr>
          <p:cNvPr id="8" name="Picture 2" descr="http://dc.streetsblog.org/wp-content/uploads/2012/11/traffic_ja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05312" y="2007702"/>
            <a:ext cx="5304679" cy="4243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25608" y="1241701"/>
            <a:ext cx="2366392" cy="95410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Event: Traffic congestion</a:t>
            </a:r>
          </a:p>
        </p:txBody>
      </p:sp>
      <p:sp>
        <p:nvSpPr>
          <p:cNvPr id="13" name="TextBox 12"/>
          <p:cNvSpPr txBox="1"/>
          <p:nvPr/>
        </p:nvSpPr>
        <p:spPr>
          <a:xfrm>
            <a:off x="9835404" y="2316503"/>
            <a:ext cx="2366392" cy="1384995"/>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Outcome: Economic productivity</a:t>
            </a:r>
          </a:p>
        </p:txBody>
      </p:sp>
      <p:sp>
        <p:nvSpPr>
          <p:cNvPr id="14" name="TextBox 13"/>
          <p:cNvSpPr txBox="1"/>
          <p:nvPr/>
        </p:nvSpPr>
        <p:spPr>
          <a:xfrm>
            <a:off x="9835404" y="4866449"/>
            <a:ext cx="2366392" cy="1384995"/>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Outcome: Morbidity &amp; Mortality</a:t>
            </a:r>
          </a:p>
        </p:txBody>
      </p:sp>
      <p:sp>
        <p:nvSpPr>
          <p:cNvPr id="15" name="TextBox 14"/>
          <p:cNvSpPr txBox="1"/>
          <p:nvPr/>
        </p:nvSpPr>
        <p:spPr>
          <a:xfrm>
            <a:off x="9825608" y="3807740"/>
            <a:ext cx="2366392" cy="95410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Outcome: Quality of life</a:t>
            </a:r>
          </a:p>
        </p:txBody>
      </p:sp>
    </p:spTree>
    <p:extLst>
      <p:ext uri="{BB962C8B-B14F-4D97-AF65-F5344CB8AC3E}">
        <p14:creationId xmlns:p14="http://schemas.microsoft.com/office/powerpoint/2010/main" val="5841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32893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28355" y="1576180"/>
            <a:ext cx="4239223" cy="2554545"/>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Patterns of BEHAVIORS lead to the events we’re concerned about…</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1" y="4098883"/>
            <a:ext cx="4267579" cy="2862322"/>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are just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under the surface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others are deeper within the system</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Consider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has been happening over time?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 individual and system behaviors: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the system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doing?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Helps us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hypothesize what might happen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the future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51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32893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28355" y="1576180"/>
            <a:ext cx="4239223" cy="2554545"/>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Patterns of BEHAVIORS lead to the events we’re concerned about…</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1" y="4098883"/>
            <a:ext cx="4267579" cy="2862322"/>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are just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under the surface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others are deeper within the system</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Consider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has been happening over time?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 individual and system behaviors: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the system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doing?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Helps us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hypothesize what might happen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the future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http://dc.streetsblog.org/wp-content/uploads/2012/11/traffic_ja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51889" y="117401"/>
            <a:ext cx="1613372" cy="12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46691" y="129761"/>
            <a:ext cx="1408558"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Traffic congestion</a:t>
            </a:r>
          </a:p>
        </p:txBody>
      </p:sp>
      <p:sp>
        <p:nvSpPr>
          <p:cNvPr id="10" name="TextBox 9"/>
          <p:cNvSpPr txBox="1"/>
          <p:nvPr/>
        </p:nvSpPr>
        <p:spPr>
          <a:xfrm>
            <a:off x="5324080" y="833108"/>
            <a:ext cx="1514479"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Economic productivity</a:t>
            </a:r>
          </a:p>
        </p:txBody>
      </p:sp>
      <p:sp>
        <p:nvSpPr>
          <p:cNvPr id="11" name="TextBox 10"/>
          <p:cNvSpPr txBox="1"/>
          <p:nvPr/>
        </p:nvSpPr>
        <p:spPr>
          <a:xfrm>
            <a:off x="6127066" y="51673"/>
            <a:ext cx="1422986"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Morbidity &amp; Mortality</a:t>
            </a:r>
          </a:p>
        </p:txBody>
      </p:sp>
      <p:sp>
        <p:nvSpPr>
          <p:cNvPr id="12" name="TextBox 11"/>
          <p:cNvSpPr txBox="1"/>
          <p:nvPr/>
        </p:nvSpPr>
        <p:spPr>
          <a:xfrm>
            <a:off x="4794744" y="54863"/>
            <a:ext cx="1122637"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Quality of life</a:t>
            </a:r>
          </a:p>
        </p:txBody>
      </p:sp>
      <p:pic>
        <p:nvPicPr>
          <p:cNvPr id="1026" name="Picture 2" descr="City Road and Projects Report for April 19-23 - City of Bellingham"/>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364992" y="2861832"/>
            <a:ext cx="2720808" cy="2313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941934" y="5230855"/>
            <a:ext cx="2143866" cy="954107"/>
          </a:xfrm>
          <a:prstGeom prst="rect">
            <a:avLst/>
          </a:prstGeom>
          <a:solidFill>
            <a:srgbClr val="CCFF33"/>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Highway construction</a:t>
            </a:r>
          </a:p>
        </p:txBody>
      </p:sp>
      <p:sp>
        <p:nvSpPr>
          <p:cNvPr id="6" name="Rectangle 5"/>
          <p:cNvSpPr/>
          <p:nvPr/>
        </p:nvSpPr>
        <p:spPr>
          <a:xfrm>
            <a:off x="4292222" y="0"/>
            <a:ext cx="7899778" cy="1766170"/>
          </a:xfrm>
          <a:prstGeom prst="rect">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5 Ways to Embrace Your Work Commut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18326" y="2861805"/>
            <a:ext cx="4840466" cy="23134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418326" y="1842432"/>
            <a:ext cx="2134150" cy="954107"/>
          </a:xfrm>
          <a:prstGeom prst="rect">
            <a:avLst/>
          </a:prstGeom>
          <a:solidFill>
            <a:srgbClr val="CCFF33"/>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People drive to work</a:t>
            </a:r>
          </a:p>
        </p:txBody>
      </p:sp>
    </p:spTree>
    <p:extLst>
      <p:ext uri="{BB962C8B-B14F-4D97-AF65-F5344CB8AC3E}">
        <p14:creationId xmlns:p14="http://schemas.microsoft.com/office/powerpoint/2010/main" val="42830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50165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1061" y="1415101"/>
            <a:ext cx="4394579" cy="3170099"/>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System STRUCTURES set context for how elements interact to drive behavior</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57074" y="4585200"/>
            <a:ext cx="4395109" cy="224676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Describe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causes of the patterns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observe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physical environments, policies, and other rules </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elements influenced the patterns?”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are the relationships between them?”</a:t>
            </a:r>
          </a:p>
        </p:txBody>
      </p:sp>
    </p:spTree>
    <p:extLst>
      <p:ext uri="{BB962C8B-B14F-4D97-AF65-F5344CB8AC3E}">
        <p14:creationId xmlns:p14="http://schemas.microsoft.com/office/powerpoint/2010/main" val="1032025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207" r="34824"/>
          <a:stretch/>
        </p:blipFill>
        <p:spPr>
          <a:xfrm>
            <a:off x="4279900" y="0"/>
            <a:ext cx="79121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9900" y="0"/>
            <a:ext cx="7912100" cy="50165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1061" y="1415101"/>
            <a:ext cx="4394579" cy="3170099"/>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System STRUCTURES set context for how elements interact to drive behavior</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57074" y="4585200"/>
            <a:ext cx="4395109" cy="224676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Describe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causes of the patterns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observe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physical environments, policies, and other rules </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elements influenced the patterns?”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are the relationships between them?”</a:t>
            </a:r>
          </a:p>
        </p:txBody>
      </p:sp>
      <p:pic>
        <p:nvPicPr>
          <p:cNvPr id="7" name="Picture 2" descr="http://dc.streetsblog.org/wp-content/uploads/2012/11/traffic_ja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51889" y="117401"/>
            <a:ext cx="1613372" cy="12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46691" y="129761"/>
            <a:ext cx="1408558"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Traffic congestion</a:t>
            </a:r>
          </a:p>
        </p:txBody>
      </p:sp>
      <p:sp>
        <p:nvSpPr>
          <p:cNvPr id="9" name="TextBox 8"/>
          <p:cNvSpPr txBox="1"/>
          <p:nvPr/>
        </p:nvSpPr>
        <p:spPr>
          <a:xfrm>
            <a:off x="5324080" y="833108"/>
            <a:ext cx="1514479"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Economic productivity</a:t>
            </a:r>
          </a:p>
        </p:txBody>
      </p:sp>
      <p:sp>
        <p:nvSpPr>
          <p:cNvPr id="10" name="TextBox 9"/>
          <p:cNvSpPr txBox="1"/>
          <p:nvPr/>
        </p:nvSpPr>
        <p:spPr>
          <a:xfrm>
            <a:off x="6127066" y="51673"/>
            <a:ext cx="1422986"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Morbidity &amp; Mortality</a:t>
            </a:r>
          </a:p>
        </p:txBody>
      </p:sp>
      <p:sp>
        <p:nvSpPr>
          <p:cNvPr id="11" name="TextBox 10"/>
          <p:cNvSpPr txBox="1"/>
          <p:nvPr/>
        </p:nvSpPr>
        <p:spPr>
          <a:xfrm>
            <a:off x="4794744" y="54863"/>
            <a:ext cx="1122637"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Quality of life</a:t>
            </a:r>
          </a:p>
        </p:txBody>
      </p:sp>
      <p:pic>
        <p:nvPicPr>
          <p:cNvPr id="12" name="Picture 2" descr="City Road and Projects Report for April 19-23 - City of Bellingham"/>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508484" y="2021689"/>
            <a:ext cx="627781" cy="590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7065" y="1961889"/>
            <a:ext cx="1561611"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Highway construction</a:t>
            </a:r>
          </a:p>
        </p:txBody>
      </p:sp>
      <p:sp>
        <p:nvSpPr>
          <p:cNvPr id="17" name="TextBox 16"/>
          <p:cNvSpPr txBox="1"/>
          <p:nvPr/>
        </p:nvSpPr>
        <p:spPr>
          <a:xfrm>
            <a:off x="7592285" y="4406939"/>
            <a:ext cx="2158531" cy="954107"/>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Remote work policies</a:t>
            </a:r>
          </a:p>
        </p:txBody>
      </p:sp>
      <p:pic>
        <p:nvPicPr>
          <p:cNvPr id="19" name="Picture 10" descr="Image result for roads and highway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51889" y="4113848"/>
            <a:ext cx="1784376" cy="2668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127328" y="5820218"/>
            <a:ext cx="2158531" cy="954107"/>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Existing road networks</a:t>
            </a:r>
          </a:p>
        </p:txBody>
      </p:sp>
      <p:pic>
        <p:nvPicPr>
          <p:cNvPr id="23" name="Picture 6" descr="5 Ways to Embrace Your Work Commut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09166" y="2018652"/>
            <a:ext cx="1243583" cy="59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509660" y="1961889"/>
            <a:ext cx="1503385"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People drive to work</a:t>
            </a:r>
          </a:p>
        </p:txBody>
      </p:sp>
      <p:sp>
        <p:nvSpPr>
          <p:cNvPr id="16" name="Rectangle 15"/>
          <p:cNvSpPr/>
          <p:nvPr/>
        </p:nvSpPr>
        <p:spPr>
          <a:xfrm>
            <a:off x="4279900" y="0"/>
            <a:ext cx="7899778" cy="3031299"/>
          </a:xfrm>
          <a:prstGeom prst="rect">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4" descr="Pros and Cons of Being a Work-at-Home Parent"/>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338035" y="3363205"/>
            <a:ext cx="3188220" cy="30933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5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0" y="248166"/>
            <a:ext cx="12192000" cy="701675"/>
          </a:xfrm>
        </p:spPr>
        <p:txBody>
          <a:bodyPr wrap="square">
            <a:spAutoFit/>
          </a:bodyPr>
          <a:lstStyle/>
          <a:p>
            <a:pPr algn="ctr"/>
            <a:r>
              <a:rPr lang="en-US" b="1" dirty="0">
                <a:latin typeface="Arial" panose="020B0604020202020204" pitchFamily="34" charset="0"/>
                <a:ea typeface="+mn-ea"/>
                <a:cs typeface="Arial" panose="020B0604020202020204" pitchFamily="34" charset="0"/>
              </a:rPr>
              <a:t>Introduction</a:t>
            </a:r>
          </a:p>
        </p:txBody>
      </p:sp>
      <p:sp>
        <p:nvSpPr>
          <p:cNvPr id="5" name="Rectangle 4"/>
          <p:cNvSpPr/>
          <p:nvPr/>
        </p:nvSpPr>
        <p:spPr>
          <a:xfrm>
            <a:off x="5832909" y="6304547"/>
            <a:ext cx="1126156" cy="30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754702" y="4213035"/>
            <a:ext cx="2999350" cy="923330"/>
          </a:xfrm>
          <a:prstGeom prst="rect">
            <a:avLst/>
          </a:prstGeom>
        </p:spPr>
        <p:txBody>
          <a:bodyPr wrap="square">
            <a:spAutoFit/>
          </a:bodyPr>
          <a:lstStyle/>
          <a:p>
            <a:r>
              <a:rPr lang="en-US" sz="2000" b="1" dirty="0">
                <a:solidFill>
                  <a:prstClr val="black"/>
                </a:solidFill>
                <a:latin typeface="Arial" panose="020B0604020202020204" pitchFamily="34" charset="0"/>
                <a:ea typeface="ＭＳ Ｐゴシック" charset="0"/>
                <a:cs typeface="Arial" panose="020B0604020202020204" pitchFamily="34" charset="0"/>
              </a:rPr>
              <a:t>James E. Dills</a:t>
            </a:r>
            <a:r>
              <a:rPr lang="en-US" sz="1600" b="1" dirty="0">
                <a:solidFill>
                  <a:prstClr val="black"/>
                </a:solidFill>
                <a:latin typeface="Arial" panose="020B0604020202020204" pitchFamily="34" charset="0"/>
                <a:ea typeface="ＭＳ Ｐゴシック" charset="0"/>
                <a:cs typeface="Arial" panose="020B0604020202020204" pitchFamily="34" charset="0"/>
              </a:rPr>
              <a:t>, MUP MPH</a:t>
            </a:r>
            <a:br>
              <a:rPr lang="en-US" sz="1600" b="1" dirty="0">
                <a:solidFill>
                  <a:prstClr val="black"/>
                </a:solidFill>
                <a:latin typeface="Arial" panose="020B0604020202020204" pitchFamily="34" charset="0"/>
                <a:ea typeface="ＭＳ Ｐゴシック" charset="0"/>
                <a:cs typeface="Arial" panose="020B0604020202020204" pitchFamily="34" charset="0"/>
              </a:rPr>
            </a:br>
            <a:r>
              <a:rPr lang="en-US" i="1" dirty="0">
                <a:solidFill>
                  <a:prstClr val="black"/>
                </a:solidFill>
                <a:latin typeface="Arial" panose="020B0604020202020204" pitchFamily="34" charset="0"/>
                <a:ea typeface="ＭＳ Ｐゴシック" charset="0"/>
                <a:cs typeface="Arial" panose="020B0604020202020204" pitchFamily="34" charset="0"/>
              </a:rPr>
              <a:t>Senior Associate</a:t>
            </a:r>
            <a:br>
              <a:rPr lang="en-US" i="1" dirty="0">
                <a:solidFill>
                  <a:prstClr val="black"/>
                </a:solidFill>
                <a:latin typeface="Arial" panose="020B0604020202020204" pitchFamily="34" charset="0"/>
                <a:ea typeface="ＭＳ Ｐゴシック" charset="0"/>
                <a:cs typeface="Arial" panose="020B0604020202020204" pitchFamily="34" charset="0"/>
              </a:rPr>
            </a:br>
            <a:r>
              <a:rPr lang="en-US" sz="1600" dirty="0">
                <a:solidFill>
                  <a:prstClr val="black"/>
                </a:solidFill>
                <a:latin typeface="Arial" panose="020B0604020202020204" pitchFamily="34" charset="0"/>
                <a:ea typeface="ＭＳ Ｐゴシック" charset="0"/>
                <a:cs typeface="Arial" panose="020B0604020202020204" pitchFamily="34" charset="0"/>
                <a:hlinkClick r:id="rId3"/>
              </a:rPr>
              <a:t>jdills@gsu.edu</a:t>
            </a:r>
            <a:endParaRPr lang="en-US" sz="1200" dirty="0"/>
          </a:p>
        </p:txBody>
      </p:sp>
      <p:sp>
        <p:nvSpPr>
          <p:cNvPr id="13" name="Rectangle 12"/>
          <p:cNvSpPr/>
          <p:nvPr/>
        </p:nvSpPr>
        <p:spPr>
          <a:xfrm>
            <a:off x="4664400" y="4213035"/>
            <a:ext cx="6844156" cy="923330"/>
          </a:xfrm>
          <a:prstGeom prst="rect">
            <a:avLst/>
          </a:prstGeom>
        </p:spPr>
        <p:txBody>
          <a:bodyPr wrap="square">
            <a:spAutoFit/>
          </a:bodyPr>
          <a:lstStyle/>
          <a:p>
            <a:pPr algn="r"/>
            <a:r>
              <a:rPr lang="en-US" b="1" dirty="0">
                <a:latin typeface="Arial" panose="020B0604020202020204" pitchFamily="34" charset="0"/>
                <a:cs typeface="Arial" panose="020B0604020202020204" pitchFamily="34" charset="0"/>
              </a:rPr>
              <a:t>Georgia Health Policy Center</a:t>
            </a:r>
          </a:p>
          <a:p>
            <a:pPr algn="r"/>
            <a:r>
              <a:rPr lang="en-US" b="1" dirty="0">
                <a:latin typeface="Arial" panose="020B0604020202020204" pitchFamily="34" charset="0"/>
                <a:cs typeface="Arial" panose="020B0604020202020204" pitchFamily="34" charset="0"/>
              </a:rPr>
              <a:t>Andrew Young School of Policy Studies</a:t>
            </a:r>
          </a:p>
          <a:p>
            <a:pPr algn="r"/>
            <a:r>
              <a:rPr lang="en-US" b="1" dirty="0">
                <a:latin typeface="Arial" panose="020B0604020202020204" pitchFamily="34" charset="0"/>
                <a:cs typeface="Arial" panose="020B0604020202020204" pitchFamily="34" charset="0"/>
              </a:rPr>
              <a:t>Georgia State University</a:t>
            </a:r>
          </a:p>
        </p:txBody>
      </p:sp>
      <p:pic>
        <p:nvPicPr>
          <p:cNvPr id="2" name="Picture 1">
            <a:extLst>
              <a:ext uri="{FF2B5EF4-FFF2-40B4-BE49-F238E27FC236}">
                <a16:creationId xmlns:a16="http://schemas.microsoft.com/office/drawing/2014/main" id="{C0661258-B251-81D1-E98C-26907A4D0A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4400" y="1276877"/>
            <a:ext cx="6844156" cy="2862072"/>
          </a:xfrm>
          <a:prstGeom prst="rect">
            <a:avLst/>
          </a:prstGeom>
          <a:noFill/>
          <a:ln w="76200">
            <a:solidFill>
              <a:srgbClr val="4F81BD">
                <a:lumMod val="75000"/>
              </a:srgbClr>
            </a:solidFill>
            <a:miter lim="800000"/>
          </a:ln>
        </p:spPr>
      </p:pic>
      <p:pic>
        <p:nvPicPr>
          <p:cNvPr id="4" name="Picture 3" descr="A person in a suit&#10;&#10;Description automatically generated">
            <a:extLst>
              <a:ext uri="{FF2B5EF4-FFF2-40B4-BE49-F238E27FC236}">
                <a16:creationId xmlns:a16="http://schemas.microsoft.com/office/drawing/2014/main" id="{BB62C997-A59A-EB05-488D-B8DFAF75070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9505" b="23853"/>
          <a:stretch/>
        </p:blipFill>
        <p:spPr>
          <a:xfrm>
            <a:off x="890971" y="1276877"/>
            <a:ext cx="2863081" cy="2862072"/>
          </a:xfrm>
          <a:prstGeom prst="rect">
            <a:avLst/>
          </a:prstGeom>
          <a:noFill/>
          <a:ln w="76200">
            <a:solidFill>
              <a:srgbClr val="4F81BD">
                <a:lumMod val="75000"/>
              </a:srgbClr>
            </a:solidFill>
            <a:miter lim="800000"/>
          </a:ln>
        </p:spPr>
      </p:pic>
    </p:spTree>
    <p:extLst>
      <p:ext uri="{BB962C8B-B14F-4D97-AF65-F5344CB8AC3E}">
        <p14:creationId xmlns:p14="http://schemas.microsoft.com/office/powerpoint/2010/main" val="395112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86"/>
          <a:stretch/>
        </p:blipFill>
        <p:spPr>
          <a:xfrm>
            <a:off x="4279900" y="0"/>
            <a:ext cx="7912100" cy="68707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0" y="1511300"/>
            <a:ext cx="4279900" cy="193899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MINDSETS underpin system structure</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0" y="3435350"/>
            <a:ext cx="4279900" cy="3363998"/>
          </a:xfrm>
          <a:prstGeom prst="rect">
            <a:avLst/>
          </a:prstGeom>
          <a:noFill/>
        </p:spPr>
        <p:txBody>
          <a:bodyPr wrap="square" rtlCol="0">
            <a:spAutoFit/>
          </a:bodyPr>
          <a:lstStyle/>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These are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assumptions, beliefs, and values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that people hold about the system.</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beliefs keep the system in place?”</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Inform mental models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can 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conscious or subconscious</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Can resist or support improvement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relative to the change you want to see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73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86"/>
          <a:stretch/>
        </p:blipFill>
        <p:spPr>
          <a:xfrm>
            <a:off x="4279900" y="0"/>
            <a:ext cx="7912100" cy="68707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0" y="1511300"/>
            <a:ext cx="4279900" cy="193899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MINDSETS underpin system structure</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0" y="3435350"/>
            <a:ext cx="4279900" cy="3363998"/>
          </a:xfrm>
          <a:prstGeom prst="rect">
            <a:avLst/>
          </a:prstGeom>
          <a:noFill/>
        </p:spPr>
        <p:txBody>
          <a:bodyPr wrap="square" rtlCol="0">
            <a:spAutoFit/>
          </a:bodyPr>
          <a:lstStyle/>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These are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assumptions, beliefs, and values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that people hold about the system.</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beliefs keep the system in place?”</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Inform mental models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can 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conscious or subconscious</a:t>
            </a:r>
          </a:p>
          <a:p>
            <a:pPr marL="119063" marR="0" lvl="0" indent="-1190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Can resist or support improvement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relative to the change you want to see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2" descr="http://dc.streetsblog.org/wp-content/uploads/2012/11/traffic_ja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1889" y="117401"/>
            <a:ext cx="1613372" cy="12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46691" y="129761"/>
            <a:ext cx="1408558"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Traffic congestion</a:t>
            </a:r>
          </a:p>
        </p:txBody>
      </p:sp>
      <p:sp>
        <p:nvSpPr>
          <p:cNvPr id="11" name="TextBox 10"/>
          <p:cNvSpPr txBox="1"/>
          <p:nvPr/>
        </p:nvSpPr>
        <p:spPr>
          <a:xfrm>
            <a:off x="5324080" y="833108"/>
            <a:ext cx="1514479"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Economic productivity</a:t>
            </a:r>
          </a:p>
        </p:txBody>
      </p:sp>
      <p:sp>
        <p:nvSpPr>
          <p:cNvPr id="12" name="TextBox 11"/>
          <p:cNvSpPr txBox="1"/>
          <p:nvPr/>
        </p:nvSpPr>
        <p:spPr>
          <a:xfrm>
            <a:off x="6127066" y="51673"/>
            <a:ext cx="1422986"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Morbidity &amp; Mortality</a:t>
            </a:r>
          </a:p>
        </p:txBody>
      </p:sp>
      <p:sp>
        <p:nvSpPr>
          <p:cNvPr id="13" name="TextBox 12"/>
          <p:cNvSpPr txBox="1"/>
          <p:nvPr/>
        </p:nvSpPr>
        <p:spPr>
          <a:xfrm>
            <a:off x="4794744" y="54863"/>
            <a:ext cx="1122637"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Quality of life</a:t>
            </a:r>
          </a:p>
        </p:txBody>
      </p:sp>
      <p:sp>
        <p:nvSpPr>
          <p:cNvPr id="16" name="TextBox 15"/>
          <p:cNvSpPr txBox="1"/>
          <p:nvPr/>
        </p:nvSpPr>
        <p:spPr>
          <a:xfrm>
            <a:off x="4335635" y="3230127"/>
            <a:ext cx="1622816" cy="707886"/>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Remote work policies</a:t>
            </a:r>
          </a:p>
        </p:txBody>
      </p:sp>
      <p:pic>
        <p:nvPicPr>
          <p:cNvPr id="17" name="Picture 10" descr="Image result for roads and highway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82511" y="3318672"/>
            <a:ext cx="653754" cy="977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27151" y="3230127"/>
            <a:ext cx="1622816" cy="707886"/>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Existing road networks</a:t>
            </a:r>
          </a:p>
        </p:txBody>
      </p:sp>
      <p:pic>
        <p:nvPicPr>
          <p:cNvPr id="22" name="Picture 4" descr="Pros and Cons of Being a Work-at-Home Paren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424500" y="3313876"/>
            <a:ext cx="1002276" cy="972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City Road and Projects Report for April 19-23 - City of Bellingham"/>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508484" y="2021689"/>
            <a:ext cx="627781" cy="590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27065" y="1961889"/>
            <a:ext cx="1561611"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Highway construction</a:t>
            </a:r>
          </a:p>
        </p:txBody>
      </p:sp>
      <p:pic>
        <p:nvPicPr>
          <p:cNvPr id="26" name="Picture 6" descr="5 Ways to Embrace Your Work Commut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09166" y="2018652"/>
            <a:ext cx="1243583" cy="59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09660" y="1961889"/>
            <a:ext cx="1503385"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People drive to work</a:t>
            </a:r>
          </a:p>
        </p:txBody>
      </p:sp>
      <p:sp>
        <p:nvSpPr>
          <p:cNvPr id="21" name="Rectangle 20"/>
          <p:cNvSpPr/>
          <p:nvPr/>
        </p:nvSpPr>
        <p:spPr>
          <a:xfrm>
            <a:off x="4279900" y="0"/>
            <a:ext cx="7912100" cy="4737100"/>
          </a:xfrm>
          <a:prstGeom prst="rect">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151045" y="5872651"/>
            <a:ext cx="1720616" cy="954107"/>
          </a:xfrm>
          <a:prstGeom prst="rect">
            <a:avLst/>
          </a:prstGeom>
          <a:solidFill>
            <a:srgbClr val="FF99FF"/>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Everyone can drive</a:t>
            </a:r>
          </a:p>
        </p:txBody>
      </p:sp>
      <p:sp>
        <p:nvSpPr>
          <p:cNvPr id="8" name="TextBox 7"/>
          <p:cNvSpPr txBox="1"/>
          <p:nvPr/>
        </p:nvSpPr>
        <p:spPr>
          <a:xfrm>
            <a:off x="7141307" y="4021311"/>
            <a:ext cx="2817509" cy="954107"/>
          </a:xfrm>
          <a:prstGeom prst="rect">
            <a:avLst/>
          </a:prstGeom>
          <a:solidFill>
            <a:srgbClr val="FF99FF"/>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Remote work less productive</a:t>
            </a:r>
          </a:p>
        </p:txBody>
      </p:sp>
      <p:pic>
        <p:nvPicPr>
          <p:cNvPr id="3076" name="Picture 4" descr="Woman Brain Mindset - Free image on Pixabay"/>
          <p:cNvPicPr>
            <a:picLocks noChangeAspect="1" noChangeArrowheads="1"/>
          </p:cNvPicPr>
          <p:nvPr/>
        </p:nvPicPr>
        <p:blipFill rotWithShape="1">
          <a:blip r:embed="rId9" cstate="screen">
            <a:duotone>
              <a:prstClr val="black"/>
              <a:srgbClr val="FF99FF">
                <a:tint val="45000"/>
                <a:satMod val="400000"/>
              </a:srgbClr>
            </a:duotone>
            <a:extLst>
              <a:ext uri="{28A0092B-C50C-407E-A947-70E740481C1C}">
                <a14:useLocalDpi xmlns:a14="http://schemas.microsoft.com/office/drawing/2010/main"/>
              </a:ext>
            </a:extLst>
          </a:blip>
          <a:srcRect/>
          <a:stretch/>
        </p:blipFill>
        <p:spPr bwMode="auto">
          <a:xfrm flipH="1">
            <a:off x="4873764" y="4022089"/>
            <a:ext cx="2211808" cy="2804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8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86"/>
          <a:stretch/>
        </p:blipFill>
        <p:spPr>
          <a:xfrm>
            <a:off x="4279900" y="0"/>
            <a:ext cx="7912100" cy="68707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pic>
        <p:nvPicPr>
          <p:cNvPr id="9" name="Picture 2" descr="http://dc.streetsblog.org/wp-content/uploads/2012/11/traffic_ja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1889" y="117401"/>
            <a:ext cx="1613372" cy="12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46691" y="129761"/>
            <a:ext cx="1408558"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Traffic congestion</a:t>
            </a:r>
          </a:p>
        </p:txBody>
      </p:sp>
      <p:sp>
        <p:nvSpPr>
          <p:cNvPr id="11" name="TextBox 10"/>
          <p:cNvSpPr txBox="1"/>
          <p:nvPr/>
        </p:nvSpPr>
        <p:spPr>
          <a:xfrm>
            <a:off x="5324080" y="833108"/>
            <a:ext cx="1514479"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Economic productivity</a:t>
            </a:r>
          </a:p>
        </p:txBody>
      </p:sp>
      <p:sp>
        <p:nvSpPr>
          <p:cNvPr id="12" name="TextBox 11"/>
          <p:cNvSpPr txBox="1"/>
          <p:nvPr/>
        </p:nvSpPr>
        <p:spPr>
          <a:xfrm>
            <a:off x="6127066" y="51673"/>
            <a:ext cx="1422986"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Morbidity &amp; Mortality</a:t>
            </a:r>
          </a:p>
        </p:txBody>
      </p:sp>
      <p:sp>
        <p:nvSpPr>
          <p:cNvPr id="13" name="TextBox 12"/>
          <p:cNvSpPr txBox="1"/>
          <p:nvPr/>
        </p:nvSpPr>
        <p:spPr>
          <a:xfrm>
            <a:off x="4794744" y="54863"/>
            <a:ext cx="1122637" cy="707886"/>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Quality of life</a:t>
            </a:r>
          </a:p>
        </p:txBody>
      </p:sp>
      <p:sp>
        <p:nvSpPr>
          <p:cNvPr id="15" name="TextBox 14"/>
          <p:cNvSpPr txBox="1"/>
          <p:nvPr/>
        </p:nvSpPr>
        <p:spPr>
          <a:xfrm>
            <a:off x="6044626" y="2107409"/>
            <a:ext cx="1561611"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Highway construction</a:t>
            </a:r>
          </a:p>
        </p:txBody>
      </p:sp>
      <p:sp>
        <p:nvSpPr>
          <p:cNvPr id="20" name="TextBox 19"/>
          <p:cNvSpPr txBox="1"/>
          <p:nvPr/>
        </p:nvSpPr>
        <p:spPr>
          <a:xfrm>
            <a:off x="4443828" y="2101740"/>
            <a:ext cx="1503385" cy="707886"/>
          </a:xfrm>
          <a:prstGeom prst="rect">
            <a:avLst/>
          </a:prstGeom>
          <a:solidFill>
            <a:srgbClr val="CCFF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People drive to work</a:t>
            </a:r>
          </a:p>
        </p:txBody>
      </p:sp>
      <p:sp>
        <p:nvSpPr>
          <p:cNvPr id="7" name="TextBox 6"/>
          <p:cNvSpPr txBox="1"/>
          <p:nvPr/>
        </p:nvSpPr>
        <p:spPr>
          <a:xfrm>
            <a:off x="6432224" y="5273203"/>
            <a:ext cx="1483966" cy="707886"/>
          </a:xfrm>
          <a:prstGeom prst="rect">
            <a:avLst/>
          </a:prstGeom>
          <a:solidFill>
            <a:srgbClr val="FF99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Everyone can drive</a:t>
            </a:r>
          </a:p>
        </p:txBody>
      </p:sp>
      <p:sp>
        <p:nvSpPr>
          <p:cNvPr id="8" name="TextBox 7"/>
          <p:cNvSpPr txBox="1"/>
          <p:nvPr/>
        </p:nvSpPr>
        <p:spPr>
          <a:xfrm>
            <a:off x="4396393" y="5273203"/>
            <a:ext cx="1919338" cy="707886"/>
          </a:xfrm>
          <a:prstGeom prst="rect">
            <a:avLst/>
          </a:prstGeom>
          <a:solidFill>
            <a:srgbClr val="FF99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Remote work less productive</a:t>
            </a:r>
          </a:p>
        </p:txBody>
      </p:sp>
      <p:pic>
        <p:nvPicPr>
          <p:cNvPr id="3076" name="Picture 4" descr="Woman Brain Mindset - Free image on Pixabay"/>
          <p:cNvPicPr>
            <a:picLocks noChangeAspect="1" noChangeArrowheads="1"/>
          </p:cNvPicPr>
          <p:nvPr/>
        </p:nvPicPr>
        <p:blipFill rotWithShape="1">
          <a:blip r:embed="rId5" cstate="screen">
            <a:duotone>
              <a:prstClr val="black"/>
              <a:srgbClr val="FF99FF">
                <a:tint val="45000"/>
                <a:satMod val="400000"/>
              </a:srgbClr>
            </a:duotone>
            <a:extLst>
              <a:ext uri="{28A0092B-C50C-407E-A947-70E740481C1C}">
                <a14:useLocalDpi xmlns:a14="http://schemas.microsoft.com/office/drawing/2010/main"/>
              </a:ext>
            </a:extLst>
          </a:blip>
          <a:srcRect/>
          <a:stretch/>
        </p:blipFill>
        <p:spPr bwMode="auto">
          <a:xfrm flipH="1">
            <a:off x="10622833" y="4880250"/>
            <a:ext cx="1513432" cy="1919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6600" y="2291824"/>
            <a:ext cx="3543300" cy="3785652"/>
          </a:xfrm>
          <a:prstGeom prst="rect">
            <a:avLst/>
          </a:prstGeom>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 way to think about system complexity &amp; identify opportunities for change</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TextBox 23"/>
          <p:cNvSpPr txBox="1"/>
          <p:nvPr/>
        </p:nvSpPr>
        <p:spPr>
          <a:xfrm>
            <a:off x="4335635" y="3230127"/>
            <a:ext cx="1622816" cy="707886"/>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Remote work policies</a:t>
            </a:r>
          </a:p>
        </p:txBody>
      </p:sp>
      <p:pic>
        <p:nvPicPr>
          <p:cNvPr id="25" name="Picture 10" descr="Image result for roads and highway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82511" y="3318672"/>
            <a:ext cx="653754" cy="977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027151" y="3230127"/>
            <a:ext cx="1622816" cy="707886"/>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Existing road networks</a:t>
            </a:r>
          </a:p>
        </p:txBody>
      </p:sp>
      <p:pic>
        <p:nvPicPr>
          <p:cNvPr id="27" name="Picture 4" descr="Pros and Cons of Being a Work-at-Home Parent"/>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424500" y="3313876"/>
            <a:ext cx="1002276" cy="972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2" descr="City Road and Projects Report for April 19-23 - City of Bellingham"/>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508484" y="2021689"/>
            <a:ext cx="627781" cy="590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6" descr="5 Ways to Embrace Your Work Commut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09166" y="2018652"/>
            <a:ext cx="1243583" cy="59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330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86"/>
          <a:stretch/>
        </p:blipFill>
        <p:spPr>
          <a:xfrm>
            <a:off x="4279900" y="0"/>
            <a:ext cx="7912100" cy="6870700"/>
          </a:xfrm>
          <a:prstGeom prst="rect">
            <a:avLst/>
          </a:prstGeom>
        </p:spPr>
      </p:pic>
      <p:sp>
        <p:nvSpPr>
          <p:cNvPr id="2" name="Text Placeholder 1"/>
          <p:cNvSpPr>
            <a:spLocks noGrp="1"/>
          </p:cNvSpPr>
          <p:nvPr>
            <p:ph type="body" sz="quarter" idx="10"/>
          </p:nvPr>
        </p:nvSpPr>
        <p:spPr>
          <a:xfrm>
            <a:off x="1120177" y="129761"/>
            <a:ext cx="3159723" cy="1381539"/>
          </a:xfrm>
        </p:spPr>
        <p:txBody>
          <a:bodyPr>
            <a:noAutofit/>
          </a:bodyPr>
          <a:lstStyle/>
          <a:p>
            <a:pPr algn="r"/>
            <a:r>
              <a:rPr lang="en-US" sz="6000" dirty="0"/>
              <a:t>Systems Iceberg</a:t>
            </a:r>
          </a:p>
        </p:txBody>
      </p:sp>
      <p:sp>
        <p:nvSpPr>
          <p:cNvPr id="5" name="Rectangle 4"/>
          <p:cNvSpPr/>
          <p:nvPr/>
        </p:nvSpPr>
        <p:spPr>
          <a:xfrm>
            <a:off x="40676" y="1892300"/>
            <a:ext cx="4239223" cy="2554545"/>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Increasing leverage for systems change as you go deeper under the surface</a:t>
            </a:r>
            <a:endParaRPr kumimoji="0" lang="en-US" sz="16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Down Arrow 5"/>
          <p:cNvSpPr/>
          <p:nvPr/>
        </p:nvSpPr>
        <p:spPr>
          <a:xfrm>
            <a:off x="4279898" y="117401"/>
            <a:ext cx="2540001" cy="6681947"/>
          </a:xfrm>
          <a:prstGeom prst="downArrow">
            <a:avLst>
              <a:gd name="adj1" fmla="val 74453"/>
              <a:gd name="adj2" fmla="val 3037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FE78D7A-F942-43CC-9294-91371C2E6D32}"/>
              </a:ext>
            </a:extLst>
          </p:cNvPr>
          <p:cNvSpPr txBox="1"/>
          <p:nvPr/>
        </p:nvSpPr>
        <p:spPr>
          <a:xfrm>
            <a:off x="4508501" y="820530"/>
            <a:ext cx="2095500" cy="61927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3337560" algn="l"/>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React</a:t>
            </a:r>
          </a:p>
        </p:txBody>
      </p:sp>
      <p:sp>
        <p:nvSpPr>
          <p:cNvPr id="8" name="TextBox 7">
            <a:extLst>
              <a:ext uri="{FF2B5EF4-FFF2-40B4-BE49-F238E27FC236}">
                <a16:creationId xmlns:a16="http://schemas.microsoft.com/office/drawing/2014/main" id="{A9B197E6-55E8-4DEC-891B-3502D984BD40}"/>
              </a:ext>
            </a:extLst>
          </p:cNvPr>
          <p:cNvSpPr txBox="1"/>
          <p:nvPr/>
        </p:nvSpPr>
        <p:spPr>
          <a:xfrm>
            <a:off x="4508501" y="2124911"/>
            <a:ext cx="2095499" cy="61927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3337560" algn="l"/>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Anticipate</a:t>
            </a:r>
          </a:p>
        </p:txBody>
      </p:sp>
      <p:sp>
        <p:nvSpPr>
          <p:cNvPr id="9" name="TextBox 8">
            <a:extLst>
              <a:ext uri="{FF2B5EF4-FFF2-40B4-BE49-F238E27FC236}">
                <a16:creationId xmlns:a16="http://schemas.microsoft.com/office/drawing/2014/main" id="{C9C235D4-7BE5-4FFB-A403-7360CCCB6FEC}"/>
              </a:ext>
            </a:extLst>
          </p:cNvPr>
          <p:cNvSpPr txBox="1"/>
          <p:nvPr/>
        </p:nvSpPr>
        <p:spPr>
          <a:xfrm>
            <a:off x="4508501" y="3621352"/>
            <a:ext cx="20954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Design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DBBA344-283A-4BC2-8E4B-F0EDDD8E60B7}"/>
              </a:ext>
            </a:extLst>
          </p:cNvPr>
          <p:cNvSpPr txBox="1"/>
          <p:nvPr/>
        </p:nvSpPr>
        <p:spPr>
          <a:xfrm>
            <a:off x="4508501" y="5387398"/>
            <a:ext cx="2095498" cy="59593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3337560" algn="l"/>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Transform</a:t>
            </a:r>
          </a:p>
        </p:txBody>
      </p:sp>
      <p:pic>
        <p:nvPicPr>
          <p:cNvPr id="11" name="Picture 2" descr="http://dc.streetsblog.org/wp-content/uploads/2012/11/traffic_ja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1889" y="117401"/>
            <a:ext cx="1613372" cy="12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Woman Brain Mindset - Free image on Pixabay"/>
          <p:cNvPicPr>
            <a:picLocks noChangeAspect="1" noChangeArrowheads="1"/>
          </p:cNvPicPr>
          <p:nvPr/>
        </p:nvPicPr>
        <p:blipFill rotWithShape="1">
          <a:blip r:embed="rId5" cstate="screen">
            <a:duotone>
              <a:prstClr val="black"/>
              <a:srgbClr val="FF99FF">
                <a:tint val="45000"/>
                <a:satMod val="400000"/>
              </a:srgbClr>
            </a:duotone>
            <a:extLst>
              <a:ext uri="{28A0092B-C50C-407E-A947-70E740481C1C}">
                <a14:useLocalDpi xmlns:a14="http://schemas.microsoft.com/office/drawing/2010/main"/>
              </a:ext>
            </a:extLst>
          </a:blip>
          <a:srcRect/>
          <a:stretch/>
        </p:blipFill>
        <p:spPr bwMode="auto">
          <a:xfrm flipH="1">
            <a:off x="10622833" y="4880250"/>
            <a:ext cx="1513432" cy="1919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0" descr="Image result for roads and highway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82511" y="3318672"/>
            <a:ext cx="653754" cy="977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Pros and Cons of Being a Work-at-Home Parent"/>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424500" y="3313876"/>
            <a:ext cx="1002276" cy="972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ity Road and Projects Report for April 19-23 - City of Bellingham"/>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508484" y="2021689"/>
            <a:ext cx="627781" cy="590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6" descr="5 Ways to Embrace Your Work Commut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09166" y="2018652"/>
            <a:ext cx="1243583" cy="59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27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9B43-C7F7-7B15-B324-481840F64AED}"/>
            </a:ext>
          </a:extLst>
        </p:cNvPr>
        <p:cNvGrpSpPr/>
        <p:nvPr/>
      </p:nvGrpSpPr>
      <p:grpSpPr>
        <a:xfrm>
          <a:off x="0" y="0"/>
          <a:ext cx="0" cy="0"/>
          <a:chOff x="0" y="0"/>
          <a:chExt cx="0" cy="0"/>
        </a:xfrm>
      </p:grpSpPr>
      <p:pic>
        <p:nvPicPr>
          <p:cNvPr id="2" name="CLD Video 2 Scene 4.1">
            <a:hlinkClick r:id="" action="ppaction://media"/>
            <a:extLst>
              <a:ext uri="{FF2B5EF4-FFF2-40B4-BE49-F238E27FC236}">
                <a16:creationId xmlns:a16="http://schemas.microsoft.com/office/drawing/2014/main" id="{2E77D191-9E07-675C-3785-8A521B2F0E38}"/>
              </a:ext>
            </a:extLst>
          </p:cNvPr>
          <p:cNvPicPr>
            <a:picLocks noChangeAspect="1"/>
          </p:cNvPicPr>
          <p:nvPr>
            <a:videoFile r:link="rId1"/>
            <p:extLst>
              <p:ext uri="{DAA4B4D4-6D71-4841-9C94-3DE7FCFB9230}">
                <p14:media xmlns:p14="http://schemas.microsoft.com/office/powerpoint/2010/main" r:embed="rId2">
                  <p14:trim end="18791.6458"/>
                </p14:media>
              </p:ext>
            </p:extLst>
          </p:nvPr>
        </p:nvPicPr>
        <p:blipFill rotWithShape="1">
          <a:blip r:embed="rId5"/>
          <a:srcRect l="13279" t="16089" r="57414" b="18249"/>
          <a:stretch>
            <a:fillRect/>
          </a:stretch>
        </p:blipFill>
        <p:spPr>
          <a:xfrm>
            <a:off x="317014" y="1448650"/>
            <a:ext cx="3917236" cy="4936707"/>
          </a:xfrm>
          <a:prstGeom prst="rect">
            <a:avLst/>
          </a:prstGeom>
        </p:spPr>
      </p:pic>
      <p:pic>
        <p:nvPicPr>
          <p:cNvPr id="3" name="Picture 2">
            <a:extLst>
              <a:ext uri="{FF2B5EF4-FFF2-40B4-BE49-F238E27FC236}">
                <a16:creationId xmlns:a16="http://schemas.microsoft.com/office/drawing/2014/main" id="{B18F32EE-BE46-F8DB-82DF-37B644C18101}"/>
              </a:ext>
            </a:extLst>
          </p:cNvPr>
          <p:cNvPicPr>
            <a:picLocks noChangeAspect="1"/>
          </p:cNvPicPr>
          <p:nvPr/>
        </p:nvPicPr>
        <p:blipFill rotWithShape="1">
          <a:blip r:embed="rId6">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4" name="TextBox 3">
            <a:extLst>
              <a:ext uri="{FF2B5EF4-FFF2-40B4-BE49-F238E27FC236}">
                <a16:creationId xmlns:a16="http://schemas.microsoft.com/office/drawing/2014/main" id="{57AF558B-C282-07DF-C90C-66CBC07A9B87}"/>
              </a:ext>
            </a:extLst>
          </p:cNvPr>
          <p:cNvSpPr txBox="1"/>
          <p:nvPr/>
        </p:nvSpPr>
        <p:spPr>
          <a:xfrm>
            <a:off x="4460241" y="1901068"/>
            <a:ext cx="4819024" cy="4031873"/>
          </a:xfrm>
          <a:prstGeom prst="rect">
            <a:avLst/>
          </a:prstGeom>
          <a:noFill/>
        </p:spPr>
        <p:txBody>
          <a:bodyPr wrap="square">
            <a:spAutoFit/>
          </a:bodyPr>
          <a:lstStyle/>
          <a:p>
            <a:r>
              <a:rPr lang="en-US" sz="3200" b="1" dirty="0"/>
              <a:t>Systems Thinking</a:t>
            </a:r>
          </a:p>
          <a:p>
            <a:endParaRPr lang="en-US" sz="3200" b="1" dirty="0"/>
          </a:p>
          <a:p>
            <a:r>
              <a:rPr lang="en-US" sz="3200" b="1" dirty="0"/>
              <a:t>Scientific Evidence</a:t>
            </a:r>
          </a:p>
          <a:p>
            <a:endParaRPr lang="en-US" sz="3200" b="1" dirty="0"/>
          </a:p>
          <a:p>
            <a:r>
              <a:rPr lang="en-US" sz="3200" b="1" dirty="0"/>
              <a:t>Equitable Solutions</a:t>
            </a:r>
          </a:p>
          <a:p>
            <a:endParaRPr lang="en-US" sz="3200" b="1" dirty="0"/>
          </a:p>
          <a:p>
            <a:r>
              <a:rPr lang="en-US" sz="3200" b="1" dirty="0"/>
              <a:t>Collaboration:</a:t>
            </a:r>
            <a:br>
              <a:rPr lang="en-US" sz="3200" b="1" dirty="0"/>
            </a:br>
            <a:r>
              <a:rPr lang="en-US" sz="3200" b="1" dirty="0"/>
              <a:t>We can do this together!</a:t>
            </a:r>
          </a:p>
        </p:txBody>
      </p:sp>
      <p:sp>
        <p:nvSpPr>
          <p:cNvPr id="5" name="Oval 4">
            <a:extLst>
              <a:ext uri="{FF2B5EF4-FFF2-40B4-BE49-F238E27FC236}">
                <a16:creationId xmlns:a16="http://schemas.microsoft.com/office/drawing/2014/main" id="{AA6F0BAD-7B49-9059-32E4-7096BB3E7F91}"/>
              </a:ext>
            </a:extLst>
          </p:cNvPr>
          <p:cNvSpPr/>
          <p:nvPr/>
        </p:nvSpPr>
        <p:spPr>
          <a:xfrm>
            <a:off x="9731247" y="474122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14C581-CFB5-370D-89F0-6D7FDA4330E9}"/>
              </a:ext>
            </a:extLst>
          </p:cNvPr>
          <p:cNvSpPr/>
          <p:nvPr/>
        </p:nvSpPr>
        <p:spPr>
          <a:xfrm>
            <a:off x="0" y="64132"/>
            <a:ext cx="12192000" cy="1368428"/>
          </a:xfrm>
          <a:prstGeom prst="rect">
            <a:avLst/>
          </a:prstGeom>
        </p:spPr>
        <p:txBody>
          <a:bodyPr vert="horz" lIns="91440" tIns="45720" rIns="91440" bIns="45720" rtlCol="0" anchor="ctr">
            <a:normAutofit lnSpcReduction="1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Surfacing Mindsets:</a:t>
            </a:r>
            <a:br>
              <a:rPr lang="en-US" sz="4400" b="1" dirty="0">
                <a:solidFill>
                  <a:schemeClr val="accent1">
                    <a:lumMod val="75000"/>
                  </a:schemeClr>
                </a:solidFill>
                <a:latin typeface="Arial" pitchFamily="34" charset="0"/>
                <a:ea typeface="+mj-ea"/>
                <a:cs typeface="Arial" pitchFamily="34" charset="0"/>
              </a:rPr>
            </a:br>
            <a:r>
              <a:rPr lang="en-US" sz="4400" b="1" dirty="0">
                <a:solidFill>
                  <a:schemeClr val="accent1">
                    <a:lumMod val="75000"/>
                  </a:schemeClr>
                </a:solidFill>
                <a:latin typeface="Arial" pitchFamily="34" charset="0"/>
                <a:ea typeface="+mj-ea"/>
                <a:cs typeface="Arial" pitchFamily="34" charset="0"/>
              </a:rPr>
              <a:t>How do you think about your work?</a:t>
            </a:r>
          </a:p>
        </p:txBody>
      </p:sp>
    </p:spTree>
    <p:extLst>
      <p:ext uri="{BB962C8B-B14F-4D97-AF65-F5344CB8AC3E}">
        <p14:creationId xmlns:p14="http://schemas.microsoft.com/office/powerpoint/2010/main" val="2170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2F57-BA6F-EA41-8A1F-F5C78EEA20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2017FE-E84D-B6EB-FDE4-8B67CEB50E72}"/>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5" name="Oval 4">
            <a:extLst>
              <a:ext uri="{FF2B5EF4-FFF2-40B4-BE49-F238E27FC236}">
                <a16:creationId xmlns:a16="http://schemas.microsoft.com/office/drawing/2014/main" id="{38507DB9-A344-3F7C-CA58-1DC0DDF421A5}"/>
              </a:ext>
            </a:extLst>
          </p:cNvPr>
          <p:cNvSpPr/>
          <p:nvPr/>
        </p:nvSpPr>
        <p:spPr>
          <a:xfrm>
            <a:off x="9731247" y="474122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DAC41A-F4B9-4D64-AC41-132FCC06E5EA}"/>
              </a:ext>
            </a:extLst>
          </p:cNvPr>
          <p:cNvSpPr/>
          <p:nvPr/>
        </p:nvSpPr>
        <p:spPr>
          <a:xfrm>
            <a:off x="0" y="64132"/>
            <a:ext cx="12192000" cy="1368428"/>
          </a:xfrm>
          <a:prstGeom prst="rect">
            <a:avLst/>
          </a:prstGeom>
        </p:spPr>
        <p:txBody>
          <a:bodyPr vert="horz" lIns="91440" tIns="45720" rIns="91440" bIns="45720" rtlCol="0" anchor="ctr">
            <a:normAutofit lnSpcReduction="1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Surfacing Mindsets:</a:t>
            </a:r>
            <a:br>
              <a:rPr lang="en-US" sz="4400" b="1" dirty="0">
                <a:solidFill>
                  <a:schemeClr val="accent1">
                    <a:lumMod val="75000"/>
                  </a:schemeClr>
                </a:solidFill>
                <a:latin typeface="Arial" pitchFamily="34" charset="0"/>
                <a:ea typeface="+mj-ea"/>
                <a:cs typeface="Arial" pitchFamily="34" charset="0"/>
              </a:rPr>
            </a:br>
            <a:r>
              <a:rPr lang="en-US" sz="4400" b="1" dirty="0">
                <a:solidFill>
                  <a:schemeClr val="accent1">
                    <a:lumMod val="75000"/>
                  </a:schemeClr>
                </a:solidFill>
                <a:latin typeface="Arial" pitchFamily="34" charset="0"/>
                <a:ea typeface="+mj-ea"/>
                <a:cs typeface="Arial" pitchFamily="34" charset="0"/>
              </a:rPr>
              <a:t>How does your community see itself?</a:t>
            </a:r>
          </a:p>
        </p:txBody>
      </p:sp>
      <p:pic>
        <p:nvPicPr>
          <p:cNvPr id="7" name="Picture 6">
            <a:extLst>
              <a:ext uri="{FF2B5EF4-FFF2-40B4-BE49-F238E27FC236}">
                <a16:creationId xmlns:a16="http://schemas.microsoft.com/office/drawing/2014/main" id="{9247865B-3D2C-294F-CA5F-779B38A7D516}"/>
              </a:ext>
            </a:extLst>
          </p:cNvPr>
          <p:cNvPicPr>
            <a:picLocks noChangeAspect="1"/>
          </p:cNvPicPr>
          <p:nvPr/>
        </p:nvPicPr>
        <p:blipFill>
          <a:blip r:embed="rId4"/>
          <a:stretch>
            <a:fillRect/>
          </a:stretch>
        </p:blipFill>
        <p:spPr>
          <a:xfrm>
            <a:off x="314182" y="1542074"/>
            <a:ext cx="3920068" cy="4932091"/>
          </a:xfrm>
          <a:prstGeom prst="rect">
            <a:avLst/>
          </a:prstGeom>
        </p:spPr>
      </p:pic>
      <p:sp>
        <p:nvSpPr>
          <p:cNvPr id="2" name="TextBox 1">
            <a:extLst>
              <a:ext uri="{FF2B5EF4-FFF2-40B4-BE49-F238E27FC236}">
                <a16:creationId xmlns:a16="http://schemas.microsoft.com/office/drawing/2014/main" id="{D71687EC-1E6B-C340-A688-B096461A7E95}"/>
              </a:ext>
            </a:extLst>
          </p:cNvPr>
          <p:cNvSpPr txBox="1"/>
          <p:nvPr/>
        </p:nvSpPr>
        <p:spPr>
          <a:xfrm>
            <a:off x="4460241" y="1901068"/>
            <a:ext cx="4819024" cy="4031873"/>
          </a:xfrm>
          <a:prstGeom prst="rect">
            <a:avLst/>
          </a:prstGeom>
          <a:noFill/>
        </p:spPr>
        <p:txBody>
          <a:bodyPr wrap="square">
            <a:spAutoFit/>
          </a:bodyPr>
          <a:lstStyle/>
          <a:p>
            <a:r>
              <a:rPr lang="en-US" sz="3200" b="1" dirty="0"/>
              <a:t>Community mindset as an input into planning</a:t>
            </a:r>
          </a:p>
          <a:p>
            <a:endParaRPr lang="en-US" sz="3200" b="1" dirty="0"/>
          </a:p>
          <a:p>
            <a:r>
              <a:rPr lang="en-US" sz="3200" b="1" dirty="0"/>
              <a:t>Who do planners talk to and how?</a:t>
            </a:r>
          </a:p>
          <a:p>
            <a:endParaRPr lang="en-US" sz="3200" b="1" dirty="0"/>
          </a:p>
          <a:p>
            <a:r>
              <a:rPr lang="en-US" sz="3200" b="1" dirty="0"/>
              <a:t>How do decision-makers view the systems?</a:t>
            </a:r>
          </a:p>
        </p:txBody>
      </p:sp>
    </p:spTree>
    <p:extLst>
      <p:ext uri="{BB962C8B-B14F-4D97-AF65-F5344CB8AC3E}">
        <p14:creationId xmlns:p14="http://schemas.microsoft.com/office/powerpoint/2010/main" val="3111759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0DBB2-2681-25F2-63EF-25C196FEA2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5A429B-4E3D-0CE3-62A8-7B6F1759B026}"/>
              </a:ext>
            </a:extLst>
          </p:cNvPr>
          <p:cNvSpPr/>
          <p:nvPr/>
        </p:nvSpPr>
        <p:spPr>
          <a:xfrm>
            <a:off x="0" y="64132"/>
            <a:ext cx="12192000" cy="941708"/>
          </a:xfrm>
          <a:prstGeom prst="rect">
            <a:avLst/>
          </a:prstGeom>
        </p:spPr>
        <p:txBody>
          <a:bodyPr vert="horz" lIns="91440" tIns="45720" rIns="91440" bIns="45720" rtlCol="0" anchor="ctr">
            <a:normAutofit/>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Mindsets on Equality &amp; Equity</a:t>
            </a:r>
          </a:p>
        </p:txBody>
      </p:sp>
      <p:pic>
        <p:nvPicPr>
          <p:cNvPr id="2050" name="Picture 2">
            <a:extLst>
              <a:ext uri="{FF2B5EF4-FFF2-40B4-BE49-F238E27FC236}">
                <a16:creationId xmlns:a16="http://schemas.microsoft.com/office/drawing/2014/main" id="{3DDE9667-BDC0-5C8B-9F55-5F399AE96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40" y="1005840"/>
            <a:ext cx="10048240" cy="565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02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lan&#10;&#10;Description automatically generated">
            <a:extLst>
              <a:ext uri="{FF2B5EF4-FFF2-40B4-BE49-F238E27FC236}">
                <a16:creationId xmlns:a16="http://schemas.microsoft.com/office/drawing/2014/main" id="{8FF40F98-A4CC-B447-8C37-27E83D366D58}"/>
              </a:ext>
            </a:extLst>
          </p:cNvPr>
          <p:cNvPicPr>
            <a:picLocks noChangeAspect="1"/>
          </p:cNvPicPr>
          <p:nvPr/>
        </p:nvPicPr>
        <p:blipFill>
          <a:blip r:embed="rId3" r:link="rId4">
            <a:extLst>
              <a:ext uri="{28A0092B-C50C-407E-A947-70E740481C1C}">
                <a14:useLocalDpi xmlns:a14="http://schemas.microsoft.com/office/drawing/2010/main" val="0"/>
              </a:ext>
            </a:extLst>
          </a:blip>
          <a:srcRect t="11683" b="12820"/>
          <a:stretch>
            <a:fillRect/>
          </a:stretch>
        </p:blipFill>
        <p:spPr bwMode="auto">
          <a:xfrm>
            <a:off x="157585" y="1397255"/>
            <a:ext cx="4439919" cy="2519749"/>
          </a:xfrm>
          <a:prstGeom prst="rect">
            <a:avLst/>
          </a:prstGeom>
          <a:noFill/>
          <a:ln w="76200">
            <a:solidFill>
              <a:srgbClr val="4F81BD">
                <a:lumMod val="75000"/>
              </a:srgbClr>
            </a:solidFill>
            <a:miter lim="800000"/>
          </a:ln>
        </p:spPr>
      </p:pic>
      <p:pic>
        <p:nvPicPr>
          <p:cNvPr id="3" name="Picture 2" descr="A map of georgia with different colored states&#10;&#10;Description automatically generated">
            <a:extLst>
              <a:ext uri="{FF2B5EF4-FFF2-40B4-BE49-F238E27FC236}">
                <a16:creationId xmlns:a16="http://schemas.microsoft.com/office/drawing/2014/main" id="{E2130789-C691-2453-1922-44084FE84C18}"/>
              </a:ext>
            </a:extLst>
          </p:cNvPr>
          <p:cNvPicPr>
            <a:picLocks noChangeAspect="1"/>
          </p:cNvPicPr>
          <p:nvPr/>
        </p:nvPicPr>
        <p:blipFill>
          <a:blip r:embed="rId5"/>
          <a:stretch>
            <a:fillRect/>
          </a:stretch>
        </p:blipFill>
        <p:spPr>
          <a:xfrm>
            <a:off x="157585" y="4040505"/>
            <a:ext cx="2597323" cy="2607945"/>
          </a:xfrm>
          <a:prstGeom prst="rect">
            <a:avLst/>
          </a:prstGeom>
        </p:spPr>
      </p:pic>
      <p:pic>
        <p:nvPicPr>
          <p:cNvPr id="4" name="Picture 3" descr="A map of state with different colored states&#10;&#10;Description automatically generated">
            <a:extLst>
              <a:ext uri="{FF2B5EF4-FFF2-40B4-BE49-F238E27FC236}">
                <a16:creationId xmlns:a16="http://schemas.microsoft.com/office/drawing/2014/main" id="{F63C7DC6-A7D8-CE74-3EF5-6123D51042F6}"/>
              </a:ext>
            </a:extLst>
          </p:cNvPr>
          <p:cNvPicPr>
            <a:picLocks noChangeAspect="1"/>
          </p:cNvPicPr>
          <p:nvPr/>
        </p:nvPicPr>
        <p:blipFill>
          <a:blip r:embed="rId6"/>
          <a:stretch>
            <a:fillRect/>
          </a:stretch>
        </p:blipFill>
        <p:spPr>
          <a:xfrm>
            <a:off x="4999909" y="1166811"/>
            <a:ext cx="4007214" cy="5234637"/>
          </a:xfrm>
          <a:prstGeom prst="rect">
            <a:avLst/>
          </a:prstGeom>
        </p:spPr>
      </p:pic>
      <p:pic>
        <p:nvPicPr>
          <p:cNvPr id="6" name="Picture 5">
            <a:extLst>
              <a:ext uri="{FF2B5EF4-FFF2-40B4-BE49-F238E27FC236}">
                <a16:creationId xmlns:a16="http://schemas.microsoft.com/office/drawing/2014/main" id="{9C9FC2E6-802B-94D7-93CC-9C8794B916F5}"/>
              </a:ext>
            </a:extLst>
          </p:cNvPr>
          <p:cNvPicPr>
            <a:picLocks noChangeAspect="1"/>
          </p:cNvPicPr>
          <p:nvPr/>
        </p:nvPicPr>
        <p:blipFill>
          <a:blip r:embed="rId7"/>
          <a:stretch>
            <a:fillRect/>
          </a:stretch>
        </p:blipFill>
        <p:spPr>
          <a:xfrm>
            <a:off x="2992373" y="4093305"/>
            <a:ext cx="1871466" cy="2502344"/>
          </a:xfrm>
          <a:prstGeom prst="rect">
            <a:avLst/>
          </a:prstGeom>
        </p:spPr>
      </p:pic>
      <p:sp>
        <p:nvSpPr>
          <p:cNvPr id="7" name="Rectangle 6">
            <a:extLst>
              <a:ext uri="{FF2B5EF4-FFF2-40B4-BE49-F238E27FC236}">
                <a16:creationId xmlns:a16="http://schemas.microsoft.com/office/drawing/2014/main" id="{F8794F55-B7A1-1433-57D3-E99993F66644}"/>
              </a:ext>
            </a:extLst>
          </p:cNvPr>
          <p:cNvSpPr/>
          <p:nvPr/>
        </p:nvSpPr>
        <p:spPr>
          <a:xfrm>
            <a:off x="0" y="64132"/>
            <a:ext cx="12192000" cy="926378"/>
          </a:xfrm>
          <a:prstGeom prst="rect">
            <a:avLst/>
          </a:prstGeom>
        </p:spPr>
        <p:txBody>
          <a:bodyPr vert="horz" lIns="91440" tIns="45720" rIns="91440" bIns="45720" rtlCol="0" anchor="ctr">
            <a:normAutofit fontScale="77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Structures: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Comprehensive Plans &amp; Health Improvement Plans</a:t>
            </a:r>
            <a:endParaRPr lang="en-US" sz="4400" b="1" dirty="0">
              <a:solidFill>
                <a:schemeClr val="accent1">
                  <a:lumMod val="75000"/>
                </a:schemeClr>
              </a:solidFill>
              <a:latin typeface="Arial" pitchFamily="34" charset="0"/>
              <a:ea typeface="+mj-ea"/>
              <a:cs typeface="Arial" pitchFamily="34" charset="0"/>
            </a:endParaRPr>
          </a:p>
        </p:txBody>
      </p:sp>
      <p:pic>
        <p:nvPicPr>
          <p:cNvPr id="10" name="Picture 9">
            <a:extLst>
              <a:ext uri="{FF2B5EF4-FFF2-40B4-BE49-F238E27FC236}">
                <a16:creationId xmlns:a16="http://schemas.microsoft.com/office/drawing/2014/main" id="{B93833A8-9F9F-541C-8A8C-411BAA1C9676}"/>
              </a:ext>
            </a:extLst>
          </p:cNvPr>
          <p:cNvPicPr>
            <a:picLocks noChangeAspect="1"/>
          </p:cNvPicPr>
          <p:nvPr/>
        </p:nvPicPr>
        <p:blipFill rotWithShape="1">
          <a:blip r:embed="rId8">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11" name="Oval 10">
            <a:extLst>
              <a:ext uri="{FF2B5EF4-FFF2-40B4-BE49-F238E27FC236}">
                <a16:creationId xmlns:a16="http://schemas.microsoft.com/office/drawing/2014/main" id="{64239DAB-F5E3-AFA4-EE57-5957A2C7CC47}"/>
              </a:ext>
            </a:extLst>
          </p:cNvPr>
          <p:cNvSpPr/>
          <p:nvPr/>
        </p:nvSpPr>
        <p:spPr>
          <a:xfrm>
            <a:off x="9823546" y="3607310"/>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07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811FF-AC76-1F53-D7DF-A9B9262F232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2E9D9C3-0FE4-56E8-7AD7-ADA90CA6DAD4}"/>
              </a:ext>
            </a:extLst>
          </p:cNvPr>
          <p:cNvSpPr/>
          <p:nvPr/>
        </p:nvSpPr>
        <p:spPr>
          <a:xfrm>
            <a:off x="0" y="64132"/>
            <a:ext cx="12192000" cy="926378"/>
          </a:xfrm>
          <a:prstGeom prst="rect">
            <a:avLst/>
          </a:prstGeom>
        </p:spPr>
        <p:txBody>
          <a:bodyPr vert="horz" lIns="91440" tIns="45720" rIns="91440" bIns="45720" rtlCol="0" anchor="ctr">
            <a:normAutofit fontScale="77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Structures: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Comp Plans &amp; State (and Local) Health Improvement Plans</a:t>
            </a:r>
            <a:endParaRPr lang="en-US" sz="4400" b="1" dirty="0">
              <a:solidFill>
                <a:schemeClr val="accent1">
                  <a:lumMod val="75000"/>
                </a:schemeClr>
              </a:solidFill>
              <a:latin typeface="Arial" pitchFamily="34" charset="0"/>
              <a:ea typeface="+mj-ea"/>
              <a:cs typeface="Arial" pitchFamily="34" charset="0"/>
            </a:endParaRPr>
          </a:p>
        </p:txBody>
      </p:sp>
      <p:pic>
        <p:nvPicPr>
          <p:cNvPr id="10" name="Picture 9">
            <a:extLst>
              <a:ext uri="{FF2B5EF4-FFF2-40B4-BE49-F238E27FC236}">
                <a16:creationId xmlns:a16="http://schemas.microsoft.com/office/drawing/2014/main" id="{22ADF8A0-B1BF-AEA2-9FA1-727BD9FEB45D}"/>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11" name="Oval 10">
            <a:extLst>
              <a:ext uri="{FF2B5EF4-FFF2-40B4-BE49-F238E27FC236}">
                <a16:creationId xmlns:a16="http://schemas.microsoft.com/office/drawing/2014/main" id="{4FF2A73E-09DD-E6E0-C27B-C445F39ADC55}"/>
              </a:ext>
            </a:extLst>
          </p:cNvPr>
          <p:cNvSpPr/>
          <p:nvPr/>
        </p:nvSpPr>
        <p:spPr>
          <a:xfrm>
            <a:off x="9823546" y="3607310"/>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8DEAC40-9D57-047E-09F1-659DC89BCA2F}"/>
              </a:ext>
            </a:extLst>
          </p:cNvPr>
          <p:cNvSpPr/>
          <p:nvPr/>
        </p:nvSpPr>
        <p:spPr>
          <a:xfrm>
            <a:off x="2642861" y="1267358"/>
            <a:ext cx="640080" cy="175382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A0F3D7-D90A-B383-E3FF-B01193E6026F}"/>
              </a:ext>
            </a:extLst>
          </p:cNvPr>
          <p:cNvPicPr>
            <a:picLocks noChangeAspect="1"/>
          </p:cNvPicPr>
          <p:nvPr/>
        </p:nvPicPr>
        <p:blipFill>
          <a:blip r:embed="rId4"/>
          <a:stretch>
            <a:fillRect/>
          </a:stretch>
        </p:blipFill>
        <p:spPr>
          <a:xfrm>
            <a:off x="555217" y="1127663"/>
            <a:ext cx="1898413" cy="2295933"/>
          </a:xfrm>
          <a:prstGeom prst="rect">
            <a:avLst/>
          </a:prstGeom>
          <a:noFill/>
          <a:ln w="76200">
            <a:solidFill>
              <a:srgbClr val="4F81BD">
                <a:lumMod val="75000"/>
              </a:srgbClr>
            </a:solidFill>
            <a:miter lim="800000"/>
          </a:ln>
        </p:spPr>
      </p:pic>
      <p:pic>
        <p:nvPicPr>
          <p:cNvPr id="5" name="Picture 4">
            <a:extLst>
              <a:ext uri="{FF2B5EF4-FFF2-40B4-BE49-F238E27FC236}">
                <a16:creationId xmlns:a16="http://schemas.microsoft.com/office/drawing/2014/main" id="{48390690-A313-E336-DA9B-559A4CBA76CE}"/>
              </a:ext>
            </a:extLst>
          </p:cNvPr>
          <p:cNvPicPr>
            <a:picLocks noChangeAspect="1"/>
          </p:cNvPicPr>
          <p:nvPr/>
        </p:nvPicPr>
        <p:blipFill>
          <a:blip r:embed="rId5"/>
          <a:stretch>
            <a:fillRect/>
          </a:stretch>
        </p:blipFill>
        <p:spPr>
          <a:xfrm>
            <a:off x="3282940" y="1127663"/>
            <a:ext cx="5913175" cy="2946497"/>
          </a:xfrm>
          <a:prstGeom prst="rect">
            <a:avLst/>
          </a:prstGeom>
        </p:spPr>
      </p:pic>
      <p:pic>
        <p:nvPicPr>
          <p:cNvPr id="8" name="Picture 7">
            <a:extLst>
              <a:ext uri="{FF2B5EF4-FFF2-40B4-BE49-F238E27FC236}">
                <a16:creationId xmlns:a16="http://schemas.microsoft.com/office/drawing/2014/main" id="{D6D1AF2C-FA13-3233-69AE-8FA3F1830B5A}"/>
              </a:ext>
            </a:extLst>
          </p:cNvPr>
          <p:cNvPicPr>
            <a:picLocks noChangeAspect="1"/>
          </p:cNvPicPr>
          <p:nvPr/>
        </p:nvPicPr>
        <p:blipFill>
          <a:blip r:embed="rId6"/>
          <a:stretch>
            <a:fillRect/>
          </a:stretch>
        </p:blipFill>
        <p:spPr>
          <a:xfrm>
            <a:off x="511247" y="4064097"/>
            <a:ext cx="1942383" cy="2590800"/>
          </a:xfrm>
          <a:prstGeom prst="rect">
            <a:avLst/>
          </a:prstGeom>
          <a:noFill/>
          <a:ln w="76200">
            <a:solidFill>
              <a:srgbClr val="4F81BD">
                <a:lumMod val="75000"/>
              </a:srgbClr>
            </a:solidFill>
            <a:miter lim="800000"/>
          </a:ln>
        </p:spPr>
      </p:pic>
      <p:pic>
        <p:nvPicPr>
          <p:cNvPr id="14" name="Picture 13">
            <a:extLst>
              <a:ext uri="{FF2B5EF4-FFF2-40B4-BE49-F238E27FC236}">
                <a16:creationId xmlns:a16="http://schemas.microsoft.com/office/drawing/2014/main" id="{FCF19CEE-8B1E-51A2-456C-5FFFA9672AB0}"/>
              </a:ext>
            </a:extLst>
          </p:cNvPr>
          <p:cNvPicPr>
            <a:picLocks noChangeAspect="1"/>
          </p:cNvPicPr>
          <p:nvPr/>
        </p:nvPicPr>
        <p:blipFill>
          <a:blip r:embed="rId7"/>
          <a:stretch>
            <a:fillRect/>
          </a:stretch>
        </p:blipFill>
        <p:spPr>
          <a:xfrm>
            <a:off x="3273790" y="4132362"/>
            <a:ext cx="5913175" cy="2522535"/>
          </a:xfrm>
          <a:prstGeom prst="rect">
            <a:avLst/>
          </a:prstGeom>
        </p:spPr>
      </p:pic>
      <p:sp>
        <p:nvSpPr>
          <p:cNvPr id="17" name="Arrow: Right 16">
            <a:extLst>
              <a:ext uri="{FF2B5EF4-FFF2-40B4-BE49-F238E27FC236}">
                <a16:creationId xmlns:a16="http://schemas.microsoft.com/office/drawing/2014/main" id="{ACBA56C0-0BB2-5274-95B0-22D573C99623}"/>
              </a:ext>
            </a:extLst>
          </p:cNvPr>
          <p:cNvSpPr/>
          <p:nvPr/>
        </p:nvSpPr>
        <p:spPr>
          <a:xfrm>
            <a:off x="2622941" y="4291524"/>
            <a:ext cx="640080" cy="175382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58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D2FBD-0C77-3877-BE0E-AF2E1585481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040543C-7F76-1C0E-BF1F-AA4258782AFA}"/>
              </a:ext>
            </a:extLst>
          </p:cNvPr>
          <p:cNvSpPr/>
          <p:nvPr/>
        </p:nvSpPr>
        <p:spPr>
          <a:xfrm>
            <a:off x="0" y="64132"/>
            <a:ext cx="12192000" cy="926378"/>
          </a:xfrm>
          <a:prstGeom prst="rect">
            <a:avLst/>
          </a:prstGeom>
        </p:spPr>
        <p:txBody>
          <a:bodyPr vert="horz" lIns="91440" tIns="45720" rIns="91440" bIns="45720" rtlCol="0" anchor="ctr">
            <a:normAutofit fontScale="77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Structures: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Comp Plans &amp; State (and County) Health Improvement Plans</a:t>
            </a:r>
            <a:endParaRPr lang="en-US" sz="4400" b="1" dirty="0">
              <a:solidFill>
                <a:schemeClr val="accent1">
                  <a:lumMod val="75000"/>
                </a:schemeClr>
              </a:solidFill>
              <a:latin typeface="Arial" pitchFamily="34" charset="0"/>
              <a:ea typeface="+mj-ea"/>
              <a:cs typeface="Arial" pitchFamily="34" charset="0"/>
            </a:endParaRPr>
          </a:p>
        </p:txBody>
      </p:sp>
      <p:pic>
        <p:nvPicPr>
          <p:cNvPr id="10" name="Picture 9">
            <a:extLst>
              <a:ext uri="{FF2B5EF4-FFF2-40B4-BE49-F238E27FC236}">
                <a16:creationId xmlns:a16="http://schemas.microsoft.com/office/drawing/2014/main" id="{FCBDA8AD-4349-7903-2CFD-6DD499BE5D1A}"/>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11" name="Oval 10">
            <a:extLst>
              <a:ext uri="{FF2B5EF4-FFF2-40B4-BE49-F238E27FC236}">
                <a16:creationId xmlns:a16="http://schemas.microsoft.com/office/drawing/2014/main" id="{BF30C418-5CA2-19D8-1EEC-AF637E15E940}"/>
              </a:ext>
            </a:extLst>
          </p:cNvPr>
          <p:cNvSpPr/>
          <p:nvPr/>
        </p:nvSpPr>
        <p:spPr>
          <a:xfrm>
            <a:off x="9823546" y="3607310"/>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92229A-B952-F89F-7782-7CE1B6870E0A}"/>
              </a:ext>
            </a:extLst>
          </p:cNvPr>
          <p:cNvSpPr txBox="1"/>
          <p:nvPr/>
        </p:nvSpPr>
        <p:spPr>
          <a:xfrm>
            <a:off x="3074670" y="1306271"/>
            <a:ext cx="6035040" cy="4524315"/>
          </a:xfrm>
          <a:prstGeom prst="rect">
            <a:avLst/>
          </a:prstGeom>
          <a:noFill/>
          <a:ln w="41275">
            <a:solidFill>
              <a:schemeClr val="tx2"/>
            </a:solidFill>
            <a:miter lim="800000"/>
          </a:ln>
        </p:spPr>
        <p:txBody>
          <a:bodyPr wrap="square">
            <a:spAutoFit/>
          </a:bodyPr>
          <a:lstStyle/>
          <a:p>
            <a:pPr algn="l"/>
            <a:r>
              <a:rPr lang="en-US" sz="2400" b="0" i="0" u="none" strike="noStrike" baseline="0" dirty="0">
                <a:solidFill>
                  <a:srgbClr val="2AAAD8"/>
                </a:solidFill>
                <a:latin typeface="SourceSansVariable-Roman"/>
              </a:rPr>
              <a:t>ACTIVE TRANSPORTATION AND ACCESS</a:t>
            </a:r>
          </a:p>
          <a:p>
            <a:pPr algn="l"/>
            <a:r>
              <a:rPr lang="en-US" sz="2400" b="0" i="0" u="none" strike="noStrike" baseline="0" dirty="0">
                <a:solidFill>
                  <a:srgbClr val="2AAAD8"/>
                </a:solidFill>
                <a:latin typeface="SourceSansVariable-Roman"/>
              </a:rPr>
              <a:t>TO TRANSIT</a:t>
            </a:r>
          </a:p>
          <a:p>
            <a:pPr algn="l"/>
            <a:r>
              <a:rPr lang="en-US" sz="2400" b="0" i="0" u="none" strike="noStrike" baseline="0" dirty="0">
                <a:solidFill>
                  <a:srgbClr val="1A1A1A"/>
                </a:solidFill>
                <a:latin typeface="SourceSansVariable-Roman"/>
              </a:rPr>
              <a:t>Planning for the future of the City of Lawrenceville incorporates a holistic view of transportation. Infrastructure such as sidewalks, bike lanes, and trails are necessary for non-motorized modes of transportation such as walking and biking. </a:t>
            </a:r>
            <a:r>
              <a:rPr lang="en-US" sz="2400" b="1" i="1" u="none" strike="noStrike" baseline="0" dirty="0">
                <a:solidFill>
                  <a:srgbClr val="1A1A1A"/>
                </a:solidFill>
                <a:latin typeface="SourceSansVariable-Roman"/>
              </a:rPr>
              <a:t>These active modes of transportation foster active, healthy lifestyles, an increased quality of life, and can lead to reduced emissions which can improve air quality</a:t>
            </a:r>
            <a:r>
              <a:rPr lang="en-US" sz="2400" b="0" i="0" u="none" strike="noStrike" baseline="0" dirty="0">
                <a:solidFill>
                  <a:srgbClr val="1A1A1A"/>
                </a:solidFill>
                <a:latin typeface="SourceSansVariable-Roman"/>
              </a:rPr>
              <a:t> for the city’s residents.</a:t>
            </a:r>
            <a:endParaRPr lang="en-US" sz="3200" dirty="0">
              <a:highlight>
                <a:srgbClr val="FFFF00"/>
              </a:highlight>
            </a:endParaRPr>
          </a:p>
        </p:txBody>
      </p:sp>
      <p:sp>
        <p:nvSpPr>
          <p:cNvPr id="16" name="Arrow: Right 15">
            <a:extLst>
              <a:ext uri="{FF2B5EF4-FFF2-40B4-BE49-F238E27FC236}">
                <a16:creationId xmlns:a16="http://schemas.microsoft.com/office/drawing/2014/main" id="{2B627B6A-7D99-9754-18D6-B8DCAE7B68D5}"/>
              </a:ext>
            </a:extLst>
          </p:cNvPr>
          <p:cNvSpPr/>
          <p:nvPr/>
        </p:nvSpPr>
        <p:spPr>
          <a:xfrm>
            <a:off x="2514801" y="2730398"/>
            <a:ext cx="640080" cy="175382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789970-7D51-E7E7-7DE5-97798B3053BE}"/>
              </a:ext>
            </a:extLst>
          </p:cNvPr>
          <p:cNvPicPr>
            <a:picLocks noChangeAspect="1"/>
          </p:cNvPicPr>
          <p:nvPr/>
        </p:nvPicPr>
        <p:blipFill>
          <a:blip r:embed="rId4"/>
          <a:stretch>
            <a:fillRect/>
          </a:stretch>
        </p:blipFill>
        <p:spPr>
          <a:xfrm>
            <a:off x="238729" y="2369165"/>
            <a:ext cx="2395718" cy="2772094"/>
          </a:xfrm>
          <a:prstGeom prst="rect">
            <a:avLst/>
          </a:prstGeom>
          <a:noFill/>
          <a:ln w="76200">
            <a:solidFill>
              <a:srgbClr val="4F81BD">
                <a:lumMod val="75000"/>
              </a:srgbClr>
            </a:solidFill>
            <a:miter lim="800000"/>
          </a:ln>
        </p:spPr>
      </p:pic>
    </p:spTree>
    <p:extLst>
      <p:ext uri="{BB962C8B-B14F-4D97-AF65-F5344CB8AC3E}">
        <p14:creationId xmlns:p14="http://schemas.microsoft.com/office/powerpoint/2010/main" val="4572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techfresh.net/wp-content/uploads/2008/03/vintage-camera-clo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7304" y="1108838"/>
            <a:ext cx="3891456" cy="3891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45166" y="1868434"/>
            <a:ext cx="354986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Images of Impacts</a:t>
            </a:r>
          </a:p>
        </p:txBody>
      </p:sp>
    </p:spTree>
    <p:extLst>
      <p:ext uri="{BB962C8B-B14F-4D97-AF65-F5344CB8AC3E}">
        <p14:creationId xmlns:p14="http://schemas.microsoft.com/office/powerpoint/2010/main" val="2381453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B73B3-5097-9495-15CB-41238D5186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610F77-9BF5-8B55-C69A-0151E2432A92}"/>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3" name="Oval 2">
            <a:extLst>
              <a:ext uri="{FF2B5EF4-FFF2-40B4-BE49-F238E27FC236}">
                <a16:creationId xmlns:a16="http://schemas.microsoft.com/office/drawing/2014/main" id="{9461E863-83B5-C5C6-1FD0-11DCF409F721}"/>
              </a:ext>
            </a:extLst>
          </p:cNvPr>
          <p:cNvSpPr/>
          <p:nvPr/>
        </p:nvSpPr>
        <p:spPr>
          <a:xfrm>
            <a:off x="9823546" y="252876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905446-2CC4-A493-7B0A-A336B01DE337}"/>
              </a:ext>
            </a:extLst>
          </p:cNvPr>
          <p:cNvSpPr/>
          <p:nvPr/>
        </p:nvSpPr>
        <p:spPr>
          <a:xfrm>
            <a:off x="0" y="64132"/>
            <a:ext cx="12192000" cy="926378"/>
          </a:xfrm>
          <a:prstGeom prst="rect">
            <a:avLst/>
          </a:prstGeom>
        </p:spPr>
        <p:txBody>
          <a:bodyPr vert="horz" lIns="91440" tIns="45720" rIns="91440" bIns="45720" rtlCol="0" anchor="ctr">
            <a:normAutofit fontScale="77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Behaviors: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Applying Tools &amp; Strategies / Implementing Plans</a:t>
            </a:r>
            <a:endParaRPr lang="en-US" sz="4400" b="1" dirty="0">
              <a:solidFill>
                <a:schemeClr val="accent1">
                  <a:lumMod val="75000"/>
                </a:schemeClr>
              </a:solidFill>
              <a:latin typeface="Arial" pitchFamily="34" charset="0"/>
              <a:ea typeface="+mj-ea"/>
              <a:cs typeface="Arial" pitchFamily="34" charset="0"/>
            </a:endParaRPr>
          </a:p>
        </p:txBody>
      </p:sp>
      <p:pic>
        <p:nvPicPr>
          <p:cNvPr id="7" name="Picture 6">
            <a:extLst>
              <a:ext uri="{FF2B5EF4-FFF2-40B4-BE49-F238E27FC236}">
                <a16:creationId xmlns:a16="http://schemas.microsoft.com/office/drawing/2014/main" id="{40C462FF-E7FA-5EA8-C28E-A47E7DE18C61}"/>
              </a:ext>
            </a:extLst>
          </p:cNvPr>
          <p:cNvPicPr>
            <a:picLocks noChangeAspect="1"/>
          </p:cNvPicPr>
          <p:nvPr/>
        </p:nvPicPr>
        <p:blipFill>
          <a:blip r:embed="rId4"/>
          <a:stretch>
            <a:fillRect/>
          </a:stretch>
        </p:blipFill>
        <p:spPr>
          <a:xfrm>
            <a:off x="0" y="3050400"/>
            <a:ext cx="9279264" cy="3007565"/>
          </a:xfrm>
          <a:prstGeom prst="rect">
            <a:avLst/>
          </a:prstGeom>
        </p:spPr>
      </p:pic>
      <p:sp>
        <p:nvSpPr>
          <p:cNvPr id="10" name="TextBox 9">
            <a:extLst>
              <a:ext uri="{FF2B5EF4-FFF2-40B4-BE49-F238E27FC236}">
                <a16:creationId xmlns:a16="http://schemas.microsoft.com/office/drawing/2014/main" id="{89022F56-C394-D364-AEC0-7B411EE2465A}"/>
              </a:ext>
            </a:extLst>
          </p:cNvPr>
          <p:cNvSpPr txBox="1"/>
          <p:nvPr/>
        </p:nvSpPr>
        <p:spPr>
          <a:xfrm>
            <a:off x="299720" y="1225818"/>
            <a:ext cx="8722360" cy="1569660"/>
          </a:xfrm>
          <a:prstGeom prst="rect">
            <a:avLst/>
          </a:prstGeom>
          <a:noFill/>
        </p:spPr>
        <p:txBody>
          <a:bodyPr wrap="square" rtlCol="0">
            <a:spAutoFit/>
          </a:bodyPr>
          <a:lstStyle/>
          <a:p>
            <a:r>
              <a:rPr lang="en-US" sz="3200" b="1" kern="1200" dirty="0">
                <a:solidFill>
                  <a:schemeClr val="tx1"/>
                </a:solidFill>
                <a:latin typeface="+mn-lt"/>
                <a:ea typeface="+mn-ea"/>
                <a:cs typeface="+mn-cs"/>
              </a:rPr>
              <a:t>The Community Work Program translates the structure of the plan into actionable system behaviors</a:t>
            </a:r>
          </a:p>
        </p:txBody>
      </p:sp>
    </p:spTree>
    <p:extLst>
      <p:ext uri="{BB962C8B-B14F-4D97-AF65-F5344CB8AC3E}">
        <p14:creationId xmlns:p14="http://schemas.microsoft.com/office/powerpoint/2010/main" val="709313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98E26-9255-F4ED-D226-2E44A75CEBCA}"/>
            </a:ext>
          </a:extLst>
        </p:cNvPr>
        <p:cNvGrpSpPr/>
        <p:nvPr/>
      </p:nvGrpSpPr>
      <p:grpSpPr>
        <a:xfrm>
          <a:off x="0" y="0"/>
          <a:ext cx="0" cy="0"/>
          <a:chOff x="0" y="0"/>
          <a:chExt cx="0" cy="0"/>
        </a:xfrm>
      </p:grpSpPr>
      <p:pic>
        <p:nvPicPr>
          <p:cNvPr id="11" name="Picture 10" descr="Framework | odphp.health.gov">
            <a:extLst>
              <a:ext uri="{FF2B5EF4-FFF2-40B4-BE49-F238E27FC236}">
                <a16:creationId xmlns:a16="http://schemas.microsoft.com/office/drawing/2014/main" id="{52CC00D4-648D-57D8-6CA0-DE50C798C7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2560" y="876771"/>
            <a:ext cx="5796563" cy="5796563"/>
          </a:xfrm>
          <a:prstGeom prst="rect">
            <a:avLst/>
          </a:prstGeom>
          <a:noFill/>
          <a:ln>
            <a:noFill/>
          </a:ln>
        </p:spPr>
      </p:pic>
      <p:sp>
        <p:nvSpPr>
          <p:cNvPr id="12" name="TextBox 11">
            <a:extLst>
              <a:ext uri="{FF2B5EF4-FFF2-40B4-BE49-F238E27FC236}">
                <a16:creationId xmlns:a16="http://schemas.microsoft.com/office/drawing/2014/main" id="{FD6D8667-F9DA-E8AF-18CE-14D6A8936DC4}"/>
              </a:ext>
            </a:extLst>
          </p:cNvPr>
          <p:cNvSpPr txBox="1"/>
          <p:nvPr/>
        </p:nvSpPr>
        <p:spPr>
          <a:xfrm>
            <a:off x="0" y="6488668"/>
            <a:ext cx="1849120" cy="369332"/>
          </a:xfrm>
          <a:prstGeom prst="rect">
            <a:avLst/>
          </a:prstGeom>
          <a:noFill/>
        </p:spPr>
        <p:txBody>
          <a:bodyPr wrap="square" rtlCol="0">
            <a:spAutoFit/>
          </a:bodyPr>
          <a:lstStyle/>
          <a:p>
            <a:r>
              <a:rPr lang="en-US" dirty="0"/>
              <a:t>Vital Conditions</a:t>
            </a:r>
          </a:p>
        </p:txBody>
      </p:sp>
      <p:pic>
        <p:nvPicPr>
          <p:cNvPr id="3" name="Picture 2">
            <a:extLst>
              <a:ext uri="{FF2B5EF4-FFF2-40B4-BE49-F238E27FC236}">
                <a16:creationId xmlns:a16="http://schemas.microsoft.com/office/drawing/2014/main" id="{7355687B-CC7D-229A-864E-DD18AE8703C5}"/>
              </a:ext>
            </a:extLst>
          </p:cNvPr>
          <p:cNvPicPr>
            <a:picLocks noChangeAspect="1"/>
          </p:cNvPicPr>
          <p:nvPr/>
        </p:nvPicPr>
        <p:blipFill rotWithShape="1">
          <a:blip r:embed="rId4">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4" name="Oval 3">
            <a:extLst>
              <a:ext uri="{FF2B5EF4-FFF2-40B4-BE49-F238E27FC236}">
                <a16:creationId xmlns:a16="http://schemas.microsoft.com/office/drawing/2014/main" id="{B4FF352F-B61E-113C-8124-5A76160D9B48}"/>
              </a:ext>
            </a:extLst>
          </p:cNvPr>
          <p:cNvSpPr/>
          <p:nvPr/>
        </p:nvSpPr>
        <p:spPr>
          <a:xfrm>
            <a:off x="9823546" y="252876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F26849-00E6-7469-CE41-7CF8C785C7CF}"/>
              </a:ext>
            </a:extLst>
          </p:cNvPr>
          <p:cNvSpPr/>
          <p:nvPr/>
        </p:nvSpPr>
        <p:spPr>
          <a:xfrm>
            <a:off x="0" y="64132"/>
            <a:ext cx="12192000" cy="926378"/>
          </a:xfrm>
          <a:prstGeom prst="rect">
            <a:avLst/>
          </a:prstGeom>
        </p:spPr>
        <p:txBody>
          <a:bodyPr vert="horz" lIns="91440" tIns="45720" rIns="91440" bIns="45720" rtlCol="0" anchor="ctr">
            <a:normAutofit fontScale="62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Behaviors: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Encouraging Equitable Distribution of and Access to the Vital Conditions</a:t>
            </a:r>
            <a:endParaRPr lang="en-US" sz="4400" b="1" dirty="0">
              <a:solidFill>
                <a:schemeClr val="accent1">
                  <a:lumMod val="75000"/>
                </a:schemeClr>
              </a:solidFill>
              <a:latin typeface="Arial" pitchFamily="34" charset="0"/>
              <a:ea typeface="+mj-ea"/>
              <a:cs typeface="Arial" pitchFamily="34" charset="0"/>
            </a:endParaRPr>
          </a:p>
        </p:txBody>
      </p:sp>
    </p:spTree>
    <p:extLst>
      <p:ext uri="{BB962C8B-B14F-4D97-AF65-F5344CB8AC3E}">
        <p14:creationId xmlns:p14="http://schemas.microsoft.com/office/powerpoint/2010/main" val="264102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1901-01DF-7DFA-1303-E6BB4689EC5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CE1DA0C-15E0-13F2-B5E7-A35A2D38B5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608" y="1069961"/>
            <a:ext cx="8757923" cy="5662024"/>
          </a:xfrm>
          <a:prstGeom prst="rect">
            <a:avLst/>
          </a:prstGeom>
          <a:noFill/>
          <a:ln w="76200">
            <a:noFill/>
            <a:miter lim="800000"/>
          </a:ln>
        </p:spPr>
      </p:pic>
      <p:sp>
        <p:nvSpPr>
          <p:cNvPr id="9" name="Rectangle 8">
            <a:extLst>
              <a:ext uri="{FF2B5EF4-FFF2-40B4-BE49-F238E27FC236}">
                <a16:creationId xmlns:a16="http://schemas.microsoft.com/office/drawing/2014/main" id="{362A78E6-9B78-9FC9-1D63-5D123AD32165}"/>
              </a:ext>
            </a:extLst>
          </p:cNvPr>
          <p:cNvSpPr/>
          <p:nvPr/>
        </p:nvSpPr>
        <p:spPr>
          <a:xfrm>
            <a:off x="0" y="6608875"/>
            <a:ext cx="914693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http://www.naccho.org/uploads/downloadable-resources/Programs/Community-Health/factsheet_hiap_dec2014-1.pdf</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A32CB13C-EF4F-53A3-CFAF-F2353DCD8A79}"/>
              </a:ext>
            </a:extLst>
          </p:cNvPr>
          <p:cNvPicPr>
            <a:picLocks noChangeAspect="1"/>
          </p:cNvPicPr>
          <p:nvPr/>
        </p:nvPicPr>
        <p:blipFill rotWithShape="1">
          <a:blip r:embed="rId5">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3" name="Oval 2">
            <a:extLst>
              <a:ext uri="{FF2B5EF4-FFF2-40B4-BE49-F238E27FC236}">
                <a16:creationId xmlns:a16="http://schemas.microsoft.com/office/drawing/2014/main" id="{797CD0A9-43A4-B3F1-4D9E-2F1006255162}"/>
              </a:ext>
            </a:extLst>
          </p:cNvPr>
          <p:cNvSpPr/>
          <p:nvPr/>
        </p:nvSpPr>
        <p:spPr>
          <a:xfrm>
            <a:off x="9823546" y="252876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BEE8E4-235B-BB38-37D9-0EB5D329C5BC}"/>
              </a:ext>
            </a:extLst>
          </p:cNvPr>
          <p:cNvSpPr/>
          <p:nvPr/>
        </p:nvSpPr>
        <p:spPr>
          <a:xfrm>
            <a:off x="0" y="64132"/>
            <a:ext cx="12192000" cy="926378"/>
          </a:xfrm>
          <a:prstGeom prst="rect">
            <a:avLst/>
          </a:prstGeom>
        </p:spPr>
        <p:txBody>
          <a:bodyPr vert="horz" lIns="91440" tIns="45720" rIns="91440" bIns="45720" rtlCol="0" anchor="ctr">
            <a:normAutofit fontScale="77500" lnSpcReduction="20000"/>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System Behaviors:</a:t>
            </a:r>
            <a:br>
              <a:rPr lang="en-US" sz="4400" b="1" dirty="0">
                <a:solidFill>
                  <a:schemeClr val="accent1">
                    <a:lumMod val="75000"/>
                  </a:schemeClr>
                </a:solidFill>
                <a:latin typeface="Arial" pitchFamily="34" charset="0"/>
                <a:ea typeface="+mj-ea"/>
                <a:cs typeface="Arial" pitchFamily="34" charset="0"/>
              </a:rPr>
            </a:br>
            <a:r>
              <a:rPr lang="en-US" sz="4100" b="1" dirty="0">
                <a:solidFill>
                  <a:schemeClr val="accent1">
                    <a:lumMod val="75000"/>
                  </a:schemeClr>
                </a:solidFill>
                <a:latin typeface="Arial" pitchFamily="34" charset="0"/>
                <a:ea typeface="+mj-ea"/>
                <a:cs typeface="Arial" pitchFamily="34" charset="0"/>
              </a:rPr>
              <a:t>Applying Tools &amp; Strategies / Implementing Plans</a:t>
            </a:r>
            <a:endParaRPr lang="en-US" sz="4400" b="1" dirty="0">
              <a:solidFill>
                <a:schemeClr val="accent1">
                  <a:lumMod val="75000"/>
                </a:schemeClr>
              </a:solidFill>
              <a:latin typeface="Arial" pitchFamily="34" charset="0"/>
              <a:ea typeface="+mj-ea"/>
              <a:cs typeface="Arial" pitchFamily="34" charset="0"/>
            </a:endParaRPr>
          </a:p>
        </p:txBody>
      </p:sp>
    </p:spTree>
    <p:extLst>
      <p:ext uri="{BB962C8B-B14F-4D97-AF65-F5344CB8AC3E}">
        <p14:creationId xmlns:p14="http://schemas.microsoft.com/office/powerpoint/2010/main" val="4294735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2879" y="1430927"/>
            <a:ext cx="5810863" cy="3046988"/>
          </a:xfrm>
          <a:prstGeom prst="rect">
            <a:avLst/>
          </a:prstGeom>
          <a:noFill/>
        </p:spPr>
        <p:txBody>
          <a:bodyPr wrap="square" rtlCol="0">
            <a:spAutoFit/>
          </a:bodyPr>
          <a:lstStyle/>
          <a:p>
            <a:r>
              <a:rPr lang="en-US" sz="4800" b="1" dirty="0">
                <a:solidFill>
                  <a:srgbClr val="4F81BD">
                    <a:lumMod val="75000"/>
                  </a:srgbClr>
                </a:solidFill>
                <a:latin typeface="Arial" pitchFamily="34" charset="0"/>
                <a:cs typeface="Arial" pitchFamily="34" charset="0"/>
              </a:rPr>
              <a:t>Health Impact Assessment (HIA):</a:t>
            </a:r>
          </a:p>
          <a:p>
            <a:r>
              <a:rPr lang="en-US" sz="4800" b="1" dirty="0">
                <a:solidFill>
                  <a:srgbClr val="4F81BD">
                    <a:lumMod val="75000"/>
                  </a:srgbClr>
                </a:solidFill>
                <a:latin typeface="Arial" pitchFamily="34" charset="0"/>
                <a:cs typeface="Arial" pitchFamily="34" charset="0"/>
              </a:rPr>
              <a:t>A Tool for Collaboration</a:t>
            </a:r>
          </a:p>
        </p:txBody>
      </p:sp>
      <p:pic>
        <p:nvPicPr>
          <p:cNvPr id="6" name="Picture 5">
            <a:extLst>
              <a:ext uri="{FF2B5EF4-FFF2-40B4-BE49-F238E27FC236}">
                <a16:creationId xmlns:a16="http://schemas.microsoft.com/office/drawing/2014/main" id="{27E62D93-D17C-5A46-B3FB-04649CB6E2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1748" y="344127"/>
            <a:ext cx="4270927" cy="5722375"/>
          </a:xfrm>
          <a:prstGeom prst="rect">
            <a:avLst/>
          </a:prstGeom>
          <a:noFill/>
          <a:ln w="76200">
            <a:solidFill>
              <a:srgbClr val="4F81BD">
                <a:lumMod val="75000"/>
              </a:srgbClr>
            </a:solidFill>
            <a:miter lim="800000"/>
          </a:ln>
        </p:spPr>
      </p:pic>
      <p:sp>
        <p:nvSpPr>
          <p:cNvPr id="8" name="TextBox 7">
            <a:extLst>
              <a:ext uri="{FF2B5EF4-FFF2-40B4-BE49-F238E27FC236}">
                <a16:creationId xmlns:a16="http://schemas.microsoft.com/office/drawing/2014/main" id="{0A38F74A-A3F3-1950-6077-1788977EBAB0}"/>
              </a:ext>
            </a:extLst>
          </p:cNvPr>
          <p:cNvSpPr txBox="1"/>
          <p:nvPr/>
        </p:nvSpPr>
        <p:spPr>
          <a:xfrm>
            <a:off x="0" y="6596390"/>
            <a:ext cx="5958348" cy="261610"/>
          </a:xfrm>
          <a:prstGeom prst="rect">
            <a:avLst/>
          </a:prstGeom>
          <a:noFill/>
        </p:spPr>
        <p:txBody>
          <a:bodyPr wrap="square">
            <a:spAutoFit/>
          </a:bodyPr>
          <a:lstStyle/>
          <a:p>
            <a:r>
              <a:rPr lang="en-US" sz="1100" i="1" dirty="0">
                <a:hlinkClick r:id="rId4"/>
              </a:rPr>
              <a:t>https://hiasociety.org/resources/Documents/HIA%20ME-%20PS%20v4%202022.pdf</a:t>
            </a:r>
            <a:r>
              <a:rPr lang="en-US" sz="1100" i="1" dirty="0"/>
              <a:t> </a:t>
            </a:r>
          </a:p>
        </p:txBody>
      </p:sp>
    </p:spTree>
    <p:extLst>
      <p:ext uri="{BB962C8B-B14F-4D97-AF65-F5344CB8AC3E}">
        <p14:creationId xmlns:p14="http://schemas.microsoft.com/office/powerpoint/2010/main" val="2880918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0" y="248166"/>
            <a:ext cx="12192000" cy="701675"/>
          </a:xfrm>
        </p:spPr>
        <p:txBody>
          <a:bodyPr wrap="square">
            <a:spAutoFit/>
          </a:bodyPr>
          <a:lstStyle/>
          <a:p>
            <a:pPr algn="ctr"/>
            <a:r>
              <a:rPr lang="en-US" b="1" dirty="0">
                <a:latin typeface="Arial" panose="020B0604020202020204" pitchFamily="34" charset="0"/>
                <a:ea typeface="+mn-ea"/>
                <a:cs typeface="Arial" panose="020B0604020202020204" pitchFamily="34" charset="0"/>
              </a:rPr>
              <a:t>What is HIA?</a:t>
            </a:r>
          </a:p>
        </p:txBody>
      </p:sp>
      <p:sp>
        <p:nvSpPr>
          <p:cNvPr id="5" name="Rectangle 4"/>
          <p:cNvSpPr/>
          <p:nvPr/>
        </p:nvSpPr>
        <p:spPr>
          <a:xfrm>
            <a:off x="5832909" y="6304547"/>
            <a:ext cx="1126156" cy="30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45CED51-72BB-769B-0CC6-7BBA607976DE}"/>
              </a:ext>
            </a:extLst>
          </p:cNvPr>
          <p:cNvSpPr txBox="1"/>
          <p:nvPr/>
        </p:nvSpPr>
        <p:spPr>
          <a:xfrm>
            <a:off x="543310" y="1185822"/>
            <a:ext cx="5552690" cy="4098558"/>
          </a:xfrm>
          <a:prstGeom prst="rect">
            <a:avLst/>
          </a:prstGeom>
        </p:spPr>
        <p:txBody>
          <a:bodyPr wrap="square">
            <a:spAutoFit/>
          </a:bodyPr>
          <a:lstStyle>
            <a:defPPr>
              <a:defRPr lang="en-US"/>
            </a:defPPr>
            <a:lvl1pPr marL="228600" marR="0" lvl="0" indent="-228600" fontAlgn="auto">
              <a:lnSpc>
                <a:spcPct val="90000"/>
              </a:lnSpc>
              <a:spcBef>
                <a:spcPts val="1000"/>
              </a:spcBef>
              <a:spcAft>
                <a:spcPts val="0"/>
              </a:spcAft>
              <a:buClrTx/>
              <a:buSzTx/>
              <a:buFont typeface="Arial" panose="020B0604020202020204" pitchFamily="34" charset="0"/>
              <a:buChar char="•"/>
              <a:tabLst/>
              <a:defRPr sz="2400" b="1">
                <a:solidFill>
                  <a:prstClr val="black"/>
                </a:solidFill>
                <a:latin typeface="Arial" panose="020B0604020202020204" pitchFamily="34" charset="0"/>
                <a:ea typeface="ＭＳ Ｐゴシック" charset="0"/>
                <a:cs typeface="Arial" panose="020B0604020202020204" pitchFamily="34" charset="0"/>
              </a:defRPr>
            </a:lvl1pPr>
          </a:lstStyle>
          <a:p>
            <a:pPr marL="0" indent="0" algn="ctr">
              <a:buNone/>
            </a:pPr>
            <a:r>
              <a:rPr lang="en-US" sz="2800" u="sng" dirty="0"/>
              <a:t>Definition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HIA is a structured process that uses scientific data, professional expertise, and stakeholder input to identify and evaluate public health consequences of proposals and suggests actions that could be taken to minimize adverse health impacts and optimize beneficial ones.</a:t>
            </a:r>
            <a:endPar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2EDF61B7-50DA-8BD8-4294-1779771343F9}"/>
              </a:ext>
            </a:extLst>
          </p:cNvPr>
          <p:cNvSpPr txBox="1"/>
          <p:nvPr/>
        </p:nvSpPr>
        <p:spPr>
          <a:xfrm>
            <a:off x="6395987" y="1185822"/>
            <a:ext cx="5288368" cy="3448123"/>
          </a:xfrm>
          <a:prstGeom prst="rect">
            <a:avLst/>
          </a:prstGeom>
        </p:spPr>
        <p:txBody>
          <a:bodyPr wrap="square">
            <a:spAutoFit/>
          </a:bodyPr>
          <a:lstStyle>
            <a:defPPr>
              <a:defRPr lang="en-US"/>
            </a:defPPr>
            <a:lvl1pPr marL="228600" marR="0" lvl="0" indent="-228600" fontAlgn="auto">
              <a:lnSpc>
                <a:spcPct val="90000"/>
              </a:lnSpc>
              <a:spcBef>
                <a:spcPts val="1000"/>
              </a:spcBef>
              <a:spcAft>
                <a:spcPts val="0"/>
              </a:spcAft>
              <a:buClrTx/>
              <a:buSzTx/>
              <a:buFont typeface="Arial" panose="020B0604020202020204" pitchFamily="34" charset="0"/>
              <a:buChar char="•"/>
              <a:tabLst/>
              <a:defRPr sz="2400" b="1">
                <a:solidFill>
                  <a:prstClr val="black"/>
                </a:solidFill>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Values</a:t>
            </a:r>
          </a:p>
          <a:p>
            <a:r>
              <a:rPr lang="en-US" sz="2800" b="0" dirty="0"/>
              <a:t>Democracy</a:t>
            </a:r>
          </a:p>
          <a:p>
            <a:r>
              <a:rPr lang="en-US" sz="2800" b="0" dirty="0"/>
              <a:t>Equity</a:t>
            </a:r>
          </a:p>
          <a:p>
            <a:r>
              <a:rPr lang="en-US" sz="2800" b="0" dirty="0"/>
              <a:t>Sustainable Development</a:t>
            </a:r>
          </a:p>
          <a:p>
            <a:r>
              <a:rPr lang="en-US" sz="2800" b="0" dirty="0"/>
              <a:t>Ethical Use of Evidence</a:t>
            </a:r>
          </a:p>
          <a:p>
            <a:r>
              <a:rPr lang="en-US" sz="2800" b="0" dirty="0"/>
              <a:t>Comprehensive Approach to Health</a:t>
            </a:r>
          </a:p>
        </p:txBody>
      </p:sp>
    </p:spTree>
    <p:extLst>
      <p:ext uri="{BB962C8B-B14F-4D97-AF65-F5344CB8AC3E}">
        <p14:creationId xmlns:p14="http://schemas.microsoft.com/office/powerpoint/2010/main" val="1365373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84825" y="1162050"/>
            <a:ext cx="6607175" cy="5145088"/>
          </a:xfrm>
          <a:noFill/>
        </p:spPr>
        <p:txBody>
          <a:bodyPr wrap="square" rtlCol="0">
            <a:spAutoFit/>
          </a:bodyPr>
          <a:lstStyle/>
          <a:p>
            <a:pPr eaLnBrk="0" hangingPunct="0"/>
            <a:r>
              <a:rPr lang="en-US" sz="2000" b="1" dirty="0">
                <a:solidFill>
                  <a:prstClr val="black"/>
                </a:solidFill>
                <a:latin typeface="Arial" panose="020B0604020202020204" pitchFamily="34" charset="0"/>
                <a:cs typeface="Arial" panose="020B0604020202020204" pitchFamily="34" charset="0"/>
              </a:rPr>
              <a:t>2012 – 2016: Foundational HIAs build content knowledge, relationships, and trust</a:t>
            </a:r>
          </a:p>
          <a:p>
            <a:pPr lvl="1" eaLnBrk="0" hangingPunct="0"/>
            <a:r>
              <a:rPr lang="en-US" sz="1600" dirty="0">
                <a:solidFill>
                  <a:prstClr val="black"/>
                </a:solidFill>
                <a:latin typeface="Arial" panose="020B0604020202020204" pitchFamily="34" charset="0"/>
                <a:cs typeface="Arial" panose="020B0604020202020204" pitchFamily="34" charset="0"/>
              </a:rPr>
              <a:t>HIA of public housing relocations in Galveston, TX</a:t>
            </a:r>
          </a:p>
          <a:p>
            <a:pPr lvl="1" eaLnBrk="0" hangingPunct="0"/>
            <a:r>
              <a:rPr lang="en-US" sz="1600" dirty="0">
                <a:solidFill>
                  <a:prstClr val="black"/>
                </a:solidFill>
                <a:latin typeface="Arial" panose="020B0604020202020204" pitchFamily="34" charset="0"/>
                <a:cs typeface="Arial" panose="020B0604020202020204" pitchFamily="34" charset="0"/>
              </a:rPr>
              <a:t>2015 Low Income Housing Tax Credit HIA in GA</a:t>
            </a:r>
          </a:p>
          <a:p>
            <a:pPr lvl="1" eaLnBrk="0" hangingPunct="0"/>
            <a:r>
              <a:rPr lang="en-US" sz="1600" dirty="0">
                <a:solidFill>
                  <a:prstClr val="black"/>
                </a:solidFill>
                <a:latin typeface="Arial" panose="020B0604020202020204" pitchFamily="34" charset="0"/>
                <a:cs typeface="Arial" panose="020B0604020202020204" pitchFamily="34" charset="0"/>
              </a:rPr>
              <a:t>2016 Follow-up HIA for local housing developments in GA</a:t>
            </a:r>
          </a:p>
          <a:p>
            <a:pPr eaLnBrk="0" hangingPunct="0"/>
            <a:r>
              <a:rPr lang="en-US" sz="2000" b="1" dirty="0">
                <a:solidFill>
                  <a:prstClr val="black"/>
                </a:solidFill>
                <a:latin typeface="Arial" panose="020B0604020202020204" pitchFamily="34" charset="0"/>
                <a:cs typeface="Arial" panose="020B0604020202020204" pitchFamily="34" charset="0"/>
              </a:rPr>
              <a:t>2017: Evidence of mindset shift from ‘bricks and sticks’ to ‘platform for population health’</a:t>
            </a:r>
          </a:p>
          <a:p>
            <a:pPr lvl="1" eaLnBrk="0" hangingPunct="0"/>
            <a:r>
              <a:rPr lang="en-US" sz="1600" dirty="0">
                <a:solidFill>
                  <a:prstClr val="black"/>
                </a:solidFill>
                <a:latin typeface="Arial" panose="020B0604020202020204" pitchFamily="34" charset="0"/>
                <a:cs typeface="Arial" panose="020B0604020202020204" pitchFamily="34" charset="0"/>
              </a:rPr>
              <a:t>Collaborative pursuit of funding opportunities</a:t>
            </a:r>
          </a:p>
          <a:p>
            <a:pPr lvl="1" eaLnBrk="0" hangingPunct="0"/>
            <a:r>
              <a:rPr lang="en-US" sz="1600" dirty="0">
                <a:solidFill>
                  <a:prstClr val="black"/>
                </a:solidFill>
                <a:latin typeface="Arial" panose="020B0604020202020204" pitchFamily="34" charset="0"/>
                <a:cs typeface="Arial" panose="020B0604020202020204" pitchFamily="34" charset="0"/>
              </a:rPr>
              <a:t>Adapting to staffing changes</a:t>
            </a:r>
          </a:p>
          <a:p>
            <a:pPr eaLnBrk="0" hangingPunct="0"/>
            <a:r>
              <a:rPr lang="en-US" sz="2000" b="1" dirty="0">
                <a:solidFill>
                  <a:prstClr val="black"/>
                </a:solidFill>
                <a:latin typeface="Arial" panose="020B0604020202020204" pitchFamily="34" charset="0"/>
                <a:cs typeface="Arial" panose="020B0604020202020204" pitchFamily="34" charset="0"/>
              </a:rPr>
              <a:t>2018-2024: Thought partnership, capacity building, consulting roles, and inclusive engagement with communities</a:t>
            </a:r>
          </a:p>
          <a:p>
            <a:pPr lvl="1" eaLnBrk="0" hangingPunct="0"/>
            <a:r>
              <a:rPr lang="en-US" sz="1600" dirty="0">
                <a:solidFill>
                  <a:prstClr val="black"/>
                </a:solidFill>
                <a:latin typeface="Arial" panose="020B0604020202020204" pitchFamily="34" charset="0"/>
                <a:cs typeface="Arial" panose="020B0604020202020204" pitchFamily="34" charset="0"/>
              </a:rPr>
              <a:t>GA Homes for Healthy Futures project</a:t>
            </a:r>
          </a:p>
          <a:p>
            <a:pPr lvl="1" eaLnBrk="0" hangingPunct="0"/>
            <a:r>
              <a:rPr lang="en-US" sz="1600" dirty="0">
                <a:solidFill>
                  <a:prstClr val="black"/>
                </a:solidFill>
                <a:latin typeface="Arial" panose="020B0604020202020204" pitchFamily="34" charset="0"/>
                <a:cs typeface="Arial" panose="020B0604020202020204" pitchFamily="34" charset="0"/>
              </a:rPr>
              <a:t>Rapid HIA of 2015 Air Quality Recs</a:t>
            </a:r>
          </a:p>
          <a:p>
            <a:pPr lvl="1" eaLnBrk="0" hangingPunct="0"/>
            <a:r>
              <a:rPr lang="en-US" sz="1600" dirty="0">
                <a:solidFill>
                  <a:prstClr val="black"/>
                </a:solidFill>
                <a:latin typeface="Arial" panose="020B0604020202020204" pitchFamily="34" charset="0"/>
                <a:cs typeface="Arial" panose="020B0604020202020204" pitchFamily="34" charset="0"/>
              </a:rPr>
              <a:t>Qualified Allocation Plan work groups</a:t>
            </a:r>
          </a:p>
          <a:p>
            <a:pPr lvl="1" eaLnBrk="0" hangingPunct="0"/>
            <a:r>
              <a:rPr lang="en-US" sz="1600" dirty="0">
                <a:solidFill>
                  <a:prstClr val="black"/>
                </a:solidFill>
                <a:latin typeface="Arial" panose="020B0604020202020204" pitchFamily="34" charset="0"/>
                <a:cs typeface="Arial" panose="020B0604020202020204" pitchFamily="34" charset="0"/>
              </a:rPr>
              <a:t>Healthy Housing Initiative in development applications</a:t>
            </a:r>
          </a:p>
          <a:p>
            <a:pPr lvl="1" eaLnBrk="0" hangingPunct="0"/>
            <a:r>
              <a:rPr lang="en-US" sz="1600" dirty="0">
                <a:solidFill>
                  <a:prstClr val="black"/>
                </a:solidFill>
                <a:latin typeface="Arial" panose="020B0604020202020204" pitchFamily="34" charset="0"/>
                <a:cs typeface="Arial" panose="020B0604020202020204" pitchFamily="34" charset="0"/>
              </a:rPr>
              <a:t>Health Action Plans through Enterprise Community Partners</a:t>
            </a:r>
          </a:p>
        </p:txBody>
      </p:sp>
      <p:sp>
        <p:nvSpPr>
          <p:cNvPr id="5" name="Title 1"/>
          <p:cNvSpPr txBox="1">
            <a:spLocks/>
          </p:cNvSpPr>
          <p:nvPr/>
        </p:nvSpPr>
        <p:spPr>
          <a:xfrm>
            <a:off x="1" y="72860"/>
            <a:ext cx="12191999" cy="10895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76092"/>
                </a:solidFill>
                <a:latin typeface="Arial" panose="020B0604020202020204" pitchFamily="34" charset="0"/>
                <a:ea typeface="+mn-ea"/>
                <a:cs typeface="Arial" panose="020B0604020202020204" pitchFamily="34" charset="0"/>
              </a:rPr>
              <a:t>10+ Years of Systems Change &amp; Learning with Affordable Housing &amp; Health in GA</a:t>
            </a:r>
          </a:p>
        </p:txBody>
      </p:sp>
      <p:pic>
        <p:nvPicPr>
          <p:cNvPr id="2" name="Picture 1">
            <a:extLst>
              <a:ext uri="{FF2B5EF4-FFF2-40B4-BE49-F238E27FC236}">
                <a16:creationId xmlns:a16="http://schemas.microsoft.com/office/drawing/2014/main" id="{7CF2820C-BF0E-8F25-D83F-82163F92EA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5313" y="1398132"/>
            <a:ext cx="5124028" cy="4061736"/>
          </a:xfrm>
          <a:prstGeom prst="rect">
            <a:avLst/>
          </a:prstGeom>
          <a:noFill/>
          <a:ln w="76200">
            <a:solidFill>
              <a:srgbClr val="4F81BD">
                <a:lumMod val="75000"/>
              </a:srgbClr>
            </a:solidFill>
            <a:miter lim="800000"/>
          </a:ln>
        </p:spPr>
      </p:pic>
      <p:sp>
        <p:nvSpPr>
          <p:cNvPr id="6" name="TextBox 5">
            <a:extLst>
              <a:ext uri="{FF2B5EF4-FFF2-40B4-BE49-F238E27FC236}">
                <a16:creationId xmlns:a16="http://schemas.microsoft.com/office/drawing/2014/main" id="{26DE3E87-21B2-C7FE-CAC0-AAC870A02278}"/>
              </a:ext>
            </a:extLst>
          </p:cNvPr>
          <p:cNvSpPr txBox="1"/>
          <p:nvPr/>
        </p:nvSpPr>
        <p:spPr>
          <a:xfrm>
            <a:off x="205740" y="5695611"/>
            <a:ext cx="5615940" cy="1015663"/>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Dills, J. E., Major, M. E., Marcus, M. J., Williams, T. S., &amp; Alderman, L. (2024). Cultivating Health in All Policies Mindsets: An Ongoing Journey to Integrate Health and Housing in Georgia. </a:t>
            </a:r>
            <a:r>
              <a:rPr lang="en-US" sz="1200" b="0" i="1" dirty="0">
                <a:solidFill>
                  <a:srgbClr val="222222"/>
                </a:solidFill>
                <a:effectLst/>
                <a:latin typeface="Arial" panose="020B0604020202020204" pitchFamily="34" charset="0"/>
              </a:rPr>
              <a:t>International Journal of Environmental Research and Public Health</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21</a:t>
            </a:r>
            <a:r>
              <a:rPr lang="en-US" sz="1200" b="0" i="0" dirty="0">
                <a:solidFill>
                  <a:srgbClr val="222222"/>
                </a:solidFill>
                <a:effectLst/>
                <a:latin typeface="Arial" panose="020B0604020202020204" pitchFamily="34" charset="0"/>
              </a:rPr>
              <a:t>(12), 1639.</a:t>
            </a:r>
          </a:p>
          <a:p>
            <a:r>
              <a:rPr lang="en-US" sz="1200" dirty="0">
                <a:hlinkClick r:id="rId3"/>
              </a:rPr>
              <a:t>https://www.mdpi.com/1660-4601/21/12/1639</a:t>
            </a:r>
            <a:r>
              <a:rPr lang="en-US" sz="1200" dirty="0">
                <a:solidFill>
                  <a:srgbClr val="222222"/>
                </a:solidFill>
                <a:latin typeface="Arial" panose="020B0604020202020204" pitchFamily="34" charset="0"/>
              </a:rPr>
              <a:t> </a:t>
            </a:r>
            <a:endParaRPr lang="en-US" sz="1200" dirty="0"/>
          </a:p>
        </p:txBody>
      </p:sp>
    </p:spTree>
    <p:extLst>
      <p:ext uri="{BB962C8B-B14F-4D97-AF65-F5344CB8AC3E}">
        <p14:creationId xmlns:p14="http://schemas.microsoft.com/office/powerpoint/2010/main" val="2177743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0EC3-7517-6447-0CD6-78CABE3F61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E6BAA6-8993-F1BC-8431-901D7E60AB7B}"/>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22001" b="-186"/>
          <a:stretch/>
        </p:blipFill>
        <p:spPr>
          <a:xfrm>
            <a:off x="9279264" y="1432560"/>
            <a:ext cx="2912736" cy="4968889"/>
          </a:xfrm>
          <a:prstGeom prst="rect">
            <a:avLst/>
          </a:prstGeom>
        </p:spPr>
      </p:pic>
      <p:sp>
        <p:nvSpPr>
          <p:cNvPr id="4" name="Oval 3">
            <a:extLst>
              <a:ext uri="{FF2B5EF4-FFF2-40B4-BE49-F238E27FC236}">
                <a16:creationId xmlns:a16="http://schemas.microsoft.com/office/drawing/2014/main" id="{62D27140-C91B-6D97-E59B-FB975B7CB64E}"/>
              </a:ext>
            </a:extLst>
          </p:cNvPr>
          <p:cNvSpPr/>
          <p:nvPr/>
        </p:nvSpPr>
        <p:spPr>
          <a:xfrm>
            <a:off x="9843866" y="1461966"/>
            <a:ext cx="2460753" cy="136842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9BD637-9CB5-C346-D7FE-35DBEE49ACC5}"/>
              </a:ext>
            </a:extLst>
          </p:cNvPr>
          <p:cNvSpPr/>
          <p:nvPr/>
        </p:nvSpPr>
        <p:spPr>
          <a:xfrm>
            <a:off x="0" y="59663"/>
            <a:ext cx="12192000" cy="926378"/>
          </a:xfrm>
          <a:prstGeom prst="rect">
            <a:avLst/>
          </a:prstGeom>
        </p:spPr>
        <p:txBody>
          <a:bodyPr vert="horz" lIns="91440" tIns="45720" rIns="91440" bIns="45720" rtlCol="0" anchor="ctr">
            <a:normAutofit/>
          </a:bodyPr>
          <a:lstStyle/>
          <a:p>
            <a:pPr algn="ctr" defTabSz="457200">
              <a:spcBef>
                <a:spcPct val="0"/>
              </a:spcBef>
            </a:pPr>
            <a:r>
              <a:rPr lang="en-US" sz="4400" b="1" dirty="0">
                <a:solidFill>
                  <a:schemeClr val="accent1">
                    <a:lumMod val="75000"/>
                  </a:schemeClr>
                </a:solidFill>
                <a:latin typeface="Arial" pitchFamily="34" charset="0"/>
                <a:ea typeface="+mj-ea"/>
                <a:cs typeface="Arial" pitchFamily="34" charset="0"/>
              </a:rPr>
              <a:t>Events: What the System Produces…</a:t>
            </a:r>
          </a:p>
        </p:txBody>
      </p:sp>
      <p:sp>
        <p:nvSpPr>
          <p:cNvPr id="5" name="TextBox 4">
            <a:extLst>
              <a:ext uri="{FF2B5EF4-FFF2-40B4-BE49-F238E27FC236}">
                <a16:creationId xmlns:a16="http://schemas.microsoft.com/office/drawing/2014/main" id="{F10740F6-8C13-DCA6-1E62-0669FA4DA361}"/>
              </a:ext>
            </a:extLst>
          </p:cNvPr>
          <p:cNvSpPr txBox="1"/>
          <p:nvPr/>
        </p:nvSpPr>
        <p:spPr>
          <a:xfrm>
            <a:off x="0" y="6475171"/>
            <a:ext cx="12192000" cy="215444"/>
          </a:xfrm>
          <a:prstGeom prst="rect">
            <a:avLst/>
          </a:prstGeom>
          <a:noFill/>
        </p:spPr>
        <p:txBody>
          <a:bodyPr wrap="square">
            <a:spAutoFit/>
          </a:bodyPr>
          <a:lstStyle/>
          <a:p>
            <a:r>
              <a:rPr lang="en-US" sz="800" dirty="0">
                <a:hlinkClick r:id="rId4"/>
              </a:rPr>
              <a:t>https://gov.georgia.gov/press-releases/2024-09-13/gov-kemp-celebrates-top-state-business-ranking-workforce-summit#:~:text=Atlanta%2C%20GA%20%E2%80%93%20Governor%20Brian%20P,year%20by%20Area%20Development%20magazine</a:t>
            </a:r>
            <a:r>
              <a:rPr lang="en-US" sz="800" dirty="0"/>
              <a:t>. </a:t>
            </a:r>
          </a:p>
        </p:txBody>
      </p:sp>
      <p:sp>
        <p:nvSpPr>
          <p:cNvPr id="7" name="TextBox 6">
            <a:extLst>
              <a:ext uri="{FF2B5EF4-FFF2-40B4-BE49-F238E27FC236}">
                <a16:creationId xmlns:a16="http://schemas.microsoft.com/office/drawing/2014/main" id="{FBB7DDB3-B713-4786-9C2E-D395AAB6A6E5}"/>
              </a:ext>
            </a:extLst>
          </p:cNvPr>
          <p:cNvSpPr txBox="1"/>
          <p:nvPr/>
        </p:nvSpPr>
        <p:spPr>
          <a:xfrm>
            <a:off x="634958" y="1828265"/>
            <a:ext cx="3557535" cy="3539430"/>
          </a:xfrm>
          <a:prstGeom prst="rect">
            <a:avLst/>
          </a:prstGeom>
          <a:noFill/>
        </p:spPr>
        <p:txBody>
          <a:bodyPr wrap="square">
            <a:spAutoFit/>
          </a:bodyPr>
          <a:lstStyle/>
          <a:p>
            <a:r>
              <a:rPr lang="en-US" sz="2800" b="0" i="0" dirty="0">
                <a:solidFill>
                  <a:srgbClr val="38424B"/>
                </a:solidFill>
                <a:effectLst/>
                <a:latin typeface="Montserrat" panose="00000500000000000000" pitchFamily="2" charset="0"/>
              </a:rPr>
              <a:t>“We are honored to accept the title of </a:t>
            </a:r>
            <a:r>
              <a:rPr lang="en-US" sz="2800" b="1" i="0" dirty="0">
                <a:solidFill>
                  <a:srgbClr val="38424B"/>
                </a:solidFill>
                <a:effectLst/>
                <a:latin typeface="Montserrat" panose="00000500000000000000" pitchFamily="2" charset="0"/>
              </a:rPr>
              <a:t>‘Top State for Business’ </a:t>
            </a:r>
            <a:r>
              <a:rPr lang="en-US" sz="2800" b="0" i="0" dirty="0">
                <a:solidFill>
                  <a:srgbClr val="38424B"/>
                </a:solidFill>
                <a:effectLst/>
                <a:latin typeface="Montserrat" panose="00000500000000000000" pitchFamily="2" charset="0"/>
              </a:rPr>
              <a:t>for an unprecedented 11th year,” </a:t>
            </a:r>
            <a:r>
              <a:rPr lang="en-US" sz="2800" i="0" dirty="0">
                <a:solidFill>
                  <a:srgbClr val="38424B"/>
                </a:solidFill>
                <a:effectLst/>
                <a:latin typeface="Montserrat" panose="00000500000000000000" pitchFamily="2" charset="0"/>
              </a:rPr>
              <a:t>said Governor Brian Kemp. </a:t>
            </a:r>
            <a:endParaRPr lang="en-US" sz="2800" dirty="0"/>
          </a:p>
        </p:txBody>
      </p:sp>
      <p:sp>
        <p:nvSpPr>
          <p:cNvPr id="10" name="TextBox 9">
            <a:extLst>
              <a:ext uri="{FF2B5EF4-FFF2-40B4-BE49-F238E27FC236}">
                <a16:creationId xmlns:a16="http://schemas.microsoft.com/office/drawing/2014/main" id="{01263BD1-105A-E61D-E391-8B8CCC4A2D90}"/>
              </a:ext>
            </a:extLst>
          </p:cNvPr>
          <p:cNvSpPr txBox="1"/>
          <p:nvPr/>
        </p:nvSpPr>
        <p:spPr>
          <a:xfrm>
            <a:off x="5982627" y="2231719"/>
            <a:ext cx="2912736" cy="1815882"/>
          </a:xfrm>
          <a:prstGeom prst="rect">
            <a:avLst/>
          </a:prstGeom>
          <a:noFill/>
        </p:spPr>
        <p:txBody>
          <a:bodyPr wrap="square">
            <a:spAutoFit/>
          </a:bodyPr>
          <a:lstStyle>
            <a:defPPr>
              <a:defRPr lang="en-US"/>
            </a:defPPr>
            <a:lvl1pPr>
              <a:defRPr sz="2800" b="0" i="0">
                <a:solidFill>
                  <a:srgbClr val="38424B"/>
                </a:solidFill>
                <a:effectLst/>
                <a:latin typeface="Montserrat" panose="00000500000000000000" pitchFamily="2" charset="0"/>
              </a:defRPr>
            </a:lvl1pPr>
          </a:lstStyle>
          <a:p>
            <a:r>
              <a:rPr lang="en-US" dirty="0"/>
              <a:t>Georgia ranked </a:t>
            </a:r>
            <a:r>
              <a:rPr lang="en-US" b="1" dirty="0"/>
              <a:t>37th in overall health</a:t>
            </a:r>
            <a:r>
              <a:rPr lang="en-US" dirty="0"/>
              <a:t> in 2023</a:t>
            </a:r>
          </a:p>
        </p:txBody>
      </p:sp>
      <p:sp>
        <p:nvSpPr>
          <p:cNvPr id="15" name="TextBox 14">
            <a:extLst>
              <a:ext uri="{FF2B5EF4-FFF2-40B4-BE49-F238E27FC236}">
                <a16:creationId xmlns:a16="http://schemas.microsoft.com/office/drawing/2014/main" id="{AE85C154-9072-0732-9E0A-71ED2E7549FD}"/>
              </a:ext>
            </a:extLst>
          </p:cNvPr>
          <p:cNvSpPr txBox="1"/>
          <p:nvPr/>
        </p:nvSpPr>
        <p:spPr>
          <a:xfrm>
            <a:off x="0" y="6663777"/>
            <a:ext cx="6212840" cy="215444"/>
          </a:xfrm>
          <a:prstGeom prst="rect">
            <a:avLst/>
          </a:prstGeom>
          <a:noFill/>
        </p:spPr>
        <p:txBody>
          <a:bodyPr wrap="square">
            <a:spAutoFit/>
          </a:bodyPr>
          <a:lstStyle/>
          <a:p>
            <a:r>
              <a:rPr lang="en-US" sz="800" dirty="0">
                <a:hlinkClick r:id="rId5"/>
              </a:rPr>
              <a:t>https://www.americashealthrankings.org/explore/states/GA</a:t>
            </a:r>
            <a:r>
              <a:rPr lang="en-US" sz="800" dirty="0"/>
              <a:t> </a:t>
            </a:r>
          </a:p>
        </p:txBody>
      </p:sp>
      <p:sp>
        <p:nvSpPr>
          <p:cNvPr id="17" name="TextBox 16">
            <a:extLst>
              <a:ext uri="{FF2B5EF4-FFF2-40B4-BE49-F238E27FC236}">
                <a16:creationId xmlns:a16="http://schemas.microsoft.com/office/drawing/2014/main" id="{3D871A2F-FB21-5E59-6E89-5C7989536D5A}"/>
              </a:ext>
            </a:extLst>
          </p:cNvPr>
          <p:cNvSpPr txBox="1"/>
          <p:nvPr/>
        </p:nvSpPr>
        <p:spPr>
          <a:xfrm>
            <a:off x="4192493" y="2538777"/>
            <a:ext cx="1609433" cy="923330"/>
          </a:xfrm>
          <a:prstGeom prst="rect">
            <a:avLst/>
          </a:prstGeom>
          <a:noFill/>
        </p:spPr>
        <p:txBody>
          <a:bodyPr wrap="square">
            <a:spAutoFit/>
          </a:bodyPr>
          <a:lstStyle/>
          <a:p>
            <a:r>
              <a:rPr lang="en-US" sz="5400" b="1" i="1" u="sng" dirty="0"/>
              <a:t>AND</a:t>
            </a:r>
          </a:p>
        </p:txBody>
      </p:sp>
    </p:spTree>
    <p:extLst>
      <p:ext uri="{BB962C8B-B14F-4D97-AF65-F5344CB8AC3E}">
        <p14:creationId xmlns:p14="http://schemas.microsoft.com/office/powerpoint/2010/main" val="1819300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3492" y="2268042"/>
            <a:ext cx="5407741" cy="1015663"/>
          </a:xfrm>
          <a:prstGeom prst="rect">
            <a:avLst/>
          </a:prstGeom>
          <a:noFill/>
        </p:spPr>
        <p:txBody>
          <a:bodyPr wrap="square" rtlCol="0">
            <a:spAutoFit/>
          </a:bodyPr>
          <a:lstStyle/>
          <a:p>
            <a:pPr algn="r"/>
            <a:r>
              <a:rPr lang="en-US" sz="6000" b="1" dirty="0">
                <a:solidFill>
                  <a:srgbClr val="4F81BD">
                    <a:lumMod val="75000"/>
                  </a:srgbClr>
                </a:solidFill>
                <a:latin typeface="Arial" pitchFamily="34" charset="0"/>
                <a:cs typeface="Arial" pitchFamily="34" charset="0"/>
              </a:rPr>
              <a:t>Resources</a:t>
            </a:r>
          </a:p>
        </p:txBody>
      </p:sp>
      <p:pic>
        <p:nvPicPr>
          <p:cNvPr id="4" name="Picture 3" descr="A row of books&#10;&#10;Description automatically generated with medium confidence">
            <a:extLst>
              <a:ext uri="{FF2B5EF4-FFF2-40B4-BE49-F238E27FC236}">
                <a16:creationId xmlns:a16="http://schemas.microsoft.com/office/drawing/2014/main" id="{3F179592-1765-F440-180B-29E2D627A0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6512" y="1268092"/>
            <a:ext cx="5126410" cy="3419967"/>
          </a:xfrm>
          <a:prstGeom prst="rect">
            <a:avLst/>
          </a:prstGeom>
          <a:noFill/>
          <a:ln w="76200">
            <a:solidFill>
              <a:srgbClr val="4F81BD">
                <a:lumMod val="75000"/>
              </a:srgbClr>
            </a:solidFill>
            <a:miter lim="800000"/>
          </a:ln>
        </p:spPr>
      </p:pic>
    </p:spTree>
    <p:extLst>
      <p:ext uri="{BB962C8B-B14F-4D97-AF65-F5344CB8AC3E}">
        <p14:creationId xmlns:p14="http://schemas.microsoft.com/office/powerpoint/2010/main" val="2421736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423" y="863169"/>
            <a:ext cx="11654939" cy="513166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Community Health Needs Assessments:</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3"/>
              </a:rPr>
              <a:t>https://www.irs.gov/charities-non-profits/community-health-needs-assessment-for-charitable-hospital-organizations-section-501r3</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rPr>
              <a:t>All non-profit hospitals in your jurisdiction are required to have these – seek them out! </a:t>
            </a:r>
          </a:p>
          <a:p>
            <a:pPr marL="22860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Community Health Assessments &amp; Health Improvement Plans:</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4"/>
              </a:rPr>
              <a:t>https://www.cdc.gov/publichealthgateway/cha/plan.html</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rPr>
              <a:t>Not all health districts/departments in GA complete these, but if yours does, these can be useful to understand local health issues and strategies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Community Commons Online Platform for Change-Makers:</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5"/>
              </a:rPr>
              <a:t>https://www.communitycommons.org/</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County Health Rankings &amp; Roadmaps:</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6"/>
              </a:rPr>
              <a:t>https://www.countyhealthrankings.org/</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Policy Map Platform:</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7"/>
              </a:rPr>
              <a:t>https://www.policymap.com/</a:t>
            </a:r>
            <a:r>
              <a:rPr lang="en-US" sz="1600" dirty="0">
                <a:solidFill>
                  <a:prstClr val="black"/>
                </a:solidFill>
                <a:latin typeface="Arial" panose="020B0604020202020204" pitchFamily="34" charset="0"/>
                <a:ea typeface="ＭＳ Ｐゴシック" charset="0"/>
                <a:cs typeface="Arial" panose="020B0604020202020204" pitchFamily="34" charset="0"/>
              </a:rPr>
              <a:t> </a:t>
            </a:r>
          </a:p>
        </p:txBody>
      </p:sp>
      <p:sp>
        <p:nvSpPr>
          <p:cNvPr id="3" name="TextBox 2">
            <a:extLst>
              <a:ext uri="{FF2B5EF4-FFF2-40B4-BE49-F238E27FC236}">
                <a16:creationId xmlns:a16="http://schemas.microsoft.com/office/drawing/2014/main" id="{FDDCB5FB-EC60-F48F-22FB-1C0CE051C9EC}"/>
              </a:ext>
            </a:extLst>
          </p:cNvPr>
          <p:cNvSpPr txBox="1"/>
          <p:nvPr/>
        </p:nvSpPr>
        <p:spPr>
          <a:xfrm>
            <a:off x="0" y="83468"/>
            <a:ext cx="12192000" cy="646331"/>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4000" b="1">
                <a:solidFill>
                  <a:srgbClr val="376092"/>
                </a:solidFill>
                <a:latin typeface="Arial" panose="020B0604020202020204" pitchFamily="34" charset="0"/>
                <a:cs typeface="Arial" panose="020B0604020202020204" pitchFamily="34" charset="0"/>
              </a:defRPr>
            </a:lvl1pPr>
          </a:lstStyle>
          <a:p>
            <a:r>
              <a:rPr lang="en-US" dirty="0"/>
              <a:t>Public Health Data Resources</a:t>
            </a:r>
          </a:p>
        </p:txBody>
      </p:sp>
    </p:spTree>
    <p:extLst>
      <p:ext uri="{BB962C8B-B14F-4D97-AF65-F5344CB8AC3E}">
        <p14:creationId xmlns:p14="http://schemas.microsoft.com/office/powerpoint/2010/main" val="3959792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8" y="729799"/>
            <a:ext cx="11654939" cy="574824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American Planning Association – Healthy Plan Making - Integrating Health Into the Comprehensive Planning Process: An analysis of seven case studies and recommendations for change:</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3"/>
              </a:rPr>
              <a:t>https://planning-org-uploaded-media.s3.amazonaws.com/legacy_resources/research/publichealth/pdf/healthyplanningreport.pdf</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CDC Healthy Community Design Checklist Toolkit:</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4"/>
              </a:rPr>
              <a:t>https://www.cdc.gov/healthyplaces/toolkit/</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CDC Division of Nutrition, Physical Activity, and Obesity – The Built Environment Assessment Tool Manual:</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5"/>
              </a:rPr>
              <a:t>https://www.cdc.gov/nccdphp/dnpao/state-local-programs/built-environment-assessment/index.htm</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Urban Land Institute - Leveraging the Built Environment for Health Equity: Promising Interventions for Small and Medium-Size Cities</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6"/>
              </a:rPr>
              <a:t>https://www.urban.org/sites/default/files/publication/102557/leveraging-the-built-environment-for-health-equity.pdf</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South Carolina Health + Planning Toolkit: A Healthy Eating and Active Living Policy Guide:</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7"/>
              </a:rPr>
              <a:t>https://scdhec.gov/sites/default/files/Library/SCHealthPlanningToolkit.pdf</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Research Article - Inclusive Public Health Preparedness Program to Promote Resilience in Rural Appalachia (2016–2018):</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8"/>
              </a:rPr>
              <a:t>https://ajph.aphapublications.org/doi/full/10.2105/AJPH.2019.305086</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Book - Making Healthy Places, Second Edition: Designing and Building for Well-Being, Equity, and Sustainability: </a:t>
            </a:r>
          </a:p>
          <a:p>
            <a:pPr marL="685800" lvl="1" indent="-22860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ea typeface="ＭＳ Ｐゴシック" charset="0"/>
                <a:cs typeface="Arial" panose="020B0604020202020204" pitchFamily="34" charset="0"/>
                <a:hlinkClick r:id="rId9"/>
              </a:rPr>
              <a:t>https://islandpress.org/books/making-healthy-places-second-edition</a:t>
            </a:r>
            <a:endParaRPr lang="en-US" sz="1200" dirty="0">
              <a:solidFill>
                <a:prstClr val="black"/>
              </a:solidFill>
              <a:latin typeface="Arial" panose="020B0604020202020204" pitchFamily="34" charset="0"/>
              <a:ea typeface="ＭＳ Ｐゴシック" charset="0"/>
              <a:cs typeface="Arial" panose="020B0604020202020204" pitchFamily="34" charset="0"/>
              <a:hlinkClick r:id="rId10"/>
            </a:endParaRPr>
          </a:p>
        </p:txBody>
      </p:sp>
      <p:sp>
        <p:nvSpPr>
          <p:cNvPr id="3" name="TextBox 2">
            <a:extLst>
              <a:ext uri="{FF2B5EF4-FFF2-40B4-BE49-F238E27FC236}">
                <a16:creationId xmlns:a16="http://schemas.microsoft.com/office/drawing/2014/main" id="{FDDCB5FB-EC60-F48F-22FB-1C0CE051C9EC}"/>
              </a:ext>
            </a:extLst>
          </p:cNvPr>
          <p:cNvSpPr txBox="1"/>
          <p:nvPr/>
        </p:nvSpPr>
        <p:spPr>
          <a:xfrm>
            <a:off x="0" y="83468"/>
            <a:ext cx="12192000" cy="646331"/>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4000" b="1">
                <a:solidFill>
                  <a:srgbClr val="376092"/>
                </a:solidFill>
                <a:latin typeface="Arial" panose="020B0604020202020204" pitchFamily="34" charset="0"/>
                <a:cs typeface="Arial" panose="020B0604020202020204" pitchFamily="34" charset="0"/>
              </a:defRPr>
            </a:lvl1pPr>
          </a:lstStyle>
          <a:p>
            <a:r>
              <a:rPr lang="en-US" dirty="0"/>
              <a:t>Built Environment &amp; Health Resources</a:t>
            </a:r>
          </a:p>
        </p:txBody>
      </p:sp>
    </p:spTree>
    <p:extLst>
      <p:ext uri="{BB962C8B-B14F-4D97-AF65-F5344CB8AC3E}">
        <p14:creationId xmlns:p14="http://schemas.microsoft.com/office/powerpoint/2010/main" val="204309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https://jsri.msu.edu/upload/ncera/NCERAWebinar_TransportationLimitations.pdf</a:t>
            </a:r>
          </a:p>
        </p:txBody>
      </p:sp>
      <p:pic>
        <p:nvPicPr>
          <p:cNvPr id="9" name="Picture 8" descr="http://media2.fdncms.com/atlanta/imager/more-than-two-miles-will-receive-sidewalks/u/original/6442316/1348233286-news_feature1-1_23.jp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1200" y="348514"/>
            <a:ext cx="8769070" cy="6160971"/>
          </a:xfrm>
          <a:prstGeom prst="rect">
            <a:avLst/>
          </a:prstGeom>
          <a:ln w="76200">
            <a:solidFill>
              <a:srgbClr val="376092"/>
            </a:solidFill>
            <a:miter lim="800000"/>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657945"/>
            <a:ext cx="9144000"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Image Source: https://jsri.msu.edu/upload/ncera/NCERAWebinar_TransportationLimitations.pdf</a:t>
            </a:r>
          </a:p>
        </p:txBody>
      </p:sp>
      <p:sp>
        <p:nvSpPr>
          <p:cNvPr id="2" name="TextBox 1">
            <a:extLst>
              <a:ext uri="{FF2B5EF4-FFF2-40B4-BE49-F238E27FC236}">
                <a16:creationId xmlns:a16="http://schemas.microsoft.com/office/drawing/2014/main" id="{56BBDC0C-04F1-7C81-8EC2-A630C12EE2DE}"/>
              </a:ext>
            </a:extLst>
          </p:cNvPr>
          <p:cNvSpPr txBox="1"/>
          <p:nvPr/>
        </p:nvSpPr>
        <p:spPr>
          <a:xfrm>
            <a:off x="-6350" y="1094124"/>
            <a:ext cx="3251200" cy="4154984"/>
          </a:xfrm>
          <a:prstGeom prst="rect">
            <a:avLst/>
          </a:prstGeom>
          <a:noFill/>
        </p:spPr>
        <p:txBody>
          <a:bodyPr wrap="square" rtlCol="0">
            <a:spAutoFit/>
          </a:bodyPr>
          <a:lstStyle/>
          <a:p>
            <a:r>
              <a:rPr lang="en-US" sz="4400" b="1" dirty="0"/>
              <a:t>What do you see in this picture that impacts health and wellbeing?</a:t>
            </a:r>
          </a:p>
        </p:txBody>
      </p:sp>
    </p:spTree>
    <p:extLst>
      <p:ext uri="{BB962C8B-B14F-4D97-AF65-F5344CB8AC3E}">
        <p14:creationId xmlns:p14="http://schemas.microsoft.com/office/powerpoint/2010/main" val="311896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621" y="778832"/>
            <a:ext cx="11782758" cy="5536900"/>
          </a:xfrm>
          <a:prstGeom prst="rect">
            <a:avLst/>
          </a:prstGeom>
        </p:spPr>
        <p:txBody>
          <a:bodyPr wrap="square">
            <a:spAutoFit/>
          </a:bodyPr>
          <a:lstStyle/>
          <a:p>
            <a:pPr marL="342900" indent="-342900">
              <a:buFont typeface="Arial" panose="020B0604020202020204" pitchFamily="34" charset="0"/>
              <a:buChar char="•"/>
            </a:pPr>
            <a:r>
              <a:rPr lang="en-US" sz="2400" dirty="0"/>
              <a:t>National Association of County and City Health Officials (NACCHO) Health in All Policies:</a:t>
            </a:r>
          </a:p>
          <a:p>
            <a:pPr marL="800100" lvl="1" indent="-342900">
              <a:buFont typeface="Arial" panose="020B0604020202020204" pitchFamily="34" charset="0"/>
              <a:buChar char="•"/>
            </a:pPr>
            <a:r>
              <a:rPr lang="en-US" sz="1600" dirty="0">
                <a:hlinkClick r:id="rId3"/>
              </a:rPr>
              <a:t>https://www.naccho.org/programs/community-health/healthy-community-design/health-in-all-policies</a:t>
            </a:r>
            <a:r>
              <a:rPr lang="en-US" sz="1600" dirty="0"/>
              <a:t> </a:t>
            </a:r>
          </a:p>
          <a:p>
            <a:pPr marL="342900" indent="-342900">
              <a:buFont typeface="Arial" panose="020B0604020202020204" pitchFamily="34" charset="0"/>
              <a:buChar char="•"/>
            </a:pPr>
            <a:r>
              <a:rPr lang="en-US" sz="2400" dirty="0"/>
              <a:t>CDC Policy Office Health in All Policies page:</a:t>
            </a:r>
          </a:p>
          <a:p>
            <a:pPr marL="800100" lvl="1" indent="-342900">
              <a:buFont typeface="Arial" panose="020B0604020202020204" pitchFamily="34" charset="0"/>
              <a:buChar char="•"/>
            </a:pPr>
            <a:r>
              <a:rPr lang="en-US" sz="1600" dirty="0">
                <a:hlinkClick r:id="rId4"/>
              </a:rPr>
              <a:t>https://www.cdc.gov/policy/hiap/index.html</a:t>
            </a:r>
            <a:endParaRPr lang="en-US" sz="1600" dirty="0"/>
          </a:p>
          <a:p>
            <a:pPr marL="342900" indent="-342900">
              <a:buFont typeface="Arial" panose="020B0604020202020204" pitchFamily="34" charset="0"/>
              <a:buChar char="•"/>
            </a:pPr>
            <a:r>
              <a:rPr lang="en-US" sz="2400" dirty="0"/>
              <a:t>HI-C: Health Impact Checklist (Kansas Health Institute):</a:t>
            </a:r>
          </a:p>
          <a:p>
            <a:pPr marL="800100" lvl="1" indent="-342900">
              <a:buFont typeface="Arial" panose="020B0604020202020204" pitchFamily="34" charset="0"/>
              <a:buChar char="•"/>
            </a:pPr>
            <a:r>
              <a:rPr lang="en-US" sz="1600" dirty="0">
                <a:hlinkClick r:id="rId5"/>
              </a:rPr>
              <a:t>https://www.khi.org/articles/2020-hi-c-health-impact-checklist/</a:t>
            </a:r>
            <a:r>
              <a:rPr lang="en-US" sz="1600" dirty="0"/>
              <a:t> </a:t>
            </a:r>
          </a:p>
          <a:p>
            <a:pPr marL="342900" indent="-342900">
              <a:buFont typeface="Arial" panose="020B0604020202020204" pitchFamily="34" charset="0"/>
              <a:buChar char="•"/>
            </a:pPr>
            <a:r>
              <a:rPr lang="en-US" sz="2400" dirty="0"/>
              <a:t>Health Action Plans – Enterprise Community Partners:</a:t>
            </a:r>
          </a:p>
          <a:p>
            <a:pPr marL="800100" lvl="1" indent="-342900">
              <a:buFont typeface="Arial" panose="020B0604020202020204" pitchFamily="34" charset="0"/>
              <a:buChar char="•"/>
            </a:pPr>
            <a:r>
              <a:rPr lang="en-US" sz="1600" dirty="0">
                <a:hlinkClick r:id="rId6"/>
              </a:rPr>
              <a:t>https://www.enterprisecommunity.org/impact-areas/resilience/health-and-housing/health-action-plan</a:t>
            </a:r>
            <a:endParaRPr lang="en-US" sz="1600" dirty="0"/>
          </a:p>
          <a:p>
            <a:pPr marL="342900" indent="-342900">
              <a:buFont typeface="Arial" panose="020B0604020202020204" pitchFamily="34" charset="0"/>
              <a:buChar char="•"/>
            </a:pPr>
            <a:r>
              <a:rPr lang="en-US" sz="2400" dirty="0"/>
              <a:t>Health Impact Project - Health Notes:</a:t>
            </a:r>
          </a:p>
          <a:p>
            <a:pPr marL="800100" lvl="1" indent="-342900">
              <a:buFont typeface="Arial" panose="020B0604020202020204" pitchFamily="34" charset="0"/>
              <a:buChar char="•"/>
            </a:pPr>
            <a:r>
              <a:rPr lang="en-US" sz="1600" dirty="0">
                <a:hlinkClick r:id="rId7"/>
              </a:rPr>
              <a:t>https://www.pewtrusts.org/en/research-and-analysis/articles/2019/06/19/health-impact-project-health-notes</a:t>
            </a:r>
            <a:endParaRPr lang="en-US" sz="1600" dirty="0"/>
          </a:p>
          <a:p>
            <a:pPr marL="342900" indent="-342900">
              <a:buFont typeface="Arial" panose="020B0604020202020204" pitchFamily="34" charset="0"/>
              <a:buChar char="•"/>
            </a:pPr>
            <a:r>
              <a:rPr lang="en-US" sz="2400" dirty="0"/>
              <a:t>Health Lens Analysis: A Strategy to Engage Community in Environmental Health Research in Action:</a:t>
            </a:r>
          </a:p>
          <a:p>
            <a:pPr marL="800100" lvl="1" indent="-342900">
              <a:buFont typeface="Arial" panose="020B0604020202020204" pitchFamily="34" charset="0"/>
              <a:buChar char="•"/>
            </a:pPr>
            <a:r>
              <a:rPr lang="en-US" sz="1600" dirty="0">
                <a:hlinkClick r:id="rId8"/>
              </a:rPr>
              <a:t>https://www.ncbi.nlm.nih.gov/pmc/articles/PMC8112597/</a:t>
            </a:r>
            <a:r>
              <a:rPr lang="en-US" sz="1600" dirty="0"/>
              <a:t> </a:t>
            </a:r>
          </a:p>
          <a:p>
            <a:pPr lvl="0">
              <a:lnSpc>
                <a:spcPct val="90000"/>
              </a:lnSpc>
              <a:spcBef>
                <a:spcPts val="1000"/>
              </a:spcBef>
              <a:defRPr/>
            </a:pPr>
            <a:endParaRPr lang="en-US" sz="2400" b="1" dirty="0">
              <a:solidFill>
                <a:prstClr val="black"/>
              </a:solidFill>
              <a:latin typeface="Arial" panose="020B0604020202020204" pitchFamily="34" charset="0"/>
              <a:ea typeface="ＭＳ Ｐゴシック" charset="0"/>
              <a:cs typeface="Arial" panose="020B0604020202020204" pitchFamily="34" charset="0"/>
            </a:endParaRPr>
          </a:p>
          <a:p>
            <a:pPr lvl="0">
              <a:lnSpc>
                <a:spcPct val="90000"/>
              </a:lnSpc>
              <a:spcBef>
                <a:spcPts val="1000"/>
              </a:spcBef>
              <a:defRPr/>
            </a:pPr>
            <a:r>
              <a:rPr lang="en-US" sz="2400" b="1" dirty="0">
                <a:solidFill>
                  <a:prstClr val="black"/>
                </a:solidFill>
                <a:latin typeface="Arial" panose="020B0604020202020204" pitchFamily="34" charset="0"/>
                <a:ea typeface="ＭＳ Ｐゴシック" charset="0"/>
                <a:cs typeface="Arial" panose="020B0604020202020204" pitchFamily="34" charset="0"/>
              </a:rPr>
              <a:t>HiAP Practitioners’ Network</a:t>
            </a:r>
          </a:p>
          <a:p>
            <a:pPr marL="228600" indent="-228600">
              <a:lnSpc>
                <a:spcPct val="90000"/>
              </a:lnSpc>
              <a:spcBef>
                <a:spcPts val="1000"/>
              </a:spcBef>
              <a:buFont typeface="Arial" panose="020B0604020202020204" pitchFamily="34" charset="0"/>
              <a:buChar char="•"/>
              <a:defRPr/>
            </a:pPr>
            <a:r>
              <a:rPr lang="en-US" sz="2400" dirty="0"/>
              <a:t>SOPHIA: </a:t>
            </a:r>
            <a:r>
              <a:rPr lang="en-US" sz="2400" dirty="0">
                <a:hlinkClick r:id="rId9"/>
              </a:rPr>
              <a:t>https://hiasociety.org/</a:t>
            </a:r>
            <a:endParaRPr lang="en-US" sz="2400" dirty="0"/>
          </a:p>
        </p:txBody>
      </p:sp>
      <p:sp>
        <p:nvSpPr>
          <p:cNvPr id="3" name="TextBox 2">
            <a:extLst>
              <a:ext uri="{FF2B5EF4-FFF2-40B4-BE49-F238E27FC236}">
                <a16:creationId xmlns:a16="http://schemas.microsoft.com/office/drawing/2014/main" id="{DADF7412-8F0D-C966-0DE6-098C08D43293}"/>
              </a:ext>
            </a:extLst>
          </p:cNvPr>
          <p:cNvSpPr txBox="1"/>
          <p:nvPr/>
        </p:nvSpPr>
        <p:spPr>
          <a:xfrm>
            <a:off x="0" y="83341"/>
            <a:ext cx="12192000" cy="646331"/>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4000" b="1">
                <a:solidFill>
                  <a:srgbClr val="376092"/>
                </a:solidFill>
                <a:latin typeface="Arial" panose="020B0604020202020204" pitchFamily="34" charset="0"/>
                <a:cs typeface="Arial" panose="020B0604020202020204" pitchFamily="34" charset="0"/>
              </a:defRPr>
            </a:lvl1pPr>
          </a:lstStyle>
          <a:p>
            <a:r>
              <a:rPr lang="en-US" dirty="0"/>
              <a:t>Health in All Policies (HiAP) Resources</a:t>
            </a:r>
          </a:p>
        </p:txBody>
      </p:sp>
    </p:spTree>
    <p:extLst>
      <p:ext uri="{BB962C8B-B14F-4D97-AF65-F5344CB8AC3E}">
        <p14:creationId xmlns:p14="http://schemas.microsoft.com/office/powerpoint/2010/main" val="2625846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8" y="778959"/>
            <a:ext cx="11654939" cy="556460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Version 4 of Minimum Elements and Practice Standards for HIA:</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3"/>
              </a:rPr>
              <a:t>https://hiasociety.org/resources/Documents/HIA%20ME-%20PS%20v4%202022.pdf</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Article about the ME/PS update:</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4"/>
              </a:rPr>
              <a:t>https://journals.iupui.edu/index.php/chia/article/view/25082</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HIA Guidance and Tools from SOPHIA: </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5"/>
              </a:rPr>
              <a:t>https://hiasociety.org/HIA-Guidance-and-Tools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World health Organization HIA page:</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6"/>
              </a:rPr>
              <a:t>https://www.who.int/health-topics/health-impact-assessment#tab=tab_1</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CDC HIA page:</a:t>
            </a:r>
          </a:p>
          <a:p>
            <a:pPr marL="685800" lvl="1" indent="-2286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ea typeface="ＭＳ Ｐゴシック" charset="0"/>
                <a:cs typeface="Arial" panose="020B0604020202020204" pitchFamily="34" charset="0"/>
                <a:hlinkClick r:id="rId7"/>
              </a:rPr>
              <a:t>https://www.cdc.gov/healthyplaces/hia.htm</a:t>
            </a:r>
            <a:r>
              <a:rPr lang="en-US" sz="1600" dirty="0">
                <a:solidFill>
                  <a:prstClr val="black"/>
                </a:solidFill>
                <a:latin typeface="Arial" panose="020B0604020202020204" pitchFamily="34" charset="0"/>
                <a:ea typeface="ＭＳ Ｐゴシック" charset="0"/>
                <a:cs typeface="Arial" panose="020B0604020202020204" pitchFamily="34" charset="0"/>
              </a:rPr>
              <a:t> </a:t>
            </a:r>
          </a:p>
          <a:p>
            <a:pPr marL="228600" lvl="0" indent="-228600">
              <a:lnSpc>
                <a:spcPct val="90000"/>
              </a:lnSpc>
              <a:spcBef>
                <a:spcPts val="1000"/>
              </a:spcBef>
              <a:buFont typeface="Arial" panose="020B0604020202020204" pitchFamily="34" charset="0"/>
              <a:buChar char="•"/>
              <a:defRPr/>
            </a:pPr>
            <a:r>
              <a:rPr lang="en-US" sz="2400" dirty="0">
                <a:solidFill>
                  <a:prstClr val="black"/>
                </a:solidFill>
                <a:latin typeface="Arial" panose="020B0604020202020204" pitchFamily="34" charset="0"/>
                <a:ea typeface="ＭＳ Ｐゴシック" charset="0"/>
                <a:cs typeface="Arial" panose="020B0604020202020204" pitchFamily="34" charset="0"/>
              </a:rPr>
              <a:t>GHPC HIA Projects</a:t>
            </a:r>
          </a:p>
          <a:p>
            <a:pPr marL="685800" lvl="1"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Health Impact Assessment Informs Low-Income Housing Tax Credit Policy:</a:t>
            </a:r>
            <a:br>
              <a:rPr lang="en-US" dirty="0">
                <a:solidFill>
                  <a:prstClr val="black"/>
                </a:solidFill>
                <a:latin typeface="Arial" panose="020B0604020202020204" pitchFamily="34" charset="0"/>
                <a:ea typeface="ＭＳ Ｐゴシック" charset="0"/>
                <a:cs typeface="Arial" panose="020B0604020202020204" pitchFamily="34" charset="0"/>
              </a:rPr>
            </a:br>
            <a:r>
              <a:rPr lang="en-US" sz="1200" dirty="0">
                <a:solidFill>
                  <a:prstClr val="black"/>
                </a:solidFill>
                <a:latin typeface="Arial" panose="020B0604020202020204" pitchFamily="34" charset="0"/>
                <a:ea typeface="ＭＳ Ｐゴシック" charset="0"/>
                <a:cs typeface="Arial" panose="020B0604020202020204" pitchFamily="34" charset="0"/>
                <a:hlinkClick r:id="rId8"/>
              </a:rPr>
              <a:t>https://ghpc.gsu.edu/project/qap-qualified-allocation-plan/</a:t>
            </a:r>
            <a:r>
              <a:rPr lang="en-US" sz="1200" dirty="0">
                <a:solidFill>
                  <a:prstClr val="black"/>
                </a:solidFill>
                <a:latin typeface="Arial" panose="020B0604020202020204" pitchFamily="34" charset="0"/>
                <a:ea typeface="ＭＳ Ｐゴシック" charset="0"/>
                <a:cs typeface="Arial" panose="020B0604020202020204" pitchFamily="34" charset="0"/>
              </a:rPr>
              <a:t> </a:t>
            </a:r>
          </a:p>
          <a:p>
            <a:pPr marL="685800" lvl="1" indent="-2286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ea typeface="ＭＳ Ｐゴシック" charset="0"/>
                <a:cs typeface="Arial" panose="020B0604020202020204" pitchFamily="34" charset="0"/>
              </a:rPr>
              <a:t>Georgia Affordable Housing Health Impact Assessment:</a:t>
            </a:r>
            <a:br>
              <a:rPr lang="en-US" dirty="0">
                <a:solidFill>
                  <a:prstClr val="black"/>
                </a:solidFill>
                <a:latin typeface="Arial" panose="020B0604020202020204" pitchFamily="34" charset="0"/>
                <a:ea typeface="ＭＳ Ｐゴシック" charset="0"/>
                <a:cs typeface="Arial" panose="020B0604020202020204" pitchFamily="34" charset="0"/>
              </a:rPr>
            </a:br>
            <a:r>
              <a:rPr lang="en-US" sz="1200" dirty="0">
                <a:solidFill>
                  <a:prstClr val="black"/>
                </a:solidFill>
                <a:latin typeface="Arial" panose="020B0604020202020204" pitchFamily="34" charset="0"/>
                <a:ea typeface="ＭＳ Ｐゴシック" charset="0"/>
                <a:cs typeface="Arial" panose="020B0604020202020204" pitchFamily="34" charset="0"/>
                <a:hlinkClick r:id="rId9"/>
              </a:rPr>
              <a:t>https://ghpc.gsu.edu/project/georgia-affordable-housing-health-impact/</a:t>
            </a:r>
            <a:endParaRPr lang="en-US" sz="120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FDDCB5FB-EC60-F48F-22FB-1C0CE051C9EC}"/>
              </a:ext>
            </a:extLst>
          </p:cNvPr>
          <p:cNvSpPr txBox="1"/>
          <p:nvPr/>
        </p:nvSpPr>
        <p:spPr>
          <a:xfrm>
            <a:off x="0" y="83468"/>
            <a:ext cx="12192000" cy="646331"/>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4000" b="1">
                <a:solidFill>
                  <a:srgbClr val="376092"/>
                </a:solidFill>
                <a:latin typeface="Arial" panose="020B0604020202020204" pitchFamily="34" charset="0"/>
                <a:cs typeface="Arial" panose="020B0604020202020204" pitchFamily="34" charset="0"/>
              </a:defRPr>
            </a:lvl1pPr>
          </a:lstStyle>
          <a:p>
            <a:r>
              <a:rPr lang="en-US" dirty="0"/>
              <a:t>Health Impact Assessment Resources</a:t>
            </a:r>
          </a:p>
        </p:txBody>
      </p:sp>
    </p:spTree>
    <p:extLst>
      <p:ext uri="{BB962C8B-B14F-4D97-AF65-F5344CB8AC3E}">
        <p14:creationId xmlns:p14="http://schemas.microsoft.com/office/powerpoint/2010/main" val="3289933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589" y="969834"/>
            <a:ext cx="11350139" cy="5350952"/>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defRPr/>
            </a:pPr>
            <a:r>
              <a:rPr lang="en-US" sz="2400" dirty="0"/>
              <a:t>GHPC Systems Thinking page</a:t>
            </a:r>
          </a:p>
          <a:p>
            <a:pPr marL="685800" lvl="1" indent="-228600">
              <a:lnSpc>
                <a:spcPct val="90000"/>
              </a:lnSpc>
              <a:spcBef>
                <a:spcPts val="1000"/>
              </a:spcBef>
              <a:buFont typeface="Arial" panose="020B0604020202020204" pitchFamily="34" charset="0"/>
              <a:buChar char="•"/>
              <a:defRPr/>
            </a:pPr>
            <a:r>
              <a:rPr lang="en-US" sz="1600" dirty="0">
                <a:hlinkClick r:id="rId3"/>
              </a:rPr>
              <a:t>https://ghpc.gsu.edu/tools-frameworks/systems-thinking/</a:t>
            </a:r>
            <a:endParaRPr lang="en-US" sz="1600" dirty="0"/>
          </a:p>
          <a:p>
            <a:pPr marL="228600" indent="-228600">
              <a:lnSpc>
                <a:spcPct val="90000"/>
              </a:lnSpc>
              <a:spcBef>
                <a:spcPts val="1000"/>
              </a:spcBef>
              <a:buFont typeface="Arial" panose="020B0604020202020204" pitchFamily="34" charset="0"/>
              <a:buChar char="•"/>
              <a:defRPr/>
            </a:pPr>
            <a:r>
              <a:rPr lang="en-US" sz="2400" dirty="0"/>
              <a:t>MCH Navigator Systems Integration page: </a:t>
            </a:r>
          </a:p>
          <a:p>
            <a:pPr marL="685800" lvl="1" indent="-228600">
              <a:lnSpc>
                <a:spcPct val="90000"/>
              </a:lnSpc>
              <a:spcBef>
                <a:spcPts val="1000"/>
              </a:spcBef>
              <a:buFont typeface="Arial" panose="020B0604020202020204" pitchFamily="34" charset="0"/>
              <a:buChar char="•"/>
              <a:defRPr/>
            </a:pPr>
            <a:r>
              <a:rPr lang="en-US" sz="1600" dirty="0">
                <a:hlinkClick r:id="rId4"/>
              </a:rPr>
              <a:t>https://www.mchnavigator.org/transformation/resources/system-mapping-video-series.php</a:t>
            </a:r>
            <a:endParaRPr lang="en-US" sz="1600" dirty="0"/>
          </a:p>
          <a:p>
            <a:pPr marL="228600" indent="-228600">
              <a:lnSpc>
                <a:spcPct val="90000"/>
              </a:lnSpc>
              <a:spcBef>
                <a:spcPts val="1000"/>
              </a:spcBef>
              <a:buFont typeface="Arial" panose="020B0604020202020204" pitchFamily="34" charset="0"/>
              <a:buChar char="•"/>
              <a:defRPr/>
            </a:pPr>
            <a:r>
              <a:rPr lang="en-US" sz="2400" dirty="0"/>
              <a:t>Iceberg presentation with facilitation questions:</a:t>
            </a:r>
          </a:p>
          <a:p>
            <a:pPr marL="685800" lvl="1" indent="-228600">
              <a:lnSpc>
                <a:spcPct val="90000"/>
              </a:lnSpc>
              <a:spcBef>
                <a:spcPts val="1000"/>
              </a:spcBef>
              <a:buFont typeface="Arial" panose="020B0604020202020204" pitchFamily="34" charset="0"/>
              <a:buChar char="•"/>
              <a:defRPr/>
            </a:pPr>
            <a:r>
              <a:rPr lang="en-US" sz="1600" dirty="0">
                <a:hlinkClick r:id="rId5"/>
              </a:rPr>
              <a:t>https://mchwdc.unc.edu/wp-content/uploads/sites/20881/2022/02/2022-Feb-Learning-Inst-Systems-Thinking.pdf</a:t>
            </a:r>
            <a:r>
              <a:rPr lang="en-US" sz="1600" dirty="0"/>
              <a:t> </a:t>
            </a:r>
          </a:p>
          <a:p>
            <a:pPr marL="228600" indent="-228600">
              <a:lnSpc>
                <a:spcPct val="90000"/>
              </a:lnSpc>
              <a:spcBef>
                <a:spcPts val="1000"/>
              </a:spcBef>
              <a:buFont typeface="Arial" panose="020B0604020202020204" pitchFamily="34" charset="0"/>
              <a:buChar char="•"/>
              <a:defRPr/>
            </a:pPr>
            <a:r>
              <a:rPr lang="en-US" sz="2400" dirty="0"/>
              <a:t>System Support Mapping</a:t>
            </a:r>
          </a:p>
          <a:p>
            <a:pPr marL="685800" lvl="1" indent="-228600">
              <a:lnSpc>
                <a:spcPct val="90000"/>
              </a:lnSpc>
              <a:spcBef>
                <a:spcPts val="1000"/>
              </a:spcBef>
              <a:buFont typeface="Arial" panose="020B0604020202020204" pitchFamily="34" charset="0"/>
              <a:buChar char="•"/>
              <a:defRPr/>
            </a:pPr>
            <a:r>
              <a:rPr lang="en-US" sz="1600" dirty="0">
                <a:hlinkClick r:id="rId6"/>
              </a:rPr>
              <a:t>https://kristenlich.web.unc.edu/home/system-support-mapping/</a:t>
            </a:r>
            <a:endParaRPr lang="en-US" sz="1600" dirty="0"/>
          </a:p>
          <a:p>
            <a:pPr marL="228600" indent="-228600">
              <a:lnSpc>
                <a:spcPct val="90000"/>
              </a:lnSpc>
              <a:spcBef>
                <a:spcPts val="1000"/>
              </a:spcBef>
              <a:buFont typeface="Arial" panose="020B0604020202020204" pitchFamily="34" charset="0"/>
              <a:buChar char="•"/>
              <a:defRPr/>
            </a:pPr>
            <a:r>
              <a:rPr lang="en-US" sz="2400" dirty="0"/>
              <a:t>Root Cause Analysis:</a:t>
            </a:r>
          </a:p>
          <a:p>
            <a:pPr marL="685800" lvl="1" indent="-228600">
              <a:lnSpc>
                <a:spcPct val="90000"/>
              </a:lnSpc>
              <a:spcBef>
                <a:spcPts val="1000"/>
              </a:spcBef>
              <a:buFont typeface="Arial" panose="020B0604020202020204" pitchFamily="34" charset="0"/>
              <a:buChar char="•"/>
              <a:defRPr/>
            </a:pPr>
            <a:r>
              <a:rPr lang="en-US" sz="1600" dirty="0">
                <a:hlinkClick r:id="rId7"/>
              </a:rPr>
              <a:t>https://www.cms.gov/medicare/provider-enrollment-and-certification/qapi/downloads/guidanceforrca.pdf</a:t>
            </a:r>
            <a:r>
              <a:rPr lang="en-US" sz="1600" dirty="0"/>
              <a:t> </a:t>
            </a:r>
          </a:p>
          <a:p>
            <a:pPr marL="225425" lvl="0" indent="-225425">
              <a:buFont typeface="Arial" panose="020B0604020202020204" pitchFamily="34" charset="0"/>
              <a:buChar char="•"/>
            </a:pPr>
            <a:r>
              <a:rPr lang="en-US" sz="2400" dirty="0"/>
              <a:t>Donella Meadows’ Thinking in Systems book is a great primer on systems thinking</a:t>
            </a:r>
          </a:p>
          <a:p>
            <a:pPr marL="682625" lvl="1" indent="-225425">
              <a:buFont typeface="Arial" panose="020B0604020202020204" pitchFamily="34" charset="0"/>
              <a:buChar char="•"/>
            </a:pPr>
            <a:r>
              <a:rPr lang="en-US" sz="1600" dirty="0">
                <a:hlinkClick r:id="rId8"/>
              </a:rPr>
              <a:t>https://donellameadows.org/systems-thinking-book-sale</a:t>
            </a:r>
            <a:endParaRPr lang="en-US" sz="1600" dirty="0"/>
          </a:p>
          <a:p>
            <a:pPr marL="225425" indent="-225425">
              <a:lnSpc>
                <a:spcPct val="120000"/>
              </a:lnSpc>
              <a:buFont typeface="Arial" panose="020B0604020202020204" pitchFamily="34" charset="0"/>
              <a:buChar char="•"/>
            </a:pPr>
            <a:r>
              <a:rPr lang="en-US" sz="2400" dirty="0"/>
              <a:t>The Systems Thinker Website has lots of wonderful resources</a:t>
            </a:r>
          </a:p>
          <a:p>
            <a:pPr marL="682625" lvl="1" indent="-225425">
              <a:lnSpc>
                <a:spcPct val="120000"/>
              </a:lnSpc>
              <a:buFont typeface="Arial" panose="020B0604020202020204" pitchFamily="34" charset="0"/>
              <a:buChar char="•"/>
            </a:pPr>
            <a:r>
              <a:rPr lang="en-US" sz="1600" dirty="0">
                <a:hlinkClick r:id="rId9"/>
              </a:rPr>
              <a:t>https://thesystemsthinker.com/</a:t>
            </a:r>
            <a:r>
              <a:rPr lang="en-US" sz="1600" dirty="0"/>
              <a:t> </a:t>
            </a:r>
          </a:p>
        </p:txBody>
      </p:sp>
      <p:sp>
        <p:nvSpPr>
          <p:cNvPr id="7" name="TextBox 6">
            <a:extLst>
              <a:ext uri="{FF2B5EF4-FFF2-40B4-BE49-F238E27FC236}">
                <a16:creationId xmlns:a16="http://schemas.microsoft.com/office/drawing/2014/main" id="{751740CA-A666-6AA2-E54D-E32DF9FBD73E}"/>
              </a:ext>
            </a:extLst>
          </p:cNvPr>
          <p:cNvSpPr txBox="1"/>
          <p:nvPr/>
        </p:nvSpPr>
        <p:spPr>
          <a:xfrm>
            <a:off x="0" y="107193"/>
            <a:ext cx="12280489" cy="646331"/>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4000" b="1">
                <a:solidFill>
                  <a:srgbClr val="376092"/>
                </a:solidFill>
                <a:latin typeface="Arial" panose="020B0604020202020204" pitchFamily="34" charset="0"/>
                <a:cs typeface="Arial" panose="020B0604020202020204" pitchFamily="34" charset="0"/>
              </a:defRPr>
            </a:lvl1pPr>
          </a:lstStyle>
          <a:p>
            <a:r>
              <a:rPr lang="en-US" dirty="0"/>
              <a:t>Systems Thinking Resources</a:t>
            </a:r>
          </a:p>
        </p:txBody>
      </p:sp>
    </p:spTree>
    <p:extLst>
      <p:ext uri="{BB962C8B-B14F-4D97-AF65-F5344CB8AC3E}">
        <p14:creationId xmlns:p14="http://schemas.microsoft.com/office/powerpoint/2010/main" val="406714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220" y="112012"/>
            <a:ext cx="10666130" cy="1015663"/>
          </a:xfrm>
          <a:prstGeom prst="rect">
            <a:avLst/>
          </a:prstGeom>
          <a:noFill/>
        </p:spPr>
        <p:txBody>
          <a:bodyPr wrap="square" rtlCol="0">
            <a:spAutoFit/>
          </a:bodyPr>
          <a:lstStyle/>
          <a:p>
            <a:r>
              <a:rPr lang="en-US" sz="6000" b="1" dirty="0">
                <a:solidFill>
                  <a:srgbClr val="4F81BD">
                    <a:lumMod val="75000"/>
                  </a:srgbClr>
                </a:solidFill>
                <a:latin typeface="Arial" pitchFamily="34" charset="0"/>
                <a:cs typeface="Arial" pitchFamily="34" charset="0"/>
              </a:rPr>
              <a:t>Key Takeaways</a:t>
            </a:r>
          </a:p>
        </p:txBody>
      </p:sp>
      <p:sp>
        <p:nvSpPr>
          <p:cNvPr id="3" name="TextBox 2">
            <a:extLst>
              <a:ext uri="{FF2B5EF4-FFF2-40B4-BE49-F238E27FC236}">
                <a16:creationId xmlns:a16="http://schemas.microsoft.com/office/drawing/2014/main" id="{21672061-7420-E0C6-508A-D2EEA8887D40}"/>
              </a:ext>
            </a:extLst>
          </p:cNvPr>
          <p:cNvSpPr txBox="1"/>
          <p:nvPr/>
        </p:nvSpPr>
        <p:spPr>
          <a:xfrm>
            <a:off x="504824" y="1485900"/>
            <a:ext cx="11029951"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Public Health as a sector is primed for deeper collaboration with planning </a:t>
            </a:r>
            <a:r>
              <a:rPr lang="en-US" sz="2000" dirty="0">
                <a:latin typeface="Arial" panose="020B0604020202020204" pitchFamily="34" charset="0"/>
                <a:cs typeface="Arial" panose="020B0604020202020204" pitchFamily="34" charset="0"/>
              </a:rPr>
              <a:t>and other related professions. Shifting mindsets about public health as ‘regulatory and reactive’ to public health as ‘collaborative and preventive’ will open possibilities for plans that more strongly support healthy communities.</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Protecting public health already underpins planning policy</a:t>
            </a:r>
            <a:r>
              <a:rPr lang="en-US" sz="2000" dirty="0">
                <a:latin typeface="Arial" panose="020B0604020202020204" pitchFamily="34" charset="0"/>
                <a:cs typeface="Arial" panose="020B0604020202020204" pitchFamily="34" charset="0"/>
              </a:rPr>
              <a:t>, and this can be leveraged to spur broader collaboration with health perspectives in your communities – Health is ALREADY in all policies!</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Health needs are community needs and should be reflected in planning processes and documents.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392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195" y="2159887"/>
            <a:ext cx="5407741" cy="1938992"/>
          </a:xfrm>
          <a:prstGeom prst="rect">
            <a:avLst/>
          </a:prstGeom>
          <a:noFill/>
        </p:spPr>
        <p:txBody>
          <a:bodyPr wrap="square" rtlCol="0">
            <a:spAutoFit/>
          </a:bodyPr>
          <a:lstStyle/>
          <a:p>
            <a:pPr algn="r"/>
            <a:r>
              <a:rPr lang="en-US" sz="6000" b="1" dirty="0">
                <a:solidFill>
                  <a:srgbClr val="4F81BD">
                    <a:lumMod val="75000"/>
                  </a:srgbClr>
                </a:solidFill>
                <a:latin typeface="Arial" pitchFamily="34" charset="0"/>
                <a:cs typeface="Arial" pitchFamily="34" charset="0"/>
              </a:rPr>
              <a:t>Discussion</a:t>
            </a:r>
          </a:p>
          <a:p>
            <a:pPr algn="r"/>
            <a:r>
              <a:rPr lang="en-US" sz="6000" b="1" dirty="0">
                <a:solidFill>
                  <a:srgbClr val="4F81BD">
                    <a:lumMod val="75000"/>
                  </a:srgbClr>
                </a:solidFill>
                <a:latin typeface="Arial" pitchFamily="34" charset="0"/>
                <a:cs typeface="Arial" pitchFamily="34" charset="0"/>
              </a:rPr>
              <a:t>Q&amp;A</a:t>
            </a:r>
          </a:p>
        </p:txBody>
      </p:sp>
      <p:pic>
        <p:nvPicPr>
          <p:cNvPr id="5" name="Picture 4" descr="A picture containing text&#10;&#10;Description automatically generated">
            <a:extLst>
              <a:ext uri="{FF2B5EF4-FFF2-40B4-BE49-F238E27FC236}">
                <a16:creationId xmlns:a16="http://schemas.microsoft.com/office/drawing/2014/main" id="{57E2A370-EAB1-0CCF-BA4B-C5009F932C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87961" y="628996"/>
            <a:ext cx="5006844" cy="5290024"/>
          </a:xfrm>
          <a:prstGeom prst="rect">
            <a:avLst/>
          </a:prstGeom>
          <a:noFill/>
          <a:ln w="76200">
            <a:solidFill>
              <a:srgbClr val="4F81BD">
                <a:lumMod val="75000"/>
              </a:srgbClr>
            </a:solidFill>
            <a:miter lim="800000"/>
          </a:ln>
        </p:spPr>
      </p:pic>
    </p:spTree>
    <p:extLst>
      <p:ext uri="{BB962C8B-B14F-4D97-AF65-F5344CB8AC3E}">
        <p14:creationId xmlns:p14="http://schemas.microsoft.com/office/powerpoint/2010/main" val="2341334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20136"/>
            <a:ext cx="12192000" cy="707886"/>
          </a:xfrm>
          <a:prstGeom prst="rect">
            <a:avLst/>
          </a:prstGeom>
          <a:noFill/>
        </p:spPr>
        <p:txBody>
          <a:bodyPr wrap="square" rtlCol="0">
            <a:spAutoFit/>
          </a:bodyPr>
          <a:lstStyle>
            <a:defPPr>
              <a:defRPr lang="en-US"/>
            </a:defPPr>
            <a:lvl1pPr>
              <a:defRPr sz="6000" b="1">
                <a:solidFill>
                  <a:srgbClr val="4F81BD">
                    <a:lumMod val="75000"/>
                  </a:srgbClr>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Thank you for your time!</a:t>
            </a:r>
          </a:p>
        </p:txBody>
      </p:sp>
      <p:pic>
        <p:nvPicPr>
          <p:cNvPr id="6146" name="Picture 2" descr="Gratitude Is More Than Just Saying Thank You | Harvard Graduate School of  Educ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6408" y="1909277"/>
            <a:ext cx="5599181" cy="2799591"/>
          </a:xfrm>
          <a:prstGeom prst="rect">
            <a:avLst/>
          </a:prstGeom>
          <a:noFill/>
          <a:ln w="76200">
            <a:solidFill>
              <a:srgbClr val="4F81BD">
                <a:lumMod val="75000"/>
              </a:srgbClr>
            </a:solidFill>
            <a:miter lim="800000"/>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990123"/>
            <a:ext cx="12192000" cy="646331"/>
          </a:xfrm>
          <a:prstGeom prst="rect">
            <a:avLst/>
          </a:prstGeom>
        </p:spPr>
        <p:txBody>
          <a:bodyPr wrap="square">
            <a:spAutoFit/>
          </a:bodyPr>
          <a:lstStyle/>
          <a:p>
            <a:pPr algn="ctr"/>
            <a:r>
              <a:rPr lang="en-US" sz="2000" b="1" dirty="0">
                <a:solidFill>
                  <a:prstClr val="black"/>
                </a:solidFill>
                <a:latin typeface="Arial" panose="020B0604020202020204" pitchFamily="34" charset="0"/>
                <a:ea typeface="ＭＳ Ｐゴシック" charset="0"/>
                <a:cs typeface="Arial" panose="020B0604020202020204" pitchFamily="34" charset="0"/>
              </a:rPr>
              <a:t>Jimmy Dills</a:t>
            </a:r>
            <a:br>
              <a:rPr lang="en-US" i="1" dirty="0">
                <a:solidFill>
                  <a:prstClr val="black"/>
                </a:solidFill>
                <a:latin typeface="Arial" panose="020B0604020202020204" pitchFamily="34" charset="0"/>
                <a:ea typeface="ＭＳ Ｐゴシック" charset="0"/>
                <a:cs typeface="Arial" panose="020B0604020202020204" pitchFamily="34" charset="0"/>
              </a:rPr>
            </a:br>
            <a:r>
              <a:rPr lang="en-US" sz="1600" dirty="0">
                <a:solidFill>
                  <a:prstClr val="black"/>
                </a:solidFill>
                <a:latin typeface="Arial" panose="020B0604020202020204" pitchFamily="34" charset="0"/>
                <a:ea typeface="ＭＳ Ｐゴシック" charset="0"/>
                <a:cs typeface="Arial" panose="020B0604020202020204" pitchFamily="34" charset="0"/>
                <a:hlinkClick r:id="rId4"/>
              </a:rPr>
              <a:t>jdills@gsu.edu</a:t>
            </a:r>
            <a:endParaRPr lang="en-US" sz="1200" dirty="0"/>
          </a:p>
        </p:txBody>
      </p:sp>
    </p:spTree>
    <p:extLst>
      <p:ext uri="{BB962C8B-B14F-4D97-AF65-F5344CB8AC3E}">
        <p14:creationId xmlns:p14="http://schemas.microsoft.com/office/powerpoint/2010/main" val="42732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Image result for community gard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0100" y="190500"/>
            <a:ext cx="8636000" cy="6477000"/>
          </a:xfrm>
          <a:prstGeom prst="rect">
            <a:avLst/>
          </a:prstGeom>
          <a:noFill/>
          <a:ln w="76200">
            <a:solidFill>
              <a:srgbClr val="4F81BD">
                <a:lumMod val="75000"/>
              </a:srgb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FD3B23-8B06-CCF5-D13D-C4693369FAFE}"/>
              </a:ext>
            </a:extLst>
          </p:cNvPr>
          <p:cNvSpPr txBox="1"/>
          <p:nvPr/>
        </p:nvSpPr>
        <p:spPr>
          <a:xfrm>
            <a:off x="-6350" y="1094124"/>
            <a:ext cx="3251200" cy="4154984"/>
          </a:xfrm>
          <a:prstGeom prst="rect">
            <a:avLst/>
          </a:prstGeom>
          <a:noFill/>
        </p:spPr>
        <p:txBody>
          <a:bodyPr wrap="square" rtlCol="0">
            <a:spAutoFit/>
          </a:bodyPr>
          <a:lstStyle/>
          <a:p>
            <a:r>
              <a:rPr lang="en-US" sz="4400" b="1" dirty="0"/>
              <a:t>What do you see in this picture that impacts health and wellbeing?</a:t>
            </a:r>
          </a:p>
        </p:txBody>
      </p:sp>
    </p:spTree>
    <p:extLst>
      <p:ext uri="{BB962C8B-B14F-4D97-AF65-F5344CB8AC3E}">
        <p14:creationId xmlns:p14="http://schemas.microsoft.com/office/powerpoint/2010/main" val="186480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Image result for trailer park"/>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52331" y="361109"/>
            <a:ext cx="8635545" cy="6135782"/>
          </a:xfrm>
          <a:prstGeom prst="rect">
            <a:avLst/>
          </a:prstGeom>
          <a:ln w="76200">
            <a:solidFill>
              <a:srgbClr val="376092"/>
            </a:solidFill>
            <a:miter lim="800000"/>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6659669"/>
            <a:ext cx="4708477" cy="2000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Image: http://www.pbs.org/newshour/bb/trending-trailer-park-residents-face-harsh-evictions/</a:t>
            </a:r>
          </a:p>
        </p:txBody>
      </p:sp>
      <p:sp>
        <p:nvSpPr>
          <p:cNvPr id="2" name="TextBox 1">
            <a:extLst>
              <a:ext uri="{FF2B5EF4-FFF2-40B4-BE49-F238E27FC236}">
                <a16:creationId xmlns:a16="http://schemas.microsoft.com/office/drawing/2014/main" id="{43D8B022-2836-07D2-BC3A-B8F5CEDEA525}"/>
              </a:ext>
            </a:extLst>
          </p:cNvPr>
          <p:cNvSpPr txBox="1"/>
          <p:nvPr/>
        </p:nvSpPr>
        <p:spPr>
          <a:xfrm>
            <a:off x="-6350" y="1094124"/>
            <a:ext cx="3251200" cy="4154984"/>
          </a:xfrm>
          <a:prstGeom prst="rect">
            <a:avLst/>
          </a:prstGeom>
          <a:noFill/>
        </p:spPr>
        <p:txBody>
          <a:bodyPr wrap="square" rtlCol="0">
            <a:spAutoFit/>
          </a:bodyPr>
          <a:lstStyle/>
          <a:p>
            <a:r>
              <a:rPr lang="en-US" sz="4400" b="1" dirty="0"/>
              <a:t>What do you see in this picture that impacts health and wellbeing?</a:t>
            </a:r>
          </a:p>
        </p:txBody>
      </p:sp>
    </p:spTree>
    <p:extLst>
      <p:ext uri="{BB962C8B-B14F-4D97-AF65-F5344CB8AC3E}">
        <p14:creationId xmlns:p14="http://schemas.microsoft.com/office/powerpoint/2010/main" val="100411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639" y="1768241"/>
            <a:ext cx="6320071" cy="28623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Background on Public Health Perspectives</a:t>
            </a:r>
          </a:p>
        </p:txBody>
      </p:sp>
      <p:pic>
        <p:nvPicPr>
          <p:cNvPr id="6146" name="Picture 2" descr="What Is a Doctor of Public Health (DrPH) Degree? | Walden University">
            <a:extLst>
              <a:ext uri="{FF2B5EF4-FFF2-40B4-BE49-F238E27FC236}">
                <a16:creationId xmlns:a16="http://schemas.microsoft.com/office/drawing/2014/main" id="{494C14C8-1B17-6A77-0450-EE816B5C46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03530" y="843578"/>
            <a:ext cx="4633064" cy="4711648"/>
          </a:xfrm>
          <a:prstGeom prst="rect">
            <a:avLst/>
          </a:prstGeom>
          <a:ln w="76200">
            <a:solidFill>
              <a:srgbClr val="376092"/>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33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6756806-C9AB-DC55-6A94-0C71B0B043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7615" y="230950"/>
            <a:ext cx="8856770" cy="6396099"/>
          </a:xfrm>
          <a:prstGeom prst="rect">
            <a:avLst/>
          </a:prstGeom>
          <a:noFill/>
          <a:ln w="762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642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4D24046B-DE35-FE4B-BCE9-F0CB69535626}" vid="{E9C9694E-810B-6C4D-A018-3BA1BA05F4B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4D24046B-DE35-FE4B-BCE9-F0CB69535626}" vid="{FE8A2674-AF8A-8C42-994F-5F56A97B6DFB}"/>
    </a:ext>
  </a:extLst>
</a:theme>
</file>

<file path=ppt/theme/theme4.xml><?xml version="1.0" encoding="utf-8"?>
<a:theme xmlns:a="http://schemas.openxmlformats.org/drawingml/2006/main" name="2_Office Theme">
  <a:themeElements>
    <a:clrScheme name="MCH WDC Colors">
      <a:dk1>
        <a:sysClr val="windowText" lastClr="000000"/>
      </a:dk1>
      <a:lt1>
        <a:sysClr val="window" lastClr="FFFFFF"/>
      </a:lt1>
      <a:dk2>
        <a:srgbClr val="44546A"/>
      </a:dk2>
      <a:lt2>
        <a:srgbClr val="E7E6E6"/>
      </a:lt2>
      <a:accent1>
        <a:srgbClr val="00A3E0"/>
      </a:accent1>
      <a:accent2>
        <a:srgbClr val="F79638"/>
      </a:accent2>
      <a:accent3>
        <a:srgbClr val="5CA369"/>
      </a:accent3>
      <a:accent4>
        <a:srgbClr val="382784"/>
      </a:accent4>
      <a:accent5>
        <a:srgbClr val="FEE599"/>
      </a:accent5>
      <a:accent6>
        <a:srgbClr val="EBDAE2"/>
      </a:accent6>
      <a:hlink>
        <a:srgbClr val="382784"/>
      </a:hlink>
      <a:folHlink>
        <a:srgbClr val="00A3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4D24046B-DE35-FE4B-BCE9-F0CB69535626}" vid="{FE8A2674-AF8A-8C42-994F-5F56A97B6DFB}"/>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4D24046B-DE35-FE4B-BCE9-F0CB69535626}" vid="{FE8A2674-AF8A-8C42-994F-5F56A97B6DF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4fbc1-f506-44be-bb45-732ad478bab0">
      <Terms xmlns="http://schemas.microsoft.com/office/infopath/2007/PartnerControls"/>
    </lcf76f155ced4ddcb4097134ff3c332f>
    <TaxCatchAll xmlns="65f91c83-3b91-45ce-85b2-25bef6ad0c5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220597A605884098F2905403464A8A" ma:contentTypeVersion="15" ma:contentTypeDescription="Create a new document." ma:contentTypeScope="" ma:versionID="679a29b6054dce6a21730159ffa8877c">
  <xsd:schema xmlns:xsd="http://www.w3.org/2001/XMLSchema" xmlns:xs="http://www.w3.org/2001/XMLSchema" xmlns:p="http://schemas.microsoft.com/office/2006/metadata/properties" xmlns:ns2="94c4fbc1-f506-44be-bb45-732ad478bab0" xmlns:ns3="65f91c83-3b91-45ce-85b2-25bef6ad0c57" targetNamespace="http://schemas.microsoft.com/office/2006/metadata/properties" ma:root="true" ma:fieldsID="277f77f3b5038f8ce8b255f8a29e9c23" ns2:_="" ns3:_="">
    <xsd:import namespace="94c4fbc1-f506-44be-bb45-732ad478bab0"/>
    <xsd:import namespace="65f91c83-3b91-45ce-85b2-25bef6ad0c5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4fbc1-f506-44be-bb45-732ad478ba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6bd13b0-4628-4a04-b8b8-e37c375bd01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f91c83-3b91-45ce-85b2-25bef6ad0c5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66d0d71-defe-4373-aa03-c2d32544fdee}" ma:internalName="TaxCatchAll" ma:showField="CatchAllData" ma:web="65f91c83-3b91-45ce-85b2-25bef6ad0c5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4C245-752F-4703-897A-5C0184F452B8}">
  <ds:schemaRefs>
    <ds:schemaRef ds:uri="http://schemas.microsoft.com/office/2006/metadata/properties"/>
    <ds:schemaRef ds:uri="03db0aee-a12c-4ca0-a495-7f709165ce21"/>
    <ds:schemaRef ds:uri="http://schemas.microsoft.com/office/2006/documentManagement/types"/>
    <ds:schemaRef ds:uri="http://purl.org/dc/terms/"/>
    <ds:schemaRef ds:uri="http://purl.org/dc/elements/1.1/"/>
    <ds:schemaRef ds:uri="0686f2c4-bfd2-4f6a-bd4d-c77b14449e03"/>
    <ds:schemaRef ds:uri="http://schemas.microsoft.com/office/infopath/2007/PartnerControls"/>
    <ds:schemaRef ds:uri="http://schemas.openxmlformats.org/package/2006/metadata/core-properties"/>
    <ds:schemaRef ds:uri="http://www.w3.org/XML/1998/namespace"/>
    <ds:schemaRef ds:uri="http://purl.org/dc/dcmitype/"/>
    <ds:schemaRef ds:uri="94c4fbc1-f506-44be-bb45-732ad478bab0"/>
    <ds:schemaRef ds:uri="65f91c83-3b91-45ce-85b2-25bef6ad0c57"/>
  </ds:schemaRefs>
</ds:datastoreItem>
</file>

<file path=customXml/itemProps2.xml><?xml version="1.0" encoding="utf-8"?>
<ds:datastoreItem xmlns:ds="http://schemas.openxmlformats.org/officeDocument/2006/customXml" ds:itemID="{F02C981B-03EC-49FC-9BF0-DE957EC5A511}">
  <ds:schemaRefs>
    <ds:schemaRef ds:uri="http://schemas.microsoft.com/sharepoint/v3/contenttype/forms"/>
  </ds:schemaRefs>
</ds:datastoreItem>
</file>

<file path=customXml/itemProps3.xml><?xml version="1.0" encoding="utf-8"?>
<ds:datastoreItem xmlns:ds="http://schemas.openxmlformats.org/officeDocument/2006/customXml" ds:itemID="{D5EE1134-79A7-4FD2-AD43-8EC2411F8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4fbc1-f506-44be-bb45-732ad478bab0"/>
    <ds:schemaRef ds:uri="65f91c83-3b91-45ce-85b2-25bef6ad0c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7281</TotalTime>
  <Words>5153</Words>
  <Application>Microsoft Office PowerPoint</Application>
  <PresentationFormat>Widescreen</PresentationFormat>
  <Paragraphs>415</Paragraphs>
  <Slides>55</Slides>
  <Notes>52</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55</vt:i4>
      </vt:variant>
    </vt:vector>
  </HeadingPairs>
  <TitlesOfParts>
    <vt:vector size="76" baseType="lpstr">
      <vt:lpstr>Aptos</vt:lpstr>
      <vt:lpstr>Arial</vt:lpstr>
      <vt:lpstr>Avenir LT Std 35 Light</vt:lpstr>
      <vt:lpstr>Avenir LT Std 45 Book</vt:lpstr>
      <vt:lpstr>Calibri</vt:lpstr>
      <vt:lpstr>Calibri Light</vt:lpstr>
      <vt:lpstr>Courier New</vt:lpstr>
      <vt:lpstr>Montserrat</vt:lpstr>
      <vt:lpstr>Palatino</vt:lpstr>
      <vt:lpstr>Palatino Linotype</vt:lpstr>
      <vt:lpstr>SourceSansVariable-Roman</vt:lpstr>
      <vt:lpstr>Symbol</vt:lpstr>
      <vt:lpstr>System Font Regular</vt:lpstr>
      <vt:lpstr>Trajan Pro</vt:lpstr>
      <vt:lpstr>Wingdings</vt:lpstr>
      <vt:lpstr>Office Theme</vt:lpstr>
      <vt:lpstr>1_Office Theme</vt:lpstr>
      <vt:lpstr>Custom Design</vt:lpstr>
      <vt:lpstr>2_Office Theme</vt:lpstr>
      <vt:lpstr>1_Custom Design</vt:lpstr>
      <vt:lpstr>2_Custom Design</vt:lpstr>
      <vt:lpstr>PowerPoint Presentation</vt:lpstr>
      <vt:lpstr>Presentation Overview</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Determinants</vt:lpstr>
      <vt:lpstr>PowerPoint Presentation</vt:lpstr>
      <vt:lpstr>PowerPoint Presentation</vt:lpstr>
      <vt:lpstr>PowerPoint Presentation</vt:lpstr>
      <vt:lpstr>PowerPoint Presentation</vt:lpstr>
      <vt:lpstr>PowerPoint Presentation</vt:lpstr>
      <vt:lpstr>PowerPoint Presentation</vt:lpstr>
      <vt:lpstr>Health in All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Support Mapping</dc:title>
  <dc:creator>Mullenix, Amy J</dc:creator>
  <cp:lastModifiedBy>James E. Dills</cp:lastModifiedBy>
  <cp:revision>89</cp:revision>
  <dcterms:created xsi:type="dcterms:W3CDTF">2020-01-21T19:30:29Z</dcterms:created>
  <dcterms:modified xsi:type="dcterms:W3CDTF">2025-01-07T12:43:12Z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0x01010056220597A605884098F2905403464A8A</vt:lpwstr>
  </property>
  <property fmtid="{D5CDD505-2E9C-101B-9397-08002B2CF9AE}" pid="3" name="MediaServiceImageTags">
    <vt:lpwstr/>
  </property>
</Properties>
</file>