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 id="2147483783" r:id="rId5"/>
    <p:sldMasterId id="2147483821" r:id="rId6"/>
  </p:sldMasterIdLst>
  <p:notesMasterIdLst>
    <p:notesMasterId r:id="rId42"/>
  </p:notesMasterIdLst>
  <p:handoutMasterIdLst>
    <p:handoutMasterId r:id="rId43"/>
  </p:handoutMasterIdLst>
  <p:sldIdLst>
    <p:sldId id="283" r:id="rId7"/>
    <p:sldId id="347" r:id="rId8"/>
    <p:sldId id="309" r:id="rId9"/>
    <p:sldId id="303" r:id="rId10"/>
    <p:sldId id="304" r:id="rId11"/>
    <p:sldId id="306" r:id="rId12"/>
    <p:sldId id="307" r:id="rId13"/>
    <p:sldId id="353" r:id="rId14"/>
    <p:sldId id="331" r:id="rId15"/>
    <p:sldId id="287" r:id="rId16"/>
    <p:sldId id="319" r:id="rId17"/>
    <p:sldId id="332" r:id="rId18"/>
    <p:sldId id="348" r:id="rId19"/>
    <p:sldId id="327" r:id="rId20"/>
    <p:sldId id="328" r:id="rId21"/>
    <p:sldId id="354" r:id="rId22"/>
    <p:sldId id="334" r:id="rId23"/>
    <p:sldId id="335" r:id="rId24"/>
    <p:sldId id="336" r:id="rId25"/>
    <p:sldId id="356" r:id="rId26"/>
    <p:sldId id="357" r:id="rId27"/>
    <p:sldId id="358" r:id="rId28"/>
    <p:sldId id="355" r:id="rId29"/>
    <p:sldId id="337" r:id="rId30"/>
    <p:sldId id="338" r:id="rId31"/>
    <p:sldId id="340" r:id="rId32"/>
    <p:sldId id="350" r:id="rId33"/>
    <p:sldId id="339" r:id="rId34"/>
    <p:sldId id="341" r:id="rId35"/>
    <p:sldId id="351" r:id="rId36"/>
    <p:sldId id="359" r:id="rId37"/>
    <p:sldId id="343" r:id="rId38"/>
    <p:sldId id="352" r:id="rId39"/>
    <p:sldId id="344" r:id="rId40"/>
    <p:sldId id="30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D9D9D9"/>
    <a:srgbClr val="E9E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35905-491C-4BA0-AD67-7D69765B67AC}" v="279" dt="2024-11-13T18:55:29.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08"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Tonya Lewis" userId="de9ee030-3560-4056-84db-0b5ae76cc6c3" providerId="ADAL" clId="{25635905-491C-4BA0-AD67-7D69765B67AC}"/>
    <pc:docChg chg="undo custSel addSld delSld modSld sldOrd modMainMaster">
      <pc:chgData name="DaTonya Lewis" userId="de9ee030-3560-4056-84db-0b5ae76cc6c3" providerId="ADAL" clId="{25635905-491C-4BA0-AD67-7D69765B67AC}" dt="2024-11-13T18:55:29.732" v="2526" actId="20577"/>
      <pc:docMkLst>
        <pc:docMk/>
      </pc:docMkLst>
      <pc:sldChg chg="del">
        <pc:chgData name="DaTonya Lewis" userId="de9ee030-3560-4056-84db-0b5ae76cc6c3" providerId="ADAL" clId="{25635905-491C-4BA0-AD67-7D69765B67AC}" dt="2024-11-12T17:23:57.936" v="618" actId="2696"/>
        <pc:sldMkLst>
          <pc:docMk/>
          <pc:sldMk cId="3342744157" sldId="276"/>
        </pc:sldMkLst>
      </pc:sldChg>
      <pc:sldChg chg="addSp delSp modSp del mod ord setBg">
        <pc:chgData name="DaTonya Lewis" userId="de9ee030-3560-4056-84db-0b5ae76cc6c3" providerId="ADAL" clId="{25635905-491C-4BA0-AD67-7D69765B67AC}" dt="2024-11-12T18:07:03.184" v="1089" actId="47"/>
        <pc:sldMkLst>
          <pc:docMk/>
          <pc:sldMk cId="1395177734" sldId="282"/>
        </pc:sldMkLst>
        <pc:spChg chg="del mod">
          <ac:chgData name="DaTonya Lewis" userId="de9ee030-3560-4056-84db-0b5ae76cc6c3" providerId="ADAL" clId="{25635905-491C-4BA0-AD67-7D69765B67AC}" dt="2024-11-12T17:36:19.231" v="789" actId="478"/>
          <ac:spMkLst>
            <pc:docMk/>
            <pc:sldMk cId="1395177734" sldId="282"/>
            <ac:spMk id="2" creationId="{DCD0C467-E4B5-48E6-93C4-552B0B2C11C9}"/>
          </ac:spMkLst>
        </pc:spChg>
        <pc:spChg chg="mod">
          <ac:chgData name="DaTonya Lewis" userId="de9ee030-3560-4056-84db-0b5ae76cc6c3" providerId="ADAL" clId="{25635905-491C-4BA0-AD67-7D69765B67AC}" dt="2024-11-12T17:48:29.347" v="953"/>
          <ac:spMkLst>
            <pc:docMk/>
            <pc:sldMk cId="1395177734" sldId="282"/>
            <ac:spMk id="4" creationId="{9FD0D0C1-32BD-445A-B51A-2A8A73E8F5BC}"/>
          </ac:spMkLst>
        </pc:spChg>
        <pc:spChg chg="mod">
          <ac:chgData name="DaTonya Lewis" userId="de9ee030-3560-4056-84db-0b5ae76cc6c3" providerId="ADAL" clId="{25635905-491C-4BA0-AD67-7D69765B67AC}" dt="2024-11-12T17:48:29.347" v="953"/>
          <ac:spMkLst>
            <pc:docMk/>
            <pc:sldMk cId="1395177734" sldId="282"/>
            <ac:spMk id="5" creationId="{C70A4F59-8072-44A1-A132-E7E591E04F96}"/>
          </ac:spMkLst>
        </pc:spChg>
        <pc:spChg chg="add del mod">
          <ac:chgData name="DaTonya Lewis" userId="de9ee030-3560-4056-84db-0b5ae76cc6c3" providerId="ADAL" clId="{25635905-491C-4BA0-AD67-7D69765B67AC}" dt="2024-11-12T17:33:54.429" v="773"/>
          <ac:spMkLst>
            <pc:docMk/>
            <pc:sldMk cId="1395177734" sldId="282"/>
            <ac:spMk id="6" creationId="{70486E97-95A8-8DAB-B969-B8A1EBA7F7BC}"/>
          </ac:spMkLst>
        </pc:spChg>
        <pc:spChg chg="mod">
          <ac:chgData name="DaTonya Lewis" userId="de9ee030-3560-4056-84db-0b5ae76cc6c3" providerId="ADAL" clId="{25635905-491C-4BA0-AD67-7D69765B67AC}" dt="2024-11-12T17:55:40.668" v="1046" actId="207"/>
          <ac:spMkLst>
            <pc:docMk/>
            <pc:sldMk cId="1395177734" sldId="282"/>
            <ac:spMk id="8" creationId="{F7FAA23A-057A-4540-8351-A707688D7C99}"/>
          </ac:spMkLst>
        </pc:spChg>
        <pc:spChg chg="mod">
          <ac:chgData name="DaTonya Lewis" userId="de9ee030-3560-4056-84db-0b5ae76cc6c3" providerId="ADAL" clId="{25635905-491C-4BA0-AD67-7D69765B67AC}" dt="2024-11-12T17:48:23.663" v="951" actId="27636"/>
          <ac:spMkLst>
            <pc:docMk/>
            <pc:sldMk cId="1395177734" sldId="282"/>
            <ac:spMk id="9" creationId="{2A10370F-FE8B-444C-921A-3F74CC74F5AE}"/>
          </ac:spMkLst>
        </pc:spChg>
        <pc:spChg chg="mod">
          <ac:chgData name="DaTonya Lewis" userId="de9ee030-3560-4056-84db-0b5ae76cc6c3" providerId="ADAL" clId="{25635905-491C-4BA0-AD67-7D69765B67AC}" dt="2024-11-12T17:39:10.697" v="819" actId="1076"/>
          <ac:spMkLst>
            <pc:docMk/>
            <pc:sldMk cId="1395177734" sldId="282"/>
            <ac:spMk id="10" creationId="{70AF81E1-5B51-4612-844A-4F5A04EB57BF}"/>
          </ac:spMkLst>
        </pc:spChg>
        <pc:spChg chg="mod">
          <ac:chgData name="DaTonya Lewis" userId="de9ee030-3560-4056-84db-0b5ae76cc6c3" providerId="ADAL" clId="{25635905-491C-4BA0-AD67-7D69765B67AC}" dt="2024-11-12T17:48:23.666" v="952" actId="27636"/>
          <ac:spMkLst>
            <pc:docMk/>
            <pc:sldMk cId="1395177734" sldId="282"/>
            <ac:spMk id="11" creationId="{CCFE4505-52FD-4BEF-BB2E-87D12968D487}"/>
          </ac:spMkLst>
        </pc:spChg>
        <pc:spChg chg="del mod">
          <ac:chgData name="DaTonya Lewis" userId="de9ee030-3560-4056-84db-0b5ae76cc6c3" providerId="ADAL" clId="{25635905-491C-4BA0-AD67-7D69765B67AC}" dt="2024-11-12T17:31:36.910" v="759" actId="478"/>
          <ac:spMkLst>
            <pc:docMk/>
            <pc:sldMk cId="1395177734" sldId="282"/>
            <ac:spMk id="12" creationId="{4A86767A-E97B-45D5-92D6-B327D7363502}"/>
          </ac:spMkLst>
        </pc:spChg>
        <pc:spChg chg="del mod">
          <ac:chgData name="DaTonya Lewis" userId="de9ee030-3560-4056-84db-0b5ae76cc6c3" providerId="ADAL" clId="{25635905-491C-4BA0-AD67-7D69765B67AC}" dt="2024-11-12T17:31:40.005" v="761" actId="478"/>
          <ac:spMkLst>
            <pc:docMk/>
            <pc:sldMk cId="1395177734" sldId="282"/>
            <ac:spMk id="13" creationId="{773D6E72-4C62-4205-9CD5-1E43DF341455}"/>
          </ac:spMkLst>
        </pc:spChg>
        <pc:spChg chg="del mod">
          <ac:chgData name="DaTonya Lewis" userId="de9ee030-3560-4056-84db-0b5ae76cc6c3" providerId="ADAL" clId="{25635905-491C-4BA0-AD67-7D69765B67AC}" dt="2024-11-12T17:31:44.935" v="763" actId="478"/>
          <ac:spMkLst>
            <pc:docMk/>
            <pc:sldMk cId="1395177734" sldId="282"/>
            <ac:spMk id="14" creationId="{1DCFC33F-5777-430F-87B2-D865FB188317}"/>
          </ac:spMkLst>
        </pc:spChg>
        <pc:spChg chg="del mod">
          <ac:chgData name="DaTonya Lewis" userId="de9ee030-3560-4056-84db-0b5ae76cc6c3" providerId="ADAL" clId="{25635905-491C-4BA0-AD67-7D69765B67AC}" dt="2024-11-12T17:36:28.770" v="792" actId="478"/>
          <ac:spMkLst>
            <pc:docMk/>
            <pc:sldMk cId="1395177734" sldId="282"/>
            <ac:spMk id="15" creationId="{58641891-EDE3-4EAF-B04C-6684E8FE9B8B}"/>
          </ac:spMkLst>
        </pc:spChg>
        <pc:spChg chg="add mod">
          <ac:chgData name="DaTonya Lewis" userId="de9ee030-3560-4056-84db-0b5ae76cc6c3" providerId="ADAL" clId="{25635905-491C-4BA0-AD67-7D69765B67AC}" dt="2024-11-12T18:04:36.826" v="1077" actId="14100"/>
          <ac:spMkLst>
            <pc:docMk/>
            <pc:sldMk cId="1395177734" sldId="282"/>
            <ac:spMk id="17" creationId="{48B39B8B-C4D6-E4FC-6D6F-93F855315D48}"/>
          </ac:spMkLst>
        </pc:spChg>
        <pc:spChg chg="add del mod">
          <ac:chgData name="DaTonya Lewis" userId="de9ee030-3560-4056-84db-0b5ae76cc6c3" providerId="ADAL" clId="{25635905-491C-4BA0-AD67-7D69765B67AC}" dt="2024-11-12T17:36:25.685" v="791" actId="478"/>
          <ac:spMkLst>
            <pc:docMk/>
            <pc:sldMk cId="1395177734" sldId="282"/>
            <ac:spMk id="19" creationId="{E4042E62-BC11-FB4B-58A4-AD2B54F26DCB}"/>
          </ac:spMkLst>
        </pc:spChg>
        <pc:spChg chg="add mod">
          <ac:chgData name="DaTonya Lewis" userId="de9ee030-3560-4056-84db-0b5ae76cc6c3" providerId="ADAL" clId="{25635905-491C-4BA0-AD67-7D69765B67AC}" dt="2024-11-12T17:56:34.457" v="1051" actId="571"/>
          <ac:spMkLst>
            <pc:docMk/>
            <pc:sldMk cId="1395177734" sldId="282"/>
            <ac:spMk id="20" creationId="{4C64F8E2-0E0D-9795-37D6-448DDA1B4073}"/>
          </ac:spMkLst>
        </pc:spChg>
        <pc:picChg chg="del mod">
          <ac:chgData name="DaTonya Lewis" userId="de9ee030-3560-4056-84db-0b5ae76cc6c3" providerId="ADAL" clId="{25635905-491C-4BA0-AD67-7D69765B67AC}" dt="2024-11-12T17:32:39.666" v="772" actId="478"/>
          <ac:picMkLst>
            <pc:docMk/>
            <pc:sldMk cId="1395177734" sldId="282"/>
            <ac:picMk id="7" creationId="{3F2E043A-12A7-4E13-8257-D8FFCFF2CE4D}"/>
          </ac:picMkLst>
        </pc:picChg>
        <pc:picChg chg="add del mod ord">
          <ac:chgData name="DaTonya Lewis" userId="de9ee030-3560-4056-84db-0b5ae76cc6c3" providerId="ADAL" clId="{25635905-491C-4BA0-AD67-7D69765B67AC}" dt="2024-11-12T17:56:13.592" v="1049" actId="1076"/>
          <ac:picMkLst>
            <pc:docMk/>
            <pc:sldMk cId="1395177734" sldId="282"/>
            <ac:picMk id="16" creationId="{ACB1DB74-3E0E-4BF8-22F0-10BB53A56894}"/>
          </ac:picMkLst>
        </pc:picChg>
      </pc:sldChg>
      <pc:sldChg chg="addSp delSp modSp mod setBg modClrScheme delDesignElem chgLayout">
        <pc:chgData name="DaTonya Lewis" userId="de9ee030-3560-4056-84db-0b5ae76cc6c3" providerId="ADAL" clId="{25635905-491C-4BA0-AD67-7D69765B67AC}" dt="2024-11-12T18:33:22.448" v="1251" actId="700"/>
        <pc:sldMkLst>
          <pc:docMk/>
          <pc:sldMk cId="3860667159" sldId="283"/>
        </pc:sldMkLst>
        <pc:spChg chg="add del mod ord">
          <ac:chgData name="DaTonya Lewis" userId="de9ee030-3560-4056-84db-0b5ae76cc6c3" providerId="ADAL" clId="{25635905-491C-4BA0-AD67-7D69765B67AC}" dt="2024-11-12T18:33:22.448" v="1251" actId="700"/>
          <ac:spMkLst>
            <pc:docMk/>
            <pc:sldMk cId="3860667159" sldId="283"/>
            <ac:spMk id="3" creationId="{63DC1AF9-6024-FB76-C7A1-ECBE0E1EE42E}"/>
          </ac:spMkLst>
        </pc:spChg>
        <pc:spChg chg="add del mod ord">
          <ac:chgData name="DaTonya Lewis" userId="de9ee030-3560-4056-84db-0b5ae76cc6c3" providerId="ADAL" clId="{25635905-491C-4BA0-AD67-7D69765B67AC}" dt="2024-11-12T18:33:22.448" v="1251" actId="700"/>
          <ac:spMkLst>
            <pc:docMk/>
            <pc:sldMk cId="3860667159" sldId="283"/>
            <ac:spMk id="4" creationId="{04DDB134-18BC-961C-D39D-32ADBBE95B22}"/>
          </ac:spMkLst>
        </pc:spChg>
        <pc:spChg chg="add del mod ord">
          <ac:chgData name="DaTonya Lewis" userId="de9ee030-3560-4056-84db-0b5ae76cc6c3" providerId="ADAL" clId="{25635905-491C-4BA0-AD67-7D69765B67AC}" dt="2024-11-12T18:33:22.448" v="1251" actId="700"/>
          <ac:spMkLst>
            <pc:docMk/>
            <pc:sldMk cId="3860667159" sldId="283"/>
            <ac:spMk id="5" creationId="{A8F7A827-37A4-2013-4657-A3BEFD8A11DF}"/>
          </ac:spMkLst>
        </pc:spChg>
        <pc:spChg chg="add del mod ord">
          <ac:chgData name="DaTonya Lewis" userId="de9ee030-3560-4056-84db-0b5ae76cc6c3" providerId="ADAL" clId="{25635905-491C-4BA0-AD67-7D69765B67AC}" dt="2024-11-12T18:33:22.448" v="1251" actId="700"/>
          <ac:spMkLst>
            <pc:docMk/>
            <pc:sldMk cId="3860667159" sldId="283"/>
            <ac:spMk id="6" creationId="{218CFA2D-BAC3-F5DE-FAF1-8A2280A114DB}"/>
          </ac:spMkLst>
        </pc:spChg>
        <pc:spChg chg="mod ord">
          <ac:chgData name="DaTonya Lewis" userId="de9ee030-3560-4056-84db-0b5ae76cc6c3" providerId="ADAL" clId="{25635905-491C-4BA0-AD67-7D69765B67AC}" dt="2024-11-12T18:33:22.448" v="1251" actId="700"/>
          <ac:spMkLst>
            <pc:docMk/>
            <pc:sldMk cId="3860667159" sldId="283"/>
            <ac:spMk id="7" creationId="{979529AF-FC32-4F7A-9BA9-360C4E59BA33}"/>
          </ac:spMkLst>
        </pc:spChg>
        <pc:spChg chg="mod ord">
          <ac:chgData name="DaTonya Lewis" userId="de9ee030-3560-4056-84db-0b5ae76cc6c3" providerId="ADAL" clId="{25635905-491C-4BA0-AD67-7D69765B67AC}" dt="2024-11-12T18:33:22.448" v="1251" actId="700"/>
          <ac:spMkLst>
            <pc:docMk/>
            <pc:sldMk cId="3860667159" sldId="283"/>
            <ac:spMk id="8" creationId="{2A6429C8-33D1-4C90-9A43-5DB80691B804}"/>
          </ac:spMkLst>
        </pc:spChg>
        <pc:spChg chg="add del mod ord">
          <ac:chgData name="DaTonya Lewis" userId="de9ee030-3560-4056-84db-0b5ae76cc6c3" providerId="ADAL" clId="{25635905-491C-4BA0-AD67-7D69765B67AC}" dt="2024-11-12T18:33:22.448" v="1251" actId="700"/>
          <ac:spMkLst>
            <pc:docMk/>
            <pc:sldMk cId="3860667159" sldId="283"/>
            <ac:spMk id="9" creationId="{22DD0980-2E1C-5C1D-C264-7140CD7D3F69}"/>
          </ac:spMkLst>
        </pc:spChg>
        <pc:spChg chg="add del mod ord">
          <ac:chgData name="DaTonya Lewis" userId="de9ee030-3560-4056-84db-0b5ae76cc6c3" providerId="ADAL" clId="{25635905-491C-4BA0-AD67-7D69765B67AC}" dt="2024-11-12T18:33:22.448" v="1251" actId="700"/>
          <ac:spMkLst>
            <pc:docMk/>
            <pc:sldMk cId="3860667159" sldId="283"/>
            <ac:spMk id="10" creationId="{FEE9CCF4-6E49-BC30-5C79-9D36C1618CE1}"/>
          </ac:spMkLst>
        </pc:spChg>
        <pc:spChg chg="add del mod ord">
          <ac:chgData name="DaTonya Lewis" userId="de9ee030-3560-4056-84db-0b5ae76cc6c3" providerId="ADAL" clId="{25635905-491C-4BA0-AD67-7D69765B67AC}" dt="2024-11-12T18:33:22.448" v="1251" actId="700"/>
          <ac:spMkLst>
            <pc:docMk/>
            <pc:sldMk cId="3860667159" sldId="283"/>
            <ac:spMk id="11" creationId="{D873EA48-802A-9A27-CA73-E3B099437BEE}"/>
          </ac:spMkLst>
        </pc:spChg>
        <pc:spChg chg="add del">
          <ac:chgData name="DaTonya Lewis" userId="de9ee030-3560-4056-84db-0b5ae76cc6c3" providerId="ADAL" clId="{25635905-491C-4BA0-AD67-7D69765B67AC}" dt="2024-11-12T18:33:22.448" v="1251" actId="700"/>
          <ac:spMkLst>
            <pc:docMk/>
            <pc:sldMk cId="3860667159" sldId="283"/>
            <ac:spMk id="13" creationId="{AFA67CD3-AB4E-4A7A-BEB8-53C445D8C44E}"/>
          </ac:spMkLst>
        </pc:spChg>
        <pc:spChg chg="add del">
          <ac:chgData name="DaTonya Lewis" userId="de9ee030-3560-4056-84db-0b5ae76cc6c3" providerId="ADAL" clId="{25635905-491C-4BA0-AD67-7D69765B67AC}" dt="2024-11-12T18:33:22.448" v="1251" actId="700"/>
          <ac:spMkLst>
            <pc:docMk/>
            <pc:sldMk cId="3860667159" sldId="283"/>
            <ac:spMk id="17" creationId="{339C8D78-A644-462F-B674-F440635E5353}"/>
          </ac:spMkLst>
        </pc:spChg>
        <pc:picChg chg="add mod">
          <ac:chgData name="DaTonya Lewis" userId="de9ee030-3560-4056-84db-0b5ae76cc6c3" providerId="ADAL" clId="{25635905-491C-4BA0-AD67-7D69765B67AC}" dt="2024-11-12T17:50:51.126" v="989" actId="26606"/>
          <ac:picMkLst>
            <pc:docMk/>
            <pc:sldMk cId="3860667159" sldId="283"/>
            <ac:picMk id="2" creationId="{1F2F149C-E18A-B677-935F-93C4AF7C27EC}"/>
          </ac:picMkLst>
        </pc:picChg>
        <pc:picChg chg="add del">
          <ac:chgData name="DaTonya Lewis" userId="de9ee030-3560-4056-84db-0b5ae76cc6c3" providerId="ADAL" clId="{25635905-491C-4BA0-AD67-7D69765B67AC}" dt="2024-11-12T18:33:22.448" v="1251" actId="700"/>
          <ac:picMkLst>
            <pc:docMk/>
            <pc:sldMk cId="3860667159" sldId="283"/>
            <ac:picMk id="15" creationId="{07CF545F-9C2E-4446-97CD-AD92990C2B68}"/>
          </ac:picMkLst>
        </pc:picChg>
      </pc:sldChg>
      <pc:sldChg chg="addSp delSp modSp mod ord">
        <pc:chgData name="DaTonya Lewis" userId="de9ee030-3560-4056-84db-0b5ae76cc6c3" providerId="ADAL" clId="{25635905-491C-4BA0-AD67-7D69765B67AC}" dt="2024-11-12T20:31:36.523" v="2164"/>
        <pc:sldMkLst>
          <pc:docMk/>
          <pc:sldMk cId="1654318457" sldId="287"/>
        </pc:sldMkLst>
        <pc:spChg chg="add del mod">
          <ac:chgData name="DaTonya Lewis" userId="de9ee030-3560-4056-84db-0b5ae76cc6c3" providerId="ADAL" clId="{25635905-491C-4BA0-AD67-7D69765B67AC}" dt="2024-11-12T20:31:11.520" v="2159" actId="113"/>
          <ac:spMkLst>
            <pc:docMk/>
            <pc:sldMk cId="1654318457" sldId="287"/>
            <ac:spMk id="2" creationId="{A7D44442-1154-40D1-AB51-AB2FB7C84837}"/>
          </ac:spMkLst>
        </pc:spChg>
        <pc:spChg chg="mod">
          <ac:chgData name="DaTonya Lewis" userId="de9ee030-3560-4056-84db-0b5ae76cc6c3" providerId="ADAL" clId="{25635905-491C-4BA0-AD67-7D69765B67AC}" dt="2024-11-12T20:31:15.623" v="2160" actId="113"/>
          <ac:spMkLst>
            <pc:docMk/>
            <pc:sldMk cId="1654318457" sldId="287"/>
            <ac:spMk id="3" creationId="{00738815-3E2D-4F09-8681-EE068A83AA53}"/>
          </ac:spMkLst>
        </pc:spChg>
        <pc:spChg chg="mod">
          <ac:chgData name="DaTonya Lewis" userId="de9ee030-3560-4056-84db-0b5ae76cc6c3" providerId="ADAL" clId="{25635905-491C-4BA0-AD67-7D69765B67AC}" dt="2024-11-12T17:49:20.220" v="984"/>
          <ac:spMkLst>
            <pc:docMk/>
            <pc:sldMk cId="1654318457" sldId="287"/>
            <ac:spMk id="4" creationId="{CCE82BA9-D7BC-4049-BF7F-6526C387901D}"/>
          </ac:spMkLst>
        </pc:spChg>
        <pc:graphicFrameChg chg="add del mod">
          <ac:chgData name="DaTonya Lewis" userId="de9ee030-3560-4056-84db-0b5ae76cc6c3" providerId="ADAL" clId="{25635905-491C-4BA0-AD67-7D69765B67AC}" dt="2024-11-12T18:43:50.788" v="1291" actId="26606"/>
          <ac:graphicFrameMkLst>
            <pc:docMk/>
            <pc:sldMk cId="1654318457" sldId="287"/>
            <ac:graphicFrameMk id="6" creationId="{03E39B95-675E-94C1-95E0-A155BD7E3DD9}"/>
          </ac:graphicFrameMkLst>
        </pc:graphicFrameChg>
      </pc:sldChg>
      <pc:sldChg chg="del">
        <pc:chgData name="DaTonya Lewis" userId="de9ee030-3560-4056-84db-0b5ae76cc6c3" providerId="ADAL" clId="{25635905-491C-4BA0-AD67-7D69765B67AC}" dt="2024-10-29T18:57:03.950" v="261" actId="2696"/>
        <pc:sldMkLst>
          <pc:docMk/>
          <pc:sldMk cId="3919891609" sldId="288"/>
        </pc:sldMkLst>
      </pc:sldChg>
      <pc:sldChg chg="del">
        <pc:chgData name="DaTonya Lewis" userId="de9ee030-3560-4056-84db-0b5ae76cc6c3" providerId="ADAL" clId="{25635905-491C-4BA0-AD67-7D69765B67AC}" dt="2024-11-05T12:36:44.147" v="519" actId="47"/>
        <pc:sldMkLst>
          <pc:docMk/>
          <pc:sldMk cId="1690025773" sldId="289"/>
        </pc:sldMkLst>
      </pc:sldChg>
      <pc:sldChg chg="modSp del mod">
        <pc:chgData name="DaTonya Lewis" userId="de9ee030-3560-4056-84db-0b5ae76cc6c3" providerId="ADAL" clId="{25635905-491C-4BA0-AD67-7D69765B67AC}" dt="2024-11-12T19:27:38.726" v="1510" actId="47"/>
        <pc:sldMkLst>
          <pc:docMk/>
          <pc:sldMk cId="1231623384" sldId="292"/>
        </pc:sldMkLst>
        <pc:spChg chg="mod">
          <ac:chgData name="DaTonya Lewis" userId="de9ee030-3560-4056-84db-0b5ae76cc6c3" providerId="ADAL" clId="{25635905-491C-4BA0-AD67-7D69765B67AC}" dt="2024-11-12T17:49:20.220" v="984"/>
          <ac:spMkLst>
            <pc:docMk/>
            <pc:sldMk cId="1231623384" sldId="292"/>
            <ac:spMk id="4" creationId="{C6C5938D-BEA7-4A28-9639-87B682C03620}"/>
          </ac:spMkLst>
        </pc:spChg>
        <pc:graphicFrameChg chg="mod">
          <ac:chgData name="DaTonya Lewis" userId="de9ee030-3560-4056-84db-0b5ae76cc6c3" providerId="ADAL" clId="{25635905-491C-4BA0-AD67-7D69765B67AC}" dt="2024-11-12T17:49:20.220" v="984"/>
          <ac:graphicFrameMkLst>
            <pc:docMk/>
            <pc:sldMk cId="1231623384" sldId="292"/>
            <ac:graphicFrameMk id="7" creationId="{AAD7D2D0-D092-41DB-A770-7C4A9D0C50FF}"/>
          </ac:graphicFrameMkLst>
        </pc:graphicFrameChg>
      </pc:sldChg>
      <pc:sldChg chg="del">
        <pc:chgData name="DaTonya Lewis" userId="de9ee030-3560-4056-84db-0b5ae76cc6c3" providerId="ADAL" clId="{25635905-491C-4BA0-AD67-7D69765B67AC}" dt="2024-11-05T13:45:59.329" v="617" actId="47"/>
        <pc:sldMkLst>
          <pc:docMk/>
          <pc:sldMk cId="3808907281" sldId="293"/>
        </pc:sldMkLst>
      </pc:sldChg>
      <pc:sldChg chg="del">
        <pc:chgData name="DaTonya Lewis" userId="de9ee030-3560-4056-84db-0b5ae76cc6c3" providerId="ADAL" clId="{25635905-491C-4BA0-AD67-7D69765B67AC}" dt="2024-11-05T13:39:12.013" v="605" actId="47"/>
        <pc:sldMkLst>
          <pc:docMk/>
          <pc:sldMk cId="4290086335" sldId="294"/>
        </pc:sldMkLst>
      </pc:sldChg>
      <pc:sldChg chg="modSp del mod ord">
        <pc:chgData name="DaTonya Lewis" userId="de9ee030-3560-4056-84db-0b5ae76cc6c3" providerId="ADAL" clId="{25635905-491C-4BA0-AD67-7D69765B67AC}" dt="2024-11-12T17:54:02.514" v="1040" actId="2696"/>
        <pc:sldMkLst>
          <pc:docMk/>
          <pc:sldMk cId="3945452017" sldId="295"/>
        </pc:sldMkLst>
        <pc:spChg chg="mod">
          <ac:chgData name="DaTonya Lewis" userId="de9ee030-3560-4056-84db-0b5ae76cc6c3" providerId="ADAL" clId="{25635905-491C-4BA0-AD67-7D69765B67AC}" dt="2024-11-12T17:49:20.220" v="984"/>
          <ac:spMkLst>
            <pc:docMk/>
            <pc:sldMk cId="3945452017" sldId="295"/>
            <ac:spMk id="9" creationId="{62EE8B4F-C752-40CE-9940-FF002CCDBDC5}"/>
          </ac:spMkLst>
        </pc:spChg>
        <pc:spChg chg="mod">
          <ac:chgData name="DaTonya Lewis" userId="de9ee030-3560-4056-84db-0b5ae76cc6c3" providerId="ADAL" clId="{25635905-491C-4BA0-AD67-7D69765B67AC}" dt="2024-10-30T19:54:31.218" v="512" actId="6549"/>
          <ac:spMkLst>
            <pc:docMk/>
            <pc:sldMk cId="3945452017" sldId="295"/>
            <ac:spMk id="14" creationId="{E2B58807-CBE9-440F-9DE6-7DD73FFDCEAE}"/>
          </ac:spMkLst>
        </pc:spChg>
        <pc:spChg chg="mod">
          <ac:chgData name="DaTonya Lewis" userId="de9ee030-3560-4056-84db-0b5ae76cc6c3" providerId="ADAL" clId="{25635905-491C-4BA0-AD67-7D69765B67AC}" dt="2024-10-30T19:54:28.127" v="511" actId="6549"/>
          <ac:spMkLst>
            <pc:docMk/>
            <pc:sldMk cId="3945452017" sldId="295"/>
            <ac:spMk id="15" creationId="{D126403C-5A6E-4E26-ADEE-CD1CB51E87AC}"/>
          </ac:spMkLst>
        </pc:spChg>
        <pc:spChg chg="mod">
          <ac:chgData name="DaTonya Lewis" userId="de9ee030-3560-4056-84db-0b5ae76cc6c3" providerId="ADAL" clId="{25635905-491C-4BA0-AD67-7D69765B67AC}" dt="2024-10-30T19:57:10.691" v="513"/>
          <ac:spMkLst>
            <pc:docMk/>
            <pc:sldMk cId="3945452017" sldId="295"/>
            <ac:spMk id="16" creationId="{7F85B3A8-2B69-492D-8503-5F8BC815CE8D}"/>
          </ac:spMkLst>
        </pc:spChg>
        <pc:spChg chg="mod">
          <ac:chgData name="DaTonya Lewis" userId="de9ee030-3560-4056-84db-0b5ae76cc6c3" providerId="ADAL" clId="{25635905-491C-4BA0-AD67-7D69765B67AC}" dt="2024-10-31T12:54:27.324" v="514"/>
          <ac:spMkLst>
            <pc:docMk/>
            <pc:sldMk cId="3945452017" sldId="295"/>
            <ac:spMk id="17" creationId="{49D055E3-E48F-4A3A-B11E-A62245B04441}"/>
          </ac:spMkLst>
        </pc:spChg>
        <pc:graphicFrameChg chg="mod">
          <ac:chgData name="DaTonya Lewis" userId="de9ee030-3560-4056-84db-0b5ae76cc6c3" providerId="ADAL" clId="{25635905-491C-4BA0-AD67-7D69765B67AC}" dt="2024-10-31T12:55:29.954" v="516"/>
          <ac:graphicFrameMkLst>
            <pc:docMk/>
            <pc:sldMk cId="3945452017" sldId="295"/>
            <ac:graphicFrameMk id="11" creationId="{879D682E-65D9-4606-8798-5B5443213B73}"/>
          </ac:graphicFrameMkLst>
        </pc:graphicFrameChg>
      </pc:sldChg>
      <pc:sldChg chg="modSp del">
        <pc:chgData name="DaTonya Lewis" userId="de9ee030-3560-4056-84db-0b5ae76cc6c3" providerId="ADAL" clId="{25635905-491C-4BA0-AD67-7D69765B67AC}" dt="2024-11-12T19:27:40.542" v="1511" actId="47"/>
        <pc:sldMkLst>
          <pc:docMk/>
          <pc:sldMk cId="2566785336" sldId="297"/>
        </pc:sldMkLst>
        <pc:spChg chg="mod">
          <ac:chgData name="DaTonya Lewis" userId="de9ee030-3560-4056-84db-0b5ae76cc6c3" providerId="ADAL" clId="{25635905-491C-4BA0-AD67-7D69765B67AC}" dt="2024-11-12T17:48:29.347" v="953"/>
          <ac:spMkLst>
            <pc:docMk/>
            <pc:sldMk cId="2566785336" sldId="297"/>
            <ac:spMk id="2" creationId="{69CA08ED-9496-4DF4-B1B8-28897D7140B0}"/>
          </ac:spMkLst>
        </pc:spChg>
        <pc:spChg chg="mod">
          <ac:chgData name="DaTonya Lewis" userId="de9ee030-3560-4056-84db-0b5ae76cc6c3" providerId="ADAL" clId="{25635905-491C-4BA0-AD67-7D69765B67AC}" dt="2024-11-12T17:48:29.347" v="953"/>
          <ac:spMkLst>
            <pc:docMk/>
            <pc:sldMk cId="2566785336" sldId="297"/>
            <ac:spMk id="3" creationId="{8DF36590-33A8-4031-BCF4-CF76A0B0047A}"/>
          </ac:spMkLst>
        </pc:spChg>
        <pc:spChg chg="mod">
          <ac:chgData name="DaTonya Lewis" userId="de9ee030-3560-4056-84db-0b5ae76cc6c3" providerId="ADAL" clId="{25635905-491C-4BA0-AD67-7D69765B67AC}" dt="2024-11-12T17:48:29.347" v="953"/>
          <ac:spMkLst>
            <pc:docMk/>
            <pc:sldMk cId="2566785336" sldId="297"/>
            <ac:spMk id="4" creationId="{9BA392AC-36BA-4061-A6E6-5768ACF3960F}"/>
          </ac:spMkLst>
        </pc:spChg>
        <pc:spChg chg="mod">
          <ac:chgData name="DaTonya Lewis" userId="de9ee030-3560-4056-84db-0b5ae76cc6c3" providerId="ADAL" clId="{25635905-491C-4BA0-AD67-7D69765B67AC}" dt="2024-11-12T17:48:29.347" v="953"/>
          <ac:spMkLst>
            <pc:docMk/>
            <pc:sldMk cId="2566785336" sldId="297"/>
            <ac:spMk id="5" creationId="{63A4CBC6-C67C-4701-ABD6-4B0F54A9AD8E}"/>
          </ac:spMkLst>
        </pc:spChg>
        <pc:spChg chg="mod">
          <ac:chgData name="DaTonya Lewis" userId="de9ee030-3560-4056-84db-0b5ae76cc6c3" providerId="ADAL" clId="{25635905-491C-4BA0-AD67-7D69765B67AC}" dt="2024-11-12T17:48:29.347" v="953"/>
          <ac:spMkLst>
            <pc:docMk/>
            <pc:sldMk cId="2566785336" sldId="297"/>
            <ac:spMk id="6" creationId="{3D467719-A4F4-4B23-9A0D-C83CFDB7228E}"/>
          </ac:spMkLst>
        </pc:spChg>
        <pc:spChg chg="mod">
          <ac:chgData name="DaTonya Lewis" userId="de9ee030-3560-4056-84db-0b5ae76cc6c3" providerId="ADAL" clId="{25635905-491C-4BA0-AD67-7D69765B67AC}" dt="2024-11-12T17:48:29.347" v="953"/>
          <ac:spMkLst>
            <pc:docMk/>
            <pc:sldMk cId="2566785336" sldId="297"/>
            <ac:spMk id="7" creationId="{5A786C0B-24CC-4244-85D5-2E00A1AFC375}"/>
          </ac:spMkLst>
        </pc:spChg>
      </pc:sldChg>
      <pc:sldChg chg="modSp del">
        <pc:chgData name="DaTonya Lewis" userId="de9ee030-3560-4056-84db-0b5ae76cc6c3" providerId="ADAL" clId="{25635905-491C-4BA0-AD67-7D69765B67AC}" dt="2024-11-12T19:27:50.539" v="1512" actId="47"/>
        <pc:sldMkLst>
          <pc:docMk/>
          <pc:sldMk cId="1556374765" sldId="298"/>
        </pc:sldMkLst>
        <pc:spChg chg="mod">
          <ac:chgData name="DaTonya Lewis" userId="de9ee030-3560-4056-84db-0b5ae76cc6c3" providerId="ADAL" clId="{25635905-491C-4BA0-AD67-7D69765B67AC}" dt="2024-11-12T17:48:29.347" v="953"/>
          <ac:spMkLst>
            <pc:docMk/>
            <pc:sldMk cId="1556374765" sldId="298"/>
            <ac:spMk id="2" creationId="{7A215FE5-E763-4A71-9053-4CDE143E4EAF}"/>
          </ac:spMkLst>
        </pc:spChg>
        <pc:spChg chg="mod">
          <ac:chgData name="DaTonya Lewis" userId="de9ee030-3560-4056-84db-0b5ae76cc6c3" providerId="ADAL" clId="{25635905-491C-4BA0-AD67-7D69765B67AC}" dt="2024-11-12T17:48:29.347" v="953"/>
          <ac:spMkLst>
            <pc:docMk/>
            <pc:sldMk cId="1556374765" sldId="298"/>
            <ac:spMk id="3" creationId="{376EF456-5156-4D0C-BB0F-2A26AE2B530A}"/>
          </ac:spMkLst>
        </pc:spChg>
        <pc:spChg chg="mod">
          <ac:chgData name="DaTonya Lewis" userId="de9ee030-3560-4056-84db-0b5ae76cc6c3" providerId="ADAL" clId="{25635905-491C-4BA0-AD67-7D69765B67AC}" dt="2024-11-12T17:48:29.347" v="953"/>
          <ac:spMkLst>
            <pc:docMk/>
            <pc:sldMk cId="1556374765" sldId="298"/>
            <ac:spMk id="4" creationId="{49D28B9F-C1B8-44E3-B756-D6E07169010E}"/>
          </ac:spMkLst>
        </pc:spChg>
        <pc:spChg chg="mod">
          <ac:chgData name="DaTonya Lewis" userId="de9ee030-3560-4056-84db-0b5ae76cc6c3" providerId="ADAL" clId="{25635905-491C-4BA0-AD67-7D69765B67AC}" dt="2024-11-12T17:48:29.347" v="953"/>
          <ac:spMkLst>
            <pc:docMk/>
            <pc:sldMk cId="1556374765" sldId="298"/>
            <ac:spMk id="5" creationId="{6AF3996F-F795-4F15-A2D0-DEF31D4D1B55}"/>
          </ac:spMkLst>
        </pc:spChg>
        <pc:spChg chg="mod">
          <ac:chgData name="DaTonya Lewis" userId="de9ee030-3560-4056-84db-0b5ae76cc6c3" providerId="ADAL" clId="{25635905-491C-4BA0-AD67-7D69765B67AC}" dt="2024-11-12T17:48:29.347" v="953"/>
          <ac:spMkLst>
            <pc:docMk/>
            <pc:sldMk cId="1556374765" sldId="298"/>
            <ac:spMk id="6" creationId="{C896B9D3-34A1-4B35-8B50-415B9D4B976D}"/>
          </ac:spMkLst>
        </pc:spChg>
      </pc:sldChg>
      <pc:sldChg chg="del">
        <pc:chgData name="DaTonya Lewis" userId="de9ee030-3560-4056-84db-0b5ae76cc6c3" providerId="ADAL" clId="{25635905-491C-4BA0-AD67-7D69765B67AC}" dt="2024-11-05T13:45:51.532" v="616" actId="47"/>
        <pc:sldMkLst>
          <pc:docMk/>
          <pc:sldMk cId="2187695037" sldId="300"/>
        </pc:sldMkLst>
      </pc:sldChg>
      <pc:sldChg chg="addSp delSp modSp mod ord">
        <pc:chgData name="DaTonya Lewis" userId="de9ee030-3560-4056-84db-0b5ae76cc6c3" providerId="ADAL" clId="{25635905-491C-4BA0-AD67-7D69765B67AC}" dt="2024-11-12T17:25:10.868" v="624"/>
        <pc:sldMkLst>
          <pc:docMk/>
          <pc:sldMk cId="1320939125" sldId="301"/>
        </pc:sldMkLst>
        <pc:spChg chg="add del mod">
          <ac:chgData name="DaTonya Lewis" userId="de9ee030-3560-4056-84db-0b5ae76cc6c3" providerId="ADAL" clId="{25635905-491C-4BA0-AD67-7D69765B67AC}" dt="2024-11-12T17:25:01.500" v="622" actId="478"/>
          <ac:spMkLst>
            <pc:docMk/>
            <pc:sldMk cId="1320939125" sldId="301"/>
            <ac:spMk id="2" creationId="{C742FF77-31C7-7914-3DDE-E00BDF4DCF88}"/>
          </ac:spMkLst>
        </pc:spChg>
      </pc:sldChg>
      <pc:sldChg chg="addSp delSp modSp del mod modClrScheme delAnim modAnim chgLayout">
        <pc:chgData name="DaTonya Lewis" userId="de9ee030-3560-4056-84db-0b5ae76cc6c3" providerId="ADAL" clId="{25635905-491C-4BA0-AD67-7D69765B67AC}" dt="2024-11-12T17:51:46.135" v="1032" actId="2696"/>
        <pc:sldMkLst>
          <pc:docMk/>
          <pc:sldMk cId="1285112565" sldId="302"/>
        </pc:sldMkLst>
        <pc:spChg chg="del">
          <ac:chgData name="DaTonya Lewis" userId="de9ee030-3560-4056-84db-0b5ae76cc6c3" providerId="ADAL" clId="{25635905-491C-4BA0-AD67-7D69765B67AC}" dt="2024-10-29T16:46:30.420" v="0"/>
          <ac:spMkLst>
            <pc:docMk/>
            <pc:sldMk cId="1285112565" sldId="302"/>
            <ac:spMk id="2" creationId="{3AF754DD-429A-CBA2-03D6-88E8E24F5EB8}"/>
          </ac:spMkLst>
        </pc:spChg>
        <pc:spChg chg="del">
          <ac:chgData name="DaTonya Lewis" userId="de9ee030-3560-4056-84db-0b5ae76cc6c3" providerId="ADAL" clId="{25635905-491C-4BA0-AD67-7D69765B67AC}" dt="2024-10-29T16:47:02.873" v="5" actId="478"/>
          <ac:spMkLst>
            <pc:docMk/>
            <pc:sldMk cId="1285112565" sldId="302"/>
            <ac:spMk id="3" creationId="{911420A4-2894-3E3F-AEBB-951A43BA4939}"/>
          </ac:spMkLst>
        </pc:spChg>
        <pc:spChg chg="add mod ord">
          <ac:chgData name="DaTonya Lewis" userId="de9ee030-3560-4056-84db-0b5ae76cc6c3" providerId="ADAL" clId="{25635905-491C-4BA0-AD67-7D69765B67AC}" dt="2024-11-12T17:49:20.220" v="984"/>
          <ac:spMkLst>
            <pc:docMk/>
            <pc:sldMk cId="1285112565" sldId="302"/>
            <ac:spMk id="4" creationId="{304B4826-E98D-3D48-8393-7B022CB9143C}"/>
          </ac:spMkLst>
        </pc:spChg>
        <pc:spChg chg="add del mod topLvl">
          <ac:chgData name="DaTonya Lewis" userId="de9ee030-3560-4056-84db-0b5ae76cc6c3" providerId="ADAL" clId="{25635905-491C-4BA0-AD67-7D69765B67AC}" dt="2024-10-30T12:31:28.884" v="340" actId="478"/>
          <ac:spMkLst>
            <pc:docMk/>
            <pc:sldMk cId="1285112565" sldId="302"/>
            <ac:spMk id="7" creationId="{E4E5B170-EBBB-3454-DD3B-A94B826CF526}"/>
          </ac:spMkLst>
        </pc:spChg>
        <pc:spChg chg="add del mod topLvl">
          <ac:chgData name="DaTonya Lewis" userId="de9ee030-3560-4056-84db-0b5ae76cc6c3" providerId="ADAL" clId="{25635905-491C-4BA0-AD67-7D69765B67AC}" dt="2024-10-30T12:31:27.342" v="339" actId="478"/>
          <ac:spMkLst>
            <pc:docMk/>
            <pc:sldMk cId="1285112565" sldId="302"/>
            <ac:spMk id="8" creationId="{A82B7056-7A31-F71A-9B9E-DBCB7E1B72D6}"/>
          </ac:spMkLst>
        </pc:spChg>
        <pc:spChg chg="add mod">
          <ac:chgData name="DaTonya Lewis" userId="de9ee030-3560-4056-84db-0b5ae76cc6c3" providerId="ADAL" clId="{25635905-491C-4BA0-AD67-7D69765B67AC}" dt="2024-10-30T12:19:35.879" v="324" actId="1076"/>
          <ac:spMkLst>
            <pc:docMk/>
            <pc:sldMk cId="1285112565" sldId="302"/>
            <ac:spMk id="10" creationId="{B37C02A6-3262-D186-B1D3-1CA92137915E}"/>
          </ac:spMkLst>
        </pc:spChg>
        <pc:spChg chg="add mod">
          <ac:chgData name="DaTonya Lewis" userId="de9ee030-3560-4056-84db-0b5ae76cc6c3" providerId="ADAL" clId="{25635905-491C-4BA0-AD67-7D69765B67AC}" dt="2024-10-30T12:20:03.592" v="329" actId="20577"/>
          <ac:spMkLst>
            <pc:docMk/>
            <pc:sldMk cId="1285112565" sldId="302"/>
            <ac:spMk id="11" creationId="{9586943B-D002-2C37-1329-2D6C08348C31}"/>
          </ac:spMkLst>
        </pc:spChg>
        <pc:spChg chg="add del mod topLvl">
          <ac:chgData name="DaTonya Lewis" userId="de9ee030-3560-4056-84db-0b5ae76cc6c3" providerId="ADAL" clId="{25635905-491C-4BA0-AD67-7D69765B67AC}" dt="2024-10-30T12:31:31.533" v="341" actId="478"/>
          <ac:spMkLst>
            <pc:docMk/>
            <pc:sldMk cId="1285112565" sldId="302"/>
            <ac:spMk id="13" creationId="{BFC3EA7E-6866-20BE-498A-269E118547E3}"/>
          </ac:spMkLst>
        </pc:spChg>
        <pc:spChg chg="add mod topLvl">
          <ac:chgData name="DaTonya Lewis" userId="de9ee030-3560-4056-84db-0b5ae76cc6c3" providerId="ADAL" clId="{25635905-491C-4BA0-AD67-7D69765B67AC}" dt="2024-10-30T12:31:31.533" v="341" actId="478"/>
          <ac:spMkLst>
            <pc:docMk/>
            <pc:sldMk cId="1285112565" sldId="302"/>
            <ac:spMk id="14" creationId="{E7CECBBB-36C3-A70C-53AE-A16A65F8074E}"/>
          </ac:spMkLst>
        </pc:spChg>
        <pc:spChg chg="add del mod topLvl">
          <ac:chgData name="DaTonya Lewis" userId="de9ee030-3560-4056-84db-0b5ae76cc6c3" providerId="ADAL" clId="{25635905-491C-4BA0-AD67-7D69765B67AC}" dt="2024-10-30T12:31:36.912" v="344" actId="478"/>
          <ac:spMkLst>
            <pc:docMk/>
            <pc:sldMk cId="1285112565" sldId="302"/>
            <ac:spMk id="16" creationId="{2D4D60A4-38ED-8922-8E97-1C3864D1E0F9}"/>
          </ac:spMkLst>
        </pc:spChg>
        <pc:spChg chg="add del mod topLvl">
          <ac:chgData name="DaTonya Lewis" userId="de9ee030-3560-4056-84db-0b5ae76cc6c3" providerId="ADAL" clId="{25635905-491C-4BA0-AD67-7D69765B67AC}" dt="2024-10-30T12:31:35.206" v="343" actId="478"/>
          <ac:spMkLst>
            <pc:docMk/>
            <pc:sldMk cId="1285112565" sldId="302"/>
            <ac:spMk id="17" creationId="{92B61540-D490-0493-CFBB-14729B269C12}"/>
          </ac:spMkLst>
        </pc:spChg>
        <pc:spChg chg="add mod ord">
          <ac:chgData name="DaTonya Lewis" userId="de9ee030-3560-4056-84db-0b5ae76cc6c3" providerId="ADAL" clId="{25635905-491C-4BA0-AD67-7D69765B67AC}" dt="2024-11-12T17:49:20.220" v="984"/>
          <ac:spMkLst>
            <pc:docMk/>
            <pc:sldMk cId="1285112565" sldId="302"/>
            <ac:spMk id="18" creationId="{454441C9-6C15-687D-DC67-701A6AF2ED31}"/>
          </ac:spMkLst>
        </pc:spChg>
        <pc:spChg chg="add mod ord">
          <ac:chgData name="DaTonya Lewis" userId="de9ee030-3560-4056-84db-0b5ae76cc6c3" providerId="ADAL" clId="{25635905-491C-4BA0-AD67-7D69765B67AC}" dt="2024-11-12T17:49:20.220" v="984"/>
          <ac:spMkLst>
            <pc:docMk/>
            <pc:sldMk cId="1285112565" sldId="302"/>
            <ac:spMk id="19" creationId="{BFCFF184-2F11-7F6D-3931-21580B103D2B}"/>
          </ac:spMkLst>
        </pc:spChg>
        <pc:spChg chg="add mod ord">
          <ac:chgData name="DaTonya Lewis" userId="de9ee030-3560-4056-84db-0b5ae76cc6c3" providerId="ADAL" clId="{25635905-491C-4BA0-AD67-7D69765B67AC}" dt="2024-11-12T17:49:20.220" v="984"/>
          <ac:spMkLst>
            <pc:docMk/>
            <pc:sldMk cId="1285112565" sldId="302"/>
            <ac:spMk id="20" creationId="{0043E01F-C18F-ADDA-214B-5B1F6C88983A}"/>
          </ac:spMkLst>
        </pc:spChg>
        <pc:spChg chg="add mod ord">
          <ac:chgData name="DaTonya Lewis" userId="de9ee030-3560-4056-84db-0b5ae76cc6c3" providerId="ADAL" clId="{25635905-491C-4BA0-AD67-7D69765B67AC}" dt="2024-11-12T17:49:20.220" v="984"/>
          <ac:spMkLst>
            <pc:docMk/>
            <pc:sldMk cId="1285112565" sldId="302"/>
            <ac:spMk id="21" creationId="{7D7F19E3-591E-AA81-2F16-80271E7B6453}"/>
          </ac:spMkLst>
        </pc:spChg>
        <pc:spChg chg="add mod ord">
          <ac:chgData name="DaTonya Lewis" userId="de9ee030-3560-4056-84db-0b5ae76cc6c3" providerId="ADAL" clId="{25635905-491C-4BA0-AD67-7D69765B67AC}" dt="2024-11-12T17:49:20.220" v="984"/>
          <ac:spMkLst>
            <pc:docMk/>
            <pc:sldMk cId="1285112565" sldId="302"/>
            <ac:spMk id="22" creationId="{B281192C-8BD3-0FDD-5024-A5BFC5B741AE}"/>
          </ac:spMkLst>
        </pc:spChg>
        <pc:spChg chg="add mod ord">
          <ac:chgData name="DaTonya Lewis" userId="de9ee030-3560-4056-84db-0b5ae76cc6c3" providerId="ADAL" clId="{25635905-491C-4BA0-AD67-7D69765B67AC}" dt="2024-11-12T17:49:20.220" v="984"/>
          <ac:spMkLst>
            <pc:docMk/>
            <pc:sldMk cId="1285112565" sldId="302"/>
            <ac:spMk id="23" creationId="{68E9141F-70BE-64AD-E815-92A9C397E623}"/>
          </ac:spMkLst>
        </pc:spChg>
        <pc:spChg chg="add mod ord">
          <ac:chgData name="DaTonya Lewis" userId="de9ee030-3560-4056-84db-0b5ae76cc6c3" providerId="ADAL" clId="{25635905-491C-4BA0-AD67-7D69765B67AC}" dt="2024-11-12T17:49:20.220" v="984"/>
          <ac:spMkLst>
            <pc:docMk/>
            <pc:sldMk cId="1285112565" sldId="302"/>
            <ac:spMk id="24" creationId="{11ECB42C-5B7B-BE7B-84B9-8862A187C522}"/>
          </ac:spMkLst>
        </pc:spChg>
        <pc:spChg chg="add mod ord">
          <ac:chgData name="DaTonya Lewis" userId="de9ee030-3560-4056-84db-0b5ae76cc6c3" providerId="ADAL" clId="{25635905-491C-4BA0-AD67-7D69765B67AC}" dt="2024-11-12T17:49:20.220" v="984"/>
          <ac:spMkLst>
            <pc:docMk/>
            <pc:sldMk cId="1285112565" sldId="302"/>
            <ac:spMk id="25" creationId="{9936AFE5-81A3-331E-9753-396FD2762EF1}"/>
          </ac:spMkLst>
        </pc:spChg>
        <pc:grpChg chg="add del mod">
          <ac:chgData name="DaTonya Lewis" userId="de9ee030-3560-4056-84db-0b5ae76cc6c3" providerId="ADAL" clId="{25635905-491C-4BA0-AD67-7D69765B67AC}" dt="2024-10-30T12:31:27.342" v="339" actId="478"/>
          <ac:grpSpMkLst>
            <pc:docMk/>
            <pc:sldMk cId="1285112565" sldId="302"/>
            <ac:grpSpMk id="6" creationId="{102760EA-E302-D8EC-2580-E6D64960BBFF}"/>
          </ac:grpSpMkLst>
        </pc:grpChg>
        <pc:grpChg chg="add del mod">
          <ac:chgData name="DaTonya Lewis" userId="de9ee030-3560-4056-84db-0b5ae76cc6c3" providerId="ADAL" clId="{25635905-491C-4BA0-AD67-7D69765B67AC}" dt="2024-10-30T12:31:21.612" v="337" actId="478"/>
          <ac:grpSpMkLst>
            <pc:docMk/>
            <pc:sldMk cId="1285112565" sldId="302"/>
            <ac:grpSpMk id="9" creationId="{67AA5D88-6232-41BB-9067-396BDB2C8774}"/>
          </ac:grpSpMkLst>
        </pc:grpChg>
        <pc:grpChg chg="add del mod">
          <ac:chgData name="DaTonya Lewis" userId="de9ee030-3560-4056-84db-0b5ae76cc6c3" providerId="ADAL" clId="{25635905-491C-4BA0-AD67-7D69765B67AC}" dt="2024-10-30T12:31:31.533" v="341" actId="478"/>
          <ac:grpSpMkLst>
            <pc:docMk/>
            <pc:sldMk cId="1285112565" sldId="302"/>
            <ac:grpSpMk id="12" creationId="{5715E979-9A11-0805-AE53-BDBF7BF7F039}"/>
          </ac:grpSpMkLst>
        </pc:grpChg>
        <pc:grpChg chg="add del mod">
          <ac:chgData name="DaTonya Lewis" userId="de9ee030-3560-4056-84db-0b5ae76cc6c3" providerId="ADAL" clId="{25635905-491C-4BA0-AD67-7D69765B67AC}" dt="2024-10-30T12:31:35.206" v="343" actId="478"/>
          <ac:grpSpMkLst>
            <pc:docMk/>
            <pc:sldMk cId="1285112565" sldId="302"/>
            <ac:grpSpMk id="15" creationId="{9173AC66-A552-5449-3345-DF90FE03CC07}"/>
          </ac:grpSpMkLst>
        </pc:grpChg>
        <pc:graphicFrameChg chg="add del mod">
          <ac:chgData name="DaTonya Lewis" userId="de9ee030-3560-4056-84db-0b5ae76cc6c3" providerId="ADAL" clId="{25635905-491C-4BA0-AD67-7D69765B67AC}" dt="2024-10-30T12:16:25.817" v="318" actId="478"/>
          <ac:graphicFrameMkLst>
            <pc:docMk/>
            <pc:sldMk cId="1285112565" sldId="302"/>
            <ac:graphicFrameMk id="5" creationId="{78BF0962-8E5C-E487-EDB1-EDAC395A48BC}"/>
          </ac:graphicFrameMkLst>
        </pc:graphicFrameChg>
      </pc:sldChg>
      <pc:sldChg chg="addSp delSp modSp mod ord setBg delDesignElem">
        <pc:chgData name="DaTonya Lewis" userId="de9ee030-3560-4056-84db-0b5ae76cc6c3" providerId="ADAL" clId="{25635905-491C-4BA0-AD67-7D69765B67AC}" dt="2024-11-12T20:30:42.969" v="2156"/>
        <pc:sldMkLst>
          <pc:docMk/>
          <pc:sldMk cId="417767206" sldId="303"/>
        </pc:sldMkLst>
        <pc:spChg chg="mod">
          <ac:chgData name="DaTonya Lewis" userId="de9ee030-3560-4056-84db-0b5ae76cc6c3" providerId="ADAL" clId="{25635905-491C-4BA0-AD67-7D69765B67AC}" dt="2024-11-12T19:51:53.028" v="2000" actId="26606"/>
          <ac:spMkLst>
            <pc:docMk/>
            <pc:sldMk cId="417767206" sldId="303"/>
            <ac:spMk id="2" creationId="{80B19C4F-CD59-0D04-BD69-86388CA08C16}"/>
          </ac:spMkLst>
        </pc:spChg>
        <pc:spChg chg="del">
          <ac:chgData name="DaTonya Lewis" userId="de9ee030-3560-4056-84db-0b5ae76cc6c3" providerId="ADAL" clId="{25635905-491C-4BA0-AD67-7D69765B67AC}" dt="2024-10-29T16:47:51.418" v="8"/>
          <ac:spMkLst>
            <pc:docMk/>
            <pc:sldMk cId="417767206" sldId="303"/>
            <ac:spMk id="3" creationId="{B2C36406-C694-F659-8E01-51228E9546B2}"/>
          </ac:spMkLst>
        </pc:spChg>
        <pc:spChg chg="add mod">
          <ac:chgData name="DaTonya Lewis" userId="de9ee030-3560-4056-84db-0b5ae76cc6c3" providerId="ADAL" clId="{25635905-491C-4BA0-AD67-7D69765B67AC}" dt="2024-11-12T19:52:23.218" v="2007" actId="5793"/>
          <ac:spMkLst>
            <pc:docMk/>
            <pc:sldMk cId="417767206" sldId="303"/>
            <ac:spMk id="4" creationId="{89BC176E-AC2C-AB90-5A1C-C79740F22F4E}"/>
          </ac:spMkLst>
        </pc:spChg>
        <pc:spChg chg="add del">
          <ac:chgData name="DaTonya Lewis" userId="de9ee030-3560-4056-84db-0b5ae76cc6c3" providerId="ADAL" clId="{25635905-491C-4BA0-AD67-7D69765B67AC}" dt="2024-10-29T17:23:29.086" v="74" actId="26606"/>
          <ac:spMkLst>
            <pc:docMk/>
            <pc:sldMk cId="417767206" sldId="303"/>
            <ac:spMk id="9" creationId="{777A147A-9ED8-46B4-8660-1B3C2AA880B5}"/>
          </ac:spMkLst>
        </pc:spChg>
        <pc:spChg chg="add del">
          <ac:chgData name="DaTonya Lewis" userId="de9ee030-3560-4056-84db-0b5ae76cc6c3" providerId="ADAL" clId="{25635905-491C-4BA0-AD67-7D69765B67AC}" dt="2024-10-29T17:23:29.086" v="74" actId="26606"/>
          <ac:spMkLst>
            <pc:docMk/>
            <pc:sldMk cId="417767206" sldId="303"/>
            <ac:spMk id="11" creationId="{5D6C15A0-C087-4593-8414-2B4EC1CDC3DE}"/>
          </ac:spMkLst>
        </pc:spChg>
        <pc:spChg chg="add del">
          <ac:chgData name="DaTonya Lewis" userId="de9ee030-3560-4056-84db-0b5ae76cc6c3" providerId="ADAL" clId="{25635905-491C-4BA0-AD67-7D69765B67AC}" dt="2024-11-12T19:45:12.117" v="1918" actId="26606"/>
          <ac:spMkLst>
            <pc:docMk/>
            <pc:sldMk cId="417767206" sldId="303"/>
            <ac:spMk id="13" creationId="{100EDD19-6802-4EC3-95CE-CFFAB042CFD6}"/>
          </ac:spMkLst>
        </pc:spChg>
        <pc:spChg chg="add del">
          <ac:chgData name="DaTonya Lewis" userId="de9ee030-3560-4056-84db-0b5ae76cc6c3" providerId="ADAL" clId="{25635905-491C-4BA0-AD67-7D69765B67AC}" dt="2024-11-12T19:45:12.117" v="1918" actId="26606"/>
          <ac:spMkLst>
            <pc:docMk/>
            <pc:sldMk cId="417767206" sldId="303"/>
            <ac:spMk id="14" creationId="{DB17E863-922E-4C26-BD64-E8FD41D28661}"/>
          </ac:spMkLst>
        </pc:spChg>
        <pc:spChg chg="add del">
          <ac:chgData name="DaTonya Lewis" userId="de9ee030-3560-4056-84db-0b5ae76cc6c3" providerId="ADAL" clId="{25635905-491C-4BA0-AD67-7D69765B67AC}" dt="2024-11-12T19:51:35.790" v="1997" actId="26606"/>
          <ac:spMkLst>
            <pc:docMk/>
            <pc:sldMk cId="417767206" sldId="303"/>
            <ac:spMk id="16" creationId="{35B16301-FB18-48BA-A6DD-C37CAF6F9A18}"/>
          </ac:spMkLst>
        </pc:spChg>
        <pc:spChg chg="add del">
          <ac:chgData name="DaTonya Lewis" userId="de9ee030-3560-4056-84db-0b5ae76cc6c3" providerId="ADAL" clId="{25635905-491C-4BA0-AD67-7D69765B67AC}" dt="2024-11-12T19:51:35.790" v="1997" actId="26606"/>
          <ac:spMkLst>
            <pc:docMk/>
            <pc:sldMk cId="417767206" sldId="303"/>
            <ac:spMk id="17" creationId="{C3C0D90E-074A-4F52-9B11-B52BEF4BCBE5}"/>
          </ac:spMkLst>
        </pc:spChg>
        <pc:spChg chg="add del">
          <ac:chgData name="DaTonya Lewis" userId="de9ee030-3560-4056-84db-0b5ae76cc6c3" providerId="ADAL" clId="{25635905-491C-4BA0-AD67-7D69765B67AC}" dt="2024-11-12T19:51:35.790" v="1997" actId="26606"/>
          <ac:spMkLst>
            <pc:docMk/>
            <pc:sldMk cId="417767206" sldId="303"/>
            <ac:spMk id="19" creationId="{F837543A-6020-4505-A233-C9DB4BF74011}"/>
          </ac:spMkLst>
        </pc:spChg>
        <pc:spChg chg="add del">
          <ac:chgData name="DaTonya Lewis" userId="de9ee030-3560-4056-84db-0b5ae76cc6c3" providerId="ADAL" clId="{25635905-491C-4BA0-AD67-7D69765B67AC}" dt="2024-11-12T19:51:35.790" v="1997" actId="26606"/>
          <ac:spMkLst>
            <pc:docMk/>
            <pc:sldMk cId="417767206" sldId="303"/>
            <ac:spMk id="20" creationId="{CABBD4C1-E6F8-46F6-8152-A8A97490BF4D}"/>
          </ac:spMkLst>
        </pc:spChg>
        <pc:spChg chg="add del">
          <ac:chgData name="DaTonya Lewis" userId="de9ee030-3560-4056-84db-0b5ae76cc6c3" providerId="ADAL" clId="{25635905-491C-4BA0-AD67-7D69765B67AC}" dt="2024-11-12T18:44:44.897" v="1293" actId="26606"/>
          <ac:spMkLst>
            <pc:docMk/>
            <pc:sldMk cId="417767206" sldId="303"/>
            <ac:spMk id="21" creationId="{245A9F99-D9B1-4094-A2E2-B90AC1DB7B9C}"/>
          </ac:spMkLst>
        </pc:spChg>
        <pc:spChg chg="add del">
          <ac:chgData name="DaTonya Lewis" userId="de9ee030-3560-4056-84db-0b5ae76cc6c3" providerId="ADAL" clId="{25635905-491C-4BA0-AD67-7D69765B67AC}" dt="2024-11-12T18:44:44.897" v="1293" actId="26606"/>
          <ac:spMkLst>
            <pc:docMk/>
            <pc:sldMk cId="417767206" sldId="303"/>
            <ac:spMk id="23" creationId="{B7FAF607-473A-4A43-A23D-BBFF5C4117BB}"/>
          </ac:spMkLst>
        </pc:spChg>
        <pc:spChg chg="add del">
          <ac:chgData name="DaTonya Lewis" userId="de9ee030-3560-4056-84db-0b5ae76cc6c3" providerId="ADAL" clId="{25635905-491C-4BA0-AD67-7D69765B67AC}" dt="2024-11-12T19:51:35.790" v="1997" actId="26606"/>
          <ac:spMkLst>
            <pc:docMk/>
            <pc:sldMk cId="417767206" sldId="303"/>
            <ac:spMk id="27" creationId="{83BA5EF5-1FE9-4BF9-83BB-269BCDDF6156}"/>
          </ac:spMkLst>
        </pc:spChg>
        <pc:spChg chg="add del">
          <ac:chgData name="DaTonya Lewis" userId="de9ee030-3560-4056-84db-0b5ae76cc6c3" providerId="ADAL" clId="{25635905-491C-4BA0-AD67-7D69765B67AC}" dt="2024-11-12T19:51:35.790" v="1997" actId="26606"/>
          <ac:spMkLst>
            <pc:docMk/>
            <pc:sldMk cId="417767206" sldId="303"/>
            <ac:spMk id="31" creationId="{88853921-7BC9-4BDE-ACAB-133C683C82D6}"/>
          </ac:spMkLst>
        </pc:spChg>
        <pc:spChg chg="add del">
          <ac:chgData name="DaTonya Lewis" userId="de9ee030-3560-4056-84db-0b5ae76cc6c3" providerId="ADAL" clId="{25635905-491C-4BA0-AD67-7D69765B67AC}" dt="2024-11-12T19:51:35.790" v="1997" actId="26606"/>
          <ac:spMkLst>
            <pc:docMk/>
            <pc:sldMk cId="417767206" sldId="303"/>
            <ac:spMk id="33" creationId="{09192968-3AE7-4470-A61C-97294BB92731}"/>
          </ac:spMkLst>
        </pc:spChg>
        <pc:spChg chg="add del">
          <ac:chgData name="DaTonya Lewis" userId="de9ee030-3560-4056-84db-0b5ae76cc6c3" providerId="ADAL" clId="{25635905-491C-4BA0-AD67-7D69765B67AC}" dt="2024-11-12T19:51:35.790" v="1997" actId="26606"/>
          <ac:spMkLst>
            <pc:docMk/>
            <pc:sldMk cId="417767206" sldId="303"/>
            <ac:spMk id="35" creationId="{3AB72E55-43E4-4356-BFE8-E2102CB0B505}"/>
          </ac:spMkLst>
        </pc:spChg>
        <pc:spChg chg="add del">
          <ac:chgData name="DaTonya Lewis" userId="de9ee030-3560-4056-84db-0b5ae76cc6c3" providerId="ADAL" clId="{25635905-491C-4BA0-AD67-7D69765B67AC}" dt="2024-11-12T19:51:53.028" v="2000" actId="26606"/>
          <ac:spMkLst>
            <pc:docMk/>
            <pc:sldMk cId="417767206" sldId="303"/>
            <ac:spMk id="42" creationId="{59A309A7-1751-4ABE-A3C1-EEC40366AD89}"/>
          </ac:spMkLst>
        </pc:spChg>
        <pc:spChg chg="add del">
          <ac:chgData name="DaTonya Lewis" userId="de9ee030-3560-4056-84db-0b5ae76cc6c3" providerId="ADAL" clId="{25635905-491C-4BA0-AD67-7D69765B67AC}" dt="2024-11-12T19:51:53.028" v="2000" actId="26606"/>
          <ac:spMkLst>
            <pc:docMk/>
            <pc:sldMk cId="417767206" sldId="303"/>
            <ac:spMk id="44" creationId="{967D8EB6-EAE1-4F9C-B398-83321E287204}"/>
          </ac:spMkLst>
        </pc:spChg>
        <pc:spChg chg="add">
          <ac:chgData name="DaTonya Lewis" userId="de9ee030-3560-4056-84db-0b5ae76cc6c3" providerId="ADAL" clId="{25635905-491C-4BA0-AD67-7D69765B67AC}" dt="2024-11-12T19:51:53.028" v="2000" actId="26606"/>
          <ac:spMkLst>
            <pc:docMk/>
            <pc:sldMk cId="417767206" sldId="303"/>
            <ac:spMk id="49" creationId="{1CD81A2A-6ED4-4EF4-A14C-912D31E14800}"/>
          </ac:spMkLst>
        </pc:spChg>
        <pc:spChg chg="add">
          <ac:chgData name="DaTonya Lewis" userId="de9ee030-3560-4056-84db-0b5ae76cc6c3" providerId="ADAL" clId="{25635905-491C-4BA0-AD67-7D69765B67AC}" dt="2024-11-12T19:51:53.028" v="2000" actId="26606"/>
          <ac:spMkLst>
            <pc:docMk/>
            <pc:sldMk cId="417767206" sldId="303"/>
            <ac:spMk id="51" creationId="{1661932C-CA15-4E17-B115-FAE7CBEE4789}"/>
          </ac:spMkLst>
        </pc:spChg>
        <pc:spChg chg="add">
          <ac:chgData name="DaTonya Lewis" userId="de9ee030-3560-4056-84db-0b5ae76cc6c3" providerId="ADAL" clId="{25635905-491C-4BA0-AD67-7D69765B67AC}" dt="2024-11-12T19:51:53.028" v="2000" actId="26606"/>
          <ac:spMkLst>
            <pc:docMk/>
            <pc:sldMk cId="417767206" sldId="303"/>
            <ac:spMk id="53" creationId="{8590ADD5-9383-4D3D-9047-3DA2593CCB5D}"/>
          </ac:spMkLst>
        </pc:spChg>
        <pc:spChg chg="add">
          <ac:chgData name="DaTonya Lewis" userId="de9ee030-3560-4056-84db-0b5ae76cc6c3" providerId="ADAL" clId="{25635905-491C-4BA0-AD67-7D69765B67AC}" dt="2024-11-12T19:51:53.028" v="2000" actId="26606"/>
          <ac:spMkLst>
            <pc:docMk/>
            <pc:sldMk cId="417767206" sldId="303"/>
            <ac:spMk id="55" creationId="{DABE3E45-88CF-45D8-8D40-C773324D93F6}"/>
          </ac:spMkLst>
        </pc:spChg>
        <pc:spChg chg="add">
          <ac:chgData name="DaTonya Lewis" userId="de9ee030-3560-4056-84db-0b5ae76cc6c3" providerId="ADAL" clId="{25635905-491C-4BA0-AD67-7D69765B67AC}" dt="2024-11-12T19:51:53.028" v="2000" actId="26606"/>
          <ac:spMkLst>
            <pc:docMk/>
            <pc:sldMk cId="417767206" sldId="303"/>
            <ac:spMk id="59" creationId="{B91ECDA9-56DC-4270-8F33-01C5637B8CEB}"/>
          </ac:spMkLst>
        </pc:spChg>
        <pc:spChg chg="add">
          <ac:chgData name="DaTonya Lewis" userId="de9ee030-3560-4056-84db-0b5ae76cc6c3" providerId="ADAL" clId="{25635905-491C-4BA0-AD67-7D69765B67AC}" dt="2024-11-12T19:51:53.028" v="2000" actId="26606"/>
          <ac:spMkLst>
            <pc:docMk/>
            <pc:sldMk cId="417767206" sldId="303"/>
            <ac:spMk id="61" creationId="{75F47824-961D-465D-84F9-EAE11BC6173B}"/>
          </ac:spMkLst>
        </pc:spChg>
        <pc:spChg chg="add">
          <ac:chgData name="DaTonya Lewis" userId="de9ee030-3560-4056-84db-0b5ae76cc6c3" providerId="ADAL" clId="{25635905-491C-4BA0-AD67-7D69765B67AC}" dt="2024-11-12T19:51:53.028" v="2000" actId="26606"/>
          <ac:spMkLst>
            <pc:docMk/>
            <pc:sldMk cId="417767206" sldId="303"/>
            <ac:spMk id="63" creationId="{FEC9DA3E-C1D7-472D-B7C0-F71AE41FBA23}"/>
          </ac:spMkLst>
        </pc:spChg>
        <pc:grpChg chg="add del">
          <ac:chgData name="DaTonya Lewis" userId="de9ee030-3560-4056-84db-0b5ae76cc6c3" providerId="ADAL" clId="{25635905-491C-4BA0-AD67-7D69765B67AC}" dt="2024-11-12T18:44:44.897" v="1293" actId="26606"/>
          <ac:grpSpMkLst>
            <pc:docMk/>
            <pc:sldMk cId="417767206" sldId="303"/>
            <ac:grpSpMk id="25" creationId="{C5F6476F-D303-44D3-B30F-1BA348F0F64A}"/>
          </ac:grpSpMkLst>
        </pc:grpChg>
        <pc:picChg chg="add del">
          <ac:chgData name="DaTonya Lewis" userId="de9ee030-3560-4056-84db-0b5ae76cc6c3" providerId="ADAL" clId="{25635905-491C-4BA0-AD67-7D69765B67AC}" dt="2024-11-12T18:44:44.897" v="1293" actId="26606"/>
          <ac:picMkLst>
            <pc:docMk/>
            <pc:sldMk cId="417767206" sldId="303"/>
            <ac:picMk id="18" creationId="{B64EB37C-B7BE-759C-C2A3-C8BBF898B873}"/>
          </ac:picMkLst>
        </pc:picChg>
        <pc:picChg chg="add mod">
          <ac:chgData name="DaTonya Lewis" userId="de9ee030-3560-4056-84db-0b5ae76cc6c3" providerId="ADAL" clId="{25635905-491C-4BA0-AD67-7D69765B67AC}" dt="2024-11-12T19:51:53.028" v="2000" actId="26606"/>
          <ac:picMkLst>
            <pc:docMk/>
            <pc:sldMk cId="417767206" sldId="303"/>
            <ac:picMk id="39" creationId="{2191E33A-8CE9-ECE5-9DFE-A4E305B2A759}"/>
          </ac:picMkLst>
        </pc:picChg>
        <pc:cxnChg chg="add del">
          <ac:chgData name="DaTonya Lewis" userId="de9ee030-3560-4056-84db-0b5ae76cc6c3" providerId="ADAL" clId="{25635905-491C-4BA0-AD67-7D69765B67AC}" dt="2024-11-12T19:51:35.790" v="1997" actId="26606"/>
          <ac:cxnSpMkLst>
            <pc:docMk/>
            <pc:sldMk cId="417767206" sldId="303"/>
            <ac:cxnSpMk id="29" creationId="{4B3BCACB-5880-460B-9606-8C433A9AF99D}"/>
          </ac:cxnSpMkLst>
        </pc:cxnChg>
        <pc:cxnChg chg="add">
          <ac:chgData name="DaTonya Lewis" userId="de9ee030-3560-4056-84db-0b5ae76cc6c3" providerId="ADAL" clId="{25635905-491C-4BA0-AD67-7D69765B67AC}" dt="2024-11-12T19:51:53.028" v="2000" actId="26606"/>
          <ac:cxnSpMkLst>
            <pc:docMk/>
            <pc:sldMk cId="417767206" sldId="303"/>
            <ac:cxnSpMk id="57" creationId="{49CD1692-827B-4C8D-B4A1-134FD04CF45C}"/>
          </ac:cxnSpMkLst>
        </pc:cxnChg>
      </pc:sldChg>
      <pc:sldChg chg="addSp delSp modSp mod ord modAnim">
        <pc:chgData name="DaTonya Lewis" userId="de9ee030-3560-4056-84db-0b5ae76cc6c3" providerId="ADAL" clId="{25635905-491C-4BA0-AD67-7D69765B67AC}" dt="2024-11-12T20:30:29.492" v="2152"/>
        <pc:sldMkLst>
          <pc:docMk/>
          <pc:sldMk cId="1456856234" sldId="304"/>
        </pc:sldMkLst>
        <pc:spChg chg="del">
          <ac:chgData name="DaTonya Lewis" userId="de9ee030-3560-4056-84db-0b5ae76cc6c3" providerId="ADAL" clId="{25635905-491C-4BA0-AD67-7D69765B67AC}" dt="2024-10-29T16:49:20.289" v="19" actId="478"/>
          <ac:spMkLst>
            <pc:docMk/>
            <pc:sldMk cId="1456856234" sldId="304"/>
            <ac:spMk id="2" creationId="{E913FDB0-0B2C-A094-CAE4-357C5F626A51}"/>
          </ac:spMkLst>
        </pc:spChg>
        <pc:spChg chg="del mod">
          <ac:chgData name="DaTonya Lewis" userId="de9ee030-3560-4056-84db-0b5ae76cc6c3" providerId="ADAL" clId="{25635905-491C-4BA0-AD67-7D69765B67AC}" dt="2024-10-29T16:48:49.339" v="17" actId="478"/>
          <ac:spMkLst>
            <pc:docMk/>
            <pc:sldMk cId="1456856234" sldId="304"/>
            <ac:spMk id="3" creationId="{57585D47-C243-6661-9746-F34E108FC42E}"/>
          </ac:spMkLst>
        </pc:spChg>
        <pc:spChg chg="add mod">
          <ac:chgData name="DaTonya Lewis" userId="de9ee030-3560-4056-84db-0b5ae76cc6c3" providerId="ADAL" clId="{25635905-491C-4BA0-AD67-7D69765B67AC}" dt="2024-10-29T19:07:44.205" v="296" actId="14100"/>
          <ac:spMkLst>
            <pc:docMk/>
            <pc:sldMk cId="1456856234" sldId="304"/>
            <ac:spMk id="4" creationId="{47CC94A3-B67C-4B10-312D-BBF79FA98B95}"/>
          </ac:spMkLst>
        </pc:spChg>
        <pc:spChg chg="add del mod">
          <ac:chgData name="DaTonya Lewis" userId="de9ee030-3560-4056-84db-0b5ae76cc6c3" providerId="ADAL" clId="{25635905-491C-4BA0-AD67-7D69765B67AC}" dt="2024-10-29T16:48:57.410" v="18" actId="478"/>
          <ac:spMkLst>
            <pc:docMk/>
            <pc:sldMk cId="1456856234" sldId="304"/>
            <ac:spMk id="6" creationId="{E5703385-5D6A-4A30-D465-E4BD4E9F5465}"/>
          </ac:spMkLst>
        </pc:spChg>
        <pc:spChg chg="add del mod">
          <ac:chgData name="DaTonya Lewis" userId="de9ee030-3560-4056-84db-0b5ae76cc6c3" providerId="ADAL" clId="{25635905-491C-4BA0-AD67-7D69765B67AC}" dt="2024-10-29T16:49:26.733" v="21"/>
          <ac:spMkLst>
            <pc:docMk/>
            <pc:sldMk cId="1456856234" sldId="304"/>
            <ac:spMk id="7" creationId="{207E81FE-869E-11E5-ED73-DB2EFF239212}"/>
          </ac:spMkLst>
        </pc:spChg>
        <pc:spChg chg="mod">
          <ac:chgData name="DaTonya Lewis" userId="de9ee030-3560-4056-84db-0b5ae76cc6c3" providerId="ADAL" clId="{25635905-491C-4BA0-AD67-7D69765B67AC}" dt="2024-11-12T17:53:13.841" v="1037" actId="207"/>
          <ac:spMkLst>
            <pc:docMk/>
            <pc:sldMk cId="1456856234" sldId="304"/>
            <ac:spMk id="9" creationId="{AECEC309-921B-1411-BC4D-D253FF11C07A}"/>
          </ac:spMkLst>
        </pc:spChg>
        <pc:spChg chg="mod">
          <ac:chgData name="DaTonya Lewis" userId="de9ee030-3560-4056-84db-0b5ae76cc6c3" providerId="ADAL" clId="{25635905-491C-4BA0-AD67-7D69765B67AC}" dt="2024-11-12T17:53:13.841" v="1037" actId="207"/>
          <ac:spMkLst>
            <pc:docMk/>
            <pc:sldMk cId="1456856234" sldId="304"/>
            <ac:spMk id="10" creationId="{F1095DB7-A4AD-19A8-0940-FEFC41570D3B}"/>
          </ac:spMkLst>
        </pc:spChg>
        <pc:spChg chg="mod">
          <ac:chgData name="DaTonya Lewis" userId="de9ee030-3560-4056-84db-0b5ae76cc6c3" providerId="ADAL" clId="{25635905-491C-4BA0-AD67-7D69765B67AC}" dt="2024-11-12T17:53:20.889" v="1038" actId="207"/>
          <ac:spMkLst>
            <pc:docMk/>
            <pc:sldMk cId="1456856234" sldId="304"/>
            <ac:spMk id="12" creationId="{834C2F33-AC14-9803-4E1F-EAE28DEC060B}"/>
          </ac:spMkLst>
        </pc:spChg>
        <pc:spChg chg="mod">
          <ac:chgData name="DaTonya Lewis" userId="de9ee030-3560-4056-84db-0b5ae76cc6c3" providerId="ADAL" clId="{25635905-491C-4BA0-AD67-7D69765B67AC}" dt="2024-11-12T17:53:20.889" v="1038" actId="207"/>
          <ac:spMkLst>
            <pc:docMk/>
            <pc:sldMk cId="1456856234" sldId="304"/>
            <ac:spMk id="13" creationId="{8EF6FC4B-8D8E-E47E-88CB-5641E5E5ABEE}"/>
          </ac:spMkLst>
        </pc:spChg>
        <pc:spChg chg="add mod">
          <ac:chgData name="DaTonya Lewis" userId="de9ee030-3560-4056-84db-0b5ae76cc6c3" providerId="ADAL" clId="{25635905-491C-4BA0-AD67-7D69765B67AC}" dt="2024-11-12T17:53:37.860" v="1039" actId="207"/>
          <ac:spMkLst>
            <pc:docMk/>
            <pc:sldMk cId="1456856234" sldId="304"/>
            <ac:spMk id="14" creationId="{44EECD43-48D7-CA93-C541-BD3D02976BA5}"/>
          </ac:spMkLst>
        </pc:spChg>
        <pc:grpChg chg="add mod">
          <ac:chgData name="DaTonya Lewis" userId="de9ee030-3560-4056-84db-0b5ae76cc6c3" providerId="ADAL" clId="{25635905-491C-4BA0-AD67-7D69765B67AC}" dt="2024-11-12T17:53:13.841" v="1037" actId="207"/>
          <ac:grpSpMkLst>
            <pc:docMk/>
            <pc:sldMk cId="1456856234" sldId="304"/>
            <ac:grpSpMk id="8" creationId="{3EA55580-765A-5E88-F369-31F61F447FCE}"/>
          </ac:grpSpMkLst>
        </pc:grpChg>
        <pc:grpChg chg="add mod">
          <ac:chgData name="DaTonya Lewis" userId="de9ee030-3560-4056-84db-0b5ae76cc6c3" providerId="ADAL" clId="{25635905-491C-4BA0-AD67-7D69765B67AC}" dt="2024-11-12T17:53:20.889" v="1038" actId="207"/>
          <ac:grpSpMkLst>
            <pc:docMk/>
            <pc:sldMk cId="1456856234" sldId="304"/>
            <ac:grpSpMk id="11" creationId="{13A7B5FE-5E28-88A1-4DC4-BD035214183C}"/>
          </ac:grpSpMkLst>
        </pc:grpChg>
      </pc:sldChg>
      <pc:sldChg chg="addSp delSp modSp new del mod setBg modAnim">
        <pc:chgData name="DaTonya Lewis" userId="de9ee030-3560-4056-84db-0b5ae76cc6c3" providerId="ADAL" clId="{25635905-491C-4BA0-AD67-7D69765B67AC}" dt="2024-10-29T18:59:38.181" v="284" actId="2696"/>
        <pc:sldMkLst>
          <pc:docMk/>
          <pc:sldMk cId="3211878517" sldId="305"/>
        </pc:sldMkLst>
        <pc:spChg chg="del">
          <ac:chgData name="DaTonya Lewis" userId="de9ee030-3560-4056-84db-0b5ae76cc6c3" providerId="ADAL" clId="{25635905-491C-4BA0-AD67-7D69765B67AC}" dt="2024-10-29T17:06:45.501" v="30"/>
          <ac:spMkLst>
            <pc:docMk/>
            <pc:sldMk cId="3211878517" sldId="305"/>
            <ac:spMk id="2" creationId="{B4B68B02-1355-55B9-9354-D14013FFD2AB}"/>
          </ac:spMkLst>
        </pc:spChg>
        <pc:spChg chg="mod">
          <ac:chgData name="DaTonya Lewis" userId="de9ee030-3560-4056-84db-0b5ae76cc6c3" providerId="ADAL" clId="{25635905-491C-4BA0-AD67-7D69765B67AC}" dt="2024-10-29T18:58:26.378" v="273" actId="26606"/>
          <ac:spMkLst>
            <pc:docMk/>
            <pc:sldMk cId="3211878517" sldId="305"/>
            <ac:spMk id="3" creationId="{D52B936C-DB41-8C86-A4D0-8CC4D9FF02B6}"/>
          </ac:spMkLst>
        </pc:spChg>
        <pc:spChg chg="add mod">
          <ac:chgData name="DaTonya Lewis" userId="de9ee030-3560-4056-84db-0b5ae76cc6c3" providerId="ADAL" clId="{25635905-491C-4BA0-AD67-7D69765B67AC}" dt="2024-10-29T18:59:00.844" v="281" actId="1076"/>
          <ac:spMkLst>
            <pc:docMk/>
            <pc:sldMk cId="3211878517" sldId="305"/>
            <ac:spMk id="5" creationId="{83B1467E-5D62-544B-2A5D-0F7B7ADA01EC}"/>
          </ac:spMkLst>
        </pc:spChg>
        <pc:spChg chg="add mod">
          <ac:chgData name="DaTonya Lewis" userId="de9ee030-3560-4056-84db-0b5ae76cc6c3" providerId="ADAL" clId="{25635905-491C-4BA0-AD67-7D69765B67AC}" dt="2024-10-29T18:59:28.916" v="283" actId="1076"/>
          <ac:spMkLst>
            <pc:docMk/>
            <pc:sldMk cId="3211878517" sldId="305"/>
            <ac:spMk id="6" creationId="{18F5561B-F6A7-1EC8-FEE8-99EB6844CCDB}"/>
          </ac:spMkLst>
        </pc:spChg>
        <pc:spChg chg="add mod">
          <ac:chgData name="DaTonya Lewis" userId="de9ee030-3560-4056-84db-0b5ae76cc6c3" providerId="ADAL" clId="{25635905-491C-4BA0-AD67-7D69765B67AC}" dt="2024-10-29T18:58:50.659" v="279" actId="1076"/>
          <ac:spMkLst>
            <pc:docMk/>
            <pc:sldMk cId="3211878517" sldId="305"/>
            <ac:spMk id="7" creationId="{9DD60C99-7AF7-FBA1-47D1-432E2A9A75C4}"/>
          </ac:spMkLst>
        </pc:spChg>
        <pc:spChg chg="add mod">
          <ac:chgData name="DaTonya Lewis" userId="de9ee030-3560-4056-84db-0b5ae76cc6c3" providerId="ADAL" clId="{25635905-491C-4BA0-AD67-7D69765B67AC}" dt="2024-10-29T18:59:21.639" v="282" actId="14100"/>
          <ac:spMkLst>
            <pc:docMk/>
            <pc:sldMk cId="3211878517" sldId="305"/>
            <ac:spMk id="8" creationId="{A7A08BF6-E2B4-7BC0-C4B5-E1F747EFE862}"/>
          </ac:spMkLst>
        </pc:spChg>
        <pc:spChg chg="add del mod">
          <ac:chgData name="DaTonya Lewis" userId="de9ee030-3560-4056-84db-0b5ae76cc6c3" providerId="ADAL" clId="{25635905-491C-4BA0-AD67-7D69765B67AC}" dt="2024-10-29T18:57:33.807" v="265" actId="478"/>
          <ac:spMkLst>
            <pc:docMk/>
            <pc:sldMk cId="3211878517" sldId="305"/>
            <ac:spMk id="10" creationId="{E9C2176F-5EF3-642F-FED1-1FEB722A4EDD}"/>
          </ac:spMkLst>
        </pc:spChg>
        <pc:spChg chg="add del">
          <ac:chgData name="DaTonya Lewis" userId="de9ee030-3560-4056-84db-0b5ae76cc6c3" providerId="ADAL" clId="{25635905-491C-4BA0-AD67-7D69765B67AC}" dt="2024-10-29T18:58:26.359" v="272" actId="26606"/>
          <ac:spMkLst>
            <pc:docMk/>
            <pc:sldMk cId="3211878517" sldId="305"/>
            <ac:spMk id="13" creationId="{C3896A03-3945-419A-B66B-4EE266EDD152}"/>
          </ac:spMkLst>
        </pc:spChg>
        <pc:spChg chg="add del">
          <ac:chgData name="DaTonya Lewis" userId="de9ee030-3560-4056-84db-0b5ae76cc6c3" providerId="ADAL" clId="{25635905-491C-4BA0-AD67-7D69765B67AC}" dt="2024-10-29T18:58:11.716" v="270" actId="26606"/>
          <ac:spMkLst>
            <pc:docMk/>
            <pc:sldMk cId="3211878517" sldId="305"/>
            <ac:spMk id="15" creationId="{A3363022-C969-41E9-8EB2-E4C94908C1FA}"/>
          </ac:spMkLst>
        </pc:spChg>
        <pc:spChg chg="add del">
          <ac:chgData name="DaTonya Lewis" userId="de9ee030-3560-4056-84db-0b5ae76cc6c3" providerId="ADAL" clId="{25635905-491C-4BA0-AD67-7D69765B67AC}" dt="2024-10-29T18:58:11.716" v="270" actId="26606"/>
          <ac:spMkLst>
            <pc:docMk/>
            <pc:sldMk cId="3211878517" sldId="305"/>
            <ac:spMk id="17" creationId="{8D1AD6B3-BE88-4CEB-BA17-790657CC4729}"/>
          </ac:spMkLst>
        </pc:spChg>
        <pc:spChg chg="add del">
          <ac:chgData name="DaTonya Lewis" userId="de9ee030-3560-4056-84db-0b5ae76cc6c3" providerId="ADAL" clId="{25635905-491C-4BA0-AD67-7D69765B67AC}" dt="2024-10-29T18:58:26.359" v="272" actId="26606"/>
          <ac:spMkLst>
            <pc:docMk/>
            <pc:sldMk cId="3211878517" sldId="305"/>
            <ac:spMk id="24" creationId="{B34F5AD2-EDBD-4BBD-A55C-EAFFD0C7097A}"/>
          </ac:spMkLst>
        </pc:spChg>
        <pc:spChg chg="add">
          <ac:chgData name="DaTonya Lewis" userId="de9ee030-3560-4056-84db-0b5ae76cc6c3" providerId="ADAL" clId="{25635905-491C-4BA0-AD67-7D69765B67AC}" dt="2024-10-29T18:58:26.378" v="273" actId="26606"/>
          <ac:spMkLst>
            <pc:docMk/>
            <pc:sldMk cId="3211878517" sldId="305"/>
            <ac:spMk id="26" creationId="{A3363022-C969-41E9-8EB2-E4C94908C1FA}"/>
          </ac:spMkLst>
        </pc:spChg>
        <pc:spChg chg="add">
          <ac:chgData name="DaTonya Lewis" userId="de9ee030-3560-4056-84db-0b5ae76cc6c3" providerId="ADAL" clId="{25635905-491C-4BA0-AD67-7D69765B67AC}" dt="2024-10-29T18:58:26.378" v="273" actId="26606"/>
          <ac:spMkLst>
            <pc:docMk/>
            <pc:sldMk cId="3211878517" sldId="305"/>
            <ac:spMk id="27" creationId="{8D1AD6B3-BE88-4CEB-BA17-790657CC4729}"/>
          </ac:spMkLst>
        </pc:spChg>
        <pc:grpChg chg="add del">
          <ac:chgData name="DaTonya Lewis" userId="de9ee030-3560-4056-84db-0b5ae76cc6c3" providerId="ADAL" clId="{25635905-491C-4BA0-AD67-7D69765B67AC}" dt="2024-10-29T18:58:11.716" v="270" actId="26606"/>
          <ac:grpSpMkLst>
            <pc:docMk/>
            <pc:sldMk cId="3211878517" sldId="305"/>
            <ac:grpSpMk id="19" creationId="{89D1390B-7E13-4B4F-9CB2-391063412E54}"/>
          </ac:grpSpMkLst>
        </pc:grpChg>
        <pc:grpChg chg="add">
          <ac:chgData name="DaTonya Lewis" userId="de9ee030-3560-4056-84db-0b5ae76cc6c3" providerId="ADAL" clId="{25635905-491C-4BA0-AD67-7D69765B67AC}" dt="2024-10-29T18:58:26.378" v="273" actId="26606"/>
          <ac:grpSpMkLst>
            <pc:docMk/>
            <pc:sldMk cId="3211878517" sldId="305"/>
            <ac:grpSpMk id="29" creationId="{89D1390B-7E13-4B4F-9CB2-391063412E54}"/>
          </ac:grpSpMkLst>
        </pc:grpChg>
        <pc:graphicFrameChg chg="add del mod">
          <ac:chgData name="DaTonya Lewis" userId="de9ee030-3560-4056-84db-0b5ae76cc6c3" providerId="ADAL" clId="{25635905-491C-4BA0-AD67-7D69765B67AC}" dt="2024-10-29T18:57:29.484" v="264" actId="478"/>
          <ac:graphicFrameMkLst>
            <pc:docMk/>
            <pc:sldMk cId="3211878517" sldId="305"/>
            <ac:graphicFrameMk id="4" creationId="{C1A2E5DE-BA8D-9887-30A6-D17CED5EF365}"/>
          </ac:graphicFrameMkLst>
        </pc:graphicFrameChg>
        <pc:picChg chg="add del">
          <ac:chgData name="DaTonya Lewis" userId="de9ee030-3560-4056-84db-0b5ae76cc6c3" providerId="ADAL" clId="{25635905-491C-4BA0-AD67-7D69765B67AC}" dt="2024-10-29T18:58:11.716" v="270" actId="26606"/>
          <ac:picMkLst>
            <pc:docMk/>
            <pc:sldMk cId="3211878517" sldId="305"/>
            <ac:picMk id="12" creationId="{B85B9B9C-6F94-E000-F41B-18EC87C73472}"/>
          </ac:picMkLst>
        </pc:picChg>
        <pc:picChg chg="add">
          <ac:chgData name="DaTonya Lewis" userId="de9ee030-3560-4056-84db-0b5ae76cc6c3" providerId="ADAL" clId="{25635905-491C-4BA0-AD67-7D69765B67AC}" dt="2024-10-29T18:58:26.378" v="273" actId="26606"/>
          <ac:picMkLst>
            <pc:docMk/>
            <pc:sldMk cId="3211878517" sldId="305"/>
            <ac:picMk id="28" creationId="{B85B9B9C-6F94-E000-F41B-18EC87C73472}"/>
          </ac:picMkLst>
        </pc:picChg>
      </pc:sldChg>
      <pc:sldChg chg="addSp delSp modSp new mod setBg delAnim modAnim delDesignElem">
        <pc:chgData name="DaTonya Lewis" userId="de9ee030-3560-4056-84db-0b5ae76cc6c3" providerId="ADAL" clId="{25635905-491C-4BA0-AD67-7D69765B67AC}" dt="2024-11-12T17:49:20.220" v="984"/>
        <pc:sldMkLst>
          <pc:docMk/>
          <pc:sldMk cId="908544109" sldId="306"/>
        </pc:sldMkLst>
        <pc:spChg chg="del">
          <ac:chgData name="DaTonya Lewis" userId="de9ee030-3560-4056-84db-0b5ae76cc6c3" providerId="ADAL" clId="{25635905-491C-4BA0-AD67-7D69765B67AC}" dt="2024-10-29T17:52:36.254" v="98"/>
          <ac:spMkLst>
            <pc:docMk/>
            <pc:sldMk cId="908544109" sldId="306"/>
            <ac:spMk id="2" creationId="{A0C16E1C-E742-9138-57D0-F4CAB474C088}"/>
          </ac:spMkLst>
        </pc:spChg>
        <pc:spChg chg="del">
          <ac:chgData name="DaTonya Lewis" userId="de9ee030-3560-4056-84db-0b5ae76cc6c3" providerId="ADAL" clId="{25635905-491C-4BA0-AD67-7D69765B67AC}" dt="2024-10-29T17:52:18.319" v="97"/>
          <ac:spMkLst>
            <pc:docMk/>
            <pc:sldMk cId="908544109" sldId="306"/>
            <ac:spMk id="3" creationId="{A8FC2D11-2047-32D4-B728-CB3B0056B44F}"/>
          </ac:spMkLst>
        </pc:spChg>
        <pc:spChg chg="del">
          <ac:chgData name="DaTonya Lewis" userId="de9ee030-3560-4056-84db-0b5ae76cc6c3" providerId="ADAL" clId="{25635905-491C-4BA0-AD67-7D69765B67AC}" dt="2024-10-29T17:52:03.237" v="96"/>
          <ac:spMkLst>
            <pc:docMk/>
            <pc:sldMk cId="908544109" sldId="306"/>
            <ac:spMk id="4" creationId="{85808BB4-0A1E-FD11-E489-7669B94D0C66}"/>
          </ac:spMkLst>
        </pc:spChg>
        <pc:spChg chg="mod">
          <ac:chgData name="DaTonya Lewis" userId="de9ee030-3560-4056-84db-0b5ae76cc6c3" providerId="ADAL" clId="{25635905-491C-4BA0-AD67-7D69765B67AC}" dt="2024-10-29T17:55:56.075" v="205" actId="26606"/>
          <ac:spMkLst>
            <pc:docMk/>
            <pc:sldMk cId="908544109" sldId="306"/>
            <ac:spMk id="5" creationId="{54A3D5AD-786A-DC5F-10F1-BCF3F30780D5}"/>
          </ac:spMkLst>
        </pc:spChg>
        <pc:spChg chg="add del mod">
          <ac:chgData name="DaTonya Lewis" userId="de9ee030-3560-4056-84db-0b5ae76cc6c3" providerId="ADAL" clId="{25635905-491C-4BA0-AD67-7D69765B67AC}" dt="2024-10-29T17:55:52.073" v="203" actId="478"/>
          <ac:spMkLst>
            <pc:docMk/>
            <pc:sldMk cId="908544109" sldId="306"/>
            <ac:spMk id="10" creationId="{7FBECF64-126C-0E74-59DE-ABB729518AA3}"/>
          </ac:spMkLst>
        </pc:spChg>
        <pc:spChg chg="add del">
          <ac:chgData name="DaTonya Lewis" userId="de9ee030-3560-4056-84db-0b5ae76cc6c3" providerId="ADAL" clId="{25635905-491C-4BA0-AD67-7D69765B67AC}" dt="2024-10-29T17:55:56.075" v="205" actId="26606"/>
          <ac:spMkLst>
            <pc:docMk/>
            <pc:sldMk cId="908544109" sldId="306"/>
            <ac:spMk id="13" creationId="{ADA216DF-C268-4A25-A2DC-51E15F55003F}"/>
          </ac:spMkLst>
        </pc:spChg>
        <pc:spChg chg="add del">
          <ac:chgData name="DaTonya Lewis" userId="de9ee030-3560-4056-84db-0b5ae76cc6c3" providerId="ADAL" clId="{25635905-491C-4BA0-AD67-7D69765B67AC}" dt="2024-10-29T17:55:56.075" v="205" actId="26606"/>
          <ac:spMkLst>
            <pc:docMk/>
            <pc:sldMk cId="908544109" sldId="306"/>
            <ac:spMk id="15" creationId="{DE127D07-37F2-4FE3-9F47-F0CD6740D5D8}"/>
          </ac:spMkLst>
        </pc:spChg>
        <pc:spChg chg="add del">
          <ac:chgData name="DaTonya Lewis" userId="de9ee030-3560-4056-84db-0b5ae76cc6c3" providerId="ADAL" clId="{25635905-491C-4BA0-AD67-7D69765B67AC}" dt="2024-10-29T17:56:07.413" v="207" actId="478"/>
          <ac:spMkLst>
            <pc:docMk/>
            <pc:sldMk cId="908544109" sldId="306"/>
            <ac:spMk id="19" creationId="{4F3C56DA-4D19-1443-6C7F-B82130EA3231}"/>
          </ac:spMkLst>
        </pc:spChg>
        <pc:spChg chg="add del">
          <ac:chgData name="DaTonya Lewis" userId="de9ee030-3560-4056-84db-0b5ae76cc6c3" providerId="ADAL" clId="{25635905-491C-4BA0-AD67-7D69765B67AC}" dt="2024-11-12T17:49:20.220" v="984"/>
          <ac:spMkLst>
            <pc:docMk/>
            <pc:sldMk cId="908544109" sldId="306"/>
            <ac:spMk id="22" creationId="{95B1FC96-0749-41C9-BAED-E089E77149FA}"/>
          </ac:spMkLst>
        </pc:spChg>
        <pc:spChg chg="add del">
          <ac:chgData name="DaTonya Lewis" userId="de9ee030-3560-4056-84db-0b5ae76cc6c3" providerId="ADAL" clId="{25635905-491C-4BA0-AD67-7D69765B67AC}" dt="2024-11-12T17:49:20.220" v="984"/>
          <ac:spMkLst>
            <pc:docMk/>
            <pc:sldMk cId="908544109" sldId="306"/>
            <ac:spMk id="24" creationId="{63C1A86C-B1A8-4AEC-B001-595C91716E77}"/>
          </ac:spMkLst>
        </pc:spChg>
        <pc:picChg chg="add mod">
          <ac:chgData name="DaTonya Lewis" userId="de9ee030-3560-4056-84db-0b5ae76cc6c3" providerId="ADAL" clId="{25635905-491C-4BA0-AD67-7D69765B67AC}" dt="2024-10-29T17:56:31.010" v="212" actId="14100"/>
          <ac:picMkLst>
            <pc:docMk/>
            <pc:sldMk cId="908544109" sldId="306"/>
            <ac:picMk id="6" creationId="{E7D0051A-A47F-9E37-591A-05738963464D}"/>
          </ac:picMkLst>
        </pc:picChg>
        <pc:picChg chg="add mod">
          <ac:chgData name="DaTonya Lewis" userId="de9ee030-3560-4056-84db-0b5ae76cc6c3" providerId="ADAL" clId="{25635905-491C-4BA0-AD67-7D69765B67AC}" dt="2024-10-29T17:56:57.043" v="215" actId="14100"/>
          <ac:picMkLst>
            <pc:docMk/>
            <pc:sldMk cId="908544109" sldId="306"/>
            <ac:picMk id="7" creationId="{FD3C3253-D39D-ED00-3316-3441662265C7}"/>
          </ac:picMkLst>
        </pc:picChg>
        <pc:picChg chg="add del mod ord">
          <ac:chgData name="DaTonya Lewis" userId="de9ee030-3560-4056-84db-0b5ae76cc6c3" providerId="ADAL" clId="{25635905-491C-4BA0-AD67-7D69765B67AC}" dt="2024-10-29T17:55:46.259" v="202" actId="478"/>
          <ac:picMkLst>
            <pc:docMk/>
            <pc:sldMk cId="908544109" sldId="306"/>
            <ac:picMk id="8" creationId="{AAA6A6A0-FFD0-61AA-1955-DDC540DCFAC0}"/>
          </ac:picMkLst>
        </pc:picChg>
      </pc:sldChg>
      <pc:sldChg chg="addSp delSp modSp new mod setBg modAnim delDesignElem">
        <pc:chgData name="DaTonya Lewis" userId="de9ee030-3560-4056-84db-0b5ae76cc6c3" providerId="ADAL" clId="{25635905-491C-4BA0-AD67-7D69765B67AC}" dt="2024-11-12T17:49:20.220" v="984"/>
        <pc:sldMkLst>
          <pc:docMk/>
          <pc:sldMk cId="1363369426" sldId="307"/>
        </pc:sldMkLst>
        <pc:spChg chg="del">
          <ac:chgData name="DaTonya Lewis" userId="de9ee030-3560-4056-84db-0b5ae76cc6c3" providerId="ADAL" clId="{25635905-491C-4BA0-AD67-7D69765B67AC}" dt="2024-10-29T18:42:35.648" v="217"/>
          <ac:spMkLst>
            <pc:docMk/>
            <pc:sldMk cId="1363369426" sldId="307"/>
            <ac:spMk id="2" creationId="{2A0F489A-8A89-884A-60D1-46ABD447E20F}"/>
          </ac:spMkLst>
        </pc:spChg>
        <pc:spChg chg="del">
          <ac:chgData name="DaTonya Lewis" userId="de9ee030-3560-4056-84db-0b5ae76cc6c3" providerId="ADAL" clId="{25635905-491C-4BA0-AD67-7D69765B67AC}" dt="2024-10-29T18:42:57.574" v="218" actId="478"/>
          <ac:spMkLst>
            <pc:docMk/>
            <pc:sldMk cId="1363369426" sldId="307"/>
            <ac:spMk id="3" creationId="{292CF420-A61C-0BA6-0E18-EE688AD6006D}"/>
          </ac:spMkLst>
        </pc:spChg>
        <pc:spChg chg="del">
          <ac:chgData name="DaTonya Lewis" userId="de9ee030-3560-4056-84db-0b5ae76cc6c3" providerId="ADAL" clId="{25635905-491C-4BA0-AD67-7D69765B67AC}" dt="2024-10-29T18:43:05.046" v="221" actId="478"/>
          <ac:spMkLst>
            <pc:docMk/>
            <pc:sldMk cId="1363369426" sldId="307"/>
            <ac:spMk id="4" creationId="{9CDD323E-79CF-66BF-7BD9-F47622E89BFF}"/>
          </ac:spMkLst>
        </pc:spChg>
        <pc:spChg chg="mod">
          <ac:chgData name="DaTonya Lewis" userId="de9ee030-3560-4056-84db-0b5ae76cc6c3" providerId="ADAL" clId="{25635905-491C-4BA0-AD67-7D69765B67AC}" dt="2024-10-29T18:43:24.562" v="239" actId="20577"/>
          <ac:spMkLst>
            <pc:docMk/>
            <pc:sldMk cId="1363369426" sldId="307"/>
            <ac:spMk id="5" creationId="{74A029EC-0234-0FD8-1B81-4C778651EB4F}"/>
          </ac:spMkLst>
        </pc:spChg>
        <pc:spChg chg="add del">
          <ac:chgData name="DaTonya Lewis" userId="de9ee030-3560-4056-84db-0b5ae76cc6c3" providerId="ADAL" clId="{25635905-491C-4BA0-AD67-7D69765B67AC}" dt="2024-11-12T17:49:20.220" v="984"/>
          <ac:spMkLst>
            <pc:docMk/>
            <pc:sldMk cId="1363369426" sldId="307"/>
            <ac:spMk id="12" creationId="{D880886B-02ED-4317-9236-CB60C22CF7F3}"/>
          </ac:spMkLst>
        </pc:spChg>
        <pc:spChg chg="add del">
          <ac:chgData name="DaTonya Lewis" userId="de9ee030-3560-4056-84db-0b5ae76cc6c3" providerId="ADAL" clId="{25635905-491C-4BA0-AD67-7D69765B67AC}" dt="2024-11-12T17:49:20.220" v="984"/>
          <ac:spMkLst>
            <pc:docMk/>
            <pc:sldMk cId="1363369426" sldId="307"/>
            <ac:spMk id="14" creationId="{28C31856-6ABF-41FD-B683-B06E5FFF926B}"/>
          </ac:spMkLst>
        </pc:spChg>
        <pc:picChg chg="add mod ord">
          <ac:chgData name="DaTonya Lewis" userId="de9ee030-3560-4056-84db-0b5ae76cc6c3" providerId="ADAL" clId="{25635905-491C-4BA0-AD67-7D69765B67AC}" dt="2024-10-29T18:43:42.277" v="244" actId="1076"/>
          <ac:picMkLst>
            <pc:docMk/>
            <pc:sldMk cId="1363369426" sldId="307"/>
            <ac:picMk id="6" creationId="{8432276B-CDD5-6BA5-90B8-FB57EAB87EE3}"/>
          </ac:picMkLst>
        </pc:picChg>
        <pc:picChg chg="add mod">
          <ac:chgData name="DaTonya Lewis" userId="de9ee030-3560-4056-84db-0b5ae76cc6c3" providerId="ADAL" clId="{25635905-491C-4BA0-AD67-7D69765B67AC}" dt="2024-10-29T18:43:38.344" v="243" actId="1076"/>
          <ac:picMkLst>
            <pc:docMk/>
            <pc:sldMk cId="1363369426" sldId="307"/>
            <ac:picMk id="7" creationId="{4F8FF32E-3DE3-6176-A73A-3CB2CB20471E}"/>
          </ac:picMkLst>
        </pc:picChg>
      </pc:sldChg>
      <pc:sldChg chg="addSp delSp modSp new del mod ord setBg modClrScheme modAnim delDesignElem chgLayout">
        <pc:chgData name="DaTonya Lewis" userId="de9ee030-3560-4056-84db-0b5ae76cc6c3" providerId="ADAL" clId="{25635905-491C-4BA0-AD67-7D69765B67AC}" dt="2024-11-12T19:53:45.459" v="2011" actId="47"/>
        <pc:sldMkLst>
          <pc:docMk/>
          <pc:sldMk cId="1834510977" sldId="308"/>
        </pc:sldMkLst>
        <pc:spChg chg="del">
          <ac:chgData name="DaTonya Lewis" userId="de9ee030-3560-4056-84db-0b5ae76cc6c3" providerId="ADAL" clId="{25635905-491C-4BA0-AD67-7D69765B67AC}" dt="2024-10-29T18:53:08.861" v="246" actId="700"/>
          <ac:spMkLst>
            <pc:docMk/>
            <pc:sldMk cId="1834510977" sldId="308"/>
            <ac:spMk id="2" creationId="{A6514AB9-21D3-1192-9C82-6D9A92F53F9C}"/>
          </ac:spMkLst>
        </pc:spChg>
        <pc:spChg chg="del">
          <ac:chgData name="DaTonya Lewis" userId="de9ee030-3560-4056-84db-0b5ae76cc6c3" providerId="ADAL" clId="{25635905-491C-4BA0-AD67-7D69765B67AC}" dt="2024-10-29T18:53:08.861" v="246" actId="700"/>
          <ac:spMkLst>
            <pc:docMk/>
            <pc:sldMk cId="1834510977" sldId="308"/>
            <ac:spMk id="3" creationId="{1816738B-1ED5-D77D-6DD3-B749837E5D44}"/>
          </ac:spMkLst>
        </pc:spChg>
        <pc:spChg chg="del">
          <ac:chgData name="DaTonya Lewis" userId="de9ee030-3560-4056-84db-0b5ae76cc6c3" providerId="ADAL" clId="{25635905-491C-4BA0-AD67-7D69765B67AC}" dt="2024-10-29T18:53:08.861" v="246" actId="700"/>
          <ac:spMkLst>
            <pc:docMk/>
            <pc:sldMk cId="1834510977" sldId="308"/>
            <ac:spMk id="4" creationId="{09E863E7-AB8C-FF54-0DCA-1F7EC4B3A118}"/>
          </ac:spMkLst>
        </pc:spChg>
        <pc:spChg chg="del">
          <ac:chgData name="DaTonya Lewis" userId="de9ee030-3560-4056-84db-0b5ae76cc6c3" providerId="ADAL" clId="{25635905-491C-4BA0-AD67-7D69765B67AC}" dt="2024-10-29T18:53:08.861" v="246" actId="700"/>
          <ac:spMkLst>
            <pc:docMk/>
            <pc:sldMk cId="1834510977" sldId="308"/>
            <ac:spMk id="5" creationId="{BDA136B9-6E79-1003-D96D-C583345D0167}"/>
          </ac:spMkLst>
        </pc:spChg>
        <pc:spChg chg="del">
          <ac:chgData name="DaTonya Lewis" userId="de9ee030-3560-4056-84db-0b5ae76cc6c3" providerId="ADAL" clId="{25635905-491C-4BA0-AD67-7D69765B67AC}" dt="2024-10-29T18:53:08.861" v="246" actId="700"/>
          <ac:spMkLst>
            <pc:docMk/>
            <pc:sldMk cId="1834510977" sldId="308"/>
            <ac:spMk id="6" creationId="{9FAE8D6B-E97D-5FB7-CAC9-F34DA4688CFD}"/>
          </ac:spMkLst>
        </pc:spChg>
        <pc:spChg chg="del">
          <ac:chgData name="DaTonya Lewis" userId="de9ee030-3560-4056-84db-0b5ae76cc6c3" providerId="ADAL" clId="{25635905-491C-4BA0-AD67-7D69765B67AC}" dt="2024-10-29T18:53:08.861" v="246" actId="700"/>
          <ac:spMkLst>
            <pc:docMk/>
            <pc:sldMk cId="1834510977" sldId="308"/>
            <ac:spMk id="7" creationId="{F86609C0-623B-47CA-5D59-A382F906C480}"/>
          </ac:spMkLst>
        </pc:spChg>
        <pc:spChg chg="del">
          <ac:chgData name="DaTonya Lewis" userId="de9ee030-3560-4056-84db-0b5ae76cc6c3" providerId="ADAL" clId="{25635905-491C-4BA0-AD67-7D69765B67AC}" dt="2024-10-29T18:53:08.861" v="246" actId="700"/>
          <ac:spMkLst>
            <pc:docMk/>
            <pc:sldMk cId="1834510977" sldId="308"/>
            <ac:spMk id="8" creationId="{86EF1584-A760-2CBC-8AF2-D8096CE64DE1}"/>
          </ac:spMkLst>
        </pc:spChg>
        <pc:spChg chg="add mod">
          <ac:chgData name="DaTonya Lewis" userId="de9ee030-3560-4056-84db-0b5ae76cc6c3" providerId="ADAL" clId="{25635905-491C-4BA0-AD67-7D69765B67AC}" dt="2024-11-12T18:16:31.588" v="1213" actId="21"/>
          <ac:spMkLst>
            <pc:docMk/>
            <pc:sldMk cId="1834510977" sldId="308"/>
            <ac:spMk id="9" creationId="{D95148B8-D679-8DEA-F4F1-D93DDC0733C3}"/>
          </ac:spMkLst>
        </pc:spChg>
        <pc:spChg chg="mod">
          <ac:chgData name="DaTonya Lewis" userId="de9ee030-3560-4056-84db-0b5ae76cc6c3" providerId="ADAL" clId="{25635905-491C-4BA0-AD67-7D69765B67AC}" dt="2024-11-12T18:12:50.581" v="1120" actId="1076"/>
          <ac:spMkLst>
            <pc:docMk/>
            <pc:sldMk cId="1834510977" sldId="308"/>
            <ac:spMk id="11" creationId="{0E14E0D9-8B8A-7B49-C52B-149722A1E20E}"/>
          </ac:spMkLst>
        </pc:spChg>
        <pc:spChg chg="mod">
          <ac:chgData name="DaTonya Lewis" userId="de9ee030-3560-4056-84db-0b5ae76cc6c3" providerId="ADAL" clId="{25635905-491C-4BA0-AD67-7D69765B67AC}" dt="2024-11-12T18:11:58.954" v="1113" actId="339"/>
          <ac:spMkLst>
            <pc:docMk/>
            <pc:sldMk cId="1834510977" sldId="308"/>
            <ac:spMk id="12" creationId="{CF0AAD8F-2AD7-C358-8DA7-442F71B924C4}"/>
          </ac:spMkLst>
        </pc:spChg>
        <pc:spChg chg="add mod">
          <ac:chgData name="DaTonya Lewis" userId="de9ee030-3560-4056-84db-0b5ae76cc6c3" providerId="ADAL" clId="{25635905-491C-4BA0-AD67-7D69765B67AC}" dt="2024-11-12T18:09:05.066" v="1103" actId="21"/>
          <ac:spMkLst>
            <pc:docMk/>
            <pc:sldMk cId="1834510977" sldId="308"/>
            <ac:spMk id="13" creationId="{785FA34C-01B1-5A76-C637-F24B42CD9C73}"/>
          </ac:spMkLst>
        </pc:spChg>
        <pc:spChg chg="mod">
          <ac:chgData name="DaTonya Lewis" userId="de9ee030-3560-4056-84db-0b5ae76cc6c3" providerId="ADAL" clId="{25635905-491C-4BA0-AD67-7D69765B67AC}" dt="2024-10-29T18:54:01.309" v="250"/>
          <ac:spMkLst>
            <pc:docMk/>
            <pc:sldMk cId="1834510977" sldId="308"/>
            <ac:spMk id="15" creationId="{95947043-6B4C-EF5D-7847-3BDDB4AF0636}"/>
          </ac:spMkLst>
        </pc:spChg>
        <pc:spChg chg="mod">
          <ac:chgData name="DaTonya Lewis" userId="de9ee030-3560-4056-84db-0b5ae76cc6c3" providerId="ADAL" clId="{25635905-491C-4BA0-AD67-7D69765B67AC}" dt="2024-11-12T18:12:18.652" v="1115" actId="339"/>
          <ac:spMkLst>
            <pc:docMk/>
            <pc:sldMk cId="1834510977" sldId="308"/>
            <ac:spMk id="16" creationId="{FD8B05DC-CAE8-44B8-9BB7-06FC20D51189}"/>
          </ac:spMkLst>
        </pc:spChg>
        <pc:spChg chg="add del mod">
          <ac:chgData name="DaTonya Lewis" userId="de9ee030-3560-4056-84db-0b5ae76cc6c3" providerId="ADAL" clId="{25635905-491C-4BA0-AD67-7D69765B67AC}" dt="2024-11-12T18:08:47.551" v="1101" actId="478"/>
          <ac:spMkLst>
            <pc:docMk/>
            <pc:sldMk cId="1834510977" sldId="308"/>
            <ac:spMk id="17" creationId="{1A57DBE0-35C0-88B8-2E31-6B7F1F237806}"/>
          </ac:spMkLst>
        </pc:spChg>
        <pc:spChg chg="add del mod">
          <ac:chgData name="DaTonya Lewis" userId="de9ee030-3560-4056-84db-0b5ae76cc6c3" providerId="ADAL" clId="{25635905-491C-4BA0-AD67-7D69765B67AC}" dt="2024-11-12T18:12:40.185" v="1119" actId="478"/>
          <ac:spMkLst>
            <pc:docMk/>
            <pc:sldMk cId="1834510977" sldId="308"/>
            <ac:spMk id="19" creationId="{E15EDBB7-DEC5-A03C-6F59-AE5AB31669AC}"/>
          </ac:spMkLst>
        </pc:spChg>
        <pc:spChg chg="add del mod">
          <ac:chgData name="DaTonya Lewis" userId="de9ee030-3560-4056-84db-0b5ae76cc6c3" providerId="ADAL" clId="{25635905-491C-4BA0-AD67-7D69765B67AC}" dt="2024-11-12T18:13:58.267" v="1154" actId="478"/>
          <ac:spMkLst>
            <pc:docMk/>
            <pc:sldMk cId="1834510977" sldId="308"/>
            <ac:spMk id="20" creationId="{3DD449F6-D2DC-B950-805C-EA692305C25A}"/>
          </ac:spMkLst>
        </pc:spChg>
        <pc:spChg chg="add del">
          <ac:chgData name="DaTonya Lewis" userId="de9ee030-3560-4056-84db-0b5ae76cc6c3" providerId="ADAL" clId="{25635905-491C-4BA0-AD67-7D69765B67AC}" dt="2024-11-12T18:08:07.957" v="1092" actId="26606"/>
          <ac:spMkLst>
            <pc:docMk/>
            <pc:sldMk cId="1834510977" sldId="308"/>
            <ac:spMk id="21" creationId="{7ADD6C35-4B10-4BFC-BAD6-56B49A790F4B}"/>
          </ac:spMkLst>
        </pc:spChg>
        <pc:spChg chg="add del mod ord">
          <ac:chgData name="DaTonya Lewis" userId="de9ee030-3560-4056-84db-0b5ae76cc6c3" providerId="ADAL" clId="{25635905-491C-4BA0-AD67-7D69765B67AC}" dt="2024-11-12T18:15:42.398" v="1156" actId="700"/>
          <ac:spMkLst>
            <pc:docMk/>
            <pc:sldMk cId="1834510977" sldId="308"/>
            <ac:spMk id="22" creationId="{F97B7BA1-85AE-C0AD-1258-BF671326AB37}"/>
          </ac:spMkLst>
        </pc:spChg>
        <pc:spChg chg="add del">
          <ac:chgData name="DaTonya Lewis" userId="de9ee030-3560-4056-84db-0b5ae76cc6c3" providerId="ADAL" clId="{25635905-491C-4BA0-AD67-7D69765B67AC}" dt="2024-11-12T18:15:11.819" v="1155" actId="700"/>
          <ac:spMkLst>
            <pc:docMk/>
            <pc:sldMk cId="1834510977" sldId="308"/>
            <ac:spMk id="25" creationId="{91D2F025-BC00-4C59-B4F3-AE8A9C360E07}"/>
          </ac:spMkLst>
        </pc:spChg>
        <pc:spChg chg="add del">
          <ac:chgData name="DaTonya Lewis" userId="de9ee030-3560-4056-84db-0b5ae76cc6c3" providerId="ADAL" clId="{25635905-491C-4BA0-AD67-7D69765B67AC}" dt="2024-11-12T18:15:11.819" v="1155" actId="700"/>
          <ac:spMkLst>
            <pc:docMk/>
            <pc:sldMk cId="1834510977" sldId="308"/>
            <ac:spMk id="27" creationId="{5A5E92B2-8662-4CD4-8A8B-EBD13A9C5096}"/>
          </ac:spMkLst>
        </pc:spChg>
        <pc:spChg chg="add del mod ord">
          <ac:chgData name="DaTonya Lewis" userId="de9ee030-3560-4056-84db-0b5ae76cc6c3" providerId="ADAL" clId="{25635905-491C-4BA0-AD67-7D69765B67AC}" dt="2024-11-12T18:15:42.398" v="1156" actId="700"/>
          <ac:spMkLst>
            <pc:docMk/>
            <pc:sldMk cId="1834510977" sldId="308"/>
            <ac:spMk id="28" creationId="{0F8C9688-7DC5-F3E3-88AE-3DA7D8933F2C}"/>
          </ac:spMkLst>
        </pc:spChg>
        <pc:spChg chg="add del">
          <ac:chgData name="DaTonya Lewis" userId="de9ee030-3560-4056-84db-0b5ae76cc6c3" providerId="ADAL" clId="{25635905-491C-4BA0-AD67-7D69765B67AC}" dt="2024-11-12T18:15:11.819" v="1155" actId="700"/>
          <ac:spMkLst>
            <pc:docMk/>
            <pc:sldMk cId="1834510977" sldId="308"/>
            <ac:spMk id="31" creationId="{CE1108CD-786E-4304-9504-9C5AD64829D2}"/>
          </ac:spMkLst>
        </pc:spChg>
        <pc:spChg chg="add del">
          <ac:chgData name="DaTonya Lewis" userId="de9ee030-3560-4056-84db-0b5ae76cc6c3" providerId="ADAL" clId="{25635905-491C-4BA0-AD67-7D69765B67AC}" dt="2024-11-12T18:15:11.819" v="1155" actId="700"/>
          <ac:spMkLst>
            <pc:docMk/>
            <pc:sldMk cId="1834510977" sldId="308"/>
            <ac:spMk id="33" creationId="{C4192054-9C77-4788-A81F-C3F70586002C}"/>
          </ac:spMkLst>
        </pc:spChg>
        <pc:spChg chg="add del">
          <ac:chgData name="DaTonya Lewis" userId="de9ee030-3560-4056-84db-0b5ae76cc6c3" providerId="ADAL" clId="{25635905-491C-4BA0-AD67-7D69765B67AC}" dt="2024-11-12T18:15:11.819" v="1155" actId="700"/>
          <ac:spMkLst>
            <pc:docMk/>
            <pc:sldMk cId="1834510977" sldId="308"/>
            <ac:spMk id="35" creationId="{2929DB54-1BF0-4191-88B1-ADEBA6E9A757}"/>
          </ac:spMkLst>
        </pc:spChg>
        <pc:spChg chg="add del">
          <ac:chgData name="DaTonya Lewis" userId="de9ee030-3560-4056-84db-0b5ae76cc6c3" providerId="ADAL" clId="{25635905-491C-4BA0-AD67-7D69765B67AC}" dt="2024-11-12T18:08:12.063" v="1094" actId="26606"/>
          <ac:spMkLst>
            <pc:docMk/>
            <pc:sldMk cId="1834510977" sldId="308"/>
            <ac:spMk id="36" creationId="{CF3053AE-0161-4486-ADEF-A7650B7A06E4}"/>
          </ac:spMkLst>
        </pc:spChg>
        <pc:spChg chg="add del">
          <ac:chgData name="DaTonya Lewis" userId="de9ee030-3560-4056-84db-0b5ae76cc6c3" providerId="ADAL" clId="{25635905-491C-4BA0-AD67-7D69765B67AC}" dt="2024-11-12T18:15:11.819" v="1155" actId="700"/>
          <ac:spMkLst>
            <pc:docMk/>
            <pc:sldMk cId="1834510977" sldId="308"/>
            <ac:spMk id="37" creationId="{AB337888-EB83-4311-B414-E0CFB8F368A5}"/>
          </ac:spMkLst>
        </pc:spChg>
        <pc:spChg chg="add del">
          <ac:chgData name="DaTonya Lewis" userId="de9ee030-3560-4056-84db-0b5ae76cc6c3" providerId="ADAL" clId="{25635905-491C-4BA0-AD67-7D69765B67AC}" dt="2024-11-12T18:15:11.819" v="1155" actId="700"/>
          <ac:spMkLst>
            <pc:docMk/>
            <pc:sldMk cId="1834510977" sldId="308"/>
            <ac:spMk id="38" creationId="{105EC815-F086-480F-AAD3-00D654099CD8}"/>
          </ac:spMkLst>
        </pc:spChg>
        <pc:spChg chg="add del">
          <ac:chgData name="DaTonya Lewis" userId="de9ee030-3560-4056-84db-0b5ae76cc6c3" providerId="ADAL" clId="{25635905-491C-4BA0-AD67-7D69765B67AC}" dt="2024-11-12T18:15:11.819" v="1155" actId="700"/>
          <ac:spMkLst>
            <pc:docMk/>
            <pc:sldMk cId="1834510977" sldId="308"/>
            <ac:spMk id="39" creationId="{EA147E46-0FA8-43BE-89A6-53B0A7B8E129}"/>
          </ac:spMkLst>
        </pc:spChg>
        <pc:spChg chg="add del">
          <ac:chgData name="DaTonya Lewis" userId="de9ee030-3560-4056-84db-0b5ae76cc6c3" providerId="ADAL" clId="{25635905-491C-4BA0-AD67-7D69765B67AC}" dt="2024-11-12T18:15:11.819" v="1155" actId="700"/>
          <ac:spMkLst>
            <pc:docMk/>
            <pc:sldMk cId="1834510977" sldId="308"/>
            <ac:spMk id="40" creationId="{7C8C78CF-BED7-421D-9487-A421FE7D4CA6}"/>
          </ac:spMkLst>
        </pc:spChg>
        <pc:spChg chg="add del">
          <ac:chgData name="DaTonya Lewis" userId="de9ee030-3560-4056-84db-0b5ae76cc6c3" providerId="ADAL" clId="{25635905-491C-4BA0-AD67-7D69765B67AC}" dt="2024-11-12T18:15:11.819" v="1155" actId="700"/>
          <ac:spMkLst>
            <pc:docMk/>
            <pc:sldMk cId="1834510977" sldId="308"/>
            <ac:spMk id="41" creationId="{2CF7CF5F-D747-47B3-80B1-8392750446C6}"/>
          </ac:spMkLst>
        </pc:spChg>
        <pc:spChg chg="add del mod ord">
          <ac:chgData name="DaTonya Lewis" userId="de9ee030-3560-4056-84db-0b5ae76cc6c3" providerId="ADAL" clId="{25635905-491C-4BA0-AD67-7D69765B67AC}" dt="2024-11-12T18:15:42.398" v="1156" actId="700"/>
          <ac:spMkLst>
            <pc:docMk/>
            <pc:sldMk cId="1834510977" sldId="308"/>
            <ac:spMk id="42" creationId="{E2D78D0F-237B-DB4D-1B02-B3387A52849F}"/>
          </ac:spMkLst>
        </pc:spChg>
        <pc:spChg chg="add mod ord">
          <ac:chgData name="DaTonya Lewis" userId="de9ee030-3560-4056-84db-0b5ae76cc6c3" providerId="ADAL" clId="{25635905-491C-4BA0-AD67-7D69765B67AC}" dt="2024-11-12T18:19:02.003" v="1227" actId="1076"/>
          <ac:spMkLst>
            <pc:docMk/>
            <pc:sldMk cId="1834510977" sldId="308"/>
            <ac:spMk id="43" creationId="{414AF73F-1654-1EDF-7952-0839CAA42DB4}"/>
          </ac:spMkLst>
        </pc:spChg>
        <pc:spChg chg="add mod ord">
          <ac:chgData name="DaTonya Lewis" userId="de9ee030-3560-4056-84db-0b5ae76cc6c3" providerId="ADAL" clId="{25635905-491C-4BA0-AD67-7D69765B67AC}" dt="2024-11-12T18:53:52.195" v="1315" actId="14861"/>
          <ac:spMkLst>
            <pc:docMk/>
            <pc:sldMk cId="1834510977" sldId="308"/>
            <ac:spMk id="44" creationId="{CA5C8C3F-878E-7DC3-8F79-6AC25123FBB7}"/>
          </ac:spMkLst>
        </pc:spChg>
        <pc:spChg chg="add mod ord">
          <ac:chgData name="DaTonya Lewis" userId="de9ee030-3560-4056-84db-0b5ae76cc6c3" providerId="ADAL" clId="{25635905-491C-4BA0-AD67-7D69765B67AC}" dt="2024-11-12T18:53:55.704" v="1316" actId="207"/>
          <ac:spMkLst>
            <pc:docMk/>
            <pc:sldMk cId="1834510977" sldId="308"/>
            <ac:spMk id="45" creationId="{526347E6-E190-C3C4-0A23-34F8D47BBF20}"/>
          </ac:spMkLst>
        </pc:spChg>
        <pc:spChg chg="add mod ord">
          <ac:chgData name="DaTonya Lewis" userId="de9ee030-3560-4056-84db-0b5ae76cc6c3" providerId="ADAL" clId="{25635905-491C-4BA0-AD67-7D69765B67AC}" dt="2024-11-12T18:53:46.484" v="1314" actId="14861"/>
          <ac:spMkLst>
            <pc:docMk/>
            <pc:sldMk cId="1834510977" sldId="308"/>
            <ac:spMk id="46" creationId="{4B5E97CE-9D9D-7114-C479-6F729B3B0658}"/>
          </ac:spMkLst>
        </pc:spChg>
        <pc:grpChg chg="add del mod ord">
          <ac:chgData name="DaTonya Lewis" userId="de9ee030-3560-4056-84db-0b5ae76cc6c3" providerId="ADAL" clId="{25635905-491C-4BA0-AD67-7D69765B67AC}" dt="2024-11-12T18:13:56.271" v="1153" actId="478"/>
          <ac:grpSpMkLst>
            <pc:docMk/>
            <pc:sldMk cId="1834510977" sldId="308"/>
            <ac:grpSpMk id="10" creationId="{B4C7B73D-F3F7-1F5F-5205-3F0FFC9E6DDB}"/>
          </ac:grpSpMkLst>
        </pc:grpChg>
        <pc:grpChg chg="add del mod">
          <ac:chgData name="DaTonya Lewis" userId="de9ee030-3560-4056-84db-0b5ae76cc6c3" providerId="ADAL" clId="{25635905-491C-4BA0-AD67-7D69765B67AC}" dt="2024-11-12T18:13:54.992" v="1152" actId="478"/>
          <ac:grpSpMkLst>
            <pc:docMk/>
            <pc:sldMk cId="1834510977" sldId="308"/>
            <ac:grpSpMk id="14" creationId="{F03C5130-24A9-9C8A-FE5B-5FB8CC68E8FD}"/>
          </ac:grpSpMkLst>
        </pc:grpChg>
        <pc:grpChg chg="add del">
          <ac:chgData name="DaTonya Lewis" userId="de9ee030-3560-4056-84db-0b5ae76cc6c3" providerId="ADAL" clId="{25635905-491C-4BA0-AD67-7D69765B67AC}" dt="2024-11-12T18:08:07.957" v="1092" actId="26606"/>
          <ac:grpSpMkLst>
            <pc:docMk/>
            <pc:sldMk cId="1834510977" sldId="308"/>
            <ac:grpSpMk id="23" creationId="{32AFDD1C-2418-460A-B0D3-EEF55EC823F5}"/>
          </ac:grpSpMkLst>
        </pc:grpChg>
        <pc:grpChg chg="add del">
          <ac:chgData name="DaTonya Lewis" userId="de9ee030-3560-4056-84db-0b5ae76cc6c3" providerId="ADAL" clId="{25635905-491C-4BA0-AD67-7D69765B67AC}" dt="2024-11-12T18:08:07.957" v="1092" actId="26606"/>
          <ac:grpSpMkLst>
            <pc:docMk/>
            <pc:sldMk cId="1834510977" sldId="308"/>
            <ac:grpSpMk id="29" creationId="{61D22245-3D67-419C-A6B5-DD0EB0D83990}"/>
          </ac:grpSpMkLst>
        </pc:grpChg>
        <pc:picChg chg="add mod">
          <ac:chgData name="DaTonya Lewis" userId="de9ee030-3560-4056-84db-0b5ae76cc6c3" providerId="ADAL" clId="{25635905-491C-4BA0-AD67-7D69765B67AC}" dt="2024-11-12T18:46:54.406" v="1298" actId="14100"/>
          <ac:picMkLst>
            <pc:docMk/>
            <pc:sldMk cId="1834510977" sldId="308"/>
            <ac:picMk id="48" creationId="{0B6AF5EF-7F20-4B84-0B91-B22EF5DB03E8}"/>
          </ac:picMkLst>
        </pc:picChg>
      </pc:sldChg>
      <pc:sldChg chg="addSp delSp modSp new mod setBg modClrScheme delDesignElem chgLayout">
        <pc:chgData name="DaTonya Lewis" userId="de9ee030-3560-4056-84db-0b5ae76cc6c3" providerId="ADAL" clId="{25635905-491C-4BA0-AD67-7D69765B67AC}" dt="2024-11-12T17:52:35.017" v="1036" actId="14100"/>
        <pc:sldMkLst>
          <pc:docMk/>
          <pc:sldMk cId="2304644477" sldId="309"/>
        </pc:sldMkLst>
        <pc:spChg chg="del mod ord">
          <ac:chgData name="DaTonya Lewis" userId="de9ee030-3560-4056-84db-0b5ae76cc6c3" providerId="ADAL" clId="{25635905-491C-4BA0-AD67-7D69765B67AC}" dt="2024-10-30T12:40:57.858" v="347" actId="700"/>
          <ac:spMkLst>
            <pc:docMk/>
            <pc:sldMk cId="2304644477" sldId="309"/>
            <ac:spMk id="2" creationId="{A69F54A8-DBE3-F7B3-5D7B-23D9DAEE97FE}"/>
          </ac:spMkLst>
        </pc:spChg>
        <pc:spChg chg="del">
          <ac:chgData name="DaTonya Lewis" userId="de9ee030-3560-4056-84db-0b5ae76cc6c3" providerId="ADAL" clId="{25635905-491C-4BA0-AD67-7D69765B67AC}" dt="2024-10-30T12:40:57.858" v="347" actId="700"/>
          <ac:spMkLst>
            <pc:docMk/>
            <pc:sldMk cId="2304644477" sldId="309"/>
            <ac:spMk id="3" creationId="{93650DD2-F218-D7FD-4E87-FA9694DC8C8C}"/>
          </ac:spMkLst>
        </pc:spChg>
        <pc:spChg chg="del">
          <ac:chgData name="DaTonya Lewis" userId="de9ee030-3560-4056-84db-0b5ae76cc6c3" providerId="ADAL" clId="{25635905-491C-4BA0-AD67-7D69765B67AC}" dt="2024-10-30T12:40:57.858" v="347" actId="700"/>
          <ac:spMkLst>
            <pc:docMk/>
            <pc:sldMk cId="2304644477" sldId="309"/>
            <ac:spMk id="4" creationId="{4FDACDAF-41BA-1850-7D83-D3B8729CE333}"/>
          </ac:spMkLst>
        </pc:spChg>
        <pc:spChg chg="del">
          <ac:chgData name="DaTonya Lewis" userId="de9ee030-3560-4056-84db-0b5ae76cc6c3" providerId="ADAL" clId="{25635905-491C-4BA0-AD67-7D69765B67AC}" dt="2024-10-30T12:40:57.858" v="347" actId="700"/>
          <ac:spMkLst>
            <pc:docMk/>
            <pc:sldMk cId="2304644477" sldId="309"/>
            <ac:spMk id="5" creationId="{F7396ECB-CE35-A85E-1D9C-16591517DDE6}"/>
          </ac:spMkLst>
        </pc:spChg>
        <pc:spChg chg="del">
          <ac:chgData name="DaTonya Lewis" userId="de9ee030-3560-4056-84db-0b5ae76cc6c3" providerId="ADAL" clId="{25635905-491C-4BA0-AD67-7D69765B67AC}" dt="2024-10-30T12:40:57.858" v="347" actId="700"/>
          <ac:spMkLst>
            <pc:docMk/>
            <pc:sldMk cId="2304644477" sldId="309"/>
            <ac:spMk id="6" creationId="{3BDC1812-2E90-DF6E-393E-2D9C97CA0521}"/>
          </ac:spMkLst>
        </pc:spChg>
        <pc:spChg chg="del mod ord">
          <ac:chgData name="DaTonya Lewis" userId="de9ee030-3560-4056-84db-0b5ae76cc6c3" providerId="ADAL" clId="{25635905-491C-4BA0-AD67-7D69765B67AC}" dt="2024-10-30T12:40:57.858" v="347" actId="700"/>
          <ac:spMkLst>
            <pc:docMk/>
            <pc:sldMk cId="2304644477" sldId="309"/>
            <ac:spMk id="7" creationId="{F5991F79-D994-4AC3-A886-A06DB549F0F2}"/>
          </ac:spMkLst>
        </pc:spChg>
        <pc:spChg chg="del">
          <ac:chgData name="DaTonya Lewis" userId="de9ee030-3560-4056-84db-0b5ae76cc6c3" providerId="ADAL" clId="{25635905-491C-4BA0-AD67-7D69765B67AC}" dt="2024-10-30T12:40:57.858" v="347" actId="700"/>
          <ac:spMkLst>
            <pc:docMk/>
            <pc:sldMk cId="2304644477" sldId="309"/>
            <ac:spMk id="8" creationId="{3B58B75D-EF81-BC25-94DE-83494E4C5F2B}"/>
          </ac:spMkLst>
        </pc:spChg>
        <pc:spChg chg="del">
          <ac:chgData name="DaTonya Lewis" userId="de9ee030-3560-4056-84db-0b5ae76cc6c3" providerId="ADAL" clId="{25635905-491C-4BA0-AD67-7D69765B67AC}" dt="2024-10-30T12:40:57.858" v="347" actId="700"/>
          <ac:spMkLst>
            <pc:docMk/>
            <pc:sldMk cId="2304644477" sldId="309"/>
            <ac:spMk id="9" creationId="{52C482C9-F47F-C8E4-F1CA-B91A9D172B54}"/>
          </ac:spMkLst>
        </pc:spChg>
        <pc:spChg chg="del">
          <ac:chgData name="DaTonya Lewis" userId="de9ee030-3560-4056-84db-0b5ae76cc6c3" providerId="ADAL" clId="{25635905-491C-4BA0-AD67-7D69765B67AC}" dt="2024-10-30T12:40:57.858" v="347" actId="700"/>
          <ac:spMkLst>
            <pc:docMk/>
            <pc:sldMk cId="2304644477" sldId="309"/>
            <ac:spMk id="10" creationId="{63A088C9-3759-296C-95D1-A7343B63310F}"/>
          </ac:spMkLst>
        </pc:spChg>
        <pc:spChg chg="add mod ord">
          <ac:chgData name="DaTonya Lewis" userId="de9ee030-3560-4056-84db-0b5ae76cc6c3" providerId="ADAL" clId="{25635905-491C-4BA0-AD67-7D69765B67AC}" dt="2024-11-12T17:52:35.017" v="1036" actId="14100"/>
          <ac:spMkLst>
            <pc:docMk/>
            <pc:sldMk cId="2304644477" sldId="309"/>
            <ac:spMk id="11" creationId="{C335BF18-F3D5-9BAA-0BCD-BB1D6880DFB7}"/>
          </ac:spMkLst>
        </pc:spChg>
        <pc:spChg chg="add del mod ord">
          <ac:chgData name="DaTonya Lewis" userId="de9ee030-3560-4056-84db-0b5ae76cc6c3" providerId="ADAL" clId="{25635905-491C-4BA0-AD67-7D69765B67AC}" dt="2024-10-30T16:42:19.807" v="503" actId="26606"/>
          <ac:spMkLst>
            <pc:docMk/>
            <pc:sldMk cId="2304644477" sldId="309"/>
            <ac:spMk id="12" creationId="{EAE1A343-C6EA-F0E8-A217-274BE2224E55}"/>
          </ac:spMkLst>
        </pc:spChg>
        <pc:spChg chg="add del">
          <ac:chgData name="DaTonya Lewis" userId="de9ee030-3560-4056-84db-0b5ae76cc6c3" providerId="ADAL" clId="{25635905-491C-4BA0-AD67-7D69765B67AC}" dt="2024-10-30T16:42:19.796" v="502" actId="26606"/>
          <ac:spMkLst>
            <pc:docMk/>
            <pc:sldMk cId="2304644477" sldId="309"/>
            <ac:spMk id="18" creationId="{8DF67618-B87B-4195-8E24-3B126F79FF55}"/>
          </ac:spMkLst>
        </pc:spChg>
        <pc:spChg chg="add del">
          <ac:chgData name="DaTonya Lewis" userId="de9ee030-3560-4056-84db-0b5ae76cc6c3" providerId="ADAL" clId="{25635905-491C-4BA0-AD67-7D69765B67AC}" dt="2024-10-30T16:42:19.796" v="502" actId="26606"/>
          <ac:spMkLst>
            <pc:docMk/>
            <pc:sldMk cId="2304644477" sldId="309"/>
            <ac:spMk id="20" creationId="{64960379-9FF9-400A-A8A8-F5AB633FD3BF}"/>
          </ac:spMkLst>
        </pc:spChg>
        <pc:spChg chg="add del">
          <ac:chgData name="DaTonya Lewis" userId="de9ee030-3560-4056-84db-0b5ae76cc6c3" providerId="ADAL" clId="{25635905-491C-4BA0-AD67-7D69765B67AC}" dt="2024-10-30T16:43:17.644" v="506" actId="26606"/>
          <ac:spMkLst>
            <pc:docMk/>
            <pc:sldMk cId="2304644477" sldId="309"/>
            <ac:spMk id="35" creationId="{2659FDB4-FCBE-4A89-B46D-43D4FA54464D}"/>
          </ac:spMkLst>
        </pc:spChg>
        <pc:spChg chg="add del">
          <ac:chgData name="DaTonya Lewis" userId="de9ee030-3560-4056-84db-0b5ae76cc6c3" providerId="ADAL" clId="{25635905-491C-4BA0-AD67-7D69765B67AC}" dt="2024-10-30T16:43:17.626" v="505" actId="26606"/>
          <ac:spMkLst>
            <pc:docMk/>
            <pc:sldMk cId="2304644477" sldId="309"/>
            <ac:spMk id="42" creationId="{955A2079-FA98-4876-80F0-72364A7D2EA4}"/>
          </ac:spMkLst>
        </pc:spChg>
        <pc:spChg chg="add del">
          <ac:chgData name="DaTonya Lewis" userId="de9ee030-3560-4056-84db-0b5ae76cc6c3" providerId="ADAL" clId="{25635905-491C-4BA0-AD67-7D69765B67AC}" dt="2024-11-12T17:51:56.037" v="1033" actId="26606"/>
          <ac:spMkLst>
            <pc:docMk/>
            <pc:sldMk cId="2304644477" sldId="309"/>
            <ac:spMk id="44" creationId="{5E107275-3853-46FD-A241-DE4355A42675}"/>
          </ac:spMkLst>
        </pc:spChg>
        <pc:spChg chg="add del">
          <ac:chgData name="DaTonya Lewis" userId="de9ee030-3560-4056-84db-0b5ae76cc6c3" providerId="ADAL" clId="{25635905-491C-4BA0-AD67-7D69765B67AC}" dt="2024-11-12T17:51:56.037" v="1033" actId="26606"/>
          <ac:spMkLst>
            <pc:docMk/>
            <pc:sldMk cId="2304644477" sldId="309"/>
            <ac:spMk id="45" creationId="{2E442304-DDBD-4F7B-8017-36BCC863FB40}"/>
          </ac:spMkLst>
        </pc:spChg>
        <pc:spChg chg="add">
          <ac:chgData name="DaTonya Lewis" userId="de9ee030-3560-4056-84db-0b5ae76cc6c3" providerId="ADAL" clId="{25635905-491C-4BA0-AD67-7D69765B67AC}" dt="2024-11-12T17:51:56.037" v="1033" actId="26606"/>
          <ac:spMkLst>
            <pc:docMk/>
            <pc:sldMk cId="2304644477" sldId="309"/>
            <ac:spMk id="50" creationId="{44AD29B6-BF3B-4407-9E75-52DF8E3B29F1}"/>
          </ac:spMkLst>
        </pc:spChg>
        <pc:spChg chg="add">
          <ac:chgData name="DaTonya Lewis" userId="de9ee030-3560-4056-84db-0b5ae76cc6c3" providerId="ADAL" clId="{25635905-491C-4BA0-AD67-7D69765B67AC}" dt="2024-11-12T17:51:56.037" v="1033" actId="26606"/>
          <ac:spMkLst>
            <pc:docMk/>
            <pc:sldMk cId="2304644477" sldId="309"/>
            <ac:spMk id="52" creationId="{55F8BA08-3E38-4B70-B93A-74F08E092206}"/>
          </ac:spMkLst>
        </pc:spChg>
        <pc:spChg chg="add">
          <ac:chgData name="DaTonya Lewis" userId="de9ee030-3560-4056-84db-0b5ae76cc6c3" providerId="ADAL" clId="{25635905-491C-4BA0-AD67-7D69765B67AC}" dt="2024-11-12T17:51:56.037" v="1033" actId="26606"/>
          <ac:spMkLst>
            <pc:docMk/>
            <pc:sldMk cId="2304644477" sldId="309"/>
            <ac:spMk id="54" creationId="{357F1B33-79AB-4A71-8CEC-4546D709B8C8}"/>
          </ac:spMkLst>
        </pc:spChg>
        <pc:grpChg chg="add del">
          <ac:chgData name="DaTonya Lewis" userId="de9ee030-3560-4056-84db-0b5ae76cc6c3" providerId="ADAL" clId="{25635905-491C-4BA0-AD67-7D69765B67AC}" dt="2024-10-30T16:42:19.796" v="502" actId="26606"/>
          <ac:grpSpMkLst>
            <pc:docMk/>
            <pc:sldMk cId="2304644477" sldId="309"/>
            <ac:grpSpMk id="22" creationId="{2C491629-AE25-486B-9B22-2CE4EE8F7E47}"/>
          </ac:grpSpMkLst>
        </pc:grpChg>
        <pc:grpChg chg="add del">
          <ac:chgData name="DaTonya Lewis" userId="de9ee030-3560-4056-84db-0b5ae76cc6c3" providerId="ADAL" clId="{25635905-491C-4BA0-AD67-7D69765B67AC}" dt="2024-10-30T16:42:19.796" v="502" actId="26606"/>
          <ac:grpSpMkLst>
            <pc:docMk/>
            <pc:sldMk cId="2304644477" sldId="309"/>
            <ac:grpSpMk id="26" creationId="{43F5E015-E085-4624-B431-B42414448684}"/>
          </ac:grpSpMkLst>
        </pc:grpChg>
        <pc:graphicFrameChg chg="add del">
          <ac:chgData name="DaTonya Lewis" userId="de9ee030-3560-4056-84db-0b5ae76cc6c3" providerId="ADAL" clId="{25635905-491C-4BA0-AD67-7D69765B67AC}" dt="2024-10-30T16:42:19.796" v="502" actId="26606"/>
          <ac:graphicFrameMkLst>
            <pc:docMk/>
            <pc:sldMk cId="2304644477" sldId="309"/>
            <ac:graphicFrameMk id="14" creationId="{509CD7FE-8D16-4C3E-537C-71147FA1A310}"/>
          </ac:graphicFrameMkLst>
        </pc:graphicFrameChg>
        <pc:graphicFrameChg chg="add mod modGraphic">
          <ac:chgData name="DaTonya Lewis" userId="de9ee030-3560-4056-84db-0b5ae76cc6c3" providerId="ADAL" clId="{25635905-491C-4BA0-AD67-7D69765B67AC}" dt="2024-11-12T17:52:25.864" v="1035" actId="207"/>
          <ac:graphicFrameMkLst>
            <pc:docMk/>
            <pc:sldMk cId="2304644477" sldId="309"/>
            <ac:graphicFrameMk id="37" creationId="{C52ED339-F47F-C7CD-345A-F30FA31C7FF9}"/>
          </ac:graphicFrameMkLst>
        </pc:graphicFrameChg>
        <pc:cxnChg chg="add del">
          <ac:chgData name="DaTonya Lewis" userId="de9ee030-3560-4056-84db-0b5ae76cc6c3" providerId="ADAL" clId="{25635905-491C-4BA0-AD67-7D69765B67AC}" dt="2024-10-30T16:43:17.644" v="506" actId="26606"/>
          <ac:cxnSpMkLst>
            <pc:docMk/>
            <pc:sldMk cId="2304644477" sldId="309"/>
            <ac:cxnSpMk id="36" creationId="{C8F51B3F-8331-4E4A-AE96-D47B1006EEAD}"/>
          </ac:cxnSpMkLst>
        </pc:cxnChg>
      </pc:sldChg>
      <pc:sldChg chg="delSp new del mod ord modClrScheme chgLayout">
        <pc:chgData name="DaTonya Lewis" userId="de9ee030-3560-4056-84db-0b5ae76cc6c3" providerId="ADAL" clId="{25635905-491C-4BA0-AD67-7D69765B67AC}" dt="2024-11-12T19:17:47.813" v="1399" actId="47"/>
        <pc:sldMkLst>
          <pc:docMk/>
          <pc:sldMk cId="2906617114" sldId="310"/>
        </pc:sldMkLst>
        <pc:spChg chg="del">
          <ac:chgData name="DaTonya Lewis" userId="de9ee030-3560-4056-84db-0b5ae76cc6c3" providerId="ADAL" clId="{25635905-491C-4BA0-AD67-7D69765B67AC}" dt="2024-10-30T16:44:32.337" v="508" actId="700"/>
          <ac:spMkLst>
            <pc:docMk/>
            <pc:sldMk cId="2906617114" sldId="310"/>
            <ac:spMk id="2" creationId="{8746618E-77B3-F96C-DE60-3906863A5E78}"/>
          </ac:spMkLst>
        </pc:spChg>
        <pc:spChg chg="del">
          <ac:chgData name="DaTonya Lewis" userId="de9ee030-3560-4056-84db-0b5ae76cc6c3" providerId="ADAL" clId="{25635905-491C-4BA0-AD67-7D69765B67AC}" dt="2024-10-30T16:44:32.337" v="508" actId="700"/>
          <ac:spMkLst>
            <pc:docMk/>
            <pc:sldMk cId="2906617114" sldId="310"/>
            <ac:spMk id="3" creationId="{92E37733-349C-ED5C-0206-E1B865DC9335}"/>
          </ac:spMkLst>
        </pc:spChg>
      </pc:sldChg>
      <pc:sldChg chg="addSp modSp add mod ord setBg">
        <pc:chgData name="DaTonya Lewis" userId="de9ee030-3560-4056-84db-0b5ae76cc6c3" providerId="ADAL" clId="{25635905-491C-4BA0-AD67-7D69765B67AC}" dt="2024-11-13T18:55:04.851" v="2513" actId="20577"/>
        <pc:sldMkLst>
          <pc:docMk/>
          <pc:sldMk cId="795362142" sldId="319"/>
        </pc:sldMkLst>
        <pc:spChg chg="mod">
          <ac:chgData name="DaTonya Lewis" userId="de9ee030-3560-4056-84db-0b5ae76cc6c3" providerId="ADAL" clId="{25635905-491C-4BA0-AD67-7D69765B67AC}" dt="2024-11-12T17:49:20.220" v="984"/>
          <ac:spMkLst>
            <pc:docMk/>
            <pc:sldMk cId="795362142" sldId="319"/>
            <ac:spMk id="3" creationId="{C3957807-947B-9C4F-AA80-3EEA76CE3EE7}"/>
          </ac:spMkLst>
        </pc:spChg>
        <pc:spChg chg="mod">
          <ac:chgData name="DaTonya Lewis" userId="de9ee030-3560-4056-84db-0b5ae76cc6c3" providerId="ADAL" clId="{25635905-491C-4BA0-AD67-7D69765B67AC}" dt="2024-11-12T19:52:46.462" v="2008" actId="26606"/>
          <ac:spMkLst>
            <pc:docMk/>
            <pc:sldMk cId="795362142" sldId="319"/>
            <ac:spMk id="4" creationId="{5D41DD5A-C582-507C-D9D0-14E8994DA22A}"/>
          </ac:spMkLst>
        </pc:spChg>
        <pc:spChg chg="mod">
          <ac:chgData name="DaTonya Lewis" userId="de9ee030-3560-4056-84db-0b5ae76cc6c3" providerId="ADAL" clId="{25635905-491C-4BA0-AD67-7D69765B67AC}" dt="2024-11-12T17:49:20.220" v="984"/>
          <ac:spMkLst>
            <pc:docMk/>
            <pc:sldMk cId="795362142" sldId="319"/>
            <ac:spMk id="5" creationId="{C9448DC5-CA43-40AC-CDEE-19FF02854A14}"/>
          </ac:spMkLst>
        </pc:spChg>
        <pc:spChg chg="mod ord">
          <ac:chgData name="DaTonya Lewis" userId="de9ee030-3560-4056-84db-0b5ae76cc6c3" providerId="ADAL" clId="{25635905-491C-4BA0-AD67-7D69765B67AC}" dt="2024-11-13T18:55:04.851" v="2513" actId="20577"/>
          <ac:spMkLst>
            <pc:docMk/>
            <pc:sldMk cId="795362142" sldId="319"/>
            <ac:spMk id="11" creationId="{E39EAC64-ED6B-B848-1F73-6B11B2E41D14}"/>
          </ac:spMkLst>
        </pc:spChg>
        <pc:spChg chg="add">
          <ac:chgData name="DaTonya Lewis" userId="de9ee030-3560-4056-84db-0b5ae76cc6c3" providerId="ADAL" clId="{25635905-491C-4BA0-AD67-7D69765B67AC}" dt="2024-11-12T19:52:46.462" v="2008" actId="26606"/>
          <ac:spMkLst>
            <pc:docMk/>
            <pc:sldMk cId="795362142" sldId="319"/>
            <ac:spMk id="16" creationId="{442DA8B8-94A2-45D6-976E-910B4828D25A}"/>
          </ac:spMkLst>
        </pc:spChg>
        <pc:spChg chg="add">
          <ac:chgData name="DaTonya Lewis" userId="de9ee030-3560-4056-84db-0b5ae76cc6c3" providerId="ADAL" clId="{25635905-491C-4BA0-AD67-7D69765B67AC}" dt="2024-11-12T19:52:46.462" v="2008" actId="26606"/>
          <ac:spMkLst>
            <pc:docMk/>
            <pc:sldMk cId="795362142" sldId="319"/>
            <ac:spMk id="18" creationId="{07062BB1-E215-424E-80C4-7E1CF179A357}"/>
          </ac:spMkLst>
        </pc:spChg>
        <pc:spChg chg="add">
          <ac:chgData name="DaTonya Lewis" userId="de9ee030-3560-4056-84db-0b5ae76cc6c3" providerId="ADAL" clId="{25635905-491C-4BA0-AD67-7D69765B67AC}" dt="2024-11-12T19:52:46.462" v="2008" actId="26606"/>
          <ac:spMkLst>
            <pc:docMk/>
            <pc:sldMk cId="795362142" sldId="319"/>
            <ac:spMk id="20" creationId="{6FD0FBFA-B43E-40C1-A6E4-B88234171E7A}"/>
          </ac:spMkLst>
        </pc:spChg>
        <pc:spChg chg="add">
          <ac:chgData name="DaTonya Lewis" userId="de9ee030-3560-4056-84db-0b5ae76cc6c3" providerId="ADAL" clId="{25635905-491C-4BA0-AD67-7D69765B67AC}" dt="2024-11-12T19:52:46.462" v="2008" actId="26606"/>
          <ac:spMkLst>
            <pc:docMk/>
            <pc:sldMk cId="795362142" sldId="319"/>
            <ac:spMk id="22" creationId="{B368E167-B2D7-4904-BB6B-AE0486A2C6F8}"/>
          </ac:spMkLst>
        </pc:spChg>
        <pc:spChg chg="add">
          <ac:chgData name="DaTonya Lewis" userId="de9ee030-3560-4056-84db-0b5ae76cc6c3" providerId="ADAL" clId="{25635905-491C-4BA0-AD67-7D69765B67AC}" dt="2024-11-12T19:52:46.462" v="2008" actId="26606"/>
          <ac:spMkLst>
            <pc:docMk/>
            <pc:sldMk cId="795362142" sldId="319"/>
            <ac:spMk id="24" creationId="{E5EBF8F5-ABE5-4029-A8FC-4E32622D70A6}"/>
          </ac:spMkLst>
        </pc:spChg>
        <pc:spChg chg="add">
          <ac:chgData name="DaTonya Lewis" userId="de9ee030-3560-4056-84db-0b5ae76cc6c3" providerId="ADAL" clId="{25635905-491C-4BA0-AD67-7D69765B67AC}" dt="2024-11-12T19:52:46.462" v="2008" actId="26606"/>
          <ac:spMkLst>
            <pc:docMk/>
            <pc:sldMk cId="795362142" sldId="319"/>
            <ac:spMk id="26" creationId="{33E49524-66B4-4DB0-AD09-DC8B9874E1B3}"/>
          </ac:spMkLst>
        </pc:spChg>
        <pc:spChg chg="add">
          <ac:chgData name="DaTonya Lewis" userId="de9ee030-3560-4056-84db-0b5ae76cc6c3" providerId="ADAL" clId="{25635905-491C-4BA0-AD67-7D69765B67AC}" dt="2024-11-12T19:52:46.462" v="2008" actId="26606"/>
          <ac:spMkLst>
            <pc:docMk/>
            <pc:sldMk cId="795362142" sldId="319"/>
            <ac:spMk id="28" creationId="{70A21480-D93D-46BE-9A94-B5A80469DF68}"/>
          </ac:spMkLst>
        </pc:spChg>
        <pc:picChg chg="mod">
          <ac:chgData name="DaTonya Lewis" userId="de9ee030-3560-4056-84db-0b5ae76cc6c3" providerId="ADAL" clId="{25635905-491C-4BA0-AD67-7D69765B67AC}" dt="2024-11-12T19:52:46.462" v="2008" actId="26606"/>
          <ac:picMkLst>
            <pc:docMk/>
            <pc:sldMk cId="795362142" sldId="319"/>
            <ac:picMk id="7" creationId="{2BAA49A9-677D-52F7-9E9A-05DCCF7505B2}"/>
          </ac:picMkLst>
        </pc:picChg>
        <pc:picChg chg="mod">
          <ac:chgData name="DaTonya Lewis" userId="de9ee030-3560-4056-84db-0b5ae76cc6c3" providerId="ADAL" clId="{25635905-491C-4BA0-AD67-7D69765B67AC}" dt="2024-11-12T19:52:46.462" v="2008" actId="26606"/>
          <ac:picMkLst>
            <pc:docMk/>
            <pc:sldMk cId="795362142" sldId="319"/>
            <ac:picMk id="10" creationId="{B4764884-E9DA-BA07-B33D-5B2286894D04}"/>
          </ac:picMkLst>
        </pc:picChg>
      </pc:sldChg>
      <pc:sldChg chg="addSp delSp modSp add mod ord setBg delDesignElem">
        <pc:chgData name="DaTonya Lewis" userId="de9ee030-3560-4056-84db-0b5ae76cc6c3" providerId="ADAL" clId="{25635905-491C-4BA0-AD67-7D69765B67AC}" dt="2024-11-12T19:42:57.591" v="1896" actId="27636"/>
        <pc:sldMkLst>
          <pc:docMk/>
          <pc:sldMk cId="2387977770" sldId="327"/>
        </pc:sldMkLst>
        <pc:spChg chg="mod">
          <ac:chgData name="DaTonya Lewis" userId="de9ee030-3560-4056-84db-0b5ae76cc6c3" providerId="ADAL" clId="{25635905-491C-4BA0-AD67-7D69765B67AC}" dt="2024-11-12T17:49:29.803" v="985" actId="26606"/>
          <ac:spMkLst>
            <pc:docMk/>
            <pc:sldMk cId="2387977770" sldId="327"/>
            <ac:spMk id="2" creationId="{67FC121C-FB8F-38C1-661E-02EF9E901408}"/>
          </ac:spMkLst>
        </pc:spChg>
        <pc:spChg chg="mod">
          <ac:chgData name="DaTonya Lewis" userId="de9ee030-3560-4056-84db-0b5ae76cc6c3" providerId="ADAL" clId="{25635905-491C-4BA0-AD67-7D69765B67AC}" dt="2024-11-12T17:49:29.803" v="985" actId="26606"/>
          <ac:spMkLst>
            <pc:docMk/>
            <pc:sldMk cId="2387977770" sldId="327"/>
            <ac:spMk id="3" creationId="{F178D45E-1BB6-ABE0-3FAA-32055A153391}"/>
          </ac:spMkLst>
        </pc:spChg>
        <pc:spChg chg="mod">
          <ac:chgData name="DaTonya Lewis" userId="de9ee030-3560-4056-84db-0b5ae76cc6c3" providerId="ADAL" clId="{25635905-491C-4BA0-AD67-7D69765B67AC}" dt="2024-11-12T19:42:57.591" v="1896" actId="27636"/>
          <ac:spMkLst>
            <pc:docMk/>
            <pc:sldMk cId="2387977770" sldId="327"/>
            <ac:spMk id="4" creationId="{2CC5FBF0-FA49-D76F-BD45-921315F782DD}"/>
          </ac:spMkLst>
        </pc:spChg>
        <pc:spChg chg="mod">
          <ac:chgData name="DaTonya Lewis" userId="de9ee030-3560-4056-84db-0b5ae76cc6c3" providerId="ADAL" clId="{25635905-491C-4BA0-AD67-7D69765B67AC}" dt="2024-11-12T17:49:29.803" v="985" actId="26606"/>
          <ac:spMkLst>
            <pc:docMk/>
            <pc:sldMk cId="2387977770" sldId="327"/>
            <ac:spMk id="5" creationId="{FE849D49-5681-B32B-4616-071AE3450D3B}"/>
          </ac:spMkLst>
        </pc:spChg>
        <pc:spChg chg="add">
          <ac:chgData name="DaTonya Lewis" userId="de9ee030-3560-4056-84db-0b5ae76cc6c3" providerId="ADAL" clId="{25635905-491C-4BA0-AD67-7D69765B67AC}" dt="2024-11-12T17:49:29.803" v="985" actId="26606"/>
          <ac:spMkLst>
            <pc:docMk/>
            <pc:sldMk cId="2387977770" sldId="327"/>
            <ac:spMk id="12" creationId="{AFA67CD3-AB4E-4A7A-BEB8-53C445D8C44E}"/>
          </ac:spMkLst>
        </pc:spChg>
        <pc:spChg chg="add">
          <ac:chgData name="DaTonya Lewis" userId="de9ee030-3560-4056-84db-0b5ae76cc6c3" providerId="ADAL" clId="{25635905-491C-4BA0-AD67-7D69765B67AC}" dt="2024-11-12T17:49:29.803" v="985" actId="26606"/>
          <ac:spMkLst>
            <pc:docMk/>
            <pc:sldMk cId="2387977770" sldId="327"/>
            <ac:spMk id="16" creationId="{339C8D78-A644-462F-B674-F440635E5353}"/>
          </ac:spMkLst>
        </pc:spChg>
        <pc:spChg chg="del">
          <ac:chgData name="DaTonya Lewis" userId="de9ee030-3560-4056-84db-0b5ae76cc6c3" providerId="ADAL" clId="{25635905-491C-4BA0-AD67-7D69765B67AC}" dt="2024-11-05T13:35:42.185" v="562"/>
          <ac:spMkLst>
            <pc:docMk/>
            <pc:sldMk cId="2387977770" sldId="327"/>
            <ac:spMk id="23" creationId="{18873D23-2DCF-4B31-A009-95721C06E8E1}"/>
          </ac:spMkLst>
        </pc:spChg>
        <pc:spChg chg="del">
          <ac:chgData name="DaTonya Lewis" userId="de9ee030-3560-4056-84db-0b5ae76cc6c3" providerId="ADAL" clId="{25635905-491C-4BA0-AD67-7D69765B67AC}" dt="2024-11-05T13:35:42.185" v="562"/>
          <ac:spMkLst>
            <pc:docMk/>
            <pc:sldMk cId="2387977770" sldId="327"/>
            <ac:spMk id="25" creationId="{C13EF075-D4EF-4929-ADBC-91B27DA19955}"/>
          </ac:spMkLst>
        </pc:spChg>
        <pc:grpChg chg="del">
          <ac:chgData name="DaTonya Lewis" userId="de9ee030-3560-4056-84db-0b5ae76cc6c3" providerId="ADAL" clId="{25635905-491C-4BA0-AD67-7D69765B67AC}" dt="2024-11-05T13:35:42.185" v="562"/>
          <ac:grpSpMkLst>
            <pc:docMk/>
            <pc:sldMk cId="2387977770" sldId="327"/>
            <ac:grpSpMk id="27" creationId="{DAA26DFA-AAB2-4973-9C17-16D587C7B198}"/>
          </ac:grpSpMkLst>
        </pc:grpChg>
        <pc:picChg chg="add">
          <ac:chgData name="DaTonya Lewis" userId="de9ee030-3560-4056-84db-0b5ae76cc6c3" providerId="ADAL" clId="{25635905-491C-4BA0-AD67-7D69765B67AC}" dt="2024-11-12T17:49:29.803" v="985" actId="26606"/>
          <ac:picMkLst>
            <pc:docMk/>
            <pc:sldMk cId="2387977770" sldId="327"/>
            <ac:picMk id="9" creationId="{235BE385-FC9A-BB88-F3B4-FCDE908F1141}"/>
          </ac:picMkLst>
        </pc:picChg>
        <pc:picChg chg="add">
          <ac:chgData name="DaTonya Lewis" userId="de9ee030-3560-4056-84db-0b5ae76cc6c3" providerId="ADAL" clId="{25635905-491C-4BA0-AD67-7D69765B67AC}" dt="2024-11-12T17:49:29.803" v="985" actId="26606"/>
          <ac:picMkLst>
            <pc:docMk/>
            <pc:sldMk cId="2387977770" sldId="327"/>
            <ac:picMk id="14" creationId="{07CF545F-9C2E-4446-97CD-AD92990C2B68}"/>
          </ac:picMkLst>
        </pc:picChg>
      </pc:sldChg>
      <pc:sldChg chg="addSp delSp modSp add mod ord setBg delDesignElem">
        <pc:chgData name="DaTonya Lewis" userId="de9ee030-3560-4056-84db-0b5ae76cc6c3" providerId="ADAL" clId="{25635905-491C-4BA0-AD67-7D69765B67AC}" dt="2024-11-12T19:42:30.099" v="1874" actId="20577"/>
        <pc:sldMkLst>
          <pc:docMk/>
          <pc:sldMk cId="1628916287" sldId="328"/>
        </pc:sldMkLst>
        <pc:spChg chg="add del">
          <ac:chgData name="DaTonya Lewis" userId="de9ee030-3560-4056-84db-0b5ae76cc6c3" providerId="ADAL" clId="{25635905-491C-4BA0-AD67-7D69765B67AC}" dt="2024-11-05T13:31:48.937" v="560" actId="26606"/>
          <ac:spMkLst>
            <pc:docMk/>
            <pc:sldMk cId="1628916287" sldId="328"/>
            <ac:spMk id="2" creationId="{82221067-99F6-D741-2E60-D91A5A0B6BD5}"/>
          </ac:spMkLst>
        </pc:spChg>
        <pc:spChg chg="mod">
          <ac:chgData name="DaTonya Lewis" userId="de9ee030-3560-4056-84db-0b5ae76cc6c3" providerId="ADAL" clId="{25635905-491C-4BA0-AD67-7D69765B67AC}" dt="2024-11-12T17:49:16.307" v="980"/>
          <ac:spMkLst>
            <pc:docMk/>
            <pc:sldMk cId="1628916287" sldId="328"/>
            <ac:spMk id="3" creationId="{BD295AB5-74F2-2F46-0923-17F4D87A3D49}"/>
          </ac:spMkLst>
        </pc:spChg>
        <pc:spChg chg="mod">
          <ac:chgData name="DaTonya Lewis" userId="de9ee030-3560-4056-84db-0b5ae76cc6c3" providerId="ADAL" clId="{25635905-491C-4BA0-AD67-7D69765B67AC}" dt="2024-11-12T19:41:18.602" v="1830" actId="20577"/>
          <ac:spMkLst>
            <pc:docMk/>
            <pc:sldMk cId="1628916287" sldId="328"/>
            <ac:spMk id="4" creationId="{13E8694C-0623-968E-7FCE-C5F665B72BC1}"/>
          </ac:spMkLst>
        </pc:spChg>
        <pc:spChg chg="mod ord">
          <ac:chgData name="DaTonya Lewis" userId="de9ee030-3560-4056-84db-0b5ae76cc6c3" providerId="ADAL" clId="{25635905-491C-4BA0-AD67-7D69765B67AC}" dt="2024-11-12T17:49:16.307" v="980"/>
          <ac:spMkLst>
            <pc:docMk/>
            <pc:sldMk cId="1628916287" sldId="328"/>
            <ac:spMk id="5" creationId="{30495CD2-27E9-3CF6-374F-B7B14F0282E5}"/>
          </ac:spMkLst>
        </pc:spChg>
        <pc:spChg chg="del">
          <ac:chgData name="DaTonya Lewis" userId="de9ee030-3560-4056-84db-0b5ae76cc6c3" providerId="ADAL" clId="{25635905-491C-4BA0-AD67-7D69765B67AC}" dt="2024-11-05T13:31:17.880" v="555"/>
          <ac:spMkLst>
            <pc:docMk/>
            <pc:sldMk cId="1628916287" sldId="328"/>
            <ac:spMk id="10" creationId="{907EF6B7-1338-4443-8C46-6A318D952DFD}"/>
          </ac:spMkLst>
        </pc:spChg>
        <pc:spChg chg="add del">
          <ac:chgData name="DaTonya Lewis" userId="de9ee030-3560-4056-84db-0b5ae76cc6c3" providerId="ADAL" clId="{25635905-491C-4BA0-AD67-7D69765B67AC}" dt="2024-11-05T13:31:48.928" v="559" actId="26606"/>
          <ac:spMkLst>
            <pc:docMk/>
            <pc:sldMk cId="1628916287" sldId="328"/>
            <ac:spMk id="11" creationId="{777A147A-9ED8-46B4-8660-1B3C2AA880B5}"/>
          </ac:spMkLst>
        </pc:spChg>
        <pc:spChg chg="del">
          <ac:chgData name="DaTonya Lewis" userId="de9ee030-3560-4056-84db-0b5ae76cc6c3" providerId="ADAL" clId="{25635905-491C-4BA0-AD67-7D69765B67AC}" dt="2024-11-05T13:31:17.880" v="555"/>
          <ac:spMkLst>
            <pc:docMk/>
            <pc:sldMk cId="1628916287" sldId="328"/>
            <ac:spMk id="12" creationId="{DAAE4CDD-124C-4DCF-9584-B6033B545DD5}"/>
          </ac:spMkLst>
        </pc:spChg>
        <pc:spChg chg="add del">
          <ac:chgData name="DaTonya Lewis" userId="de9ee030-3560-4056-84db-0b5ae76cc6c3" providerId="ADAL" clId="{25635905-491C-4BA0-AD67-7D69765B67AC}" dt="2024-11-05T13:31:48.928" v="559" actId="26606"/>
          <ac:spMkLst>
            <pc:docMk/>
            <pc:sldMk cId="1628916287" sldId="328"/>
            <ac:spMk id="13" creationId="{5D6C15A0-C087-4593-8414-2B4EC1CDC3DE}"/>
          </ac:spMkLst>
        </pc:spChg>
        <pc:spChg chg="del">
          <ac:chgData name="DaTonya Lewis" userId="de9ee030-3560-4056-84db-0b5ae76cc6c3" providerId="ADAL" clId="{25635905-491C-4BA0-AD67-7D69765B67AC}" dt="2024-11-05T13:31:17.880" v="555"/>
          <ac:spMkLst>
            <pc:docMk/>
            <pc:sldMk cId="1628916287" sldId="328"/>
            <ac:spMk id="14" creationId="{081E4A58-353D-44AE-B2FC-2A74E2E400F7}"/>
          </ac:spMkLst>
        </pc:spChg>
        <pc:spChg chg="add del">
          <ac:chgData name="DaTonya Lewis" userId="de9ee030-3560-4056-84db-0b5ae76cc6c3" providerId="ADAL" clId="{25635905-491C-4BA0-AD67-7D69765B67AC}" dt="2024-11-05T13:31:48.928" v="559" actId="26606"/>
          <ac:spMkLst>
            <pc:docMk/>
            <pc:sldMk cId="1628916287" sldId="328"/>
            <ac:spMk id="15" creationId="{82221067-99F6-D741-2E60-D91A5A0B6BD5}"/>
          </ac:spMkLst>
        </pc:spChg>
        <pc:spChg chg="add del">
          <ac:chgData name="DaTonya Lewis" userId="de9ee030-3560-4056-84db-0b5ae76cc6c3" providerId="ADAL" clId="{25635905-491C-4BA0-AD67-7D69765B67AC}" dt="2024-11-12T17:44:38.327" v="936" actId="26606"/>
          <ac:spMkLst>
            <pc:docMk/>
            <pc:sldMk cId="1628916287" sldId="328"/>
            <ac:spMk id="16" creationId="{1453BF6C-B012-48B7-B4E8-6D7AC7C27D02}"/>
          </ac:spMkLst>
        </pc:spChg>
        <pc:spChg chg="add del">
          <ac:chgData name="DaTonya Lewis" userId="de9ee030-3560-4056-84db-0b5ae76cc6c3" providerId="ADAL" clId="{25635905-491C-4BA0-AD67-7D69765B67AC}" dt="2024-11-12T17:44:38.327" v="936" actId="26606"/>
          <ac:spMkLst>
            <pc:docMk/>
            <pc:sldMk cId="1628916287" sldId="328"/>
            <ac:spMk id="17" creationId="{327D73B4-9F5C-4A64-A179-51B9500CB8B5}"/>
          </ac:spMkLst>
        </pc:spChg>
        <pc:spChg chg="add del">
          <ac:chgData name="DaTonya Lewis" userId="de9ee030-3560-4056-84db-0b5ae76cc6c3" providerId="ADAL" clId="{25635905-491C-4BA0-AD67-7D69765B67AC}" dt="2024-11-12T17:44:38.327" v="936" actId="26606"/>
          <ac:spMkLst>
            <pc:docMk/>
            <pc:sldMk cId="1628916287" sldId="328"/>
            <ac:spMk id="18" creationId="{E3020543-B24B-4EC4-8FFC-8DD88EEA91A8}"/>
          </ac:spMkLst>
        </pc:spChg>
        <pc:spChg chg="add del">
          <ac:chgData name="DaTonya Lewis" userId="de9ee030-3560-4056-84db-0b5ae76cc6c3" providerId="ADAL" clId="{25635905-491C-4BA0-AD67-7D69765B67AC}" dt="2024-11-12T17:44:38.327" v="936" actId="26606"/>
          <ac:spMkLst>
            <pc:docMk/>
            <pc:sldMk cId="1628916287" sldId="328"/>
            <ac:spMk id="19" creationId="{C1F06963-6374-4B48-844F-071A9BAAAE02}"/>
          </ac:spMkLst>
        </pc:spChg>
        <pc:spChg chg="add del">
          <ac:chgData name="DaTonya Lewis" userId="de9ee030-3560-4056-84db-0b5ae76cc6c3" providerId="ADAL" clId="{25635905-491C-4BA0-AD67-7D69765B67AC}" dt="2024-11-12T17:44:38.327" v="936" actId="26606"/>
          <ac:spMkLst>
            <pc:docMk/>
            <pc:sldMk cId="1628916287" sldId="328"/>
            <ac:spMk id="21" creationId="{6CB927A4-E432-4310-9CD5-E89FF5063179}"/>
          </ac:spMkLst>
        </pc:spChg>
        <pc:spChg chg="add mod">
          <ac:chgData name="DaTonya Lewis" userId="de9ee030-3560-4056-84db-0b5ae76cc6c3" providerId="ADAL" clId="{25635905-491C-4BA0-AD67-7D69765B67AC}" dt="2024-11-12T19:42:30.099" v="1874" actId="20577"/>
          <ac:spMkLst>
            <pc:docMk/>
            <pc:sldMk cId="1628916287" sldId="328"/>
            <ac:spMk id="22" creationId="{82221067-99F6-D741-2E60-D91A5A0B6BD5}"/>
          </ac:spMkLst>
        </pc:spChg>
        <pc:spChg chg="add del">
          <ac:chgData name="DaTonya Lewis" userId="de9ee030-3560-4056-84db-0b5ae76cc6c3" providerId="ADAL" clId="{25635905-491C-4BA0-AD67-7D69765B67AC}" dt="2024-11-12T17:49:20.220" v="984"/>
          <ac:spMkLst>
            <pc:docMk/>
            <pc:sldMk cId="1628916287" sldId="328"/>
            <ac:spMk id="27" creationId="{1BB867FF-FC45-48F7-8104-F89BE54909F1}"/>
          </ac:spMkLst>
        </pc:spChg>
        <pc:spChg chg="add del">
          <ac:chgData name="DaTonya Lewis" userId="de9ee030-3560-4056-84db-0b5ae76cc6c3" providerId="ADAL" clId="{25635905-491C-4BA0-AD67-7D69765B67AC}" dt="2024-11-12T17:49:20.220" v="984"/>
          <ac:spMkLst>
            <pc:docMk/>
            <pc:sldMk cId="1628916287" sldId="328"/>
            <ac:spMk id="29" creationId="{8BB56887-D0D5-4F0C-9E19-7247EB83C8B7}"/>
          </ac:spMkLst>
        </pc:spChg>
        <pc:spChg chg="add del">
          <ac:chgData name="DaTonya Lewis" userId="de9ee030-3560-4056-84db-0b5ae76cc6c3" providerId="ADAL" clId="{25635905-491C-4BA0-AD67-7D69765B67AC}" dt="2024-11-12T17:49:20.220" v="984"/>
          <ac:spMkLst>
            <pc:docMk/>
            <pc:sldMk cId="1628916287" sldId="328"/>
            <ac:spMk id="31" creationId="{081E4A58-353D-44AE-B2FC-2A74E2E400F7}"/>
          </ac:spMkLst>
        </pc:spChg>
        <pc:graphicFrameChg chg="add del">
          <ac:chgData name="DaTonya Lewis" userId="de9ee030-3560-4056-84db-0b5ae76cc6c3" providerId="ADAL" clId="{25635905-491C-4BA0-AD67-7D69765B67AC}" dt="2024-11-05T13:31:38.513" v="557" actId="26606"/>
          <ac:graphicFrameMkLst>
            <pc:docMk/>
            <pc:sldMk cId="1628916287" sldId="328"/>
            <ac:graphicFrameMk id="7" creationId="{DA8730BA-35EA-507B-B738-171689485207}"/>
          </ac:graphicFrameMkLst>
        </pc:graphicFrameChg>
        <pc:picChg chg="add del">
          <ac:chgData name="DaTonya Lewis" userId="de9ee030-3560-4056-84db-0b5ae76cc6c3" providerId="ADAL" clId="{25635905-491C-4BA0-AD67-7D69765B67AC}" dt="2024-11-05T13:31:38.513" v="557" actId="26606"/>
          <ac:picMkLst>
            <pc:docMk/>
            <pc:sldMk cId="1628916287" sldId="328"/>
            <ac:picMk id="8" creationId="{1CDA6C46-B75B-F5D3-3816-5C0E5533FF71}"/>
          </ac:picMkLst>
        </pc:picChg>
        <pc:cxnChg chg="add del">
          <ac:chgData name="DaTonya Lewis" userId="de9ee030-3560-4056-84db-0b5ae76cc6c3" providerId="ADAL" clId="{25635905-491C-4BA0-AD67-7D69765B67AC}" dt="2024-11-12T17:44:38.327" v="936" actId="26606"/>
          <ac:cxnSpMkLst>
            <pc:docMk/>
            <pc:sldMk cId="1628916287" sldId="328"/>
            <ac:cxnSpMk id="20" creationId="{C49DA8F6-BCC1-4447-B54C-57856834B94B}"/>
          </ac:cxnSpMkLst>
        </pc:cxnChg>
      </pc:sldChg>
      <pc:sldChg chg="delSp add del setBg delDesignElem">
        <pc:chgData name="DaTonya Lewis" userId="de9ee030-3560-4056-84db-0b5ae76cc6c3" providerId="ADAL" clId="{25635905-491C-4BA0-AD67-7D69765B67AC}" dt="2024-11-05T12:37:34.816" v="523" actId="47"/>
        <pc:sldMkLst>
          <pc:docMk/>
          <pc:sldMk cId="1020999700" sldId="329"/>
        </pc:sldMkLst>
        <pc:grpChg chg="del">
          <ac:chgData name="DaTonya Lewis" userId="de9ee030-3560-4056-84db-0b5ae76cc6c3" providerId="ADAL" clId="{25635905-491C-4BA0-AD67-7D69765B67AC}" dt="2024-11-05T12:37:10.704" v="521"/>
          <ac:grpSpMkLst>
            <pc:docMk/>
            <pc:sldMk cId="1020999700" sldId="329"/>
            <ac:grpSpMk id="14" creationId="{6258F736-B256-8039-9DC6-F4E49A5C5AD5}"/>
          </ac:grpSpMkLst>
        </pc:grpChg>
      </pc:sldChg>
      <pc:sldChg chg="modSp add del ord">
        <pc:chgData name="DaTonya Lewis" userId="de9ee030-3560-4056-84db-0b5ae76cc6c3" providerId="ADAL" clId="{25635905-491C-4BA0-AD67-7D69765B67AC}" dt="2024-11-12T18:07:48.864" v="1090" actId="47"/>
        <pc:sldMkLst>
          <pc:docMk/>
          <pc:sldMk cId="638180130" sldId="330"/>
        </pc:sldMkLst>
        <pc:spChg chg="mod">
          <ac:chgData name="DaTonya Lewis" userId="de9ee030-3560-4056-84db-0b5ae76cc6c3" providerId="ADAL" clId="{25635905-491C-4BA0-AD67-7D69765B67AC}" dt="2024-11-12T17:49:20.220" v="984"/>
          <ac:spMkLst>
            <pc:docMk/>
            <pc:sldMk cId="638180130" sldId="330"/>
            <ac:spMk id="2" creationId="{ED84C3BB-0886-409F-AE87-432C97F67B73}"/>
          </ac:spMkLst>
        </pc:spChg>
        <pc:spChg chg="mod">
          <ac:chgData name="DaTonya Lewis" userId="de9ee030-3560-4056-84db-0b5ae76cc6c3" providerId="ADAL" clId="{25635905-491C-4BA0-AD67-7D69765B67AC}" dt="2024-11-12T17:49:20.220" v="984"/>
          <ac:spMkLst>
            <pc:docMk/>
            <pc:sldMk cId="638180130" sldId="330"/>
            <ac:spMk id="3" creationId="{4E08EF9F-7CA2-46D1-BE06-095849836882}"/>
          </ac:spMkLst>
        </pc:spChg>
      </pc:sldChg>
      <pc:sldChg chg="addSp delSp modSp add mod ord setBg">
        <pc:chgData name="DaTonya Lewis" userId="de9ee030-3560-4056-84db-0b5ae76cc6c3" providerId="ADAL" clId="{25635905-491C-4BA0-AD67-7D69765B67AC}" dt="2024-11-13T18:55:29.732" v="2526" actId="20577"/>
        <pc:sldMkLst>
          <pc:docMk/>
          <pc:sldMk cId="2036097889" sldId="331"/>
        </pc:sldMkLst>
        <pc:spChg chg="mod">
          <ac:chgData name="DaTonya Lewis" userId="de9ee030-3560-4056-84db-0b5ae76cc6c3" providerId="ADAL" clId="{25635905-491C-4BA0-AD67-7D69765B67AC}" dt="2024-11-12T17:49:20.220" v="984"/>
          <ac:spMkLst>
            <pc:docMk/>
            <pc:sldMk cId="2036097889" sldId="331"/>
            <ac:spMk id="2" creationId="{48FCC6D2-4B12-4245-811A-F3FF51157C9F}"/>
          </ac:spMkLst>
        </pc:spChg>
        <pc:spChg chg="mod">
          <ac:chgData name="DaTonya Lewis" userId="de9ee030-3560-4056-84db-0b5ae76cc6c3" providerId="ADAL" clId="{25635905-491C-4BA0-AD67-7D69765B67AC}" dt="2024-11-12T17:49:20.220" v="984"/>
          <ac:spMkLst>
            <pc:docMk/>
            <pc:sldMk cId="2036097889" sldId="331"/>
            <ac:spMk id="3" creationId="{13D1CBA5-2103-46C0-B493-BED03C200CD4}"/>
          </ac:spMkLst>
        </pc:spChg>
        <pc:spChg chg="mod ord">
          <ac:chgData name="DaTonya Lewis" userId="de9ee030-3560-4056-84db-0b5ae76cc6c3" providerId="ADAL" clId="{25635905-491C-4BA0-AD67-7D69765B67AC}" dt="2024-11-12T17:41:35.502" v="840" actId="1076"/>
          <ac:spMkLst>
            <pc:docMk/>
            <pc:sldMk cId="2036097889" sldId="331"/>
            <ac:spMk id="11" creationId="{598F7D73-9896-2976-39D2-717AE6F487CF}"/>
          </ac:spMkLst>
        </pc:spChg>
        <pc:spChg chg="add del">
          <ac:chgData name="DaTonya Lewis" userId="de9ee030-3560-4056-84db-0b5ae76cc6c3" providerId="ADAL" clId="{25635905-491C-4BA0-AD67-7D69765B67AC}" dt="2024-11-05T13:30:08.372" v="547" actId="26606"/>
          <ac:spMkLst>
            <pc:docMk/>
            <pc:sldMk cId="2036097889" sldId="331"/>
            <ac:spMk id="17" creationId="{BACC6370-2D7E-4714-9D71-7542949D7D5D}"/>
          </ac:spMkLst>
        </pc:spChg>
        <pc:spChg chg="add del">
          <ac:chgData name="DaTonya Lewis" userId="de9ee030-3560-4056-84db-0b5ae76cc6c3" providerId="ADAL" clId="{25635905-491C-4BA0-AD67-7D69765B67AC}" dt="2024-11-05T13:30:08.372" v="547" actId="26606"/>
          <ac:spMkLst>
            <pc:docMk/>
            <pc:sldMk cId="2036097889" sldId="331"/>
            <ac:spMk id="19" creationId="{F68B3F68-107C-434F-AA38-110D5EA91B85}"/>
          </ac:spMkLst>
        </pc:spChg>
        <pc:spChg chg="add del">
          <ac:chgData name="DaTonya Lewis" userId="de9ee030-3560-4056-84db-0b5ae76cc6c3" providerId="ADAL" clId="{25635905-491C-4BA0-AD67-7D69765B67AC}" dt="2024-11-05T13:30:08.372" v="547" actId="26606"/>
          <ac:spMkLst>
            <pc:docMk/>
            <pc:sldMk cId="2036097889" sldId="331"/>
            <ac:spMk id="21" creationId="{AAD0DBB9-1A4B-4391-81D4-CB19F9AB918A}"/>
          </ac:spMkLst>
        </pc:spChg>
        <pc:spChg chg="add del">
          <ac:chgData name="DaTonya Lewis" userId="de9ee030-3560-4056-84db-0b5ae76cc6c3" providerId="ADAL" clId="{25635905-491C-4BA0-AD67-7D69765B67AC}" dt="2024-11-05T13:30:08.372" v="547" actId="26606"/>
          <ac:spMkLst>
            <pc:docMk/>
            <pc:sldMk cId="2036097889" sldId="331"/>
            <ac:spMk id="23" creationId="{063BBA22-50EA-4C4D-BE05-F1CE4E63AA56}"/>
          </ac:spMkLst>
        </pc:spChg>
        <pc:spChg chg="add del">
          <ac:chgData name="DaTonya Lewis" userId="de9ee030-3560-4056-84db-0b5ae76cc6c3" providerId="ADAL" clId="{25635905-491C-4BA0-AD67-7D69765B67AC}" dt="2024-11-05T13:30:11.255" v="549" actId="26606"/>
          <ac:spMkLst>
            <pc:docMk/>
            <pc:sldMk cId="2036097889" sldId="331"/>
            <ac:spMk id="25" creationId="{BACC6370-2D7E-4714-9D71-7542949D7D5D}"/>
          </ac:spMkLst>
        </pc:spChg>
        <pc:spChg chg="add del">
          <ac:chgData name="DaTonya Lewis" userId="de9ee030-3560-4056-84db-0b5ae76cc6c3" providerId="ADAL" clId="{25635905-491C-4BA0-AD67-7D69765B67AC}" dt="2024-11-05T13:30:11.255" v="549" actId="26606"/>
          <ac:spMkLst>
            <pc:docMk/>
            <pc:sldMk cId="2036097889" sldId="331"/>
            <ac:spMk id="26" creationId="{F68B3F68-107C-434F-AA38-110D5EA91B85}"/>
          </ac:spMkLst>
        </pc:spChg>
        <pc:spChg chg="add del">
          <ac:chgData name="DaTonya Lewis" userId="de9ee030-3560-4056-84db-0b5ae76cc6c3" providerId="ADAL" clId="{25635905-491C-4BA0-AD67-7D69765B67AC}" dt="2024-11-05T13:30:11.255" v="549" actId="26606"/>
          <ac:spMkLst>
            <pc:docMk/>
            <pc:sldMk cId="2036097889" sldId="331"/>
            <ac:spMk id="27" creationId="{AAD0DBB9-1A4B-4391-81D4-CB19F9AB918A}"/>
          </ac:spMkLst>
        </pc:spChg>
        <pc:spChg chg="add del">
          <ac:chgData name="DaTonya Lewis" userId="de9ee030-3560-4056-84db-0b5ae76cc6c3" providerId="ADAL" clId="{25635905-491C-4BA0-AD67-7D69765B67AC}" dt="2024-11-05T13:30:11.255" v="549" actId="26606"/>
          <ac:spMkLst>
            <pc:docMk/>
            <pc:sldMk cId="2036097889" sldId="331"/>
            <ac:spMk id="28" creationId="{063BBA22-50EA-4C4D-BE05-F1CE4E63AA56}"/>
          </ac:spMkLst>
        </pc:spChg>
        <pc:graphicFrameChg chg="mod modGraphic">
          <ac:chgData name="DaTonya Lewis" userId="de9ee030-3560-4056-84db-0b5ae76cc6c3" providerId="ADAL" clId="{25635905-491C-4BA0-AD67-7D69765B67AC}" dt="2024-11-13T18:55:29.732" v="2526" actId="20577"/>
          <ac:graphicFrameMkLst>
            <pc:docMk/>
            <pc:sldMk cId="2036097889" sldId="331"/>
            <ac:graphicFrameMk id="12" creationId="{27D77E29-BBD4-DF16-538A-99A7B4993B55}"/>
          </ac:graphicFrameMkLst>
        </pc:graphicFrameChg>
        <pc:picChg chg="add mod">
          <ac:chgData name="DaTonya Lewis" userId="de9ee030-3560-4056-84db-0b5ae76cc6c3" providerId="ADAL" clId="{25635905-491C-4BA0-AD67-7D69765B67AC}" dt="2024-11-12T17:43:33.014" v="892" actId="1076"/>
          <ac:picMkLst>
            <pc:docMk/>
            <pc:sldMk cId="2036097889" sldId="331"/>
            <ac:picMk id="14" creationId="{D9A830E9-B3A5-F52A-46A3-E8C7860E1CF4}"/>
          </ac:picMkLst>
        </pc:picChg>
      </pc:sldChg>
      <pc:sldChg chg="add del">
        <pc:chgData name="DaTonya Lewis" userId="de9ee030-3560-4056-84db-0b5ae76cc6c3" providerId="ADAL" clId="{25635905-491C-4BA0-AD67-7D69765B67AC}" dt="2024-11-05T12:42:58.782" v="530" actId="2696"/>
        <pc:sldMkLst>
          <pc:docMk/>
          <pc:sldMk cId="3518757231" sldId="331"/>
        </pc:sldMkLst>
      </pc:sldChg>
      <pc:sldChg chg="addSp delSp modSp add mod ord setBg delDesignElem">
        <pc:chgData name="DaTonya Lewis" userId="de9ee030-3560-4056-84db-0b5ae76cc6c3" providerId="ADAL" clId="{25635905-491C-4BA0-AD67-7D69765B67AC}" dt="2024-11-12T18:55:48.551" v="1362" actId="26606"/>
        <pc:sldMkLst>
          <pc:docMk/>
          <pc:sldMk cId="1460921483" sldId="332"/>
        </pc:sldMkLst>
        <pc:spChg chg="mod">
          <ac:chgData name="DaTonya Lewis" userId="de9ee030-3560-4056-84db-0b5ae76cc6c3" providerId="ADAL" clId="{25635905-491C-4BA0-AD67-7D69765B67AC}" dt="2024-11-12T17:44:24.141" v="935" actId="26606"/>
          <ac:spMkLst>
            <pc:docMk/>
            <pc:sldMk cId="1460921483" sldId="332"/>
            <ac:spMk id="2" creationId="{37E0F4A8-DBD1-46E0-1039-ADB7C69C61DC}"/>
          </ac:spMkLst>
        </pc:spChg>
        <pc:spChg chg="del">
          <ac:chgData name="DaTonya Lewis" userId="de9ee030-3560-4056-84db-0b5ae76cc6c3" providerId="ADAL" clId="{25635905-491C-4BA0-AD67-7D69765B67AC}" dt="2024-11-05T13:30:45.269" v="552"/>
          <ac:spMkLst>
            <pc:docMk/>
            <pc:sldMk cId="1460921483" sldId="332"/>
            <ac:spMk id="9" creationId="{2E442304-DDBD-4F7B-8017-36BCC863FB40}"/>
          </ac:spMkLst>
        </pc:spChg>
        <pc:spChg chg="add del">
          <ac:chgData name="DaTonya Lewis" userId="de9ee030-3560-4056-84db-0b5ae76cc6c3" providerId="ADAL" clId="{25635905-491C-4BA0-AD67-7D69765B67AC}" dt="2024-11-12T17:44:24.141" v="935" actId="26606"/>
          <ac:spMkLst>
            <pc:docMk/>
            <pc:sldMk cId="1460921483" sldId="332"/>
            <ac:spMk id="10" creationId="{2659FDB4-FCBE-4A89-B46D-43D4FA54464D}"/>
          </ac:spMkLst>
        </pc:spChg>
        <pc:spChg chg="del">
          <ac:chgData name="DaTonya Lewis" userId="de9ee030-3560-4056-84db-0b5ae76cc6c3" providerId="ADAL" clId="{25635905-491C-4BA0-AD67-7D69765B67AC}" dt="2024-11-05T13:30:45.269" v="552"/>
          <ac:spMkLst>
            <pc:docMk/>
            <pc:sldMk cId="1460921483" sldId="332"/>
            <ac:spMk id="11" creationId="{5E107275-3853-46FD-A241-DE4355A42675}"/>
          </ac:spMkLst>
        </pc:spChg>
        <pc:spChg chg="add del">
          <ac:chgData name="DaTonya Lewis" userId="de9ee030-3560-4056-84db-0b5ae76cc6c3" providerId="ADAL" clId="{25635905-491C-4BA0-AD67-7D69765B67AC}" dt="2024-11-12T18:55:48.551" v="1362" actId="26606"/>
          <ac:spMkLst>
            <pc:docMk/>
            <pc:sldMk cId="1460921483" sldId="332"/>
            <ac:spMk id="18" creationId="{B50AB553-2A96-4A92-96F2-93548E096954}"/>
          </ac:spMkLst>
        </pc:spChg>
        <pc:spChg chg="add">
          <ac:chgData name="DaTonya Lewis" userId="de9ee030-3560-4056-84db-0b5ae76cc6c3" providerId="ADAL" clId="{25635905-491C-4BA0-AD67-7D69765B67AC}" dt="2024-11-12T18:55:48.551" v="1362" actId="26606"/>
          <ac:spMkLst>
            <pc:docMk/>
            <pc:sldMk cId="1460921483" sldId="332"/>
            <ac:spMk id="23" creationId="{B50AB553-2A96-4A92-96F2-93548E096954}"/>
          </ac:spMkLst>
        </pc:spChg>
        <pc:graphicFrameChg chg="mod modGraphic">
          <ac:chgData name="DaTonya Lewis" userId="de9ee030-3560-4056-84db-0b5ae76cc6c3" providerId="ADAL" clId="{25635905-491C-4BA0-AD67-7D69765B67AC}" dt="2024-11-12T18:55:48.551" v="1362" actId="26606"/>
          <ac:graphicFrameMkLst>
            <pc:docMk/>
            <pc:sldMk cId="1460921483" sldId="332"/>
            <ac:graphicFrameMk id="5" creationId="{D921C9DB-8E8A-3FAD-ED63-D1DBE34E0E87}"/>
          </ac:graphicFrameMkLst>
        </pc:graphicFrameChg>
        <pc:picChg chg="add mod">
          <ac:chgData name="DaTonya Lewis" userId="de9ee030-3560-4056-84db-0b5ae76cc6c3" providerId="ADAL" clId="{25635905-491C-4BA0-AD67-7D69765B67AC}" dt="2024-11-12T18:55:48.551" v="1362" actId="26606"/>
          <ac:picMkLst>
            <pc:docMk/>
            <pc:sldMk cId="1460921483" sldId="332"/>
            <ac:picMk id="14" creationId="{8B81999F-1AF8-F005-C29C-C4E3FF7AD8A7}"/>
          </ac:picMkLst>
        </pc:picChg>
        <pc:cxnChg chg="add del">
          <ac:chgData name="DaTonya Lewis" userId="de9ee030-3560-4056-84db-0b5ae76cc6c3" providerId="ADAL" clId="{25635905-491C-4BA0-AD67-7D69765B67AC}" dt="2024-11-12T17:44:24.141" v="935" actId="26606"/>
          <ac:cxnSpMkLst>
            <pc:docMk/>
            <pc:sldMk cId="1460921483" sldId="332"/>
            <ac:cxnSpMk id="12" creationId="{C8F51B3F-8331-4E4A-AE96-D47B1006EEAD}"/>
          </ac:cxnSpMkLst>
        </pc:cxnChg>
      </pc:sldChg>
      <pc:sldChg chg="addSp delSp modSp add del mod setBg delDesignElem">
        <pc:chgData name="DaTonya Lewis" userId="de9ee030-3560-4056-84db-0b5ae76cc6c3" providerId="ADAL" clId="{25635905-491C-4BA0-AD67-7D69765B67AC}" dt="2024-11-12T19:36:19.852" v="1597" actId="47"/>
        <pc:sldMkLst>
          <pc:docMk/>
          <pc:sldMk cId="1661579268" sldId="333"/>
        </pc:sldMkLst>
        <pc:spChg chg="mod">
          <ac:chgData name="DaTonya Lewis" userId="de9ee030-3560-4056-84db-0b5ae76cc6c3" providerId="ADAL" clId="{25635905-491C-4BA0-AD67-7D69765B67AC}" dt="2024-11-12T17:44:47.320" v="937" actId="26606"/>
          <ac:spMkLst>
            <pc:docMk/>
            <pc:sldMk cId="1661579268" sldId="333"/>
            <ac:spMk id="2" creationId="{67FC121C-FB8F-38C1-661E-02EF9E901408}"/>
          </ac:spMkLst>
        </pc:spChg>
        <pc:spChg chg="mod">
          <ac:chgData name="DaTonya Lewis" userId="de9ee030-3560-4056-84db-0b5ae76cc6c3" providerId="ADAL" clId="{25635905-491C-4BA0-AD67-7D69765B67AC}" dt="2024-11-12T17:44:47.320" v="937" actId="26606"/>
          <ac:spMkLst>
            <pc:docMk/>
            <pc:sldMk cId="1661579268" sldId="333"/>
            <ac:spMk id="3" creationId="{F178D45E-1BB6-ABE0-3FAA-32055A153391}"/>
          </ac:spMkLst>
        </pc:spChg>
        <pc:spChg chg="mod">
          <ac:chgData name="DaTonya Lewis" userId="de9ee030-3560-4056-84db-0b5ae76cc6c3" providerId="ADAL" clId="{25635905-491C-4BA0-AD67-7D69765B67AC}" dt="2024-11-12T17:44:47.320" v="937" actId="26606"/>
          <ac:spMkLst>
            <pc:docMk/>
            <pc:sldMk cId="1661579268" sldId="333"/>
            <ac:spMk id="4" creationId="{2CC5FBF0-FA49-D76F-BD45-921315F782DD}"/>
          </ac:spMkLst>
        </pc:spChg>
        <pc:spChg chg="mod">
          <ac:chgData name="DaTonya Lewis" userId="de9ee030-3560-4056-84db-0b5ae76cc6c3" providerId="ADAL" clId="{25635905-491C-4BA0-AD67-7D69765B67AC}" dt="2024-11-12T17:44:47.320" v="937" actId="26606"/>
          <ac:spMkLst>
            <pc:docMk/>
            <pc:sldMk cId="1661579268" sldId="333"/>
            <ac:spMk id="5" creationId="{FE849D49-5681-B32B-4616-071AE3450D3B}"/>
          </ac:spMkLst>
        </pc:spChg>
        <pc:spChg chg="add del">
          <ac:chgData name="DaTonya Lewis" userId="de9ee030-3560-4056-84db-0b5ae76cc6c3" providerId="ADAL" clId="{25635905-491C-4BA0-AD67-7D69765B67AC}" dt="2024-11-12T17:49:20.220" v="984"/>
          <ac:spMkLst>
            <pc:docMk/>
            <pc:sldMk cId="1661579268" sldId="333"/>
            <ac:spMk id="10" creationId="{907EF6B7-1338-4443-8C46-6A318D952DFD}"/>
          </ac:spMkLst>
        </pc:spChg>
        <pc:spChg chg="add del">
          <ac:chgData name="DaTonya Lewis" userId="de9ee030-3560-4056-84db-0b5ae76cc6c3" providerId="ADAL" clId="{25635905-491C-4BA0-AD67-7D69765B67AC}" dt="2024-11-12T17:49:20.220" v="984"/>
          <ac:spMkLst>
            <pc:docMk/>
            <pc:sldMk cId="1661579268" sldId="333"/>
            <ac:spMk id="12" creationId="{DAAE4CDD-124C-4DCF-9584-B6033B545DD5}"/>
          </ac:spMkLst>
        </pc:spChg>
        <pc:spChg chg="add del">
          <ac:chgData name="DaTonya Lewis" userId="de9ee030-3560-4056-84db-0b5ae76cc6c3" providerId="ADAL" clId="{25635905-491C-4BA0-AD67-7D69765B67AC}" dt="2024-11-12T17:49:20.220" v="984"/>
          <ac:spMkLst>
            <pc:docMk/>
            <pc:sldMk cId="1661579268" sldId="333"/>
            <ac:spMk id="14" creationId="{081E4A58-353D-44AE-B2FC-2A74E2E400F7}"/>
          </ac:spMkLst>
        </pc:spChg>
        <pc:spChg chg="del">
          <ac:chgData name="DaTonya Lewis" userId="de9ee030-3560-4056-84db-0b5ae76cc6c3" providerId="ADAL" clId="{25635905-491C-4BA0-AD67-7D69765B67AC}" dt="2024-11-05T13:36:09.274" v="568"/>
          <ac:spMkLst>
            <pc:docMk/>
            <pc:sldMk cId="1661579268" sldId="333"/>
            <ac:spMk id="23" creationId="{18873D23-2DCF-4B31-A009-95721C06E8E1}"/>
          </ac:spMkLst>
        </pc:spChg>
        <pc:spChg chg="del">
          <ac:chgData name="DaTonya Lewis" userId="de9ee030-3560-4056-84db-0b5ae76cc6c3" providerId="ADAL" clId="{25635905-491C-4BA0-AD67-7D69765B67AC}" dt="2024-11-05T13:36:09.274" v="568"/>
          <ac:spMkLst>
            <pc:docMk/>
            <pc:sldMk cId="1661579268" sldId="333"/>
            <ac:spMk id="25" creationId="{C13EF075-D4EF-4929-ADBC-91B27DA19955}"/>
          </ac:spMkLst>
        </pc:spChg>
        <pc:grpChg chg="del">
          <ac:chgData name="DaTonya Lewis" userId="de9ee030-3560-4056-84db-0b5ae76cc6c3" providerId="ADAL" clId="{25635905-491C-4BA0-AD67-7D69765B67AC}" dt="2024-11-05T13:36:09.274" v="568"/>
          <ac:grpSpMkLst>
            <pc:docMk/>
            <pc:sldMk cId="1661579268" sldId="333"/>
            <ac:grpSpMk id="27" creationId="{DAA26DFA-AAB2-4973-9C17-16D587C7B198}"/>
          </ac:grpSpMkLst>
        </pc:grpChg>
      </pc:sldChg>
      <pc:sldChg chg="modSp add ord">
        <pc:chgData name="DaTonya Lewis" userId="de9ee030-3560-4056-84db-0b5ae76cc6c3" providerId="ADAL" clId="{25635905-491C-4BA0-AD67-7D69765B67AC}" dt="2024-11-12T20:36:36.330" v="2176"/>
        <pc:sldMkLst>
          <pc:docMk/>
          <pc:sldMk cId="2962182242" sldId="334"/>
        </pc:sldMkLst>
        <pc:spChg chg="mod">
          <ac:chgData name="DaTonya Lewis" userId="de9ee030-3560-4056-84db-0b5ae76cc6c3" providerId="ADAL" clId="{25635905-491C-4BA0-AD67-7D69765B67AC}" dt="2024-11-12T17:49:20.220" v="984"/>
          <ac:spMkLst>
            <pc:docMk/>
            <pc:sldMk cId="2962182242" sldId="334"/>
            <ac:spMk id="2" creationId="{48FCC6D2-4B12-4245-811A-F3FF51157C9F}"/>
          </ac:spMkLst>
        </pc:spChg>
        <pc:spChg chg="mod">
          <ac:chgData name="DaTonya Lewis" userId="de9ee030-3560-4056-84db-0b5ae76cc6c3" providerId="ADAL" clId="{25635905-491C-4BA0-AD67-7D69765B67AC}" dt="2024-11-12T17:49:20.220" v="984"/>
          <ac:spMkLst>
            <pc:docMk/>
            <pc:sldMk cId="2962182242" sldId="334"/>
            <ac:spMk id="3" creationId="{13D1CBA5-2103-46C0-B493-BED03C200CD4}"/>
          </ac:spMkLst>
        </pc:spChg>
      </pc:sldChg>
      <pc:sldChg chg="addSp delSp modSp add mod ord setBg delDesignElem">
        <pc:chgData name="DaTonya Lewis" userId="de9ee030-3560-4056-84db-0b5ae76cc6c3" providerId="ADAL" clId="{25635905-491C-4BA0-AD67-7D69765B67AC}" dt="2024-11-13T14:03:35.940" v="2511" actId="26606"/>
        <pc:sldMkLst>
          <pc:docMk/>
          <pc:sldMk cId="327795755" sldId="335"/>
        </pc:sldMkLst>
        <pc:spChg chg="mod">
          <ac:chgData name="DaTonya Lewis" userId="de9ee030-3560-4056-84db-0b5ae76cc6c3" providerId="ADAL" clId="{25635905-491C-4BA0-AD67-7D69765B67AC}" dt="2024-11-13T14:03:35.940" v="2511" actId="26606"/>
          <ac:spMkLst>
            <pc:docMk/>
            <pc:sldMk cId="327795755" sldId="335"/>
            <ac:spMk id="2" creationId="{7498C38A-D724-DB21-AD87-BF04B2DD2B3B}"/>
          </ac:spMkLst>
        </pc:spChg>
        <pc:spChg chg="del">
          <ac:chgData name="DaTonya Lewis" userId="de9ee030-3560-4056-84db-0b5ae76cc6c3" providerId="ADAL" clId="{25635905-491C-4BA0-AD67-7D69765B67AC}" dt="2024-11-05T13:36:45.633" v="573"/>
          <ac:spMkLst>
            <pc:docMk/>
            <pc:sldMk cId="327795755" sldId="335"/>
            <ac:spMk id="9" creationId="{2659FDB4-FCBE-4A89-B46D-43D4FA54464D}"/>
          </ac:spMkLst>
        </pc:spChg>
        <pc:spChg chg="add">
          <ac:chgData name="DaTonya Lewis" userId="de9ee030-3560-4056-84db-0b5ae76cc6c3" providerId="ADAL" clId="{25635905-491C-4BA0-AD67-7D69765B67AC}" dt="2024-11-13T14:03:35.940" v="2511" actId="26606"/>
          <ac:spMkLst>
            <pc:docMk/>
            <pc:sldMk cId="327795755" sldId="335"/>
            <ac:spMk id="10" creationId="{DCC231C8-C761-4B31-9B1C-C6D19248C6B3}"/>
          </ac:spMkLst>
        </pc:spChg>
        <pc:graphicFrameChg chg="mod modGraphic">
          <ac:chgData name="DaTonya Lewis" userId="de9ee030-3560-4056-84db-0b5ae76cc6c3" providerId="ADAL" clId="{25635905-491C-4BA0-AD67-7D69765B67AC}" dt="2024-11-13T14:03:35.940" v="2511" actId="26606"/>
          <ac:graphicFrameMkLst>
            <pc:docMk/>
            <pc:sldMk cId="327795755" sldId="335"/>
            <ac:graphicFrameMk id="5" creationId="{388E963F-C856-9077-3FAE-9FD61AF5D315}"/>
          </ac:graphicFrameMkLst>
        </pc:graphicFrameChg>
        <pc:cxnChg chg="del">
          <ac:chgData name="DaTonya Lewis" userId="de9ee030-3560-4056-84db-0b5ae76cc6c3" providerId="ADAL" clId="{25635905-491C-4BA0-AD67-7D69765B67AC}" dt="2024-11-05T13:36:45.633" v="573"/>
          <ac:cxnSpMkLst>
            <pc:docMk/>
            <pc:sldMk cId="327795755" sldId="335"/>
            <ac:cxnSpMk id="11" creationId="{C8F51B3F-8331-4E4A-AE96-D47B1006EEAD}"/>
          </ac:cxnSpMkLst>
        </pc:cxnChg>
      </pc:sldChg>
      <pc:sldChg chg="add del">
        <pc:chgData name="DaTonya Lewis" userId="de9ee030-3560-4056-84db-0b5ae76cc6c3" providerId="ADAL" clId="{25635905-491C-4BA0-AD67-7D69765B67AC}" dt="2024-11-05T13:36:35.071" v="571" actId="2696"/>
        <pc:sldMkLst>
          <pc:docMk/>
          <pc:sldMk cId="3034491196" sldId="335"/>
        </pc:sldMkLst>
      </pc:sldChg>
      <pc:sldChg chg="addSp delSp modSp add mod ord setBg delDesignElem">
        <pc:chgData name="DaTonya Lewis" userId="de9ee030-3560-4056-84db-0b5ae76cc6c3" providerId="ADAL" clId="{25635905-491C-4BA0-AD67-7D69765B67AC}" dt="2024-11-12T19:07:08.483" v="1369" actId="207"/>
        <pc:sldMkLst>
          <pc:docMk/>
          <pc:sldMk cId="441165764" sldId="336"/>
        </pc:sldMkLst>
        <pc:spChg chg="mod">
          <ac:chgData name="DaTonya Lewis" userId="de9ee030-3560-4056-84db-0b5ae76cc6c3" providerId="ADAL" clId="{25635905-491C-4BA0-AD67-7D69765B67AC}" dt="2024-11-12T19:06:06.768" v="1365" actId="26606"/>
          <ac:spMkLst>
            <pc:docMk/>
            <pc:sldMk cId="441165764" sldId="336"/>
            <ac:spMk id="2" creationId="{7F35373E-B84E-F2ED-CAD7-6BAB03144A8D}"/>
          </ac:spMkLst>
        </pc:spChg>
        <pc:spChg chg="del">
          <ac:chgData name="DaTonya Lewis" userId="de9ee030-3560-4056-84db-0b5ae76cc6c3" providerId="ADAL" clId="{25635905-491C-4BA0-AD67-7D69765B67AC}" dt="2024-11-05T13:37:10.061" v="580"/>
          <ac:spMkLst>
            <pc:docMk/>
            <pc:sldMk cId="441165764" sldId="336"/>
            <ac:spMk id="9" creationId="{2F3856E9-4239-4EE7-A372-FDCF4882FDF6}"/>
          </ac:spMkLst>
        </pc:spChg>
        <pc:spChg chg="add del">
          <ac:chgData name="DaTonya Lewis" userId="de9ee030-3560-4056-84db-0b5ae76cc6c3" providerId="ADAL" clId="{25635905-491C-4BA0-AD67-7D69765B67AC}" dt="2024-11-12T17:46:21.751" v="943" actId="26606"/>
          <ac:spMkLst>
            <pc:docMk/>
            <pc:sldMk cId="441165764" sldId="336"/>
            <ac:spMk id="10" creationId="{545D489D-16E1-484D-867B-144368D74B83}"/>
          </ac:spMkLst>
        </pc:spChg>
        <pc:spChg chg="del">
          <ac:chgData name="DaTonya Lewis" userId="de9ee030-3560-4056-84db-0b5ae76cc6c3" providerId="ADAL" clId="{25635905-491C-4BA0-AD67-7D69765B67AC}" dt="2024-11-05T13:37:10.061" v="580"/>
          <ac:spMkLst>
            <pc:docMk/>
            <pc:sldMk cId="441165764" sldId="336"/>
            <ac:spMk id="11" creationId="{CCC9CDCF-90F8-42B0-BD0A-794C52688098}"/>
          </ac:spMkLst>
        </pc:spChg>
        <pc:spChg chg="add del">
          <ac:chgData name="DaTonya Lewis" userId="de9ee030-3560-4056-84db-0b5ae76cc6c3" providerId="ADAL" clId="{25635905-491C-4BA0-AD67-7D69765B67AC}" dt="2024-11-12T17:46:21.751" v="943" actId="26606"/>
          <ac:spMkLst>
            <pc:docMk/>
            <pc:sldMk cId="441165764" sldId="336"/>
            <ac:spMk id="12" creationId="{49A496F5-B01E-4BF8-9D1E-C4E53B6F9652}"/>
          </ac:spMkLst>
        </pc:spChg>
        <pc:spChg chg="add del">
          <ac:chgData name="DaTonya Lewis" userId="de9ee030-3560-4056-84db-0b5ae76cc6c3" providerId="ADAL" clId="{25635905-491C-4BA0-AD67-7D69765B67AC}" dt="2024-11-12T17:46:21.751" v="943" actId="26606"/>
          <ac:spMkLst>
            <pc:docMk/>
            <pc:sldMk cId="441165764" sldId="336"/>
            <ac:spMk id="14" creationId="{6E895C8D-1379-40B8-8B1B-B6F5AEAF0A6C}"/>
          </ac:spMkLst>
        </pc:spChg>
        <pc:spChg chg="add del">
          <ac:chgData name="DaTonya Lewis" userId="de9ee030-3560-4056-84db-0b5ae76cc6c3" providerId="ADAL" clId="{25635905-491C-4BA0-AD67-7D69765B67AC}" dt="2024-11-12T19:06:06.768" v="1365" actId="26606"/>
          <ac:spMkLst>
            <pc:docMk/>
            <pc:sldMk cId="441165764" sldId="336"/>
            <ac:spMk id="19" creationId="{955A2079-FA98-4876-80F0-72364A7D2EA4}"/>
          </ac:spMkLst>
        </pc:spChg>
        <pc:spChg chg="add">
          <ac:chgData name="DaTonya Lewis" userId="de9ee030-3560-4056-84db-0b5ae76cc6c3" providerId="ADAL" clId="{25635905-491C-4BA0-AD67-7D69765B67AC}" dt="2024-11-12T19:06:06.768" v="1365" actId="26606"/>
          <ac:spMkLst>
            <pc:docMk/>
            <pc:sldMk cId="441165764" sldId="336"/>
            <ac:spMk id="24" creationId="{6C4028FD-8BAA-4A19-BFDE-594D991B7552}"/>
          </ac:spMkLst>
        </pc:spChg>
        <pc:grpChg chg="del">
          <ac:chgData name="DaTonya Lewis" userId="de9ee030-3560-4056-84db-0b5ae76cc6c3" providerId="ADAL" clId="{25635905-491C-4BA0-AD67-7D69765B67AC}" dt="2024-11-05T13:37:10.061" v="580"/>
          <ac:grpSpMkLst>
            <pc:docMk/>
            <pc:sldMk cId="441165764" sldId="336"/>
            <ac:grpSpMk id="13" creationId="{C07D05FE-3FB8-4314-A050-9AB40814D714}"/>
          </ac:grpSpMkLst>
        </pc:grpChg>
        <pc:graphicFrameChg chg="mod modGraphic">
          <ac:chgData name="DaTonya Lewis" userId="de9ee030-3560-4056-84db-0b5ae76cc6c3" providerId="ADAL" clId="{25635905-491C-4BA0-AD67-7D69765B67AC}" dt="2024-11-12T19:07:08.483" v="1369" actId="207"/>
          <ac:graphicFrameMkLst>
            <pc:docMk/>
            <pc:sldMk cId="441165764" sldId="336"/>
            <ac:graphicFrameMk id="5" creationId="{CD3D5422-B2A8-9582-6179-8AE88521D22C}"/>
          </ac:graphicFrameMkLst>
        </pc:graphicFrameChg>
      </pc:sldChg>
      <pc:sldChg chg="delSp add del setBg delDesignElem">
        <pc:chgData name="DaTonya Lewis" userId="de9ee030-3560-4056-84db-0b5ae76cc6c3" providerId="ADAL" clId="{25635905-491C-4BA0-AD67-7D69765B67AC}" dt="2024-11-05T13:36:59.066" v="578" actId="2696"/>
        <pc:sldMkLst>
          <pc:docMk/>
          <pc:sldMk cId="1880800563" sldId="336"/>
        </pc:sldMkLst>
        <pc:spChg chg="del">
          <ac:chgData name="DaTonya Lewis" userId="de9ee030-3560-4056-84db-0b5ae76cc6c3" providerId="ADAL" clId="{25635905-491C-4BA0-AD67-7D69765B67AC}" dt="2024-11-05T13:36:54.487" v="577"/>
          <ac:spMkLst>
            <pc:docMk/>
            <pc:sldMk cId="1880800563" sldId="336"/>
            <ac:spMk id="9" creationId="{2659FDB4-FCBE-4A89-B46D-43D4FA54464D}"/>
          </ac:spMkLst>
        </pc:spChg>
        <pc:cxnChg chg="del">
          <ac:chgData name="DaTonya Lewis" userId="de9ee030-3560-4056-84db-0b5ae76cc6c3" providerId="ADAL" clId="{25635905-491C-4BA0-AD67-7D69765B67AC}" dt="2024-11-05T13:36:54.487" v="577"/>
          <ac:cxnSpMkLst>
            <pc:docMk/>
            <pc:sldMk cId="1880800563" sldId="336"/>
            <ac:cxnSpMk id="11" creationId="{C8F51B3F-8331-4E4A-AE96-D47B1006EEAD}"/>
          </ac:cxnSpMkLst>
        </pc:cxnChg>
      </pc:sldChg>
      <pc:sldChg chg="addSp delSp modSp add mod setBg delDesignElem">
        <pc:chgData name="DaTonya Lewis" userId="de9ee030-3560-4056-84db-0b5ae76cc6c3" providerId="ADAL" clId="{25635905-491C-4BA0-AD67-7D69765B67AC}" dt="2024-11-12T19:31:07.570" v="1540" actId="255"/>
        <pc:sldMkLst>
          <pc:docMk/>
          <pc:sldMk cId="2533871311" sldId="337"/>
        </pc:sldMkLst>
        <pc:spChg chg="mod ord">
          <ac:chgData name="DaTonya Lewis" userId="de9ee030-3560-4056-84db-0b5ae76cc6c3" providerId="ADAL" clId="{25635905-491C-4BA0-AD67-7D69765B67AC}" dt="2024-11-12T19:31:07.570" v="1540" actId="255"/>
          <ac:spMkLst>
            <pc:docMk/>
            <pc:sldMk cId="2533871311" sldId="337"/>
            <ac:spMk id="2" creationId="{AD6A7847-B5F6-8693-7953-6351C8DAA445}"/>
          </ac:spMkLst>
        </pc:spChg>
        <pc:spChg chg="mod">
          <ac:chgData name="DaTonya Lewis" userId="de9ee030-3560-4056-84db-0b5ae76cc6c3" providerId="ADAL" clId="{25635905-491C-4BA0-AD67-7D69765B67AC}" dt="2024-11-12T17:46:43.067" v="944" actId="26606"/>
          <ac:spMkLst>
            <pc:docMk/>
            <pc:sldMk cId="2533871311" sldId="337"/>
            <ac:spMk id="4" creationId="{5F6B9CDF-F72A-4CB3-3021-142429579D4B}"/>
          </ac:spMkLst>
        </pc:spChg>
        <pc:spChg chg="mod">
          <ac:chgData name="DaTonya Lewis" userId="de9ee030-3560-4056-84db-0b5ae76cc6c3" providerId="ADAL" clId="{25635905-491C-4BA0-AD67-7D69765B67AC}" dt="2024-11-12T17:49:16.307" v="980"/>
          <ac:spMkLst>
            <pc:docMk/>
            <pc:sldMk cId="2533871311" sldId="337"/>
            <ac:spMk id="5" creationId="{DAEC190B-66C5-15B9-CA39-5D59C53D7002}"/>
          </ac:spMkLst>
        </pc:spChg>
        <pc:spChg chg="del">
          <ac:chgData name="DaTonya Lewis" userId="de9ee030-3560-4056-84db-0b5ae76cc6c3" providerId="ADAL" clId="{25635905-491C-4BA0-AD67-7D69765B67AC}" dt="2024-11-05T13:37:29.977" v="584"/>
          <ac:spMkLst>
            <pc:docMk/>
            <pc:sldMk cId="2533871311" sldId="337"/>
            <ac:spMk id="11" creationId="{7301F447-EEF7-48F5-AF73-7566EE7F64AD}"/>
          </ac:spMkLst>
        </pc:spChg>
        <pc:spChg chg="add del">
          <ac:chgData name="DaTonya Lewis" userId="de9ee030-3560-4056-84db-0b5ae76cc6c3" providerId="ADAL" clId="{25635905-491C-4BA0-AD67-7D69765B67AC}" dt="2024-11-12T17:49:20.220" v="984"/>
          <ac:spMkLst>
            <pc:docMk/>
            <pc:sldMk cId="2533871311" sldId="337"/>
            <ac:spMk id="12" creationId="{F3060C83-F051-4F0E-ABAD-AA0DFC48B218}"/>
          </ac:spMkLst>
        </pc:spChg>
        <pc:spChg chg="del">
          <ac:chgData name="DaTonya Lewis" userId="de9ee030-3560-4056-84db-0b5ae76cc6c3" providerId="ADAL" clId="{25635905-491C-4BA0-AD67-7D69765B67AC}" dt="2024-11-05T13:37:29.977" v="584"/>
          <ac:spMkLst>
            <pc:docMk/>
            <pc:sldMk cId="2533871311" sldId="337"/>
            <ac:spMk id="13" creationId="{F7117410-A2A4-4085-9ADC-46744551DBDE}"/>
          </ac:spMkLst>
        </pc:spChg>
        <pc:spChg chg="add del">
          <ac:chgData name="DaTonya Lewis" userId="de9ee030-3560-4056-84db-0b5ae76cc6c3" providerId="ADAL" clId="{25635905-491C-4BA0-AD67-7D69765B67AC}" dt="2024-11-12T17:49:20.220" v="984"/>
          <ac:spMkLst>
            <pc:docMk/>
            <pc:sldMk cId="2533871311" sldId="337"/>
            <ac:spMk id="14" creationId="{83C98ABE-055B-441F-B07E-44F97F083C39}"/>
          </ac:spMkLst>
        </pc:spChg>
        <pc:spChg chg="del">
          <ac:chgData name="DaTonya Lewis" userId="de9ee030-3560-4056-84db-0b5ae76cc6c3" providerId="ADAL" clId="{25635905-491C-4BA0-AD67-7D69765B67AC}" dt="2024-11-05T13:37:29.977" v="584"/>
          <ac:spMkLst>
            <pc:docMk/>
            <pc:sldMk cId="2533871311" sldId="337"/>
            <ac:spMk id="15" creationId="{99F74EB5-E547-4FB4-95F5-BCC788F3C4A0}"/>
          </ac:spMkLst>
        </pc:spChg>
        <pc:spChg chg="add del">
          <ac:chgData name="DaTonya Lewis" userId="de9ee030-3560-4056-84db-0b5ae76cc6c3" providerId="ADAL" clId="{25635905-491C-4BA0-AD67-7D69765B67AC}" dt="2024-11-12T17:49:20.220" v="984"/>
          <ac:spMkLst>
            <pc:docMk/>
            <pc:sldMk cId="2533871311" sldId="337"/>
            <ac:spMk id="16" creationId="{29FDB030-9B49-4CED-8CCD-4D99382388AC}"/>
          </ac:spMkLst>
        </pc:spChg>
        <pc:spChg chg="add del">
          <ac:chgData name="DaTonya Lewis" userId="de9ee030-3560-4056-84db-0b5ae76cc6c3" providerId="ADAL" clId="{25635905-491C-4BA0-AD67-7D69765B67AC}" dt="2024-11-12T17:49:20.220" v="984"/>
          <ac:spMkLst>
            <pc:docMk/>
            <pc:sldMk cId="2533871311" sldId="337"/>
            <ac:spMk id="18" creationId="{3783CA14-24A1-485C-8B30-D6A5D87987AD}"/>
          </ac:spMkLst>
        </pc:spChg>
        <pc:spChg chg="add del">
          <ac:chgData name="DaTonya Lewis" userId="de9ee030-3560-4056-84db-0b5ae76cc6c3" providerId="ADAL" clId="{25635905-491C-4BA0-AD67-7D69765B67AC}" dt="2024-11-12T17:49:20.220" v="984"/>
          <ac:spMkLst>
            <pc:docMk/>
            <pc:sldMk cId="2533871311" sldId="337"/>
            <ac:spMk id="20" creationId="{9A97C86A-04D6-40F7-AE84-31AB43E6A846}"/>
          </ac:spMkLst>
        </pc:spChg>
        <pc:spChg chg="add del">
          <ac:chgData name="DaTonya Lewis" userId="de9ee030-3560-4056-84db-0b5ae76cc6c3" providerId="ADAL" clId="{25635905-491C-4BA0-AD67-7D69765B67AC}" dt="2024-11-12T17:49:20.220" v="984"/>
          <ac:spMkLst>
            <pc:docMk/>
            <pc:sldMk cId="2533871311" sldId="337"/>
            <ac:spMk id="22" creationId="{FF9F2414-84E8-453E-B1F3-389FDE8192D9}"/>
          </ac:spMkLst>
        </pc:spChg>
        <pc:spChg chg="add del">
          <ac:chgData name="DaTonya Lewis" userId="de9ee030-3560-4056-84db-0b5ae76cc6c3" providerId="ADAL" clId="{25635905-491C-4BA0-AD67-7D69765B67AC}" dt="2024-11-12T17:49:20.220" v="984"/>
          <ac:spMkLst>
            <pc:docMk/>
            <pc:sldMk cId="2533871311" sldId="337"/>
            <ac:spMk id="24" creationId="{3ECA69A1-7536-43AC-85EF-C7106179F5ED}"/>
          </ac:spMkLst>
        </pc:spChg>
      </pc:sldChg>
      <pc:sldChg chg="addSp delSp modSp add mod ord setBg delDesignElem">
        <pc:chgData name="DaTonya Lewis" userId="de9ee030-3560-4056-84db-0b5ae76cc6c3" providerId="ADAL" clId="{25635905-491C-4BA0-AD67-7D69765B67AC}" dt="2024-11-13T13:46:21.312" v="2357"/>
        <pc:sldMkLst>
          <pc:docMk/>
          <pc:sldMk cId="3736569203" sldId="338"/>
        </pc:sldMkLst>
        <pc:spChg chg="mod">
          <ac:chgData name="DaTonya Lewis" userId="de9ee030-3560-4056-84db-0b5ae76cc6c3" providerId="ADAL" clId="{25635905-491C-4BA0-AD67-7D69765B67AC}" dt="2024-11-12T20:33:11.418" v="2171" actId="255"/>
          <ac:spMkLst>
            <pc:docMk/>
            <pc:sldMk cId="3736569203" sldId="338"/>
            <ac:spMk id="2" creationId="{67B22AC6-A368-EEF0-EF89-89816031E25A}"/>
          </ac:spMkLst>
        </pc:spChg>
        <pc:spChg chg="del">
          <ac:chgData name="DaTonya Lewis" userId="de9ee030-3560-4056-84db-0b5ae76cc6c3" providerId="ADAL" clId="{25635905-491C-4BA0-AD67-7D69765B67AC}" dt="2024-11-05T13:37:39.898" v="586"/>
          <ac:spMkLst>
            <pc:docMk/>
            <pc:sldMk cId="3736569203" sldId="338"/>
            <ac:spMk id="9" creationId="{BACC6370-2D7E-4714-9D71-7542949D7D5D}"/>
          </ac:spMkLst>
        </pc:spChg>
        <pc:spChg chg="add del">
          <ac:chgData name="DaTonya Lewis" userId="de9ee030-3560-4056-84db-0b5ae76cc6c3" providerId="ADAL" clId="{25635905-491C-4BA0-AD67-7D69765B67AC}" dt="2024-11-12T18:21:08.117" v="1236" actId="26606"/>
          <ac:spMkLst>
            <pc:docMk/>
            <pc:sldMk cId="3736569203" sldId="338"/>
            <ac:spMk id="10" creationId="{BC68A55F-7B32-44D8-AEE5-1AF40532656C}"/>
          </ac:spMkLst>
        </pc:spChg>
        <pc:spChg chg="del">
          <ac:chgData name="DaTonya Lewis" userId="de9ee030-3560-4056-84db-0b5ae76cc6c3" providerId="ADAL" clId="{25635905-491C-4BA0-AD67-7D69765B67AC}" dt="2024-11-05T13:37:39.898" v="586"/>
          <ac:spMkLst>
            <pc:docMk/>
            <pc:sldMk cId="3736569203" sldId="338"/>
            <ac:spMk id="11" creationId="{256B2C21-A230-48C0-8DF1-C46611373C44}"/>
          </ac:spMkLst>
        </pc:spChg>
        <pc:spChg chg="add del">
          <ac:chgData name="DaTonya Lewis" userId="de9ee030-3560-4056-84db-0b5ae76cc6c3" providerId="ADAL" clId="{25635905-491C-4BA0-AD67-7D69765B67AC}" dt="2024-11-12T18:21:08.117" v="1236" actId="26606"/>
          <ac:spMkLst>
            <pc:docMk/>
            <pc:sldMk cId="3736569203" sldId="338"/>
            <ac:spMk id="12" creationId="{CD1AAA2C-FBBE-42AA-B869-31D524B7653F}"/>
          </ac:spMkLst>
        </pc:spChg>
        <pc:spChg chg="del">
          <ac:chgData name="DaTonya Lewis" userId="de9ee030-3560-4056-84db-0b5ae76cc6c3" providerId="ADAL" clId="{25635905-491C-4BA0-AD67-7D69765B67AC}" dt="2024-11-05T13:37:39.898" v="586"/>
          <ac:spMkLst>
            <pc:docMk/>
            <pc:sldMk cId="3736569203" sldId="338"/>
            <ac:spMk id="13" creationId="{3847E18C-932D-4C95-AABA-FEC7C9499AD7}"/>
          </ac:spMkLst>
        </pc:spChg>
        <pc:spChg chg="add del">
          <ac:chgData name="DaTonya Lewis" userId="de9ee030-3560-4056-84db-0b5ae76cc6c3" providerId="ADAL" clId="{25635905-491C-4BA0-AD67-7D69765B67AC}" dt="2024-11-12T18:21:08.117" v="1236" actId="26606"/>
          <ac:spMkLst>
            <pc:docMk/>
            <pc:sldMk cId="3736569203" sldId="338"/>
            <ac:spMk id="14" creationId="{5F937BBF-9326-4230-AB1B-F1795E350559}"/>
          </ac:spMkLst>
        </pc:spChg>
        <pc:spChg chg="del">
          <ac:chgData name="DaTonya Lewis" userId="de9ee030-3560-4056-84db-0b5ae76cc6c3" providerId="ADAL" clId="{25635905-491C-4BA0-AD67-7D69765B67AC}" dt="2024-11-05T13:37:39.898" v="586"/>
          <ac:spMkLst>
            <pc:docMk/>
            <pc:sldMk cId="3736569203" sldId="338"/>
            <ac:spMk id="15" creationId="{3150CB11-0C61-439E-910F-5787759E72A0}"/>
          </ac:spMkLst>
        </pc:spChg>
        <pc:spChg chg="add del">
          <ac:chgData name="DaTonya Lewis" userId="de9ee030-3560-4056-84db-0b5ae76cc6c3" providerId="ADAL" clId="{25635905-491C-4BA0-AD67-7D69765B67AC}" dt="2024-11-12T19:35:30.926" v="1596" actId="26606"/>
          <ac:spMkLst>
            <pc:docMk/>
            <pc:sldMk cId="3736569203" sldId="338"/>
            <ac:spMk id="16" creationId="{6C4028FD-8BAA-4A19-BFDE-594D991B7552}"/>
          </ac:spMkLst>
        </pc:spChg>
        <pc:spChg chg="del">
          <ac:chgData name="DaTonya Lewis" userId="de9ee030-3560-4056-84db-0b5ae76cc6c3" providerId="ADAL" clId="{25635905-491C-4BA0-AD67-7D69765B67AC}" dt="2024-11-05T13:37:39.898" v="586"/>
          <ac:spMkLst>
            <pc:docMk/>
            <pc:sldMk cId="3736569203" sldId="338"/>
            <ac:spMk id="17" creationId="{43F8A58B-5155-44CE-A5FF-7647B47D0A7A}"/>
          </ac:spMkLst>
        </pc:spChg>
        <pc:spChg chg="del">
          <ac:chgData name="DaTonya Lewis" userId="de9ee030-3560-4056-84db-0b5ae76cc6c3" providerId="ADAL" clId="{25635905-491C-4BA0-AD67-7D69765B67AC}" dt="2024-11-05T13:37:39.898" v="586"/>
          <ac:spMkLst>
            <pc:docMk/>
            <pc:sldMk cId="3736569203" sldId="338"/>
            <ac:spMk id="19" creationId="{443F2ACA-E6D6-4028-82DD-F03C262D5DE6}"/>
          </ac:spMkLst>
        </pc:spChg>
        <pc:spChg chg="add del">
          <ac:chgData name="DaTonya Lewis" userId="de9ee030-3560-4056-84db-0b5ae76cc6c3" providerId="ADAL" clId="{25635905-491C-4BA0-AD67-7D69765B67AC}" dt="2024-11-12T19:35:30.799" v="1595" actId="26606"/>
          <ac:spMkLst>
            <pc:docMk/>
            <pc:sldMk cId="3736569203" sldId="338"/>
            <ac:spMk id="21" creationId="{2659FDB4-FCBE-4A89-B46D-43D4FA54464D}"/>
          </ac:spMkLst>
        </pc:spChg>
        <pc:spChg chg="add del">
          <ac:chgData name="DaTonya Lewis" userId="de9ee030-3560-4056-84db-0b5ae76cc6c3" providerId="ADAL" clId="{25635905-491C-4BA0-AD67-7D69765B67AC}" dt="2024-11-12T19:35:23.275" v="1593" actId="26606"/>
          <ac:spMkLst>
            <pc:docMk/>
            <pc:sldMk cId="3736569203" sldId="338"/>
            <ac:spMk id="22" creationId="{B50AB553-2A96-4A92-96F2-93548E096954}"/>
          </ac:spMkLst>
        </pc:spChg>
        <pc:spChg chg="add">
          <ac:chgData name="DaTonya Lewis" userId="de9ee030-3560-4056-84db-0b5ae76cc6c3" providerId="ADAL" clId="{25635905-491C-4BA0-AD67-7D69765B67AC}" dt="2024-11-12T19:35:30.926" v="1596" actId="26606"/>
          <ac:spMkLst>
            <pc:docMk/>
            <pc:sldMk cId="3736569203" sldId="338"/>
            <ac:spMk id="25" creationId="{2E442304-DDBD-4F7B-8017-36BCC863FB40}"/>
          </ac:spMkLst>
        </pc:spChg>
        <pc:spChg chg="add">
          <ac:chgData name="DaTonya Lewis" userId="de9ee030-3560-4056-84db-0b5ae76cc6c3" providerId="ADAL" clId="{25635905-491C-4BA0-AD67-7D69765B67AC}" dt="2024-11-12T19:35:30.926" v="1596" actId="26606"/>
          <ac:spMkLst>
            <pc:docMk/>
            <pc:sldMk cId="3736569203" sldId="338"/>
            <ac:spMk id="26" creationId="{5E107275-3853-46FD-A241-DE4355A42675}"/>
          </ac:spMkLst>
        </pc:spChg>
        <pc:graphicFrameChg chg="mod modGraphic">
          <ac:chgData name="DaTonya Lewis" userId="de9ee030-3560-4056-84db-0b5ae76cc6c3" providerId="ADAL" clId="{25635905-491C-4BA0-AD67-7D69765B67AC}" dt="2024-11-12T20:33:46.611" v="2172" actId="207"/>
          <ac:graphicFrameMkLst>
            <pc:docMk/>
            <pc:sldMk cId="3736569203" sldId="338"/>
            <ac:graphicFrameMk id="5" creationId="{2D9F75EE-91E6-85FB-902B-A8664A923749}"/>
          </ac:graphicFrameMkLst>
        </pc:graphicFrameChg>
        <pc:picChg chg="add del">
          <ac:chgData name="DaTonya Lewis" userId="de9ee030-3560-4056-84db-0b5ae76cc6c3" providerId="ADAL" clId="{25635905-491C-4BA0-AD67-7D69765B67AC}" dt="2024-11-12T19:35:23.275" v="1593" actId="26606"/>
          <ac:picMkLst>
            <pc:docMk/>
            <pc:sldMk cId="3736569203" sldId="338"/>
            <ac:picMk id="18" creationId="{668C02FC-4ED4-865D-D262-086CD630AE84}"/>
          </ac:picMkLst>
        </pc:picChg>
        <pc:cxnChg chg="add del">
          <ac:chgData name="DaTonya Lewis" userId="de9ee030-3560-4056-84db-0b5ae76cc6c3" providerId="ADAL" clId="{25635905-491C-4BA0-AD67-7D69765B67AC}" dt="2024-11-12T19:35:30.799" v="1595" actId="26606"/>
          <ac:cxnSpMkLst>
            <pc:docMk/>
            <pc:sldMk cId="3736569203" sldId="338"/>
            <ac:cxnSpMk id="23" creationId="{C8F51B3F-8331-4E4A-AE96-D47B1006EEAD}"/>
          </ac:cxnSpMkLst>
        </pc:cxnChg>
      </pc:sldChg>
      <pc:sldChg chg="delSp modSp add mod ord setBg delDesignElem">
        <pc:chgData name="DaTonya Lewis" userId="de9ee030-3560-4056-84db-0b5ae76cc6c3" providerId="ADAL" clId="{25635905-491C-4BA0-AD67-7D69765B67AC}" dt="2024-11-13T13:46:44.624" v="2361"/>
        <pc:sldMkLst>
          <pc:docMk/>
          <pc:sldMk cId="668712562" sldId="339"/>
        </pc:sldMkLst>
        <pc:spChg chg="mod">
          <ac:chgData name="DaTonya Lewis" userId="de9ee030-3560-4056-84db-0b5ae76cc6c3" providerId="ADAL" clId="{25635905-491C-4BA0-AD67-7D69765B67AC}" dt="2024-11-12T19:30:29.359" v="1535" actId="255"/>
          <ac:spMkLst>
            <pc:docMk/>
            <pc:sldMk cId="668712562" sldId="339"/>
            <ac:spMk id="2" creationId="{59AA4CA6-65BB-7279-CBA0-EB25BADF676B}"/>
          </ac:spMkLst>
        </pc:spChg>
        <pc:spChg chg="mod">
          <ac:chgData name="DaTonya Lewis" userId="de9ee030-3560-4056-84db-0b5ae76cc6c3" providerId="ADAL" clId="{25635905-491C-4BA0-AD67-7D69765B67AC}" dt="2024-11-12T18:22:18.488" v="1240" actId="5793"/>
          <ac:spMkLst>
            <pc:docMk/>
            <pc:sldMk cId="668712562" sldId="339"/>
            <ac:spMk id="3" creationId="{928CD6A3-6D0D-68D4-6342-8A7C3C8A93D9}"/>
          </ac:spMkLst>
        </pc:spChg>
        <pc:spChg chg="del">
          <ac:chgData name="DaTonya Lewis" userId="de9ee030-3560-4056-84db-0b5ae76cc6c3" providerId="ADAL" clId="{25635905-491C-4BA0-AD67-7D69765B67AC}" dt="2024-11-05T13:38:05.554" v="591"/>
          <ac:spMkLst>
            <pc:docMk/>
            <pc:sldMk cId="668712562" sldId="339"/>
            <ac:spMk id="10" creationId="{F13C74B1-5B17-4795-BED0-7140497B445A}"/>
          </ac:spMkLst>
        </pc:spChg>
        <pc:spChg chg="del">
          <ac:chgData name="DaTonya Lewis" userId="de9ee030-3560-4056-84db-0b5ae76cc6c3" providerId="ADAL" clId="{25635905-491C-4BA0-AD67-7D69765B67AC}" dt="2024-11-05T13:38:05.554" v="591"/>
          <ac:spMkLst>
            <pc:docMk/>
            <pc:sldMk cId="668712562" sldId="339"/>
            <ac:spMk id="12" creationId="{D4974D33-8DC5-464E-8C6D-BE58F0669C17}"/>
          </ac:spMkLst>
        </pc:spChg>
      </pc:sldChg>
      <pc:sldChg chg="delSp add del setBg delDesignElem">
        <pc:chgData name="DaTonya Lewis" userId="de9ee030-3560-4056-84db-0b5ae76cc6c3" providerId="ADAL" clId="{25635905-491C-4BA0-AD67-7D69765B67AC}" dt="2024-11-05T13:37:56.894" v="589" actId="2696"/>
        <pc:sldMkLst>
          <pc:docMk/>
          <pc:sldMk cId="3052697637" sldId="339"/>
        </pc:sldMkLst>
        <pc:spChg chg="del">
          <ac:chgData name="DaTonya Lewis" userId="de9ee030-3560-4056-84db-0b5ae76cc6c3" providerId="ADAL" clId="{25635905-491C-4BA0-AD67-7D69765B67AC}" dt="2024-11-05T13:37:53.227" v="588"/>
          <ac:spMkLst>
            <pc:docMk/>
            <pc:sldMk cId="3052697637" sldId="339"/>
            <ac:spMk id="9" creationId="{BACC6370-2D7E-4714-9D71-7542949D7D5D}"/>
          </ac:spMkLst>
        </pc:spChg>
        <pc:spChg chg="del">
          <ac:chgData name="DaTonya Lewis" userId="de9ee030-3560-4056-84db-0b5ae76cc6c3" providerId="ADAL" clId="{25635905-491C-4BA0-AD67-7D69765B67AC}" dt="2024-11-05T13:37:53.227" v="588"/>
          <ac:spMkLst>
            <pc:docMk/>
            <pc:sldMk cId="3052697637" sldId="339"/>
            <ac:spMk id="11" creationId="{256B2C21-A230-48C0-8DF1-C46611373C44}"/>
          </ac:spMkLst>
        </pc:spChg>
        <pc:spChg chg="del">
          <ac:chgData name="DaTonya Lewis" userId="de9ee030-3560-4056-84db-0b5ae76cc6c3" providerId="ADAL" clId="{25635905-491C-4BA0-AD67-7D69765B67AC}" dt="2024-11-05T13:37:53.227" v="588"/>
          <ac:spMkLst>
            <pc:docMk/>
            <pc:sldMk cId="3052697637" sldId="339"/>
            <ac:spMk id="13" creationId="{3847E18C-932D-4C95-AABA-FEC7C9499AD7}"/>
          </ac:spMkLst>
        </pc:spChg>
        <pc:spChg chg="del">
          <ac:chgData name="DaTonya Lewis" userId="de9ee030-3560-4056-84db-0b5ae76cc6c3" providerId="ADAL" clId="{25635905-491C-4BA0-AD67-7D69765B67AC}" dt="2024-11-05T13:37:53.227" v="588"/>
          <ac:spMkLst>
            <pc:docMk/>
            <pc:sldMk cId="3052697637" sldId="339"/>
            <ac:spMk id="15" creationId="{3150CB11-0C61-439E-910F-5787759E72A0}"/>
          </ac:spMkLst>
        </pc:spChg>
        <pc:spChg chg="del">
          <ac:chgData name="DaTonya Lewis" userId="de9ee030-3560-4056-84db-0b5ae76cc6c3" providerId="ADAL" clId="{25635905-491C-4BA0-AD67-7D69765B67AC}" dt="2024-11-05T13:37:53.227" v="588"/>
          <ac:spMkLst>
            <pc:docMk/>
            <pc:sldMk cId="3052697637" sldId="339"/>
            <ac:spMk id="17" creationId="{43F8A58B-5155-44CE-A5FF-7647B47D0A7A}"/>
          </ac:spMkLst>
        </pc:spChg>
        <pc:spChg chg="del">
          <ac:chgData name="DaTonya Lewis" userId="de9ee030-3560-4056-84db-0b5ae76cc6c3" providerId="ADAL" clId="{25635905-491C-4BA0-AD67-7D69765B67AC}" dt="2024-11-05T13:37:53.227" v="588"/>
          <ac:spMkLst>
            <pc:docMk/>
            <pc:sldMk cId="3052697637" sldId="339"/>
            <ac:spMk id="19" creationId="{443F2ACA-E6D6-4028-82DD-F03C262D5DE6}"/>
          </ac:spMkLst>
        </pc:spChg>
      </pc:sldChg>
      <pc:sldChg chg="addSp delSp modSp add mod ord setBg delDesignElem">
        <pc:chgData name="DaTonya Lewis" userId="de9ee030-3560-4056-84db-0b5ae76cc6c3" providerId="ADAL" clId="{25635905-491C-4BA0-AD67-7D69765B67AC}" dt="2024-11-13T13:45:56.858" v="2355"/>
        <pc:sldMkLst>
          <pc:docMk/>
          <pc:sldMk cId="717069227" sldId="340"/>
        </pc:sldMkLst>
        <pc:spChg chg="mod">
          <ac:chgData name="DaTonya Lewis" userId="de9ee030-3560-4056-84db-0b5ae76cc6c3" providerId="ADAL" clId="{25635905-491C-4BA0-AD67-7D69765B67AC}" dt="2024-11-12T20:33:02.507" v="2170" actId="255"/>
          <ac:spMkLst>
            <pc:docMk/>
            <pc:sldMk cId="717069227" sldId="340"/>
            <ac:spMk id="2" creationId="{DF195F4A-DD2B-2114-AF4D-950197B35E7B}"/>
          </ac:spMkLst>
        </pc:spChg>
        <pc:spChg chg="add del">
          <ac:chgData name="DaTonya Lewis" userId="de9ee030-3560-4056-84db-0b5ae76cc6c3" providerId="ADAL" clId="{25635905-491C-4BA0-AD67-7D69765B67AC}" dt="2024-11-12T18:23:16.557" v="1246" actId="26606"/>
          <ac:spMkLst>
            <pc:docMk/>
            <pc:sldMk cId="717069227" sldId="340"/>
            <ac:spMk id="8" creationId="{DCC231C8-C761-4B31-9B1C-C6D19248C6B3}"/>
          </ac:spMkLst>
        </pc:spChg>
        <pc:spChg chg="del">
          <ac:chgData name="DaTonya Lewis" userId="de9ee030-3560-4056-84db-0b5ae76cc6c3" providerId="ADAL" clId="{25635905-491C-4BA0-AD67-7D69765B67AC}" dt="2024-11-05T13:38:18.330" v="593"/>
          <ac:spMkLst>
            <pc:docMk/>
            <pc:sldMk cId="717069227" sldId="340"/>
            <ac:spMk id="9" creationId="{BACC6370-2D7E-4714-9D71-7542949D7D5D}"/>
          </ac:spMkLst>
        </pc:spChg>
        <pc:spChg chg="add del">
          <ac:chgData name="DaTonya Lewis" userId="de9ee030-3560-4056-84db-0b5ae76cc6c3" providerId="ADAL" clId="{25635905-491C-4BA0-AD67-7D69765B67AC}" dt="2024-11-12T19:35:01.368" v="1590" actId="26606"/>
          <ac:spMkLst>
            <pc:docMk/>
            <pc:sldMk cId="717069227" sldId="340"/>
            <ac:spMk id="10" creationId="{955A2079-FA98-4876-80F0-72364A7D2EA4}"/>
          </ac:spMkLst>
        </pc:spChg>
        <pc:spChg chg="del">
          <ac:chgData name="DaTonya Lewis" userId="de9ee030-3560-4056-84db-0b5ae76cc6c3" providerId="ADAL" clId="{25635905-491C-4BA0-AD67-7D69765B67AC}" dt="2024-11-05T13:38:18.330" v="593"/>
          <ac:spMkLst>
            <pc:docMk/>
            <pc:sldMk cId="717069227" sldId="340"/>
            <ac:spMk id="11" creationId="{256B2C21-A230-48C0-8DF1-C46611373C44}"/>
          </ac:spMkLst>
        </pc:spChg>
        <pc:spChg chg="add">
          <ac:chgData name="DaTonya Lewis" userId="de9ee030-3560-4056-84db-0b5ae76cc6c3" providerId="ADAL" clId="{25635905-491C-4BA0-AD67-7D69765B67AC}" dt="2024-11-12T19:35:01.368" v="1590" actId="26606"/>
          <ac:spMkLst>
            <pc:docMk/>
            <pc:sldMk cId="717069227" sldId="340"/>
            <ac:spMk id="12" creationId="{0D7B6173-1D58-48E2-83CF-37350F315F75}"/>
          </ac:spMkLst>
        </pc:spChg>
        <pc:spChg chg="del">
          <ac:chgData name="DaTonya Lewis" userId="de9ee030-3560-4056-84db-0b5ae76cc6c3" providerId="ADAL" clId="{25635905-491C-4BA0-AD67-7D69765B67AC}" dt="2024-11-05T13:38:18.330" v="593"/>
          <ac:spMkLst>
            <pc:docMk/>
            <pc:sldMk cId="717069227" sldId="340"/>
            <ac:spMk id="13" creationId="{3847E18C-932D-4C95-AABA-FEC7C9499AD7}"/>
          </ac:spMkLst>
        </pc:spChg>
        <pc:spChg chg="add">
          <ac:chgData name="DaTonya Lewis" userId="de9ee030-3560-4056-84db-0b5ae76cc6c3" providerId="ADAL" clId="{25635905-491C-4BA0-AD67-7D69765B67AC}" dt="2024-11-12T19:35:01.368" v="1590" actId="26606"/>
          <ac:spMkLst>
            <pc:docMk/>
            <pc:sldMk cId="717069227" sldId="340"/>
            <ac:spMk id="14" creationId="{3D4464D8-FD41-4EA2-9094-791BB1112FFA}"/>
          </ac:spMkLst>
        </pc:spChg>
        <pc:spChg chg="del">
          <ac:chgData name="DaTonya Lewis" userId="de9ee030-3560-4056-84db-0b5ae76cc6c3" providerId="ADAL" clId="{25635905-491C-4BA0-AD67-7D69765B67AC}" dt="2024-11-05T13:38:18.330" v="593"/>
          <ac:spMkLst>
            <pc:docMk/>
            <pc:sldMk cId="717069227" sldId="340"/>
            <ac:spMk id="15" creationId="{3150CB11-0C61-439E-910F-5787759E72A0}"/>
          </ac:spMkLst>
        </pc:spChg>
        <pc:spChg chg="del">
          <ac:chgData name="DaTonya Lewis" userId="de9ee030-3560-4056-84db-0b5ae76cc6c3" providerId="ADAL" clId="{25635905-491C-4BA0-AD67-7D69765B67AC}" dt="2024-11-05T13:38:18.330" v="593"/>
          <ac:spMkLst>
            <pc:docMk/>
            <pc:sldMk cId="717069227" sldId="340"/>
            <ac:spMk id="17" creationId="{43F8A58B-5155-44CE-A5FF-7647B47D0A7A}"/>
          </ac:spMkLst>
        </pc:spChg>
        <pc:spChg chg="del">
          <ac:chgData name="DaTonya Lewis" userId="de9ee030-3560-4056-84db-0b5ae76cc6c3" providerId="ADAL" clId="{25635905-491C-4BA0-AD67-7D69765B67AC}" dt="2024-11-05T13:38:18.330" v="593"/>
          <ac:spMkLst>
            <pc:docMk/>
            <pc:sldMk cId="717069227" sldId="340"/>
            <ac:spMk id="19" creationId="{443F2ACA-E6D6-4028-82DD-F03C262D5DE6}"/>
          </ac:spMkLst>
        </pc:spChg>
        <pc:spChg chg="add">
          <ac:chgData name="DaTonya Lewis" userId="de9ee030-3560-4056-84db-0b5ae76cc6c3" providerId="ADAL" clId="{25635905-491C-4BA0-AD67-7D69765B67AC}" dt="2024-11-12T19:35:01.368" v="1590" actId="26606"/>
          <ac:spMkLst>
            <pc:docMk/>
            <pc:sldMk cId="717069227" sldId="340"/>
            <ac:spMk id="21" creationId="{21BDEC81-16A7-4451-B893-C15000083B77}"/>
          </ac:spMkLst>
        </pc:spChg>
        <pc:spChg chg="add">
          <ac:chgData name="DaTonya Lewis" userId="de9ee030-3560-4056-84db-0b5ae76cc6c3" providerId="ADAL" clId="{25635905-491C-4BA0-AD67-7D69765B67AC}" dt="2024-11-12T19:35:01.368" v="1590" actId="26606"/>
          <ac:spMkLst>
            <pc:docMk/>
            <pc:sldMk cId="717069227" sldId="340"/>
            <ac:spMk id="23" creationId="{59DF772F-A79B-48F9-8B22-3B11AB306889}"/>
          </ac:spMkLst>
        </pc:spChg>
        <pc:graphicFrameChg chg="mod modGraphic">
          <ac:chgData name="DaTonya Lewis" userId="de9ee030-3560-4056-84db-0b5ae76cc6c3" providerId="ADAL" clId="{25635905-491C-4BA0-AD67-7D69765B67AC}" dt="2024-11-12T19:35:09.707" v="1591" actId="207"/>
          <ac:graphicFrameMkLst>
            <pc:docMk/>
            <pc:sldMk cId="717069227" sldId="340"/>
            <ac:graphicFrameMk id="6" creationId="{D3291FD2-72DF-1ED4-539B-2DE8E10A865F}"/>
          </ac:graphicFrameMkLst>
        </pc:graphicFrameChg>
        <pc:picChg chg="add">
          <ac:chgData name="DaTonya Lewis" userId="de9ee030-3560-4056-84db-0b5ae76cc6c3" providerId="ADAL" clId="{25635905-491C-4BA0-AD67-7D69765B67AC}" dt="2024-11-12T19:35:01.368" v="1590" actId="26606"/>
          <ac:picMkLst>
            <pc:docMk/>
            <pc:sldMk cId="717069227" sldId="340"/>
            <ac:picMk id="16" creationId="{B0DAC8FB-A162-44E3-A606-C855A03A5B09}"/>
          </ac:picMkLst>
        </pc:picChg>
      </pc:sldChg>
      <pc:sldChg chg="addSp delSp modSp add mod setBg delDesignElem">
        <pc:chgData name="DaTonya Lewis" userId="de9ee030-3560-4056-84db-0b5ae76cc6c3" providerId="ADAL" clId="{25635905-491C-4BA0-AD67-7D69765B67AC}" dt="2024-11-12T19:34:23.474" v="1587" actId="26606"/>
        <pc:sldMkLst>
          <pc:docMk/>
          <pc:sldMk cId="370398729" sldId="341"/>
        </pc:sldMkLst>
        <pc:spChg chg="mod">
          <ac:chgData name="DaTonya Lewis" userId="de9ee030-3560-4056-84db-0b5ae76cc6c3" providerId="ADAL" clId="{25635905-491C-4BA0-AD67-7D69765B67AC}" dt="2024-11-12T19:34:23.474" v="1587" actId="26606"/>
          <ac:spMkLst>
            <pc:docMk/>
            <pc:sldMk cId="370398729" sldId="341"/>
            <ac:spMk id="2" creationId="{8478D615-2B9A-D915-6B17-ADCB2CB3609A}"/>
          </ac:spMkLst>
        </pc:spChg>
        <pc:spChg chg="mod">
          <ac:chgData name="DaTonya Lewis" userId="de9ee030-3560-4056-84db-0b5ae76cc6c3" providerId="ADAL" clId="{25635905-491C-4BA0-AD67-7D69765B67AC}" dt="2024-11-12T19:34:23.474" v="1587" actId="26606"/>
          <ac:spMkLst>
            <pc:docMk/>
            <pc:sldMk cId="370398729" sldId="341"/>
            <ac:spMk id="3" creationId="{4B33EC78-657F-1F4F-F867-8C2DF6FBFC39}"/>
          </ac:spMkLst>
        </pc:spChg>
        <pc:spChg chg="add del">
          <ac:chgData name="DaTonya Lewis" userId="de9ee030-3560-4056-84db-0b5ae76cc6c3" providerId="ADAL" clId="{25635905-491C-4BA0-AD67-7D69765B67AC}" dt="2024-11-12T19:34:23.474" v="1587" actId="26606"/>
          <ac:spMkLst>
            <pc:docMk/>
            <pc:sldMk cId="370398729" sldId="341"/>
            <ac:spMk id="9" creationId="{743AA782-23D1-4521-8CAD-47662984AA08}"/>
          </ac:spMkLst>
        </pc:spChg>
        <pc:spChg chg="add del">
          <ac:chgData name="DaTonya Lewis" userId="de9ee030-3560-4056-84db-0b5ae76cc6c3" providerId="ADAL" clId="{25635905-491C-4BA0-AD67-7D69765B67AC}" dt="2024-11-12T19:34:23.474" v="1587" actId="26606"/>
          <ac:spMkLst>
            <pc:docMk/>
            <pc:sldMk cId="370398729" sldId="341"/>
            <ac:spMk id="11" creationId="{71877DBC-BB60-40F0-AC93-2ACDBAAE60CE}"/>
          </ac:spMkLst>
        </pc:spChg>
        <pc:spChg chg="add del">
          <ac:chgData name="DaTonya Lewis" userId="de9ee030-3560-4056-84db-0b5ae76cc6c3" providerId="ADAL" clId="{25635905-491C-4BA0-AD67-7D69765B67AC}" dt="2024-11-12T19:34:23.468" v="1586" actId="26606"/>
          <ac:spMkLst>
            <pc:docMk/>
            <pc:sldMk cId="370398729" sldId="341"/>
            <ac:spMk id="16" creationId="{B6FACB3C-9069-4791-BC5C-0DB7CD19B853}"/>
          </ac:spMkLst>
        </pc:spChg>
        <pc:spChg chg="add del">
          <ac:chgData name="DaTonya Lewis" userId="de9ee030-3560-4056-84db-0b5ae76cc6c3" providerId="ADAL" clId="{25635905-491C-4BA0-AD67-7D69765B67AC}" dt="2024-11-12T19:34:23.468" v="1586" actId="26606"/>
          <ac:spMkLst>
            <pc:docMk/>
            <pc:sldMk cId="370398729" sldId="341"/>
            <ac:spMk id="18" creationId="{71F2038E-D777-4B76-81DD-DD13EE91B9DD}"/>
          </ac:spMkLst>
        </pc:spChg>
        <pc:spChg chg="add">
          <ac:chgData name="DaTonya Lewis" userId="de9ee030-3560-4056-84db-0b5ae76cc6c3" providerId="ADAL" clId="{25635905-491C-4BA0-AD67-7D69765B67AC}" dt="2024-11-12T19:34:23.474" v="1587" actId="26606"/>
          <ac:spMkLst>
            <pc:docMk/>
            <pc:sldMk cId="370398729" sldId="341"/>
            <ac:spMk id="26" creationId="{0288C6B4-AFC3-407F-A595-EFFD38D4CCAF}"/>
          </ac:spMkLst>
        </pc:spChg>
        <pc:spChg chg="add">
          <ac:chgData name="DaTonya Lewis" userId="de9ee030-3560-4056-84db-0b5ae76cc6c3" providerId="ADAL" clId="{25635905-491C-4BA0-AD67-7D69765B67AC}" dt="2024-11-12T19:34:23.474" v="1587" actId="26606"/>
          <ac:spMkLst>
            <pc:docMk/>
            <pc:sldMk cId="370398729" sldId="341"/>
            <ac:spMk id="27" creationId="{CF236821-17FE-429B-8D2C-08E13A64EA40}"/>
          </ac:spMkLst>
        </pc:spChg>
        <pc:spChg chg="add">
          <ac:chgData name="DaTonya Lewis" userId="de9ee030-3560-4056-84db-0b5ae76cc6c3" providerId="ADAL" clId="{25635905-491C-4BA0-AD67-7D69765B67AC}" dt="2024-11-12T19:34:23.474" v="1587" actId="26606"/>
          <ac:spMkLst>
            <pc:docMk/>
            <pc:sldMk cId="370398729" sldId="341"/>
            <ac:spMk id="28" creationId="{C0BDBCD2-E081-43AB-9119-C55465E59757}"/>
          </ac:spMkLst>
        </pc:spChg>
        <pc:spChg chg="add">
          <ac:chgData name="DaTonya Lewis" userId="de9ee030-3560-4056-84db-0b5ae76cc6c3" providerId="ADAL" clId="{25635905-491C-4BA0-AD67-7D69765B67AC}" dt="2024-11-12T19:34:23.474" v="1587" actId="26606"/>
          <ac:spMkLst>
            <pc:docMk/>
            <pc:sldMk cId="370398729" sldId="341"/>
            <ac:spMk id="29" creationId="{98E79BE4-34FE-485A-98A5-92CE8F7C4743}"/>
          </ac:spMkLst>
        </pc:spChg>
        <pc:spChg chg="add">
          <ac:chgData name="DaTonya Lewis" userId="de9ee030-3560-4056-84db-0b5ae76cc6c3" providerId="ADAL" clId="{25635905-491C-4BA0-AD67-7D69765B67AC}" dt="2024-11-12T19:34:23.474" v="1587" actId="26606"/>
          <ac:spMkLst>
            <pc:docMk/>
            <pc:sldMk cId="370398729" sldId="341"/>
            <ac:spMk id="30" creationId="{7A5F0580-5EE9-419F-96EE-B6529EF6E7D0}"/>
          </ac:spMkLst>
        </pc:spChg>
        <pc:grpChg chg="add del">
          <ac:chgData name="DaTonya Lewis" userId="de9ee030-3560-4056-84db-0b5ae76cc6c3" providerId="ADAL" clId="{25635905-491C-4BA0-AD67-7D69765B67AC}" dt="2024-11-12T19:34:23.468" v="1586" actId="26606"/>
          <ac:grpSpMkLst>
            <pc:docMk/>
            <pc:sldMk cId="370398729" sldId="341"/>
            <ac:grpSpMk id="20" creationId="{DD354807-230F-4402-B1B9-F733A8F1F190}"/>
          </ac:grpSpMkLst>
        </pc:grpChg>
        <pc:grpChg chg="del">
          <ac:chgData name="DaTonya Lewis" userId="de9ee030-3560-4056-84db-0b5ae76cc6c3" providerId="ADAL" clId="{25635905-491C-4BA0-AD67-7D69765B67AC}" dt="2024-11-05T13:39:07.991" v="603"/>
          <ac:grpSpMkLst>
            <pc:docMk/>
            <pc:sldMk cId="370398729" sldId="341"/>
            <ac:grpSpMk id="22" creationId="{6258F736-B256-8039-9DC6-F4E49A5C5AD5}"/>
          </ac:grpSpMkLst>
        </pc:grpChg>
        <pc:picChg chg="mod">
          <ac:chgData name="DaTonya Lewis" userId="de9ee030-3560-4056-84db-0b5ae76cc6c3" providerId="ADAL" clId="{25635905-491C-4BA0-AD67-7D69765B67AC}" dt="2024-11-12T19:34:23.474" v="1587" actId="26606"/>
          <ac:picMkLst>
            <pc:docMk/>
            <pc:sldMk cId="370398729" sldId="341"/>
            <ac:picMk id="4" creationId="{7A06ED70-3E1A-98BC-7376-A948F572A682}"/>
          </ac:picMkLst>
        </pc:picChg>
      </pc:sldChg>
      <pc:sldChg chg="delSp add del setBg delDesignElem">
        <pc:chgData name="DaTonya Lewis" userId="de9ee030-3560-4056-84db-0b5ae76cc6c3" providerId="ADAL" clId="{25635905-491C-4BA0-AD67-7D69765B67AC}" dt="2024-11-05T13:39:01.344" v="601" actId="47"/>
        <pc:sldMkLst>
          <pc:docMk/>
          <pc:sldMk cId="1495982437" sldId="341"/>
        </pc:sldMkLst>
        <pc:spChg chg="del">
          <ac:chgData name="DaTonya Lewis" userId="de9ee030-3560-4056-84db-0b5ae76cc6c3" providerId="ADAL" clId="{25635905-491C-4BA0-AD67-7D69765B67AC}" dt="2024-11-05T13:38:58.446" v="600"/>
          <ac:spMkLst>
            <pc:docMk/>
            <pc:sldMk cId="1495982437" sldId="341"/>
            <ac:spMk id="9" creationId="{BACC6370-2D7E-4714-9D71-7542949D7D5D}"/>
          </ac:spMkLst>
        </pc:spChg>
        <pc:spChg chg="del">
          <ac:chgData name="DaTonya Lewis" userId="de9ee030-3560-4056-84db-0b5ae76cc6c3" providerId="ADAL" clId="{25635905-491C-4BA0-AD67-7D69765B67AC}" dt="2024-11-05T13:38:58.446" v="600"/>
          <ac:spMkLst>
            <pc:docMk/>
            <pc:sldMk cId="1495982437" sldId="341"/>
            <ac:spMk id="11" creationId="{256B2C21-A230-48C0-8DF1-C46611373C44}"/>
          </ac:spMkLst>
        </pc:spChg>
        <pc:spChg chg="del">
          <ac:chgData name="DaTonya Lewis" userId="de9ee030-3560-4056-84db-0b5ae76cc6c3" providerId="ADAL" clId="{25635905-491C-4BA0-AD67-7D69765B67AC}" dt="2024-11-05T13:38:58.446" v="600"/>
          <ac:spMkLst>
            <pc:docMk/>
            <pc:sldMk cId="1495982437" sldId="341"/>
            <ac:spMk id="13" creationId="{3847E18C-932D-4C95-AABA-FEC7C9499AD7}"/>
          </ac:spMkLst>
        </pc:spChg>
        <pc:spChg chg="del">
          <ac:chgData name="DaTonya Lewis" userId="de9ee030-3560-4056-84db-0b5ae76cc6c3" providerId="ADAL" clId="{25635905-491C-4BA0-AD67-7D69765B67AC}" dt="2024-11-05T13:38:58.446" v="600"/>
          <ac:spMkLst>
            <pc:docMk/>
            <pc:sldMk cId="1495982437" sldId="341"/>
            <ac:spMk id="15" creationId="{3150CB11-0C61-439E-910F-5787759E72A0}"/>
          </ac:spMkLst>
        </pc:spChg>
        <pc:spChg chg="del">
          <ac:chgData name="DaTonya Lewis" userId="de9ee030-3560-4056-84db-0b5ae76cc6c3" providerId="ADAL" clId="{25635905-491C-4BA0-AD67-7D69765B67AC}" dt="2024-11-05T13:38:58.446" v="600"/>
          <ac:spMkLst>
            <pc:docMk/>
            <pc:sldMk cId="1495982437" sldId="341"/>
            <ac:spMk id="17" creationId="{43F8A58B-5155-44CE-A5FF-7647B47D0A7A}"/>
          </ac:spMkLst>
        </pc:spChg>
        <pc:spChg chg="del">
          <ac:chgData name="DaTonya Lewis" userId="de9ee030-3560-4056-84db-0b5ae76cc6c3" providerId="ADAL" clId="{25635905-491C-4BA0-AD67-7D69765B67AC}" dt="2024-11-05T13:38:58.446" v="600"/>
          <ac:spMkLst>
            <pc:docMk/>
            <pc:sldMk cId="1495982437" sldId="341"/>
            <ac:spMk id="19" creationId="{443F2ACA-E6D6-4028-82DD-F03C262D5DE6}"/>
          </ac:spMkLst>
        </pc:spChg>
      </pc:sldChg>
      <pc:sldChg chg="delSp add del setBg delDesignElem">
        <pc:chgData name="DaTonya Lewis" userId="de9ee030-3560-4056-84db-0b5ae76cc6c3" providerId="ADAL" clId="{25635905-491C-4BA0-AD67-7D69765B67AC}" dt="2024-11-05T13:38:44.220" v="598" actId="47"/>
        <pc:sldMkLst>
          <pc:docMk/>
          <pc:sldMk cId="2984344782" sldId="341"/>
        </pc:sldMkLst>
        <pc:spChg chg="del">
          <ac:chgData name="DaTonya Lewis" userId="de9ee030-3560-4056-84db-0b5ae76cc6c3" providerId="ADAL" clId="{25635905-491C-4BA0-AD67-7D69765B67AC}" dt="2024-11-05T13:38:37.272" v="597"/>
          <ac:spMkLst>
            <pc:docMk/>
            <pc:sldMk cId="2984344782" sldId="341"/>
            <ac:spMk id="9" creationId="{BACC6370-2D7E-4714-9D71-7542949D7D5D}"/>
          </ac:spMkLst>
        </pc:spChg>
        <pc:spChg chg="del">
          <ac:chgData name="DaTonya Lewis" userId="de9ee030-3560-4056-84db-0b5ae76cc6c3" providerId="ADAL" clId="{25635905-491C-4BA0-AD67-7D69765B67AC}" dt="2024-11-05T13:38:37.272" v="597"/>
          <ac:spMkLst>
            <pc:docMk/>
            <pc:sldMk cId="2984344782" sldId="341"/>
            <ac:spMk id="11" creationId="{256B2C21-A230-48C0-8DF1-C46611373C44}"/>
          </ac:spMkLst>
        </pc:spChg>
        <pc:spChg chg="del">
          <ac:chgData name="DaTonya Lewis" userId="de9ee030-3560-4056-84db-0b5ae76cc6c3" providerId="ADAL" clId="{25635905-491C-4BA0-AD67-7D69765B67AC}" dt="2024-11-05T13:38:37.272" v="597"/>
          <ac:spMkLst>
            <pc:docMk/>
            <pc:sldMk cId="2984344782" sldId="341"/>
            <ac:spMk id="13" creationId="{3847E18C-932D-4C95-AABA-FEC7C9499AD7}"/>
          </ac:spMkLst>
        </pc:spChg>
        <pc:spChg chg="del">
          <ac:chgData name="DaTonya Lewis" userId="de9ee030-3560-4056-84db-0b5ae76cc6c3" providerId="ADAL" clId="{25635905-491C-4BA0-AD67-7D69765B67AC}" dt="2024-11-05T13:38:37.272" v="597"/>
          <ac:spMkLst>
            <pc:docMk/>
            <pc:sldMk cId="2984344782" sldId="341"/>
            <ac:spMk id="15" creationId="{3150CB11-0C61-439E-910F-5787759E72A0}"/>
          </ac:spMkLst>
        </pc:spChg>
        <pc:spChg chg="del">
          <ac:chgData name="DaTonya Lewis" userId="de9ee030-3560-4056-84db-0b5ae76cc6c3" providerId="ADAL" clId="{25635905-491C-4BA0-AD67-7D69765B67AC}" dt="2024-11-05T13:38:37.272" v="597"/>
          <ac:spMkLst>
            <pc:docMk/>
            <pc:sldMk cId="2984344782" sldId="341"/>
            <ac:spMk id="17" creationId="{43F8A58B-5155-44CE-A5FF-7647B47D0A7A}"/>
          </ac:spMkLst>
        </pc:spChg>
        <pc:spChg chg="del">
          <ac:chgData name="DaTonya Lewis" userId="de9ee030-3560-4056-84db-0b5ae76cc6c3" providerId="ADAL" clId="{25635905-491C-4BA0-AD67-7D69765B67AC}" dt="2024-11-05T13:38:37.272" v="597"/>
          <ac:spMkLst>
            <pc:docMk/>
            <pc:sldMk cId="2984344782" sldId="341"/>
            <ac:spMk id="19" creationId="{443F2ACA-E6D6-4028-82DD-F03C262D5DE6}"/>
          </ac:spMkLst>
        </pc:spChg>
      </pc:sldChg>
      <pc:sldChg chg="delSp modSp add del ord setBg delDesignElem">
        <pc:chgData name="DaTonya Lewis" userId="de9ee030-3560-4056-84db-0b5ae76cc6c3" providerId="ADAL" clId="{25635905-491C-4BA0-AD67-7D69765B67AC}" dt="2024-11-12T20:32:18.342" v="2169" actId="47"/>
        <pc:sldMkLst>
          <pc:docMk/>
          <pc:sldMk cId="1960731423" sldId="342"/>
        </pc:sldMkLst>
        <pc:spChg chg="del">
          <ac:chgData name="DaTonya Lewis" userId="de9ee030-3560-4056-84db-0b5ae76cc6c3" providerId="ADAL" clId="{25635905-491C-4BA0-AD67-7D69765B67AC}" dt="2024-11-05T13:39:54.677" v="609"/>
          <ac:spMkLst>
            <pc:docMk/>
            <pc:sldMk cId="1960731423" sldId="342"/>
            <ac:spMk id="9" creationId="{2E442304-DDBD-4F7B-8017-36BCC863FB40}"/>
          </ac:spMkLst>
        </pc:spChg>
        <pc:spChg chg="del">
          <ac:chgData name="DaTonya Lewis" userId="de9ee030-3560-4056-84db-0b5ae76cc6c3" providerId="ADAL" clId="{25635905-491C-4BA0-AD67-7D69765B67AC}" dt="2024-11-05T13:39:54.677" v="609"/>
          <ac:spMkLst>
            <pc:docMk/>
            <pc:sldMk cId="1960731423" sldId="342"/>
            <ac:spMk id="11" creationId="{5E107275-3853-46FD-A241-DE4355A42675}"/>
          </ac:spMkLst>
        </pc:spChg>
        <pc:graphicFrameChg chg="mod">
          <ac:chgData name="DaTonya Lewis" userId="de9ee030-3560-4056-84db-0b5ae76cc6c3" providerId="ADAL" clId="{25635905-491C-4BA0-AD67-7D69765B67AC}" dt="2024-11-12T18:54:21.775" v="1338" actId="20577"/>
          <ac:graphicFrameMkLst>
            <pc:docMk/>
            <pc:sldMk cId="1960731423" sldId="342"/>
            <ac:graphicFrameMk id="5" creationId="{90BE5EA2-DE19-8D98-4785-1A66DD36EF97}"/>
          </ac:graphicFrameMkLst>
        </pc:graphicFrameChg>
      </pc:sldChg>
      <pc:sldChg chg="addSp delSp modSp add mod ord setBg delDesignElem">
        <pc:chgData name="DaTonya Lewis" userId="de9ee030-3560-4056-84db-0b5ae76cc6c3" providerId="ADAL" clId="{25635905-491C-4BA0-AD67-7D69765B67AC}" dt="2024-11-12T20:32:07.617" v="2168"/>
        <pc:sldMkLst>
          <pc:docMk/>
          <pc:sldMk cId="1213266751" sldId="343"/>
        </pc:sldMkLst>
        <pc:spChg chg="mod">
          <ac:chgData name="DaTonya Lewis" userId="de9ee030-3560-4056-84db-0b5ae76cc6c3" providerId="ADAL" clId="{25635905-491C-4BA0-AD67-7D69765B67AC}" dt="2024-11-12T17:44:17.428" v="934" actId="26606"/>
          <ac:spMkLst>
            <pc:docMk/>
            <pc:sldMk cId="1213266751" sldId="343"/>
            <ac:spMk id="2" creationId="{66CEC667-9B70-3440-6150-D8E2D07936E6}"/>
          </ac:spMkLst>
        </pc:spChg>
        <pc:spChg chg="del">
          <ac:chgData name="DaTonya Lewis" userId="de9ee030-3560-4056-84db-0b5ae76cc6c3" providerId="ADAL" clId="{25635905-491C-4BA0-AD67-7D69765B67AC}" dt="2024-11-05T13:40:08.393" v="611"/>
          <ac:spMkLst>
            <pc:docMk/>
            <pc:sldMk cId="1213266751" sldId="343"/>
            <ac:spMk id="9" creationId="{35DB3719-6FDC-4E5D-891D-FF40B7300F64}"/>
          </ac:spMkLst>
        </pc:spChg>
        <pc:spChg chg="add del">
          <ac:chgData name="DaTonya Lewis" userId="de9ee030-3560-4056-84db-0b5ae76cc6c3" providerId="ADAL" clId="{25635905-491C-4BA0-AD67-7D69765B67AC}" dt="2024-11-12T17:44:17.411" v="933" actId="26606"/>
          <ac:spMkLst>
            <pc:docMk/>
            <pc:sldMk cId="1213266751" sldId="343"/>
            <ac:spMk id="10" creationId="{DCC231C8-C761-4B31-9B1C-C6D19248C6B3}"/>
          </ac:spMkLst>
        </pc:spChg>
        <pc:spChg chg="del">
          <ac:chgData name="DaTonya Lewis" userId="de9ee030-3560-4056-84db-0b5ae76cc6c3" providerId="ADAL" clId="{25635905-491C-4BA0-AD67-7D69765B67AC}" dt="2024-11-05T13:40:08.393" v="611"/>
          <ac:spMkLst>
            <pc:docMk/>
            <pc:sldMk cId="1213266751" sldId="343"/>
            <ac:spMk id="11" creationId="{E0CBAC23-2E3F-4A90-BA59-F8299F6A5439}"/>
          </ac:spMkLst>
        </pc:spChg>
        <pc:spChg chg="add del">
          <ac:chgData name="DaTonya Lewis" userId="de9ee030-3560-4056-84db-0b5ae76cc6c3" providerId="ADAL" clId="{25635905-491C-4BA0-AD67-7D69765B67AC}" dt="2024-11-12T17:49:20.220" v="984"/>
          <ac:spMkLst>
            <pc:docMk/>
            <pc:sldMk cId="1213266751" sldId="343"/>
            <ac:spMk id="12" creationId="{257363FD-7E77-4145-9483-331A807ADF0E}"/>
          </ac:spMkLst>
        </pc:spChg>
        <pc:graphicFrameChg chg="del mod modGraphic">
          <ac:chgData name="DaTonya Lewis" userId="de9ee030-3560-4056-84db-0b5ae76cc6c3" providerId="ADAL" clId="{25635905-491C-4BA0-AD67-7D69765B67AC}" dt="2024-11-12T17:44:17.428" v="934" actId="26606"/>
          <ac:graphicFrameMkLst>
            <pc:docMk/>
            <pc:sldMk cId="1213266751" sldId="343"/>
            <ac:graphicFrameMk id="5" creationId="{95C04333-88FE-B535-ACDF-81EFFA9C410C}"/>
          </ac:graphicFrameMkLst>
        </pc:graphicFrameChg>
        <pc:graphicFrameChg chg="add mod">
          <ac:chgData name="DaTonya Lewis" userId="de9ee030-3560-4056-84db-0b5ae76cc6c3" providerId="ADAL" clId="{25635905-491C-4BA0-AD67-7D69765B67AC}" dt="2024-11-12T18:55:36.672" v="1361" actId="20577"/>
          <ac:graphicFrameMkLst>
            <pc:docMk/>
            <pc:sldMk cId="1213266751" sldId="343"/>
            <ac:graphicFrameMk id="7" creationId="{4C510BEE-8857-54B1-3369-C13B06FBD909}"/>
          </ac:graphicFrameMkLst>
        </pc:graphicFrameChg>
        <pc:picChg chg="add">
          <ac:chgData name="DaTonya Lewis" userId="de9ee030-3560-4056-84db-0b5ae76cc6c3" providerId="ADAL" clId="{25635905-491C-4BA0-AD67-7D69765B67AC}" dt="2024-11-12T17:44:17.428" v="934" actId="26606"/>
          <ac:picMkLst>
            <pc:docMk/>
            <pc:sldMk cId="1213266751" sldId="343"/>
            <ac:picMk id="8" creationId="{1B00BC88-DDE1-BA6C-E02E-356619C5107F}"/>
          </ac:picMkLst>
        </pc:picChg>
      </pc:sldChg>
      <pc:sldChg chg="addSp delSp modSp add mod ord setBg delDesignElem">
        <pc:chgData name="DaTonya Lewis" userId="de9ee030-3560-4056-84db-0b5ae76cc6c3" providerId="ADAL" clId="{25635905-491C-4BA0-AD67-7D69765B67AC}" dt="2024-11-12T19:32:11.923" v="1560" actId="6549"/>
        <pc:sldMkLst>
          <pc:docMk/>
          <pc:sldMk cId="2269311355" sldId="344"/>
        </pc:sldMkLst>
        <pc:spChg chg="mod">
          <ac:chgData name="DaTonya Lewis" userId="de9ee030-3560-4056-84db-0b5ae76cc6c3" providerId="ADAL" clId="{25635905-491C-4BA0-AD67-7D69765B67AC}" dt="2024-11-12T17:49:19.234" v="982" actId="26606"/>
          <ac:spMkLst>
            <pc:docMk/>
            <pc:sldMk cId="2269311355" sldId="344"/>
            <ac:spMk id="4" creationId="{9FD0D0C1-32BD-445A-B51A-2A8A73E8F5BC}"/>
          </ac:spMkLst>
        </pc:spChg>
        <pc:spChg chg="mod">
          <ac:chgData name="DaTonya Lewis" userId="de9ee030-3560-4056-84db-0b5ae76cc6c3" providerId="ADAL" clId="{25635905-491C-4BA0-AD67-7D69765B67AC}" dt="2024-11-12T19:32:11.923" v="1560" actId="6549"/>
          <ac:spMkLst>
            <pc:docMk/>
            <pc:sldMk cId="2269311355" sldId="344"/>
            <ac:spMk id="5" creationId="{C70A4F59-8072-44A1-A132-E7E591E04F96}"/>
          </ac:spMkLst>
        </pc:spChg>
        <pc:spChg chg="mod ord">
          <ac:chgData name="DaTonya Lewis" userId="de9ee030-3560-4056-84db-0b5ae76cc6c3" providerId="ADAL" clId="{25635905-491C-4BA0-AD67-7D69765B67AC}" dt="2024-11-12T17:49:19.234" v="982" actId="26606"/>
          <ac:spMkLst>
            <pc:docMk/>
            <pc:sldMk cId="2269311355" sldId="344"/>
            <ac:spMk id="8" creationId="{F7FAA23A-057A-4540-8351-A707688D7C99}"/>
          </ac:spMkLst>
        </pc:spChg>
        <pc:spChg chg="add del">
          <ac:chgData name="DaTonya Lewis" userId="de9ee030-3560-4056-84db-0b5ae76cc6c3" providerId="ADAL" clId="{25635905-491C-4BA0-AD67-7D69765B67AC}" dt="2024-11-12T17:49:20.220" v="984"/>
          <ac:spMkLst>
            <pc:docMk/>
            <pc:sldMk cId="2269311355" sldId="344"/>
            <ac:spMk id="23" creationId="{F575A102-D95D-4D6E-8F1B-49EED0AEC65C}"/>
          </ac:spMkLst>
        </pc:spChg>
        <pc:spChg chg="add del">
          <ac:chgData name="DaTonya Lewis" userId="de9ee030-3560-4056-84db-0b5ae76cc6c3" providerId="ADAL" clId="{25635905-491C-4BA0-AD67-7D69765B67AC}" dt="2024-11-12T17:49:19.234" v="982" actId="26606"/>
          <ac:spMkLst>
            <pc:docMk/>
            <pc:sldMk cId="2269311355" sldId="344"/>
            <ac:spMk id="24" creationId="{5BF4DF2C-F028-4921-9C23-41303F650A62}"/>
          </ac:spMkLst>
        </pc:spChg>
        <pc:spChg chg="add del">
          <ac:chgData name="DaTonya Lewis" userId="de9ee030-3560-4056-84db-0b5ae76cc6c3" providerId="ADAL" clId="{25635905-491C-4BA0-AD67-7D69765B67AC}" dt="2024-11-12T17:49:19.234" v="982" actId="26606"/>
          <ac:spMkLst>
            <pc:docMk/>
            <pc:sldMk cId="2269311355" sldId="344"/>
            <ac:spMk id="25" creationId="{158B3569-73B2-4D05-8E95-886A6EE17F1F}"/>
          </ac:spMkLst>
        </pc:spChg>
        <pc:spChg chg="del">
          <ac:chgData name="DaTonya Lewis" userId="de9ee030-3560-4056-84db-0b5ae76cc6c3" providerId="ADAL" clId="{25635905-491C-4BA0-AD67-7D69765B67AC}" dt="2024-11-05T13:45:23.722" v="613"/>
          <ac:spMkLst>
            <pc:docMk/>
            <pc:sldMk cId="2269311355" sldId="344"/>
            <ac:spMk id="26" creationId="{1707FC24-6981-43D9-B525-C7832BA22463}"/>
          </ac:spMkLst>
        </pc:spChg>
        <pc:spChg chg="add del">
          <ac:chgData name="DaTonya Lewis" userId="de9ee030-3560-4056-84db-0b5ae76cc6c3" providerId="ADAL" clId="{25635905-491C-4BA0-AD67-7D69765B67AC}" dt="2024-11-12T17:49:20.220" v="984"/>
          <ac:spMkLst>
            <pc:docMk/>
            <pc:sldMk cId="2269311355" sldId="344"/>
            <ac:spMk id="28" creationId="{158B3569-73B2-4D05-8E95-886A6EE17F1F}"/>
          </ac:spMkLst>
        </pc:spChg>
        <pc:grpChg chg="add del">
          <ac:chgData name="DaTonya Lewis" userId="de9ee030-3560-4056-84db-0b5ae76cc6c3" providerId="ADAL" clId="{25635905-491C-4BA0-AD67-7D69765B67AC}" dt="2024-11-12T17:49:19.234" v="982" actId="26606"/>
          <ac:grpSpMkLst>
            <pc:docMk/>
            <pc:sldMk cId="2269311355" sldId="344"/>
            <ac:grpSpMk id="29" creationId="{892B7B61-D701-474B-AE8F-EA238B550A78}"/>
          </ac:grpSpMkLst>
        </pc:grpChg>
        <pc:grpChg chg="add del">
          <ac:chgData name="DaTonya Lewis" userId="de9ee030-3560-4056-84db-0b5ae76cc6c3" providerId="ADAL" clId="{25635905-491C-4BA0-AD67-7D69765B67AC}" dt="2024-11-12T17:49:20.220" v="984"/>
          <ac:grpSpMkLst>
            <pc:docMk/>
            <pc:sldMk cId="2269311355" sldId="344"/>
            <ac:grpSpMk id="30" creationId="{CF0FFF1F-79B6-4A13-A464-070CD6F896AF}"/>
          </ac:grpSpMkLst>
        </pc:grpChg>
        <pc:picChg chg="mod ord">
          <ac:chgData name="DaTonya Lewis" userId="de9ee030-3560-4056-84db-0b5ae76cc6c3" providerId="ADAL" clId="{25635905-491C-4BA0-AD67-7D69765B67AC}" dt="2024-11-12T19:32:08.208" v="1559" actId="1076"/>
          <ac:picMkLst>
            <pc:docMk/>
            <pc:sldMk cId="2269311355" sldId="344"/>
            <ac:picMk id="21" creationId="{067E913A-E13D-1239-F688-0D6DC84CDF95}"/>
          </ac:picMkLst>
        </pc:picChg>
        <pc:cxnChg chg="add del">
          <ac:chgData name="DaTonya Lewis" userId="de9ee030-3560-4056-84db-0b5ae76cc6c3" providerId="ADAL" clId="{25635905-491C-4BA0-AD67-7D69765B67AC}" dt="2024-11-12T17:49:19.234" v="982" actId="26606"/>
          <ac:cxnSpMkLst>
            <pc:docMk/>
            <pc:sldMk cId="2269311355" sldId="344"/>
            <ac:cxnSpMk id="27" creationId="{56020367-4FD5-4596-8E10-C5F095CD8DBF}"/>
          </ac:cxnSpMkLst>
        </pc:cxnChg>
        <pc:cxnChg chg="add del">
          <ac:chgData name="DaTonya Lewis" userId="de9ee030-3560-4056-84db-0b5ae76cc6c3" providerId="ADAL" clId="{25635905-491C-4BA0-AD67-7D69765B67AC}" dt="2024-11-12T17:49:20.220" v="984"/>
          <ac:cxnSpMkLst>
            <pc:docMk/>
            <pc:sldMk cId="2269311355" sldId="344"/>
            <ac:cxnSpMk id="35" creationId="{56020367-4FD5-4596-8E10-C5F095CD8DBF}"/>
          </ac:cxnSpMkLst>
        </pc:cxnChg>
      </pc:sldChg>
      <pc:sldChg chg="new del">
        <pc:chgData name="DaTonya Lewis" userId="de9ee030-3560-4056-84db-0b5ae76cc6c3" providerId="ADAL" clId="{25635905-491C-4BA0-AD67-7D69765B67AC}" dt="2024-11-12T18:06:23.502" v="1088" actId="2696"/>
        <pc:sldMkLst>
          <pc:docMk/>
          <pc:sldMk cId="4168448822" sldId="345"/>
        </pc:sldMkLst>
      </pc:sldChg>
      <pc:sldChg chg="addSp delSp modSp new del mod ord">
        <pc:chgData name="DaTonya Lewis" userId="de9ee030-3560-4056-84db-0b5ae76cc6c3" providerId="ADAL" clId="{25635905-491C-4BA0-AD67-7D69765B67AC}" dt="2024-11-12T20:07:06.664" v="2025" actId="47"/>
        <pc:sldMkLst>
          <pc:docMk/>
          <pc:sldMk cId="3293509121" sldId="346"/>
        </pc:sldMkLst>
        <pc:spChg chg="del">
          <ac:chgData name="DaTonya Lewis" userId="de9ee030-3560-4056-84db-0b5ae76cc6c3" providerId="ADAL" clId="{25635905-491C-4BA0-AD67-7D69765B67AC}" dt="2024-11-12T17:56:18.992" v="1050"/>
          <ac:spMkLst>
            <pc:docMk/>
            <pc:sldMk cId="3293509121" sldId="346"/>
            <ac:spMk id="2" creationId="{90475377-6CB9-65D6-FA01-99F8B60C441D}"/>
          </ac:spMkLst>
        </pc:spChg>
        <pc:spChg chg="del">
          <ac:chgData name="DaTonya Lewis" userId="de9ee030-3560-4056-84db-0b5ae76cc6c3" providerId="ADAL" clId="{25635905-491C-4BA0-AD67-7D69765B67AC}" dt="2024-11-12T17:59:13.022" v="1062" actId="478"/>
          <ac:spMkLst>
            <pc:docMk/>
            <pc:sldMk cId="3293509121" sldId="346"/>
            <ac:spMk id="3" creationId="{A29BA18A-4181-E8A5-07F9-8B1D10FADBCA}"/>
          </ac:spMkLst>
        </pc:spChg>
        <pc:spChg chg="del mod">
          <ac:chgData name="DaTonya Lewis" userId="de9ee030-3560-4056-84db-0b5ae76cc6c3" providerId="ADAL" clId="{25635905-491C-4BA0-AD67-7D69765B67AC}" dt="2024-11-12T17:59:36.462" v="1066" actId="478"/>
          <ac:spMkLst>
            <pc:docMk/>
            <pc:sldMk cId="3293509121" sldId="346"/>
            <ac:spMk id="4" creationId="{013B70E4-7AFA-3238-957D-91D8CCD845F7}"/>
          </ac:spMkLst>
        </pc:spChg>
        <pc:spChg chg="add mod">
          <ac:chgData name="DaTonya Lewis" userId="de9ee030-3560-4056-84db-0b5ae76cc6c3" providerId="ADAL" clId="{25635905-491C-4BA0-AD67-7D69765B67AC}" dt="2024-11-12T19:46:38.818" v="1944" actId="1076"/>
          <ac:spMkLst>
            <pc:docMk/>
            <pc:sldMk cId="3293509121" sldId="346"/>
            <ac:spMk id="7" creationId="{8821DB7A-5C81-83D0-5AAF-443AECB0B59A}"/>
          </ac:spMkLst>
        </pc:spChg>
        <pc:spChg chg="add mod">
          <ac:chgData name="DaTonya Lewis" userId="de9ee030-3560-4056-84db-0b5ae76cc6c3" providerId="ADAL" clId="{25635905-491C-4BA0-AD67-7D69765B67AC}" dt="2024-11-12T19:48:12.455" v="1961" actId="27636"/>
          <ac:spMkLst>
            <pc:docMk/>
            <pc:sldMk cId="3293509121" sldId="346"/>
            <ac:spMk id="8" creationId="{297A1EB7-1911-7E2E-C08A-101649AD4403}"/>
          </ac:spMkLst>
        </pc:spChg>
        <pc:spChg chg="add mod">
          <ac:chgData name="DaTonya Lewis" userId="de9ee030-3560-4056-84db-0b5ae76cc6c3" providerId="ADAL" clId="{25635905-491C-4BA0-AD67-7D69765B67AC}" dt="2024-11-12T19:48:21.407" v="1967" actId="27636"/>
          <ac:spMkLst>
            <pc:docMk/>
            <pc:sldMk cId="3293509121" sldId="346"/>
            <ac:spMk id="9" creationId="{41720FE2-A44D-48EF-7A77-81429518FFF3}"/>
          </ac:spMkLst>
        </pc:spChg>
        <pc:spChg chg="add mod">
          <ac:chgData name="DaTonya Lewis" userId="de9ee030-3560-4056-84db-0b5ae76cc6c3" providerId="ADAL" clId="{25635905-491C-4BA0-AD67-7D69765B67AC}" dt="2024-11-12T18:04:52.267" v="1079" actId="207"/>
          <ac:spMkLst>
            <pc:docMk/>
            <pc:sldMk cId="3293509121" sldId="346"/>
            <ac:spMk id="10" creationId="{E931B12A-8BDC-9E19-CC9F-526A83C3F30C}"/>
          </ac:spMkLst>
        </pc:spChg>
        <pc:spChg chg="add mod">
          <ac:chgData name="DaTonya Lewis" userId="de9ee030-3560-4056-84db-0b5ae76cc6c3" providerId="ADAL" clId="{25635905-491C-4BA0-AD67-7D69765B67AC}" dt="2024-11-12T19:48:44.853" v="1972" actId="1076"/>
          <ac:spMkLst>
            <pc:docMk/>
            <pc:sldMk cId="3293509121" sldId="346"/>
            <ac:spMk id="12" creationId="{3A759FC0-B67B-8256-115D-7CA5D80A056F}"/>
          </ac:spMkLst>
        </pc:spChg>
        <pc:picChg chg="add del mod">
          <ac:chgData name="DaTonya Lewis" userId="de9ee030-3560-4056-84db-0b5ae76cc6c3" providerId="ADAL" clId="{25635905-491C-4BA0-AD67-7D69765B67AC}" dt="2024-11-12T18:05:24.228" v="1080" actId="478"/>
          <ac:picMkLst>
            <pc:docMk/>
            <pc:sldMk cId="3293509121" sldId="346"/>
            <ac:picMk id="6" creationId="{056D828F-AC5A-2E97-7758-9AE2D0456274}"/>
          </ac:picMkLst>
        </pc:picChg>
        <pc:picChg chg="add del mod">
          <ac:chgData name="DaTonya Lewis" userId="de9ee030-3560-4056-84db-0b5ae76cc6c3" providerId="ADAL" clId="{25635905-491C-4BA0-AD67-7D69765B67AC}" dt="2024-11-12T19:46:30.080" v="1943" actId="478"/>
          <ac:picMkLst>
            <pc:docMk/>
            <pc:sldMk cId="3293509121" sldId="346"/>
            <ac:picMk id="13" creationId="{AE697010-AD08-15A1-185E-713C1C17709F}"/>
          </ac:picMkLst>
        </pc:picChg>
      </pc:sldChg>
      <pc:sldChg chg="addSp delSp modSp new mod">
        <pc:chgData name="DaTonya Lewis" userId="de9ee030-3560-4056-84db-0b5ae76cc6c3" providerId="ADAL" clId="{25635905-491C-4BA0-AD67-7D69765B67AC}" dt="2024-11-12T20:29:34.645" v="2150" actId="255"/>
        <pc:sldMkLst>
          <pc:docMk/>
          <pc:sldMk cId="976362545" sldId="347"/>
        </pc:sldMkLst>
        <pc:spChg chg="mod">
          <ac:chgData name="DaTonya Lewis" userId="de9ee030-3560-4056-84db-0b5ae76cc6c3" providerId="ADAL" clId="{25635905-491C-4BA0-AD67-7D69765B67AC}" dt="2024-11-12T20:06:39.988" v="2024" actId="20577"/>
          <ac:spMkLst>
            <pc:docMk/>
            <pc:sldMk cId="976362545" sldId="347"/>
            <ac:spMk id="2" creationId="{C59B6241-A321-0F73-3C61-4E94EA0F1F74}"/>
          </ac:spMkLst>
        </pc:spChg>
        <pc:spChg chg="mod">
          <ac:chgData name="DaTonya Lewis" userId="de9ee030-3560-4056-84db-0b5ae76cc6c3" providerId="ADAL" clId="{25635905-491C-4BA0-AD67-7D69765B67AC}" dt="2024-11-12T20:29:21.473" v="2147" actId="27636"/>
          <ac:spMkLst>
            <pc:docMk/>
            <pc:sldMk cId="976362545" sldId="347"/>
            <ac:spMk id="3" creationId="{BC543FF9-5C5C-DA22-D6F9-5826963192B2}"/>
          </ac:spMkLst>
        </pc:spChg>
        <pc:spChg chg="mod">
          <ac:chgData name="DaTonya Lewis" userId="de9ee030-3560-4056-84db-0b5ae76cc6c3" providerId="ADAL" clId="{25635905-491C-4BA0-AD67-7D69765B67AC}" dt="2024-11-12T20:29:29.017" v="2149" actId="27636"/>
          <ac:spMkLst>
            <pc:docMk/>
            <pc:sldMk cId="976362545" sldId="347"/>
            <ac:spMk id="4" creationId="{799C890A-9009-84D1-8266-3DAB91010440}"/>
          </ac:spMkLst>
        </pc:spChg>
        <pc:spChg chg="mod">
          <ac:chgData name="DaTonya Lewis" userId="de9ee030-3560-4056-84db-0b5ae76cc6c3" providerId="ADAL" clId="{25635905-491C-4BA0-AD67-7D69765B67AC}" dt="2024-11-12T20:29:34.645" v="2150" actId="255"/>
          <ac:spMkLst>
            <pc:docMk/>
            <pc:sldMk cId="976362545" sldId="347"/>
            <ac:spMk id="5" creationId="{4D5EFA07-CC82-C802-39F2-3F7795C7FE05}"/>
          </ac:spMkLst>
        </pc:spChg>
        <pc:spChg chg="del">
          <ac:chgData name="DaTonya Lewis" userId="de9ee030-3560-4056-84db-0b5ae76cc6c3" providerId="ADAL" clId="{25635905-491C-4BA0-AD67-7D69765B67AC}" dt="2024-11-12T18:40:28.058" v="1264" actId="478"/>
          <ac:spMkLst>
            <pc:docMk/>
            <pc:sldMk cId="976362545" sldId="347"/>
            <ac:spMk id="6" creationId="{C70C8DF1-668E-B637-0FA0-9F0BF265407E}"/>
          </ac:spMkLst>
        </pc:spChg>
        <pc:spChg chg="del">
          <ac:chgData name="DaTonya Lewis" userId="de9ee030-3560-4056-84db-0b5ae76cc6c3" providerId="ADAL" clId="{25635905-491C-4BA0-AD67-7D69765B67AC}" dt="2024-11-12T18:38:56.813" v="1259" actId="931"/>
          <ac:spMkLst>
            <pc:docMk/>
            <pc:sldMk cId="976362545" sldId="347"/>
            <ac:spMk id="7" creationId="{1D367BEB-A5F1-1A3F-D0CA-E17AA4AC9053}"/>
          </ac:spMkLst>
        </pc:spChg>
        <pc:spChg chg="del">
          <ac:chgData name="DaTonya Lewis" userId="de9ee030-3560-4056-84db-0b5ae76cc6c3" providerId="ADAL" clId="{25635905-491C-4BA0-AD67-7D69765B67AC}" dt="2024-11-12T18:39:34.751" v="1260" actId="931"/>
          <ac:spMkLst>
            <pc:docMk/>
            <pc:sldMk cId="976362545" sldId="347"/>
            <ac:spMk id="8" creationId="{1E0D1E98-A188-2E1C-B752-F824C3AF01BA}"/>
          </ac:spMkLst>
        </pc:spChg>
        <pc:spChg chg="del">
          <ac:chgData name="DaTonya Lewis" userId="de9ee030-3560-4056-84db-0b5ae76cc6c3" providerId="ADAL" clId="{25635905-491C-4BA0-AD67-7D69765B67AC}" dt="2024-11-12T18:40:02.867" v="1261" actId="931"/>
          <ac:spMkLst>
            <pc:docMk/>
            <pc:sldMk cId="976362545" sldId="347"/>
            <ac:spMk id="9" creationId="{1968F6DE-F701-FA1F-CC78-C0E3546B3BE9}"/>
          </ac:spMkLst>
        </pc:spChg>
        <pc:spChg chg="del">
          <ac:chgData name="DaTonya Lewis" userId="de9ee030-3560-4056-84db-0b5ae76cc6c3" providerId="ADAL" clId="{25635905-491C-4BA0-AD67-7D69765B67AC}" dt="2024-11-12T18:40:20.358" v="1262" actId="931"/>
          <ac:spMkLst>
            <pc:docMk/>
            <pc:sldMk cId="976362545" sldId="347"/>
            <ac:spMk id="10" creationId="{863895B7-F655-F5A6-D223-E86852185E3D}"/>
          </ac:spMkLst>
        </pc:spChg>
        <pc:spChg chg="add del mod">
          <ac:chgData name="DaTonya Lewis" userId="de9ee030-3560-4056-84db-0b5ae76cc6c3" providerId="ADAL" clId="{25635905-491C-4BA0-AD67-7D69765B67AC}" dt="2024-11-12T18:40:36.292" v="1265" actId="478"/>
          <ac:spMkLst>
            <pc:docMk/>
            <pc:sldMk cId="976362545" sldId="347"/>
            <ac:spMk id="20" creationId="{75BACC60-8F97-70FD-F8E4-BFFF0C109DA0}"/>
          </ac:spMkLst>
        </pc:spChg>
        <pc:picChg chg="add mod">
          <ac:chgData name="DaTonya Lewis" userId="de9ee030-3560-4056-84db-0b5ae76cc6c3" providerId="ADAL" clId="{25635905-491C-4BA0-AD67-7D69765B67AC}" dt="2024-11-12T18:41:18.978" v="1273" actId="1076"/>
          <ac:picMkLst>
            <pc:docMk/>
            <pc:sldMk cId="976362545" sldId="347"/>
            <ac:picMk id="12" creationId="{32B89011-29E2-9781-2A5C-490657601280}"/>
          </ac:picMkLst>
        </pc:picChg>
        <pc:picChg chg="add mod">
          <ac:chgData name="DaTonya Lewis" userId="de9ee030-3560-4056-84db-0b5ae76cc6c3" providerId="ADAL" clId="{25635905-491C-4BA0-AD67-7D69765B67AC}" dt="2024-11-12T18:41:29.942" v="1276" actId="1076"/>
          <ac:picMkLst>
            <pc:docMk/>
            <pc:sldMk cId="976362545" sldId="347"/>
            <ac:picMk id="14" creationId="{26861FFD-426F-31B4-FF1B-7E41187C5740}"/>
          </ac:picMkLst>
        </pc:picChg>
        <pc:picChg chg="add mod">
          <ac:chgData name="DaTonya Lewis" userId="de9ee030-3560-4056-84db-0b5ae76cc6c3" providerId="ADAL" clId="{25635905-491C-4BA0-AD67-7D69765B67AC}" dt="2024-11-12T18:41:41.451" v="1278" actId="1076"/>
          <ac:picMkLst>
            <pc:docMk/>
            <pc:sldMk cId="976362545" sldId="347"/>
            <ac:picMk id="16" creationId="{76AE661E-0F02-0B4D-325A-33218886E748}"/>
          </ac:picMkLst>
        </pc:picChg>
        <pc:picChg chg="add del mod">
          <ac:chgData name="DaTonya Lewis" userId="de9ee030-3560-4056-84db-0b5ae76cc6c3" providerId="ADAL" clId="{25635905-491C-4BA0-AD67-7D69765B67AC}" dt="2024-11-12T18:40:24.885" v="1263" actId="478"/>
          <ac:picMkLst>
            <pc:docMk/>
            <pc:sldMk cId="976362545" sldId="347"/>
            <ac:picMk id="18" creationId="{C8F8F916-CAA2-B753-B231-15E8732970E5}"/>
          </ac:picMkLst>
        </pc:picChg>
      </pc:sldChg>
      <pc:sldChg chg="delSp modSp add mod ord">
        <pc:chgData name="DaTonya Lewis" userId="de9ee030-3560-4056-84db-0b5ae76cc6c3" providerId="ADAL" clId="{25635905-491C-4BA0-AD67-7D69765B67AC}" dt="2024-11-12T19:18:57.546" v="1404"/>
        <pc:sldMkLst>
          <pc:docMk/>
          <pc:sldMk cId="3805277777" sldId="348"/>
        </pc:sldMkLst>
        <pc:spChg chg="del mod">
          <ac:chgData name="DaTonya Lewis" userId="de9ee030-3560-4056-84db-0b5ae76cc6c3" providerId="ADAL" clId="{25635905-491C-4BA0-AD67-7D69765B67AC}" dt="2024-11-12T19:13:07" v="1374" actId="478"/>
          <ac:spMkLst>
            <pc:docMk/>
            <pc:sldMk cId="3805277777" sldId="348"/>
            <ac:spMk id="2" creationId="{07998613-4F9F-9510-083F-E03929EB57FA}"/>
          </ac:spMkLst>
        </pc:spChg>
        <pc:spChg chg="mod">
          <ac:chgData name="DaTonya Lewis" userId="de9ee030-3560-4056-84db-0b5ae76cc6c3" providerId="ADAL" clId="{25635905-491C-4BA0-AD67-7D69765B67AC}" dt="2024-11-12T19:13:12.723" v="1375" actId="6549"/>
          <ac:spMkLst>
            <pc:docMk/>
            <pc:sldMk cId="3805277777" sldId="348"/>
            <ac:spMk id="4" creationId="{865732A5-1B48-2426-B972-1CBC88256376}"/>
          </ac:spMkLst>
        </pc:spChg>
      </pc:sldChg>
      <pc:sldChg chg="new del">
        <pc:chgData name="DaTonya Lewis" userId="de9ee030-3560-4056-84db-0b5ae76cc6c3" providerId="ADAL" clId="{25635905-491C-4BA0-AD67-7D69765B67AC}" dt="2024-11-12T19:19:27.060" v="1405" actId="47"/>
        <pc:sldMkLst>
          <pc:docMk/>
          <pc:sldMk cId="3336296851" sldId="349"/>
        </pc:sldMkLst>
      </pc:sldChg>
      <pc:sldChg chg="addSp delSp modSp add del mod ord setBg delDesignElem">
        <pc:chgData name="DaTonya Lewis" userId="de9ee030-3560-4056-84db-0b5ae76cc6c3" providerId="ADAL" clId="{25635905-491C-4BA0-AD67-7D69765B67AC}" dt="2024-11-12T19:16:00.597" v="1385" actId="47"/>
        <pc:sldMkLst>
          <pc:docMk/>
          <pc:sldMk cId="472330042" sldId="350"/>
        </pc:sldMkLst>
        <pc:spChg chg="mod">
          <ac:chgData name="DaTonya Lewis" userId="de9ee030-3560-4056-84db-0b5ae76cc6c3" providerId="ADAL" clId="{25635905-491C-4BA0-AD67-7D69765B67AC}" dt="2024-11-12T19:15:43.987" v="1382" actId="26606"/>
          <ac:spMkLst>
            <pc:docMk/>
            <pc:sldMk cId="472330042" sldId="350"/>
            <ac:spMk id="2" creationId="{7F35373E-B84E-F2ED-CAD7-6BAB03144A8D}"/>
          </ac:spMkLst>
        </pc:spChg>
        <pc:spChg chg="del">
          <ac:chgData name="DaTonya Lewis" userId="de9ee030-3560-4056-84db-0b5ae76cc6c3" providerId="ADAL" clId="{25635905-491C-4BA0-AD67-7D69765B67AC}" dt="2024-11-12T19:15:36.862" v="1381"/>
          <ac:spMkLst>
            <pc:docMk/>
            <pc:sldMk cId="472330042" sldId="350"/>
            <ac:spMk id="9" creationId="{2F3856E9-4239-4EE7-A372-FDCF4882FDF6}"/>
          </ac:spMkLst>
        </pc:spChg>
        <pc:spChg chg="add">
          <ac:chgData name="DaTonya Lewis" userId="de9ee030-3560-4056-84db-0b5ae76cc6c3" providerId="ADAL" clId="{25635905-491C-4BA0-AD67-7D69765B67AC}" dt="2024-11-12T19:15:43.987" v="1382" actId="26606"/>
          <ac:spMkLst>
            <pc:docMk/>
            <pc:sldMk cId="472330042" sldId="350"/>
            <ac:spMk id="10" creationId="{6C4028FD-8BAA-4A19-BFDE-594D991B7552}"/>
          </ac:spMkLst>
        </pc:spChg>
        <pc:spChg chg="del">
          <ac:chgData name="DaTonya Lewis" userId="de9ee030-3560-4056-84db-0b5ae76cc6c3" providerId="ADAL" clId="{25635905-491C-4BA0-AD67-7D69765B67AC}" dt="2024-11-12T19:15:36.862" v="1381"/>
          <ac:spMkLst>
            <pc:docMk/>
            <pc:sldMk cId="472330042" sldId="350"/>
            <ac:spMk id="11" creationId="{CCC9CDCF-90F8-42B0-BD0A-794C52688098}"/>
          </ac:spMkLst>
        </pc:spChg>
        <pc:grpChg chg="del">
          <ac:chgData name="DaTonya Lewis" userId="de9ee030-3560-4056-84db-0b5ae76cc6c3" providerId="ADAL" clId="{25635905-491C-4BA0-AD67-7D69765B67AC}" dt="2024-11-12T19:15:36.862" v="1381"/>
          <ac:grpSpMkLst>
            <pc:docMk/>
            <pc:sldMk cId="472330042" sldId="350"/>
            <ac:grpSpMk id="13" creationId="{C07D05FE-3FB8-4314-A050-9AB40814D714}"/>
          </ac:grpSpMkLst>
        </pc:grpChg>
        <pc:graphicFrameChg chg="mod modGraphic">
          <ac:chgData name="DaTonya Lewis" userId="de9ee030-3560-4056-84db-0b5ae76cc6c3" providerId="ADAL" clId="{25635905-491C-4BA0-AD67-7D69765B67AC}" dt="2024-11-12T19:15:43.987" v="1382" actId="26606"/>
          <ac:graphicFrameMkLst>
            <pc:docMk/>
            <pc:sldMk cId="472330042" sldId="350"/>
            <ac:graphicFrameMk id="5" creationId="{CD3D5422-B2A8-9582-6179-8AE88521D22C}"/>
          </ac:graphicFrameMkLst>
        </pc:graphicFrameChg>
      </pc:sldChg>
      <pc:sldChg chg="addSp delSp modSp add mod setBg delDesignElem">
        <pc:chgData name="DaTonya Lewis" userId="de9ee030-3560-4056-84db-0b5ae76cc6c3" providerId="ADAL" clId="{25635905-491C-4BA0-AD67-7D69765B67AC}" dt="2024-11-12T19:34:48.883" v="1589" actId="207"/>
        <pc:sldMkLst>
          <pc:docMk/>
          <pc:sldMk cId="505788634" sldId="350"/>
        </pc:sldMkLst>
        <pc:spChg chg="mod">
          <ac:chgData name="DaTonya Lewis" userId="de9ee030-3560-4056-84db-0b5ae76cc6c3" providerId="ADAL" clId="{25635905-491C-4BA0-AD67-7D69765B67AC}" dt="2024-11-12T19:34:34.845" v="1588" actId="26606"/>
          <ac:spMkLst>
            <pc:docMk/>
            <pc:sldMk cId="505788634" sldId="350"/>
            <ac:spMk id="2" creationId="{A0A8E1E1-914E-0AB1-F7AB-8668467A1345}"/>
          </ac:spMkLst>
        </pc:spChg>
        <pc:spChg chg="del">
          <ac:chgData name="DaTonya Lewis" userId="de9ee030-3560-4056-84db-0b5ae76cc6c3" providerId="ADAL" clId="{25635905-491C-4BA0-AD67-7D69765B67AC}" dt="2024-11-12T19:16:59.788" v="1389"/>
          <ac:spMkLst>
            <pc:docMk/>
            <pc:sldMk cId="505788634" sldId="350"/>
            <ac:spMk id="9" creationId="{BACC6370-2D7E-4714-9D71-7542949D7D5D}"/>
          </ac:spMkLst>
        </pc:spChg>
        <pc:spChg chg="add del">
          <ac:chgData name="DaTonya Lewis" userId="de9ee030-3560-4056-84db-0b5ae76cc6c3" providerId="ADAL" clId="{25635905-491C-4BA0-AD67-7D69765B67AC}" dt="2024-11-12T19:34:34.845" v="1588" actId="26606"/>
          <ac:spMkLst>
            <pc:docMk/>
            <pc:sldMk cId="505788634" sldId="350"/>
            <ac:spMk id="10" creationId="{DCC231C8-C761-4B31-9B1C-C6D19248C6B3}"/>
          </ac:spMkLst>
        </pc:spChg>
        <pc:spChg chg="del">
          <ac:chgData name="DaTonya Lewis" userId="de9ee030-3560-4056-84db-0b5ae76cc6c3" providerId="ADAL" clId="{25635905-491C-4BA0-AD67-7D69765B67AC}" dt="2024-11-12T19:16:59.788" v="1389"/>
          <ac:spMkLst>
            <pc:docMk/>
            <pc:sldMk cId="505788634" sldId="350"/>
            <ac:spMk id="11" creationId="{256B2C21-A230-48C0-8DF1-C46611373C44}"/>
          </ac:spMkLst>
        </pc:spChg>
        <pc:spChg chg="add">
          <ac:chgData name="DaTonya Lewis" userId="de9ee030-3560-4056-84db-0b5ae76cc6c3" providerId="ADAL" clId="{25635905-491C-4BA0-AD67-7D69765B67AC}" dt="2024-11-12T19:34:34.845" v="1588" actId="26606"/>
          <ac:spMkLst>
            <pc:docMk/>
            <pc:sldMk cId="505788634" sldId="350"/>
            <ac:spMk id="12" creationId="{2659FDB4-FCBE-4A89-B46D-43D4FA54464D}"/>
          </ac:spMkLst>
        </pc:spChg>
        <pc:spChg chg="del">
          <ac:chgData name="DaTonya Lewis" userId="de9ee030-3560-4056-84db-0b5ae76cc6c3" providerId="ADAL" clId="{25635905-491C-4BA0-AD67-7D69765B67AC}" dt="2024-11-12T19:16:59.788" v="1389"/>
          <ac:spMkLst>
            <pc:docMk/>
            <pc:sldMk cId="505788634" sldId="350"/>
            <ac:spMk id="13" creationId="{3847E18C-932D-4C95-AABA-FEC7C9499AD7}"/>
          </ac:spMkLst>
        </pc:spChg>
        <pc:spChg chg="del">
          <ac:chgData name="DaTonya Lewis" userId="de9ee030-3560-4056-84db-0b5ae76cc6c3" providerId="ADAL" clId="{25635905-491C-4BA0-AD67-7D69765B67AC}" dt="2024-11-12T19:16:59.788" v="1389"/>
          <ac:spMkLst>
            <pc:docMk/>
            <pc:sldMk cId="505788634" sldId="350"/>
            <ac:spMk id="15" creationId="{3150CB11-0C61-439E-910F-5787759E72A0}"/>
          </ac:spMkLst>
        </pc:spChg>
        <pc:spChg chg="del">
          <ac:chgData name="DaTonya Lewis" userId="de9ee030-3560-4056-84db-0b5ae76cc6c3" providerId="ADAL" clId="{25635905-491C-4BA0-AD67-7D69765B67AC}" dt="2024-11-12T19:16:59.788" v="1389"/>
          <ac:spMkLst>
            <pc:docMk/>
            <pc:sldMk cId="505788634" sldId="350"/>
            <ac:spMk id="17" creationId="{43F8A58B-5155-44CE-A5FF-7647B47D0A7A}"/>
          </ac:spMkLst>
        </pc:spChg>
        <pc:spChg chg="del">
          <ac:chgData name="DaTonya Lewis" userId="de9ee030-3560-4056-84db-0b5ae76cc6c3" providerId="ADAL" clId="{25635905-491C-4BA0-AD67-7D69765B67AC}" dt="2024-11-12T19:16:59.788" v="1389"/>
          <ac:spMkLst>
            <pc:docMk/>
            <pc:sldMk cId="505788634" sldId="350"/>
            <ac:spMk id="19" creationId="{443F2ACA-E6D6-4028-82DD-F03C262D5DE6}"/>
          </ac:spMkLst>
        </pc:spChg>
        <pc:graphicFrameChg chg="mod modGraphic">
          <ac:chgData name="DaTonya Lewis" userId="de9ee030-3560-4056-84db-0b5ae76cc6c3" providerId="ADAL" clId="{25635905-491C-4BA0-AD67-7D69765B67AC}" dt="2024-11-12T19:34:48.883" v="1589" actId="207"/>
          <ac:graphicFrameMkLst>
            <pc:docMk/>
            <pc:sldMk cId="505788634" sldId="350"/>
            <ac:graphicFrameMk id="5" creationId="{3F7BF5BB-C37B-58B9-93D3-B4EA175220F4}"/>
          </ac:graphicFrameMkLst>
        </pc:graphicFrameChg>
        <pc:cxnChg chg="add">
          <ac:chgData name="DaTonya Lewis" userId="de9ee030-3560-4056-84db-0b5ae76cc6c3" providerId="ADAL" clId="{25635905-491C-4BA0-AD67-7D69765B67AC}" dt="2024-11-12T19:34:34.845" v="1588" actId="26606"/>
          <ac:cxnSpMkLst>
            <pc:docMk/>
            <pc:sldMk cId="505788634" sldId="350"/>
            <ac:cxnSpMk id="14" creationId="{C8F51B3F-8331-4E4A-AE96-D47B1006EEAD}"/>
          </ac:cxnSpMkLst>
        </pc:cxnChg>
      </pc:sldChg>
      <pc:sldChg chg="addSp delSp modSp new mod setBg">
        <pc:chgData name="DaTonya Lewis" userId="de9ee030-3560-4056-84db-0b5ae76cc6c3" providerId="ADAL" clId="{25635905-491C-4BA0-AD67-7D69765B67AC}" dt="2024-11-13T13:54:24.863" v="2496" actId="20577"/>
        <pc:sldMkLst>
          <pc:docMk/>
          <pc:sldMk cId="2510820732" sldId="351"/>
        </pc:sldMkLst>
        <pc:spChg chg="del">
          <ac:chgData name="DaTonya Lewis" userId="de9ee030-3560-4056-84db-0b5ae76cc6c3" providerId="ADAL" clId="{25635905-491C-4BA0-AD67-7D69765B67AC}" dt="2024-11-12T19:21:56.515" v="1425"/>
          <ac:spMkLst>
            <pc:docMk/>
            <pc:sldMk cId="2510820732" sldId="351"/>
            <ac:spMk id="2" creationId="{69DE0530-4116-43C5-D6B2-016714665792}"/>
          </ac:spMkLst>
        </pc:spChg>
        <pc:spChg chg="del">
          <ac:chgData name="DaTonya Lewis" userId="de9ee030-3560-4056-84db-0b5ae76cc6c3" providerId="ADAL" clId="{25635905-491C-4BA0-AD67-7D69765B67AC}" dt="2024-11-12T19:22:43.487" v="1428"/>
          <ac:spMkLst>
            <pc:docMk/>
            <pc:sldMk cId="2510820732" sldId="351"/>
            <ac:spMk id="3" creationId="{80622541-943F-8A53-B87B-C5A57105A969}"/>
          </ac:spMkLst>
        </pc:spChg>
        <pc:spChg chg="del mod ord">
          <ac:chgData name="DaTonya Lewis" userId="de9ee030-3560-4056-84db-0b5ae76cc6c3" providerId="ADAL" clId="{25635905-491C-4BA0-AD67-7D69765B67AC}" dt="2024-11-12T19:27:10.585" v="1505" actId="478"/>
          <ac:spMkLst>
            <pc:docMk/>
            <pc:sldMk cId="2510820732" sldId="351"/>
            <ac:spMk id="4" creationId="{BD2A4758-EF53-9950-48FD-9BD20707D311}"/>
          </ac:spMkLst>
        </pc:spChg>
        <pc:spChg chg="mod">
          <ac:chgData name="DaTonya Lewis" userId="de9ee030-3560-4056-84db-0b5ae76cc6c3" providerId="ADAL" clId="{25635905-491C-4BA0-AD67-7D69765B67AC}" dt="2024-11-12T21:19:49.596" v="2180" actId="14100"/>
          <ac:spMkLst>
            <pc:docMk/>
            <pc:sldMk cId="2510820732" sldId="351"/>
            <ac:spMk id="5" creationId="{736876C0-0800-ABE9-5F0D-FF39E298BB37}"/>
          </ac:spMkLst>
        </pc:spChg>
        <pc:spChg chg="mod ord">
          <ac:chgData name="DaTonya Lewis" userId="de9ee030-3560-4056-84db-0b5ae76cc6c3" providerId="ADAL" clId="{25635905-491C-4BA0-AD67-7D69765B67AC}" dt="2024-11-12T19:26:15.832" v="1499" actId="20577"/>
          <ac:spMkLst>
            <pc:docMk/>
            <pc:sldMk cId="2510820732" sldId="351"/>
            <ac:spMk id="6" creationId="{1D32955B-BD48-86EC-34C0-188D6C8EC6AA}"/>
          </ac:spMkLst>
        </pc:spChg>
        <pc:spChg chg="add del mod">
          <ac:chgData name="DaTonya Lewis" userId="de9ee030-3560-4056-84db-0b5ae76cc6c3" providerId="ADAL" clId="{25635905-491C-4BA0-AD67-7D69765B67AC}" dt="2024-11-12T19:23:59.279" v="1434" actId="478"/>
          <ac:spMkLst>
            <pc:docMk/>
            <pc:sldMk cId="2510820732" sldId="351"/>
            <ac:spMk id="10" creationId="{CA7521F6-EE2B-6869-DC52-00CF401CADB4}"/>
          </ac:spMkLst>
        </pc:spChg>
        <pc:spChg chg="add mod">
          <ac:chgData name="DaTonya Lewis" userId="de9ee030-3560-4056-84db-0b5ae76cc6c3" providerId="ADAL" clId="{25635905-491C-4BA0-AD67-7D69765B67AC}" dt="2024-11-13T13:54:24.863" v="2496" actId="20577"/>
          <ac:spMkLst>
            <pc:docMk/>
            <pc:sldMk cId="2510820732" sldId="351"/>
            <ac:spMk id="12" creationId="{11EED6FE-780B-73C0-ECA0-D244E86D8E9F}"/>
          </ac:spMkLst>
        </pc:spChg>
        <pc:spChg chg="add del">
          <ac:chgData name="DaTonya Lewis" userId="de9ee030-3560-4056-84db-0b5ae76cc6c3" providerId="ADAL" clId="{25635905-491C-4BA0-AD67-7D69765B67AC}" dt="2024-11-12T19:24:22.780" v="1438" actId="26606"/>
          <ac:spMkLst>
            <pc:docMk/>
            <pc:sldMk cId="2510820732" sldId="351"/>
            <ac:spMk id="13" creationId="{99ED5833-B85B-4103-8A3B-CAB0308E6C15}"/>
          </ac:spMkLst>
        </pc:spChg>
        <pc:spChg chg="add del">
          <ac:chgData name="DaTonya Lewis" userId="de9ee030-3560-4056-84db-0b5ae76cc6c3" providerId="ADAL" clId="{25635905-491C-4BA0-AD67-7D69765B67AC}" dt="2024-11-12T19:26:58.770" v="1504" actId="26606"/>
          <ac:spMkLst>
            <pc:docMk/>
            <pc:sldMk cId="2510820732" sldId="351"/>
            <ac:spMk id="15" creationId="{69D47016-023F-44BD-981C-50E7A10A6609}"/>
          </ac:spMkLst>
        </pc:spChg>
        <pc:spChg chg="add del">
          <ac:chgData name="DaTonya Lewis" userId="de9ee030-3560-4056-84db-0b5ae76cc6c3" providerId="ADAL" clId="{25635905-491C-4BA0-AD67-7D69765B67AC}" dt="2024-11-12T19:26:58.770" v="1504" actId="26606"/>
          <ac:spMkLst>
            <pc:docMk/>
            <pc:sldMk cId="2510820732" sldId="351"/>
            <ac:spMk id="17" creationId="{6D8B37B0-0682-433E-BC8D-498C04ABD9A7}"/>
          </ac:spMkLst>
        </pc:spChg>
        <pc:spChg chg="add del">
          <ac:chgData name="DaTonya Lewis" userId="de9ee030-3560-4056-84db-0b5ae76cc6c3" providerId="ADAL" clId="{25635905-491C-4BA0-AD67-7D69765B67AC}" dt="2024-11-12T19:33:43.584" v="1575" actId="26606"/>
          <ac:spMkLst>
            <pc:docMk/>
            <pc:sldMk cId="2510820732" sldId="351"/>
            <ac:spMk id="22" creationId="{9D25F302-27C5-414F-97F8-6EA0A6C028BA}"/>
          </ac:spMkLst>
        </pc:spChg>
        <pc:spChg chg="add del">
          <ac:chgData name="DaTonya Lewis" userId="de9ee030-3560-4056-84db-0b5ae76cc6c3" providerId="ADAL" clId="{25635905-491C-4BA0-AD67-7D69765B67AC}" dt="2024-11-12T19:33:43.584" v="1575" actId="26606"/>
          <ac:spMkLst>
            <pc:docMk/>
            <pc:sldMk cId="2510820732" sldId="351"/>
            <ac:spMk id="24" creationId="{830A36F8-48C2-4842-A87B-8CE8DF4E7FD2}"/>
          </ac:spMkLst>
        </pc:spChg>
        <pc:spChg chg="add del">
          <ac:chgData name="DaTonya Lewis" userId="de9ee030-3560-4056-84db-0b5ae76cc6c3" providerId="ADAL" clId="{25635905-491C-4BA0-AD67-7D69765B67AC}" dt="2024-11-12T19:33:43.584" v="1575" actId="26606"/>
          <ac:spMkLst>
            <pc:docMk/>
            <pc:sldMk cId="2510820732" sldId="351"/>
            <ac:spMk id="26" creationId="{7F488E8B-4E1E-4402-8935-D4E6C02615C7}"/>
          </ac:spMkLst>
        </pc:spChg>
        <pc:spChg chg="add">
          <ac:chgData name="DaTonya Lewis" userId="de9ee030-3560-4056-84db-0b5ae76cc6c3" providerId="ADAL" clId="{25635905-491C-4BA0-AD67-7D69765B67AC}" dt="2024-11-12T19:33:43.584" v="1575" actId="26606"/>
          <ac:spMkLst>
            <pc:docMk/>
            <pc:sldMk cId="2510820732" sldId="351"/>
            <ac:spMk id="31" creationId="{F35DB090-93B5-4581-8D71-BB3839684BFF}"/>
          </ac:spMkLst>
        </pc:spChg>
        <pc:spChg chg="add">
          <ac:chgData name="DaTonya Lewis" userId="de9ee030-3560-4056-84db-0b5ae76cc6c3" providerId="ADAL" clId="{25635905-491C-4BA0-AD67-7D69765B67AC}" dt="2024-11-12T19:33:43.584" v="1575" actId="26606"/>
          <ac:spMkLst>
            <pc:docMk/>
            <pc:sldMk cId="2510820732" sldId="351"/>
            <ac:spMk id="33" creationId="{A0DE92DF-4769-4DE9-93FD-EE31271850CA}"/>
          </ac:spMkLst>
        </pc:spChg>
        <pc:picChg chg="add mod ord">
          <ac:chgData name="DaTonya Lewis" userId="de9ee030-3560-4056-84db-0b5ae76cc6c3" providerId="ADAL" clId="{25635905-491C-4BA0-AD67-7D69765B67AC}" dt="2024-11-12T19:34:08.849" v="1584" actId="14100"/>
          <ac:picMkLst>
            <pc:docMk/>
            <pc:sldMk cId="2510820732" sldId="351"/>
            <ac:picMk id="7" creationId="{44FEB558-43A2-13B8-1D07-555755465FB4}"/>
          </ac:picMkLst>
        </pc:picChg>
        <pc:picChg chg="add mod ord">
          <ac:chgData name="DaTonya Lewis" userId="de9ee030-3560-4056-84db-0b5ae76cc6c3" providerId="ADAL" clId="{25635905-491C-4BA0-AD67-7D69765B67AC}" dt="2024-11-12T19:34:05.051" v="1583" actId="14100"/>
          <ac:picMkLst>
            <pc:docMk/>
            <pc:sldMk cId="2510820732" sldId="351"/>
            <ac:picMk id="8" creationId="{3FFE7894-8473-637D-1495-82181BC9A274}"/>
          </ac:picMkLst>
        </pc:picChg>
      </pc:sldChg>
      <pc:sldChg chg="addSp delSp modSp add mod setBg delDesignElem">
        <pc:chgData name="DaTonya Lewis" userId="de9ee030-3560-4056-84db-0b5ae76cc6c3" providerId="ADAL" clId="{25635905-491C-4BA0-AD67-7D69765B67AC}" dt="2024-11-12T19:33:18.760" v="1574" actId="26606"/>
        <pc:sldMkLst>
          <pc:docMk/>
          <pc:sldMk cId="2298616264" sldId="352"/>
        </pc:sldMkLst>
        <pc:spChg chg="mod">
          <ac:chgData name="DaTonya Lewis" userId="de9ee030-3560-4056-84db-0b5ae76cc6c3" providerId="ADAL" clId="{25635905-491C-4BA0-AD67-7D69765B67AC}" dt="2024-11-12T19:33:18.760" v="1574" actId="26606"/>
          <ac:spMkLst>
            <pc:docMk/>
            <pc:sldMk cId="2298616264" sldId="352"/>
            <ac:spMk id="2" creationId="{CAB1BCE6-01AC-04EF-BECB-269C39854980}"/>
          </ac:spMkLst>
        </pc:spChg>
        <pc:spChg chg="del">
          <ac:chgData name="DaTonya Lewis" userId="de9ee030-3560-4056-84db-0b5ae76cc6c3" providerId="ADAL" clId="{25635905-491C-4BA0-AD67-7D69765B67AC}" dt="2024-11-12T19:18:21.190" v="1402"/>
          <ac:spMkLst>
            <pc:docMk/>
            <pc:sldMk cId="2298616264" sldId="352"/>
            <ac:spMk id="9" creationId="{2E442304-DDBD-4F7B-8017-36BCC863FB40}"/>
          </ac:spMkLst>
        </pc:spChg>
        <pc:spChg chg="add del">
          <ac:chgData name="DaTonya Lewis" userId="de9ee030-3560-4056-84db-0b5ae76cc6c3" providerId="ADAL" clId="{25635905-491C-4BA0-AD67-7D69765B67AC}" dt="2024-11-12T19:32:36.631" v="1562" actId="26606"/>
          <ac:spMkLst>
            <pc:docMk/>
            <pc:sldMk cId="2298616264" sldId="352"/>
            <ac:spMk id="10" creationId="{DCC231C8-C761-4B31-9B1C-C6D19248C6B3}"/>
          </ac:spMkLst>
        </pc:spChg>
        <pc:spChg chg="del">
          <ac:chgData name="DaTonya Lewis" userId="de9ee030-3560-4056-84db-0b5ae76cc6c3" providerId="ADAL" clId="{25635905-491C-4BA0-AD67-7D69765B67AC}" dt="2024-11-12T19:18:21.190" v="1402"/>
          <ac:spMkLst>
            <pc:docMk/>
            <pc:sldMk cId="2298616264" sldId="352"/>
            <ac:spMk id="11" creationId="{5E107275-3853-46FD-A241-DE4355A42675}"/>
          </ac:spMkLst>
        </pc:spChg>
        <pc:spChg chg="add del">
          <ac:chgData name="DaTonya Lewis" userId="de9ee030-3560-4056-84db-0b5ae76cc6c3" providerId="ADAL" clId="{25635905-491C-4BA0-AD67-7D69765B67AC}" dt="2024-11-12T19:32:54.449" v="1568" actId="26606"/>
          <ac:spMkLst>
            <pc:docMk/>
            <pc:sldMk cId="2298616264" sldId="352"/>
            <ac:spMk id="12" creationId="{E10650BA-D090-4A23-98E3-B48BBAEA9201}"/>
          </ac:spMkLst>
        </pc:spChg>
        <pc:spChg chg="add del">
          <ac:chgData name="DaTonya Lewis" userId="de9ee030-3560-4056-84db-0b5ae76cc6c3" providerId="ADAL" clId="{25635905-491C-4BA0-AD67-7D69765B67AC}" dt="2024-11-12T19:33:18.760" v="1574" actId="26606"/>
          <ac:spMkLst>
            <pc:docMk/>
            <pc:sldMk cId="2298616264" sldId="352"/>
            <ac:spMk id="23" creationId="{E10650BA-D090-4A23-98E3-B48BBAEA9201}"/>
          </ac:spMkLst>
        </pc:spChg>
        <pc:spChg chg="add del">
          <ac:chgData name="DaTonya Lewis" userId="de9ee030-3560-4056-84db-0b5ae76cc6c3" providerId="ADAL" clId="{25635905-491C-4BA0-AD67-7D69765B67AC}" dt="2024-11-12T19:33:18.735" v="1573" actId="26606"/>
          <ac:spMkLst>
            <pc:docMk/>
            <pc:sldMk cId="2298616264" sldId="352"/>
            <ac:spMk id="35" creationId="{E10650BA-D090-4A23-98E3-B48BBAEA9201}"/>
          </ac:spMkLst>
        </pc:spChg>
        <pc:spChg chg="add">
          <ac:chgData name="DaTonya Lewis" userId="de9ee030-3560-4056-84db-0b5ae76cc6c3" providerId="ADAL" clId="{25635905-491C-4BA0-AD67-7D69765B67AC}" dt="2024-11-12T19:33:18.760" v="1574" actId="26606"/>
          <ac:spMkLst>
            <pc:docMk/>
            <pc:sldMk cId="2298616264" sldId="352"/>
            <ac:spMk id="44" creationId="{E10650BA-D090-4A23-98E3-B48BBAEA9201}"/>
          </ac:spMkLst>
        </pc:spChg>
        <pc:grpChg chg="add del">
          <ac:chgData name="DaTonya Lewis" userId="de9ee030-3560-4056-84db-0b5ae76cc6c3" providerId="ADAL" clId="{25635905-491C-4BA0-AD67-7D69765B67AC}" dt="2024-11-12T19:32:54.449" v="1568" actId="26606"/>
          <ac:grpSpMkLst>
            <pc:docMk/>
            <pc:sldMk cId="2298616264" sldId="352"/>
            <ac:grpSpMk id="13" creationId="{FFB939B9-73CE-4644-87BB-72AEBF001142}"/>
          </ac:grpSpMkLst>
        </pc:grpChg>
        <pc:grpChg chg="add del">
          <ac:chgData name="DaTonya Lewis" userId="de9ee030-3560-4056-84db-0b5ae76cc6c3" providerId="ADAL" clId="{25635905-491C-4BA0-AD67-7D69765B67AC}" dt="2024-11-12T19:33:18.760" v="1574" actId="26606"/>
          <ac:grpSpMkLst>
            <pc:docMk/>
            <pc:sldMk cId="2298616264" sldId="352"/>
            <ac:grpSpMk id="25" creationId="{FFB939B9-73CE-4644-87BB-72AEBF001142}"/>
          </ac:grpSpMkLst>
        </pc:grpChg>
        <pc:grpChg chg="add del">
          <ac:chgData name="DaTonya Lewis" userId="de9ee030-3560-4056-84db-0b5ae76cc6c3" providerId="ADAL" clId="{25635905-491C-4BA0-AD67-7D69765B67AC}" dt="2024-11-12T19:33:18.735" v="1573" actId="26606"/>
          <ac:grpSpMkLst>
            <pc:docMk/>
            <pc:sldMk cId="2298616264" sldId="352"/>
            <ac:grpSpMk id="37" creationId="{FFB939B9-73CE-4644-87BB-72AEBF001142}"/>
          </ac:grpSpMkLst>
        </pc:grpChg>
        <pc:grpChg chg="add">
          <ac:chgData name="DaTonya Lewis" userId="de9ee030-3560-4056-84db-0b5ae76cc6c3" providerId="ADAL" clId="{25635905-491C-4BA0-AD67-7D69765B67AC}" dt="2024-11-12T19:33:18.760" v="1574" actId="26606"/>
          <ac:grpSpMkLst>
            <pc:docMk/>
            <pc:sldMk cId="2298616264" sldId="352"/>
            <ac:grpSpMk id="45" creationId="{FFB939B9-73CE-4644-87BB-72AEBF001142}"/>
          </ac:grpSpMkLst>
        </pc:grpChg>
        <pc:graphicFrameChg chg="mod modGraphic">
          <ac:chgData name="DaTonya Lewis" userId="de9ee030-3560-4056-84db-0b5ae76cc6c3" providerId="ADAL" clId="{25635905-491C-4BA0-AD67-7D69765B67AC}" dt="2024-11-12T19:33:18.760" v="1574" actId="26606"/>
          <ac:graphicFrameMkLst>
            <pc:docMk/>
            <pc:sldMk cId="2298616264" sldId="352"/>
            <ac:graphicFrameMk id="5" creationId="{90BE5EA2-DE19-8D98-4785-1A66DD36EF97}"/>
          </ac:graphicFrameMkLst>
        </pc:graphicFrameChg>
        <pc:picChg chg="add mod">
          <ac:chgData name="DaTonya Lewis" userId="de9ee030-3560-4056-84db-0b5ae76cc6c3" providerId="ADAL" clId="{25635905-491C-4BA0-AD67-7D69765B67AC}" dt="2024-11-12T19:32:54.449" v="1568" actId="26606"/>
          <ac:picMkLst>
            <pc:docMk/>
            <pc:sldMk cId="2298616264" sldId="352"/>
            <ac:picMk id="7" creationId="{6A9DF57C-3CB1-048B-56AD-351CF2AA0C13}"/>
          </ac:picMkLst>
        </pc:picChg>
      </pc:sldChg>
      <pc:sldChg chg="addSp delSp modSp new mod ord setBg modClrScheme chgLayout">
        <pc:chgData name="DaTonya Lewis" userId="de9ee030-3560-4056-84db-0b5ae76cc6c3" providerId="ADAL" clId="{25635905-491C-4BA0-AD67-7D69765B67AC}" dt="2024-11-13T12:55:21.890" v="2183"/>
        <pc:sldMkLst>
          <pc:docMk/>
          <pc:sldMk cId="694305021" sldId="353"/>
        </pc:sldMkLst>
        <pc:spChg chg="del mod ord">
          <ac:chgData name="DaTonya Lewis" userId="de9ee030-3560-4056-84db-0b5ae76cc6c3" providerId="ADAL" clId="{25635905-491C-4BA0-AD67-7D69765B67AC}" dt="2024-11-12T19:47:23.827" v="1947" actId="700"/>
          <ac:spMkLst>
            <pc:docMk/>
            <pc:sldMk cId="694305021" sldId="353"/>
            <ac:spMk id="2" creationId="{36583A51-FA39-D0EB-CC0A-3984D67C9494}"/>
          </ac:spMkLst>
        </pc:spChg>
        <pc:spChg chg="del">
          <ac:chgData name="DaTonya Lewis" userId="de9ee030-3560-4056-84db-0b5ae76cc6c3" providerId="ADAL" clId="{25635905-491C-4BA0-AD67-7D69765B67AC}" dt="2024-11-12T19:47:23.827" v="1947" actId="700"/>
          <ac:spMkLst>
            <pc:docMk/>
            <pc:sldMk cId="694305021" sldId="353"/>
            <ac:spMk id="3" creationId="{FD091CC3-392F-5B4F-8572-41DA7BAF0803}"/>
          </ac:spMkLst>
        </pc:spChg>
        <pc:spChg chg="add del mod ord">
          <ac:chgData name="DaTonya Lewis" userId="de9ee030-3560-4056-84db-0b5ae76cc6c3" providerId="ADAL" clId="{25635905-491C-4BA0-AD67-7D69765B67AC}" dt="2024-11-12T19:48:51.966" v="1973"/>
          <ac:spMkLst>
            <pc:docMk/>
            <pc:sldMk cId="694305021" sldId="353"/>
            <ac:spMk id="4" creationId="{422C58EB-F01B-7099-3C55-6D0F4007187A}"/>
          </ac:spMkLst>
        </pc:spChg>
        <pc:spChg chg="add del mod ord">
          <ac:chgData name="DaTonya Lewis" userId="de9ee030-3560-4056-84db-0b5ae76cc6c3" providerId="ADAL" clId="{25635905-491C-4BA0-AD67-7D69765B67AC}" dt="2024-11-12T19:48:30.608" v="1968"/>
          <ac:spMkLst>
            <pc:docMk/>
            <pc:sldMk cId="694305021" sldId="353"/>
            <ac:spMk id="5" creationId="{7EBB3AF8-3F5E-D984-AE97-33AA1DA3F3F7}"/>
          </ac:spMkLst>
        </pc:spChg>
        <pc:spChg chg="add mod ord">
          <ac:chgData name="DaTonya Lewis" userId="de9ee030-3560-4056-84db-0b5ae76cc6c3" providerId="ADAL" clId="{25635905-491C-4BA0-AD67-7D69765B67AC}" dt="2024-11-12T20:24:37.044" v="2145" actId="20577"/>
          <ac:spMkLst>
            <pc:docMk/>
            <pc:sldMk cId="694305021" sldId="353"/>
            <ac:spMk id="6" creationId="{12ADF40E-FAD2-4BC7-AF51-33356455857C}"/>
          </ac:spMkLst>
        </pc:spChg>
        <pc:spChg chg="add mod">
          <ac:chgData name="DaTonya Lewis" userId="de9ee030-3560-4056-84db-0b5ae76cc6c3" providerId="ADAL" clId="{25635905-491C-4BA0-AD67-7D69765B67AC}" dt="2024-11-12T19:49:41.444" v="1981" actId="26606"/>
          <ac:spMkLst>
            <pc:docMk/>
            <pc:sldMk cId="694305021" sldId="353"/>
            <ac:spMk id="7" creationId="{FB814274-FFD8-20DA-1F98-A6D5DDCD739F}"/>
          </ac:spMkLst>
        </pc:spChg>
        <pc:spChg chg="add del">
          <ac:chgData name="DaTonya Lewis" userId="de9ee030-3560-4056-84db-0b5ae76cc6c3" providerId="ADAL" clId="{25635905-491C-4BA0-AD67-7D69765B67AC}" dt="2024-11-12T19:49:41.444" v="1981" actId="26606"/>
          <ac:spMkLst>
            <pc:docMk/>
            <pc:sldMk cId="694305021" sldId="353"/>
            <ac:spMk id="14" creationId="{59A309A7-1751-4ABE-A3C1-EEC40366AD89}"/>
          </ac:spMkLst>
        </pc:spChg>
        <pc:spChg chg="add del">
          <ac:chgData name="DaTonya Lewis" userId="de9ee030-3560-4056-84db-0b5ae76cc6c3" providerId="ADAL" clId="{25635905-491C-4BA0-AD67-7D69765B67AC}" dt="2024-11-12T19:49:41.444" v="1981" actId="26606"/>
          <ac:spMkLst>
            <pc:docMk/>
            <pc:sldMk cId="694305021" sldId="353"/>
            <ac:spMk id="16" creationId="{967D8EB6-EAE1-4F9C-B398-83321E287204}"/>
          </ac:spMkLst>
        </pc:spChg>
        <pc:spChg chg="add">
          <ac:chgData name="DaTonya Lewis" userId="de9ee030-3560-4056-84db-0b5ae76cc6c3" providerId="ADAL" clId="{25635905-491C-4BA0-AD67-7D69765B67AC}" dt="2024-11-12T19:49:41.444" v="1981" actId="26606"/>
          <ac:spMkLst>
            <pc:docMk/>
            <pc:sldMk cId="694305021" sldId="353"/>
            <ac:spMk id="21" creationId="{1CD81A2A-6ED4-4EF4-A14C-912D31E14800}"/>
          </ac:spMkLst>
        </pc:spChg>
        <pc:spChg chg="add">
          <ac:chgData name="DaTonya Lewis" userId="de9ee030-3560-4056-84db-0b5ae76cc6c3" providerId="ADAL" clId="{25635905-491C-4BA0-AD67-7D69765B67AC}" dt="2024-11-12T19:49:41.444" v="1981" actId="26606"/>
          <ac:spMkLst>
            <pc:docMk/>
            <pc:sldMk cId="694305021" sldId="353"/>
            <ac:spMk id="23" creationId="{1661932C-CA15-4E17-B115-FAE7CBEE4789}"/>
          </ac:spMkLst>
        </pc:spChg>
        <pc:spChg chg="add">
          <ac:chgData name="DaTonya Lewis" userId="de9ee030-3560-4056-84db-0b5ae76cc6c3" providerId="ADAL" clId="{25635905-491C-4BA0-AD67-7D69765B67AC}" dt="2024-11-12T19:49:41.444" v="1981" actId="26606"/>
          <ac:spMkLst>
            <pc:docMk/>
            <pc:sldMk cId="694305021" sldId="353"/>
            <ac:spMk id="25" creationId="{8590ADD5-9383-4D3D-9047-3DA2593CCB5D}"/>
          </ac:spMkLst>
        </pc:spChg>
        <pc:spChg chg="add">
          <ac:chgData name="DaTonya Lewis" userId="de9ee030-3560-4056-84db-0b5ae76cc6c3" providerId="ADAL" clId="{25635905-491C-4BA0-AD67-7D69765B67AC}" dt="2024-11-12T19:49:41.444" v="1981" actId="26606"/>
          <ac:spMkLst>
            <pc:docMk/>
            <pc:sldMk cId="694305021" sldId="353"/>
            <ac:spMk id="27" creationId="{DABE3E45-88CF-45D8-8D40-C773324D93F6}"/>
          </ac:spMkLst>
        </pc:spChg>
        <pc:spChg chg="add">
          <ac:chgData name="DaTonya Lewis" userId="de9ee030-3560-4056-84db-0b5ae76cc6c3" providerId="ADAL" clId="{25635905-491C-4BA0-AD67-7D69765B67AC}" dt="2024-11-12T19:49:41.444" v="1981" actId="26606"/>
          <ac:spMkLst>
            <pc:docMk/>
            <pc:sldMk cId="694305021" sldId="353"/>
            <ac:spMk id="31" creationId="{B91ECDA9-56DC-4270-8F33-01C5637B8CEB}"/>
          </ac:spMkLst>
        </pc:spChg>
        <pc:spChg chg="add">
          <ac:chgData name="DaTonya Lewis" userId="de9ee030-3560-4056-84db-0b5ae76cc6c3" providerId="ADAL" clId="{25635905-491C-4BA0-AD67-7D69765B67AC}" dt="2024-11-12T19:49:41.444" v="1981" actId="26606"/>
          <ac:spMkLst>
            <pc:docMk/>
            <pc:sldMk cId="694305021" sldId="353"/>
            <ac:spMk id="33" creationId="{75F47824-961D-465D-84F9-EAE11BC6173B}"/>
          </ac:spMkLst>
        </pc:spChg>
        <pc:spChg chg="add">
          <ac:chgData name="DaTonya Lewis" userId="de9ee030-3560-4056-84db-0b5ae76cc6c3" providerId="ADAL" clId="{25635905-491C-4BA0-AD67-7D69765B67AC}" dt="2024-11-12T19:49:41.444" v="1981" actId="26606"/>
          <ac:spMkLst>
            <pc:docMk/>
            <pc:sldMk cId="694305021" sldId="353"/>
            <ac:spMk id="35" creationId="{FEC9DA3E-C1D7-472D-B7C0-F71AE41FBA23}"/>
          </ac:spMkLst>
        </pc:spChg>
        <pc:picChg chg="add mod">
          <ac:chgData name="DaTonya Lewis" userId="de9ee030-3560-4056-84db-0b5ae76cc6c3" providerId="ADAL" clId="{25635905-491C-4BA0-AD67-7D69765B67AC}" dt="2024-11-12T19:49:41.444" v="1981" actId="26606"/>
          <ac:picMkLst>
            <pc:docMk/>
            <pc:sldMk cId="694305021" sldId="353"/>
            <ac:picMk id="11" creationId="{C605BCD2-2839-5B05-6F7E-64470DB22786}"/>
          </ac:picMkLst>
        </pc:picChg>
        <pc:cxnChg chg="add">
          <ac:chgData name="DaTonya Lewis" userId="de9ee030-3560-4056-84db-0b5ae76cc6c3" providerId="ADAL" clId="{25635905-491C-4BA0-AD67-7D69765B67AC}" dt="2024-11-12T19:49:41.444" v="1981" actId="26606"/>
          <ac:cxnSpMkLst>
            <pc:docMk/>
            <pc:sldMk cId="694305021" sldId="353"/>
            <ac:cxnSpMk id="29" creationId="{49CD1692-827B-4C8D-B4A1-134FD04CF45C}"/>
          </ac:cxnSpMkLst>
        </pc:cxnChg>
      </pc:sldChg>
      <pc:sldChg chg="addSp delSp modSp new mod setBg">
        <pc:chgData name="DaTonya Lewis" userId="de9ee030-3560-4056-84db-0b5ae76cc6c3" providerId="ADAL" clId="{25635905-491C-4BA0-AD67-7D69765B67AC}" dt="2024-11-13T13:00:15.591" v="2218" actId="26606"/>
        <pc:sldMkLst>
          <pc:docMk/>
          <pc:sldMk cId="422097638" sldId="354"/>
        </pc:sldMkLst>
        <pc:spChg chg="del mod ord">
          <ac:chgData name="DaTonya Lewis" userId="de9ee030-3560-4056-84db-0b5ae76cc6c3" providerId="ADAL" clId="{25635905-491C-4BA0-AD67-7D69765B67AC}" dt="2024-11-13T13:00:15.591" v="2218" actId="26606"/>
          <ac:spMkLst>
            <pc:docMk/>
            <pc:sldMk cId="422097638" sldId="354"/>
            <ac:spMk id="2" creationId="{41A9185E-E964-78DD-AF3A-84543570356C}"/>
          </ac:spMkLst>
        </pc:spChg>
        <pc:spChg chg="mod">
          <ac:chgData name="DaTonya Lewis" userId="de9ee030-3560-4056-84db-0b5ae76cc6c3" providerId="ADAL" clId="{25635905-491C-4BA0-AD67-7D69765B67AC}" dt="2024-11-13T13:00:15.591" v="2218" actId="26606"/>
          <ac:spMkLst>
            <pc:docMk/>
            <pc:sldMk cId="422097638" sldId="354"/>
            <ac:spMk id="3" creationId="{A869323D-2EB8-AEE1-10D9-8C723E020AEF}"/>
          </ac:spMkLst>
        </pc:spChg>
        <pc:spChg chg="add del">
          <ac:chgData name="DaTonya Lewis" userId="de9ee030-3560-4056-84db-0b5ae76cc6c3" providerId="ADAL" clId="{25635905-491C-4BA0-AD67-7D69765B67AC}" dt="2024-11-13T13:00:15.591" v="2218" actId="26606"/>
          <ac:spMkLst>
            <pc:docMk/>
            <pc:sldMk cId="422097638" sldId="354"/>
            <ac:spMk id="8" creationId="{907EF6B7-1338-4443-8C46-6A318D952DFD}"/>
          </ac:spMkLst>
        </pc:spChg>
        <pc:spChg chg="add del">
          <ac:chgData name="DaTonya Lewis" userId="de9ee030-3560-4056-84db-0b5ae76cc6c3" providerId="ADAL" clId="{25635905-491C-4BA0-AD67-7D69765B67AC}" dt="2024-11-13T13:00:15.591" v="2218" actId="26606"/>
          <ac:spMkLst>
            <pc:docMk/>
            <pc:sldMk cId="422097638" sldId="354"/>
            <ac:spMk id="10" creationId="{DAAE4CDD-124C-4DCF-9584-B6033B545DD5}"/>
          </ac:spMkLst>
        </pc:spChg>
        <pc:spChg chg="add del">
          <ac:chgData name="DaTonya Lewis" userId="de9ee030-3560-4056-84db-0b5ae76cc6c3" providerId="ADAL" clId="{25635905-491C-4BA0-AD67-7D69765B67AC}" dt="2024-11-13T13:00:15.591" v="2218" actId="26606"/>
          <ac:spMkLst>
            <pc:docMk/>
            <pc:sldMk cId="422097638" sldId="354"/>
            <ac:spMk id="12" creationId="{081E4A58-353D-44AE-B2FC-2A74E2E400F7}"/>
          </ac:spMkLst>
        </pc:spChg>
        <pc:spChg chg="add">
          <ac:chgData name="DaTonya Lewis" userId="de9ee030-3560-4056-84db-0b5ae76cc6c3" providerId="ADAL" clId="{25635905-491C-4BA0-AD67-7D69765B67AC}" dt="2024-11-13T13:00:15.591" v="2218" actId="26606"/>
          <ac:spMkLst>
            <pc:docMk/>
            <pc:sldMk cId="422097638" sldId="354"/>
            <ac:spMk id="18" creationId="{CB49665F-0298-4449-8D2D-209989CB9EE3}"/>
          </ac:spMkLst>
        </pc:spChg>
        <pc:spChg chg="add">
          <ac:chgData name="DaTonya Lewis" userId="de9ee030-3560-4056-84db-0b5ae76cc6c3" providerId="ADAL" clId="{25635905-491C-4BA0-AD67-7D69765B67AC}" dt="2024-11-13T13:00:15.591" v="2218" actId="26606"/>
          <ac:spMkLst>
            <pc:docMk/>
            <pc:sldMk cId="422097638" sldId="354"/>
            <ac:spMk id="20" creationId="{A71EEC14-174A-46FA-B046-474750457130}"/>
          </ac:spMkLst>
        </pc:spChg>
        <pc:grpChg chg="add">
          <ac:chgData name="DaTonya Lewis" userId="de9ee030-3560-4056-84db-0b5ae76cc6c3" providerId="ADAL" clId="{25635905-491C-4BA0-AD67-7D69765B67AC}" dt="2024-11-13T13:00:15.591" v="2218" actId="26606"/>
          <ac:grpSpMkLst>
            <pc:docMk/>
            <pc:sldMk cId="422097638" sldId="354"/>
            <ac:grpSpMk id="22" creationId="{EEB6CB95-E653-4C6C-AE51-62FD848E8D5B}"/>
          </ac:grpSpMkLst>
        </pc:grpChg>
        <pc:grpChg chg="add">
          <ac:chgData name="DaTonya Lewis" userId="de9ee030-3560-4056-84db-0b5ae76cc6c3" providerId="ADAL" clId="{25635905-491C-4BA0-AD67-7D69765B67AC}" dt="2024-11-13T13:00:15.591" v="2218" actId="26606"/>
          <ac:grpSpMkLst>
            <pc:docMk/>
            <pc:sldMk cId="422097638" sldId="354"/>
            <ac:grpSpMk id="26" creationId="{43F5E015-E085-4624-B431-B42414448684}"/>
          </ac:grpSpMkLst>
        </pc:grpChg>
        <pc:graphicFrameChg chg="add">
          <ac:chgData name="DaTonya Lewis" userId="de9ee030-3560-4056-84db-0b5ae76cc6c3" providerId="ADAL" clId="{25635905-491C-4BA0-AD67-7D69765B67AC}" dt="2024-11-13T13:00:15.591" v="2218" actId="26606"/>
          <ac:graphicFrameMkLst>
            <pc:docMk/>
            <pc:sldMk cId="422097638" sldId="354"/>
            <ac:graphicFrameMk id="14" creationId="{7D3B1D56-6D75-883F-E154-BE64C8913869}"/>
          </ac:graphicFrameMkLst>
        </pc:graphicFrameChg>
      </pc:sldChg>
      <pc:sldChg chg="addSp delSp modSp new del mod modClrScheme chgLayout">
        <pc:chgData name="DaTonya Lewis" userId="de9ee030-3560-4056-84db-0b5ae76cc6c3" providerId="ADAL" clId="{25635905-491C-4BA0-AD67-7D69765B67AC}" dt="2024-11-12T19:53:58.777" v="2012" actId="47"/>
        <pc:sldMkLst>
          <pc:docMk/>
          <pc:sldMk cId="1324310119" sldId="354"/>
        </pc:sldMkLst>
        <pc:spChg chg="del mod ord">
          <ac:chgData name="DaTonya Lewis" userId="de9ee030-3560-4056-84db-0b5ae76cc6c3" providerId="ADAL" clId="{25635905-491C-4BA0-AD67-7D69765B67AC}" dt="2024-11-12T19:53:29.041" v="2010" actId="700"/>
          <ac:spMkLst>
            <pc:docMk/>
            <pc:sldMk cId="1324310119" sldId="354"/>
            <ac:spMk id="2" creationId="{94C28305-85A6-85E4-CC6C-4ED24D2B9137}"/>
          </ac:spMkLst>
        </pc:spChg>
        <pc:spChg chg="del">
          <ac:chgData name="DaTonya Lewis" userId="de9ee030-3560-4056-84db-0b5ae76cc6c3" providerId="ADAL" clId="{25635905-491C-4BA0-AD67-7D69765B67AC}" dt="2024-11-12T19:53:29.041" v="2010" actId="700"/>
          <ac:spMkLst>
            <pc:docMk/>
            <pc:sldMk cId="1324310119" sldId="354"/>
            <ac:spMk id="3" creationId="{21CB0726-7DD3-B7C1-0C4A-E990BCC62C66}"/>
          </ac:spMkLst>
        </pc:spChg>
        <pc:spChg chg="del">
          <ac:chgData name="DaTonya Lewis" userId="de9ee030-3560-4056-84db-0b5ae76cc6c3" providerId="ADAL" clId="{25635905-491C-4BA0-AD67-7D69765B67AC}" dt="2024-11-12T19:53:29.041" v="2010" actId="700"/>
          <ac:spMkLst>
            <pc:docMk/>
            <pc:sldMk cId="1324310119" sldId="354"/>
            <ac:spMk id="4" creationId="{28A9E0B7-4BC4-3C24-AC9E-558094A72F6B}"/>
          </ac:spMkLst>
        </pc:spChg>
        <pc:spChg chg="del mod ord">
          <ac:chgData name="DaTonya Lewis" userId="de9ee030-3560-4056-84db-0b5ae76cc6c3" providerId="ADAL" clId="{25635905-491C-4BA0-AD67-7D69765B67AC}" dt="2024-11-12T19:53:29.041" v="2010" actId="700"/>
          <ac:spMkLst>
            <pc:docMk/>
            <pc:sldMk cId="1324310119" sldId="354"/>
            <ac:spMk id="5" creationId="{E644A0F7-1808-3181-FDE7-77777B018164}"/>
          </ac:spMkLst>
        </pc:spChg>
        <pc:spChg chg="add mod ord">
          <ac:chgData name="DaTonya Lewis" userId="de9ee030-3560-4056-84db-0b5ae76cc6c3" providerId="ADAL" clId="{25635905-491C-4BA0-AD67-7D69765B67AC}" dt="2024-11-12T19:53:29.041" v="2010" actId="700"/>
          <ac:spMkLst>
            <pc:docMk/>
            <pc:sldMk cId="1324310119" sldId="354"/>
            <ac:spMk id="6" creationId="{069DD6BC-81AA-EACC-9641-A95EFE33F9A5}"/>
          </ac:spMkLst>
        </pc:spChg>
        <pc:spChg chg="add mod ord">
          <ac:chgData name="DaTonya Lewis" userId="de9ee030-3560-4056-84db-0b5ae76cc6c3" providerId="ADAL" clId="{25635905-491C-4BA0-AD67-7D69765B67AC}" dt="2024-11-12T19:53:29.041" v="2010" actId="700"/>
          <ac:spMkLst>
            <pc:docMk/>
            <pc:sldMk cId="1324310119" sldId="354"/>
            <ac:spMk id="7" creationId="{45B86A4E-FFAB-318C-EC71-2424A6B7228E}"/>
          </ac:spMkLst>
        </pc:spChg>
      </pc:sldChg>
      <pc:sldChg chg="addSp delSp modSp new mod setBg">
        <pc:chgData name="DaTonya Lewis" userId="de9ee030-3560-4056-84db-0b5ae76cc6c3" providerId="ADAL" clId="{25635905-491C-4BA0-AD67-7D69765B67AC}" dt="2024-11-13T13:10:18.524" v="2262" actId="26606"/>
        <pc:sldMkLst>
          <pc:docMk/>
          <pc:sldMk cId="933818050" sldId="355"/>
        </pc:sldMkLst>
        <pc:spChg chg="mod">
          <ac:chgData name="DaTonya Lewis" userId="de9ee030-3560-4056-84db-0b5ae76cc6c3" providerId="ADAL" clId="{25635905-491C-4BA0-AD67-7D69765B67AC}" dt="2024-11-13T13:10:18.524" v="2262" actId="26606"/>
          <ac:spMkLst>
            <pc:docMk/>
            <pc:sldMk cId="933818050" sldId="355"/>
            <ac:spMk id="2" creationId="{91D8E38E-2B28-0654-084C-0A2C29F0B9D2}"/>
          </ac:spMkLst>
        </pc:spChg>
        <pc:spChg chg="del mod">
          <ac:chgData name="DaTonya Lewis" userId="de9ee030-3560-4056-84db-0b5ae76cc6c3" providerId="ADAL" clId="{25635905-491C-4BA0-AD67-7D69765B67AC}" dt="2024-11-13T13:08:17.400" v="2224" actId="478"/>
          <ac:spMkLst>
            <pc:docMk/>
            <pc:sldMk cId="933818050" sldId="355"/>
            <ac:spMk id="3" creationId="{EF7210A5-123C-FCDC-3275-B05BAF191D92}"/>
          </ac:spMkLst>
        </pc:spChg>
        <pc:spChg chg="add del">
          <ac:chgData name="DaTonya Lewis" userId="de9ee030-3560-4056-84db-0b5ae76cc6c3" providerId="ADAL" clId="{25635905-491C-4BA0-AD67-7D69765B67AC}" dt="2024-11-13T13:08:22.084" v="2225" actId="26606"/>
          <ac:spMkLst>
            <pc:docMk/>
            <pc:sldMk cId="933818050" sldId="355"/>
            <ac:spMk id="8" creationId="{1BB867FF-FC45-48F7-8104-F89BE54909F1}"/>
          </ac:spMkLst>
        </pc:spChg>
        <pc:spChg chg="add del">
          <ac:chgData name="DaTonya Lewis" userId="de9ee030-3560-4056-84db-0b5ae76cc6c3" providerId="ADAL" clId="{25635905-491C-4BA0-AD67-7D69765B67AC}" dt="2024-11-13T13:08:22.084" v="2225" actId="26606"/>
          <ac:spMkLst>
            <pc:docMk/>
            <pc:sldMk cId="933818050" sldId="355"/>
            <ac:spMk id="10" creationId="{8BB56887-D0D5-4F0C-9E19-7247EB83C8B7}"/>
          </ac:spMkLst>
        </pc:spChg>
        <pc:spChg chg="add del">
          <ac:chgData name="DaTonya Lewis" userId="de9ee030-3560-4056-84db-0b5ae76cc6c3" providerId="ADAL" clId="{25635905-491C-4BA0-AD67-7D69765B67AC}" dt="2024-11-13T13:08:22.084" v="2225" actId="26606"/>
          <ac:spMkLst>
            <pc:docMk/>
            <pc:sldMk cId="933818050" sldId="355"/>
            <ac:spMk id="12" creationId="{081E4A58-353D-44AE-B2FC-2A74E2E400F7}"/>
          </ac:spMkLst>
        </pc:spChg>
        <pc:spChg chg="add del">
          <ac:chgData name="DaTonya Lewis" userId="de9ee030-3560-4056-84db-0b5ae76cc6c3" providerId="ADAL" clId="{25635905-491C-4BA0-AD67-7D69765B67AC}" dt="2024-11-13T13:10:18.524" v="2262" actId="26606"/>
          <ac:spMkLst>
            <pc:docMk/>
            <pc:sldMk cId="933818050" sldId="355"/>
            <ac:spMk id="17" creationId="{665DBBEF-238B-476B-96AB-8AAC3224ECEA}"/>
          </ac:spMkLst>
        </pc:spChg>
        <pc:spChg chg="add del">
          <ac:chgData name="DaTonya Lewis" userId="de9ee030-3560-4056-84db-0b5ae76cc6c3" providerId="ADAL" clId="{25635905-491C-4BA0-AD67-7D69765B67AC}" dt="2024-11-13T13:10:18.524" v="2262" actId="26606"/>
          <ac:spMkLst>
            <pc:docMk/>
            <pc:sldMk cId="933818050" sldId="355"/>
            <ac:spMk id="19" creationId="{3FCFB1DE-0B7E-48CC-BA90-B2AB0889F9D6}"/>
          </ac:spMkLst>
        </pc:spChg>
        <pc:spChg chg="add del">
          <ac:chgData name="DaTonya Lewis" userId="de9ee030-3560-4056-84db-0b5ae76cc6c3" providerId="ADAL" clId="{25635905-491C-4BA0-AD67-7D69765B67AC}" dt="2024-11-13T13:10:18.524" v="2262" actId="26606"/>
          <ac:spMkLst>
            <pc:docMk/>
            <pc:sldMk cId="933818050" sldId="355"/>
            <ac:spMk id="24" creationId="{BCC81228-CEA3-402B-B8E5-688F5BFA7876}"/>
          </ac:spMkLst>
        </pc:spChg>
        <pc:spChg chg="add del">
          <ac:chgData name="DaTonya Lewis" userId="de9ee030-3560-4056-84db-0b5ae76cc6c3" providerId="ADAL" clId="{25635905-491C-4BA0-AD67-7D69765B67AC}" dt="2024-11-13T13:10:18.524" v="2262" actId="26606"/>
          <ac:spMkLst>
            <pc:docMk/>
            <pc:sldMk cId="933818050" sldId="355"/>
            <ac:spMk id="26" creationId="{BC0916B8-FF7A-4ECB-9FD7-C7668658D9B4}"/>
          </ac:spMkLst>
        </pc:spChg>
        <pc:spChg chg="add del">
          <ac:chgData name="DaTonya Lewis" userId="de9ee030-3560-4056-84db-0b5ae76cc6c3" providerId="ADAL" clId="{25635905-491C-4BA0-AD67-7D69765B67AC}" dt="2024-11-13T13:10:18.524" v="2262" actId="26606"/>
          <ac:spMkLst>
            <pc:docMk/>
            <pc:sldMk cId="933818050" sldId="355"/>
            <ac:spMk id="28" creationId="{9DC011D4-C95F-4B2E-9A3C-A46DCDE956DC}"/>
          </ac:spMkLst>
        </pc:spChg>
        <pc:spChg chg="add del">
          <ac:chgData name="DaTonya Lewis" userId="de9ee030-3560-4056-84db-0b5ae76cc6c3" providerId="ADAL" clId="{25635905-491C-4BA0-AD67-7D69765B67AC}" dt="2024-11-13T13:10:16.194" v="2259" actId="26606"/>
          <ac:spMkLst>
            <pc:docMk/>
            <pc:sldMk cId="933818050" sldId="355"/>
            <ac:spMk id="33" creationId="{BCC81228-CEA3-402B-B8E5-688F5BFA7876}"/>
          </ac:spMkLst>
        </pc:spChg>
        <pc:spChg chg="add del">
          <ac:chgData name="DaTonya Lewis" userId="de9ee030-3560-4056-84db-0b5ae76cc6c3" providerId="ADAL" clId="{25635905-491C-4BA0-AD67-7D69765B67AC}" dt="2024-11-13T13:10:16.194" v="2259" actId="26606"/>
          <ac:spMkLst>
            <pc:docMk/>
            <pc:sldMk cId="933818050" sldId="355"/>
            <ac:spMk id="35" creationId="{BC0916B8-FF7A-4ECB-9FD7-C7668658D9B4}"/>
          </ac:spMkLst>
        </pc:spChg>
        <pc:spChg chg="add del">
          <ac:chgData name="DaTonya Lewis" userId="de9ee030-3560-4056-84db-0b5ae76cc6c3" providerId="ADAL" clId="{25635905-491C-4BA0-AD67-7D69765B67AC}" dt="2024-11-13T13:10:16.194" v="2259" actId="26606"/>
          <ac:spMkLst>
            <pc:docMk/>
            <pc:sldMk cId="933818050" sldId="355"/>
            <ac:spMk id="37" creationId="{9DC011D4-C95F-4B2E-9A3C-A46DCDE956DC}"/>
          </ac:spMkLst>
        </pc:spChg>
        <pc:graphicFrameChg chg="add mod modGraphic">
          <ac:chgData name="DaTonya Lewis" userId="de9ee030-3560-4056-84db-0b5ae76cc6c3" providerId="ADAL" clId="{25635905-491C-4BA0-AD67-7D69765B67AC}" dt="2024-11-13T13:10:18.524" v="2262" actId="26606"/>
          <ac:graphicFrameMkLst>
            <pc:docMk/>
            <pc:sldMk cId="933818050" sldId="355"/>
            <ac:graphicFrameMk id="4" creationId="{7D3DAEE7-118E-B4C8-5562-6A8322322D24}"/>
          </ac:graphicFrameMkLst>
        </pc:graphicFrameChg>
      </pc:sldChg>
      <pc:sldChg chg="addSp delSp modSp new mod setBg modClrScheme chgLayout">
        <pc:chgData name="DaTonya Lewis" userId="de9ee030-3560-4056-84db-0b5ae76cc6c3" providerId="ADAL" clId="{25635905-491C-4BA0-AD67-7D69765B67AC}" dt="2024-11-13T14:03:19.934" v="2510" actId="26606"/>
        <pc:sldMkLst>
          <pc:docMk/>
          <pc:sldMk cId="3601905108" sldId="356"/>
        </pc:sldMkLst>
        <pc:spChg chg="del mod ord">
          <ac:chgData name="DaTonya Lewis" userId="de9ee030-3560-4056-84db-0b5ae76cc6c3" providerId="ADAL" clId="{25635905-491C-4BA0-AD67-7D69765B67AC}" dt="2024-11-13T13:13:13.899" v="2264" actId="700"/>
          <ac:spMkLst>
            <pc:docMk/>
            <pc:sldMk cId="3601905108" sldId="356"/>
            <ac:spMk id="2" creationId="{0C2744CD-58F1-08C8-732B-3CB991C1F330}"/>
          </ac:spMkLst>
        </pc:spChg>
        <pc:spChg chg="del mod ord">
          <ac:chgData name="DaTonya Lewis" userId="de9ee030-3560-4056-84db-0b5ae76cc6c3" providerId="ADAL" clId="{25635905-491C-4BA0-AD67-7D69765B67AC}" dt="2024-11-13T13:13:13.899" v="2264" actId="700"/>
          <ac:spMkLst>
            <pc:docMk/>
            <pc:sldMk cId="3601905108" sldId="356"/>
            <ac:spMk id="3" creationId="{81F92F1D-A408-11A5-7A38-DF04699D0465}"/>
          </ac:spMkLst>
        </pc:spChg>
        <pc:spChg chg="add mod ord">
          <ac:chgData name="DaTonya Lewis" userId="de9ee030-3560-4056-84db-0b5ae76cc6c3" providerId="ADAL" clId="{25635905-491C-4BA0-AD67-7D69765B67AC}" dt="2024-11-13T14:03:19.934" v="2510" actId="26606"/>
          <ac:spMkLst>
            <pc:docMk/>
            <pc:sldMk cId="3601905108" sldId="356"/>
            <ac:spMk id="4" creationId="{44C47D6D-4CBB-D61E-BF38-FEB2A14B38E1}"/>
          </ac:spMkLst>
        </pc:spChg>
        <pc:spChg chg="add mod ord">
          <ac:chgData name="DaTonya Lewis" userId="de9ee030-3560-4056-84db-0b5ae76cc6c3" providerId="ADAL" clId="{25635905-491C-4BA0-AD67-7D69765B67AC}" dt="2024-11-13T14:03:19.934" v="2510" actId="26606"/>
          <ac:spMkLst>
            <pc:docMk/>
            <pc:sldMk cId="3601905108" sldId="356"/>
            <ac:spMk id="5" creationId="{6CC8A02F-F24A-C513-805F-E166A80CD24D}"/>
          </ac:spMkLst>
        </pc:spChg>
        <pc:spChg chg="add del">
          <ac:chgData name="DaTonya Lewis" userId="de9ee030-3560-4056-84db-0b5ae76cc6c3" providerId="ADAL" clId="{25635905-491C-4BA0-AD67-7D69765B67AC}" dt="2024-11-13T14:03:19.934" v="2510" actId="26606"/>
          <ac:spMkLst>
            <pc:docMk/>
            <pc:sldMk cId="3601905108" sldId="356"/>
            <ac:spMk id="10" creationId="{100EDD19-6802-4EC3-95CE-CFFAB042CFD6}"/>
          </ac:spMkLst>
        </pc:spChg>
        <pc:spChg chg="add del">
          <ac:chgData name="DaTonya Lewis" userId="de9ee030-3560-4056-84db-0b5ae76cc6c3" providerId="ADAL" clId="{25635905-491C-4BA0-AD67-7D69765B67AC}" dt="2024-11-13T14:03:19.934" v="2510" actId="26606"/>
          <ac:spMkLst>
            <pc:docMk/>
            <pc:sldMk cId="3601905108" sldId="356"/>
            <ac:spMk id="12" creationId="{DB17E863-922E-4C26-BD64-E8FD41D28661}"/>
          </ac:spMkLst>
        </pc:spChg>
        <pc:spChg chg="add">
          <ac:chgData name="DaTonya Lewis" userId="de9ee030-3560-4056-84db-0b5ae76cc6c3" providerId="ADAL" clId="{25635905-491C-4BA0-AD67-7D69765B67AC}" dt="2024-11-13T14:03:19.934" v="2510" actId="26606"/>
          <ac:spMkLst>
            <pc:docMk/>
            <pc:sldMk cId="3601905108" sldId="356"/>
            <ac:spMk id="19" creationId="{59A309A7-1751-4ABE-A3C1-EEC40366AD89}"/>
          </ac:spMkLst>
        </pc:spChg>
        <pc:spChg chg="add">
          <ac:chgData name="DaTonya Lewis" userId="de9ee030-3560-4056-84db-0b5ae76cc6c3" providerId="ADAL" clId="{25635905-491C-4BA0-AD67-7D69765B67AC}" dt="2024-11-13T14:03:19.934" v="2510" actId="26606"/>
          <ac:spMkLst>
            <pc:docMk/>
            <pc:sldMk cId="3601905108" sldId="356"/>
            <ac:spMk id="21" creationId="{967D8EB6-EAE1-4F9C-B398-83321E287204}"/>
          </ac:spMkLst>
        </pc:spChg>
        <pc:picChg chg="add">
          <ac:chgData name="DaTonya Lewis" userId="de9ee030-3560-4056-84db-0b5ae76cc6c3" providerId="ADAL" clId="{25635905-491C-4BA0-AD67-7D69765B67AC}" dt="2024-11-13T14:03:19.934" v="2510" actId="26606"/>
          <ac:picMkLst>
            <pc:docMk/>
            <pc:sldMk cId="3601905108" sldId="356"/>
            <ac:picMk id="16" creationId="{A91ADA44-971A-D897-FECD-B1EADC3013E2}"/>
          </ac:picMkLst>
        </pc:picChg>
      </pc:sldChg>
      <pc:sldChg chg="addSp modSp new mod setBg">
        <pc:chgData name="DaTonya Lewis" userId="de9ee030-3560-4056-84db-0b5ae76cc6c3" providerId="ADAL" clId="{25635905-491C-4BA0-AD67-7D69765B67AC}" dt="2024-11-13T13:35:59.209" v="2345" actId="21"/>
        <pc:sldMkLst>
          <pc:docMk/>
          <pc:sldMk cId="2993867422" sldId="357"/>
        </pc:sldMkLst>
        <pc:spChg chg="mod ord">
          <ac:chgData name="DaTonya Lewis" userId="de9ee030-3560-4056-84db-0b5ae76cc6c3" providerId="ADAL" clId="{25635905-491C-4BA0-AD67-7D69765B67AC}" dt="2024-11-13T13:35:59.209" v="2345" actId="21"/>
          <ac:spMkLst>
            <pc:docMk/>
            <pc:sldMk cId="2993867422" sldId="357"/>
            <ac:spMk id="2" creationId="{BF997F37-7564-764B-6181-8FF703320EFA}"/>
          </ac:spMkLst>
        </pc:spChg>
        <pc:spChg chg="mod">
          <ac:chgData name="DaTonya Lewis" userId="de9ee030-3560-4056-84db-0b5ae76cc6c3" providerId="ADAL" clId="{25635905-491C-4BA0-AD67-7D69765B67AC}" dt="2024-11-13T13:17:55.462" v="2327" actId="26606"/>
          <ac:spMkLst>
            <pc:docMk/>
            <pc:sldMk cId="2993867422" sldId="357"/>
            <ac:spMk id="3" creationId="{D5DE457E-D266-901C-F2A1-7A82A0EBC8F2}"/>
          </ac:spMkLst>
        </pc:spChg>
        <pc:spChg chg="add">
          <ac:chgData name="DaTonya Lewis" userId="de9ee030-3560-4056-84db-0b5ae76cc6c3" providerId="ADAL" clId="{25635905-491C-4BA0-AD67-7D69765B67AC}" dt="2024-11-13T13:17:55.462" v="2327" actId="26606"/>
          <ac:spMkLst>
            <pc:docMk/>
            <pc:sldMk cId="2993867422" sldId="357"/>
            <ac:spMk id="8" creationId="{DAF1966E-FD40-4A4A-B61B-C4DF7FA05F06}"/>
          </ac:spMkLst>
        </pc:spChg>
        <pc:spChg chg="add">
          <ac:chgData name="DaTonya Lewis" userId="de9ee030-3560-4056-84db-0b5ae76cc6c3" providerId="ADAL" clId="{25635905-491C-4BA0-AD67-7D69765B67AC}" dt="2024-11-13T13:17:55.462" v="2327" actId="26606"/>
          <ac:spMkLst>
            <pc:docMk/>
            <pc:sldMk cId="2993867422" sldId="357"/>
            <ac:spMk id="10" creationId="{047BFA19-D45E-416B-A404-7AF2F3F27017}"/>
          </ac:spMkLst>
        </pc:spChg>
        <pc:spChg chg="add">
          <ac:chgData name="DaTonya Lewis" userId="de9ee030-3560-4056-84db-0b5ae76cc6c3" providerId="ADAL" clId="{25635905-491C-4BA0-AD67-7D69765B67AC}" dt="2024-11-13T13:17:55.462" v="2327" actId="26606"/>
          <ac:spMkLst>
            <pc:docMk/>
            <pc:sldMk cId="2993867422" sldId="357"/>
            <ac:spMk id="12" creationId="{8E0105E7-23DB-4CF2-8258-FF47C7620F6E}"/>
          </ac:spMkLst>
        </pc:spChg>
        <pc:spChg chg="add">
          <ac:chgData name="DaTonya Lewis" userId="de9ee030-3560-4056-84db-0b5ae76cc6c3" providerId="ADAL" clId="{25635905-491C-4BA0-AD67-7D69765B67AC}" dt="2024-11-13T13:17:55.462" v="2327" actId="26606"/>
          <ac:spMkLst>
            <pc:docMk/>
            <pc:sldMk cId="2993867422" sldId="357"/>
            <ac:spMk id="14" creationId="{074B4F7D-14B2-478B-8BF5-01E4E0C5D263}"/>
          </ac:spMkLst>
        </pc:spChg>
      </pc:sldChg>
      <pc:sldChg chg="addSp delSp modSp new mod setBg modClrScheme chgLayout">
        <pc:chgData name="DaTonya Lewis" userId="de9ee030-3560-4056-84db-0b5ae76cc6c3" providerId="ADAL" clId="{25635905-491C-4BA0-AD67-7D69765B67AC}" dt="2024-11-13T14:03:08.067" v="2509" actId="5793"/>
        <pc:sldMkLst>
          <pc:docMk/>
          <pc:sldMk cId="2974785928" sldId="358"/>
        </pc:sldMkLst>
        <pc:spChg chg="del mod ord">
          <ac:chgData name="DaTonya Lewis" userId="de9ee030-3560-4056-84db-0b5ae76cc6c3" providerId="ADAL" clId="{25635905-491C-4BA0-AD67-7D69765B67AC}" dt="2024-11-13T13:35:29.771" v="2332" actId="700"/>
          <ac:spMkLst>
            <pc:docMk/>
            <pc:sldMk cId="2974785928" sldId="358"/>
            <ac:spMk id="2" creationId="{982699D8-DC71-7715-1730-FFC218F391F5}"/>
          </ac:spMkLst>
        </pc:spChg>
        <pc:spChg chg="del mod ord">
          <ac:chgData name="DaTonya Lewis" userId="de9ee030-3560-4056-84db-0b5ae76cc6c3" providerId="ADAL" clId="{25635905-491C-4BA0-AD67-7D69765B67AC}" dt="2024-11-13T13:35:29.771" v="2332" actId="700"/>
          <ac:spMkLst>
            <pc:docMk/>
            <pc:sldMk cId="2974785928" sldId="358"/>
            <ac:spMk id="3" creationId="{CE55BEC9-F137-B7F1-B1E5-83FEDC6D846A}"/>
          </ac:spMkLst>
        </pc:spChg>
        <pc:spChg chg="add mod ord">
          <ac:chgData name="DaTonya Lewis" userId="de9ee030-3560-4056-84db-0b5ae76cc6c3" providerId="ADAL" clId="{25635905-491C-4BA0-AD67-7D69765B67AC}" dt="2024-11-13T14:03:04.803" v="2508" actId="26606"/>
          <ac:spMkLst>
            <pc:docMk/>
            <pc:sldMk cId="2974785928" sldId="358"/>
            <ac:spMk id="4" creationId="{646E8E07-676F-E3FA-544E-BF0BD27C32F8}"/>
          </ac:spMkLst>
        </pc:spChg>
        <pc:spChg chg="add mod ord">
          <ac:chgData name="DaTonya Lewis" userId="de9ee030-3560-4056-84db-0b5ae76cc6c3" providerId="ADAL" clId="{25635905-491C-4BA0-AD67-7D69765B67AC}" dt="2024-11-13T14:03:08.067" v="2509" actId="5793"/>
          <ac:spMkLst>
            <pc:docMk/>
            <pc:sldMk cId="2974785928" sldId="358"/>
            <ac:spMk id="5" creationId="{3A7FCF41-8EC5-2FF0-5746-EB1F3F2FE42B}"/>
          </ac:spMkLst>
        </pc:spChg>
        <pc:spChg chg="add del">
          <ac:chgData name="DaTonya Lewis" userId="de9ee030-3560-4056-84db-0b5ae76cc6c3" providerId="ADAL" clId="{25635905-491C-4BA0-AD67-7D69765B67AC}" dt="2024-11-13T13:36:48.806" v="2350" actId="26606"/>
          <ac:spMkLst>
            <pc:docMk/>
            <pc:sldMk cId="2974785928" sldId="358"/>
            <ac:spMk id="10" creationId="{081EA652-8C6A-4E69-BEB9-170809474553}"/>
          </ac:spMkLst>
        </pc:spChg>
        <pc:spChg chg="add del">
          <ac:chgData name="DaTonya Lewis" userId="de9ee030-3560-4056-84db-0b5ae76cc6c3" providerId="ADAL" clId="{25635905-491C-4BA0-AD67-7D69765B67AC}" dt="2024-11-13T13:36:48.806" v="2350" actId="26606"/>
          <ac:spMkLst>
            <pc:docMk/>
            <pc:sldMk cId="2974785928" sldId="358"/>
            <ac:spMk id="12" creationId="{5298780A-33B9-4EA2-8F67-DE68AD62841B}"/>
          </ac:spMkLst>
        </pc:spChg>
        <pc:spChg chg="add del">
          <ac:chgData name="DaTonya Lewis" userId="de9ee030-3560-4056-84db-0b5ae76cc6c3" providerId="ADAL" clId="{25635905-491C-4BA0-AD67-7D69765B67AC}" dt="2024-11-13T13:36:48.806" v="2350" actId="26606"/>
          <ac:spMkLst>
            <pc:docMk/>
            <pc:sldMk cId="2974785928" sldId="358"/>
            <ac:spMk id="14" creationId="{7F488E8B-4E1E-4402-8935-D4E6C02615C7}"/>
          </ac:spMkLst>
        </pc:spChg>
        <pc:spChg chg="add del">
          <ac:chgData name="DaTonya Lewis" userId="de9ee030-3560-4056-84db-0b5ae76cc6c3" providerId="ADAL" clId="{25635905-491C-4BA0-AD67-7D69765B67AC}" dt="2024-11-13T13:36:57.162" v="2352" actId="26606"/>
          <ac:spMkLst>
            <pc:docMk/>
            <pc:sldMk cId="2974785928" sldId="358"/>
            <ac:spMk id="19" creationId="{081EA652-8C6A-4E69-BEB9-170809474553}"/>
          </ac:spMkLst>
        </pc:spChg>
        <pc:spChg chg="add del">
          <ac:chgData name="DaTonya Lewis" userId="de9ee030-3560-4056-84db-0b5ae76cc6c3" providerId="ADAL" clId="{25635905-491C-4BA0-AD67-7D69765B67AC}" dt="2024-11-13T13:36:57.162" v="2352" actId="26606"/>
          <ac:spMkLst>
            <pc:docMk/>
            <pc:sldMk cId="2974785928" sldId="358"/>
            <ac:spMk id="21" creationId="{F474090D-CD95-4B41-BE3D-6596953D322D}"/>
          </ac:spMkLst>
        </pc:spChg>
        <pc:spChg chg="add del">
          <ac:chgData name="DaTonya Lewis" userId="de9ee030-3560-4056-84db-0b5ae76cc6c3" providerId="ADAL" clId="{25635905-491C-4BA0-AD67-7D69765B67AC}" dt="2024-11-13T13:36:57.162" v="2352" actId="26606"/>
          <ac:spMkLst>
            <pc:docMk/>
            <pc:sldMk cId="2974785928" sldId="358"/>
            <ac:spMk id="23" creationId="{5298780A-33B9-4EA2-8F67-DE68AD62841B}"/>
          </ac:spMkLst>
        </pc:spChg>
        <pc:spChg chg="add del">
          <ac:chgData name="DaTonya Lewis" userId="de9ee030-3560-4056-84db-0b5ae76cc6c3" providerId="ADAL" clId="{25635905-491C-4BA0-AD67-7D69765B67AC}" dt="2024-11-13T13:36:57.162" v="2352" actId="26606"/>
          <ac:spMkLst>
            <pc:docMk/>
            <pc:sldMk cId="2974785928" sldId="358"/>
            <ac:spMk id="25" creationId="{B8F3E811-B104-4DFF-951A-008C860FF1D2}"/>
          </ac:spMkLst>
        </pc:spChg>
        <pc:spChg chg="add del">
          <ac:chgData name="DaTonya Lewis" userId="de9ee030-3560-4056-84db-0b5ae76cc6c3" providerId="ADAL" clId="{25635905-491C-4BA0-AD67-7D69765B67AC}" dt="2024-11-13T14:03:04.803" v="2508" actId="26606"/>
          <ac:spMkLst>
            <pc:docMk/>
            <pc:sldMk cId="2974785928" sldId="358"/>
            <ac:spMk id="30" creationId="{081EA652-8C6A-4E69-BEB9-170809474553}"/>
          </ac:spMkLst>
        </pc:spChg>
        <pc:spChg chg="add del">
          <ac:chgData name="DaTonya Lewis" userId="de9ee030-3560-4056-84db-0b5ae76cc6c3" providerId="ADAL" clId="{25635905-491C-4BA0-AD67-7D69765B67AC}" dt="2024-11-13T14:03:04.803" v="2508" actId="26606"/>
          <ac:spMkLst>
            <pc:docMk/>
            <pc:sldMk cId="2974785928" sldId="358"/>
            <ac:spMk id="32" creationId="{5298780A-33B9-4EA2-8F67-DE68AD62841B}"/>
          </ac:spMkLst>
        </pc:spChg>
        <pc:spChg chg="add del">
          <ac:chgData name="DaTonya Lewis" userId="de9ee030-3560-4056-84db-0b5ae76cc6c3" providerId="ADAL" clId="{25635905-491C-4BA0-AD67-7D69765B67AC}" dt="2024-11-13T14:03:04.803" v="2508" actId="26606"/>
          <ac:spMkLst>
            <pc:docMk/>
            <pc:sldMk cId="2974785928" sldId="358"/>
            <ac:spMk id="34" creationId="{7F488E8B-4E1E-4402-8935-D4E6C02615C7}"/>
          </ac:spMkLst>
        </pc:spChg>
        <pc:spChg chg="add">
          <ac:chgData name="DaTonya Lewis" userId="de9ee030-3560-4056-84db-0b5ae76cc6c3" providerId="ADAL" clId="{25635905-491C-4BA0-AD67-7D69765B67AC}" dt="2024-11-13T14:03:04.803" v="2508" actId="26606"/>
          <ac:spMkLst>
            <pc:docMk/>
            <pc:sldMk cId="2974785928" sldId="358"/>
            <ac:spMk id="39" creationId="{081EA652-8C6A-4E69-BEB9-170809474553}"/>
          </ac:spMkLst>
        </pc:spChg>
        <pc:spChg chg="add">
          <ac:chgData name="DaTonya Lewis" userId="de9ee030-3560-4056-84db-0b5ae76cc6c3" providerId="ADAL" clId="{25635905-491C-4BA0-AD67-7D69765B67AC}" dt="2024-11-13T14:03:04.803" v="2508" actId="26606"/>
          <ac:spMkLst>
            <pc:docMk/>
            <pc:sldMk cId="2974785928" sldId="358"/>
            <ac:spMk id="41" creationId="{5298780A-33B9-4EA2-8F67-DE68AD62841B}"/>
          </ac:spMkLst>
        </pc:spChg>
        <pc:spChg chg="add">
          <ac:chgData name="DaTonya Lewis" userId="de9ee030-3560-4056-84db-0b5ae76cc6c3" providerId="ADAL" clId="{25635905-491C-4BA0-AD67-7D69765B67AC}" dt="2024-11-13T14:03:04.803" v="2508" actId="26606"/>
          <ac:spMkLst>
            <pc:docMk/>
            <pc:sldMk cId="2974785928" sldId="358"/>
            <ac:spMk id="43" creationId="{7F488E8B-4E1E-4402-8935-D4E6C02615C7}"/>
          </ac:spMkLst>
        </pc:spChg>
        <pc:cxnChg chg="add">
          <ac:chgData name="DaTonya Lewis" userId="de9ee030-3560-4056-84db-0b5ae76cc6c3" providerId="ADAL" clId="{25635905-491C-4BA0-AD67-7D69765B67AC}" dt="2024-11-13T14:03:04.803" v="2508" actId="26606"/>
          <ac:cxnSpMkLst>
            <pc:docMk/>
            <pc:sldMk cId="2974785928" sldId="358"/>
            <ac:cxnSpMk id="45" creationId="{23AAC9B5-8015-485C-ACF9-A750390E9A56}"/>
          </ac:cxnSpMkLst>
        </pc:cxnChg>
      </pc:sldChg>
      <pc:sldChg chg="addSp delSp modSp new mod setBg">
        <pc:chgData name="DaTonya Lewis" userId="de9ee030-3560-4056-84db-0b5ae76cc6c3" providerId="ADAL" clId="{25635905-491C-4BA0-AD67-7D69765B67AC}" dt="2024-11-13T13:55:12.729" v="2507" actId="1076"/>
        <pc:sldMkLst>
          <pc:docMk/>
          <pc:sldMk cId="2430014341" sldId="359"/>
        </pc:sldMkLst>
        <pc:spChg chg="del">
          <ac:chgData name="DaTonya Lewis" userId="de9ee030-3560-4056-84db-0b5ae76cc6c3" providerId="ADAL" clId="{25635905-491C-4BA0-AD67-7D69765B67AC}" dt="2024-11-13T13:48:36.862" v="2383"/>
          <ac:spMkLst>
            <pc:docMk/>
            <pc:sldMk cId="2430014341" sldId="359"/>
            <ac:spMk id="2" creationId="{D8F83568-A73C-CB67-0CAC-4C73AE9B0BBE}"/>
          </ac:spMkLst>
        </pc:spChg>
        <pc:spChg chg="del">
          <ac:chgData name="DaTonya Lewis" userId="de9ee030-3560-4056-84db-0b5ae76cc6c3" providerId="ADAL" clId="{25635905-491C-4BA0-AD67-7D69765B67AC}" dt="2024-11-13T13:49:08.053" v="2384"/>
          <ac:spMkLst>
            <pc:docMk/>
            <pc:sldMk cId="2430014341" sldId="359"/>
            <ac:spMk id="3" creationId="{A25EEBC6-5245-7CD0-617C-7D3ECD86A35D}"/>
          </ac:spMkLst>
        </pc:spChg>
        <pc:spChg chg="mod">
          <ac:chgData name="DaTonya Lewis" userId="de9ee030-3560-4056-84db-0b5ae76cc6c3" providerId="ADAL" clId="{25635905-491C-4BA0-AD67-7D69765B67AC}" dt="2024-11-13T13:54:39.697" v="2497" actId="26606"/>
          <ac:spMkLst>
            <pc:docMk/>
            <pc:sldMk cId="2430014341" sldId="359"/>
            <ac:spMk id="4" creationId="{4FA2DA50-2351-EC41-9592-EBE4635A75F8}"/>
          </ac:spMkLst>
        </pc:spChg>
        <pc:spChg chg="add mod">
          <ac:chgData name="DaTonya Lewis" userId="de9ee030-3560-4056-84db-0b5ae76cc6c3" providerId="ADAL" clId="{25635905-491C-4BA0-AD67-7D69765B67AC}" dt="2024-11-13T13:54:39.697" v="2497" actId="26606"/>
          <ac:spMkLst>
            <pc:docMk/>
            <pc:sldMk cId="2430014341" sldId="359"/>
            <ac:spMk id="8" creationId="{73BCC108-5106-E833-99CC-987D4FECD728}"/>
          </ac:spMkLst>
        </pc:spChg>
        <pc:spChg chg="add del">
          <ac:chgData name="DaTonya Lewis" userId="de9ee030-3560-4056-84db-0b5ae76cc6c3" providerId="ADAL" clId="{25635905-491C-4BA0-AD67-7D69765B67AC}" dt="2024-11-13T13:53:22.589" v="2491" actId="26606"/>
          <ac:spMkLst>
            <pc:docMk/>
            <pc:sldMk cId="2430014341" sldId="359"/>
            <ac:spMk id="14" creationId="{0DAF39E6-1585-416A-BC79-FB7023B3035C}"/>
          </ac:spMkLst>
        </pc:spChg>
        <pc:spChg chg="add del">
          <ac:chgData name="DaTonya Lewis" userId="de9ee030-3560-4056-84db-0b5ae76cc6c3" providerId="ADAL" clId="{25635905-491C-4BA0-AD67-7D69765B67AC}" dt="2024-11-13T13:53:22.589" v="2491" actId="26606"/>
          <ac:spMkLst>
            <pc:docMk/>
            <pc:sldMk cId="2430014341" sldId="359"/>
            <ac:spMk id="16" creationId="{E42723E8-748E-41FD-AC08-C130F1975734}"/>
          </ac:spMkLst>
        </pc:spChg>
        <pc:spChg chg="add del">
          <ac:chgData name="DaTonya Lewis" userId="de9ee030-3560-4056-84db-0b5ae76cc6c3" providerId="ADAL" clId="{25635905-491C-4BA0-AD67-7D69765B67AC}" dt="2024-11-13T13:53:22.589" v="2491" actId="26606"/>
          <ac:spMkLst>
            <pc:docMk/>
            <pc:sldMk cId="2430014341" sldId="359"/>
            <ac:spMk id="18" creationId="{E9A52699-416B-4582-895E-5FA26C045FE6}"/>
          </ac:spMkLst>
        </pc:spChg>
        <pc:spChg chg="add del">
          <ac:chgData name="DaTonya Lewis" userId="de9ee030-3560-4056-84db-0b5ae76cc6c3" providerId="ADAL" clId="{25635905-491C-4BA0-AD67-7D69765B67AC}" dt="2024-11-13T13:53:22.589" v="2491" actId="26606"/>
          <ac:spMkLst>
            <pc:docMk/>
            <pc:sldMk cId="2430014341" sldId="359"/>
            <ac:spMk id="20" creationId="{403B78FA-544E-4E76-B5A2-80AF27FCE7DF}"/>
          </ac:spMkLst>
        </pc:spChg>
        <pc:spChg chg="add del">
          <ac:chgData name="DaTonya Lewis" userId="de9ee030-3560-4056-84db-0b5ae76cc6c3" providerId="ADAL" clId="{25635905-491C-4BA0-AD67-7D69765B67AC}" dt="2024-11-13T13:53:22.589" v="2491" actId="26606"/>
          <ac:spMkLst>
            <pc:docMk/>
            <pc:sldMk cId="2430014341" sldId="359"/>
            <ac:spMk id="22" creationId="{28DC658A-B0F6-46FC-ACE2-E243AD533C98}"/>
          </ac:spMkLst>
        </pc:spChg>
        <pc:spChg chg="add del">
          <ac:chgData name="DaTonya Lewis" userId="de9ee030-3560-4056-84db-0b5ae76cc6c3" providerId="ADAL" clId="{25635905-491C-4BA0-AD67-7D69765B67AC}" dt="2024-11-13T13:53:22.589" v="2491" actId="26606"/>
          <ac:spMkLst>
            <pc:docMk/>
            <pc:sldMk cId="2430014341" sldId="359"/>
            <ac:spMk id="24" creationId="{DDAF221D-8B70-4DA2-8EC6-1B35600F83A0}"/>
          </ac:spMkLst>
        </pc:spChg>
        <pc:spChg chg="add del">
          <ac:chgData name="DaTonya Lewis" userId="de9ee030-3560-4056-84db-0b5ae76cc6c3" providerId="ADAL" clId="{25635905-491C-4BA0-AD67-7D69765B67AC}" dt="2024-11-13T13:53:22.589" v="2491" actId="26606"/>
          <ac:spMkLst>
            <pc:docMk/>
            <pc:sldMk cId="2430014341" sldId="359"/>
            <ac:spMk id="26" creationId="{16F72A90-B900-47B2-8B00-49749A6F0766}"/>
          </ac:spMkLst>
        </pc:spChg>
        <pc:spChg chg="add del">
          <ac:chgData name="DaTonya Lewis" userId="de9ee030-3560-4056-84db-0b5ae76cc6c3" providerId="ADAL" clId="{25635905-491C-4BA0-AD67-7D69765B67AC}" dt="2024-11-13T13:53:22.589" v="2491" actId="26606"/>
          <ac:spMkLst>
            <pc:docMk/>
            <pc:sldMk cId="2430014341" sldId="359"/>
            <ac:spMk id="28" creationId="{A98F7AA8-63CB-43D4-96CA-C60D2638FE4F}"/>
          </ac:spMkLst>
        </pc:spChg>
        <pc:spChg chg="add del">
          <ac:chgData name="DaTonya Lewis" userId="de9ee030-3560-4056-84db-0b5ae76cc6c3" providerId="ADAL" clId="{25635905-491C-4BA0-AD67-7D69765B67AC}" dt="2024-11-13T13:53:22.589" v="2491" actId="26606"/>
          <ac:spMkLst>
            <pc:docMk/>
            <pc:sldMk cId="2430014341" sldId="359"/>
            <ac:spMk id="30" creationId="{4D375151-3D44-4B34-88D9-A08402E8A041}"/>
          </ac:spMkLst>
        </pc:spChg>
        <pc:spChg chg="add del">
          <ac:chgData name="DaTonya Lewis" userId="de9ee030-3560-4056-84db-0b5ae76cc6c3" providerId="ADAL" clId="{25635905-491C-4BA0-AD67-7D69765B67AC}" dt="2024-11-13T13:54:39.697" v="2497" actId="26606"/>
          <ac:spMkLst>
            <pc:docMk/>
            <pc:sldMk cId="2430014341" sldId="359"/>
            <ac:spMk id="35" creationId="{84DF55BE-B4AB-4BA1-BDE1-E9F7FB3F110A}"/>
          </ac:spMkLst>
        </pc:spChg>
        <pc:spChg chg="add">
          <ac:chgData name="DaTonya Lewis" userId="de9ee030-3560-4056-84db-0b5ae76cc6c3" providerId="ADAL" clId="{25635905-491C-4BA0-AD67-7D69765B67AC}" dt="2024-11-13T13:54:39.697" v="2497" actId="26606"/>
          <ac:spMkLst>
            <pc:docMk/>
            <pc:sldMk cId="2430014341" sldId="359"/>
            <ac:spMk id="40" creationId="{0DAF39E6-1585-416A-BC79-FB7023B3035C}"/>
          </ac:spMkLst>
        </pc:spChg>
        <pc:spChg chg="add">
          <ac:chgData name="DaTonya Lewis" userId="de9ee030-3560-4056-84db-0b5ae76cc6c3" providerId="ADAL" clId="{25635905-491C-4BA0-AD67-7D69765B67AC}" dt="2024-11-13T13:54:39.697" v="2497" actId="26606"/>
          <ac:spMkLst>
            <pc:docMk/>
            <pc:sldMk cId="2430014341" sldId="359"/>
            <ac:spMk id="42" creationId="{E42723E8-748E-41FD-AC08-C130F1975734}"/>
          </ac:spMkLst>
        </pc:spChg>
        <pc:spChg chg="add">
          <ac:chgData name="DaTonya Lewis" userId="de9ee030-3560-4056-84db-0b5ae76cc6c3" providerId="ADAL" clId="{25635905-491C-4BA0-AD67-7D69765B67AC}" dt="2024-11-13T13:54:39.697" v="2497" actId="26606"/>
          <ac:spMkLst>
            <pc:docMk/>
            <pc:sldMk cId="2430014341" sldId="359"/>
            <ac:spMk id="44" creationId="{E9A52699-416B-4582-895E-5FA26C045FE6}"/>
          </ac:spMkLst>
        </pc:spChg>
        <pc:spChg chg="add">
          <ac:chgData name="DaTonya Lewis" userId="de9ee030-3560-4056-84db-0b5ae76cc6c3" providerId="ADAL" clId="{25635905-491C-4BA0-AD67-7D69765B67AC}" dt="2024-11-13T13:54:39.697" v="2497" actId="26606"/>
          <ac:spMkLst>
            <pc:docMk/>
            <pc:sldMk cId="2430014341" sldId="359"/>
            <ac:spMk id="46" creationId="{403B78FA-544E-4E76-B5A2-80AF27FCE7DF}"/>
          </ac:spMkLst>
        </pc:spChg>
        <pc:spChg chg="add">
          <ac:chgData name="DaTonya Lewis" userId="de9ee030-3560-4056-84db-0b5ae76cc6c3" providerId="ADAL" clId="{25635905-491C-4BA0-AD67-7D69765B67AC}" dt="2024-11-13T13:54:39.697" v="2497" actId="26606"/>
          <ac:spMkLst>
            <pc:docMk/>
            <pc:sldMk cId="2430014341" sldId="359"/>
            <ac:spMk id="48" creationId="{28DC658A-B0F6-46FC-ACE2-E243AD533C98}"/>
          </ac:spMkLst>
        </pc:spChg>
        <pc:spChg chg="add">
          <ac:chgData name="DaTonya Lewis" userId="de9ee030-3560-4056-84db-0b5ae76cc6c3" providerId="ADAL" clId="{25635905-491C-4BA0-AD67-7D69765B67AC}" dt="2024-11-13T13:54:39.697" v="2497" actId="26606"/>
          <ac:spMkLst>
            <pc:docMk/>
            <pc:sldMk cId="2430014341" sldId="359"/>
            <ac:spMk id="50" creationId="{DDAF221D-8B70-4DA2-8EC6-1B35600F83A0}"/>
          </ac:spMkLst>
        </pc:spChg>
        <pc:spChg chg="add">
          <ac:chgData name="DaTonya Lewis" userId="de9ee030-3560-4056-84db-0b5ae76cc6c3" providerId="ADAL" clId="{25635905-491C-4BA0-AD67-7D69765B67AC}" dt="2024-11-13T13:54:39.697" v="2497" actId="26606"/>
          <ac:spMkLst>
            <pc:docMk/>
            <pc:sldMk cId="2430014341" sldId="359"/>
            <ac:spMk id="52" creationId="{16F72A90-B900-47B2-8B00-49749A6F0766}"/>
          </ac:spMkLst>
        </pc:spChg>
        <pc:spChg chg="add">
          <ac:chgData name="DaTonya Lewis" userId="de9ee030-3560-4056-84db-0b5ae76cc6c3" providerId="ADAL" clId="{25635905-491C-4BA0-AD67-7D69765B67AC}" dt="2024-11-13T13:54:39.697" v="2497" actId="26606"/>
          <ac:spMkLst>
            <pc:docMk/>
            <pc:sldMk cId="2430014341" sldId="359"/>
            <ac:spMk id="54" creationId="{A98F7AA8-63CB-43D4-96CA-C60D2638FE4F}"/>
          </ac:spMkLst>
        </pc:spChg>
        <pc:spChg chg="add">
          <ac:chgData name="DaTonya Lewis" userId="de9ee030-3560-4056-84db-0b5ae76cc6c3" providerId="ADAL" clId="{25635905-491C-4BA0-AD67-7D69765B67AC}" dt="2024-11-13T13:54:39.697" v="2497" actId="26606"/>
          <ac:spMkLst>
            <pc:docMk/>
            <pc:sldMk cId="2430014341" sldId="359"/>
            <ac:spMk id="56" creationId="{4D375151-3D44-4B34-88D9-A08402E8A041}"/>
          </ac:spMkLst>
        </pc:spChg>
        <pc:picChg chg="add mod ord">
          <ac:chgData name="DaTonya Lewis" userId="de9ee030-3560-4056-84db-0b5ae76cc6c3" providerId="ADAL" clId="{25635905-491C-4BA0-AD67-7D69765B67AC}" dt="2024-11-13T13:55:12.729" v="2507" actId="1076"/>
          <ac:picMkLst>
            <pc:docMk/>
            <pc:sldMk cId="2430014341" sldId="359"/>
            <ac:picMk id="5" creationId="{22C275EE-C3B5-46ED-C9ED-9970C7A10DC6}"/>
          </ac:picMkLst>
        </pc:picChg>
        <pc:picChg chg="add del mod">
          <ac:chgData name="DaTonya Lewis" userId="de9ee030-3560-4056-84db-0b5ae76cc6c3" providerId="ADAL" clId="{25635905-491C-4BA0-AD67-7D69765B67AC}" dt="2024-11-13T13:51:24.435" v="2386" actId="478"/>
          <ac:picMkLst>
            <pc:docMk/>
            <pc:sldMk cId="2430014341" sldId="359"/>
            <ac:picMk id="6" creationId="{4CC5F26D-2EA0-F9B7-D2B8-F42968CB1CCB}"/>
          </ac:picMkLst>
        </pc:picChg>
        <pc:picChg chg="add mod ord">
          <ac:chgData name="DaTonya Lewis" userId="de9ee030-3560-4056-84db-0b5ae76cc6c3" providerId="ADAL" clId="{25635905-491C-4BA0-AD67-7D69765B67AC}" dt="2024-11-13T13:55:01.543" v="2504" actId="14100"/>
          <ac:picMkLst>
            <pc:docMk/>
            <pc:sldMk cId="2430014341" sldId="359"/>
            <ac:picMk id="9" creationId="{2C616CD5-D458-A862-4051-33FD98059B66}"/>
          </ac:picMkLst>
        </pc:picChg>
      </pc:sldChg>
      <pc:sldMasterChg chg="delSldLayout">
        <pc:chgData name="DaTonya Lewis" userId="de9ee030-3560-4056-84db-0b5ae76cc6c3" providerId="ADAL" clId="{25635905-491C-4BA0-AD67-7D69765B67AC}" dt="2024-11-12T18:07:48.864" v="1090" actId="47"/>
        <pc:sldMasterMkLst>
          <pc:docMk/>
          <pc:sldMasterMk cId="1117408515" sldId="2147483783"/>
        </pc:sldMasterMkLst>
        <pc:sldLayoutChg chg="del">
          <pc:chgData name="DaTonya Lewis" userId="de9ee030-3560-4056-84db-0b5ae76cc6c3" providerId="ADAL" clId="{25635905-491C-4BA0-AD67-7D69765B67AC}" dt="2024-11-05T13:39:12.013" v="605" actId="47"/>
          <pc:sldLayoutMkLst>
            <pc:docMk/>
            <pc:sldMasterMk cId="1117408515" sldId="2147483783"/>
            <pc:sldLayoutMk cId="3971549876" sldId="2147483796"/>
          </pc:sldLayoutMkLst>
        </pc:sldLayoutChg>
        <pc:sldLayoutChg chg="del">
          <pc:chgData name="DaTonya Lewis" userId="de9ee030-3560-4056-84db-0b5ae76cc6c3" providerId="ADAL" clId="{25635905-491C-4BA0-AD67-7D69765B67AC}" dt="2024-11-05T13:45:51.532" v="616" actId="47"/>
          <pc:sldLayoutMkLst>
            <pc:docMk/>
            <pc:sldMasterMk cId="1117408515" sldId="2147483783"/>
            <pc:sldLayoutMk cId="3826364571" sldId="2147483797"/>
          </pc:sldLayoutMkLst>
        </pc:sldLayoutChg>
        <pc:sldLayoutChg chg="del">
          <pc:chgData name="DaTonya Lewis" userId="de9ee030-3560-4056-84db-0b5ae76cc6c3" providerId="ADAL" clId="{25635905-491C-4BA0-AD67-7D69765B67AC}" dt="2024-11-05T12:37:34.816" v="523" actId="47"/>
          <pc:sldLayoutMkLst>
            <pc:docMk/>
            <pc:sldMasterMk cId="1117408515" sldId="2147483783"/>
            <pc:sldLayoutMk cId="551014248" sldId="2147483799"/>
          </pc:sldLayoutMkLst>
        </pc:sldLayoutChg>
        <pc:sldLayoutChg chg="del">
          <pc:chgData name="DaTonya Lewis" userId="de9ee030-3560-4056-84db-0b5ae76cc6c3" providerId="ADAL" clId="{25635905-491C-4BA0-AD67-7D69765B67AC}" dt="2024-11-12T18:07:48.864" v="1090" actId="47"/>
          <pc:sldLayoutMkLst>
            <pc:docMk/>
            <pc:sldMasterMk cId="1117408515" sldId="2147483783"/>
            <pc:sldLayoutMk cId="2282517680" sldId="2147483800"/>
          </pc:sldLayoutMkLst>
        </pc:sldLayoutChg>
      </pc:sldMasterChg>
      <pc:sldMasterChg chg="delSldLayout">
        <pc:chgData name="DaTonya Lewis" userId="de9ee030-3560-4056-84db-0b5ae76cc6c3" providerId="ADAL" clId="{25635905-491C-4BA0-AD67-7D69765B67AC}" dt="2024-11-12T19:27:50.539" v="1512" actId="47"/>
        <pc:sldMasterMkLst>
          <pc:docMk/>
          <pc:sldMasterMk cId="408274869" sldId="2147483821"/>
        </pc:sldMasterMkLst>
        <pc:sldLayoutChg chg="del">
          <pc:chgData name="DaTonya Lewis" userId="de9ee030-3560-4056-84db-0b5ae76cc6c3" providerId="ADAL" clId="{25635905-491C-4BA0-AD67-7D69765B67AC}" dt="2024-11-12T18:07:03.184" v="1089" actId="47"/>
          <pc:sldLayoutMkLst>
            <pc:docMk/>
            <pc:sldMasterMk cId="408274869" sldId="2147483821"/>
            <pc:sldLayoutMk cId="1876541941" sldId="2147483833"/>
          </pc:sldLayoutMkLst>
        </pc:sldLayoutChg>
        <pc:sldLayoutChg chg="del">
          <pc:chgData name="DaTonya Lewis" userId="de9ee030-3560-4056-84db-0b5ae76cc6c3" providerId="ADAL" clId="{25635905-491C-4BA0-AD67-7D69765B67AC}" dt="2024-11-12T19:27:40.542" v="1511" actId="47"/>
          <pc:sldLayoutMkLst>
            <pc:docMk/>
            <pc:sldMasterMk cId="408274869" sldId="2147483821"/>
            <pc:sldLayoutMk cId="1279066273" sldId="2147483834"/>
          </pc:sldLayoutMkLst>
        </pc:sldLayoutChg>
        <pc:sldLayoutChg chg="del">
          <pc:chgData name="DaTonya Lewis" userId="de9ee030-3560-4056-84db-0b5ae76cc6c3" providerId="ADAL" clId="{25635905-491C-4BA0-AD67-7D69765B67AC}" dt="2024-11-12T19:27:50.539" v="1512" actId="47"/>
          <pc:sldLayoutMkLst>
            <pc:docMk/>
            <pc:sldMasterMk cId="408274869" sldId="2147483821"/>
            <pc:sldLayoutMk cId="64531327" sldId="2147483835"/>
          </pc:sldLayoutMkLst>
        </pc:sldLayoutChg>
      </pc:sldMasterChg>
      <pc:sldMasterChg chg="addSp modSldLayout">
        <pc:chgData name="DaTonya Lewis" userId="de9ee030-3560-4056-84db-0b5ae76cc6c3" providerId="ADAL" clId="{25635905-491C-4BA0-AD67-7D69765B67AC}" dt="2024-11-12T17:48:52.268" v="965"/>
        <pc:sldMasterMkLst>
          <pc:docMk/>
          <pc:sldMasterMk cId="549585183" sldId="2147483837"/>
        </pc:sldMasterMkLst>
        <pc:spChg chg="add">
          <ac:chgData name="DaTonya Lewis" userId="de9ee030-3560-4056-84db-0b5ae76cc6c3" providerId="ADAL" clId="{25635905-491C-4BA0-AD67-7D69765B67AC}" dt="2024-11-12T17:48:52.268" v="965"/>
          <ac:spMkLst>
            <pc:docMk/>
            <pc:sldMasterMk cId="549585183" sldId="2147483837"/>
            <ac:spMk id="7" creationId="{A61EC33F-57B3-E634-4330-08616A9C663E}"/>
          </ac:spMkLst>
        </pc:spChg>
        <pc:spChg chg="add">
          <ac:chgData name="DaTonya Lewis" userId="de9ee030-3560-4056-84db-0b5ae76cc6c3" providerId="ADAL" clId="{25635905-491C-4BA0-AD67-7D69765B67AC}" dt="2024-11-12T17:48:52.268" v="965"/>
          <ac:spMkLst>
            <pc:docMk/>
            <pc:sldMasterMk cId="549585183" sldId="2147483837"/>
            <ac:spMk id="8" creationId="{C9DD1226-132E-160E-62AA-10DB3EBA1B73}"/>
          </ac:spMkLst>
        </pc:spChg>
        <pc:sldLayoutChg chg="addSp">
          <pc:chgData name="DaTonya Lewis" userId="de9ee030-3560-4056-84db-0b5ae76cc6c3" providerId="ADAL" clId="{25635905-491C-4BA0-AD67-7D69765B67AC}" dt="2024-11-12T17:48:52.268" v="965"/>
          <pc:sldLayoutMkLst>
            <pc:docMk/>
            <pc:sldMasterMk cId="549585183" sldId="2147483837"/>
            <pc:sldLayoutMk cId="4283747912" sldId="2147483838"/>
          </pc:sldLayoutMkLst>
          <pc:cxnChg chg="add">
            <ac:chgData name="DaTonya Lewis" userId="de9ee030-3560-4056-84db-0b5ae76cc6c3" providerId="ADAL" clId="{25635905-491C-4BA0-AD67-7D69765B67AC}" dt="2024-11-12T17:48:52.268" v="965"/>
            <ac:cxnSpMkLst>
              <pc:docMk/>
              <pc:sldMasterMk cId="549585183" sldId="2147483837"/>
              <pc:sldLayoutMk cId="4283747912" sldId="2147483838"/>
              <ac:cxnSpMk id="7" creationId="{C1E80A58-4185-A82E-AF8C-DD179C486585}"/>
            </ac:cxnSpMkLst>
          </pc:cxnChg>
        </pc:sldLayoutChg>
        <pc:sldLayoutChg chg="addSp">
          <pc:chgData name="DaTonya Lewis" userId="de9ee030-3560-4056-84db-0b5ae76cc6c3" providerId="ADAL" clId="{25635905-491C-4BA0-AD67-7D69765B67AC}" dt="2024-11-12T17:48:52.268" v="965"/>
          <pc:sldLayoutMkLst>
            <pc:docMk/>
            <pc:sldMasterMk cId="549585183" sldId="2147483837"/>
            <pc:sldLayoutMk cId="2498281092" sldId="2147483840"/>
          </pc:sldLayoutMkLst>
          <pc:cxnChg chg="add">
            <ac:chgData name="DaTonya Lewis" userId="de9ee030-3560-4056-84db-0b5ae76cc6c3" providerId="ADAL" clId="{25635905-491C-4BA0-AD67-7D69765B67AC}" dt="2024-11-12T17:48:52.268" v="965"/>
            <ac:cxnSpMkLst>
              <pc:docMk/>
              <pc:sldMasterMk cId="549585183" sldId="2147483837"/>
              <pc:sldLayoutMk cId="2498281092" sldId="2147483840"/>
              <ac:cxnSpMk id="7" creationId="{F742013C-293E-0714-A5CD-BFC9BFBCC37F}"/>
            </ac:cxnSpMkLst>
          </pc:cxnChg>
        </pc:sldLayoutChg>
      </pc:sldMaster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1285B-8729-46E4-9212-31E09CFFE34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62A71E3-A82F-4FD8-8B06-3EDE2714DB67}">
      <dgm:prSet/>
      <dgm:spPr>
        <a:solidFill>
          <a:schemeClr val="bg2">
            <a:lumMod val="90000"/>
          </a:schemeClr>
        </a:solidFill>
      </dgm:spPr>
      <dgm:t>
        <a:bodyPr/>
        <a:lstStyle/>
        <a:p>
          <a:r>
            <a:rPr lang="en-US"/>
            <a:t>Funded with Federal HOME dollars from HUD</a:t>
          </a:r>
        </a:p>
      </dgm:t>
    </dgm:pt>
    <dgm:pt modelId="{5F519CA4-C71C-4CF8-9D5B-A6F93A07D600}" type="parTrans" cxnId="{2B1A145D-F6F1-4A4A-A9AA-A26C4B0AA2EA}">
      <dgm:prSet/>
      <dgm:spPr/>
      <dgm:t>
        <a:bodyPr/>
        <a:lstStyle/>
        <a:p>
          <a:endParaRPr lang="en-US"/>
        </a:p>
      </dgm:t>
    </dgm:pt>
    <dgm:pt modelId="{8A38C7D0-1956-4F6E-8F72-A8F563E8B399}" type="sibTrans" cxnId="{2B1A145D-F6F1-4A4A-A9AA-A26C4B0AA2EA}">
      <dgm:prSet/>
      <dgm:spPr/>
      <dgm:t>
        <a:bodyPr/>
        <a:lstStyle/>
        <a:p>
          <a:endParaRPr lang="en-US"/>
        </a:p>
      </dgm:t>
    </dgm:pt>
    <dgm:pt modelId="{D09CDAC3-71DD-4A27-8E99-C1C1F0414029}">
      <dgm:prSet/>
      <dgm:spPr/>
      <dgm:t>
        <a:bodyPr/>
        <a:lstStyle/>
        <a:p>
          <a:r>
            <a:rPr lang="en-US"/>
            <a:t>Not a direct beneficiary program</a:t>
          </a:r>
        </a:p>
      </dgm:t>
    </dgm:pt>
    <dgm:pt modelId="{6A0730F4-3B9B-4CEF-8BAC-6F9E7E098586}" type="parTrans" cxnId="{E2B6E491-D817-47C0-A80E-AC618470C37B}">
      <dgm:prSet/>
      <dgm:spPr/>
      <dgm:t>
        <a:bodyPr/>
        <a:lstStyle/>
        <a:p>
          <a:endParaRPr lang="en-US"/>
        </a:p>
      </dgm:t>
    </dgm:pt>
    <dgm:pt modelId="{1783BF51-00C6-4922-A055-39A60A20026F}" type="sibTrans" cxnId="{E2B6E491-D817-47C0-A80E-AC618470C37B}">
      <dgm:prSet/>
      <dgm:spPr/>
      <dgm:t>
        <a:bodyPr/>
        <a:lstStyle/>
        <a:p>
          <a:endParaRPr lang="en-US"/>
        </a:p>
      </dgm:t>
    </dgm:pt>
    <dgm:pt modelId="{1DAE8963-B487-424A-89F5-470028941727}">
      <dgm:prSet/>
      <dgm:spPr/>
      <dgm:t>
        <a:bodyPr/>
        <a:lstStyle/>
        <a:p>
          <a:r>
            <a:rPr lang="en-US"/>
            <a:t>Average 10-15 grants awards per year</a:t>
          </a:r>
        </a:p>
      </dgm:t>
    </dgm:pt>
    <dgm:pt modelId="{2F074175-2B33-4484-BC5E-B75DEE9BE6AF}" type="parTrans" cxnId="{15B3F57B-49E1-41E6-B932-8118672AA9A9}">
      <dgm:prSet/>
      <dgm:spPr/>
      <dgm:t>
        <a:bodyPr/>
        <a:lstStyle/>
        <a:p>
          <a:endParaRPr lang="en-US"/>
        </a:p>
      </dgm:t>
    </dgm:pt>
    <dgm:pt modelId="{56D58ACE-8778-432E-BEDC-2D205316819E}" type="sibTrans" cxnId="{15B3F57B-49E1-41E6-B932-8118672AA9A9}">
      <dgm:prSet/>
      <dgm:spPr/>
      <dgm:t>
        <a:bodyPr/>
        <a:lstStyle/>
        <a:p>
          <a:endParaRPr lang="en-US"/>
        </a:p>
      </dgm:t>
    </dgm:pt>
    <dgm:pt modelId="{EC44DD4F-161C-4D32-877C-B9B40B00CCDF}">
      <dgm:prSet/>
      <dgm:spPr/>
      <dgm:t>
        <a:bodyPr/>
        <a:lstStyle/>
        <a:p>
          <a:r>
            <a:rPr lang="en-US"/>
            <a:t>Awards an annual allocation statewide</a:t>
          </a:r>
        </a:p>
      </dgm:t>
    </dgm:pt>
    <dgm:pt modelId="{99F626B0-3A6F-4A27-B135-1B32D6712B08}" type="parTrans" cxnId="{FC9B4F5B-A383-4100-BCE0-687BD60DE6E5}">
      <dgm:prSet/>
      <dgm:spPr/>
      <dgm:t>
        <a:bodyPr/>
        <a:lstStyle/>
        <a:p>
          <a:endParaRPr lang="en-US"/>
        </a:p>
      </dgm:t>
    </dgm:pt>
    <dgm:pt modelId="{72163265-2F9D-4A80-BC60-A50CFE2F0E52}" type="sibTrans" cxnId="{FC9B4F5B-A383-4100-BCE0-687BD60DE6E5}">
      <dgm:prSet/>
      <dgm:spPr/>
      <dgm:t>
        <a:bodyPr/>
        <a:lstStyle/>
        <a:p>
          <a:endParaRPr lang="en-US"/>
        </a:p>
      </dgm:t>
    </dgm:pt>
    <dgm:pt modelId="{36DC2742-DF82-4E6D-82BC-317F195662EE}" type="pres">
      <dgm:prSet presAssocID="{E9A1285B-8729-46E4-9212-31E09CFFE34C}" presName="linear" presStyleCnt="0">
        <dgm:presLayoutVars>
          <dgm:animLvl val="lvl"/>
          <dgm:resizeHandles val="exact"/>
        </dgm:presLayoutVars>
      </dgm:prSet>
      <dgm:spPr/>
    </dgm:pt>
    <dgm:pt modelId="{0F5C44FA-17AB-4BDE-9464-55B9C25D1835}" type="pres">
      <dgm:prSet presAssocID="{562A71E3-A82F-4FD8-8B06-3EDE2714DB67}" presName="parentText" presStyleLbl="node1" presStyleIdx="0" presStyleCnt="4">
        <dgm:presLayoutVars>
          <dgm:chMax val="0"/>
          <dgm:bulletEnabled val="1"/>
        </dgm:presLayoutVars>
      </dgm:prSet>
      <dgm:spPr/>
    </dgm:pt>
    <dgm:pt modelId="{F2B6CEFA-8DD5-4442-B722-A23928E44E21}" type="pres">
      <dgm:prSet presAssocID="{8A38C7D0-1956-4F6E-8F72-A8F563E8B399}" presName="spacer" presStyleCnt="0"/>
      <dgm:spPr/>
    </dgm:pt>
    <dgm:pt modelId="{CA01F683-2A18-4603-A774-38A723C4E11D}" type="pres">
      <dgm:prSet presAssocID="{D09CDAC3-71DD-4A27-8E99-C1C1F0414029}" presName="parentText" presStyleLbl="node1" presStyleIdx="1" presStyleCnt="4">
        <dgm:presLayoutVars>
          <dgm:chMax val="0"/>
          <dgm:bulletEnabled val="1"/>
        </dgm:presLayoutVars>
      </dgm:prSet>
      <dgm:spPr/>
    </dgm:pt>
    <dgm:pt modelId="{7D774558-356E-4FA1-9DC0-98C6AA763B73}" type="pres">
      <dgm:prSet presAssocID="{1783BF51-00C6-4922-A055-39A60A20026F}" presName="spacer" presStyleCnt="0"/>
      <dgm:spPr/>
    </dgm:pt>
    <dgm:pt modelId="{A38E6479-3ADB-4B6B-A946-AA7A455F669D}" type="pres">
      <dgm:prSet presAssocID="{1DAE8963-B487-424A-89F5-470028941727}" presName="parentText" presStyleLbl="node1" presStyleIdx="2" presStyleCnt="4">
        <dgm:presLayoutVars>
          <dgm:chMax val="0"/>
          <dgm:bulletEnabled val="1"/>
        </dgm:presLayoutVars>
      </dgm:prSet>
      <dgm:spPr/>
    </dgm:pt>
    <dgm:pt modelId="{673E6402-5FE2-454F-8CBE-484A9DA9BC50}" type="pres">
      <dgm:prSet presAssocID="{56D58ACE-8778-432E-BEDC-2D205316819E}" presName="spacer" presStyleCnt="0"/>
      <dgm:spPr/>
    </dgm:pt>
    <dgm:pt modelId="{5B6264F3-1CBE-4349-AB50-93B5E59EE9F1}" type="pres">
      <dgm:prSet presAssocID="{EC44DD4F-161C-4D32-877C-B9B40B00CCDF}" presName="parentText" presStyleLbl="node1" presStyleIdx="3" presStyleCnt="4">
        <dgm:presLayoutVars>
          <dgm:chMax val="0"/>
          <dgm:bulletEnabled val="1"/>
        </dgm:presLayoutVars>
      </dgm:prSet>
      <dgm:spPr/>
    </dgm:pt>
  </dgm:ptLst>
  <dgm:cxnLst>
    <dgm:cxn modelId="{5F63921F-171B-45DE-9EB8-1D4165946F5D}" type="presOf" srcId="{E9A1285B-8729-46E4-9212-31E09CFFE34C}" destId="{36DC2742-DF82-4E6D-82BC-317F195662EE}" srcOrd="0" destOrd="0" presId="urn:microsoft.com/office/officeart/2005/8/layout/vList2"/>
    <dgm:cxn modelId="{4D30EE2D-F3E8-48A0-9FB1-D94E00CDCE6C}" type="presOf" srcId="{1DAE8963-B487-424A-89F5-470028941727}" destId="{A38E6479-3ADB-4B6B-A946-AA7A455F669D}" srcOrd="0" destOrd="0" presId="urn:microsoft.com/office/officeart/2005/8/layout/vList2"/>
    <dgm:cxn modelId="{FC9B4F5B-A383-4100-BCE0-687BD60DE6E5}" srcId="{E9A1285B-8729-46E4-9212-31E09CFFE34C}" destId="{EC44DD4F-161C-4D32-877C-B9B40B00CCDF}" srcOrd="3" destOrd="0" parTransId="{99F626B0-3A6F-4A27-B135-1B32D6712B08}" sibTransId="{72163265-2F9D-4A80-BC60-A50CFE2F0E52}"/>
    <dgm:cxn modelId="{2B1A145D-F6F1-4A4A-A9AA-A26C4B0AA2EA}" srcId="{E9A1285B-8729-46E4-9212-31E09CFFE34C}" destId="{562A71E3-A82F-4FD8-8B06-3EDE2714DB67}" srcOrd="0" destOrd="0" parTransId="{5F519CA4-C71C-4CF8-9D5B-A6F93A07D600}" sibTransId="{8A38C7D0-1956-4F6E-8F72-A8F563E8B399}"/>
    <dgm:cxn modelId="{F56DFF6C-2D73-40AA-8EA8-1491E748F2D4}" type="presOf" srcId="{D09CDAC3-71DD-4A27-8E99-C1C1F0414029}" destId="{CA01F683-2A18-4603-A774-38A723C4E11D}" srcOrd="0" destOrd="0" presId="urn:microsoft.com/office/officeart/2005/8/layout/vList2"/>
    <dgm:cxn modelId="{B1E5C370-8B77-4260-9814-0F964AE0A364}" type="presOf" srcId="{EC44DD4F-161C-4D32-877C-B9B40B00CCDF}" destId="{5B6264F3-1CBE-4349-AB50-93B5E59EE9F1}" srcOrd="0" destOrd="0" presId="urn:microsoft.com/office/officeart/2005/8/layout/vList2"/>
    <dgm:cxn modelId="{15B3F57B-49E1-41E6-B932-8118672AA9A9}" srcId="{E9A1285B-8729-46E4-9212-31E09CFFE34C}" destId="{1DAE8963-B487-424A-89F5-470028941727}" srcOrd="2" destOrd="0" parTransId="{2F074175-2B33-4484-BC5E-B75DEE9BE6AF}" sibTransId="{56D58ACE-8778-432E-BEDC-2D205316819E}"/>
    <dgm:cxn modelId="{980C2789-8A76-4C37-8184-2FD1F5FFF574}" type="presOf" srcId="{562A71E3-A82F-4FD8-8B06-3EDE2714DB67}" destId="{0F5C44FA-17AB-4BDE-9464-55B9C25D1835}" srcOrd="0" destOrd="0" presId="urn:microsoft.com/office/officeart/2005/8/layout/vList2"/>
    <dgm:cxn modelId="{E2B6E491-D817-47C0-A80E-AC618470C37B}" srcId="{E9A1285B-8729-46E4-9212-31E09CFFE34C}" destId="{D09CDAC3-71DD-4A27-8E99-C1C1F0414029}" srcOrd="1" destOrd="0" parTransId="{6A0730F4-3B9B-4CEF-8BAC-6F9E7E098586}" sibTransId="{1783BF51-00C6-4922-A055-39A60A20026F}"/>
    <dgm:cxn modelId="{98B9F077-89B9-4543-AF14-C2755BEB364D}" type="presParOf" srcId="{36DC2742-DF82-4E6D-82BC-317F195662EE}" destId="{0F5C44FA-17AB-4BDE-9464-55B9C25D1835}" srcOrd="0" destOrd="0" presId="urn:microsoft.com/office/officeart/2005/8/layout/vList2"/>
    <dgm:cxn modelId="{904B63BC-741D-4040-8A2B-74793EC00942}" type="presParOf" srcId="{36DC2742-DF82-4E6D-82BC-317F195662EE}" destId="{F2B6CEFA-8DD5-4442-B722-A23928E44E21}" srcOrd="1" destOrd="0" presId="urn:microsoft.com/office/officeart/2005/8/layout/vList2"/>
    <dgm:cxn modelId="{2E422C9D-032A-4D3A-B32C-E481A789ED42}" type="presParOf" srcId="{36DC2742-DF82-4E6D-82BC-317F195662EE}" destId="{CA01F683-2A18-4603-A774-38A723C4E11D}" srcOrd="2" destOrd="0" presId="urn:microsoft.com/office/officeart/2005/8/layout/vList2"/>
    <dgm:cxn modelId="{43F04C68-A8AD-4588-BEEC-D94C4AD99F49}" type="presParOf" srcId="{36DC2742-DF82-4E6D-82BC-317F195662EE}" destId="{7D774558-356E-4FA1-9DC0-98C6AA763B73}" srcOrd="3" destOrd="0" presId="urn:microsoft.com/office/officeart/2005/8/layout/vList2"/>
    <dgm:cxn modelId="{16504385-D07E-402E-A906-01E12F092282}" type="presParOf" srcId="{36DC2742-DF82-4E6D-82BC-317F195662EE}" destId="{A38E6479-3ADB-4B6B-A946-AA7A455F669D}" srcOrd="4" destOrd="0" presId="urn:microsoft.com/office/officeart/2005/8/layout/vList2"/>
    <dgm:cxn modelId="{39A92001-612C-4612-A447-3DE51596BFFB}" type="presParOf" srcId="{36DC2742-DF82-4E6D-82BC-317F195662EE}" destId="{673E6402-5FE2-454F-8CBE-484A9DA9BC50}" srcOrd="5" destOrd="0" presId="urn:microsoft.com/office/officeart/2005/8/layout/vList2"/>
    <dgm:cxn modelId="{BF1AF3E4-75DC-4041-89C6-8B0C923D795E}" type="presParOf" srcId="{36DC2742-DF82-4E6D-82BC-317F195662EE}" destId="{5B6264F3-1CBE-4349-AB50-93B5E59EE9F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D87DCE-B1F2-4C98-8AC1-8E49BFF7B31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D79CD90-8A82-413F-AB62-BF44350E69AC}">
      <dgm:prSet/>
      <dgm:spPr>
        <a:solidFill>
          <a:schemeClr val="accent3">
            <a:lumMod val="50000"/>
          </a:schemeClr>
        </a:solidFill>
      </dgm:spPr>
      <dgm:t>
        <a:bodyPr/>
        <a:lstStyle/>
        <a:p>
          <a:r>
            <a:rPr lang="en-US"/>
            <a:t>Real Estate Market Analysis</a:t>
          </a:r>
          <a:br>
            <a:rPr lang="en-US"/>
          </a:br>
          <a:endParaRPr lang="en-US"/>
        </a:p>
      </dgm:t>
    </dgm:pt>
    <dgm:pt modelId="{F800E628-3D41-4CCE-BBC5-6776CCEFDD98}" type="parTrans" cxnId="{E18DD514-31DB-4558-B11D-54B6E3B3A528}">
      <dgm:prSet/>
      <dgm:spPr/>
      <dgm:t>
        <a:bodyPr/>
        <a:lstStyle/>
        <a:p>
          <a:endParaRPr lang="en-US"/>
        </a:p>
      </dgm:t>
    </dgm:pt>
    <dgm:pt modelId="{F9853DEC-17DD-42F2-ADFF-A853B24355D6}" type="sibTrans" cxnId="{E18DD514-31DB-4558-B11D-54B6E3B3A528}">
      <dgm:prSet/>
      <dgm:spPr/>
      <dgm:t>
        <a:bodyPr/>
        <a:lstStyle/>
        <a:p>
          <a:endParaRPr lang="en-US"/>
        </a:p>
      </dgm:t>
    </dgm:pt>
    <dgm:pt modelId="{A580BE85-613D-4B74-BECE-69F74A6227F5}">
      <dgm:prSet/>
      <dgm:spPr/>
      <dgm:t>
        <a:bodyPr/>
        <a:lstStyle/>
        <a:p>
          <a:r>
            <a:rPr lang="en-US"/>
            <a:t>For New Construction of Single-Family Homes Applications</a:t>
          </a:r>
        </a:p>
      </dgm:t>
    </dgm:pt>
    <dgm:pt modelId="{66BCAAC5-46D1-4B26-83F6-AD92B2336A75}" type="parTrans" cxnId="{25111A75-6C45-4A83-9DAF-48AF623BD2A0}">
      <dgm:prSet/>
      <dgm:spPr/>
      <dgm:t>
        <a:bodyPr/>
        <a:lstStyle/>
        <a:p>
          <a:endParaRPr lang="en-US"/>
        </a:p>
      </dgm:t>
    </dgm:pt>
    <dgm:pt modelId="{82A4AE9D-6099-438A-B401-43BC61E02967}" type="sibTrans" cxnId="{25111A75-6C45-4A83-9DAF-48AF623BD2A0}">
      <dgm:prSet/>
      <dgm:spPr/>
      <dgm:t>
        <a:bodyPr/>
        <a:lstStyle/>
        <a:p>
          <a:endParaRPr lang="en-US"/>
        </a:p>
      </dgm:t>
    </dgm:pt>
    <dgm:pt modelId="{23B35E3C-0D0E-4BEE-88ED-349C7D3217C7}">
      <dgm:prSet/>
      <dgm:spPr/>
      <dgm:t>
        <a:bodyPr/>
        <a:lstStyle/>
        <a:p>
          <a:r>
            <a:rPr lang="en-US"/>
            <a:t>Should the State invest in creating single-family affordable housing in your target area?</a:t>
          </a:r>
        </a:p>
      </dgm:t>
    </dgm:pt>
    <dgm:pt modelId="{592888F1-F31A-4B81-991B-00ADAE998E81}" type="parTrans" cxnId="{2BEACC04-B38D-4AF5-B843-373F0FE5A988}">
      <dgm:prSet/>
      <dgm:spPr/>
      <dgm:t>
        <a:bodyPr/>
        <a:lstStyle/>
        <a:p>
          <a:endParaRPr lang="en-US"/>
        </a:p>
      </dgm:t>
    </dgm:pt>
    <dgm:pt modelId="{CE144566-A0D6-4AA2-9305-364B9D885BA0}" type="sibTrans" cxnId="{2BEACC04-B38D-4AF5-B843-373F0FE5A988}">
      <dgm:prSet/>
      <dgm:spPr/>
      <dgm:t>
        <a:bodyPr/>
        <a:lstStyle/>
        <a:p>
          <a:endParaRPr lang="en-US"/>
        </a:p>
      </dgm:t>
    </dgm:pt>
    <dgm:pt modelId="{9B075BF8-7B90-48ED-BDDB-19FCCCAEEFF0}">
      <dgm:prSet/>
      <dgm:spPr/>
      <dgm:t>
        <a:bodyPr/>
        <a:lstStyle/>
        <a:p>
          <a:r>
            <a:rPr lang="en-US"/>
            <a:t>Is there a market for new construction in your targeted area?</a:t>
          </a:r>
        </a:p>
      </dgm:t>
    </dgm:pt>
    <dgm:pt modelId="{0A67D1D1-13BF-44D6-A9D8-9FED86327B0D}" type="parTrans" cxnId="{32669C08-3136-4EAF-BDF8-6473FEB66E19}">
      <dgm:prSet/>
      <dgm:spPr/>
      <dgm:t>
        <a:bodyPr/>
        <a:lstStyle/>
        <a:p>
          <a:endParaRPr lang="en-US"/>
        </a:p>
      </dgm:t>
    </dgm:pt>
    <dgm:pt modelId="{72AE49DA-708C-4C45-9214-7F3E931A45A2}" type="sibTrans" cxnId="{32669C08-3136-4EAF-BDF8-6473FEB66E19}">
      <dgm:prSet/>
      <dgm:spPr/>
      <dgm:t>
        <a:bodyPr/>
        <a:lstStyle/>
        <a:p>
          <a:endParaRPr lang="en-US"/>
        </a:p>
      </dgm:t>
    </dgm:pt>
    <dgm:pt modelId="{C546F251-BAEC-42B6-BB5B-09D3C6D45447}">
      <dgm:prSet/>
      <dgm:spPr/>
      <dgm:t>
        <a:bodyPr/>
        <a:lstStyle/>
        <a:p>
          <a:r>
            <a:rPr lang="en-US"/>
            <a:t>Use the CHIP Map tool</a:t>
          </a:r>
        </a:p>
      </dgm:t>
    </dgm:pt>
    <dgm:pt modelId="{6D296AEC-8E37-4D5F-9C8F-57135266F156}" type="parTrans" cxnId="{21DA778E-6435-4DA3-B860-B7481E057243}">
      <dgm:prSet/>
      <dgm:spPr/>
      <dgm:t>
        <a:bodyPr/>
        <a:lstStyle/>
        <a:p>
          <a:endParaRPr lang="en-US"/>
        </a:p>
      </dgm:t>
    </dgm:pt>
    <dgm:pt modelId="{3513F0D9-0034-4172-BF51-D0E97F305FEE}" type="sibTrans" cxnId="{21DA778E-6435-4DA3-B860-B7481E057243}">
      <dgm:prSet/>
      <dgm:spPr/>
      <dgm:t>
        <a:bodyPr/>
        <a:lstStyle/>
        <a:p>
          <a:endParaRPr lang="en-US"/>
        </a:p>
      </dgm:t>
    </dgm:pt>
    <dgm:pt modelId="{155E9E9E-447D-400E-A79B-EF65275E9F75}">
      <dgm:prSet/>
      <dgm:spPr/>
      <dgm:t>
        <a:bodyPr/>
        <a:lstStyle/>
        <a:p>
          <a:r>
            <a:rPr lang="en-US"/>
            <a:t>Current housing stock doesn’t meet demand</a:t>
          </a:r>
        </a:p>
      </dgm:t>
    </dgm:pt>
    <dgm:pt modelId="{9DD543E5-10F4-4103-906F-6E904CB416BA}" type="parTrans" cxnId="{4E2FE152-8229-43DD-B11F-32438350B51B}">
      <dgm:prSet/>
      <dgm:spPr/>
      <dgm:t>
        <a:bodyPr/>
        <a:lstStyle/>
        <a:p>
          <a:endParaRPr lang="en-US"/>
        </a:p>
      </dgm:t>
    </dgm:pt>
    <dgm:pt modelId="{770B7920-24C8-434E-BF0B-7866F69819A2}" type="sibTrans" cxnId="{4E2FE152-8229-43DD-B11F-32438350B51B}">
      <dgm:prSet/>
      <dgm:spPr/>
      <dgm:t>
        <a:bodyPr/>
        <a:lstStyle/>
        <a:p>
          <a:endParaRPr lang="en-US"/>
        </a:p>
      </dgm:t>
    </dgm:pt>
    <dgm:pt modelId="{11B0607F-EA88-4AB4-BA90-9EA7502616A1}">
      <dgm:prSet/>
      <dgm:spPr/>
      <dgm:t>
        <a:bodyPr/>
        <a:lstStyle/>
        <a:p>
          <a:r>
            <a:rPr lang="en-US"/>
            <a:t>Median home value unaffordable </a:t>
          </a:r>
        </a:p>
      </dgm:t>
    </dgm:pt>
    <dgm:pt modelId="{B65CB7D8-BE18-43B4-907B-352D45894631}" type="parTrans" cxnId="{FFF07E0F-BD03-4507-8585-D1E02C66B8AD}">
      <dgm:prSet/>
      <dgm:spPr/>
      <dgm:t>
        <a:bodyPr/>
        <a:lstStyle/>
        <a:p>
          <a:endParaRPr lang="en-US"/>
        </a:p>
      </dgm:t>
    </dgm:pt>
    <dgm:pt modelId="{097E787E-2C4D-4BF2-8D2E-130C408F7B4D}" type="sibTrans" cxnId="{FFF07E0F-BD03-4507-8585-D1E02C66B8AD}">
      <dgm:prSet/>
      <dgm:spPr/>
      <dgm:t>
        <a:bodyPr/>
        <a:lstStyle/>
        <a:p>
          <a:endParaRPr lang="en-US"/>
        </a:p>
      </dgm:t>
    </dgm:pt>
    <dgm:pt modelId="{722711FC-830C-4467-B0A7-9B34194DE645}">
      <dgm:prSet/>
      <dgm:spPr/>
      <dgm:t>
        <a:bodyPr/>
        <a:lstStyle/>
        <a:p>
          <a:r>
            <a:rPr lang="en-US"/>
            <a:t>Quality neighborhood amenities narrative</a:t>
          </a:r>
        </a:p>
      </dgm:t>
    </dgm:pt>
    <dgm:pt modelId="{4C181FD1-6A4E-4523-B2EB-0D6C0C389F6B}" type="parTrans" cxnId="{24A760C8-368B-461D-BFD7-BB7E8541836A}">
      <dgm:prSet/>
      <dgm:spPr/>
      <dgm:t>
        <a:bodyPr/>
        <a:lstStyle/>
        <a:p>
          <a:endParaRPr lang="en-US"/>
        </a:p>
      </dgm:t>
    </dgm:pt>
    <dgm:pt modelId="{CD54E0D2-A315-4147-899A-B6A647CC7B2D}" type="sibTrans" cxnId="{24A760C8-368B-461D-BFD7-BB7E8541836A}">
      <dgm:prSet/>
      <dgm:spPr/>
      <dgm:t>
        <a:bodyPr/>
        <a:lstStyle/>
        <a:p>
          <a:endParaRPr lang="en-US"/>
        </a:p>
      </dgm:t>
    </dgm:pt>
    <dgm:pt modelId="{F3A3028F-160F-45CF-842E-B585A7BF8029}" type="pres">
      <dgm:prSet presAssocID="{9AD87DCE-B1F2-4C98-8AC1-8E49BFF7B31D}" presName="linear" presStyleCnt="0">
        <dgm:presLayoutVars>
          <dgm:animLvl val="lvl"/>
          <dgm:resizeHandles val="exact"/>
        </dgm:presLayoutVars>
      </dgm:prSet>
      <dgm:spPr/>
    </dgm:pt>
    <dgm:pt modelId="{F0F9DF3D-6C45-431A-BD34-27253C6BF319}" type="pres">
      <dgm:prSet presAssocID="{9D79CD90-8A82-413F-AB62-BF44350E69AC}" presName="parentText" presStyleLbl="node1" presStyleIdx="0" presStyleCnt="6">
        <dgm:presLayoutVars>
          <dgm:chMax val="0"/>
          <dgm:bulletEnabled val="1"/>
        </dgm:presLayoutVars>
      </dgm:prSet>
      <dgm:spPr/>
    </dgm:pt>
    <dgm:pt modelId="{E0128452-1C43-416D-91D3-C92A9A1F06D7}" type="pres">
      <dgm:prSet presAssocID="{F9853DEC-17DD-42F2-ADFF-A853B24355D6}" presName="spacer" presStyleCnt="0"/>
      <dgm:spPr/>
    </dgm:pt>
    <dgm:pt modelId="{6F9E1F45-5328-447B-86B4-FAF654E4D39A}" type="pres">
      <dgm:prSet presAssocID="{A580BE85-613D-4B74-BECE-69F74A6227F5}" presName="parentText" presStyleLbl="node1" presStyleIdx="1" presStyleCnt="6">
        <dgm:presLayoutVars>
          <dgm:chMax val="0"/>
          <dgm:bulletEnabled val="1"/>
        </dgm:presLayoutVars>
      </dgm:prSet>
      <dgm:spPr/>
    </dgm:pt>
    <dgm:pt modelId="{D4EF799E-06AF-43E8-AD50-2E40EC379E2D}" type="pres">
      <dgm:prSet presAssocID="{A580BE85-613D-4B74-BECE-69F74A6227F5}" presName="childText" presStyleLbl="revTx" presStyleIdx="0" presStyleCnt="1">
        <dgm:presLayoutVars>
          <dgm:bulletEnabled val="1"/>
        </dgm:presLayoutVars>
      </dgm:prSet>
      <dgm:spPr/>
    </dgm:pt>
    <dgm:pt modelId="{1CC38DF4-E02B-4A36-AD23-5043E50900D6}" type="pres">
      <dgm:prSet presAssocID="{C546F251-BAEC-42B6-BB5B-09D3C6D45447}" presName="parentText" presStyleLbl="node1" presStyleIdx="2" presStyleCnt="6">
        <dgm:presLayoutVars>
          <dgm:chMax val="0"/>
          <dgm:bulletEnabled val="1"/>
        </dgm:presLayoutVars>
      </dgm:prSet>
      <dgm:spPr/>
    </dgm:pt>
    <dgm:pt modelId="{EC186EC4-B44B-4EBE-86BB-892E10EDC503}" type="pres">
      <dgm:prSet presAssocID="{3513F0D9-0034-4172-BF51-D0E97F305FEE}" presName="spacer" presStyleCnt="0"/>
      <dgm:spPr/>
    </dgm:pt>
    <dgm:pt modelId="{00F5F2EE-715C-448C-A7CA-506919425EAC}" type="pres">
      <dgm:prSet presAssocID="{155E9E9E-447D-400E-A79B-EF65275E9F75}" presName="parentText" presStyleLbl="node1" presStyleIdx="3" presStyleCnt="6">
        <dgm:presLayoutVars>
          <dgm:chMax val="0"/>
          <dgm:bulletEnabled val="1"/>
        </dgm:presLayoutVars>
      </dgm:prSet>
      <dgm:spPr/>
    </dgm:pt>
    <dgm:pt modelId="{C0988D7F-6C01-4E02-A186-4EEA08F0F21C}" type="pres">
      <dgm:prSet presAssocID="{770B7920-24C8-434E-BF0B-7866F69819A2}" presName="spacer" presStyleCnt="0"/>
      <dgm:spPr/>
    </dgm:pt>
    <dgm:pt modelId="{77808F5A-E032-4A95-94B6-235CBF350D94}" type="pres">
      <dgm:prSet presAssocID="{11B0607F-EA88-4AB4-BA90-9EA7502616A1}" presName="parentText" presStyleLbl="node1" presStyleIdx="4" presStyleCnt="6">
        <dgm:presLayoutVars>
          <dgm:chMax val="0"/>
          <dgm:bulletEnabled val="1"/>
        </dgm:presLayoutVars>
      </dgm:prSet>
      <dgm:spPr/>
    </dgm:pt>
    <dgm:pt modelId="{4198B2A6-3C27-41A5-8841-295B6ED097BD}" type="pres">
      <dgm:prSet presAssocID="{097E787E-2C4D-4BF2-8D2E-130C408F7B4D}" presName="spacer" presStyleCnt="0"/>
      <dgm:spPr/>
    </dgm:pt>
    <dgm:pt modelId="{1D2D02F1-A6DE-4FE2-AA25-237333EDE01C}" type="pres">
      <dgm:prSet presAssocID="{722711FC-830C-4467-B0A7-9B34194DE645}" presName="parentText" presStyleLbl="node1" presStyleIdx="5" presStyleCnt="6">
        <dgm:presLayoutVars>
          <dgm:chMax val="0"/>
          <dgm:bulletEnabled val="1"/>
        </dgm:presLayoutVars>
      </dgm:prSet>
      <dgm:spPr/>
    </dgm:pt>
  </dgm:ptLst>
  <dgm:cxnLst>
    <dgm:cxn modelId="{2BEACC04-B38D-4AF5-B843-373F0FE5A988}" srcId="{A580BE85-613D-4B74-BECE-69F74A6227F5}" destId="{23B35E3C-0D0E-4BEE-88ED-349C7D3217C7}" srcOrd="0" destOrd="0" parTransId="{592888F1-F31A-4B81-991B-00ADAE998E81}" sibTransId="{CE144566-A0D6-4AA2-9305-364B9D885BA0}"/>
    <dgm:cxn modelId="{AACB3106-F545-4D22-9932-29715FBDFF8F}" type="presOf" srcId="{9B075BF8-7B90-48ED-BDDB-19FCCCAEEFF0}" destId="{D4EF799E-06AF-43E8-AD50-2E40EC379E2D}" srcOrd="0" destOrd="1" presId="urn:microsoft.com/office/officeart/2005/8/layout/vList2"/>
    <dgm:cxn modelId="{32669C08-3136-4EAF-BDF8-6473FEB66E19}" srcId="{23B35E3C-0D0E-4BEE-88ED-349C7D3217C7}" destId="{9B075BF8-7B90-48ED-BDDB-19FCCCAEEFF0}" srcOrd="0" destOrd="0" parTransId="{0A67D1D1-13BF-44D6-A9D8-9FED86327B0D}" sibTransId="{72AE49DA-708C-4C45-9214-7F3E931A45A2}"/>
    <dgm:cxn modelId="{FFF07E0F-BD03-4507-8585-D1E02C66B8AD}" srcId="{9AD87DCE-B1F2-4C98-8AC1-8E49BFF7B31D}" destId="{11B0607F-EA88-4AB4-BA90-9EA7502616A1}" srcOrd="4" destOrd="0" parTransId="{B65CB7D8-BE18-43B4-907B-352D45894631}" sibTransId="{097E787E-2C4D-4BF2-8D2E-130C408F7B4D}"/>
    <dgm:cxn modelId="{70097A12-DD29-43B7-814B-FFFC05924F66}" type="presOf" srcId="{23B35E3C-0D0E-4BEE-88ED-349C7D3217C7}" destId="{D4EF799E-06AF-43E8-AD50-2E40EC379E2D}" srcOrd="0" destOrd="0" presId="urn:microsoft.com/office/officeart/2005/8/layout/vList2"/>
    <dgm:cxn modelId="{E18DD514-31DB-4558-B11D-54B6E3B3A528}" srcId="{9AD87DCE-B1F2-4C98-8AC1-8E49BFF7B31D}" destId="{9D79CD90-8A82-413F-AB62-BF44350E69AC}" srcOrd="0" destOrd="0" parTransId="{F800E628-3D41-4CCE-BBC5-6776CCEFDD98}" sibTransId="{F9853DEC-17DD-42F2-ADFF-A853B24355D6}"/>
    <dgm:cxn modelId="{4E2FE152-8229-43DD-B11F-32438350B51B}" srcId="{9AD87DCE-B1F2-4C98-8AC1-8E49BFF7B31D}" destId="{155E9E9E-447D-400E-A79B-EF65275E9F75}" srcOrd="3" destOrd="0" parTransId="{9DD543E5-10F4-4103-906F-6E904CB416BA}" sibTransId="{770B7920-24C8-434E-BF0B-7866F69819A2}"/>
    <dgm:cxn modelId="{A0480973-E73D-4FCA-AE6A-B6AB2ED7F748}" type="presOf" srcId="{11B0607F-EA88-4AB4-BA90-9EA7502616A1}" destId="{77808F5A-E032-4A95-94B6-235CBF350D94}" srcOrd="0" destOrd="0" presId="urn:microsoft.com/office/officeart/2005/8/layout/vList2"/>
    <dgm:cxn modelId="{E895DF74-FDE1-469F-A25F-C84D30B6878A}" type="presOf" srcId="{9D79CD90-8A82-413F-AB62-BF44350E69AC}" destId="{F0F9DF3D-6C45-431A-BD34-27253C6BF319}" srcOrd="0" destOrd="0" presId="urn:microsoft.com/office/officeart/2005/8/layout/vList2"/>
    <dgm:cxn modelId="{25111A75-6C45-4A83-9DAF-48AF623BD2A0}" srcId="{9AD87DCE-B1F2-4C98-8AC1-8E49BFF7B31D}" destId="{A580BE85-613D-4B74-BECE-69F74A6227F5}" srcOrd="1" destOrd="0" parTransId="{66BCAAC5-46D1-4B26-83F6-AD92B2336A75}" sibTransId="{82A4AE9D-6099-438A-B401-43BC61E02967}"/>
    <dgm:cxn modelId="{21DA778E-6435-4DA3-B860-B7481E057243}" srcId="{9AD87DCE-B1F2-4C98-8AC1-8E49BFF7B31D}" destId="{C546F251-BAEC-42B6-BB5B-09D3C6D45447}" srcOrd="2" destOrd="0" parTransId="{6D296AEC-8E37-4D5F-9C8F-57135266F156}" sibTransId="{3513F0D9-0034-4172-BF51-D0E97F305FEE}"/>
    <dgm:cxn modelId="{C8BD3393-FDF5-4341-AE4F-A4723B506F07}" type="presOf" srcId="{722711FC-830C-4467-B0A7-9B34194DE645}" destId="{1D2D02F1-A6DE-4FE2-AA25-237333EDE01C}" srcOrd="0" destOrd="0" presId="urn:microsoft.com/office/officeart/2005/8/layout/vList2"/>
    <dgm:cxn modelId="{D93A48BF-A058-4380-AD6A-BFE38F3C4CAE}" type="presOf" srcId="{C546F251-BAEC-42B6-BB5B-09D3C6D45447}" destId="{1CC38DF4-E02B-4A36-AD23-5043E50900D6}" srcOrd="0" destOrd="0" presId="urn:microsoft.com/office/officeart/2005/8/layout/vList2"/>
    <dgm:cxn modelId="{24A760C8-368B-461D-BFD7-BB7E8541836A}" srcId="{9AD87DCE-B1F2-4C98-8AC1-8E49BFF7B31D}" destId="{722711FC-830C-4467-B0A7-9B34194DE645}" srcOrd="5" destOrd="0" parTransId="{4C181FD1-6A4E-4523-B2EB-0D6C0C389F6B}" sibTransId="{CD54E0D2-A315-4147-899A-B6A647CC7B2D}"/>
    <dgm:cxn modelId="{0DCB1BDD-888F-4F87-9E91-4CFF66F1072F}" type="presOf" srcId="{9AD87DCE-B1F2-4C98-8AC1-8E49BFF7B31D}" destId="{F3A3028F-160F-45CF-842E-B585A7BF8029}" srcOrd="0" destOrd="0" presId="urn:microsoft.com/office/officeart/2005/8/layout/vList2"/>
    <dgm:cxn modelId="{D7DF14E0-2422-41B0-AAB2-66FFCA7A38FF}" type="presOf" srcId="{A580BE85-613D-4B74-BECE-69F74A6227F5}" destId="{6F9E1F45-5328-447B-86B4-FAF654E4D39A}" srcOrd="0" destOrd="0" presId="urn:microsoft.com/office/officeart/2005/8/layout/vList2"/>
    <dgm:cxn modelId="{FC2518F0-A357-46F1-9A61-1806A62FD53C}" type="presOf" srcId="{155E9E9E-447D-400E-A79B-EF65275E9F75}" destId="{00F5F2EE-715C-448C-A7CA-506919425EAC}" srcOrd="0" destOrd="0" presId="urn:microsoft.com/office/officeart/2005/8/layout/vList2"/>
    <dgm:cxn modelId="{50BA2372-610C-4169-B084-936CA6A7ECD1}" type="presParOf" srcId="{F3A3028F-160F-45CF-842E-B585A7BF8029}" destId="{F0F9DF3D-6C45-431A-BD34-27253C6BF319}" srcOrd="0" destOrd="0" presId="urn:microsoft.com/office/officeart/2005/8/layout/vList2"/>
    <dgm:cxn modelId="{627E34CC-A140-4F08-86B9-B3ECFA7D84D2}" type="presParOf" srcId="{F3A3028F-160F-45CF-842E-B585A7BF8029}" destId="{E0128452-1C43-416D-91D3-C92A9A1F06D7}" srcOrd="1" destOrd="0" presId="urn:microsoft.com/office/officeart/2005/8/layout/vList2"/>
    <dgm:cxn modelId="{F2B98640-77D8-4AA6-9AAD-F3E46F953F86}" type="presParOf" srcId="{F3A3028F-160F-45CF-842E-B585A7BF8029}" destId="{6F9E1F45-5328-447B-86B4-FAF654E4D39A}" srcOrd="2" destOrd="0" presId="urn:microsoft.com/office/officeart/2005/8/layout/vList2"/>
    <dgm:cxn modelId="{EB296FF8-4489-46AA-9897-E27EF09A298D}" type="presParOf" srcId="{F3A3028F-160F-45CF-842E-B585A7BF8029}" destId="{D4EF799E-06AF-43E8-AD50-2E40EC379E2D}" srcOrd="3" destOrd="0" presId="urn:microsoft.com/office/officeart/2005/8/layout/vList2"/>
    <dgm:cxn modelId="{6DEF80DB-6E13-42AE-9616-90284FFFBE2A}" type="presParOf" srcId="{F3A3028F-160F-45CF-842E-B585A7BF8029}" destId="{1CC38DF4-E02B-4A36-AD23-5043E50900D6}" srcOrd="4" destOrd="0" presId="urn:microsoft.com/office/officeart/2005/8/layout/vList2"/>
    <dgm:cxn modelId="{B43CCCFA-F40A-45C8-9F9A-163CF8B7E623}" type="presParOf" srcId="{F3A3028F-160F-45CF-842E-B585A7BF8029}" destId="{EC186EC4-B44B-4EBE-86BB-892E10EDC503}" srcOrd="5" destOrd="0" presId="urn:microsoft.com/office/officeart/2005/8/layout/vList2"/>
    <dgm:cxn modelId="{EE731E87-1E12-4AF9-8D04-01B772EC9631}" type="presParOf" srcId="{F3A3028F-160F-45CF-842E-B585A7BF8029}" destId="{00F5F2EE-715C-448C-A7CA-506919425EAC}" srcOrd="6" destOrd="0" presId="urn:microsoft.com/office/officeart/2005/8/layout/vList2"/>
    <dgm:cxn modelId="{4D4C34C3-769C-44D3-B609-9AF6C2645F3C}" type="presParOf" srcId="{F3A3028F-160F-45CF-842E-B585A7BF8029}" destId="{C0988D7F-6C01-4E02-A186-4EEA08F0F21C}" srcOrd="7" destOrd="0" presId="urn:microsoft.com/office/officeart/2005/8/layout/vList2"/>
    <dgm:cxn modelId="{69E5B3BF-22BD-4D33-A422-821C1DE93C59}" type="presParOf" srcId="{F3A3028F-160F-45CF-842E-B585A7BF8029}" destId="{77808F5A-E032-4A95-94B6-235CBF350D94}" srcOrd="8" destOrd="0" presId="urn:microsoft.com/office/officeart/2005/8/layout/vList2"/>
    <dgm:cxn modelId="{B816EC6D-9EDA-4922-B05F-5C9D335988E5}" type="presParOf" srcId="{F3A3028F-160F-45CF-842E-B585A7BF8029}" destId="{4198B2A6-3C27-41A5-8841-295B6ED097BD}" srcOrd="9" destOrd="0" presId="urn:microsoft.com/office/officeart/2005/8/layout/vList2"/>
    <dgm:cxn modelId="{02E23F87-E502-4AA9-B378-F5E431B7CDFC}" type="presParOf" srcId="{F3A3028F-160F-45CF-842E-B585A7BF8029}" destId="{1D2D02F1-A6DE-4FE2-AA25-237333EDE01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DC3AF4-1520-44D0-89FB-B748FE050CF5}" type="doc">
      <dgm:prSet loTypeId="urn:microsoft.com/office/officeart/2016/7/layout/AccentHomeChevronProcess" loCatId="process" qsTypeId="urn:microsoft.com/office/officeart/2005/8/quickstyle/simple2" qsCatId="simple" csTypeId="urn:microsoft.com/office/officeart/2005/8/colors/accent1_2" csCatId="accent1" phldr="1"/>
      <dgm:spPr/>
      <dgm:t>
        <a:bodyPr/>
        <a:lstStyle/>
        <a:p>
          <a:endParaRPr lang="en-US"/>
        </a:p>
      </dgm:t>
    </dgm:pt>
    <dgm:pt modelId="{6D69B300-986F-4DF7-BBFB-DBDAEF5317EA}">
      <dgm:prSet/>
      <dgm:spPr/>
      <dgm:t>
        <a:bodyPr/>
        <a:lstStyle/>
        <a:p>
          <a:r>
            <a:rPr lang="en-US"/>
            <a:t>Feb.–Mar.</a:t>
          </a:r>
        </a:p>
      </dgm:t>
    </dgm:pt>
    <dgm:pt modelId="{0BE4BBE0-8051-4367-BAD8-855D6FAE6F12}" type="parTrans" cxnId="{E6976B01-3C6E-4204-A163-E6668F97E065}">
      <dgm:prSet/>
      <dgm:spPr/>
      <dgm:t>
        <a:bodyPr/>
        <a:lstStyle/>
        <a:p>
          <a:endParaRPr lang="en-US"/>
        </a:p>
      </dgm:t>
    </dgm:pt>
    <dgm:pt modelId="{68804C56-B40B-46D8-8685-4C5345839384}" type="sibTrans" cxnId="{E6976B01-3C6E-4204-A163-E6668F97E065}">
      <dgm:prSet/>
      <dgm:spPr/>
      <dgm:t>
        <a:bodyPr/>
        <a:lstStyle/>
        <a:p>
          <a:endParaRPr lang="en-US"/>
        </a:p>
      </dgm:t>
    </dgm:pt>
    <dgm:pt modelId="{7D4F79AC-E60A-4788-A230-CC9B3EFC2F3B}">
      <dgm:prSet/>
      <dgm:spPr/>
      <dgm:t>
        <a:bodyPr/>
        <a:lstStyle/>
        <a:p>
          <a:r>
            <a:rPr lang="en-US"/>
            <a:t>Scoring</a:t>
          </a:r>
        </a:p>
      </dgm:t>
    </dgm:pt>
    <dgm:pt modelId="{2C348158-426B-40B0-9F98-F0DC2631C776}" type="parTrans" cxnId="{7B7B9900-83B9-4B65-B738-0BDECE6DF04D}">
      <dgm:prSet/>
      <dgm:spPr/>
      <dgm:t>
        <a:bodyPr/>
        <a:lstStyle/>
        <a:p>
          <a:endParaRPr lang="en-US"/>
        </a:p>
      </dgm:t>
    </dgm:pt>
    <dgm:pt modelId="{65394DB5-B17A-4B77-8BAD-C2D511C2D87E}" type="sibTrans" cxnId="{7B7B9900-83B9-4B65-B738-0BDECE6DF04D}">
      <dgm:prSet/>
      <dgm:spPr/>
      <dgm:t>
        <a:bodyPr/>
        <a:lstStyle/>
        <a:p>
          <a:endParaRPr lang="en-US"/>
        </a:p>
      </dgm:t>
    </dgm:pt>
    <dgm:pt modelId="{C9E54699-DDD8-41AD-99EE-0D7D29D88F89}">
      <dgm:prSet/>
      <dgm:spPr/>
      <dgm:t>
        <a:bodyPr/>
        <a:lstStyle/>
        <a:p>
          <a:r>
            <a:rPr lang="en-US"/>
            <a:t>Mar.–Apr.</a:t>
          </a:r>
        </a:p>
      </dgm:t>
    </dgm:pt>
    <dgm:pt modelId="{7A6DA290-4404-49E7-A4A7-87D4A8775909}" type="parTrans" cxnId="{C63D9E76-6BD0-4771-88EE-9E1349D2E1D6}">
      <dgm:prSet/>
      <dgm:spPr/>
      <dgm:t>
        <a:bodyPr/>
        <a:lstStyle/>
        <a:p>
          <a:endParaRPr lang="en-US"/>
        </a:p>
      </dgm:t>
    </dgm:pt>
    <dgm:pt modelId="{8E65FAF8-8070-430E-8FE8-0CB796DBBFBE}" type="sibTrans" cxnId="{C63D9E76-6BD0-4771-88EE-9E1349D2E1D6}">
      <dgm:prSet/>
      <dgm:spPr/>
      <dgm:t>
        <a:bodyPr/>
        <a:lstStyle/>
        <a:p>
          <a:endParaRPr lang="en-US"/>
        </a:p>
      </dgm:t>
    </dgm:pt>
    <dgm:pt modelId="{D8562BF4-FBF6-489B-8926-A21AB094EF27}">
      <dgm:prSet/>
      <dgm:spPr/>
      <dgm:t>
        <a:bodyPr/>
        <a:lstStyle/>
        <a:p>
          <a:r>
            <a:rPr lang="en-US"/>
            <a:t>Award in March- early April</a:t>
          </a:r>
        </a:p>
      </dgm:t>
    </dgm:pt>
    <dgm:pt modelId="{3CA3E9AB-1A95-4871-9CA6-6D44BA02060A}" type="parTrans" cxnId="{A3A0DC71-51F9-4DB1-ACBE-F31BB5347E06}">
      <dgm:prSet/>
      <dgm:spPr/>
      <dgm:t>
        <a:bodyPr/>
        <a:lstStyle/>
        <a:p>
          <a:endParaRPr lang="en-US"/>
        </a:p>
      </dgm:t>
    </dgm:pt>
    <dgm:pt modelId="{131E1597-5E43-48AD-BE7D-069E8CBC669E}" type="sibTrans" cxnId="{A3A0DC71-51F9-4DB1-ACBE-F31BB5347E06}">
      <dgm:prSet/>
      <dgm:spPr/>
      <dgm:t>
        <a:bodyPr/>
        <a:lstStyle/>
        <a:p>
          <a:endParaRPr lang="en-US"/>
        </a:p>
      </dgm:t>
    </dgm:pt>
    <dgm:pt modelId="{2D8254B6-F0FC-4133-9B9D-B4394E8F6649}">
      <dgm:prSet/>
      <dgm:spPr/>
      <dgm:t>
        <a:bodyPr/>
        <a:lstStyle/>
        <a:p>
          <a:r>
            <a:rPr lang="en-US"/>
            <a:t>Apr.–July</a:t>
          </a:r>
        </a:p>
      </dgm:t>
    </dgm:pt>
    <dgm:pt modelId="{469A00E3-062F-47E9-91CE-F84E02D4B796}" type="parTrans" cxnId="{A0858A02-B409-4026-9B77-89932D432484}">
      <dgm:prSet/>
      <dgm:spPr/>
      <dgm:t>
        <a:bodyPr/>
        <a:lstStyle/>
        <a:p>
          <a:endParaRPr lang="en-US"/>
        </a:p>
      </dgm:t>
    </dgm:pt>
    <dgm:pt modelId="{8657453B-8838-464D-9418-77BDAFCF6A60}" type="sibTrans" cxnId="{A0858A02-B409-4026-9B77-89932D432484}">
      <dgm:prSet/>
      <dgm:spPr/>
      <dgm:t>
        <a:bodyPr/>
        <a:lstStyle/>
        <a:p>
          <a:endParaRPr lang="en-US"/>
        </a:p>
      </dgm:t>
    </dgm:pt>
    <dgm:pt modelId="{3C81C1F8-729A-4486-9CC9-C513B46BA20B}">
      <dgm:prSet/>
      <dgm:spPr/>
      <dgm:t>
        <a:bodyPr/>
        <a:lstStyle/>
        <a:p>
          <a:r>
            <a:rPr lang="en-US"/>
            <a:t>Contracting phase April-July</a:t>
          </a:r>
        </a:p>
      </dgm:t>
    </dgm:pt>
    <dgm:pt modelId="{CD0757C4-78DE-459C-9E06-0E6482A4F3F5}" type="parTrans" cxnId="{D52C3D5B-E01C-4589-9B43-BFC1FAE993F0}">
      <dgm:prSet/>
      <dgm:spPr/>
      <dgm:t>
        <a:bodyPr/>
        <a:lstStyle/>
        <a:p>
          <a:endParaRPr lang="en-US"/>
        </a:p>
      </dgm:t>
    </dgm:pt>
    <dgm:pt modelId="{37FCA7C3-993A-4771-A5DC-F0D225ED1DAB}" type="sibTrans" cxnId="{D52C3D5B-E01C-4589-9B43-BFC1FAE993F0}">
      <dgm:prSet/>
      <dgm:spPr/>
      <dgm:t>
        <a:bodyPr/>
        <a:lstStyle/>
        <a:p>
          <a:endParaRPr lang="en-US"/>
        </a:p>
      </dgm:t>
    </dgm:pt>
    <dgm:pt modelId="{2144267D-287D-4F3B-9122-921033ADB4C6}">
      <dgm:prSet/>
      <dgm:spPr/>
      <dgm:t>
        <a:bodyPr/>
        <a:lstStyle/>
        <a:p>
          <a:r>
            <a:rPr lang="en-US"/>
            <a:t>June–Aug.</a:t>
          </a:r>
        </a:p>
      </dgm:t>
    </dgm:pt>
    <dgm:pt modelId="{8E650055-5D99-4697-8D4E-BC553258CF16}" type="parTrans" cxnId="{9207D565-4C33-440C-B9A0-471F38E91B62}">
      <dgm:prSet/>
      <dgm:spPr/>
      <dgm:t>
        <a:bodyPr/>
        <a:lstStyle/>
        <a:p>
          <a:endParaRPr lang="en-US"/>
        </a:p>
      </dgm:t>
    </dgm:pt>
    <dgm:pt modelId="{28EAFBC9-98DF-47A3-A056-8CECF69DF0E4}" type="sibTrans" cxnId="{9207D565-4C33-440C-B9A0-471F38E91B62}">
      <dgm:prSet/>
      <dgm:spPr/>
      <dgm:t>
        <a:bodyPr/>
        <a:lstStyle/>
        <a:p>
          <a:endParaRPr lang="en-US"/>
        </a:p>
      </dgm:t>
    </dgm:pt>
    <dgm:pt modelId="{F67CE9CB-84B3-46BA-9EE5-DEFFC624BEEA}">
      <dgm:prSet/>
      <dgm:spPr/>
      <dgm:t>
        <a:bodyPr/>
        <a:lstStyle/>
        <a:p>
          <a:r>
            <a:rPr lang="en-US"/>
            <a:t>Awardee training in last quarter</a:t>
          </a:r>
        </a:p>
      </dgm:t>
    </dgm:pt>
    <dgm:pt modelId="{D482D30D-D05C-4322-89C9-A4EA76F10C55}" type="parTrans" cxnId="{4C69FA5B-D31F-4E78-9DE7-E58C4A81291E}">
      <dgm:prSet/>
      <dgm:spPr/>
      <dgm:t>
        <a:bodyPr/>
        <a:lstStyle/>
        <a:p>
          <a:endParaRPr lang="en-US"/>
        </a:p>
      </dgm:t>
    </dgm:pt>
    <dgm:pt modelId="{9010B53F-1936-4E95-84FE-12B97340F697}" type="sibTrans" cxnId="{4C69FA5B-D31F-4E78-9DE7-E58C4A81291E}">
      <dgm:prSet/>
      <dgm:spPr/>
      <dgm:t>
        <a:bodyPr/>
        <a:lstStyle/>
        <a:p>
          <a:endParaRPr lang="en-US"/>
        </a:p>
      </dgm:t>
    </dgm:pt>
    <dgm:pt modelId="{D070CF0D-09A9-469D-B31D-27B3DDEB49A7}">
      <dgm:prSet/>
      <dgm:spPr/>
      <dgm:t>
        <a:bodyPr/>
        <a:lstStyle/>
        <a:p>
          <a:r>
            <a:rPr lang="en-US"/>
            <a:t>1 Sep.</a:t>
          </a:r>
        </a:p>
      </dgm:t>
    </dgm:pt>
    <dgm:pt modelId="{217B2287-077B-4037-A280-75F2E8549D3C}" type="parTrans" cxnId="{F94D7CA6-A5FF-43F8-8734-4D7E571F33A5}">
      <dgm:prSet/>
      <dgm:spPr/>
      <dgm:t>
        <a:bodyPr/>
        <a:lstStyle/>
        <a:p>
          <a:endParaRPr lang="en-US"/>
        </a:p>
      </dgm:t>
    </dgm:pt>
    <dgm:pt modelId="{2B59427E-E916-4984-AE02-ECB45B894958}" type="sibTrans" cxnId="{F94D7CA6-A5FF-43F8-8734-4D7E571F33A5}">
      <dgm:prSet/>
      <dgm:spPr/>
      <dgm:t>
        <a:bodyPr/>
        <a:lstStyle/>
        <a:p>
          <a:endParaRPr lang="en-US"/>
        </a:p>
      </dgm:t>
    </dgm:pt>
    <dgm:pt modelId="{EBF98BB7-B6AD-440B-AAF2-3E5A3E07EE32}">
      <dgm:prSet/>
      <dgm:spPr/>
      <dgm:t>
        <a:bodyPr/>
        <a:lstStyle/>
        <a:p>
          <a:r>
            <a:rPr lang="en-US"/>
            <a:t>Grant activities start September1</a:t>
          </a:r>
        </a:p>
      </dgm:t>
    </dgm:pt>
    <dgm:pt modelId="{014BD537-AD14-4E5C-A607-2823E3705B49}" type="parTrans" cxnId="{A14D32C4-98E1-46DF-B024-2A86ED3B4AD2}">
      <dgm:prSet/>
      <dgm:spPr/>
      <dgm:t>
        <a:bodyPr/>
        <a:lstStyle/>
        <a:p>
          <a:endParaRPr lang="en-US"/>
        </a:p>
      </dgm:t>
    </dgm:pt>
    <dgm:pt modelId="{91325C06-6732-42C7-BE28-77836E641BB0}" type="sibTrans" cxnId="{A14D32C4-98E1-46DF-B024-2A86ED3B4AD2}">
      <dgm:prSet/>
      <dgm:spPr/>
      <dgm:t>
        <a:bodyPr/>
        <a:lstStyle/>
        <a:p>
          <a:endParaRPr lang="en-US"/>
        </a:p>
      </dgm:t>
    </dgm:pt>
    <dgm:pt modelId="{15D1F926-3C39-45D7-AE85-4744D8C8B8D3}">
      <dgm:prSet/>
      <dgm:spPr/>
      <dgm:t>
        <a:bodyPr/>
        <a:lstStyle/>
        <a:p>
          <a:r>
            <a:rPr lang="en-US"/>
            <a:t>1 Sep. 2025 – 31 July 2028</a:t>
          </a:r>
        </a:p>
      </dgm:t>
    </dgm:pt>
    <dgm:pt modelId="{1EC7BE23-1599-46D4-8810-B1E3CABFDF67}" type="parTrans" cxnId="{E0C2AF81-ECE3-47A1-B040-E2BE99F61750}">
      <dgm:prSet/>
      <dgm:spPr/>
      <dgm:t>
        <a:bodyPr/>
        <a:lstStyle/>
        <a:p>
          <a:endParaRPr lang="en-US"/>
        </a:p>
      </dgm:t>
    </dgm:pt>
    <dgm:pt modelId="{86AF71E2-BA23-4128-A681-2C055C67B011}" type="sibTrans" cxnId="{E0C2AF81-ECE3-47A1-B040-E2BE99F61750}">
      <dgm:prSet/>
      <dgm:spPr/>
      <dgm:t>
        <a:bodyPr/>
        <a:lstStyle/>
        <a:p>
          <a:endParaRPr lang="en-US"/>
        </a:p>
      </dgm:t>
    </dgm:pt>
    <dgm:pt modelId="{D6707B6B-76EE-4B25-AB52-311F13D8A0C1}">
      <dgm:prSet/>
      <dgm:spPr/>
      <dgm:t>
        <a:bodyPr/>
        <a:lstStyle/>
        <a:p>
          <a:r>
            <a:rPr lang="en-US"/>
            <a:t>3-year program</a:t>
          </a:r>
        </a:p>
      </dgm:t>
    </dgm:pt>
    <dgm:pt modelId="{D2BE6D1B-CF6D-4A50-B4A2-E8AC63CE6E50}" type="parTrans" cxnId="{ACE43FDF-B47B-433E-A4EB-F0FC927680E1}">
      <dgm:prSet/>
      <dgm:spPr/>
      <dgm:t>
        <a:bodyPr/>
        <a:lstStyle/>
        <a:p>
          <a:endParaRPr lang="en-US"/>
        </a:p>
      </dgm:t>
    </dgm:pt>
    <dgm:pt modelId="{7960ADFC-291F-41A4-9BE5-25EE2A9B7A6F}" type="sibTrans" cxnId="{ACE43FDF-B47B-433E-A4EB-F0FC927680E1}">
      <dgm:prSet/>
      <dgm:spPr/>
      <dgm:t>
        <a:bodyPr/>
        <a:lstStyle/>
        <a:p>
          <a:endParaRPr lang="en-US"/>
        </a:p>
      </dgm:t>
    </dgm:pt>
    <dgm:pt modelId="{12BE1492-C3F4-412C-AB8A-9B94F5A091AB}" type="pres">
      <dgm:prSet presAssocID="{76DC3AF4-1520-44D0-89FB-B748FE050CF5}" presName="Name0" presStyleCnt="0">
        <dgm:presLayoutVars>
          <dgm:animLvl val="lvl"/>
          <dgm:resizeHandles val="exact"/>
        </dgm:presLayoutVars>
      </dgm:prSet>
      <dgm:spPr/>
    </dgm:pt>
    <dgm:pt modelId="{51BD622B-8A39-470A-B98E-231ADF85AD51}" type="pres">
      <dgm:prSet presAssocID="{6D69B300-986F-4DF7-BBFB-DBDAEF5317EA}" presName="composite" presStyleCnt="0"/>
      <dgm:spPr/>
    </dgm:pt>
    <dgm:pt modelId="{9B345331-0E61-4A5C-87D7-A9924A2B5CF4}" type="pres">
      <dgm:prSet presAssocID="{6D69B300-986F-4DF7-BBFB-DBDAEF5317EA}" presName="L" presStyleLbl="solidFgAcc1" presStyleIdx="0" presStyleCnt="6">
        <dgm:presLayoutVars>
          <dgm:chMax val="0"/>
          <dgm:chPref val="0"/>
        </dgm:presLayoutVars>
      </dgm:prSet>
      <dgm:spPr/>
    </dgm:pt>
    <dgm:pt modelId="{D6461A5F-712C-4076-BE5D-5A008AE4F29E}" type="pres">
      <dgm:prSet presAssocID="{6D69B300-986F-4DF7-BBFB-DBDAEF5317EA}" presName="parTx" presStyleLbl="alignNode1" presStyleIdx="0" presStyleCnt="6">
        <dgm:presLayoutVars>
          <dgm:chMax val="0"/>
          <dgm:chPref val="0"/>
          <dgm:bulletEnabled val="1"/>
        </dgm:presLayoutVars>
      </dgm:prSet>
      <dgm:spPr/>
    </dgm:pt>
    <dgm:pt modelId="{004F263E-E4EA-4B1E-910F-83A2EF8BBC84}" type="pres">
      <dgm:prSet presAssocID="{6D69B300-986F-4DF7-BBFB-DBDAEF5317EA}" presName="desTx" presStyleLbl="revTx" presStyleIdx="0" presStyleCnt="6">
        <dgm:presLayoutVars>
          <dgm:chMax val="0"/>
          <dgm:chPref val="0"/>
          <dgm:bulletEnabled val="1"/>
        </dgm:presLayoutVars>
      </dgm:prSet>
      <dgm:spPr/>
    </dgm:pt>
    <dgm:pt modelId="{A6C99426-7B89-4437-A3EF-50FF44211BDB}" type="pres">
      <dgm:prSet presAssocID="{6D69B300-986F-4DF7-BBFB-DBDAEF5317EA}" presName="EmptyPlaceHolder" presStyleCnt="0"/>
      <dgm:spPr/>
    </dgm:pt>
    <dgm:pt modelId="{F99DA03E-9D48-4D5E-B612-2A605CACDAF6}" type="pres">
      <dgm:prSet presAssocID="{68804C56-B40B-46D8-8685-4C5345839384}" presName="space" presStyleCnt="0"/>
      <dgm:spPr/>
    </dgm:pt>
    <dgm:pt modelId="{24CAF2CC-BAD0-42FF-9319-DCB0E9B9C164}" type="pres">
      <dgm:prSet presAssocID="{C9E54699-DDD8-41AD-99EE-0D7D29D88F89}" presName="composite" presStyleCnt="0"/>
      <dgm:spPr/>
    </dgm:pt>
    <dgm:pt modelId="{401DA695-4B65-403A-8EC1-60BB85B6D41D}" type="pres">
      <dgm:prSet presAssocID="{C9E54699-DDD8-41AD-99EE-0D7D29D88F89}" presName="L" presStyleLbl="solidFgAcc1" presStyleIdx="1" presStyleCnt="6">
        <dgm:presLayoutVars>
          <dgm:chMax val="0"/>
          <dgm:chPref val="0"/>
        </dgm:presLayoutVars>
      </dgm:prSet>
      <dgm:spPr/>
    </dgm:pt>
    <dgm:pt modelId="{41E70CBC-E6AA-41E9-9E46-704259D012D7}" type="pres">
      <dgm:prSet presAssocID="{C9E54699-DDD8-41AD-99EE-0D7D29D88F89}" presName="parTx" presStyleLbl="alignNode1" presStyleIdx="1" presStyleCnt="6">
        <dgm:presLayoutVars>
          <dgm:chMax val="0"/>
          <dgm:chPref val="0"/>
          <dgm:bulletEnabled val="1"/>
        </dgm:presLayoutVars>
      </dgm:prSet>
      <dgm:spPr/>
    </dgm:pt>
    <dgm:pt modelId="{855F4461-B625-4B06-9A0D-059EB74483DB}" type="pres">
      <dgm:prSet presAssocID="{C9E54699-DDD8-41AD-99EE-0D7D29D88F89}" presName="desTx" presStyleLbl="revTx" presStyleIdx="1" presStyleCnt="6">
        <dgm:presLayoutVars>
          <dgm:chMax val="0"/>
          <dgm:chPref val="0"/>
          <dgm:bulletEnabled val="1"/>
        </dgm:presLayoutVars>
      </dgm:prSet>
      <dgm:spPr/>
    </dgm:pt>
    <dgm:pt modelId="{044BF740-6EDB-4D3D-B2F4-EFFF5E9C40C1}" type="pres">
      <dgm:prSet presAssocID="{C9E54699-DDD8-41AD-99EE-0D7D29D88F89}" presName="EmptyPlaceHolder" presStyleCnt="0"/>
      <dgm:spPr/>
    </dgm:pt>
    <dgm:pt modelId="{87915343-1F69-49B5-A842-FC634318D1BE}" type="pres">
      <dgm:prSet presAssocID="{8E65FAF8-8070-430E-8FE8-0CB796DBBFBE}" presName="space" presStyleCnt="0"/>
      <dgm:spPr/>
    </dgm:pt>
    <dgm:pt modelId="{D35BD966-4212-475B-B4A7-1B87C4FF97CA}" type="pres">
      <dgm:prSet presAssocID="{2D8254B6-F0FC-4133-9B9D-B4394E8F6649}" presName="composite" presStyleCnt="0"/>
      <dgm:spPr/>
    </dgm:pt>
    <dgm:pt modelId="{2D63515D-5355-44D2-BC63-A9BDA91CE3F6}" type="pres">
      <dgm:prSet presAssocID="{2D8254B6-F0FC-4133-9B9D-B4394E8F6649}" presName="L" presStyleLbl="solidFgAcc1" presStyleIdx="2" presStyleCnt="6">
        <dgm:presLayoutVars>
          <dgm:chMax val="0"/>
          <dgm:chPref val="0"/>
        </dgm:presLayoutVars>
      </dgm:prSet>
      <dgm:spPr/>
    </dgm:pt>
    <dgm:pt modelId="{93AB96AA-E744-41E9-8C29-017170854D7B}" type="pres">
      <dgm:prSet presAssocID="{2D8254B6-F0FC-4133-9B9D-B4394E8F6649}" presName="parTx" presStyleLbl="alignNode1" presStyleIdx="2" presStyleCnt="6">
        <dgm:presLayoutVars>
          <dgm:chMax val="0"/>
          <dgm:chPref val="0"/>
          <dgm:bulletEnabled val="1"/>
        </dgm:presLayoutVars>
      </dgm:prSet>
      <dgm:spPr/>
    </dgm:pt>
    <dgm:pt modelId="{9AB3E288-A78F-40B8-B704-1EA6CE8AF0D2}" type="pres">
      <dgm:prSet presAssocID="{2D8254B6-F0FC-4133-9B9D-B4394E8F6649}" presName="desTx" presStyleLbl="revTx" presStyleIdx="2" presStyleCnt="6">
        <dgm:presLayoutVars>
          <dgm:chMax val="0"/>
          <dgm:chPref val="0"/>
          <dgm:bulletEnabled val="1"/>
        </dgm:presLayoutVars>
      </dgm:prSet>
      <dgm:spPr/>
    </dgm:pt>
    <dgm:pt modelId="{493B51ED-30E8-4D9A-AD8B-3AA79991290F}" type="pres">
      <dgm:prSet presAssocID="{2D8254B6-F0FC-4133-9B9D-B4394E8F6649}" presName="EmptyPlaceHolder" presStyleCnt="0"/>
      <dgm:spPr/>
    </dgm:pt>
    <dgm:pt modelId="{8E3588C5-C4DF-4E72-A129-E09CCE961371}" type="pres">
      <dgm:prSet presAssocID="{8657453B-8838-464D-9418-77BDAFCF6A60}" presName="space" presStyleCnt="0"/>
      <dgm:spPr/>
    </dgm:pt>
    <dgm:pt modelId="{80DC2A7F-4583-4A76-9B38-32FF922D2672}" type="pres">
      <dgm:prSet presAssocID="{2144267D-287D-4F3B-9122-921033ADB4C6}" presName="composite" presStyleCnt="0"/>
      <dgm:spPr/>
    </dgm:pt>
    <dgm:pt modelId="{30EA0009-56F0-456D-853F-A7311DA1F89C}" type="pres">
      <dgm:prSet presAssocID="{2144267D-287D-4F3B-9122-921033ADB4C6}" presName="L" presStyleLbl="solidFgAcc1" presStyleIdx="3" presStyleCnt="6">
        <dgm:presLayoutVars>
          <dgm:chMax val="0"/>
          <dgm:chPref val="0"/>
        </dgm:presLayoutVars>
      </dgm:prSet>
      <dgm:spPr/>
    </dgm:pt>
    <dgm:pt modelId="{C362D43A-5580-43FB-8AF0-CBE3D80405F5}" type="pres">
      <dgm:prSet presAssocID="{2144267D-287D-4F3B-9122-921033ADB4C6}" presName="parTx" presStyleLbl="alignNode1" presStyleIdx="3" presStyleCnt="6">
        <dgm:presLayoutVars>
          <dgm:chMax val="0"/>
          <dgm:chPref val="0"/>
          <dgm:bulletEnabled val="1"/>
        </dgm:presLayoutVars>
      </dgm:prSet>
      <dgm:spPr/>
    </dgm:pt>
    <dgm:pt modelId="{D6E9A157-EDC2-4959-8704-AF4FCB79FF68}" type="pres">
      <dgm:prSet presAssocID="{2144267D-287D-4F3B-9122-921033ADB4C6}" presName="desTx" presStyleLbl="revTx" presStyleIdx="3" presStyleCnt="6">
        <dgm:presLayoutVars>
          <dgm:chMax val="0"/>
          <dgm:chPref val="0"/>
          <dgm:bulletEnabled val="1"/>
        </dgm:presLayoutVars>
      </dgm:prSet>
      <dgm:spPr/>
    </dgm:pt>
    <dgm:pt modelId="{A3383976-5BCE-445E-A9F0-0A9D13F2A627}" type="pres">
      <dgm:prSet presAssocID="{2144267D-287D-4F3B-9122-921033ADB4C6}" presName="EmptyPlaceHolder" presStyleCnt="0"/>
      <dgm:spPr/>
    </dgm:pt>
    <dgm:pt modelId="{49F8C1D1-CF9E-43C8-9C8C-9B071204F4A2}" type="pres">
      <dgm:prSet presAssocID="{28EAFBC9-98DF-47A3-A056-8CECF69DF0E4}" presName="space" presStyleCnt="0"/>
      <dgm:spPr/>
    </dgm:pt>
    <dgm:pt modelId="{497B4873-6FF2-4F77-97A8-A9BFB1D1E0AF}" type="pres">
      <dgm:prSet presAssocID="{D070CF0D-09A9-469D-B31D-27B3DDEB49A7}" presName="composite" presStyleCnt="0"/>
      <dgm:spPr/>
    </dgm:pt>
    <dgm:pt modelId="{1864213B-18A4-45B4-B891-1C22A24EBB77}" type="pres">
      <dgm:prSet presAssocID="{D070CF0D-09A9-469D-B31D-27B3DDEB49A7}" presName="L" presStyleLbl="solidFgAcc1" presStyleIdx="4" presStyleCnt="6">
        <dgm:presLayoutVars>
          <dgm:chMax val="0"/>
          <dgm:chPref val="0"/>
        </dgm:presLayoutVars>
      </dgm:prSet>
      <dgm:spPr/>
    </dgm:pt>
    <dgm:pt modelId="{00A3FADC-655D-4BDE-BC13-D6450CA1205C}" type="pres">
      <dgm:prSet presAssocID="{D070CF0D-09A9-469D-B31D-27B3DDEB49A7}" presName="parTx" presStyleLbl="alignNode1" presStyleIdx="4" presStyleCnt="6">
        <dgm:presLayoutVars>
          <dgm:chMax val="0"/>
          <dgm:chPref val="0"/>
          <dgm:bulletEnabled val="1"/>
        </dgm:presLayoutVars>
      </dgm:prSet>
      <dgm:spPr/>
    </dgm:pt>
    <dgm:pt modelId="{98CFEBDB-28A1-4E49-A5A3-D60CDFDB64D0}" type="pres">
      <dgm:prSet presAssocID="{D070CF0D-09A9-469D-B31D-27B3DDEB49A7}" presName="desTx" presStyleLbl="revTx" presStyleIdx="4" presStyleCnt="6">
        <dgm:presLayoutVars>
          <dgm:chMax val="0"/>
          <dgm:chPref val="0"/>
          <dgm:bulletEnabled val="1"/>
        </dgm:presLayoutVars>
      </dgm:prSet>
      <dgm:spPr/>
    </dgm:pt>
    <dgm:pt modelId="{B0BE8986-F089-4939-A176-5CC04DD162D3}" type="pres">
      <dgm:prSet presAssocID="{D070CF0D-09A9-469D-B31D-27B3DDEB49A7}" presName="EmptyPlaceHolder" presStyleCnt="0"/>
      <dgm:spPr/>
    </dgm:pt>
    <dgm:pt modelId="{0CD3BD85-3BD6-4561-9513-698C3F1AAB62}" type="pres">
      <dgm:prSet presAssocID="{2B59427E-E916-4984-AE02-ECB45B894958}" presName="space" presStyleCnt="0"/>
      <dgm:spPr/>
    </dgm:pt>
    <dgm:pt modelId="{24601A9B-0218-4EB5-B076-44B84832B058}" type="pres">
      <dgm:prSet presAssocID="{15D1F926-3C39-45D7-AE85-4744D8C8B8D3}" presName="composite" presStyleCnt="0"/>
      <dgm:spPr/>
    </dgm:pt>
    <dgm:pt modelId="{52BE8E71-3B63-4FAB-89FD-F45E32D977C0}" type="pres">
      <dgm:prSet presAssocID="{15D1F926-3C39-45D7-AE85-4744D8C8B8D3}" presName="L" presStyleLbl="solidFgAcc1" presStyleIdx="5" presStyleCnt="6">
        <dgm:presLayoutVars>
          <dgm:chMax val="0"/>
          <dgm:chPref val="0"/>
        </dgm:presLayoutVars>
      </dgm:prSet>
      <dgm:spPr/>
    </dgm:pt>
    <dgm:pt modelId="{078C7CD0-30A4-4B73-A6BA-AECC3DCD044D}" type="pres">
      <dgm:prSet presAssocID="{15D1F926-3C39-45D7-AE85-4744D8C8B8D3}" presName="parTx" presStyleLbl="alignNode1" presStyleIdx="5" presStyleCnt="6">
        <dgm:presLayoutVars>
          <dgm:chMax val="0"/>
          <dgm:chPref val="0"/>
          <dgm:bulletEnabled val="1"/>
        </dgm:presLayoutVars>
      </dgm:prSet>
      <dgm:spPr/>
    </dgm:pt>
    <dgm:pt modelId="{0A53D6E6-EEEF-4721-AFCF-19D34E394164}" type="pres">
      <dgm:prSet presAssocID="{15D1F926-3C39-45D7-AE85-4744D8C8B8D3}" presName="desTx" presStyleLbl="revTx" presStyleIdx="5" presStyleCnt="6">
        <dgm:presLayoutVars>
          <dgm:chMax val="0"/>
          <dgm:chPref val="0"/>
          <dgm:bulletEnabled val="1"/>
        </dgm:presLayoutVars>
      </dgm:prSet>
      <dgm:spPr/>
    </dgm:pt>
    <dgm:pt modelId="{4BE7771E-48F3-48CF-B305-38C15C9423F4}" type="pres">
      <dgm:prSet presAssocID="{15D1F926-3C39-45D7-AE85-4744D8C8B8D3}" presName="EmptyPlaceHolder" presStyleCnt="0"/>
      <dgm:spPr/>
    </dgm:pt>
  </dgm:ptLst>
  <dgm:cxnLst>
    <dgm:cxn modelId="{7B7B9900-83B9-4B65-B738-0BDECE6DF04D}" srcId="{6D69B300-986F-4DF7-BBFB-DBDAEF5317EA}" destId="{7D4F79AC-E60A-4788-A230-CC9B3EFC2F3B}" srcOrd="0" destOrd="0" parTransId="{2C348158-426B-40B0-9F98-F0DC2631C776}" sibTransId="{65394DB5-B17A-4B77-8BAD-C2D511C2D87E}"/>
    <dgm:cxn modelId="{E6976B01-3C6E-4204-A163-E6668F97E065}" srcId="{76DC3AF4-1520-44D0-89FB-B748FE050CF5}" destId="{6D69B300-986F-4DF7-BBFB-DBDAEF5317EA}" srcOrd="0" destOrd="0" parTransId="{0BE4BBE0-8051-4367-BAD8-855D6FAE6F12}" sibTransId="{68804C56-B40B-46D8-8685-4C5345839384}"/>
    <dgm:cxn modelId="{A0858A02-B409-4026-9B77-89932D432484}" srcId="{76DC3AF4-1520-44D0-89FB-B748FE050CF5}" destId="{2D8254B6-F0FC-4133-9B9D-B4394E8F6649}" srcOrd="2" destOrd="0" parTransId="{469A00E3-062F-47E9-91CE-F84E02D4B796}" sibTransId="{8657453B-8838-464D-9418-77BDAFCF6A60}"/>
    <dgm:cxn modelId="{3D188321-CABB-4869-AAE0-C3C2B9D10C5D}" type="presOf" srcId="{3C81C1F8-729A-4486-9CC9-C513B46BA20B}" destId="{9AB3E288-A78F-40B8-B704-1EA6CE8AF0D2}" srcOrd="0" destOrd="0" presId="urn:microsoft.com/office/officeart/2016/7/layout/AccentHomeChevronProcess"/>
    <dgm:cxn modelId="{6554D021-5EFB-43C6-8274-C0905E3DB9F1}" type="presOf" srcId="{C9E54699-DDD8-41AD-99EE-0D7D29D88F89}" destId="{41E70CBC-E6AA-41E9-9E46-704259D012D7}" srcOrd="0" destOrd="0" presId="urn:microsoft.com/office/officeart/2016/7/layout/AccentHomeChevronProcess"/>
    <dgm:cxn modelId="{902B1F28-F6C0-418F-AA26-5C7D34628051}" type="presOf" srcId="{15D1F926-3C39-45D7-AE85-4744D8C8B8D3}" destId="{078C7CD0-30A4-4B73-A6BA-AECC3DCD044D}" srcOrd="0" destOrd="0" presId="urn:microsoft.com/office/officeart/2016/7/layout/AccentHomeChevronProcess"/>
    <dgm:cxn modelId="{D52C3D5B-E01C-4589-9B43-BFC1FAE993F0}" srcId="{2D8254B6-F0FC-4133-9B9D-B4394E8F6649}" destId="{3C81C1F8-729A-4486-9CC9-C513B46BA20B}" srcOrd="0" destOrd="0" parTransId="{CD0757C4-78DE-459C-9E06-0E6482A4F3F5}" sibTransId="{37FCA7C3-993A-4771-A5DC-F0D225ED1DAB}"/>
    <dgm:cxn modelId="{4C69FA5B-D31F-4E78-9DE7-E58C4A81291E}" srcId="{2144267D-287D-4F3B-9122-921033ADB4C6}" destId="{F67CE9CB-84B3-46BA-9EE5-DEFFC624BEEA}" srcOrd="0" destOrd="0" parTransId="{D482D30D-D05C-4322-89C9-A4EA76F10C55}" sibTransId="{9010B53F-1936-4E95-84FE-12B97340F697}"/>
    <dgm:cxn modelId="{9207D565-4C33-440C-B9A0-471F38E91B62}" srcId="{76DC3AF4-1520-44D0-89FB-B748FE050CF5}" destId="{2144267D-287D-4F3B-9122-921033ADB4C6}" srcOrd="3" destOrd="0" parTransId="{8E650055-5D99-4697-8D4E-BC553258CF16}" sibTransId="{28EAFBC9-98DF-47A3-A056-8CECF69DF0E4}"/>
    <dgm:cxn modelId="{E0C6C468-3FA3-4720-ABC5-BC9366B39E24}" type="presOf" srcId="{D070CF0D-09A9-469D-B31D-27B3DDEB49A7}" destId="{00A3FADC-655D-4BDE-BC13-D6450CA1205C}" srcOrd="0" destOrd="0" presId="urn:microsoft.com/office/officeart/2016/7/layout/AccentHomeChevronProcess"/>
    <dgm:cxn modelId="{A3A0DC71-51F9-4DB1-ACBE-F31BB5347E06}" srcId="{C9E54699-DDD8-41AD-99EE-0D7D29D88F89}" destId="{D8562BF4-FBF6-489B-8926-A21AB094EF27}" srcOrd="0" destOrd="0" parTransId="{3CA3E9AB-1A95-4871-9CA6-6D44BA02060A}" sibTransId="{131E1597-5E43-48AD-BE7D-069E8CBC669E}"/>
    <dgm:cxn modelId="{C63D9E76-6BD0-4771-88EE-9E1349D2E1D6}" srcId="{76DC3AF4-1520-44D0-89FB-B748FE050CF5}" destId="{C9E54699-DDD8-41AD-99EE-0D7D29D88F89}" srcOrd="1" destOrd="0" parTransId="{7A6DA290-4404-49E7-A4A7-87D4A8775909}" sibTransId="{8E65FAF8-8070-430E-8FE8-0CB796DBBFBE}"/>
    <dgm:cxn modelId="{62958F5A-02A9-4BFE-B509-35134AB82990}" type="presOf" srcId="{D8562BF4-FBF6-489B-8926-A21AB094EF27}" destId="{855F4461-B625-4B06-9A0D-059EB74483DB}" srcOrd="0" destOrd="0" presId="urn:microsoft.com/office/officeart/2016/7/layout/AccentHomeChevronProcess"/>
    <dgm:cxn modelId="{1B99C67F-DD65-401C-8C8E-C9457C722D0F}" type="presOf" srcId="{2144267D-287D-4F3B-9122-921033ADB4C6}" destId="{C362D43A-5580-43FB-8AF0-CBE3D80405F5}" srcOrd="0" destOrd="0" presId="urn:microsoft.com/office/officeart/2016/7/layout/AccentHomeChevronProcess"/>
    <dgm:cxn modelId="{E0C2AF81-ECE3-47A1-B040-E2BE99F61750}" srcId="{76DC3AF4-1520-44D0-89FB-B748FE050CF5}" destId="{15D1F926-3C39-45D7-AE85-4744D8C8B8D3}" srcOrd="5" destOrd="0" parTransId="{1EC7BE23-1599-46D4-8810-B1E3CABFDF67}" sibTransId="{86AF71E2-BA23-4128-A681-2C055C67B011}"/>
    <dgm:cxn modelId="{5F6C2387-409E-4BDD-A068-C0A75D83F1E8}" type="presOf" srcId="{D6707B6B-76EE-4B25-AB52-311F13D8A0C1}" destId="{0A53D6E6-EEEF-4721-AFCF-19D34E394164}" srcOrd="0" destOrd="0" presId="urn:microsoft.com/office/officeart/2016/7/layout/AccentHomeChevronProcess"/>
    <dgm:cxn modelId="{964F41A3-0FC8-46AB-879E-49708BF85847}" type="presOf" srcId="{7D4F79AC-E60A-4788-A230-CC9B3EFC2F3B}" destId="{004F263E-E4EA-4B1E-910F-83A2EF8BBC84}" srcOrd="0" destOrd="0" presId="urn:microsoft.com/office/officeart/2016/7/layout/AccentHomeChevronProcess"/>
    <dgm:cxn modelId="{F94D7CA6-A5FF-43F8-8734-4D7E571F33A5}" srcId="{76DC3AF4-1520-44D0-89FB-B748FE050CF5}" destId="{D070CF0D-09A9-469D-B31D-27B3DDEB49A7}" srcOrd="4" destOrd="0" parTransId="{217B2287-077B-4037-A280-75F2E8549D3C}" sibTransId="{2B59427E-E916-4984-AE02-ECB45B894958}"/>
    <dgm:cxn modelId="{5B8262AE-F8C3-4A31-9E36-E784899D9D0A}" type="presOf" srcId="{F67CE9CB-84B3-46BA-9EE5-DEFFC624BEEA}" destId="{D6E9A157-EDC2-4959-8704-AF4FCB79FF68}" srcOrd="0" destOrd="0" presId="urn:microsoft.com/office/officeart/2016/7/layout/AccentHomeChevronProcess"/>
    <dgm:cxn modelId="{D83901BB-7C46-4D25-B353-617AE8CF357A}" type="presOf" srcId="{76DC3AF4-1520-44D0-89FB-B748FE050CF5}" destId="{12BE1492-C3F4-412C-AB8A-9B94F5A091AB}" srcOrd="0" destOrd="0" presId="urn:microsoft.com/office/officeart/2016/7/layout/AccentHomeChevronProcess"/>
    <dgm:cxn modelId="{A3E4F1BB-9A4A-4FBE-AE1B-97B236D9F123}" type="presOf" srcId="{2D8254B6-F0FC-4133-9B9D-B4394E8F6649}" destId="{93AB96AA-E744-41E9-8C29-017170854D7B}" srcOrd="0" destOrd="0" presId="urn:microsoft.com/office/officeart/2016/7/layout/AccentHomeChevronProcess"/>
    <dgm:cxn modelId="{A14D32C4-98E1-46DF-B024-2A86ED3B4AD2}" srcId="{D070CF0D-09A9-469D-B31D-27B3DDEB49A7}" destId="{EBF98BB7-B6AD-440B-AAF2-3E5A3E07EE32}" srcOrd="0" destOrd="0" parTransId="{014BD537-AD14-4E5C-A607-2823E3705B49}" sibTransId="{91325C06-6732-42C7-BE28-77836E641BB0}"/>
    <dgm:cxn modelId="{ACE43FDF-B47B-433E-A4EB-F0FC927680E1}" srcId="{15D1F926-3C39-45D7-AE85-4744D8C8B8D3}" destId="{D6707B6B-76EE-4B25-AB52-311F13D8A0C1}" srcOrd="0" destOrd="0" parTransId="{D2BE6D1B-CF6D-4A50-B4A2-E8AC63CE6E50}" sibTransId="{7960ADFC-291F-41A4-9BE5-25EE2A9B7A6F}"/>
    <dgm:cxn modelId="{4A5E84E1-C250-48EC-9940-2A78A4D97F51}" type="presOf" srcId="{6D69B300-986F-4DF7-BBFB-DBDAEF5317EA}" destId="{D6461A5F-712C-4076-BE5D-5A008AE4F29E}" srcOrd="0" destOrd="0" presId="urn:microsoft.com/office/officeart/2016/7/layout/AccentHomeChevronProcess"/>
    <dgm:cxn modelId="{D83B57F7-C0BE-4F63-90C9-55FEC44A757A}" type="presOf" srcId="{EBF98BB7-B6AD-440B-AAF2-3E5A3E07EE32}" destId="{98CFEBDB-28A1-4E49-A5A3-D60CDFDB64D0}" srcOrd="0" destOrd="0" presId="urn:microsoft.com/office/officeart/2016/7/layout/AccentHomeChevronProcess"/>
    <dgm:cxn modelId="{46C27BDD-304D-4C87-94EE-488B6C323C87}" type="presParOf" srcId="{12BE1492-C3F4-412C-AB8A-9B94F5A091AB}" destId="{51BD622B-8A39-470A-B98E-231ADF85AD51}" srcOrd="0" destOrd="0" presId="urn:microsoft.com/office/officeart/2016/7/layout/AccentHomeChevronProcess"/>
    <dgm:cxn modelId="{06AC3B7F-14CD-4FFB-9870-3241CD66487F}" type="presParOf" srcId="{51BD622B-8A39-470A-B98E-231ADF85AD51}" destId="{9B345331-0E61-4A5C-87D7-A9924A2B5CF4}" srcOrd="0" destOrd="0" presId="urn:microsoft.com/office/officeart/2016/7/layout/AccentHomeChevronProcess"/>
    <dgm:cxn modelId="{473F418A-0ACB-4321-9F9A-1445DECDA0C9}" type="presParOf" srcId="{51BD622B-8A39-470A-B98E-231ADF85AD51}" destId="{D6461A5F-712C-4076-BE5D-5A008AE4F29E}" srcOrd="1" destOrd="0" presId="urn:microsoft.com/office/officeart/2016/7/layout/AccentHomeChevronProcess"/>
    <dgm:cxn modelId="{740AC926-6EBC-4A56-ABDD-8800EF711CDD}" type="presParOf" srcId="{51BD622B-8A39-470A-B98E-231ADF85AD51}" destId="{004F263E-E4EA-4B1E-910F-83A2EF8BBC84}" srcOrd="2" destOrd="0" presId="urn:microsoft.com/office/officeart/2016/7/layout/AccentHomeChevronProcess"/>
    <dgm:cxn modelId="{B43DA9F4-589E-48F8-8DFC-92250AE87E0C}" type="presParOf" srcId="{51BD622B-8A39-470A-B98E-231ADF85AD51}" destId="{A6C99426-7B89-4437-A3EF-50FF44211BDB}" srcOrd="3" destOrd="0" presId="urn:microsoft.com/office/officeart/2016/7/layout/AccentHomeChevronProcess"/>
    <dgm:cxn modelId="{FF805768-B83C-4F53-99D8-23A2A31D39B8}" type="presParOf" srcId="{12BE1492-C3F4-412C-AB8A-9B94F5A091AB}" destId="{F99DA03E-9D48-4D5E-B612-2A605CACDAF6}" srcOrd="1" destOrd="0" presId="urn:microsoft.com/office/officeart/2016/7/layout/AccentHomeChevronProcess"/>
    <dgm:cxn modelId="{D9A6E75B-BDEC-4123-915D-BE03A9AECD6B}" type="presParOf" srcId="{12BE1492-C3F4-412C-AB8A-9B94F5A091AB}" destId="{24CAF2CC-BAD0-42FF-9319-DCB0E9B9C164}" srcOrd="2" destOrd="0" presId="urn:microsoft.com/office/officeart/2016/7/layout/AccentHomeChevronProcess"/>
    <dgm:cxn modelId="{A1AE0DA2-0870-4C1B-A501-31AD86123706}" type="presParOf" srcId="{24CAF2CC-BAD0-42FF-9319-DCB0E9B9C164}" destId="{401DA695-4B65-403A-8EC1-60BB85B6D41D}" srcOrd="0" destOrd="0" presId="urn:microsoft.com/office/officeart/2016/7/layout/AccentHomeChevronProcess"/>
    <dgm:cxn modelId="{AAF2728E-6B8B-44EF-B060-9F5D4AA2FE19}" type="presParOf" srcId="{24CAF2CC-BAD0-42FF-9319-DCB0E9B9C164}" destId="{41E70CBC-E6AA-41E9-9E46-704259D012D7}" srcOrd="1" destOrd="0" presId="urn:microsoft.com/office/officeart/2016/7/layout/AccentHomeChevronProcess"/>
    <dgm:cxn modelId="{3E8CC96F-8BE1-4176-B9C5-346FF7595841}" type="presParOf" srcId="{24CAF2CC-BAD0-42FF-9319-DCB0E9B9C164}" destId="{855F4461-B625-4B06-9A0D-059EB74483DB}" srcOrd="2" destOrd="0" presId="urn:microsoft.com/office/officeart/2016/7/layout/AccentHomeChevronProcess"/>
    <dgm:cxn modelId="{B1F583B7-79B7-4849-9DB9-D8D3570852F6}" type="presParOf" srcId="{24CAF2CC-BAD0-42FF-9319-DCB0E9B9C164}" destId="{044BF740-6EDB-4D3D-B2F4-EFFF5E9C40C1}" srcOrd="3" destOrd="0" presId="urn:microsoft.com/office/officeart/2016/7/layout/AccentHomeChevronProcess"/>
    <dgm:cxn modelId="{7CC62BB8-106F-40A4-8156-AF9CD1720B96}" type="presParOf" srcId="{12BE1492-C3F4-412C-AB8A-9B94F5A091AB}" destId="{87915343-1F69-49B5-A842-FC634318D1BE}" srcOrd="3" destOrd="0" presId="urn:microsoft.com/office/officeart/2016/7/layout/AccentHomeChevronProcess"/>
    <dgm:cxn modelId="{C45DDB5B-71C7-4598-927A-C987F1A7997F}" type="presParOf" srcId="{12BE1492-C3F4-412C-AB8A-9B94F5A091AB}" destId="{D35BD966-4212-475B-B4A7-1B87C4FF97CA}" srcOrd="4" destOrd="0" presId="urn:microsoft.com/office/officeart/2016/7/layout/AccentHomeChevronProcess"/>
    <dgm:cxn modelId="{B86CA794-F48A-4D26-83DA-33B50BB4E69E}" type="presParOf" srcId="{D35BD966-4212-475B-B4A7-1B87C4FF97CA}" destId="{2D63515D-5355-44D2-BC63-A9BDA91CE3F6}" srcOrd="0" destOrd="0" presId="urn:microsoft.com/office/officeart/2016/7/layout/AccentHomeChevronProcess"/>
    <dgm:cxn modelId="{7A46D41B-35B4-4559-B551-A72A9D43FFBD}" type="presParOf" srcId="{D35BD966-4212-475B-B4A7-1B87C4FF97CA}" destId="{93AB96AA-E744-41E9-8C29-017170854D7B}" srcOrd="1" destOrd="0" presId="urn:microsoft.com/office/officeart/2016/7/layout/AccentHomeChevronProcess"/>
    <dgm:cxn modelId="{26C921F4-5C67-41EC-B9D9-EC2A36042A61}" type="presParOf" srcId="{D35BD966-4212-475B-B4A7-1B87C4FF97CA}" destId="{9AB3E288-A78F-40B8-B704-1EA6CE8AF0D2}" srcOrd="2" destOrd="0" presId="urn:microsoft.com/office/officeart/2016/7/layout/AccentHomeChevronProcess"/>
    <dgm:cxn modelId="{E2C8BC89-A0EB-44F4-9C86-D01FDA02E7D0}" type="presParOf" srcId="{D35BD966-4212-475B-B4A7-1B87C4FF97CA}" destId="{493B51ED-30E8-4D9A-AD8B-3AA79991290F}" srcOrd="3" destOrd="0" presId="urn:microsoft.com/office/officeart/2016/7/layout/AccentHomeChevronProcess"/>
    <dgm:cxn modelId="{DFD82992-8DB8-4005-BAD6-7188D0E0B05C}" type="presParOf" srcId="{12BE1492-C3F4-412C-AB8A-9B94F5A091AB}" destId="{8E3588C5-C4DF-4E72-A129-E09CCE961371}" srcOrd="5" destOrd="0" presId="urn:microsoft.com/office/officeart/2016/7/layout/AccentHomeChevronProcess"/>
    <dgm:cxn modelId="{8B1485E4-029F-427B-8018-60210ACD50B3}" type="presParOf" srcId="{12BE1492-C3F4-412C-AB8A-9B94F5A091AB}" destId="{80DC2A7F-4583-4A76-9B38-32FF922D2672}" srcOrd="6" destOrd="0" presId="urn:microsoft.com/office/officeart/2016/7/layout/AccentHomeChevronProcess"/>
    <dgm:cxn modelId="{4346D778-74C2-431F-BAE4-3F21B389F200}" type="presParOf" srcId="{80DC2A7F-4583-4A76-9B38-32FF922D2672}" destId="{30EA0009-56F0-456D-853F-A7311DA1F89C}" srcOrd="0" destOrd="0" presId="urn:microsoft.com/office/officeart/2016/7/layout/AccentHomeChevronProcess"/>
    <dgm:cxn modelId="{AD41D759-910A-4A74-B892-5766CBEBC8A8}" type="presParOf" srcId="{80DC2A7F-4583-4A76-9B38-32FF922D2672}" destId="{C362D43A-5580-43FB-8AF0-CBE3D80405F5}" srcOrd="1" destOrd="0" presId="urn:microsoft.com/office/officeart/2016/7/layout/AccentHomeChevronProcess"/>
    <dgm:cxn modelId="{9BBCF92C-DDCA-47BB-A39A-49A6FB217767}" type="presParOf" srcId="{80DC2A7F-4583-4A76-9B38-32FF922D2672}" destId="{D6E9A157-EDC2-4959-8704-AF4FCB79FF68}" srcOrd="2" destOrd="0" presId="urn:microsoft.com/office/officeart/2016/7/layout/AccentHomeChevronProcess"/>
    <dgm:cxn modelId="{47083E19-F2BD-418B-A53C-3D86481928E3}" type="presParOf" srcId="{80DC2A7F-4583-4A76-9B38-32FF922D2672}" destId="{A3383976-5BCE-445E-A9F0-0A9D13F2A627}" srcOrd="3" destOrd="0" presId="urn:microsoft.com/office/officeart/2016/7/layout/AccentHomeChevronProcess"/>
    <dgm:cxn modelId="{B09EE19A-7B4E-47F9-A1F5-426DB545AB7F}" type="presParOf" srcId="{12BE1492-C3F4-412C-AB8A-9B94F5A091AB}" destId="{49F8C1D1-CF9E-43C8-9C8C-9B071204F4A2}" srcOrd="7" destOrd="0" presId="urn:microsoft.com/office/officeart/2016/7/layout/AccentHomeChevronProcess"/>
    <dgm:cxn modelId="{97DF5A83-97FD-46EB-8E4F-7F448F3CD022}" type="presParOf" srcId="{12BE1492-C3F4-412C-AB8A-9B94F5A091AB}" destId="{497B4873-6FF2-4F77-97A8-A9BFB1D1E0AF}" srcOrd="8" destOrd="0" presId="urn:microsoft.com/office/officeart/2016/7/layout/AccentHomeChevronProcess"/>
    <dgm:cxn modelId="{B4E11DC5-D128-4BAE-A41D-9F1EFCB24141}" type="presParOf" srcId="{497B4873-6FF2-4F77-97A8-A9BFB1D1E0AF}" destId="{1864213B-18A4-45B4-B891-1C22A24EBB77}" srcOrd="0" destOrd="0" presId="urn:microsoft.com/office/officeart/2016/7/layout/AccentHomeChevronProcess"/>
    <dgm:cxn modelId="{DE6EBA54-44C5-4BE9-A749-9B7FEBF2E2CE}" type="presParOf" srcId="{497B4873-6FF2-4F77-97A8-A9BFB1D1E0AF}" destId="{00A3FADC-655D-4BDE-BC13-D6450CA1205C}" srcOrd="1" destOrd="0" presId="urn:microsoft.com/office/officeart/2016/7/layout/AccentHomeChevronProcess"/>
    <dgm:cxn modelId="{00719C9C-C794-40B3-838E-5046240AA11E}" type="presParOf" srcId="{497B4873-6FF2-4F77-97A8-A9BFB1D1E0AF}" destId="{98CFEBDB-28A1-4E49-A5A3-D60CDFDB64D0}" srcOrd="2" destOrd="0" presId="urn:microsoft.com/office/officeart/2016/7/layout/AccentHomeChevronProcess"/>
    <dgm:cxn modelId="{3ED686D8-475E-4CB0-BE44-2E420433E29B}" type="presParOf" srcId="{497B4873-6FF2-4F77-97A8-A9BFB1D1E0AF}" destId="{B0BE8986-F089-4939-A176-5CC04DD162D3}" srcOrd="3" destOrd="0" presId="urn:microsoft.com/office/officeart/2016/7/layout/AccentHomeChevronProcess"/>
    <dgm:cxn modelId="{FDEF7295-0356-4F70-8C83-EF45EB4A14ED}" type="presParOf" srcId="{12BE1492-C3F4-412C-AB8A-9B94F5A091AB}" destId="{0CD3BD85-3BD6-4561-9513-698C3F1AAB62}" srcOrd="9" destOrd="0" presId="urn:microsoft.com/office/officeart/2016/7/layout/AccentHomeChevronProcess"/>
    <dgm:cxn modelId="{D0C7BA42-C706-460E-B403-B8C191888DA8}" type="presParOf" srcId="{12BE1492-C3F4-412C-AB8A-9B94F5A091AB}" destId="{24601A9B-0218-4EB5-B076-44B84832B058}" srcOrd="10" destOrd="0" presId="urn:microsoft.com/office/officeart/2016/7/layout/AccentHomeChevronProcess"/>
    <dgm:cxn modelId="{69975BD4-7F24-4F3A-9205-7A43717CA290}" type="presParOf" srcId="{24601A9B-0218-4EB5-B076-44B84832B058}" destId="{52BE8E71-3B63-4FAB-89FD-F45E32D977C0}" srcOrd="0" destOrd="0" presId="urn:microsoft.com/office/officeart/2016/7/layout/AccentHomeChevronProcess"/>
    <dgm:cxn modelId="{E9BA2D8C-E2BA-4FBC-B732-06344B50BF00}" type="presParOf" srcId="{24601A9B-0218-4EB5-B076-44B84832B058}" destId="{078C7CD0-30A4-4B73-A6BA-AECC3DCD044D}" srcOrd="1" destOrd="0" presId="urn:microsoft.com/office/officeart/2016/7/layout/AccentHomeChevronProcess"/>
    <dgm:cxn modelId="{E12E04EB-D4D5-428B-A62F-39245795CFF4}" type="presParOf" srcId="{24601A9B-0218-4EB5-B076-44B84832B058}" destId="{0A53D6E6-EEEF-4721-AFCF-19D34E394164}" srcOrd="2" destOrd="0" presId="urn:microsoft.com/office/officeart/2016/7/layout/AccentHomeChevronProcess"/>
    <dgm:cxn modelId="{9536D6DC-C05C-488F-AA28-B0CBE5CDDE7C}" type="presParOf" srcId="{24601A9B-0218-4EB5-B076-44B84832B058}" destId="{4BE7771E-48F3-48CF-B305-38C15C9423F4}" srcOrd="3" destOrd="0" presId="urn:microsoft.com/office/officeart/2016/7/layout/AccentHomeChevro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687FA2-10B9-4CB5-BBC8-72DAD8BB5B9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6B70F8E-2E02-491F-9EF9-DD33B2C34BCE}">
      <dgm:prSet/>
      <dgm:spPr/>
      <dgm:t>
        <a:bodyPr/>
        <a:lstStyle/>
        <a:p>
          <a:r>
            <a:rPr lang="en-US"/>
            <a:t>Deadline: January 31, 2025</a:t>
          </a:r>
        </a:p>
      </dgm:t>
    </dgm:pt>
    <dgm:pt modelId="{616D10D6-8FD8-4637-976B-17DA3E754C8A}" type="parTrans" cxnId="{183F1904-3CA0-4849-AAE2-F525F5F0D1E0}">
      <dgm:prSet/>
      <dgm:spPr/>
      <dgm:t>
        <a:bodyPr/>
        <a:lstStyle/>
        <a:p>
          <a:endParaRPr lang="en-US"/>
        </a:p>
      </dgm:t>
    </dgm:pt>
    <dgm:pt modelId="{A768F12A-EC34-4933-87A2-AF3D40D6967D}" type="sibTrans" cxnId="{183F1904-3CA0-4849-AAE2-F525F5F0D1E0}">
      <dgm:prSet/>
      <dgm:spPr/>
      <dgm:t>
        <a:bodyPr/>
        <a:lstStyle/>
        <a:p>
          <a:endParaRPr lang="en-US"/>
        </a:p>
      </dgm:t>
    </dgm:pt>
    <dgm:pt modelId="{0EEFB55C-8907-4CA6-94D5-02365C207961}">
      <dgm:prSet/>
      <dgm:spPr/>
      <dgm:t>
        <a:bodyPr/>
        <a:lstStyle/>
        <a:p>
          <a:r>
            <a:rPr lang="en-US"/>
            <a:t>Request Word version of application form</a:t>
          </a:r>
        </a:p>
      </dgm:t>
    </dgm:pt>
    <dgm:pt modelId="{16107B7A-D860-4841-8948-603E43AA9F12}" type="parTrans" cxnId="{84CF01A9-AD98-449E-9577-A01C19F6C82C}">
      <dgm:prSet/>
      <dgm:spPr/>
      <dgm:t>
        <a:bodyPr/>
        <a:lstStyle/>
        <a:p>
          <a:endParaRPr lang="en-US"/>
        </a:p>
      </dgm:t>
    </dgm:pt>
    <dgm:pt modelId="{3F7CACD1-7532-4D9F-84C3-0559088F7F09}" type="sibTrans" cxnId="{84CF01A9-AD98-449E-9577-A01C19F6C82C}">
      <dgm:prSet/>
      <dgm:spPr/>
      <dgm:t>
        <a:bodyPr/>
        <a:lstStyle/>
        <a:p>
          <a:endParaRPr lang="en-US"/>
        </a:p>
      </dgm:t>
    </dgm:pt>
    <dgm:pt modelId="{F49B56C1-1A51-46C7-8E38-BD6051CE3177}">
      <dgm:prSet/>
      <dgm:spPr/>
      <dgm:t>
        <a:bodyPr/>
        <a:lstStyle/>
        <a:p>
          <a:r>
            <a:rPr lang="en-US"/>
            <a:t>Complete the application and submit the application and attachments through the </a:t>
          </a:r>
          <a:r>
            <a:rPr lang="en-US" err="1"/>
            <a:t>Emphasys</a:t>
          </a:r>
          <a:r>
            <a:rPr lang="en-US"/>
            <a:t> portal</a:t>
          </a:r>
        </a:p>
      </dgm:t>
    </dgm:pt>
    <dgm:pt modelId="{7702E937-0D84-4DB0-997F-BCA9B6BCEA0F}" type="parTrans" cxnId="{6F03BCD8-72F3-4FB8-A640-6E29BCFBFDBB}">
      <dgm:prSet/>
      <dgm:spPr/>
      <dgm:t>
        <a:bodyPr/>
        <a:lstStyle/>
        <a:p>
          <a:endParaRPr lang="en-US"/>
        </a:p>
      </dgm:t>
    </dgm:pt>
    <dgm:pt modelId="{1D45FDC9-7EDE-485B-85BA-A6C5CF7A5267}" type="sibTrans" cxnId="{6F03BCD8-72F3-4FB8-A640-6E29BCFBFDBB}">
      <dgm:prSet/>
      <dgm:spPr/>
      <dgm:t>
        <a:bodyPr/>
        <a:lstStyle/>
        <a:p>
          <a:endParaRPr lang="en-US"/>
        </a:p>
      </dgm:t>
    </dgm:pt>
    <dgm:pt modelId="{65DFBABE-706D-4C28-B417-5E764FCDE431}">
      <dgm:prSet/>
      <dgm:spPr/>
      <dgm:t>
        <a:bodyPr/>
        <a:lstStyle/>
        <a:p>
          <a:r>
            <a:rPr lang="en-US"/>
            <a:t>Submit $500 application fee by mail to mailing address</a:t>
          </a:r>
        </a:p>
      </dgm:t>
    </dgm:pt>
    <dgm:pt modelId="{E0620DD2-7D2A-4882-B006-CFC0204F045B}" type="parTrans" cxnId="{25019532-DC68-4851-8B12-A1643579A20A}">
      <dgm:prSet/>
      <dgm:spPr/>
      <dgm:t>
        <a:bodyPr/>
        <a:lstStyle/>
        <a:p>
          <a:endParaRPr lang="en-US"/>
        </a:p>
      </dgm:t>
    </dgm:pt>
    <dgm:pt modelId="{01F71838-F0C4-4B67-ADFB-81AEC8B8EE51}" type="sibTrans" cxnId="{25019532-DC68-4851-8B12-A1643579A20A}">
      <dgm:prSet/>
      <dgm:spPr/>
      <dgm:t>
        <a:bodyPr/>
        <a:lstStyle/>
        <a:p>
          <a:endParaRPr lang="en-US"/>
        </a:p>
      </dgm:t>
    </dgm:pt>
    <dgm:pt modelId="{1887B540-D868-43D3-B2CB-8825BC18BF5A}" type="pres">
      <dgm:prSet presAssocID="{F7687FA2-10B9-4CB5-BBC8-72DAD8BB5B95}" presName="vert0" presStyleCnt="0">
        <dgm:presLayoutVars>
          <dgm:dir/>
          <dgm:animOne val="branch"/>
          <dgm:animLvl val="lvl"/>
        </dgm:presLayoutVars>
      </dgm:prSet>
      <dgm:spPr/>
    </dgm:pt>
    <dgm:pt modelId="{911AB606-B973-4E2B-952B-69F56860994D}" type="pres">
      <dgm:prSet presAssocID="{96B70F8E-2E02-491F-9EF9-DD33B2C34BCE}" presName="thickLine" presStyleLbl="alignNode1" presStyleIdx="0" presStyleCnt="4"/>
      <dgm:spPr/>
    </dgm:pt>
    <dgm:pt modelId="{C8FF86E0-89FF-40BE-9886-46966DB2C28E}" type="pres">
      <dgm:prSet presAssocID="{96B70F8E-2E02-491F-9EF9-DD33B2C34BCE}" presName="horz1" presStyleCnt="0"/>
      <dgm:spPr/>
    </dgm:pt>
    <dgm:pt modelId="{B6186DB6-D82C-457C-8B73-27C382AC72C7}" type="pres">
      <dgm:prSet presAssocID="{96B70F8E-2E02-491F-9EF9-DD33B2C34BCE}" presName="tx1" presStyleLbl="revTx" presStyleIdx="0" presStyleCnt="4"/>
      <dgm:spPr/>
    </dgm:pt>
    <dgm:pt modelId="{06EFE6EB-3CF6-4C43-8418-36C973E68892}" type="pres">
      <dgm:prSet presAssocID="{96B70F8E-2E02-491F-9EF9-DD33B2C34BCE}" presName="vert1" presStyleCnt="0"/>
      <dgm:spPr/>
    </dgm:pt>
    <dgm:pt modelId="{32F360EB-9B13-4C08-9246-53E3BE8488BD}" type="pres">
      <dgm:prSet presAssocID="{0EEFB55C-8907-4CA6-94D5-02365C207961}" presName="thickLine" presStyleLbl="alignNode1" presStyleIdx="1" presStyleCnt="4"/>
      <dgm:spPr/>
    </dgm:pt>
    <dgm:pt modelId="{405445B7-D052-4408-8303-39EB10E60409}" type="pres">
      <dgm:prSet presAssocID="{0EEFB55C-8907-4CA6-94D5-02365C207961}" presName="horz1" presStyleCnt="0"/>
      <dgm:spPr/>
    </dgm:pt>
    <dgm:pt modelId="{7C56C822-5A58-4D46-8208-576E91D2420C}" type="pres">
      <dgm:prSet presAssocID="{0EEFB55C-8907-4CA6-94D5-02365C207961}" presName="tx1" presStyleLbl="revTx" presStyleIdx="1" presStyleCnt="4"/>
      <dgm:spPr/>
    </dgm:pt>
    <dgm:pt modelId="{4512EA16-83C2-411F-BC61-D46B8425B54C}" type="pres">
      <dgm:prSet presAssocID="{0EEFB55C-8907-4CA6-94D5-02365C207961}" presName="vert1" presStyleCnt="0"/>
      <dgm:spPr/>
    </dgm:pt>
    <dgm:pt modelId="{F3317854-9789-489D-B2F2-56DBB14DF6D1}" type="pres">
      <dgm:prSet presAssocID="{F49B56C1-1A51-46C7-8E38-BD6051CE3177}" presName="thickLine" presStyleLbl="alignNode1" presStyleIdx="2" presStyleCnt="4"/>
      <dgm:spPr/>
    </dgm:pt>
    <dgm:pt modelId="{C7C9EC38-4D99-47BF-9145-00AA275161A5}" type="pres">
      <dgm:prSet presAssocID="{F49B56C1-1A51-46C7-8E38-BD6051CE3177}" presName="horz1" presStyleCnt="0"/>
      <dgm:spPr/>
    </dgm:pt>
    <dgm:pt modelId="{19F32639-6B2C-4F21-A28A-F7BE57021A5B}" type="pres">
      <dgm:prSet presAssocID="{F49B56C1-1A51-46C7-8E38-BD6051CE3177}" presName="tx1" presStyleLbl="revTx" presStyleIdx="2" presStyleCnt="4"/>
      <dgm:spPr/>
    </dgm:pt>
    <dgm:pt modelId="{E823E5D5-DBDB-4BD8-A56D-C33EB56323DD}" type="pres">
      <dgm:prSet presAssocID="{F49B56C1-1A51-46C7-8E38-BD6051CE3177}" presName="vert1" presStyleCnt="0"/>
      <dgm:spPr/>
    </dgm:pt>
    <dgm:pt modelId="{F75613FA-2AC6-4903-8827-6395BE879096}" type="pres">
      <dgm:prSet presAssocID="{65DFBABE-706D-4C28-B417-5E764FCDE431}" presName="thickLine" presStyleLbl="alignNode1" presStyleIdx="3" presStyleCnt="4"/>
      <dgm:spPr/>
    </dgm:pt>
    <dgm:pt modelId="{42F9428A-DC76-4D8F-98CF-E8F756CE4E0F}" type="pres">
      <dgm:prSet presAssocID="{65DFBABE-706D-4C28-B417-5E764FCDE431}" presName="horz1" presStyleCnt="0"/>
      <dgm:spPr/>
    </dgm:pt>
    <dgm:pt modelId="{A5F1430B-C4D9-4632-B0DA-4B1C6990DD6E}" type="pres">
      <dgm:prSet presAssocID="{65DFBABE-706D-4C28-B417-5E764FCDE431}" presName="tx1" presStyleLbl="revTx" presStyleIdx="3" presStyleCnt="4"/>
      <dgm:spPr/>
    </dgm:pt>
    <dgm:pt modelId="{7D9761FF-9681-48A8-B0D8-3589D9EC8F8F}" type="pres">
      <dgm:prSet presAssocID="{65DFBABE-706D-4C28-B417-5E764FCDE431}" presName="vert1" presStyleCnt="0"/>
      <dgm:spPr/>
    </dgm:pt>
  </dgm:ptLst>
  <dgm:cxnLst>
    <dgm:cxn modelId="{183F1904-3CA0-4849-AAE2-F525F5F0D1E0}" srcId="{F7687FA2-10B9-4CB5-BBC8-72DAD8BB5B95}" destId="{96B70F8E-2E02-491F-9EF9-DD33B2C34BCE}" srcOrd="0" destOrd="0" parTransId="{616D10D6-8FD8-4637-976B-17DA3E754C8A}" sibTransId="{A768F12A-EC34-4933-87A2-AF3D40D6967D}"/>
    <dgm:cxn modelId="{719CD714-A795-43B2-BD4D-B8E63A2EE828}" type="presOf" srcId="{0EEFB55C-8907-4CA6-94D5-02365C207961}" destId="{7C56C822-5A58-4D46-8208-576E91D2420C}" srcOrd="0" destOrd="0" presId="urn:microsoft.com/office/officeart/2008/layout/LinedList"/>
    <dgm:cxn modelId="{25019532-DC68-4851-8B12-A1643579A20A}" srcId="{F7687FA2-10B9-4CB5-BBC8-72DAD8BB5B95}" destId="{65DFBABE-706D-4C28-B417-5E764FCDE431}" srcOrd="3" destOrd="0" parTransId="{E0620DD2-7D2A-4882-B006-CFC0204F045B}" sibTransId="{01F71838-F0C4-4B67-ADFB-81AEC8B8EE51}"/>
    <dgm:cxn modelId="{56F8C55A-9EA5-46F1-8666-7ACEA718139C}" type="presOf" srcId="{F7687FA2-10B9-4CB5-BBC8-72DAD8BB5B95}" destId="{1887B540-D868-43D3-B2CB-8825BC18BF5A}" srcOrd="0" destOrd="0" presId="urn:microsoft.com/office/officeart/2008/layout/LinedList"/>
    <dgm:cxn modelId="{CA8A3AA1-1FB6-4381-8406-1FD05B17F911}" type="presOf" srcId="{65DFBABE-706D-4C28-B417-5E764FCDE431}" destId="{A5F1430B-C4D9-4632-B0DA-4B1C6990DD6E}" srcOrd="0" destOrd="0" presId="urn:microsoft.com/office/officeart/2008/layout/LinedList"/>
    <dgm:cxn modelId="{84CF01A9-AD98-449E-9577-A01C19F6C82C}" srcId="{F7687FA2-10B9-4CB5-BBC8-72DAD8BB5B95}" destId="{0EEFB55C-8907-4CA6-94D5-02365C207961}" srcOrd="1" destOrd="0" parTransId="{16107B7A-D860-4841-8948-603E43AA9F12}" sibTransId="{3F7CACD1-7532-4D9F-84C3-0559088F7F09}"/>
    <dgm:cxn modelId="{F31977BA-314C-406F-8F92-4E31BCFB849F}" type="presOf" srcId="{96B70F8E-2E02-491F-9EF9-DD33B2C34BCE}" destId="{B6186DB6-D82C-457C-8B73-27C382AC72C7}" srcOrd="0" destOrd="0" presId="urn:microsoft.com/office/officeart/2008/layout/LinedList"/>
    <dgm:cxn modelId="{7AD40FCB-97AD-4324-9E03-8939BA957A91}" type="presOf" srcId="{F49B56C1-1A51-46C7-8E38-BD6051CE3177}" destId="{19F32639-6B2C-4F21-A28A-F7BE57021A5B}" srcOrd="0" destOrd="0" presId="urn:microsoft.com/office/officeart/2008/layout/LinedList"/>
    <dgm:cxn modelId="{6F03BCD8-72F3-4FB8-A640-6E29BCFBFDBB}" srcId="{F7687FA2-10B9-4CB5-BBC8-72DAD8BB5B95}" destId="{F49B56C1-1A51-46C7-8E38-BD6051CE3177}" srcOrd="2" destOrd="0" parTransId="{7702E937-0D84-4DB0-997F-BCA9B6BCEA0F}" sibTransId="{1D45FDC9-7EDE-485B-85BA-A6C5CF7A5267}"/>
    <dgm:cxn modelId="{AD569D2B-A838-452C-A87A-3C49A02DF792}" type="presParOf" srcId="{1887B540-D868-43D3-B2CB-8825BC18BF5A}" destId="{911AB606-B973-4E2B-952B-69F56860994D}" srcOrd="0" destOrd="0" presId="urn:microsoft.com/office/officeart/2008/layout/LinedList"/>
    <dgm:cxn modelId="{91AEC15B-E4BE-4C33-8C4C-E0D273BA7128}" type="presParOf" srcId="{1887B540-D868-43D3-B2CB-8825BC18BF5A}" destId="{C8FF86E0-89FF-40BE-9886-46966DB2C28E}" srcOrd="1" destOrd="0" presId="urn:microsoft.com/office/officeart/2008/layout/LinedList"/>
    <dgm:cxn modelId="{FD068A1B-9DDB-4875-871D-BF095BE071AB}" type="presParOf" srcId="{C8FF86E0-89FF-40BE-9886-46966DB2C28E}" destId="{B6186DB6-D82C-457C-8B73-27C382AC72C7}" srcOrd="0" destOrd="0" presId="urn:microsoft.com/office/officeart/2008/layout/LinedList"/>
    <dgm:cxn modelId="{F3CCBDDB-DCD4-409E-9695-CD3E48651233}" type="presParOf" srcId="{C8FF86E0-89FF-40BE-9886-46966DB2C28E}" destId="{06EFE6EB-3CF6-4C43-8418-36C973E68892}" srcOrd="1" destOrd="0" presId="urn:microsoft.com/office/officeart/2008/layout/LinedList"/>
    <dgm:cxn modelId="{C4B2FB3E-4B08-4EE9-8061-6BA381089A04}" type="presParOf" srcId="{1887B540-D868-43D3-B2CB-8825BC18BF5A}" destId="{32F360EB-9B13-4C08-9246-53E3BE8488BD}" srcOrd="2" destOrd="0" presId="urn:microsoft.com/office/officeart/2008/layout/LinedList"/>
    <dgm:cxn modelId="{6C7AEB37-B5EA-47D3-8A25-7B31DB584184}" type="presParOf" srcId="{1887B540-D868-43D3-B2CB-8825BC18BF5A}" destId="{405445B7-D052-4408-8303-39EB10E60409}" srcOrd="3" destOrd="0" presId="urn:microsoft.com/office/officeart/2008/layout/LinedList"/>
    <dgm:cxn modelId="{C6D128D8-D76B-4259-83BD-AE872CED3796}" type="presParOf" srcId="{405445B7-D052-4408-8303-39EB10E60409}" destId="{7C56C822-5A58-4D46-8208-576E91D2420C}" srcOrd="0" destOrd="0" presId="urn:microsoft.com/office/officeart/2008/layout/LinedList"/>
    <dgm:cxn modelId="{1BBBD926-5AEF-41FA-91B5-221AFD5A303C}" type="presParOf" srcId="{405445B7-D052-4408-8303-39EB10E60409}" destId="{4512EA16-83C2-411F-BC61-D46B8425B54C}" srcOrd="1" destOrd="0" presId="urn:microsoft.com/office/officeart/2008/layout/LinedList"/>
    <dgm:cxn modelId="{6B6C277C-B850-4EAE-BBA7-49E48CADC56E}" type="presParOf" srcId="{1887B540-D868-43D3-B2CB-8825BC18BF5A}" destId="{F3317854-9789-489D-B2F2-56DBB14DF6D1}" srcOrd="4" destOrd="0" presId="urn:microsoft.com/office/officeart/2008/layout/LinedList"/>
    <dgm:cxn modelId="{C95CF6B2-B8F9-4C47-B830-9B0B5A9702AC}" type="presParOf" srcId="{1887B540-D868-43D3-B2CB-8825BC18BF5A}" destId="{C7C9EC38-4D99-47BF-9145-00AA275161A5}" srcOrd="5" destOrd="0" presId="urn:microsoft.com/office/officeart/2008/layout/LinedList"/>
    <dgm:cxn modelId="{497EDF55-E5D7-47BC-9296-320B3C1B1575}" type="presParOf" srcId="{C7C9EC38-4D99-47BF-9145-00AA275161A5}" destId="{19F32639-6B2C-4F21-A28A-F7BE57021A5B}" srcOrd="0" destOrd="0" presId="urn:microsoft.com/office/officeart/2008/layout/LinedList"/>
    <dgm:cxn modelId="{B1835443-8199-4B90-99D5-968036B0A801}" type="presParOf" srcId="{C7C9EC38-4D99-47BF-9145-00AA275161A5}" destId="{E823E5D5-DBDB-4BD8-A56D-C33EB56323DD}" srcOrd="1" destOrd="0" presId="urn:microsoft.com/office/officeart/2008/layout/LinedList"/>
    <dgm:cxn modelId="{B7F9B819-3876-406A-B690-1F144F9393A3}" type="presParOf" srcId="{1887B540-D868-43D3-B2CB-8825BC18BF5A}" destId="{F75613FA-2AC6-4903-8827-6395BE879096}" srcOrd="6" destOrd="0" presId="urn:microsoft.com/office/officeart/2008/layout/LinedList"/>
    <dgm:cxn modelId="{72BE45F1-ECB6-4A81-BC1B-8BEB995FB162}" type="presParOf" srcId="{1887B540-D868-43D3-B2CB-8825BC18BF5A}" destId="{42F9428A-DC76-4D8F-98CF-E8F756CE4E0F}" srcOrd="7" destOrd="0" presId="urn:microsoft.com/office/officeart/2008/layout/LinedList"/>
    <dgm:cxn modelId="{66A13A87-44B2-44B3-B183-ACF5333D408F}" type="presParOf" srcId="{42F9428A-DC76-4D8F-98CF-E8F756CE4E0F}" destId="{A5F1430B-C4D9-4632-B0DA-4B1C6990DD6E}" srcOrd="0" destOrd="0" presId="urn:microsoft.com/office/officeart/2008/layout/LinedList"/>
    <dgm:cxn modelId="{A59B0487-7B5B-40FC-AE6B-78F5BA25B32A}" type="presParOf" srcId="{42F9428A-DC76-4D8F-98CF-E8F756CE4E0F}" destId="{7D9761FF-9681-48A8-B0D8-3589D9EC8F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E4D552-AF7E-445E-94FB-5E2E6AD97BA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199625A-6781-46FD-B334-B4DB4DAAF9CD}">
      <dgm:prSet/>
      <dgm:spPr>
        <a:xfrm>
          <a:off x="0" y="4249"/>
          <a:ext cx="4205144" cy="2898059"/>
        </a:xfrm>
        <a:ln>
          <a:solidFill>
            <a:schemeClr val="accent3">
              <a:lumMod val="75000"/>
            </a:schemeClr>
          </a:solidFill>
        </a:ln>
      </dgm:spPr>
      <dgm:t>
        <a:bodyPr/>
        <a:lstStyle/>
        <a:p>
          <a:pPr>
            <a:buNone/>
          </a:pPr>
          <a:r>
            <a:rPr lang="en-US" dirty="0">
              <a:latin typeface="Arial" panose="020B0604020202020204"/>
              <a:ea typeface="+mn-ea"/>
              <a:cs typeface="+mn-cs"/>
            </a:rPr>
            <a:t>Two </a:t>
          </a:r>
          <a:r>
            <a:rPr lang="en-US">
              <a:latin typeface="Arial" panose="020B0604020202020204"/>
              <a:ea typeface="+mn-ea"/>
              <a:cs typeface="+mn-cs"/>
            </a:rPr>
            <a:t>Project Types:</a:t>
          </a:r>
          <a:endParaRPr lang="en-US" dirty="0">
            <a:latin typeface="Arial" panose="020B0604020202020204"/>
            <a:ea typeface="+mn-ea"/>
            <a:cs typeface="+mn-cs"/>
          </a:endParaRPr>
        </a:p>
      </dgm:t>
    </dgm:pt>
    <dgm:pt modelId="{E6CDB6E8-3A60-44DE-AF0C-1B9AE9B46F33}" type="parTrans" cxnId="{5A075C2E-CA06-4980-B8C6-4253B0251544}">
      <dgm:prSet/>
      <dgm:spPr/>
      <dgm:t>
        <a:bodyPr/>
        <a:lstStyle/>
        <a:p>
          <a:endParaRPr lang="en-US" sz="900"/>
        </a:p>
      </dgm:t>
    </dgm:pt>
    <dgm:pt modelId="{E58F14A3-9C77-4D12-B9A2-C7D5940CE7F6}" type="sibTrans" cxnId="{5A075C2E-CA06-4980-B8C6-4253B0251544}">
      <dgm:prSet/>
      <dgm:spPr/>
      <dgm:t>
        <a:bodyPr/>
        <a:lstStyle/>
        <a:p>
          <a:endParaRPr lang="en-US"/>
        </a:p>
      </dgm:t>
    </dgm:pt>
    <dgm:pt modelId="{3B851692-145E-410E-A560-F338DB354FD1}">
      <dgm:prSet/>
      <dgm:spPr>
        <a:xfrm>
          <a:off x="4520530" y="71606"/>
          <a:ext cx="16505192" cy="1347144"/>
        </a:xfrm>
      </dgm:spPr>
      <dgm:t>
        <a:bodyPr/>
        <a:lstStyle/>
        <a:p>
          <a:pPr marL="517525" indent="0">
            <a:buNone/>
          </a:pPr>
          <a:r>
            <a:rPr lang="en-US">
              <a:latin typeface="Arial" panose="020B0604020202020204"/>
              <a:ea typeface="+mn-ea"/>
              <a:cs typeface="+mn-cs"/>
            </a:rPr>
            <a:t>Owner-Occupied Housing Rehabilitation</a:t>
          </a:r>
        </a:p>
      </dgm:t>
    </dgm:pt>
    <dgm:pt modelId="{0422F417-16AD-4A5D-8C73-34C384D97EA2}" type="parTrans" cxnId="{A2BF4FC8-9969-425C-86E5-8BE95C93DD6A}">
      <dgm:prSet/>
      <dgm:spPr/>
      <dgm:t>
        <a:bodyPr/>
        <a:lstStyle/>
        <a:p>
          <a:endParaRPr lang="en-US" sz="900"/>
        </a:p>
      </dgm:t>
    </dgm:pt>
    <dgm:pt modelId="{90FB2536-A912-4A45-B683-09E4D51FC8D4}" type="sibTrans" cxnId="{A2BF4FC8-9969-425C-86E5-8BE95C93DD6A}">
      <dgm:prSet/>
      <dgm:spPr/>
      <dgm:t>
        <a:bodyPr/>
        <a:lstStyle/>
        <a:p>
          <a:endParaRPr lang="en-US"/>
        </a:p>
      </dgm:t>
    </dgm:pt>
    <dgm:pt modelId="{195404C2-35D7-4CCF-B86A-F407CE0816D8}">
      <dgm:prSet/>
      <dgm:spPr>
        <a:xfrm>
          <a:off x="4520530" y="1486108"/>
          <a:ext cx="16505192" cy="1347144"/>
        </a:xfrm>
      </dgm:spPr>
      <dgm:t>
        <a:bodyPr/>
        <a:lstStyle/>
        <a:p>
          <a:pPr>
            <a:buNone/>
          </a:pPr>
          <a:r>
            <a:rPr lang="en-US">
              <a:latin typeface="Arial" panose="020B0604020202020204"/>
              <a:ea typeface="+mn-ea"/>
              <a:cs typeface="+mn-cs"/>
            </a:rPr>
            <a:t>Single-Family New Construction for Homeownership</a:t>
          </a:r>
        </a:p>
      </dgm:t>
    </dgm:pt>
    <dgm:pt modelId="{9EE208E8-AEB8-4645-8718-5AD8AB4670A8}" type="parTrans" cxnId="{B99A9AC5-1599-4AD6-B4FE-1044D7A4BAC8}">
      <dgm:prSet/>
      <dgm:spPr/>
      <dgm:t>
        <a:bodyPr/>
        <a:lstStyle/>
        <a:p>
          <a:endParaRPr lang="en-US" sz="900"/>
        </a:p>
      </dgm:t>
    </dgm:pt>
    <dgm:pt modelId="{6D00244D-9451-4B58-895D-BF7400333915}" type="sibTrans" cxnId="{B99A9AC5-1599-4AD6-B4FE-1044D7A4BAC8}">
      <dgm:prSet/>
      <dgm:spPr/>
      <dgm:t>
        <a:bodyPr/>
        <a:lstStyle/>
        <a:p>
          <a:endParaRPr lang="en-US"/>
        </a:p>
      </dgm:t>
    </dgm:pt>
    <dgm:pt modelId="{9E64CD84-132F-4DB1-A997-6387A3B616EF}">
      <dgm:prSet/>
      <dgm:spPr>
        <a:xfrm>
          <a:off x="0" y="2902308"/>
          <a:ext cx="21025723" cy="2898059"/>
        </a:xfrm>
      </dgm:spPr>
      <dgm:t>
        <a:bodyPr anchor="ctr"/>
        <a:lstStyle/>
        <a:p>
          <a:pPr>
            <a:buNone/>
          </a:pPr>
          <a:r>
            <a:rPr lang="en-US">
              <a:latin typeface="Arial" panose="020B0604020202020204"/>
              <a:ea typeface="+mn-ea"/>
              <a:cs typeface="+mn-cs"/>
            </a:rPr>
            <a:t>Applicants may submit one application. Application fee: $500</a:t>
          </a:r>
        </a:p>
      </dgm:t>
    </dgm:pt>
    <dgm:pt modelId="{E8297EB7-9648-4974-986B-842FDABA45ED}" type="parTrans" cxnId="{B47A6280-61C5-4435-AED0-6CB7A3F5B49A}">
      <dgm:prSet/>
      <dgm:spPr/>
      <dgm:t>
        <a:bodyPr/>
        <a:lstStyle/>
        <a:p>
          <a:endParaRPr lang="en-US" sz="900"/>
        </a:p>
      </dgm:t>
    </dgm:pt>
    <dgm:pt modelId="{EA548B03-727A-458E-9285-12B18192F2F6}" type="sibTrans" cxnId="{B47A6280-61C5-4435-AED0-6CB7A3F5B49A}">
      <dgm:prSet/>
      <dgm:spPr/>
      <dgm:t>
        <a:bodyPr/>
        <a:lstStyle/>
        <a:p>
          <a:endParaRPr lang="en-US"/>
        </a:p>
      </dgm:t>
    </dgm:pt>
    <dgm:pt modelId="{EC219C3A-E837-4CCA-88CC-BD96C7140CAE}">
      <dgm:prSet/>
      <dgm:spPr>
        <a:xfrm>
          <a:off x="0" y="5800367"/>
          <a:ext cx="21025723" cy="2898059"/>
        </a:xfrm>
      </dgm:spPr>
      <dgm:t>
        <a:bodyPr anchor="ctr"/>
        <a:lstStyle/>
        <a:p>
          <a:pPr>
            <a:buNone/>
          </a:pPr>
          <a:r>
            <a:rPr lang="en-US">
              <a:latin typeface="Arial" panose="020B0604020202020204"/>
              <a:ea typeface="+mn-ea"/>
              <a:cs typeface="+mn-cs"/>
            </a:rPr>
            <a:t>Submit the application form and attachments through the </a:t>
          </a:r>
          <a:r>
            <a:rPr lang="en-US" err="1">
              <a:latin typeface="Arial" panose="020B0604020202020204"/>
              <a:ea typeface="+mn-ea"/>
              <a:cs typeface="+mn-cs"/>
            </a:rPr>
            <a:t>Emphasys</a:t>
          </a:r>
          <a:r>
            <a:rPr lang="en-US">
              <a:latin typeface="Arial" panose="020B0604020202020204"/>
              <a:ea typeface="+mn-ea"/>
              <a:cs typeface="+mn-cs"/>
            </a:rPr>
            <a:t> portal.</a:t>
          </a:r>
        </a:p>
      </dgm:t>
    </dgm:pt>
    <dgm:pt modelId="{C2BB749A-8A0B-4274-A323-0B3FD5B6EB08}" type="parTrans" cxnId="{8C4A77DE-0CAE-44AD-A556-FEB6C2122D15}">
      <dgm:prSet/>
      <dgm:spPr/>
      <dgm:t>
        <a:bodyPr/>
        <a:lstStyle/>
        <a:p>
          <a:endParaRPr lang="en-US" sz="900"/>
        </a:p>
      </dgm:t>
    </dgm:pt>
    <dgm:pt modelId="{6F3A88F7-234A-4981-ABC6-C3061792C085}" type="sibTrans" cxnId="{8C4A77DE-0CAE-44AD-A556-FEB6C2122D15}">
      <dgm:prSet/>
      <dgm:spPr/>
      <dgm:t>
        <a:bodyPr/>
        <a:lstStyle/>
        <a:p>
          <a:endParaRPr lang="en-US"/>
        </a:p>
      </dgm:t>
    </dgm:pt>
    <dgm:pt modelId="{93E4AA79-B99A-4036-81FF-30712F0EF0C5}" type="pres">
      <dgm:prSet presAssocID="{00E4D552-AF7E-445E-94FB-5E2E6AD97BAB}" presName="Name0" presStyleCnt="0">
        <dgm:presLayoutVars>
          <dgm:dir/>
          <dgm:animLvl val="lvl"/>
          <dgm:resizeHandles val="exact"/>
        </dgm:presLayoutVars>
      </dgm:prSet>
      <dgm:spPr/>
    </dgm:pt>
    <dgm:pt modelId="{13E854C2-1F78-4A94-AFA5-9639C1CE5692}" type="pres">
      <dgm:prSet presAssocID="{EC219C3A-E837-4CCA-88CC-BD96C7140CAE}" presName="boxAndChildren" presStyleCnt="0"/>
      <dgm:spPr/>
    </dgm:pt>
    <dgm:pt modelId="{B3F448E8-2B82-4E23-BE16-32DA1E1A9C05}" type="pres">
      <dgm:prSet presAssocID="{EC219C3A-E837-4CCA-88CC-BD96C7140CAE}" presName="parentTextBox" presStyleLbl="node1" presStyleIdx="0" presStyleCnt="3"/>
      <dgm:spPr/>
    </dgm:pt>
    <dgm:pt modelId="{2A847275-1DEF-47D7-9522-603F00FD613C}" type="pres">
      <dgm:prSet presAssocID="{EA548B03-727A-458E-9285-12B18192F2F6}" presName="sp" presStyleCnt="0"/>
      <dgm:spPr/>
    </dgm:pt>
    <dgm:pt modelId="{5CBE9043-9906-422C-8F4C-F776D623F451}" type="pres">
      <dgm:prSet presAssocID="{9E64CD84-132F-4DB1-A997-6387A3B616EF}" presName="arrowAndChildren" presStyleCnt="0"/>
      <dgm:spPr/>
    </dgm:pt>
    <dgm:pt modelId="{9FD423C8-9379-4354-96E8-3081D12AC04F}" type="pres">
      <dgm:prSet presAssocID="{9E64CD84-132F-4DB1-A997-6387A3B616EF}" presName="parentTextArrow" presStyleLbl="node1" presStyleIdx="1" presStyleCnt="3" custLinFactNeighborX="-652" custLinFactNeighborY="2866"/>
      <dgm:spPr/>
    </dgm:pt>
    <dgm:pt modelId="{ABE033AF-E8A3-4CE9-BDBF-CA9F07C4C7E6}" type="pres">
      <dgm:prSet presAssocID="{E58F14A3-9C77-4D12-B9A2-C7D5940CE7F6}" presName="sp" presStyleCnt="0"/>
      <dgm:spPr/>
    </dgm:pt>
    <dgm:pt modelId="{CB4CAD01-05AB-418C-B8C4-3EBB25E88D25}" type="pres">
      <dgm:prSet presAssocID="{9199625A-6781-46FD-B334-B4DB4DAAF9CD}" presName="arrowAndChildren" presStyleCnt="0"/>
      <dgm:spPr/>
    </dgm:pt>
    <dgm:pt modelId="{8CCE7AF3-B203-4F3A-AC4C-BE4DFFCB13B4}" type="pres">
      <dgm:prSet presAssocID="{9199625A-6781-46FD-B334-B4DB4DAAF9CD}" presName="parentTextArrow" presStyleLbl="node1" presStyleIdx="1" presStyleCnt="3"/>
      <dgm:spPr/>
    </dgm:pt>
    <dgm:pt modelId="{14643F44-6320-4720-AF51-4E8E922B29E1}" type="pres">
      <dgm:prSet presAssocID="{9199625A-6781-46FD-B334-B4DB4DAAF9CD}" presName="arrow" presStyleLbl="node1" presStyleIdx="2" presStyleCnt="3"/>
      <dgm:spPr/>
    </dgm:pt>
    <dgm:pt modelId="{76B29567-A75E-47DB-90CD-EE972A21E333}" type="pres">
      <dgm:prSet presAssocID="{9199625A-6781-46FD-B334-B4DB4DAAF9CD}" presName="descendantArrow" presStyleCnt="0"/>
      <dgm:spPr/>
    </dgm:pt>
    <dgm:pt modelId="{01165C0E-4D8B-4EAA-BDAE-20F247CF3DD9}" type="pres">
      <dgm:prSet presAssocID="{3B851692-145E-410E-A560-F338DB354FD1}" presName="childTextArrow" presStyleLbl="fgAccFollowNode1" presStyleIdx="0" presStyleCnt="2">
        <dgm:presLayoutVars>
          <dgm:bulletEnabled val="1"/>
        </dgm:presLayoutVars>
      </dgm:prSet>
      <dgm:spPr/>
    </dgm:pt>
    <dgm:pt modelId="{4CF1CE13-398D-49E0-9735-AEA0C028EBAD}" type="pres">
      <dgm:prSet presAssocID="{195404C2-35D7-4CCF-B86A-F407CE0816D8}" presName="childTextArrow" presStyleLbl="fgAccFollowNode1" presStyleIdx="1" presStyleCnt="2">
        <dgm:presLayoutVars>
          <dgm:bulletEnabled val="1"/>
        </dgm:presLayoutVars>
      </dgm:prSet>
      <dgm:spPr/>
    </dgm:pt>
  </dgm:ptLst>
  <dgm:cxnLst>
    <dgm:cxn modelId="{B74EB80A-C034-4F28-8741-963F8691B280}" type="presOf" srcId="{9E64CD84-132F-4DB1-A997-6387A3B616EF}" destId="{9FD423C8-9379-4354-96E8-3081D12AC04F}" srcOrd="0" destOrd="0" presId="urn:microsoft.com/office/officeart/2005/8/layout/process4"/>
    <dgm:cxn modelId="{5A075C2E-CA06-4980-B8C6-4253B0251544}" srcId="{00E4D552-AF7E-445E-94FB-5E2E6AD97BAB}" destId="{9199625A-6781-46FD-B334-B4DB4DAAF9CD}" srcOrd="0" destOrd="0" parTransId="{E6CDB6E8-3A60-44DE-AF0C-1B9AE9B46F33}" sibTransId="{E58F14A3-9C77-4D12-B9A2-C7D5940CE7F6}"/>
    <dgm:cxn modelId="{7B7E9236-2405-4689-AB28-8A4BCAF0B9FF}" type="presOf" srcId="{3B851692-145E-410E-A560-F338DB354FD1}" destId="{01165C0E-4D8B-4EAA-BDAE-20F247CF3DD9}" srcOrd="0" destOrd="0" presId="urn:microsoft.com/office/officeart/2005/8/layout/process4"/>
    <dgm:cxn modelId="{B47A6280-61C5-4435-AED0-6CB7A3F5B49A}" srcId="{00E4D552-AF7E-445E-94FB-5E2E6AD97BAB}" destId="{9E64CD84-132F-4DB1-A997-6387A3B616EF}" srcOrd="1" destOrd="0" parTransId="{E8297EB7-9648-4974-986B-842FDABA45ED}" sibTransId="{EA548B03-727A-458E-9285-12B18192F2F6}"/>
    <dgm:cxn modelId="{50FEA2A4-E235-4CC6-9104-EF889F5A652C}" type="presOf" srcId="{EC219C3A-E837-4CCA-88CC-BD96C7140CAE}" destId="{B3F448E8-2B82-4E23-BE16-32DA1E1A9C05}" srcOrd="0" destOrd="0" presId="urn:microsoft.com/office/officeart/2005/8/layout/process4"/>
    <dgm:cxn modelId="{655CDAB2-CF0F-4F3F-9D80-9D35FF9DEFED}" type="presOf" srcId="{195404C2-35D7-4CCF-B86A-F407CE0816D8}" destId="{4CF1CE13-398D-49E0-9735-AEA0C028EBAD}" srcOrd="0" destOrd="0" presId="urn:microsoft.com/office/officeart/2005/8/layout/process4"/>
    <dgm:cxn modelId="{B99A9AC5-1599-4AD6-B4FE-1044D7A4BAC8}" srcId="{9199625A-6781-46FD-B334-B4DB4DAAF9CD}" destId="{195404C2-35D7-4CCF-B86A-F407CE0816D8}" srcOrd="1" destOrd="0" parTransId="{9EE208E8-AEB8-4645-8718-5AD8AB4670A8}" sibTransId="{6D00244D-9451-4B58-895D-BF7400333915}"/>
    <dgm:cxn modelId="{A2BF4FC8-9969-425C-86E5-8BE95C93DD6A}" srcId="{9199625A-6781-46FD-B334-B4DB4DAAF9CD}" destId="{3B851692-145E-410E-A560-F338DB354FD1}" srcOrd="0" destOrd="0" parTransId="{0422F417-16AD-4A5D-8C73-34C384D97EA2}" sibTransId="{90FB2536-A912-4A45-B683-09E4D51FC8D4}"/>
    <dgm:cxn modelId="{5C8E9BD7-9C36-4F65-AB59-ECDFE4CA0174}" type="presOf" srcId="{9199625A-6781-46FD-B334-B4DB4DAAF9CD}" destId="{14643F44-6320-4720-AF51-4E8E922B29E1}" srcOrd="1" destOrd="0" presId="urn:microsoft.com/office/officeart/2005/8/layout/process4"/>
    <dgm:cxn modelId="{9470DDDD-4160-47BD-9EEF-D403BE0D5411}" type="presOf" srcId="{00E4D552-AF7E-445E-94FB-5E2E6AD97BAB}" destId="{93E4AA79-B99A-4036-81FF-30712F0EF0C5}" srcOrd="0" destOrd="0" presId="urn:microsoft.com/office/officeart/2005/8/layout/process4"/>
    <dgm:cxn modelId="{8C4A77DE-0CAE-44AD-A556-FEB6C2122D15}" srcId="{00E4D552-AF7E-445E-94FB-5E2E6AD97BAB}" destId="{EC219C3A-E837-4CCA-88CC-BD96C7140CAE}" srcOrd="2" destOrd="0" parTransId="{C2BB749A-8A0B-4274-A323-0B3FD5B6EB08}" sibTransId="{6F3A88F7-234A-4981-ABC6-C3061792C085}"/>
    <dgm:cxn modelId="{8F76F5F1-D37F-4B5C-8BAE-548966A97946}" type="presOf" srcId="{9199625A-6781-46FD-B334-B4DB4DAAF9CD}" destId="{8CCE7AF3-B203-4F3A-AC4C-BE4DFFCB13B4}" srcOrd="0" destOrd="0" presId="urn:microsoft.com/office/officeart/2005/8/layout/process4"/>
    <dgm:cxn modelId="{F59B17F5-3752-4C9E-ADA1-8E35B7D796C6}" type="presParOf" srcId="{93E4AA79-B99A-4036-81FF-30712F0EF0C5}" destId="{13E854C2-1F78-4A94-AFA5-9639C1CE5692}" srcOrd="0" destOrd="0" presId="urn:microsoft.com/office/officeart/2005/8/layout/process4"/>
    <dgm:cxn modelId="{FE4C599B-19FA-4A36-9B9B-38EAABAB719D}" type="presParOf" srcId="{13E854C2-1F78-4A94-AFA5-9639C1CE5692}" destId="{B3F448E8-2B82-4E23-BE16-32DA1E1A9C05}" srcOrd="0" destOrd="0" presId="urn:microsoft.com/office/officeart/2005/8/layout/process4"/>
    <dgm:cxn modelId="{63AC2354-0491-4A4C-BE4E-51618B03F0B8}" type="presParOf" srcId="{93E4AA79-B99A-4036-81FF-30712F0EF0C5}" destId="{2A847275-1DEF-47D7-9522-603F00FD613C}" srcOrd="1" destOrd="0" presId="urn:microsoft.com/office/officeart/2005/8/layout/process4"/>
    <dgm:cxn modelId="{16B16FBA-6E28-415D-A296-DE66FD7861A5}" type="presParOf" srcId="{93E4AA79-B99A-4036-81FF-30712F0EF0C5}" destId="{5CBE9043-9906-422C-8F4C-F776D623F451}" srcOrd="2" destOrd="0" presId="urn:microsoft.com/office/officeart/2005/8/layout/process4"/>
    <dgm:cxn modelId="{D1DF8A77-FF60-4BA1-A830-FF0C42F1E52B}" type="presParOf" srcId="{5CBE9043-9906-422C-8F4C-F776D623F451}" destId="{9FD423C8-9379-4354-96E8-3081D12AC04F}" srcOrd="0" destOrd="0" presId="urn:microsoft.com/office/officeart/2005/8/layout/process4"/>
    <dgm:cxn modelId="{82E43E26-BD46-4803-A83F-C35771107442}" type="presParOf" srcId="{93E4AA79-B99A-4036-81FF-30712F0EF0C5}" destId="{ABE033AF-E8A3-4CE9-BDBF-CA9F07C4C7E6}" srcOrd="3" destOrd="0" presId="urn:microsoft.com/office/officeart/2005/8/layout/process4"/>
    <dgm:cxn modelId="{10E68544-5EE3-4000-BD2D-0370C42B1994}" type="presParOf" srcId="{93E4AA79-B99A-4036-81FF-30712F0EF0C5}" destId="{CB4CAD01-05AB-418C-B8C4-3EBB25E88D25}" srcOrd="4" destOrd="0" presId="urn:microsoft.com/office/officeart/2005/8/layout/process4"/>
    <dgm:cxn modelId="{365AE44C-A523-4A3F-9CA0-9D8C54DD6665}" type="presParOf" srcId="{CB4CAD01-05AB-418C-B8C4-3EBB25E88D25}" destId="{8CCE7AF3-B203-4F3A-AC4C-BE4DFFCB13B4}" srcOrd="0" destOrd="0" presId="urn:microsoft.com/office/officeart/2005/8/layout/process4"/>
    <dgm:cxn modelId="{8EB6C807-3FCC-4BD5-A6F6-66E0206919A8}" type="presParOf" srcId="{CB4CAD01-05AB-418C-B8C4-3EBB25E88D25}" destId="{14643F44-6320-4720-AF51-4E8E922B29E1}" srcOrd="1" destOrd="0" presId="urn:microsoft.com/office/officeart/2005/8/layout/process4"/>
    <dgm:cxn modelId="{CED60550-5FDB-425B-830D-1CD141D7F83B}" type="presParOf" srcId="{CB4CAD01-05AB-418C-B8C4-3EBB25E88D25}" destId="{76B29567-A75E-47DB-90CD-EE972A21E333}" srcOrd="2" destOrd="0" presId="urn:microsoft.com/office/officeart/2005/8/layout/process4"/>
    <dgm:cxn modelId="{F962AF18-EA12-43FB-AEDE-7FD3A63D84C6}" type="presParOf" srcId="{76B29567-A75E-47DB-90CD-EE972A21E333}" destId="{01165C0E-4D8B-4EAA-BDAE-20F247CF3DD9}" srcOrd="0" destOrd="0" presId="urn:microsoft.com/office/officeart/2005/8/layout/process4"/>
    <dgm:cxn modelId="{319FD77D-733B-4974-9E31-02F58D0A6954}" type="presParOf" srcId="{76B29567-A75E-47DB-90CD-EE972A21E333}" destId="{4CF1CE13-398D-49E0-9735-AEA0C028EBAD}" srcOrd="1" destOrd="0" presId="urn:microsoft.com/office/officeart/2005/8/layout/process4"/>
  </dgm:cxnLst>
  <dgm:bg/>
  <dgm:whole>
    <a:ln>
      <a:solidFill>
        <a:schemeClr val="accent3">
          <a:lumMod val="75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75ABAB-4E75-4612-8D2F-F268901331E8}"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2990376D-596F-4CB9-9956-21918A168015}">
      <dgm:prSet/>
      <dgm:spPr/>
      <dgm:t>
        <a:bodyPr/>
        <a:lstStyle/>
        <a:p>
          <a:r>
            <a:rPr lang="en-US"/>
            <a:t>City and County Governments NOT PJs</a:t>
          </a:r>
        </a:p>
      </dgm:t>
    </dgm:pt>
    <dgm:pt modelId="{FFFFCA6F-64F7-4F4B-A70D-0223E6EC0729}" type="parTrans" cxnId="{26E7ED14-5442-40EE-BA06-68B292DD8D59}">
      <dgm:prSet/>
      <dgm:spPr/>
      <dgm:t>
        <a:bodyPr/>
        <a:lstStyle/>
        <a:p>
          <a:endParaRPr lang="en-US"/>
        </a:p>
      </dgm:t>
    </dgm:pt>
    <dgm:pt modelId="{C937E2BE-3275-49B8-A485-E49CD1B86684}" type="sibTrans" cxnId="{26E7ED14-5442-40EE-BA06-68B292DD8D59}">
      <dgm:prSet/>
      <dgm:spPr/>
      <dgm:t>
        <a:bodyPr/>
        <a:lstStyle/>
        <a:p>
          <a:endParaRPr lang="en-US"/>
        </a:p>
      </dgm:t>
    </dgm:pt>
    <dgm:pt modelId="{29684EE2-751B-430E-9232-B41D0BDEBC44}">
      <dgm:prSet/>
      <dgm:spPr/>
      <dgm:t>
        <a:bodyPr/>
        <a:lstStyle/>
        <a:p>
          <a:r>
            <a:rPr lang="en-US"/>
            <a:t>Public Housing Authorities</a:t>
          </a:r>
        </a:p>
      </dgm:t>
    </dgm:pt>
    <dgm:pt modelId="{9FE84931-FDFE-4465-B524-C31711388FE3}" type="parTrans" cxnId="{30F3425E-7CFF-4ABC-84A8-A45C06062467}">
      <dgm:prSet/>
      <dgm:spPr/>
      <dgm:t>
        <a:bodyPr/>
        <a:lstStyle/>
        <a:p>
          <a:endParaRPr lang="en-US"/>
        </a:p>
      </dgm:t>
    </dgm:pt>
    <dgm:pt modelId="{BD1309B4-CF8A-4299-AB42-2CE9D02A0D65}" type="sibTrans" cxnId="{30F3425E-7CFF-4ABC-84A8-A45C06062467}">
      <dgm:prSet/>
      <dgm:spPr/>
      <dgm:t>
        <a:bodyPr/>
        <a:lstStyle/>
        <a:p>
          <a:endParaRPr lang="en-US"/>
        </a:p>
      </dgm:t>
    </dgm:pt>
    <dgm:pt modelId="{094E479E-C7D9-4EA8-86EF-BE395254901C}">
      <dgm:prSet/>
      <dgm:spPr/>
      <dgm:t>
        <a:bodyPr/>
        <a:lstStyle/>
        <a:p>
          <a:r>
            <a:rPr lang="en-US"/>
            <a:t>Nonprofits with 501(c)(3) or (c)(4) designation (New Construction only , if new CHIP applicant)</a:t>
          </a:r>
        </a:p>
      </dgm:t>
    </dgm:pt>
    <dgm:pt modelId="{E4C62F68-B9E2-424E-8E53-53A3A64D7CAC}" type="parTrans" cxnId="{9031E89A-D02F-45A9-84C1-15DC90F52FF5}">
      <dgm:prSet/>
      <dgm:spPr/>
      <dgm:t>
        <a:bodyPr/>
        <a:lstStyle/>
        <a:p>
          <a:endParaRPr lang="en-US"/>
        </a:p>
      </dgm:t>
    </dgm:pt>
    <dgm:pt modelId="{79C208B5-CBDB-428D-A285-94E89514524C}" type="sibTrans" cxnId="{9031E89A-D02F-45A9-84C1-15DC90F52FF5}">
      <dgm:prSet/>
      <dgm:spPr/>
      <dgm:t>
        <a:bodyPr/>
        <a:lstStyle/>
        <a:p>
          <a:endParaRPr lang="en-US"/>
        </a:p>
      </dgm:t>
    </dgm:pt>
    <dgm:pt modelId="{A2192E3E-E35A-40E8-A7A5-8F2779EFDDE1}" type="pres">
      <dgm:prSet presAssocID="{7875ABAB-4E75-4612-8D2F-F268901331E8}" presName="hierChild1" presStyleCnt="0">
        <dgm:presLayoutVars>
          <dgm:chPref val="1"/>
          <dgm:dir/>
          <dgm:animOne val="branch"/>
          <dgm:animLvl val="lvl"/>
          <dgm:resizeHandles/>
        </dgm:presLayoutVars>
      </dgm:prSet>
      <dgm:spPr/>
    </dgm:pt>
    <dgm:pt modelId="{84D6D93F-50A7-45A5-8F01-BAD331A9C888}" type="pres">
      <dgm:prSet presAssocID="{2990376D-596F-4CB9-9956-21918A168015}" presName="hierRoot1" presStyleCnt="0"/>
      <dgm:spPr/>
    </dgm:pt>
    <dgm:pt modelId="{336B7805-850F-4904-AA48-82C6307183D8}" type="pres">
      <dgm:prSet presAssocID="{2990376D-596F-4CB9-9956-21918A168015}" presName="composite" presStyleCnt="0"/>
      <dgm:spPr/>
    </dgm:pt>
    <dgm:pt modelId="{1229D5A6-3A52-44A0-9501-487E7A5226EC}" type="pres">
      <dgm:prSet presAssocID="{2990376D-596F-4CB9-9956-21918A168015}" presName="background" presStyleLbl="node0" presStyleIdx="0" presStyleCnt="3"/>
      <dgm:spPr/>
    </dgm:pt>
    <dgm:pt modelId="{8F1C2B3A-72D8-4E24-90FE-09FA3A5DBD0C}" type="pres">
      <dgm:prSet presAssocID="{2990376D-596F-4CB9-9956-21918A168015}" presName="text" presStyleLbl="fgAcc0" presStyleIdx="0" presStyleCnt="3">
        <dgm:presLayoutVars>
          <dgm:chPref val="3"/>
        </dgm:presLayoutVars>
      </dgm:prSet>
      <dgm:spPr/>
    </dgm:pt>
    <dgm:pt modelId="{CBFB8258-12B4-40EB-BB5C-1657249E0B88}" type="pres">
      <dgm:prSet presAssocID="{2990376D-596F-4CB9-9956-21918A168015}" presName="hierChild2" presStyleCnt="0"/>
      <dgm:spPr/>
    </dgm:pt>
    <dgm:pt modelId="{F9D51E18-403B-4A48-915F-99DED090FA52}" type="pres">
      <dgm:prSet presAssocID="{29684EE2-751B-430E-9232-B41D0BDEBC44}" presName="hierRoot1" presStyleCnt="0"/>
      <dgm:spPr/>
    </dgm:pt>
    <dgm:pt modelId="{416944F8-525E-46C8-980C-822CBCB9490D}" type="pres">
      <dgm:prSet presAssocID="{29684EE2-751B-430E-9232-B41D0BDEBC44}" presName="composite" presStyleCnt="0"/>
      <dgm:spPr/>
    </dgm:pt>
    <dgm:pt modelId="{85180952-6928-464C-8E6F-B5D69D0235C3}" type="pres">
      <dgm:prSet presAssocID="{29684EE2-751B-430E-9232-B41D0BDEBC44}" presName="background" presStyleLbl="node0" presStyleIdx="1" presStyleCnt="3"/>
      <dgm:spPr/>
    </dgm:pt>
    <dgm:pt modelId="{901FF859-20DF-4CA7-AB02-51F7C2372B79}" type="pres">
      <dgm:prSet presAssocID="{29684EE2-751B-430E-9232-B41D0BDEBC44}" presName="text" presStyleLbl="fgAcc0" presStyleIdx="1" presStyleCnt="3">
        <dgm:presLayoutVars>
          <dgm:chPref val="3"/>
        </dgm:presLayoutVars>
      </dgm:prSet>
      <dgm:spPr/>
    </dgm:pt>
    <dgm:pt modelId="{F556C4C5-A8E3-4571-B116-78DA88E91565}" type="pres">
      <dgm:prSet presAssocID="{29684EE2-751B-430E-9232-B41D0BDEBC44}" presName="hierChild2" presStyleCnt="0"/>
      <dgm:spPr/>
    </dgm:pt>
    <dgm:pt modelId="{8A1421F9-74B6-466F-8622-14B42CCF20FF}" type="pres">
      <dgm:prSet presAssocID="{094E479E-C7D9-4EA8-86EF-BE395254901C}" presName="hierRoot1" presStyleCnt="0"/>
      <dgm:spPr/>
    </dgm:pt>
    <dgm:pt modelId="{BC5EB918-B328-4DA7-9D2A-F11263578ED0}" type="pres">
      <dgm:prSet presAssocID="{094E479E-C7D9-4EA8-86EF-BE395254901C}" presName="composite" presStyleCnt="0"/>
      <dgm:spPr/>
    </dgm:pt>
    <dgm:pt modelId="{0EE2AA65-0FFB-405F-8D84-1DB11D6D19AE}" type="pres">
      <dgm:prSet presAssocID="{094E479E-C7D9-4EA8-86EF-BE395254901C}" presName="background" presStyleLbl="node0" presStyleIdx="2" presStyleCnt="3"/>
      <dgm:spPr/>
    </dgm:pt>
    <dgm:pt modelId="{F316736D-1C17-4CC2-AB8E-8F564CFA5231}" type="pres">
      <dgm:prSet presAssocID="{094E479E-C7D9-4EA8-86EF-BE395254901C}" presName="text" presStyleLbl="fgAcc0" presStyleIdx="2" presStyleCnt="3">
        <dgm:presLayoutVars>
          <dgm:chPref val="3"/>
        </dgm:presLayoutVars>
      </dgm:prSet>
      <dgm:spPr/>
    </dgm:pt>
    <dgm:pt modelId="{86A353B7-E47F-4ED3-80BF-15648054EFD9}" type="pres">
      <dgm:prSet presAssocID="{094E479E-C7D9-4EA8-86EF-BE395254901C}" presName="hierChild2" presStyleCnt="0"/>
      <dgm:spPr/>
    </dgm:pt>
  </dgm:ptLst>
  <dgm:cxnLst>
    <dgm:cxn modelId="{12B75804-EBEB-4606-A663-356586A3F89A}" type="presOf" srcId="{7875ABAB-4E75-4612-8D2F-F268901331E8}" destId="{A2192E3E-E35A-40E8-A7A5-8F2779EFDDE1}" srcOrd="0" destOrd="0" presId="urn:microsoft.com/office/officeart/2005/8/layout/hierarchy1"/>
    <dgm:cxn modelId="{F3217C05-0B2F-4273-9CD1-9BC1CE431CCC}" type="presOf" srcId="{29684EE2-751B-430E-9232-B41D0BDEBC44}" destId="{901FF859-20DF-4CA7-AB02-51F7C2372B79}" srcOrd="0" destOrd="0" presId="urn:microsoft.com/office/officeart/2005/8/layout/hierarchy1"/>
    <dgm:cxn modelId="{26E7ED14-5442-40EE-BA06-68B292DD8D59}" srcId="{7875ABAB-4E75-4612-8D2F-F268901331E8}" destId="{2990376D-596F-4CB9-9956-21918A168015}" srcOrd="0" destOrd="0" parTransId="{FFFFCA6F-64F7-4F4B-A70D-0223E6EC0729}" sibTransId="{C937E2BE-3275-49B8-A485-E49CD1B86684}"/>
    <dgm:cxn modelId="{651AEA22-9495-44D0-B109-1695007B1204}" type="presOf" srcId="{2990376D-596F-4CB9-9956-21918A168015}" destId="{8F1C2B3A-72D8-4E24-90FE-09FA3A5DBD0C}" srcOrd="0" destOrd="0" presId="urn:microsoft.com/office/officeart/2005/8/layout/hierarchy1"/>
    <dgm:cxn modelId="{30F3425E-7CFF-4ABC-84A8-A45C06062467}" srcId="{7875ABAB-4E75-4612-8D2F-F268901331E8}" destId="{29684EE2-751B-430E-9232-B41D0BDEBC44}" srcOrd="1" destOrd="0" parTransId="{9FE84931-FDFE-4465-B524-C31711388FE3}" sibTransId="{BD1309B4-CF8A-4299-AB42-2CE9D02A0D65}"/>
    <dgm:cxn modelId="{9031E89A-D02F-45A9-84C1-15DC90F52FF5}" srcId="{7875ABAB-4E75-4612-8D2F-F268901331E8}" destId="{094E479E-C7D9-4EA8-86EF-BE395254901C}" srcOrd="2" destOrd="0" parTransId="{E4C62F68-B9E2-424E-8E53-53A3A64D7CAC}" sibTransId="{79C208B5-CBDB-428D-A285-94E89514524C}"/>
    <dgm:cxn modelId="{A59F72B3-4E9B-48E3-91CB-72659E19A76B}" type="presOf" srcId="{094E479E-C7D9-4EA8-86EF-BE395254901C}" destId="{F316736D-1C17-4CC2-AB8E-8F564CFA5231}" srcOrd="0" destOrd="0" presId="urn:microsoft.com/office/officeart/2005/8/layout/hierarchy1"/>
    <dgm:cxn modelId="{85823EEA-542E-48FB-8B96-90033E2B0CD8}" type="presParOf" srcId="{A2192E3E-E35A-40E8-A7A5-8F2779EFDDE1}" destId="{84D6D93F-50A7-45A5-8F01-BAD331A9C888}" srcOrd="0" destOrd="0" presId="urn:microsoft.com/office/officeart/2005/8/layout/hierarchy1"/>
    <dgm:cxn modelId="{8C5B5451-C949-4EAC-8F00-7201CA6DD3DD}" type="presParOf" srcId="{84D6D93F-50A7-45A5-8F01-BAD331A9C888}" destId="{336B7805-850F-4904-AA48-82C6307183D8}" srcOrd="0" destOrd="0" presId="urn:microsoft.com/office/officeart/2005/8/layout/hierarchy1"/>
    <dgm:cxn modelId="{B87787E5-9928-42A9-A144-2AA78E0DEC5D}" type="presParOf" srcId="{336B7805-850F-4904-AA48-82C6307183D8}" destId="{1229D5A6-3A52-44A0-9501-487E7A5226EC}" srcOrd="0" destOrd="0" presId="urn:microsoft.com/office/officeart/2005/8/layout/hierarchy1"/>
    <dgm:cxn modelId="{2DEDE2CC-B5FE-489F-9A96-E2BB66ADAF2F}" type="presParOf" srcId="{336B7805-850F-4904-AA48-82C6307183D8}" destId="{8F1C2B3A-72D8-4E24-90FE-09FA3A5DBD0C}" srcOrd="1" destOrd="0" presId="urn:microsoft.com/office/officeart/2005/8/layout/hierarchy1"/>
    <dgm:cxn modelId="{1F2CEDA7-FD04-4DE8-A7A5-DE50D1404784}" type="presParOf" srcId="{84D6D93F-50A7-45A5-8F01-BAD331A9C888}" destId="{CBFB8258-12B4-40EB-BB5C-1657249E0B88}" srcOrd="1" destOrd="0" presId="urn:microsoft.com/office/officeart/2005/8/layout/hierarchy1"/>
    <dgm:cxn modelId="{4BF139A1-A4AB-4303-9345-F821B0E25D76}" type="presParOf" srcId="{A2192E3E-E35A-40E8-A7A5-8F2779EFDDE1}" destId="{F9D51E18-403B-4A48-915F-99DED090FA52}" srcOrd="1" destOrd="0" presId="urn:microsoft.com/office/officeart/2005/8/layout/hierarchy1"/>
    <dgm:cxn modelId="{7585342D-EADE-42F4-8AB7-4616C0C26192}" type="presParOf" srcId="{F9D51E18-403B-4A48-915F-99DED090FA52}" destId="{416944F8-525E-46C8-980C-822CBCB9490D}" srcOrd="0" destOrd="0" presId="urn:microsoft.com/office/officeart/2005/8/layout/hierarchy1"/>
    <dgm:cxn modelId="{89BF1C78-4D6B-47FE-8A96-C8A6D9C1300C}" type="presParOf" srcId="{416944F8-525E-46C8-980C-822CBCB9490D}" destId="{85180952-6928-464C-8E6F-B5D69D0235C3}" srcOrd="0" destOrd="0" presId="urn:microsoft.com/office/officeart/2005/8/layout/hierarchy1"/>
    <dgm:cxn modelId="{6A1ABACA-59F7-4111-91F9-CC447D77CFB6}" type="presParOf" srcId="{416944F8-525E-46C8-980C-822CBCB9490D}" destId="{901FF859-20DF-4CA7-AB02-51F7C2372B79}" srcOrd="1" destOrd="0" presId="urn:microsoft.com/office/officeart/2005/8/layout/hierarchy1"/>
    <dgm:cxn modelId="{682F5B01-14DE-4AD6-BE70-60A4EC655B4D}" type="presParOf" srcId="{F9D51E18-403B-4A48-915F-99DED090FA52}" destId="{F556C4C5-A8E3-4571-B116-78DA88E91565}" srcOrd="1" destOrd="0" presId="urn:microsoft.com/office/officeart/2005/8/layout/hierarchy1"/>
    <dgm:cxn modelId="{AAF3240D-9CBE-4A6E-95CC-B2404CB72003}" type="presParOf" srcId="{A2192E3E-E35A-40E8-A7A5-8F2779EFDDE1}" destId="{8A1421F9-74B6-466F-8622-14B42CCF20FF}" srcOrd="2" destOrd="0" presId="urn:microsoft.com/office/officeart/2005/8/layout/hierarchy1"/>
    <dgm:cxn modelId="{30E3B61C-534C-4784-8A59-FD572FB3375F}" type="presParOf" srcId="{8A1421F9-74B6-466F-8622-14B42CCF20FF}" destId="{BC5EB918-B328-4DA7-9D2A-F11263578ED0}" srcOrd="0" destOrd="0" presId="urn:microsoft.com/office/officeart/2005/8/layout/hierarchy1"/>
    <dgm:cxn modelId="{F4B215D9-3791-4B86-9ECB-62EB3A263796}" type="presParOf" srcId="{BC5EB918-B328-4DA7-9D2A-F11263578ED0}" destId="{0EE2AA65-0FFB-405F-8D84-1DB11D6D19AE}" srcOrd="0" destOrd="0" presId="urn:microsoft.com/office/officeart/2005/8/layout/hierarchy1"/>
    <dgm:cxn modelId="{17D456B1-4715-4C58-8860-DDC16C623587}" type="presParOf" srcId="{BC5EB918-B328-4DA7-9D2A-F11263578ED0}" destId="{F316736D-1C17-4CC2-AB8E-8F564CFA5231}" srcOrd="1" destOrd="0" presId="urn:microsoft.com/office/officeart/2005/8/layout/hierarchy1"/>
    <dgm:cxn modelId="{997D039B-0579-459D-B28E-41A3FEC47AA1}" type="presParOf" srcId="{8A1421F9-74B6-466F-8622-14B42CCF20FF}" destId="{86A353B7-E47F-4ED3-80BF-15648054EFD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C82D96-40C2-4ACC-AF6B-8EE09505A7D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D9028F8-CD60-452D-BE68-E9E711E7A9A2}">
      <dgm:prSet/>
      <dgm:spPr/>
      <dgm:t>
        <a:bodyPr/>
        <a:lstStyle/>
        <a:p>
          <a:pPr>
            <a:defRPr cap="all"/>
          </a:pPr>
          <a:r>
            <a:rPr lang="en-US" b="0" i="0" baseline="0"/>
            <a:t>Applicants may choose to enter into a contract with an experienced grant administrator to carry out CHIP-funded activities. </a:t>
          </a:r>
          <a:endParaRPr lang="en-US"/>
        </a:p>
      </dgm:t>
    </dgm:pt>
    <dgm:pt modelId="{F975E174-0BA2-4B1D-A42E-011E4E4E4675}" type="parTrans" cxnId="{CDADF45A-6579-424C-8DB4-02BFDC225092}">
      <dgm:prSet/>
      <dgm:spPr/>
      <dgm:t>
        <a:bodyPr/>
        <a:lstStyle/>
        <a:p>
          <a:endParaRPr lang="en-US"/>
        </a:p>
      </dgm:t>
    </dgm:pt>
    <dgm:pt modelId="{C805D8B0-1CD6-4210-AAC7-0DA851F134A8}" type="sibTrans" cxnId="{CDADF45A-6579-424C-8DB4-02BFDC225092}">
      <dgm:prSet/>
      <dgm:spPr/>
      <dgm:t>
        <a:bodyPr/>
        <a:lstStyle/>
        <a:p>
          <a:endParaRPr lang="en-US"/>
        </a:p>
      </dgm:t>
    </dgm:pt>
    <dgm:pt modelId="{58B23134-4365-4750-AC17-19C8085FED5F}">
      <dgm:prSet/>
      <dgm:spPr/>
      <dgm:t>
        <a:bodyPr/>
        <a:lstStyle/>
        <a:p>
          <a:pPr>
            <a:defRPr cap="all"/>
          </a:pPr>
          <a:r>
            <a:rPr lang="en-US" b="0" i="0" baseline="0"/>
            <a:t>If the applicant chooses to work with a grant administrator, the applicant must solicit the grant administrator's services through a formal documented procurement process at least thirty (30) days prior to submitting the CHIP application. </a:t>
          </a:r>
          <a:endParaRPr lang="en-US"/>
        </a:p>
      </dgm:t>
    </dgm:pt>
    <dgm:pt modelId="{BBB90639-2C49-465C-A174-7A759510AA4A}" type="parTrans" cxnId="{0D905CB8-1847-46B3-8613-1DA65ED921F1}">
      <dgm:prSet/>
      <dgm:spPr/>
      <dgm:t>
        <a:bodyPr/>
        <a:lstStyle/>
        <a:p>
          <a:endParaRPr lang="en-US"/>
        </a:p>
      </dgm:t>
    </dgm:pt>
    <dgm:pt modelId="{86586C06-EB7F-414C-A3F6-D9E5274FA196}" type="sibTrans" cxnId="{0D905CB8-1847-46B3-8613-1DA65ED921F1}">
      <dgm:prSet/>
      <dgm:spPr/>
      <dgm:t>
        <a:bodyPr/>
        <a:lstStyle/>
        <a:p>
          <a:endParaRPr lang="en-US"/>
        </a:p>
      </dgm:t>
    </dgm:pt>
    <dgm:pt modelId="{A47FFC7B-396D-4A64-B465-57E3C0DA5734}">
      <dgm:prSet/>
      <dgm:spPr/>
      <dgm:t>
        <a:bodyPr/>
        <a:lstStyle/>
        <a:p>
          <a:pPr>
            <a:defRPr cap="all"/>
          </a:pPr>
          <a:r>
            <a:rPr lang="en-US" b="0" i="0" baseline="0"/>
            <a:t>Procurement does not apply to applicants using their local Regional Commission as their grant administrator and/or grant writer. </a:t>
          </a:r>
          <a:endParaRPr lang="en-US"/>
        </a:p>
      </dgm:t>
    </dgm:pt>
    <dgm:pt modelId="{3AB7EC8A-1304-4BD8-93B2-68F4C365ABC2}" type="parTrans" cxnId="{7CA39474-541D-4FF2-B5C0-4E14B4F5E367}">
      <dgm:prSet/>
      <dgm:spPr/>
      <dgm:t>
        <a:bodyPr/>
        <a:lstStyle/>
        <a:p>
          <a:endParaRPr lang="en-US"/>
        </a:p>
      </dgm:t>
    </dgm:pt>
    <dgm:pt modelId="{8A874189-C1B3-4518-BC0F-459B585DEF16}" type="sibTrans" cxnId="{7CA39474-541D-4FF2-B5C0-4E14B4F5E367}">
      <dgm:prSet/>
      <dgm:spPr/>
      <dgm:t>
        <a:bodyPr/>
        <a:lstStyle/>
        <a:p>
          <a:endParaRPr lang="en-US"/>
        </a:p>
      </dgm:t>
    </dgm:pt>
    <dgm:pt modelId="{ED1E0C04-2895-40EE-B0A4-C34F734ABD4D}" type="pres">
      <dgm:prSet presAssocID="{BCC82D96-40C2-4ACC-AF6B-8EE09505A7D6}" presName="root" presStyleCnt="0">
        <dgm:presLayoutVars>
          <dgm:dir/>
          <dgm:resizeHandles val="exact"/>
        </dgm:presLayoutVars>
      </dgm:prSet>
      <dgm:spPr/>
    </dgm:pt>
    <dgm:pt modelId="{841C35A4-CFE1-4058-AB6D-C4606A6ACE79}" type="pres">
      <dgm:prSet presAssocID="{6D9028F8-CD60-452D-BE68-E9E711E7A9A2}" presName="compNode" presStyleCnt="0"/>
      <dgm:spPr/>
    </dgm:pt>
    <dgm:pt modelId="{C5D8B6AE-C061-46AE-97A8-218E7C5E63BD}" type="pres">
      <dgm:prSet presAssocID="{6D9028F8-CD60-452D-BE68-E9E711E7A9A2}" presName="iconBgRect" presStyleLbl="bgShp" presStyleIdx="0" presStyleCnt="3"/>
      <dgm:spPr>
        <a:prstGeom prst="round2DiagRect">
          <a:avLst>
            <a:gd name="adj1" fmla="val 29727"/>
            <a:gd name="adj2" fmla="val 0"/>
          </a:avLst>
        </a:prstGeom>
      </dgm:spPr>
    </dgm:pt>
    <dgm:pt modelId="{7EB544E9-363C-4545-97F8-478E2BD80D09}" type="pres">
      <dgm:prSet presAssocID="{6D9028F8-CD60-452D-BE68-E9E711E7A9A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22A5E9BA-F8B8-4BBC-9C0B-FE824FE5613E}" type="pres">
      <dgm:prSet presAssocID="{6D9028F8-CD60-452D-BE68-E9E711E7A9A2}" presName="spaceRect" presStyleCnt="0"/>
      <dgm:spPr/>
    </dgm:pt>
    <dgm:pt modelId="{05305293-462F-46F9-98FA-3B499A18371E}" type="pres">
      <dgm:prSet presAssocID="{6D9028F8-CD60-452D-BE68-E9E711E7A9A2}" presName="textRect" presStyleLbl="revTx" presStyleIdx="0" presStyleCnt="3">
        <dgm:presLayoutVars>
          <dgm:chMax val="1"/>
          <dgm:chPref val="1"/>
        </dgm:presLayoutVars>
      </dgm:prSet>
      <dgm:spPr/>
    </dgm:pt>
    <dgm:pt modelId="{DE17739E-F417-41A7-B8FD-0DA69DA70BA5}" type="pres">
      <dgm:prSet presAssocID="{C805D8B0-1CD6-4210-AAC7-0DA851F134A8}" presName="sibTrans" presStyleCnt="0"/>
      <dgm:spPr/>
    </dgm:pt>
    <dgm:pt modelId="{4549D9EF-238E-49B1-A3FD-943446F13D2D}" type="pres">
      <dgm:prSet presAssocID="{58B23134-4365-4750-AC17-19C8085FED5F}" presName="compNode" presStyleCnt="0"/>
      <dgm:spPr/>
    </dgm:pt>
    <dgm:pt modelId="{0F154A6E-D858-4E1C-9F89-EE93D6817839}" type="pres">
      <dgm:prSet presAssocID="{58B23134-4365-4750-AC17-19C8085FED5F}" presName="iconBgRect" presStyleLbl="bgShp" presStyleIdx="1" presStyleCnt="3"/>
      <dgm:spPr>
        <a:prstGeom prst="round2DiagRect">
          <a:avLst>
            <a:gd name="adj1" fmla="val 29727"/>
            <a:gd name="adj2" fmla="val 0"/>
          </a:avLst>
        </a:prstGeom>
      </dgm:spPr>
    </dgm:pt>
    <dgm:pt modelId="{0BABA723-DEB6-4EE3-AAE7-C6C36638A634}" type="pres">
      <dgm:prSet presAssocID="{58B23134-4365-4750-AC17-19C8085FED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A01F4753-D789-4C9A-B53B-158BDD76354F}" type="pres">
      <dgm:prSet presAssocID="{58B23134-4365-4750-AC17-19C8085FED5F}" presName="spaceRect" presStyleCnt="0"/>
      <dgm:spPr/>
    </dgm:pt>
    <dgm:pt modelId="{4CFD1884-663C-4468-86C0-247864ECD497}" type="pres">
      <dgm:prSet presAssocID="{58B23134-4365-4750-AC17-19C8085FED5F}" presName="textRect" presStyleLbl="revTx" presStyleIdx="1" presStyleCnt="3">
        <dgm:presLayoutVars>
          <dgm:chMax val="1"/>
          <dgm:chPref val="1"/>
        </dgm:presLayoutVars>
      </dgm:prSet>
      <dgm:spPr/>
    </dgm:pt>
    <dgm:pt modelId="{3CBA5882-8F02-4FAA-825A-B4349DD7DA92}" type="pres">
      <dgm:prSet presAssocID="{86586C06-EB7F-414C-A3F6-D9E5274FA196}" presName="sibTrans" presStyleCnt="0"/>
      <dgm:spPr/>
    </dgm:pt>
    <dgm:pt modelId="{815741EB-ED8F-4A81-A524-CD71C3BE03E0}" type="pres">
      <dgm:prSet presAssocID="{A47FFC7B-396D-4A64-B465-57E3C0DA5734}" presName="compNode" presStyleCnt="0"/>
      <dgm:spPr/>
    </dgm:pt>
    <dgm:pt modelId="{B9EA6BD4-77A9-4212-84EE-E41230D1ACC2}" type="pres">
      <dgm:prSet presAssocID="{A47FFC7B-396D-4A64-B465-57E3C0DA5734}" presName="iconBgRect" presStyleLbl="bgShp" presStyleIdx="2" presStyleCnt="3"/>
      <dgm:spPr>
        <a:prstGeom prst="round2DiagRect">
          <a:avLst>
            <a:gd name="adj1" fmla="val 29727"/>
            <a:gd name="adj2" fmla="val 0"/>
          </a:avLst>
        </a:prstGeom>
      </dgm:spPr>
    </dgm:pt>
    <dgm:pt modelId="{6B473B4B-C4C8-4DDB-9B17-11CC8E2FE79F}" type="pres">
      <dgm:prSet presAssocID="{A47FFC7B-396D-4A64-B465-57E3C0DA57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34C9194-BEB3-4D8C-9AD1-7F1E2C42169D}" type="pres">
      <dgm:prSet presAssocID="{A47FFC7B-396D-4A64-B465-57E3C0DA5734}" presName="spaceRect" presStyleCnt="0"/>
      <dgm:spPr/>
    </dgm:pt>
    <dgm:pt modelId="{1EC6CAAD-8358-4C2E-B5A8-CE7346FA6FC6}" type="pres">
      <dgm:prSet presAssocID="{A47FFC7B-396D-4A64-B465-57E3C0DA5734}" presName="textRect" presStyleLbl="revTx" presStyleIdx="2" presStyleCnt="3">
        <dgm:presLayoutVars>
          <dgm:chMax val="1"/>
          <dgm:chPref val="1"/>
        </dgm:presLayoutVars>
      </dgm:prSet>
      <dgm:spPr/>
    </dgm:pt>
  </dgm:ptLst>
  <dgm:cxnLst>
    <dgm:cxn modelId="{1878A153-B2C0-43E3-B6DE-D04814FE12F0}" type="presOf" srcId="{6D9028F8-CD60-452D-BE68-E9E711E7A9A2}" destId="{05305293-462F-46F9-98FA-3B499A18371E}" srcOrd="0" destOrd="0" presId="urn:microsoft.com/office/officeart/2018/5/layout/IconLeafLabelList"/>
    <dgm:cxn modelId="{7CA39474-541D-4FF2-B5C0-4E14B4F5E367}" srcId="{BCC82D96-40C2-4ACC-AF6B-8EE09505A7D6}" destId="{A47FFC7B-396D-4A64-B465-57E3C0DA5734}" srcOrd="2" destOrd="0" parTransId="{3AB7EC8A-1304-4BD8-93B2-68F4C365ABC2}" sibTransId="{8A874189-C1B3-4518-BC0F-459B585DEF16}"/>
    <dgm:cxn modelId="{CDADF45A-6579-424C-8DB4-02BFDC225092}" srcId="{BCC82D96-40C2-4ACC-AF6B-8EE09505A7D6}" destId="{6D9028F8-CD60-452D-BE68-E9E711E7A9A2}" srcOrd="0" destOrd="0" parTransId="{F975E174-0BA2-4B1D-A42E-011E4E4E4675}" sibTransId="{C805D8B0-1CD6-4210-AAC7-0DA851F134A8}"/>
    <dgm:cxn modelId="{CE28927E-4C0A-4765-9A94-C03E25A272D2}" type="presOf" srcId="{BCC82D96-40C2-4ACC-AF6B-8EE09505A7D6}" destId="{ED1E0C04-2895-40EE-B0A4-C34F734ABD4D}" srcOrd="0" destOrd="0" presId="urn:microsoft.com/office/officeart/2018/5/layout/IconLeafLabelList"/>
    <dgm:cxn modelId="{0D905CB8-1847-46B3-8613-1DA65ED921F1}" srcId="{BCC82D96-40C2-4ACC-AF6B-8EE09505A7D6}" destId="{58B23134-4365-4750-AC17-19C8085FED5F}" srcOrd="1" destOrd="0" parTransId="{BBB90639-2C49-465C-A174-7A759510AA4A}" sibTransId="{86586C06-EB7F-414C-A3F6-D9E5274FA196}"/>
    <dgm:cxn modelId="{672EB6CF-2D21-463E-8B30-29A23111557D}" type="presOf" srcId="{A47FFC7B-396D-4A64-B465-57E3C0DA5734}" destId="{1EC6CAAD-8358-4C2E-B5A8-CE7346FA6FC6}" srcOrd="0" destOrd="0" presId="urn:microsoft.com/office/officeart/2018/5/layout/IconLeafLabelList"/>
    <dgm:cxn modelId="{12FC58E5-EE73-4DB8-8C4B-97D41A3BD23B}" type="presOf" srcId="{58B23134-4365-4750-AC17-19C8085FED5F}" destId="{4CFD1884-663C-4468-86C0-247864ECD497}" srcOrd="0" destOrd="0" presId="urn:microsoft.com/office/officeart/2018/5/layout/IconLeafLabelList"/>
    <dgm:cxn modelId="{4F508CBF-5BFE-42B6-899B-2138A725736B}" type="presParOf" srcId="{ED1E0C04-2895-40EE-B0A4-C34F734ABD4D}" destId="{841C35A4-CFE1-4058-AB6D-C4606A6ACE79}" srcOrd="0" destOrd="0" presId="urn:microsoft.com/office/officeart/2018/5/layout/IconLeafLabelList"/>
    <dgm:cxn modelId="{159C701D-3BD9-494B-B080-4B12DF913B42}" type="presParOf" srcId="{841C35A4-CFE1-4058-AB6D-C4606A6ACE79}" destId="{C5D8B6AE-C061-46AE-97A8-218E7C5E63BD}" srcOrd="0" destOrd="0" presId="urn:microsoft.com/office/officeart/2018/5/layout/IconLeafLabelList"/>
    <dgm:cxn modelId="{463C1A2C-609E-4D20-A6DC-2CBB0AF81DFB}" type="presParOf" srcId="{841C35A4-CFE1-4058-AB6D-C4606A6ACE79}" destId="{7EB544E9-363C-4545-97F8-478E2BD80D09}" srcOrd="1" destOrd="0" presId="urn:microsoft.com/office/officeart/2018/5/layout/IconLeafLabelList"/>
    <dgm:cxn modelId="{76C3A9BF-0C82-41EF-99C5-AF70D20F66E1}" type="presParOf" srcId="{841C35A4-CFE1-4058-AB6D-C4606A6ACE79}" destId="{22A5E9BA-F8B8-4BBC-9C0B-FE824FE5613E}" srcOrd="2" destOrd="0" presId="urn:microsoft.com/office/officeart/2018/5/layout/IconLeafLabelList"/>
    <dgm:cxn modelId="{572A5BB6-4260-40F5-8E8A-A2E10E2EBD7F}" type="presParOf" srcId="{841C35A4-CFE1-4058-AB6D-C4606A6ACE79}" destId="{05305293-462F-46F9-98FA-3B499A18371E}" srcOrd="3" destOrd="0" presId="urn:microsoft.com/office/officeart/2018/5/layout/IconLeafLabelList"/>
    <dgm:cxn modelId="{254371CC-139C-41D4-AD23-45D5A87631EC}" type="presParOf" srcId="{ED1E0C04-2895-40EE-B0A4-C34F734ABD4D}" destId="{DE17739E-F417-41A7-B8FD-0DA69DA70BA5}" srcOrd="1" destOrd="0" presId="urn:microsoft.com/office/officeart/2018/5/layout/IconLeafLabelList"/>
    <dgm:cxn modelId="{EB52535A-7152-4200-A29C-09848B866799}" type="presParOf" srcId="{ED1E0C04-2895-40EE-B0A4-C34F734ABD4D}" destId="{4549D9EF-238E-49B1-A3FD-943446F13D2D}" srcOrd="2" destOrd="0" presId="urn:microsoft.com/office/officeart/2018/5/layout/IconLeafLabelList"/>
    <dgm:cxn modelId="{FDA6A9A0-F316-442A-8490-3609EB3CFCB1}" type="presParOf" srcId="{4549D9EF-238E-49B1-A3FD-943446F13D2D}" destId="{0F154A6E-D858-4E1C-9F89-EE93D6817839}" srcOrd="0" destOrd="0" presId="urn:microsoft.com/office/officeart/2018/5/layout/IconLeafLabelList"/>
    <dgm:cxn modelId="{231667FC-1322-4122-B52F-992079443F9C}" type="presParOf" srcId="{4549D9EF-238E-49B1-A3FD-943446F13D2D}" destId="{0BABA723-DEB6-4EE3-AAE7-C6C36638A634}" srcOrd="1" destOrd="0" presId="urn:microsoft.com/office/officeart/2018/5/layout/IconLeafLabelList"/>
    <dgm:cxn modelId="{A297FED0-307F-4AA4-AD8B-78BB198FAF12}" type="presParOf" srcId="{4549D9EF-238E-49B1-A3FD-943446F13D2D}" destId="{A01F4753-D789-4C9A-B53B-158BDD76354F}" srcOrd="2" destOrd="0" presId="urn:microsoft.com/office/officeart/2018/5/layout/IconLeafLabelList"/>
    <dgm:cxn modelId="{3FBE5680-BA1B-4A75-8054-BED64EE2359B}" type="presParOf" srcId="{4549D9EF-238E-49B1-A3FD-943446F13D2D}" destId="{4CFD1884-663C-4468-86C0-247864ECD497}" srcOrd="3" destOrd="0" presId="urn:microsoft.com/office/officeart/2018/5/layout/IconLeafLabelList"/>
    <dgm:cxn modelId="{CBAC4B71-E5DF-46BD-BD71-8AB0E67039CD}" type="presParOf" srcId="{ED1E0C04-2895-40EE-B0A4-C34F734ABD4D}" destId="{3CBA5882-8F02-4FAA-825A-B4349DD7DA92}" srcOrd="3" destOrd="0" presId="urn:microsoft.com/office/officeart/2018/5/layout/IconLeafLabelList"/>
    <dgm:cxn modelId="{04792055-8634-42A1-ABA1-EE5B75245237}" type="presParOf" srcId="{ED1E0C04-2895-40EE-B0A4-C34F734ABD4D}" destId="{815741EB-ED8F-4A81-A524-CD71C3BE03E0}" srcOrd="4" destOrd="0" presId="urn:microsoft.com/office/officeart/2018/5/layout/IconLeafLabelList"/>
    <dgm:cxn modelId="{A21F2F6D-B515-4AC2-B099-D4ECED3D51A8}" type="presParOf" srcId="{815741EB-ED8F-4A81-A524-CD71C3BE03E0}" destId="{B9EA6BD4-77A9-4212-84EE-E41230D1ACC2}" srcOrd="0" destOrd="0" presId="urn:microsoft.com/office/officeart/2018/5/layout/IconLeafLabelList"/>
    <dgm:cxn modelId="{A01D27DF-8C72-42C3-A53A-4BE85ACC594F}" type="presParOf" srcId="{815741EB-ED8F-4A81-A524-CD71C3BE03E0}" destId="{6B473B4B-C4C8-4DDB-9B17-11CC8E2FE79F}" srcOrd="1" destOrd="0" presId="urn:microsoft.com/office/officeart/2018/5/layout/IconLeafLabelList"/>
    <dgm:cxn modelId="{FCD5730C-F17D-47AB-A8CB-152C8CBC8241}" type="presParOf" srcId="{815741EB-ED8F-4A81-A524-CD71C3BE03E0}" destId="{234C9194-BEB3-4D8C-9AD1-7F1E2C42169D}" srcOrd="2" destOrd="0" presId="urn:microsoft.com/office/officeart/2018/5/layout/IconLeafLabelList"/>
    <dgm:cxn modelId="{8B3F1D31-14DB-4C0B-97FA-B7C2BA9D7D35}" type="presParOf" srcId="{815741EB-ED8F-4A81-A524-CD71C3BE03E0}" destId="{1EC6CAAD-8358-4C2E-B5A8-CE7346FA6FC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5CAD91-C0D2-4A25-9310-1F23563B46B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EF91D27-65D3-4F13-AE4A-84D752AE0A96}">
      <dgm:prSet/>
      <dgm:spPr/>
      <dgm:t>
        <a:bodyPr/>
        <a:lstStyle/>
        <a:p>
          <a:r>
            <a:rPr lang="en-US"/>
            <a:t>Contact Info</a:t>
          </a:r>
        </a:p>
      </dgm:t>
    </dgm:pt>
    <dgm:pt modelId="{1F2551AF-C555-489A-BE1D-730EB19860BF}" type="parTrans" cxnId="{53388123-2356-4B4A-BD9D-FACEE5C99F15}">
      <dgm:prSet/>
      <dgm:spPr/>
      <dgm:t>
        <a:bodyPr/>
        <a:lstStyle/>
        <a:p>
          <a:endParaRPr lang="en-US"/>
        </a:p>
      </dgm:t>
    </dgm:pt>
    <dgm:pt modelId="{635B8EC6-3948-448C-A05C-02089DA66F5A}" type="sibTrans" cxnId="{53388123-2356-4B4A-BD9D-FACEE5C99F15}">
      <dgm:prSet/>
      <dgm:spPr/>
      <dgm:t>
        <a:bodyPr/>
        <a:lstStyle/>
        <a:p>
          <a:endParaRPr lang="en-US"/>
        </a:p>
      </dgm:t>
    </dgm:pt>
    <dgm:pt modelId="{3C53F77E-EE9A-4B48-9C12-EADDA71DB349}">
      <dgm:prSet/>
      <dgm:spPr/>
      <dgm:t>
        <a:bodyPr/>
        <a:lstStyle/>
        <a:p>
          <a:r>
            <a:rPr lang="en-US"/>
            <a:t>B. Proposed Activity</a:t>
          </a:r>
        </a:p>
      </dgm:t>
    </dgm:pt>
    <dgm:pt modelId="{698976EB-ED77-4E70-88F2-D0E6A9FFF11A}" type="parTrans" cxnId="{E26C9E8E-F7BE-47FA-9C75-179310E3C130}">
      <dgm:prSet/>
      <dgm:spPr/>
      <dgm:t>
        <a:bodyPr/>
        <a:lstStyle/>
        <a:p>
          <a:endParaRPr lang="en-US"/>
        </a:p>
      </dgm:t>
    </dgm:pt>
    <dgm:pt modelId="{372F3C49-0FD4-419D-AC72-D737D773B7A8}" type="sibTrans" cxnId="{E26C9E8E-F7BE-47FA-9C75-179310E3C130}">
      <dgm:prSet/>
      <dgm:spPr/>
      <dgm:t>
        <a:bodyPr/>
        <a:lstStyle/>
        <a:p>
          <a:endParaRPr lang="en-US"/>
        </a:p>
      </dgm:t>
    </dgm:pt>
    <dgm:pt modelId="{3293F7DB-87BF-4B32-94F5-64D7AAAE4494}">
      <dgm:prSet/>
      <dgm:spPr/>
      <dgm:t>
        <a:bodyPr/>
        <a:lstStyle/>
        <a:p>
          <a:r>
            <a:rPr lang="en-US"/>
            <a:t>C. Proposed Budget/Leverage</a:t>
          </a:r>
        </a:p>
      </dgm:t>
    </dgm:pt>
    <dgm:pt modelId="{BEDE7FDE-7656-4184-8B99-C4323B6FA491}" type="parTrans" cxnId="{DA163955-5FC6-491D-9E1B-C8A1037ACED1}">
      <dgm:prSet/>
      <dgm:spPr/>
      <dgm:t>
        <a:bodyPr/>
        <a:lstStyle/>
        <a:p>
          <a:endParaRPr lang="en-US"/>
        </a:p>
      </dgm:t>
    </dgm:pt>
    <dgm:pt modelId="{D5E9CFFD-29EA-4D59-AA0B-9CF9989A8C86}" type="sibTrans" cxnId="{DA163955-5FC6-491D-9E1B-C8A1037ACED1}">
      <dgm:prSet/>
      <dgm:spPr/>
      <dgm:t>
        <a:bodyPr/>
        <a:lstStyle/>
        <a:p>
          <a:endParaRPr lang="en-US"/>
        </a:p>
      </dgm:t>
    </dgm:pt>
    <dgm:pt modelId="{9D947A95-2CCA-4178-869C-B98A6D5562E5}">
      <dgm:prSet/>
      <dgm:spPr/>
      <dgm:t>
        <a:bodyPr/>
        <a:lstStyle/>
        <a:p>
          <a:r>
            <a:rPr lang="en-US"/>
            <a:t>Match -cash or in-kind sources (land values, waived permit fees, dedicated staff salaries, etc.)</a:t>
          </a:r>
        </a:p>
      </dgm:t>
    </dgm:pt>
    <dgm:pt modelId="{63112E57-C27B-4DEA-B559-FF7026D71EC7}" type="parTrans" cxnId="{1CC60221-726A-4007-BCEA-7B85EF8649D7}">
      <dgm:prSet/>
      <dgm:spPr/>
      <dgm:t>
        <a:bodyPr/>
        <a:lstStyle/>
        <a:p>
          <a:endParaRPr lang="en-US"/>
        </a:p>
      </dgm:t>
    </dgm:pt>
    <dgm:pt modelId="{A64053FD-A25C-460D-81A1-A52058494BCB}" type="sibTrans" cxnId="{1CC60221-726A-4007-BCEA-7B85EF8649D7}">
      <dgm:prSet/>
      <dgm:spPr/>
      <dgm:t>
        <a:bodyPr/>
        <a:lstStyle/>
        <a:p>
          <a:endParaRPr lang="en-US"/>
        </a:p>
      </dgm:t>
    </dgm:pt>
    <dgm:pt modelId="{BE388C67-AFD0-47FC-85BA-04474597D500}">
      <dgm:prSet/>
      <dgm:spPr/>
      <dgm:t>
        <a:bodyPr/>
        <a:lstStyle/>
        <a:p>
          <a:r>
            <a:rPr lang="en-US"/>
            <a:t>Tips</a:t>
          </a:r>
        </a:p>
      </dgm:t>
    </dgm:pt>
    <dgm:pt modelId="{401E9C82-6E9F-4CF9-888B-EB832F9CD588}" type="parTrans" cxnId="{6D97B45E-D82E-4265-A353-AB390850569F}">
      <dgm:prSet/>
      <dgm:spPr/>
      <dgm:t>
        <a:bodyPr/>
        <a:lstStyle/>
        <a:p>
          <a:endParaRPr lang="en-US"/>
        </a:p>
      </dgm:t>
    </dgm:pt>
    <dgm:pt modelId="{F72EE508-A0D5-4E93-82D8-FC946125376E}" type="sibTrans" cxnId="{6D97B45E-D82E-4265-A353-AB390850569F}">
      <dgm:prSet/>
      <dgm:spPr/>
      <dgm:t>
        <a:bodyPr/>
        <a:lstStyle/>
        <a:p>
          <a:endParaRPr lang="en-US"/>
        </a:p>
      </dgm:t>
    </dgm:pt>
    <dgm:pt modelId="{764F3687-237C-4FCD-B48F-E9671CDCB0AB}">
      <dgm:prSet/>
      <dgm:spPr/>
      <dgm:t>
        <a:bodyPr/>
        <a:lstStyle/>
        <a:p>
          <a:r>
            <a:rPr lang="en-US"/>
            <a:t>List appropriate contact people for questions</a:t>
          </a:r>
        </a:p>
      </dgm:t>
    </dgm:pt>
    <dgm:pt modelId="{1733BBB3-9798-4299-B6D6-481A744A6F9E}" type="parTrans" cxnId="{8AF4F889-8270-4525-9CCA-9BF986425FED}">
      <dgm:prSet/>
      <dgm:spPr/>
      <dgm:t>
        <a:bodyPr/>
        <a:lstStyle/>
        <a:p>
          <a:endParaRPr lang="en-US"/>
        </a:p>
      </dgm:t>
    </dgm:pt>
    <dgm:pt modelId="{A747579C-3EFD-4166-B2D8-A56B2C91984B}" type="sibTrans" cxnId="{8AF4F889-8270-4525-9CCA-9BF986425FED}">
      <dgm:prSet/>
      <dgm:spPr/>
      <dgm:t>
        <a:bodyPr/>
        <a:lstStyle/>
        <a:p>
          <a:endParaRPr lang="en-US"/>
        </a:p>
      </dgm:t>
    </dgm:pt>
    <dgm:pt modelId="{FCC61DDD-7BB4-4A9F-A6BC-C54529785F8E}">
      <dgm:prSet/>
      <dgm:spPr/>
      <dgm:t>
        <a:bodyPr/>
        <a:lstStyle/>
        <a:p>
          <a:r>
            <a:rPr lang="en-US"/>
            <a:t>Email DCA for grant administrator recommendations</a:t>
          </a:r>
        </a:p>
      </dgm:t>
    </dgm:pt>
    <dgm:pt modelId="{8C068AF8-77B1-486C-B462-E263398DD87F}" type="parTrans" cxnId="{A26BCE7E-9FA6-421D-BB6D-B617DD7D251E}">
      <dgm:prSet/>
      <dgm:spPr/>
      <dgm:t>
        <a:bodyPr/>
        <a:lstStyle/>
        <a:p>
          <a:endParaRPr lang="en-US"/>
        </a:p>
      </dgm:t>
    </dgm:pt>
    <dgm:pt modelId="{99F97EC7-8581-480D-BCEB-E1CA85255A9B}" type="sibTrans" cxnId="{A26BCE7E-9FA6-421D-BB6D-B617DD7D251E}">
      <dgm:prSet/>
      <dgm:spPr/>
      <dgm:t>
        <a:bodyPr/>
        <a:lstStyle/>
        <a:p>
          <a:endParaRPr lang="en-US"/>
        </a:p>
      </dgm:t>
    </dgm:pt>
    <dgm:pt modelId="{F4564EBA-9925-49A5-ACB5-A52FC845143D}" type="pres">
      <dgm:prSet presAssocID="{545CAD91-C0D2-4A25-9310-1F23563B46B7}" presName="root" presStyleCnt="0">
        <dgm:presLayoutVars>
          <dgm:dir/>
          <dgm:resizeHandles val="exact"/>
        </dgm:presLayoutVars>
      </dgm:prSet>
      <dgm:spPr/>
    </dgm:pt>
    <dgm:pt modelId="{39FE855A-03A8-4BFD-8BBD-48DC4678F330}" type="pres">
      <dgm:prSet presAssocID="{9EF91D27-65D3-4F13-AE4A-84D752AE0A96}" presName="compNode" presStyleCnt="0"/>
      <dgm:spPr/>
    </dgm:pt>
    <dgm:pt modelId="{9ED85C57-79F5-4E60-AF72-491E87028EC1}" type="pres">
      <dgm:prSet presAssocID="{9EF91D27-65D3-4F13-AE4A-84D752AE0A96}" presName="bgRect" presStyleLbl="bgShp" presStyleIdx="0" presStyleCnt="6" custLinFactNeighborX="396" custLinFactNeighborY="-235"/>
      <dgm:spPr/>
    </dgm:pt>
    <dgm:pt modelId="{19D22B6D-F025-4350-BF93-E84B5262884C}" type="pres">
      <dgm:prSet presAssocID="{9EF91D27-65D3-4F13-AE4A-84D752AE0A9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eiver"/>
        </a:ext>
      </dgm:extLst>
    </dgm:pt>
    <dgm:pt modelId="{B1422AB8-4297-42F0-9D3B-9A48C249B27D}" type="pres">
      <dgm:prSet presAssocID="{9EF91D27-65D3-4F13-AE4A-84D752AE0A96}" presName="spaceRect" presStyleCnt="0"/>
      <dgm:spPr/>
    </dgm:pt>
    <dgm:pt modelId="{F5A81420-194A-465E-A366-19004DAF2107}" type="pres">
      <dgm:prSet presAssocID="{9EF91D27-65D3-4F13-AE4A-84D752AE0A96}" presName="parTx" presStyleLbl="revTx" presStyleIdx="0" presStyleCnt="7">
        <dgm:presLayoutVars>
          <dgm:chMax val="0"/>
          <dgm:chPref val="0"/>
        </dgm:presLayoutVars>
      </dgm:prSet>
      <dgm:spPr/>
    </dgm:pt>
    <dgm:pt modelId="{2D9B078C-920E-4B8B-9134-C6521392242F}" type="pres">
      <dgm:prSet presAssocID="{635B8EC6-3948-448C-A05C-02089DA66F5A}" presName="sibTrans" presStyleCnt="0"/>
      <dgm:spPr/>
    </dgm:pt>
    <dgm:pt modelId="{24BBA271-97C6-44AC-871F-D2710E72DCD7}" type="pres">
      <dgm:prSet presAssocID="{3C53F77E-EE9A-4B48-9C12-EADDA71DB349}" presName="compNode" presStyleCnt="0"/>
      <dgm:spPr/>
    </dgm:pt>
    <dgm:pt modelId="{7143F601-7A4F-40FA-84D8-2E6329B68D08}" type="pres">
      <dgm:prSet presAssocID="{3C53F77E-EE9A-4B48-9C12-EADDA71DB349}" presName="bgRect" presStyleLbl="bgShp" presStyleIdx="1" presStyleCnt="6"/>
      <dgm:spPr/>
    </dgm:pt>
    <dgm:pt modelId="{DA03AC78-8857-43F8-97C5-9A0524D42B2C}" type="pres">
      <dgm:prSet presAssocID="{3C53F77E-EE9A-4B48-9C12-EADDA71DB34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8B8D561F-7982-4F3D-803D-47CDE9A40955}" type="pres">
      <dgm:prSet presAssocID="{3C53F77E-EE9A-4B48-9C12-EADDA71DB349}" presName="spaceRect" presStyleCnt="0"/>
      <dgm:spPr/>
    </dgm:pt>
    <dgm:pt modelId="{7C42BB19-A57F-4612-BCAE-D4772AE8FB78}" type="pres">
      <dgm:prSet presAssocID="{3C53F77E-EE9A-4B48-9C12-EADDA71DB349}" presName="parTx" presStyleLbl="revTx" presStyleIdx="1" presStyleCnt="7">
        <dgm:presLayoutVars>
          <dgm:chMax val="0"/>
          <dgm:chPref val="0"/>
        </dgm:presLayoutVars>
      </dgm:prSet>
      <dgm:spPr/>
    </dgm:pt>
    <dgm:pt modelId="{FA606C9D-DD79-478F-B5DA-CB3EB202C58D}" type="pres">
      <dgm:prSet presAssocID="{372F3C49-0FD4-419D-AC72-D737D773B7A8}" presName="sibTrans" presStyleCnt="0"/>
      <dgm:spPr/>
    </dgm:pt>
    <dgm:pt modelId="{2E98821C-BE34-4750-A355-F767151CD69B}" type="pres">
      <dgm:prSet presAssocID="{3293F7DB-87BF-4B32-94F5-64D7AAAE4494}" presName="compNode" presStyleCnt="0"/>
      <dgm:spPr/>
    </dgm:pt>
    <dgm:pt modelId="{36D12E40-EBA0-4964-B1BB-4EE492AC0562}" type="pres">
      <dgm:prSet presAssocID="{3293F7DB-87BF-4B32-94F5-64D7AAAE4494}" presName="bgRect" presStyleLbl="bgShp" presStyleIdx="2" presStyleCnt="6"/>
      <dgm:spPr/>
    </dgm:pt>
    <dgm:pt modelId="{E11E403B-B1D2-4685-BD86-C5353A816701}" type="pres">
      <dgm:prSet presAssocID="{3293F7DB-87BF-4B32-94F5-64D7AAAE449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43A9E13-ED4F-44BE-87FD-E708F48AA9ED}" type="pres">
      <dgm:prSet presAssocID="{3293F7DB-87BF-4B32-94F5-64D7AAAE4494}" presName="spaceRect" presStyleCnt="0"/>
      <dgm:spPr/>
    </dgm:pt>
    <dgm:pt modelId="{A846E7F0-00E1-4278-88D2-14869333D4DE}" type="pres">
      <dgm:prSet presAssocID="{3293F7DB-87BF-4B32-94F5-64D7AAAE4494}" presName="parTx" presStyleLbl="revTx" presStyleIdx="2" presStyleCnt="7">
        <dgm:presLayoutVars>
          <dgm:chMax val="0"/>
          <dgm:chPref val="0"/>
        </dgm:presLayoutVars>
      </dgm:prSet>
      <dgm:spPr/>
    </dgm:pt>
    <dgm:pt modelId="{51168EFF-FC51-41B5-9A08-49F33F140329}" type="pres">
      <dgm:prSet presAssocID="{3293F7DB-87BF-4B32-94F5-64D7AAAE4494}" presName="desTx" presStyleLbl="revTx" presStyleIdx="3" presStyleCnt="7">
        <dgm:presLayoutVars/>
      </dgm:prSet>
      <dgm:spPr/>
    </dgm:pt>
    <dgm:pt modelId="{D95A50E4-7F2D-47F7-8517-E37F11A07744}" type="pres">
      <dgm:prSet presAssocID="{D5E9CFFD-29EA-4D59-AA0B-9CF9989A8C86}" presName="sibTrans" presStyleCnt="0"/>
      <dgm:spPr/>
    </dgm:pt>
    <dgm:pt modelId="{D195398F-34BA-417E-821B-AC4DB870D33F}" type="pres">
      <dgm:prSet presAssocID="{BE388C67-AFD0-47FC-85BA-04474597D500}" presName="compNode" presStyleCnt="0"/>
      <dgm:spPr/>
    </dgm:pt>
    <dgm:pt modelId="{28D28CFE-6677-4C62-9607-B5734005B368}" type="pres">
      <dgm:prSet presAssocID="{BE388C67-AFD0-47FC-85BA-04474597D500}" presName="bgRect" presStyleLbl="bgShp" presStyleIdx="3" presStyleCnt="6"/>
      <dgm:spPr/>
    </dgm:pt>
    <dgm:pt modelId="{E2FF3EF7-CD8C-4923-B53A-A00C3055CC7D}" type="pres">
      <dgm:prSet presAssocID="{BE388C67-AFD0-47FC-85BA-04474597D50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bulb"/>
        </a:ext>
      </dgm:extLst>
    </dgm:pt>
    <dgm:pt modelId="{A6D66F6C-C4D8-4137-8ED8-FC2CBB12BDE9}" type="pres">
      <dgm:prSet presAssocID="{BE388C67-AFD0-47FC-85BA-04474597D500}" presName="spaceRect" presStyleCnt="0"/>
      <dgm:spPr/>
    </dgm:pt>
    <dgm:pt modelId="{07C1F88D-B477-4A4D-B44D-4ACBB49A46CC}" type="pres">
      <dgm:prSet presAssocID="{BE388C67-AFD0-47FC-85BA-04474597D500}" presName="parTx" presStyleLbl="revTx" presStyleIdx="4" presStyleCnt="7">
        <dgm:presLayoutVars>
          <dgm:chMax val="0"/>
          <dgm:chPref val="0"/>
        </dgm:presLayoutVars>
      </dgm:prSet>
      <dgm:spPr/>
    </dgm:pt>
    <dgm:pt modelId="{B5BF1419-147C-42F8-80BF-57456168CCAE}" type="pres">
      <dgm:prSet presAssocID="{F72EE508-A0D5-4E93-82D8-FC946125376E}" presName="sibTrans" presStyleCnt="0"/>
      <dgm:spPr/>
    </dgm:pt>
    <dgm:pt modelId="{E9E8806D-036A-404F-AA47-31CBD639D878}" type="pres">
      <dgm:prSet presAssocID="{764F3687-237C-4FCD-B48F-E9671CDCB0AB}" presName="compNode" presStyleCnt="0"/>
      <dgm:spPr/>
    </dgm:pt>
    <dgm:pt modelId="{38C631C7-17EA-41D1-87A8-62DE82B4BE9C}" type="pres">
      <dgm:prSet presAssocID="{764F3687-237C-4FCD-B48F-E9671CDCB0AB}" presName="bgRect" presStyleLbl="bgShp" presStyleIdx="4" presStyleCnt="6"/>
      <dgm:spPr/>
    </dgm:pt>
    <dgm:pt modelId="{D8F9B0CE-D802-4F03-8301-E237280761E6}" type="pres">
      <dgm:prSet presAssocID="{764F3687-237C-4FCD-B48F-E9671CDCB0A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2598C741-903F-49EB-BAEA-B7CD388C8E81}" type="pres">
      <dgm:prSet presAssocID="{764F3687-237C-4FCD-B48F-E9671CDCB0AB}" presName="spaceRect" presStyleCnt="0"/>
      <dgm:spPr/>
    </dgm:pt>
    <dgm:pt modelId="{2FE1B7AC-8A54-4882-B31C-E261CE4022A1}" type="pres">
      <dgm:prSet presAssocID="{764F3687-237C-4FCD-B48F-E9671CDCB0AB}" presName="parTx" presStyleLbl="revTx" presStyleIdx="5" presStyleCnt="7">
        <dgm:presLayoutVars>
          <dgm:chMax val="0"/>
          <dgm:chPref val="0"/>
        </dgm:presLayoutVars>
      </dgm:prSet>
      <dgm:spPr/>
    </dgm:pt>
    <dgm:pt modelId="{A9EE9F4F-3962-4BEB-9D9F-3C4798FC4121}" type="pres">
      <dgm:prSet presAssocID="{A747579C-3EFD-4166-B2D8-A56B2C91984B}" presName="sibTrans" presStyleCnt="0"/>
      <dgm:spPr/>
    </dgm:pt>
    <dgm:pt modelId="{3D23377F-EA76-4B69-95DF-D82B0AED6ECC}" type="pres">
      <dgm:prSet presAssocID="{FCC61DDD-7BB4-4A9F-A6BC-C54529785F8E}" presName="compNode" presStyleCnt="0"/>
      <dgm:spPr/>
    </dgm:pt>
    <dgm:pt modelId="{1537AAFF-600B-4057-B457-1CB28EEC931B}" type="pres">
      <dgm:prSet presAssocID="{FCC61DDD-7BB4-4A9F-A6BC-C54529785F8E}" presName="bgRect" presStyleLbl="bgShp" presStyleIdx="5" presStyleCnt="6"/>
      <dgm:spPr/>
    </dgm:pt>
    <dgm:pt modelId="{0F9B0809-5145-466D-A99C-F8A7A5A4BABF}" type="pres">
      <dgm:prSet presAssocID="{FCC61DDD-7BB4-4A9F-A6BC-C54529785F8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mail"/>
        </a:ext>
      </dgm:extLst>
    </dgm:pt>
    <dgm:pt modelId="{8032DE31-6A11-409A-9CB5-AD193CA2CDB0}" type="pres">
      <dgm:prSet presAssocID="{FCC61DDD-7BB4-4A9F-A6BC-C54529785F8E}" presName="spaceRect" presStyleCnt="0"/>
      <dgm:spPr/>
    </dgm:pt>
    <dgm:pt modelId="{A32BF8E2-6F20-4B04-802E-B9B4F4273C6B}" type="pres">
      <dgm:prSet presAssocID="{FCC61DDD-7BB4-4A9F-A6BC-C54529785F8E}" presName="parTx" presStyleLbl="revTx" presStyleIdx="6" presStyleCnt="7">
        <dgm:presLayoutVars>
          <dgm:chMax val="0"/>
          <dgm:chPref val="0"/>
        </dgm:presLayoutVars>
      </dgm:prSet>
      <dgm:spPr/>
    </dgm:pt>
  </dgm:ptLst>
  <dgm:cxnLst>
    <dgm:cxn modelId="{2D2DE919-DED6-4BDD-850F-77D392DF1E69}" type="presOf" srcId="{764F3687-237C-4FCD-B48F-E9671CDCB0AB}" destId="{2FE1B7AC-8A54-4882-B31C-E261CE4022A1}" srcOrd="0" destOrd="0" presId="urn:microsoft.com/office/officeart/2018/2/layout/IconVerticalSolidList"/>
    <dgm:cxn modelId="{1CC60221-726A-4007-BCEA-7B85EF8649D7}" srcId="{3293F7DB-87BF-4B32-94F5-64D7AAAE4494}" destId="{9D947A95-2CCA-4178-869C-B98A6D5562E5}" srcOrd="0" destOrd="0" parTransId="{63112E57-C27B-4DEA-B559-FF7026D71EC7}" sibTransId="{A64053FD-A25C-460D-81A1-A52058494BCB}"/>
    <dgm:cxn modelId="{53388123-2356-4B4A-BD9D-FACEE5C99F15}" srcId="{545CAD91-C0D2-4A25-9310-1F23563B46B7}" destId="{9EF91D27-65D3-4F13-AE4A-84D752AE0A96}" srcOrd="0" destOrd="0" parTransId="{1F2551AF-C555-489A-BE1D-730EB19860BF}" sibTransId="{635B8EC6-3948-448C-A05C-02089DA66F5A}"/>
    <dgm:cxn modelId="{7BDCDB37-2DF6-4414-A522-442A9ACA9A7C}" type="presOf" srcId="{BE388C67-AFD0-47FC-85BA-04474597D500}" destId="{07C1F88D-B477-4A4D-B44D-4ACBB49A46CC}" srcOrd="0" destOrd="0" presId="urn:microsoft.com/office/officeart/2018/2/layout/IconVerticalSolidList"/>
    <dgm:cxn modelId="{26F8B93E-ACD4-4D7E-A090-B42401EFA1C4}" type="presOf" srcId="{3293F7DB-87BF-4B32-94F5-64D7AAAE4494}" destId="{A846E7F0-00E1-4278-88D2-14869333D4DE}" srcOrd="0" destOrd="0" presId="urn:microsoft.com/office/officeart/2018/2/layout/IconVerticalSolidList"/>
    <dgm:cxn modelId="{6D97B45E-D82E-4265-A353-AB390850569F}" srcId="{545CAD91-C0D2-4A25-9310-1F23563B46B7}" destId="{BE388C67-AFD0-47FC-85BA-04474597D500}" srcOrd="3" destOrd="0" parTransId="{401E9C82-6E9F-4CF9-888B-EB832F9CD588}" sibTransId="{F72EE508-A0D5-4E93-82D8-FC946125376E}"/>
    <dgm:cxn modelId="{DA163955-5FC6-491D-9E1B-C8A1037ACED1}" srcId="{545CAD91-C0D2-4A25-9310-1F23563B46B7}" destId="{3293F7DB-87BF-4B32-94F5-64D7AAAE4494}" srcOrd="2" destOrd="0" parTransId="{BEDE7FDE-7656-4184-8B99-C4323B6FA491}" sibTransId="{D5E9CFFD-29EA-4D59-AA0B-9CF9989A8C86}"/>
    <dgm:cxn modelId="{8280507D-B43C-413F-AEFD-FADCF9AC66A3}" type="presOf" srcId="{FCC61DDD-7BB4-4A9F-A6BC-C54529785F8E}" destId="{A32BF8E2-6F20-4B04-802E-B9B4F4273C6B}" srcOrd="0" destOrd="0" presId="urn:microsoft.com/office/officeart/2018/2/layout/IconVerticalSolidList"/>
    <dgm:cxn modelId="{A26BCE7E-9FA6-421D-BB6D-B617DD7D251E}" srcId="{545CAD91-C0D2-4A25-9310-1F23563B46B7}" destId="{FCC61DDD-7BB4-4A9F-A6BC-C54529785F8E}" srcOrd="5" destOrd="0" parTransId="{8C068AF8-77B1-486C-B462-E263398DD87F}" sibTransId="{99F97EC7-8581-480D-BCEB-E1CA85255A9B}"/>
    <dgm:cxn modelId="{8AF4F889-8270-4525-9CCA-9BF986425FED}" srcId="{545CAD91-C0D2-4A25-9310-1F23563B46B7}" destId="{764F3687-237C-4FCD-B48F-E9671CDCB0AB}" srcOrd="4" destOrd="0" parTransId="{1733BBB3-9798-4299-B6D6-481A744A6F9E}" sibTransId="{A747579C-3EFD-4166-B2D8-A56B2C91984B}"/>
    <dgm:cxn modelId="{E26C9E8E-F7BE-47FA-9C75-179310E3C130}" srcId="{545CAD91-C0D2-4A25-9310-1F23563B46B7}" destId="{3C53F77E-EE9A-4B48-9C12-EADDA71DB349}" srcOrd="1" destOrd="0" parTransId="{698976EB-ED77-4E70-88F2-D0E6A9FFF11A}" sibTransId="{372F3C49-0FD4-419D-AC72-D737D773B7A8}"/>
    <dgm:cxn modelId="{47EA33A4-5B55-4531-BF9E-9EB2FEA47E75}" type="presOf" srcId="{9D947A95-2CCA-4178-869C-B98A6D5562E5}" destId="{51168EFF-FC51-41B5-9A08-49F33F140329}" srcOrd="0" destOrd="0" presId="urn:microsoft.com/office/officeart/2018/2/layout/IconVerticalSolidList"/>
    <dgm:cxn modelId="{E61926B2-149A-4315-9F51-5A113C5E798A}" type="presOf" srcId="{3C53F77E-EE9A-4B48-9C12-EADDA71DB349}" destId="{7C42BB19-A57F-4612-BCAE-D4772AE8FB78}" srcOrd="0" destOrd="0" presId="urn:microsoft.com/office/officeart/2018/2/layout/IconVerticalSolidList"/>
    <dgm:cxn modelId="{6EE491DC-A6C3-4641-8570-E5C8C7353492}" type="presOf" srcId="{9EF91D27-65D3-4F13-AE4A-84D752AE0A96}" destId="{F5A81420-194A-465E-A366-19004DAF2107}" srcOrd="0" destOrd="0" presId="urn:microsoft.com/office/officeart/2018/2/layout/IconVerticalSolidList"/>
    <dgm:cxn modelId="{FBE7FFE7-133D-47F2-A025-45F6B937BCF5}" type="presOf" srcId="{545CAD91-C0D2-4A25-9310-1F23563B46B7}" destId="{F4564EBA-9925-49A5-ACB5-A52FC845143D}" srcOrd="0" destOrd="0" presId="urn:microsoft.com/office/officeart/2018/2/layout/IconVerticalSolidList"/>
    <dgm:cxn modelId="{59C3A18E-6254-4CD2-9439-EEBCB8D28606}" type="presParOf" srcId="{F4564EBA-9925-49A5-ACB5-A52FC845143D}" destId="{39FE855A-03A8-4BFD-8BBD-48DC4678F330}" srcOrd="0" destOrd="0" presId="urn:microsoft.com/office/officeart/2018/2/layout/IconVerticalSolidList"/>
    <dgm:cxn modelId="{B9A61101-E6CB-44E2-B33B-F8AF65CF6542}" type="presParOf" srcId="{39FE855A-03A8-4BFD-8BBD-48DC4678F330}" destId="{9ED85C57-79F5-4E60-AF72-491E87028EC1}" srcOrd="0" destOrd="0" presId="urn:microsoft.com/office/officeart/2018/2/layout/IconVerticalSolidList"/>
    <dgm:cxn modelId="{44C36179-FA8E-4DCA-9164-F97B43E006EB}" type="presParOf" srcId="{39FE855A-03A8-4BFD-8BBD-48DC4678F330}" destId="{19D22B6D-F025-4350-BF93-E84B5262884C}" srcOrd="1" destOrd="0" presId="urn:microsoft.com/office/officeart/2018/2/layout/IconVerticalSolidList"/>
    <dgm:cxn modelId="{FE96C442-32C2-4E6D-B8A1-FAFAD8EBD128}" type="presParOf" srcId="{39FE855A-03A8-4BFD-8BBD-48DC4678F330}" destId="{B1422AB8-4297-42F0-9D3B-9A48C249B27D}" srcOrd="2" destOrd="0" presId="urn:microsoft.com/office/officeart/2018/2/layout/IconVerticalSolidList"/>
    <dgm:cxn modelId="{9654BDA3-A1FC-468F-A21A-782A042B4AF4}" type="presParOf" srcId="{39FE855A-03A8-4BFD-8BBD-48DC4678F330}" destId="{F5A81420-194A-465E-A366-19004DAF2107}" srcOrd="3" destOrd="0" presId="urn:microsoft.com/office/officeart/2018/2/layout/IconVerticalSolidList"/>
    <dgm:cxn modelId="{F316D2EC-2D7A-4333-9F60-850B1E863DA3}" type="presParOf" srcId="{F4564EBA-9925-49A5-ACB5-A52FC845143D}" destId="{2D9B078C-920E-4B8B-9134-C6521392242F}" srcOrd="1" destOrd="0" presId="urn:microsoft.com/office/officeart/2018/2/layout/IconVerticalSolidList"/>
    <dgm:cxn modelId="{CC1F80E8-F400-4ADF-8315-2D1481A64A79}" type="presParOf" srcId="{F4564EBA-9925-49A5-ACB5-A52FC845143D}" destId="{24BBA271-97C6-44AC-871F-D2710E72DCD7}" srcOrd="2" destOrd="0" presId="urn:microsoft.com/office/officeart/2018/2/layout/IconVerticalSolidList"/>
    <dgm:cxn modelId="{9844411D-CFD1-4237-87DE-62C73E637779}" type="presParOf" srcId="{24BBA271-97C6-44AC-871F-D2710E72DCD7}" destId="{7143F601-7A4F-40FA-84D8-2E6329B68D08}" srcOrd="0" destOrd="0" presId="urn:microsoft.com/office/officeart/2018/2/layout/IconVerticalSolidList"/>
    <dgm:cxn modelId="{0B841451-4F91-4FED-9447-5957D2213173}" type="presParOf" srcId="{24BBA271-97C6-44AC-871F-D2710E72DCD7}" destId="{DA03AC78-8857-43F8-97C5-9A0524D42B2C}" srcOrd="1" destOrd="0" presId="urn:microsoft.com/office/officeart/2018/2/layout/IconVerticalSolidList"/>
    <dgm:cxn modelId="{0CACC447-214A-461D-BE12-829EAB165587}" type="presParOf" srcId="{24BBA271-97C6-44AC-871F-D2710E72DCD7}" destId="{8B8D561F-7982-4F3D-803D-47CDE9A40955}" srcOrd="2" destOrd="0" presId="urn:microsoft.com/office/officeart/2018/2/layout/IconVerticalSolidList"/>
    <dgm:cxn modelId="{CC846D2D-FF69-462A-96C9-EF4EC2B970AA}" type="presParOf" srcId="{24BBA271-97C6-44AC-871F-D2710E72DCD7}" destId="{7C42BB19-A57F-4612-BCAE-D4772AE8FB78}" srcOrd="3" destOrd="0" presId="urn:microsoft.com/office/officeart/2018/2/layout/IconVerticalSolidList"/>
    <dgm:cxn modelId="{5752D748-B3EC-471B-9C52-CADF92C81006}" type="presParOf" srcId="{F4564EBA-9925-49A5-ACB5-A52FC845143D}" destId="{FA606C9D-DD79-478F-B5DA-CB3EB202C58D}" srcOrd="3" destOrd="0" presId="urn:microsoft.com/office/officeart/2018/2/layout/IconVerticalSolidList"/>
    <dgm:cxn modelId="{8F74D166-3E8E-418E-B146-B58092C7F8C1}" type="presParOf" srcId="{F4564EBA-9925-49A5-ACB5-A52FC845143D}" destId="{2E98821C-BE34-4750-A355-F767151CD69B}" srcOrd="4" destOrd="0" presId="urn:microsoft.com/office/officeart/2018/2/layout/IconVerticalSolidList"/>
    <dgm:cxn modelId="{FA48522E-4D3D-4B08-92B7-18A66A687AB7}" type="presParOf" srcId="{2E98821C-BE34-4750-A355-F767151CD69B}" destId="{36D12E40-EBA0-4964-B1BB-4EE492AC0562}" srcOrd="0" destOrd="0" presId="urn:microsoft.com/office/officeart/2018/2/layout/IconVerticalSolidList"/>
    <dgm:cxn modelId="{A5F1A477-7DD3-43AB-AF54-229A5BFC1140}" type="presParOf" srcId="{2E98821C-BE34-4750-A355-F767151CD69B}" destId="{E11E403B-B1D2-4685-BD86-C5353A816701}" srcOrd="1" destOrd="0" presId="urn:microsoft.com/office/officeart/2018/2/layout/IconVerticalSolidList"/>
    <dgm:cxn modelId="{7EC0A282-375F-47B9-B850-A12CCA5998EC}" type="presParOf" srcId="{2E98821C-BE34-4750-A355-F767151CD69B}" destId="{843A9E13-ED4F-44BE-87FD-E708F48AA9ED}" srcOrd="2" destOrd="0" presId="urn:microsoft.com/office/officeart/2018/2/layout/IconVerticalSolidList"/>
    <dgm:cxn modelId="{A53C9FA7-FBCF-46AE-9813-88E6B31205FE}" type="presParOf" srcId="{2E98821C-BE34-4750-A355-F767151CD69B}" destId="{A846E7F0-00E1-4278-88D2-14869333D4DE}" srcOrd="3" destOrd="0" presId="urn:microsoft.com/office/officeart/2018/2/layout/IconVerticalSolidList"/>
    <dgm:cxn modelId="{26F0CD44-B5ED-417C-A8EE-382055A0076F}" type="presParOf" srcId="{2E98821C-BE34-4750-A355-F767151CD69B}" destId="{51168EFF-FC51-41B5-9A08-49F33F140329}" srcOrd="4" destOrd="0" presId="urn:microsoft.com/office/officeart/2018/2/layout/IconVerticalSolidList"/>
    <dgm:cxn modelId="{6EC4C4E5-EBE1-4621-8C4C-BF702281C476}" type="presParOf" srcId="{F4564EBA-9925-49A5-ACB5-A52FC845143D}" destId="{D95A50E4-7F2D-47F7-8517-E37F11A07744}" srcOrd="5" destOrd="0" presId="urn:microsoft.com/office/officeart/2018/2/layout/IconVerticalSolidList"/>
    <dgm:cxn modelId="{4F9EBC17-EE15-42A6-A4D4-0333A24BCE2B}" type="presParOf" srcId="{F4564EBA-9925-49A5-ACB5-A52FC845143D}" destId="{D195398F-34BA-417E-821B-AC4DB870D33F}" srcOrd="6" destOrd="0" presId="urn:microsoft.com/office/officeart/2018/2/layout/IconVerticalSolidList"/>
    <dgm:cxn modelId="{66FB6152-353A-4576-92B7-7287541FD9A1}" type="presParOf" srcId="{D195398F-34BA-417E-821B-AC4DB870D33F}" destId="{28D28CFE-6677-4C62-9607-B5734005B368}" srcOrd="0" destOrd="0" presId="urn:microsoft.com/office/officeart/2018/2/layout/IconVerticalSolidList"/>
    <dgm:cxn modelId="{6B4ADD0B-3A7A-4842-AEFC-71F9D2E8D0EC}" type="presParOf" srcId="{D195398F-34BA-417E-821B-AC4DB870D33F}" destId="{E2FF3EF7-CD8C-4923-B53A-A00C3055CC7D}" srcOrd="1" destOrd="0" presId="urn:microsoft.com/office/officeart/2018/2/layout/IconVerticalSolidList"/>
    <dgm:cxn modelId="{642EDD91-778F-4730-BFC1-9C2B38F87657}" type="presParOf" srcId="{D195398F-34BA-417E-821B-AC4DB870D33F}" destId="{A6D66F6C-C4D8-4137-8ED8-FC2CBB12BDE9}" srcOrd="2" destOrd="0" presId="urn:microsoft.com/office/officeart/2018/2/layout/IconVerticalSolidList"/>
    <dgm:cxn modelId="{692E634D-143C-4101-9B32-B0E2CB448D96}" type="presParOf" srcId="{D195398F-34BA-417E-821B-AC4DB870D33F}" destId="{07C1F88D-B477-4A4D-B44D-4ACBB49A46CC}" srcOrd="3" destOrd="0" presId="urn:microsoft.com/office/officeart/2018/2/layout/IconVerticalSolidList"/>
    <dgm:cxn modelId="{D38165B3-BF24-4ABB-A552-4B23980CE290}" type="presParOf" srcId="{F4564EBA-9925-49A5-ACB5-A52FC845143D}" destId="{B5BF1419-147C-42F8-80BF-57456168CCAE}" srcOrd="7" destOrd="0" presId="urn:microsoft.com/office/officeart/2018/2/layout/IconVerticalSolidList"/>
    <dgm:cxn modelId="{77E4248C-6309-484B-B089-4F125FA09F8E}" type="presParOf" srcId="{F4564EBA-9925-49A5-ACB5-A52FC845143D}" destId="{E9E8806D-036A-404F-AA47-31CBD639D878}" srcOrd="8" destOrd="0" presId="urn:microsoft.com/office/officeart/2018/2/layout/IconVerticalSolidList"/>
    <dgm:cxn modelId="{1713D3AF-39DE-4FB8-8A14-BD07A211C7ED}" type="presParOf" srcId="{E9E8806D-036A-404F-AA47-31CBD639D878}" destId="{38C631C7-17EA-41D1-87A8-62DE82B4BE9C}" srcOrd="0" destOrd="0" presId="urn:microsoft.com/office/officeart/2018/2/layout/IconVerticalSolidList"/>
    <dgm:cxn modelId="{B51DDAF9-BCDE-42F2-A937-8F8A92568FDE}" type="presParOf" srcId="{E9E8806D-036A-404F-AA47-31CBD639D878}" destId="{D8F9B0CE-D802-4F03-8301-E237280761E6}" srcOrd="1" destOrd="0" presId="urn:microsoft.com/office/officeart/2018/2/layout/IconVerticalSolidList"/>
    <dgm:cxn modelId="{6D137283-D8D7-4062-BC45-D64020778E68}" type="presParOf" srcId="{E9E8806D-036A-404F-AA47-31CBD639D878}" destId="{2598C741-903F-49EB-BAEA-B7CD388C8E81}" srcOrd="2" destOrd="0" presId="urn:microsoft.com/office/officeart/2018/2/layout/IconVerticalSolidList"/>
    <dgm:cxn modelId="{3EE2E738-C2DB-43FD-BCAC-FEC16D4511CD}" type="presParOf" srcId="{E9E8806D-036A-404F-AA47-31CBD639D878}" destId="{2FE1B7AC-8A54-4882-B31C-E261CE4022A1}" srcOrd="3" destOrd="0" presId="urn:microsoft.com/office/officeart/2018/2/layout/IconVerticalSolidList"/>
    <dgm:cxn modelId="{98D5B83D-EA43-4B6E-A9C9-BD3097E7C705}" type="presParOf" srcId="{F4564EBA-9925-49A5-ACB5-A52FC845143D}" destId="{A9EE9F4F-3962-4BEB-9D9F-3C4798FC4121}" srcOrd="9" destOrd="0" presId="urn:microsoft.com/office/officeart/2018/2/layout/IconVerticalSolidList"/>
    <dgm:cxn modelId="{94C2DD7E-9E58-4834-AF60-D9A043A957D1}" type="presParOf" srcId="{F4564EBA-9925-49A5-ACB5-A52FC845143D}" destId="{3D23377F-EA76-4B69-95DF-D82B0AED6ECC}" srcOrd="10" destOrd="0" presId="urn:microsoft.com/office/officeart/2018/2/layout/IconVerticalSolidList"/>
    <dgm:cxn modelId="{DF7ADE3A-2A39-44F6-87CC-8142C8B7A37B}" type="presParOf" srcId="{3D23377F-EA76-4B69-95DF-D82B0AED6ECC}" destId="{1537AAFF-600B-4057-B457-1CB28EEC931B}" srcOrd="0" destOrd="0" presId="urn:microsoft.com/office/officeart/2018/2/layout/IconVerticalSolidList"/>
    <dgm:cxn modelId="{19A763C6-17DB-4937-B0DF-7C80A8E8867B}" type="presParOf" srcId="{3D23377F-EA76-4B69-95DF-D82B0AED6ECC}" destId="{0F9B0809-5145-466D-A99C-F8A7A5A4BABF}" srcOrd="1" destOrd="0" presId="urn:microsoft.com/office/officeart/2018/2/layout/IconVerticalSolidList"/>
    <dgm:cxn modelId="{D41267B6-C0F2-4EFC-8124-1030F0BEFEB6}" type="presParOf" srcId="{3D23377F-EA76-4B69-95DF-D82B0AED6ECC}" destId="{8032DE31-6A11-409A-9CB5-AD193CA2CDB0}" srcOrd="2" destOrd="0" presId="urn:microsoft.com/office/officeart/2018/2/layout/IconVerticalSolidList"/>
    <dgm:cxn modelId="{864B43EB-0471-41E7-9FBD-515F83ACB25B}" type="presParOf" srcId="{3D23377F-EA76-4B69-95DF-D82B0AED6ECC}" destId="{A32BF8E2-6F20-4B04-802E-B9B4F4273C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0959A4-8EFC-4395-8FC6-E4E1962BF9DB}"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7D609DB2-F0ED-497B-84CF-DC34BA324C7C}">
      <dgm:prSet/>
      <dgm:spPr/>
      <dgm:t>
        <a:bodyPr/>
        <a:lstStyle/>
        <a:p>
          <a:r>
            <a:rPr lang="en-US" b="1"/>
            <a:t>Applicant’s Experience with grant activity</a:t>
          </a:r>
          <a:endParaRPr lang="en-US"/>
        </a:p>
      </dgm:t>
    </dgm:pt>
    <dgm:pt modelId="{D91CB6E4-E720-41E2-9299-593E47CDB06E}" type="parTrans" cxnId="{A6651CF8-06A7-49BA-A50B-9A6295A2FC59}">
      <dgm:prSet/>
      <dgm:spPr/>
      <dgm:t>
        <a:bodyPr/>
        <a:lstStyle/>
        <a:p>
          <a:endParaRPr lang="en-US"/>
        </a:p>
      </dgm:t>
    </dgm:pt>
    <dgm:pt modelId="{31B2457B-4FC1-4909-B832-B76C21D8E864}" type="sibTrans" cxnId="{A6651CF8-06A7-49BA-A50B-9A6295A2FC59}">
      <dgm:prSet/>
      <dgm:spPr/>
      <dgm:t>
        <a:bodyPr/>
        <a:lstStyle/>
        <a:p>
          <a:endParaRPr lang="en-US"/>
        </a:p>
      </dgm:t>
    </dgm:pt>
    <dgm:pt modelId="{E7911BBE-D4C1-40A3-9E13-D3BBBB4883EE}">
      <dgm:prSet/>
      <dgm:spPr/>
      <dgm:t>
        <a:bodyPr/>
        <a:lstStyle/>
        <a:p>
          <a:r>
            <a:rPr lang="en-US"/>
            <a:t>Applicants must demonstrate the projects were completed on budget and met the performance objectives.</a:t>
          </a:r>
        </a:p>
      </dgm:t>
    </dgm:pt>
    <dgm:pt modelId="{36B17AC0-00C6-4762-A068-97A1C06D6F55}" type="parTrans" cxnId="{C07ABABE-5278-469A-B0DE-DBF933C60FB9}">
      <dgm:prSet/>
      <dgm:spPr/>
      <dgm:t>
        <a:bodyPr/>
        <a:lstStyle/>
        <a:p>
          <a:endParaRPr lang="en-US"/>
        </a:p>
      </dgm:t>
    </dgm:pt>
    <dgm:pt modelId="{99ACB9A5-7D64-42CB-B52D-368A6E555299}" type="sibTrans" cxnId="{C07ABABE-5278-469A-B0DE-DBF933C60FB9}">
      <dgm:prSet/>
      <dgm:spPr/>
      <dgm:t>
        <a:bodyPr/>
        <a:lstStyle/>
        <a:p>
          <a:endParaRPr lang="en-US"/>
        </a:p>
      </dgm:t>
    </dgm:pt>
    <dgm:pt modelId="{070AF5DC-070E-4C0D-B433-CC94B1543D63}">
      <dgm:prSet/>
      <dgm:spPr/>
      <dgm:t>
        <a:bodyPr/>
        <a:lstStyle/>
        <a:p>
          <a:r>
            <a:rPr lang="en-US"/>
            <a:t>Attach narrative</a:t>
          </a:r>
        </a:p>
      </dgm:t>
    </dgm:pt>
    <dgm:pt modelId="{09BE174E-CA26-4870-BA62-CDD987DE9CC0}" type="parTrans" cxnId="{4706E63B-4989-43B5-B549-75846C212876}">
      <dgm:prSet/>
      <dgm:spPr/>
      <dgm:t>
        <a:bodyPr/>
        <a:lstStyle/>
        <a:p>
          <a:endParaRPr lang="en-US"/>
        </a:p>
      </dgm:t>
    </dgm:pt>
    <dgm:pt modelId="{31C205D9-C4F4-498F-8D42-F649039D334F}" type="sibTrans" cxnId="{4706E63B-4989-43B5-B549-75846C212876}">
      <dgm:prSet/>
      <dgm:spPr/>
      <dgm:t>
        <a:bodyPr/>
        <a:lstStyle/>
        <a:p>
          <a:endParaRPr lang="en-US"/>
        </a:p>
      </dgm:t>
    </dgm:pt>
    <dgm:pt modelId="{8C7BDFAC-D525-4565-9517-13A18AAE40A3}">
      <dgm:prSet/>
      <dgm:spPr/>
      <dgm:t>
        <a:bodyPr/>
        <a:lstStyle/>
        <a:p>
          <a:r>
            <a:rPr lang="en-US" b="1"/>
            <a:t>Staff Experience</a:t>
          </a:r>
          <a:endParaRPr lang="en-US"/>
        </a:p>
      </dgm:t>
    </dgm:pt>
    <dgm:pt modelId="{6D0BF132-0122-45F8-BF33-4A7E508E686A}" type="parTrans" cxnId="{0D52AF1C-5700-40E3-A318-C66F34D83EE7}">
      <dgm:prSet/>
      <dgm:spPr/>
      <dgm:t>
        <a:bodyPr/>
        <a:lstStyle/>
        <a:p>
          <a:endParaRPr lang="en-US"/>
        </a:p>
      </dgm:t>
    </dgm:pt>
    <dgm:pt modelId="{C75EEB6E-BAE6-4FFA-B598-D0240C64BDF2}" type="sibTrans" cxnId="{0D52AF1C-5700-40E3-A318-C66F34D83EE7}">
      <dgm:prSet/>
      <dgm:spPr/>
      <dgm:t>
        <a:bodyPr/>
        <a:lstStyle/>
        <a:p>
          <a:endParaRPr lang="en-US"/>
        </a:p>
      </dgm:t>
    </dgm:pt>
    <dgm:pt modelId="{EBE5A541-4A1C-4EED-9EFF-A01A2240D152}">
      <dgm:prSet/>
      <dgm:spPr/>
      <dgm:t>
        <a:bodyPr/>
        <a:lstStyle/>
        <a:p>
          <a:r>
            <a:rPr lang="en-US"/>
            <a:t>Grant administrator, unless staff or Regional Commission staff</a:t>
          </a:r>
        </a:p>
      </dgm:t>
    </dgm:pt>
    <dgm:pt modelId="{E968F930-2A89-45F5-BAB5-4FEAC89D4C95}" type="parTrans" cxnId="{F3DD4B0C-ED0D-469A-AE29-26CE5776CE4F}">
      <dgm:prSet/>
      <dgm:spPr/>
      <dgm:t>
        <a:bodyPr/>
        <a:lstStyle/>
        <a:p>
          <a:endParaRPr lang="en-US"/>
        </a:p>
      </dgm:t>
    </dgm:pt>
    <dgm:pt modelId="{8361D52A-E6CD-4C7C-926D-D54B1A8D6B58}" type="sibTrans" cxnId="{F3DD4B0C-ED0D-469A-AE29-26CE5776CE4F}">
      <dgm:prSet/>
      <dgm:spPr/>
      <dgm:t>
        <a:bodyPr/>
        <a:lstStyle/>
        <a:p>
          <a:endParaRPr lang="en-US"/>
        </a:p>
      </dgm:t>
    </dgm:pt>
    <dgm:pt modelId="{7CF342CC-CF90-453B-B220-62789D52EFAC}">
      <dgm:prSet/>
      <dgm:spPr/>
      <dgm:t>
        <a:bodyPr/>
        <a:lstStyle/>
        <a:p>
          <a:r>
            <a:rPr lang="en-US"/>
            <a:t>Attach narrative, resumes, and procurement process</a:t>
          </a:r>
        </a:p>
      </dgm:t>
    </dgm:pt>
    <dgm:pt modelId="{D10A27E2-F041-42CD-826A-650DCE2024DF}" type="parTrans" cxnId="{073BF11D-A19F-4F94-9950-4EF33477DE08}">
      <dgm:prSet/>
      <dgm:spPr/>
      <dgm:t>
        <a:bodyPr/>
        <a:lstStyle/>
        <a:p>
          <a:endParaRPr lang="en-US"/>
        </a:p>
      </dgm:t>
    </dgm:pt>
    <dgm:pt modelId="{DEA204EF-C9A6-466E-84AB-CFE502396F9A}" type="sibTrans" cxnId="{073BF11D-A19F-4F94-9950-4EF33477DE08}">
      <dgm:prSet/>
      <dgm:spPr/>
      <dgm:t>
        <a:bodyPr/>
        <a:lstStyle/>
        <a:p>
          <a:endParaRPr lang="en-US"/>
        </a:p>
      </dgm:t>
    </dgm:pt>
    <dgm:pt modelId="{D4FE4909-C519-41CD-A534-C20A154B6FCA}" type="pres">
      <dgm:prSet presAssocID="{DB0959A4-8EFC-4395-8FC6-E4E1962BF9DB}" presName="root" presStyleCnt="0">
        <dgm:presLayoutVars>
          <dgm:dir/>
          <dgm:resizeHandles val="exact"/>
        </dgm:presLayoutVars>
      </dgm:prSet>
      <dgm:spPr/>
    </dgm:pt>
    <dgm:pt modelId="{03C8A7FD-D6CA-4434-B375-A86E19E18148}" type="pres">
      <dgm:prSet presAssocID="{7D609DB2-F0ED-497B-84CF-DC34BA324C7C}" presName="compNode" presStyleCnt="0"/>
      <dgm:spPr/>
    </dgm:pt>
    <dgm:pt modelId="{F8FBF4E0-E7B5-4607-8170-B6CF681895C8}" type="pres">
      <dgm:prSet presAssocID="{7D609DB2-F0ED-497B-84CF-DC34BA324C7C}" presName="bgRect" presStyleLbl="bgShp" presStyleIdx="0" presStyleCnt="4" custScaleY="143012"/>
      <dgm:spPr>
        <a:solidFill>
          <a:srgbClr val="0070C0"/>
        </a:solidFill>
        <a:ln>
          <a:solidFill>
            <a:srgbClr val="0070C0"/>
          </a:solidFill>
        </a:ln>
      </dgm:spPr>
    </dgm:pt>
    <dgm:pt modelId="{9E0715F8-3B45-4654-BDED-3AEC156E93FD}" type="pres">
      <dgm:prSet presAssocID="{7D609DB2-F0ED-497B-84CF-DC34BA324C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C038D21E-B4E6-4B6E-A005-F810B19C6F53}" type="pres">
      <dgm:prSet presAssocID="{7D609DB2-F0ED-497B-84CF-DC34BA324C7C}" presName="spaceRect" presStyleCnt="0"/>
      <dgm:spPr/>
    </dgm:pt>
    <dgm:pt modelId="{6376C5E5-0112-420D-A4FE-78B9CF565E94}" type="pres">
      <dgm:prSet presAssocID="{7D609DB2-F0ED-497B-84CF-DC34BA324C7C}" presName="parTx" presStyleLbl="revTx" presStyleIdx="0" presStyleCnt="5">
        <dgm:presLayoutVars>
          <dgm:chMax val="0"/>
          <dgm:chPref val="0"/>
        </dgm:presLayoutVars>
      </dgm:prSet>
      <dgm:spPr/>
    </dgm:pt>
    <dgm:pt modelId="{D35F0F0C-A4C6-4975-A172-14DC7C27788A}" type="pres">
      <dgm:prSet presAssocID="{7D609DB2-F0ED-497B-84CF-DC34BA324C7C}" presName="desTx" presStyleLbl="revTx" presStyleIdx="1" presStyleCnt="5">
        <dgm:presLayoutVars/>
      </dgm:prSet>
      <dgm:spPr/>
    </dgm:pt>
    <dgm:pt modelId="{69F3AAE8-84B1-4F26-80A7-A444112981B5}" type="pres">
      <dgm:prSet presAssocID="{31B2457B-4FC1-4909-B832-B76C21D8E864}" presName="sibTrans" presStyleCnt="0"/>
      <dgm:spPr/>
    </dgm:pt>
    <dgm:pt modelId="{A9C6FFB8-3CF3-47F9-A5CB-D39F616E5BAA}" type="pres">
      <dgm:prSet presAssocID="{8C7BDFAC-D525-4565-9517-13A18AAE40A3}" presName="compNode" presStyleCnt="0"/>
      <dgm:spPr/>
    </dgm:pt>
    <dgm:pt modelId="{08932288-51DF-4818-8E96-70496EB9A801}" type="pres">
      <dgm:prSet presAssocID="{8C7BDFAC-D525-4565-9517-13A18AAE40A3}" presName="bgRect" presStyleLbl="bgShp" presStyleIdx="1" presStyleCnt="4"/>
      <dgm:spPr/>
    </dgm:pt>
    <dgm:pt modelId="{88DC7998-A279-45E4-B1D3-935572D4D997}" type="pres">
      <dgm:prSet presAssocID="{8C7BDFAC-D525-4565-9517-13A18AAE40A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8C2BB1CC-DB3E-4860-948E-9121905A9985}" type="pres">
      <dgm:prSet presAssocID="{8C7BDFAC-D525-4565-9517-13A18AAE40A3}" presName="spaceRect" presStyleCnt="0"/>
      <dgm:spPr/>
    </dgm:pt>
    <dgm:pt modelId="{DF7CBF35-0494-482A-91D5-4260B54CA3A2}" type="pres">
      <dgm:prSet presAssocID="{8C7BDFAC-D525-4565-9517-13A18AAE40A3}" presName="parTx" presStyleLbl="revTx" presStyleIdx="2" presStyleCnt="5">
        <dgm:presLayoutVars>
          <dgm:chMax val="0"/>
          <dgm:chPref val="0"/>
        </dgm:presLayoutVars>
      </dgm:prSet>
      <dgm:spPr/>
    </dgm:pt>
    <dgm:pt modelId="{1EBD4B1C-7464-4B87-B53D-7D8A8CE583E9}" type="pres">
      <dgm:prSet presAssocID="{C75EEB6E-BAE6-4FFA-B598-D0240C64BDF2}" presName="sibTrans" presStyleCnt="0"/>
      <dgm:spPr/>
    </dgm:pt>
    <dgm:pt modelId="{E02CCDE5-9DDF-42C6-9DD7-A0B125EDD007}" type="pres">
      <dgm:prSet presAssocID="{EBE5A541-4A1C-4EED-9EFF-A01A2240D152}" presName="compNode" presStyleCnt="0"/>
      <dgm:spPr/>
    </dgm:pt>
    <dgm:pt modelId="{8CA25DF0-26E7-4E0A-BC82-0E47FBF91872}" type="pres">
      <dgm:prSet presAssocID="{EBE5A541-4A1C-4EED-9EFF-A01A2240D152}" presName="bgRect" presStyleLbl="bgShp" presStyleIdx="2" presStyleCnt="4"/>
      <dgm:spPr/>
    </dgm:pt>
    <dgm:pt modelId="{6C70CAD1-9578-4421-94C7-D7FA09A04A4A}" type="pres">
      <dgm:prSet presAssocID="{EBE5A541-4A1C-4EED-9EFF-A01A2240D15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8280707C-6837-48C4-B59B-354F5FB0AABB}" type="pres">
      <dgm:prSet presAssocID="{EBE5A541-4A1C-4EED-9EFF-A01A2240D152}" presName="spaceRect" presStyleCnt="0"/>
      <dgm:spPr/>
    </dgm:pt>
    <dgm:pt modelId="{64ECF543-B6DF-4AE2-A0F4-CD8F35B3C838}" type="pres">
      <dgm:prSet presAssocID="{EBE5A541-4A1C-4EED-9EFF-A01A2240D152}" presName="parTx" presStyleLbl="revTx" presStyleIdx="3" presStyleCnt="5">
        <dgm:presLayoutVars>
          <dgm:chMax val="0"/>
          <dgm:chPref val="0"/>
        </dgm:presLayoutVars>
      </dgm:prSet>
      <dgm:spPr/>
    </dgm:pt>
    <dgm:pt modelId="{DCBC7BC8-C240-4818-AC0B-33D20440A084}" type="pres">
      <dgm:prSet presAssocID="{8361D52A-E6CD-4C7C-926D-D54B1A8D6B58}" presName="sibTrans" presStyleCnt="0"/>
      <dgm:spPr/>
    </dgm:pt>
    <dgm:pt modelId="{C0A679E4-B409-4933-B530-8E10B2C634DD}" type="pres">
      <dgm:prSet presAssocID="{7CF342CC-CF90-453B-B220-62789D52EFAC}" presName="compNode" presStyleCnt="0"/>
      <dgm:spPr/>
    </dgm:pt>
    <dgm:pt modelId="{5A7ABBBD-A73A-4C8A-B87F-16174B41B3C9}" type="pres">
      <dgm:prSet presAssocID="{7CF342CC-CF90-453B-B220-62789D52EFAC}" presName="bgRect" presStyleLbl="bgShp" presStyleIdx="3" presStyleCnt="4"/>
      <dgm:spPr/>
    </dgm:pt>
    <dgm:pt modelId="{1E63BEC4-4464-49AF-8EAA-6FDD13850F13}" type="pres">
      <dgm:prSet presAssocID="{7CF342CC-CF90-453B-B220-62789D52EFA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perclip"/>
        </a:ext>
      </dgm:extLst>
    </dgm:pt>
    <dgm:pt modelId="{C9D1323B-A0C1-4142-B255-FA8B74A0596D}" type="pres">
      <dgm:prSet presAssocID="{7CF342CC-CF90-453B-B220-62789D52EFAC}" presName="spaceRect" presStyleCnt="0"/>
      <dgm:spPr/>
    </dgm:pt>
    <dgm:pt modelId="{ABEB1E84-FB60-42CE-8137-8838F28A280C}" type="pres">
      <dgm:prSet presAssocID="{7CF342CC-CF90-453B-B220-62789D52EFAC}" presName="parTx" presStyleLbl="revTx" presStyleIdx="4" presStyleCnt="5">
        <dgm:presLayoutVars>
          <dgm:chMax val="0"/>
          <dgm:chPref val="0"/>
        </dgm:presLayoutVars>
      </dgm:prSet>
      <dgm:spPr/>
    </dgm:pt>
  </dgm:ptLst>
  <dgm:cxnLst>
    <dgm:cxn modelId="{6166C405-ABF7-49EF-9FA0-9CD9463A62E1}" type="presOf" srcId="{7D609DB2-F0ED-497B-84CF-DC34BA324C7C}" destId="{6376C5E5-0112-420D-A4FE-78B9CF565E94}" srcOrd="0" destOrd="0" presId="urn:microsoft.com/office/officeart/2018/2/layout/IconVerticalSolidList"/>
    <dgm:cxn modelId="{F3DD4B0C-ED0D-469A-AE29-26CE5776CE4F}" srcId="{DB0959A4-8EFC-4395-8FC6-E4E1962BF9DB}" destId="{EBE5A541-4A1C-4EED-9EFF-A01A2240D152}" srcOrd="2" destOrd="0" parTransId="{E968F930-2A89-45F5-BAB5-4FEAC89D4C95}" sibTransId="{8361D52A-E6CD-4C7C-926D-D54B1A8D6B58}"/>
    <dgm:cxn modelId="{0D52AF1C-5700-40E3-A318-C66F34D83EE7}" srcId="{DB0959A4-8EFC-4395-8FC6-E4E1962BF9DB}" destId="{8C7BDFAC-D525-4565-9517-13A18AAE40A3}" srcOrd="1" destOrd="0" parTransId="{6D0BF132-0122-45F8-BF33-4A7E508E686A}" sibTransId="{C75EEB6E-BAE6-4FFA-B598-D0240C64BDF2}"/>
    <dgm:cxn modelId="{2B4AA81D-2C4F-42A7-A35C-6BFE2A3EBF6A}" type="presOf" srcId="{070AF5DC-070E-4C0D-B433-CC94B1543D63}" destId="{D35F0F0C-A4C6-4975-A172-14DC7C27788A}" srcOrd="0" destOrd="1" presId="urn:microsoft.com/office/officeart/2018/2/layout/IconVerticalSolidList"/>
    <dgm:cxn modelId="{073BF11D-A19F-4F94-9950-4EF33477DE08}" srcId="{DB0959A4-8EFC-4395-8FC6-E4E1962BF9DB}" destId="{7CF342CC-CF90-453B-B220-62789D52EFAC}" srcOrd="3" destOrd="0" parTransId="{D10A27E2-F041-42CD-826A-650DCE2024DF}" sibTransId="{DEA204EF-C9A6-466E-84AB-CFE502396F9A}"/>
    <dgm:cxn modelId="{059EC033-DDD6-4296-913D-D9D8380C5A24}" type="presOf" srcId="{8C7BDFAC-D525-4565-9517-13A18AAE40A3}" destId="{DF7CBF35-0494-482A-91D5-4260B54CA3A2}" srcOrd="0" destOrd="0" presId="urn:microsoft.com/office/officeart/2018/2/layout/IconVerticalSolidList"/>
    <dgm:cxn modelId="{4706E63B-4989-43B5-B549-75846C212876}" srcId="{7D609DB2-F0ED-497B-84CF-DC34BA324C7C}" destId="{070AF5DC-070E-4C0D-B433-CC94B1543D63}" srcOrd="1" destOrd="0" parTransId="{09BE174E-CA26-4870-BA62-CDD987DE9CC0}" sibTransId="{31C205D9-C4F4-498F-8D42-F649039D334F}"/>
    <dgm:cxn modelId="{75006190-4B40-416D-BE6E-2B444BEBD4AC}" type="presOf" srcId="{EBE5A541-4A1C-4EED-9EFF-A01A2240D152}" destId="{64ECF543-B6DF-4AE2-A0F4-CD8F35B3C838}" srcOrd="0" destOrd="0" presId="urn:microsoft.com/office/officeart/2018/2/layout/IconVerticalSolidList"/>
    <dgm:cxn modelId="{4E95E8A1-779A-483F-97C0-24FE7B9E7029}" type="presOf" srcId="{DB0959A4-8EFC-4395-8FC6-E4E1962BF9DB}" destId="{D4FE4909-C519-41CD-A534-C20A154B6FCA}" srcOrd="0" destOrd="0" presId="urn:microsoft.com/office/officeart/2018/2/layout/IconVerticalSolidList"/>
    <dgm:cxn modelId="{C07ABABE-5278-469A-B0DE-DBF933C60FB9}" srcId="{7D609DB2-F0ED-497B-84CF-DC34BA324C7C}" destId="{E7911BBE-D4C1-40A3-9E13-D3BBBB4883EE}" srcOrd="0" destOrd="0" parTransId="{36B17AC0-00C6-4762-A068-97A1C06D6F55}" sibTransId="{99ACB9A5-7D64-42CB-B52D-368A6E555299}"/>
    <dgm:cxn modelId="{75B89EF4-C864-46C1-B05E-0A2B36629372}" type="presOf" srcId="{E7911BBE-D4C1-40A3-9E13-D3BBBB4883EE}" destId="{D35F0F0C-A4C6-4975-A172-14DC7C27788A}" srcOrd="0" destOrd="0" presId="urn:microsoft.com/office/officeart/2018/2/layout/IconVerticalSolidList"/>
    <dgm:cxn modelId="{A6651CF8-06A7-49BA-A50B-9A6295A2FC59}" srcId="{DB0959A4-8EFC-4395-8FC6-E4E1962BF9DB}" destId="{7D609DB2-F0ED-497B-84CF-DC34BA324C7C}" srcOrd="0" destOrd="0" parTransId="{D91CB6E4-E720-41E2-9299-593E47CDB06E}" sibTransId="{31B2457B-4FC1-4909-B832-B76C21D8E864}"/>
    <dgm:cxn modelId="{84C2F0FC-54CD-44F3-9E36-B8213C18EC2D}" type="presOf" srcId="{7CF342CC-CF90-453B-B220-62789D52EFAC}" destId="{ABEB1E84-FB60-42CE-8137-8838F28A280C}" srcOrd="0" destOrd="0" presId="urn:microsoft.com/office/officeart/2018/2/layout/IconVerticalSolidList"/>
    <dgm:cxn modelId="{D11F8BD0-426C-4A74-AD83-DAA413E67AB9}" type="presParOf" srcId="{D4FE4909-C519-41CD-A534-C20A154B6FCA}" destId="{03C8A7FD-D6CA-4434-B375-A86E19E18148}" srcOrd="0" destOrd="0" presId="urn:microsoft.com/office/officeart/2018/2/layout/IconVerticalSolidList"/>
    <dgm:cxn modelId="{4DC52B8F-6135-4343-848A-392342B0D5BB}" type="presParOf" srcId="{03C8A7FD-D6CA-4434-B375-A86E19E18148}" destId="{F8FBF4E0-E7B5-4607-8170-B6CF681895C8}" srcOrd="0" destOrd="0" presId="urn:microsoft.com/office/officeart/2018/2/layout/IconVerticalSolidList"/>
    <dgm:cxn modelId="{D8575F1B-2EFA-42CC-AA6F-C2F3F331FE39}" type="presParOf" srcId="{03C8A7FD-D6CA-4434-B375-A86E19E18148}" destId="{9E0715F8-3B45-4654-BDED-3AEC156E93FD}" srcOrd="1" destOrd="0" presId="urn:microsoft.com/office/officeart/2018/2/layout/IconVerticalSolidList"/>
    <dgm:cxn modelId="{510D466B-F39C-4F8F-9988-0210AC96926A}" type="presParOf" srcId="{03C8A7FD-D6CA-4434-B375-A86E19E18148}" destId="{C038D21E-B4E6-4B6E-A005-F810B19C6F53}" srcOrd="2" destOrd="0" presId="urn:microsoft.com/office/officeart/2018/2/layout/IconVerticalSolidList"/>
    <dgm:cxn modelId="{FA3B25BD-30D3-4444-AD93-7DCF38BAA2F9}" type="presParOf" srcId="{03C8A7FD-D6CA-4434-B375-A86E19E18148}" destId="{6376C5E5-0112-420D-A4FE-78B9CF565E94}" srcOrd="3" destOrd="0" presId="urn:microsoft.com/office/officeart/2018/2/layout/IconVerticalSolidList"/>
    <dgm:cxn modelId="{F7ACCF68-FDC8-48A5-A239-1EB23EE6A7EB}" type="presParOf" srcId="{03C8A7FD-D6CA-4434-B375-A86E19E18148}" destId="{D35F0F0C-A4C6-4975-A172-14DC7C27788A}" srcOrd="4" destOrd="0" presId="urn:microsoft.com/office/officeart/2018/2/layout/IconVerticalSolidList"/>
    <dgm:cxn modelId="{A7FF2DD6-AC1B-455B-BE7A-A2D3015320D7}" type="presParOf" srcId="{D4FE4909-C519-41CD-A534-C20A154B6FCA}" destId="{69F3AAE8-84B1-4F26-80A7-A444112981B5}" srcOrd="1" destOrd="0" presId="urn:microsoft.com/office/officeart/2018/2/layout/IconVerticalSolidList"/>
    <dgm:cxn modelId="{365F3099-C220-4FAC-AF33-7F74E21A8D00}" type="presParOf" srcId="{D4FE4909-C519-41CD-A534-C20A154B6FCA}" destId="{A9C6FFB8-3CF3-47F9-A5CB-D39F616E5BAA}" srcOrd="2" destOrd="0" presId="urn:microsoft.com/office/officeart/2018/2/layout/IconVerticalSolidList"/>
    <dgm:cxn modelId="{EE7E26C1-72F9-4C73-B64F-812A202DD848}" type="presParOf" srcId="{A9C6FFB8-3CF3-47F9-A5CB-D39F616E5BAA}" destId="{08932288-51DF-4818-8E96-70496EB9A801}" srcOrd="0" destOrd="0" presId="urn:microsoft.com/office/officeart/2018/2/layout/IconVerticalSolidList"/>
    <dgm:cxn modelId="{D3F10D94-04F7-4811-A453-78A0236E4AD3}" type="presParOf" srcId="{A9C6FFB8-3CF3-47F9-A5CB-D39F616E5BAA}" destId="{88DC7998-A279-45E4-B1D3-935572D4D997}" srcOrd="1" destOrd="0" presId="urn:microsoft.com/office/officeart/2018/2/layout/IconVerticalSolidList"/>
    <dgm:cxn modelId="{1CF6D503-4F38-4696-98C6-3EE37418AE03}" type="presParOf" srcId="{A9C6FFB8-3CF3-47F9-A5CB-D39F616E5BAA}" destId="{8C2BB1CC-DB3E-4860-948E-9121905A9985}" srcOrd="2" destOrd="0" presId="urn:microsoft.com/office/officeart/2018/2/layout/IconVerticalSolidList"/>
    <dgm:cxn modelId="{EAEE6CF8-4193-4863-8512-219FCBD6968F}" type="presParOf" srcId="{A9C6FFB8-3CF3-47F9-A5CB-D39F616E5BAA}" destId="{DF7CBF35-0494-482A-91D5-4260B54CA3A2}" srcOrd="3" destOrd="0" presId="urn:microsoft.com/office/officeart/2018/2/layout/IconVerticalSolidList"/>
    <dgm:cxn modelId="{8788D8A2-9035-4236-8D13-FEDEB2F5450A}" type="presParOf" srcId="{D4FE4909-C519-41CD-A534-C20A154B6FCA}" destId="{1EBD4B1C-7464-4B87-B53D-7D8A8CE583E9}" srcOrd="3" destOrd="0" presId="urn:microsoft.com/office/officeart/2018/2/layout/IconVerticalSolidList"/>
    <dgm:cxn modelId="{B8178A69-0567-42F8-AE09-5C816A3A3D83}" type="presParOf" srcId="{D4FE4909-C519-41CD-A534-C20A154B6FCA}" destId="{E02CCDE5-9DDF-42C6-9DD7-A0B125EDD007}" srcOrd="4" destOrd="0" presId="urn:microsoft.com/office/officeart/2018/2/layout/IconVerticalSolidList"/>
    <dgm:cxn modelId="{5F22E6FA-8006-4307-A29D-6E95C2AC74D2}" type="presParOf" srcId="{E02CCDE5-9DDF-42C6-9DD7-A0B125EDD007}" destId="{8CA25DF0-26E7-4E0A-BC82-0E47FBF91872}" srcOrd="0" destOrd="0" presId="urn:microsoft.com/office/officeart/2018/2/layout/IconVerticalSolidList"/>
    <dgm:cxn modelId="{EC3620FE-2D28-44FB-828D-6B8F39D37F26}" type="presParOf" srcId="{E02CCDE5-9DDF-42C6-9DD7-A0B125EDD007}" destId="{6C70CAD1-9578-4421-94C7-D7FA09A04A4A}" srcOrd="1" destOrd="0" presId="urn:microsoft.com/office/officeart/2018/2/layout/IconVerticalSolidList"/>
    <dgm:cxn modelId="{24A0950B-1F96-477D-AC71-D2AD1D4F3A0C}" type="presParOf" srcId="{E02CCDE5-9DDF-42C6-9DD7-A0B125EDD007}" destId="{8280707C-6837-48C4-B59B-354F5FB0AABB}" srcOrd="2" destOrd="0" presId="urn:microsoft.com/office/officeart/2018/2/layout/IconVerticalSolidList"/>
    <dgm:cxn modelId="{BB04BDDE-A007-4E4F-83C1-50831954529F}" type="presParOf" srcId="{E02CCDE5-9DDF-42C6-9DD7-A0B125EDD007}" destId="{64ECF543-B6DF-4AE2-A0F4-CD8F35B3C838}" srcOrd="3" destOrd="0" presId="urn:microsoft.com/office/officeart/2018/2/layout/IconVerticalSolidList"/>
    <dgm:cxn modelId="{5CB4B5D4-04E7-4604-8F0F-70AA46BDAADE}" type="presParOf" srcId="{D4FE4909-C519-41CD-A534-C20A154B6FCA}" destId="{DCBC7BC8-C240-4818-AC0B-33D20440A084}" srcOrd="5" destOrd="0" presId="urn:microsoft.com/office/officeart/2018/2/layout/IconVerticalSolidList"/>
    <dgm:cxn modelId="{017A76A4-8FEC-4EF8-ACB0-633AE63D8AA5}" type="presParOf" srcId="{D4FE4909-C519-41CD-A534-C20A154B6FCA}" destId="{C0A679E4-B409-4933-B530-8E10B2C634DD}" srcOrd="6" destOrd="0" presId="urn:microsoft.com/office/officeart/2018/2/layout/IconVerticalSolidList"/>
    <dgm:cxn modelId="{FCB756A6-B434-4175-AD40-AB6B5083DDC7}" type="presParOf" srcId="{C0A679E4-B409-4933-B530-8E10B2C634DD}" destId="{5A7ABBBD-A73A-4C8A-B87F-16174B41B3C9}" srcOrd="0" destOrd="0" presId="urn:microsoft.com/office/officeart/2018/2/layout/IconVerticalSolidList"/>
    <dgm:cxn modelId="{01525F2F-E3D2-4A8B-9BDA-BF612F251C56}" type="presParOf" srcId="{C0A679E4-B409-4933-B530-8E10B2C634DD}" destId="{1E63BEC4-4464-49AF-8EAA-6FDD13850F13}" srcOrd="1" destOrd="0" presId="urn:microsoft.com/office/officeart/2018/2/layout/IconVerticalSolidList"/>
    <dgm:cxn modelId="{9792B256-F7B7-4BD2-BC8A-9E2A8E730F0E}" type="presParOf" srcId="{C0A679E4-B409-4933-B530-8E10B2C634DD}" destId="{C9D1323B-A0C1-4142-B255-FA8B74A0596D}" srcOrd="2" destOrd="0" presId="urn:microsoft.com/office/officeart/2018/2/layout/IconVerticalSolidList"/>
    <dgm:cxn modelId="{B29D0222-5CE7-4452-9AAE-344A6D46AEBB}" type="presParOf" srcId="{C0A679E4-B409-4933-B530-8E10B2C634DD}" destId="{ABEB1E84-FB60-42CE-8137-8838F28A280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AE232D-E8D5-4395-9099-CCEA4BBE90EC}"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1FD3A57E-9651-45E6-8F37-5ED61619D0FB}">
      <dgm:prSet/>
      <dgm:spPr>
        <a:ln>
          <a:solidFill>
            <a:schemeClr val="tx1"/>
          </a:solidFill>
        </a:ln>
      </dgm:spPr>
      <dgm:t>
        <a:bodyPr/>
        <a:lstStyle/>
        <a:p>
          <a:r>
            <a:rPr lang="en-US">
              <a:solidFill>
                <a:schemeClr val="tx1"/>
              </a:solidFill>
            </a:rPr>
            <a:t>Owner-Occupied Rehabilitation Set-Aside </a:t>
          </a:r>
        </a:p>
      </dgm:t>
    </dgm:pt>
    <dgm:pt modelId="{6B6890A1-41AC-451E-9636-959573F30DF5}" type="parTrans" cxnId="{06F4C8FF-091A-4B88-9772-DC397D0951FD}">
      <dgm:prSet/>
      <dgm:spPr/>
      <dgm:t>
        <a:bodyPr/>
        <a:lstStyle/>
        <a:p>
          <a:endParaRPr lang="en-US"/>
        </a:p>
      </dgm:t>
    </dgm:pt>
    <dgm:pt modelId="{4882AF36-341B-4739-A02C-F3F9CB5AE030}" type="sibTrans" cxnId="{06F4C8FF-091A-4B88-9772-DC397D0951FD}">
      <dgm:prSet/>
      <dgm:spPr/>
      <dgm:t>
        <a:bodyPr/>
        <a:lstStyle/>
        <a:p>
          <a:endParaRPr lang="en-US"/>
        </a:p>
      </dgm:t>
    </dgm:pt>
    <dgm:pt modelId="{3C547D8D-DC13-4564-846A-44C58E9C316B}">
      <dgm:prSet/>
      <dgm:spPr/>
      <dgm:t>
        <a:bodyPr/>
        <a:lstStyle/>
        <a:p>
          <a:r>
            <a:rPr lang="en-US"/>
            <a:t>Detailed narrative and photos of community development  efforts</a:t>
          </a:r>
        </a:p>
      </dgm:t>
    </dgm:pt>
    <dgm:pt modelId="{158C17B5-B35C-48DD-8EEE-2DECAC01A142}" type="parTrans" cxnId="{98AF7E28-C833-4951-898A-FDD64FB552B9}">
      <dgm:prSet/>
      <dgm:spPr/>
      <dgm:t>
        <a:bodyPr/>
        <a:lstStyle/>
        <a:p>
          <a:endParaRPr lang="en-US"/>
        </a:p>
      </dgm:t>
    </dgm:pt>
    <dgm:pt modelId="{386311BB-CAD4-4931-9A0A-59A485B805D1}" type="sibTrans" cxnId="{98AF7E28-C833-4951-898A-FDD64FB552B9}">
      <dgm:prSet/>
      <dgm:spPr/>
      <dgm:t>
        <a:bodyPr/>
        <a:lstStyle/>
        <a:p>
          <a:endParaRPr lang="en-US"/>
        </a:p>
      </dgm:t>
    </dgm:pt>
    <dgm:pt modelId="{99C25AB8-A7E6-4742-B090-E56BC9B0AF77}">
      <dgm:prSet/>
      <dgm:spPr/>
      <dgm:t>
        <a:bodyPr/>
        <a:lstStyle/>
        <a:p>
          <a:r>
            <a:rPr lang="en-US"/>
            <a:t>Engagement of the community</a:t>
          </a:r>
        </a:p>
      </dgm:t>
    </dgm:pt>
    <dgm:pt modelId="{D97E7D2E-A818-42CA-AB46-2C9051DB9505}" type="parTrans" cxnId="{8DABFA35-4ECD-4DE3-A059-4082FEB3CB6D}">
      <dgm:prSet/>
      <dgm:spPr/>
      <dgm:t>
        <a:bodyPr/>
        <a:lstStyle/>
        <a:p>
          <a:endParaRPr lang="en-US"/>
        </a:p>
      </dgm:t>
    </dgm:pt>
    <dgm:pt modelId="{339D357D-3289-4AA2-BCB9-C7A4729F190E}" type="sibTrans" cxnId="{8DABFA35-4ECD-4DE3-A059-4082FEB3CB6D}">
      <dgm:prSet/>
      <dgm:spPr/>
      <dgm:t>
        <a:bodyPr/>
        <a:lstStyle/>
        <a:p>
          <a:endParaRPr lang="en-US"/>
        </a:p>
      </dgm:t>
    </dgm:pt>
    <dgm:pt modelId="{BE6F478C-1FAA-4F7A-9F04-696689318B33}">
      <dgm:prSet/>
      <dgm:spPr/>
      <dgm:t>
        <a:bodyPr/>
        <a:lstStyle/>
        <a:p>
          <a:r>
            <a:rPr lang="en-US"/>
            <a:t>Provide communitywide improvements for the residents</a:t>
          </a:r>
        </a:p>
      </dgm:t>
    </dgm:pt>
    <dgm:pt modelId="{6F93CBE2-5CC3-4B38-9373-BF3927928DDC}" type="parTrans" cxnId="{B7AB0B90-39B5-45EF-8156-51B5851760D6}">
      <dgm:prSet/>
      <dgm:spPr/>
      <dgm:t>
        <a:bodyPr/>
        <a:lstStyle/>
        <a:p>
          <a:endParaRPr lang="en-US"/>
        </a:p>
      </dgm:t>
    </dgm:pt>
    <dgm:pt modelId="{00B02821-8013-491B-AA65-0C69EBEA4B1D}" type="sibTrans" cxnId="{B7AB0B90-39B5-45EF-8156-51B5851760D6}">
      <dgm:prSet/>
      <dgm:spPr/>
      <dgm:t>
        <a:bodyPr/>
        <a:lstStyle/>
        <a:p>
          <a:endParaRPr lang="en-US"/>
        </a:p>
      </dgm:t>
    </dgm:pt>
    <dgm:pt modelId="{326E7FCF-2B32-4EE6-ABAE-FAEA4AB583FE}">
      <dgm:prSet/>
      <dgm:spPr/>
      <dgm:t>
        <a:bodyPr/>
        <a:lstStyle/>
        <a:p>
          <a:r>
            <a:rPr lang="en-US"/>
            <a:t>Extra priority will be given to communities </a:t>
          </a:r>
        </a:p>
      </dgm:t>
    </dgm:pt>
    <dgm:pt modelId="{7DF12A40-C1ED-4782-BA8B-7AA9AD50E3C7}" type="parTrans" cxnId="{75DC2DCB-A07A-4560-8C5F-4212C4AB44F9}">
      <dgm:prSet/>
      <dgm:spPr/>
      <dgm:t>
        <a:bodyPr/>
        <a:lstStyle/>
        <a:p>
          <a:endParaRPr lang="en-US"/>
        </a:p>
      </dgm:t>
    </dgm:pt>
    <dgm:pt modelId="{24315E07-6A21-4B93-A9F2-7E68FC9DB09B}" type="sibTrans" cxnId="{75DC2DCB-A07A-4560-8C5F-4212C4AB44F9}">
      <dgm:prSet/>
      <dgm:spPr/>
      <dgm:t>
        <a:bodyPr/>
        <a:lstStyle/>
        <a:p>
          <a:endParaRPr lang="en-US"/>
        </a:p>
      </dgm:t>
    </dgm:pt>
    <dgm:pt modelId="{4CDEB88D-426B-476C-A9C9-0ED94851850C}">
      <dgm:prSet/>
      <dgm:spPr/>
      <dgm:t>
        <a:bodyPr/>
        <a:lstStyle/>
        <a:p>
          <a:r>
            <a:rPr lang="en-US"/>
            <a:t>Demonstrate partnerships with local organizations for community development</a:t>
          </a:r>
        </a:p>
      </dgm:t>
    </dgm:pt>
    <dgm:pt modelId="{F96DD691-57EA-4462-81FC-FDC7FB20E9A4}" type="parTrans" cxnId="{A765C0E5-3F20-4C21-9AB8-E0E7285F0F61}">
      <dgm:prSet/>
      <dgm:spPr/>
      <dgm:t>
        <a:bodyPr/>
        <a:lstStyle/>
        <a:p>
          <a:endParaRPr lang="en-US"/>
        </a:p>
      </dgm:t>
    </dgm:pt>
    <dgm:pt modelId="{9CD0A64A-0FA4-4E19-81EA-D740E60C7E8D}" type="sibTrans" cxnId="{A765C0E5-3F20-4C21-9AB8-E0E7285F0F61}">
      <dgm:prSet/>
      <dgm:spPr/>
      <dgm:t>
        <a:bodyPr/>
        <a:lstStyle/>
        <a:p>
          <a:endParaRPr lang="en-US"/>
        </a:p>
      </dgm:t>
    </dgm:pt>
    <dgm:pt modelId="{29971CC1-F62F-41F6-A41B-0BEAF60490CA}">
      <dgm:prSet/>
      <dgm:spPr/>
      <dgm:t>
        <a:bodyPr/>
        <a:lstStyle/>
        <a:p>
          <a:r>
            <a:rPr lang="en-US"/>
            <a:t>Provide assistance to distressed areas or underserved population</a:t>
          </a:r>
        </a:p>
      </dgm:t>
    </dgm:pt>
    <dgm:pt modelId="{1641A5EA-5C1A-4B7C-BD84-E9545AA2FFAC}" type="parTrans" cxnId="{78DBFA30-E254-4358-94D5-DA223DA6FC5E}">
      <dgm:prSet/>
      <dgm:spPr/>
      <dgm:t>
        <a:bodyPr/>
        <a:lstStyle/>
        <a:p>
          <a:endParaRPr lang="en-US"/>
        </a:p>
      </dgm:t>
    </dgm:pt>
    <dgm:pt modelId="{DCDA332C-01D8-4B9F-8ACB-E7B633E458E8}" type="sibTrans" cxnId="{78DBFA30-E254-4358-94D5-DA223DA6FC5E}">
      <dgm:prSet/>
      <dgm:spPr/>
      <dgm:t>
        <a:bodyPr/>
        <a:lstStyle/>
        <a:p>
          <a:endParaRPr lang="en-US"/>
        </a:p>
      </dgm:t>
    </dgm:pt>
    <dgm:pt modelId="{4120D0D7-4F90-4B41-BE8E-DBC7D187366B}">
      <dgm:prSet/>
      <dgm:spPr/>
      <dgm:t>
        <a:bodyPr/>
        <a:lstStyle/>
        <a:p>
          <a:r>
            <a:rPr lang="en-US"/>
            <a:t>No federal or state housing assistance in 10 years or more</a:t>
          </a:r>
        </a:p>
      </dgm:t>
    </dgm:pt>
    <dgm:pt modelId="{DDBBAEBE-33A3-4DDB-A9CF-77E480D35F57}" type="parTrans" cxnId="{B1310200-033B-40EA-94ED-C322207DE766}">
      <dgm:prSet/>
      <dgm:spPr/>
      <dgm:t>
        <a:bodyPr/>
        <a:lstStyle/>
        <a:p>
          <a:endParaRPr lang="en-US"/>
        </a:p>
      </dgm:t>
    </dgm:pt>
    <dgm:pt modelId="{75E39245-3321-4943-9A40-237FCDF707C2}" type="sibTrans" cxnId="{B1310200-033B-40EA-94ED-C322207DE766}">
      <dgm:prSet/>
      <dgm:spPr/>
      <dgm:t>
        <a:bodyPr/>
        <a:lstStyle/>
        <a:p>
          <a:endParaRPr lang="en-US"/>
        </a:p>
      </dgm:t>
    </dgm:pt>
    <dgm:pt modelId="{DC47E5FB-BABD-428D-A661-202E77FC52B4}" type="pres">
      <dgm:prSet presAssocID="{D0AE232D-E8D5-4395-9099-CCEA4BBE90EC}" presName="Name0" presStyleCnt="0">
        <dgm:presLayoutVars>
          <dgm:dir/>
          <dgm:animLvl val="lvl"/>
          <dgm:resizeHandles val="exact"/>
        </dgm:presLayoutVars>
      </dgm:prSet>
      <dgm:spPr/>
    </dgm:pt>
    <dgm:pt modelId="{F29487D1-61A0-41A9-AA27-936A86D0C1CA}" type="pres">
      <dgm:prSet presAssocID="{1FD3A57E-9651-45E6-8F37-5ED61619D0FB}" presName="composite" presStyleCnt="0"/>
      <dgm:spPr/>
    </dgm:pt>
    <dgm:pt modelId="{B85C1C06-C1BA-4CBC-AB88-CAE13DA18DE1}" type="pres">
      <dgm:prSet presAssocID="{1FD3A57E-9651-45E6-8F37-5ED61619D0FB}" presName="parTx" presStyleLbl="alignNode1" presStyleIdx="0" presStyleCnt="1">
        <dgm:presLayoutVars>
          <dgm:chMax val="0"/>
          <dgm:chPref val="0"/>
          <dgm:bulletEnabled val="1"/>
        </dgm:presLayoutVars>
      </dgm:prSet>
      <dgm:spPr/>
    </dgm:pt>
    <dgm:pt modelId="{AA0FC286-10E5-4F2D-A858-011455EB2CAB}" type="pres">
      <dgm:prSet presAssocID="{1FD3A57E-9651-45E6-8F37-5ED61619D0FB}" presName="desTx" presStyleLbl="alignAccFollowNode1" presStyleIdx="0" presStyleCnt="1">
        <dgm:presLayoutVars>
          <dgm:bulletEnabled val="1"/>
        </dgm:presLayoutVars>
      </dgm:prSet>
      <dgm:spPr/>
    </dgm:pt>
  </dgm:ptLst>
  <dgm:cxnLst>
    <dgm:cxn modelId="{B1310200-033B-40EA-94ED-C322207DE766}" srcId="{1FD3A57E-9651-45E6-8F37-5ED61619D0FB}" destId="{4120D0D7-4F90-4B41-BE8E-DBC7D187366B}" srcOrd="4" destOrd="0" parTransId="{DDBBAEBE-33A3-4DDB-A9CF-77E480D35F57}" sibTransId="{75E39245-3321-4943-9A40-237FCDF707C2}"/>
    <dgm:cxn modelId="{73390926-62B4-4287-B5BF-4E95089A5885}" type="presOf" srcId="{4CDEB88D-426B-476C-A9C9-0ED94851850C}" destId="{AA0FC286-10E5-4F2D-A858-011455EB2CAB}" srcOrd="0" destOrd="4" presId="urn:microsoft.com/office/officeart/2005/8/layout/hList1"/>
    <dgm:cxn modelId="{98AF7E28-C833-4951-898A-FDD64FB552B9}" srcId="{1FD3A57E-9651-45E6-8F37-5ED61619D0FB}" destId="{3C547D8D-DC13-4564-846A-44C58E9C316B}" srcOrd="0" destOrd="0" parTransId="{158C17B5-B35C-48DD-8EEE-2DECAC01A142}" sibTransId="{386311BB-CAD4-4931-9A0A-59A485B805D1}"/>
    <dgm:cxn modelId="{78DBFA30-E254-4358-94D5-DA223DA6FC5E}" srcId="{1FD3A57E-9651-45E6-8F37-5ED61619D0FB}" destId="{29971CC1-F62F-41F6-A41B-0BEAF60490CA}" srcOrd="3" destOrd="0" parTransId="{1641A5EA-5C1A-4B7C-BD84-E9545AA2FFAC}" sibTransId="{DCDA332C-01D8-4B9F-8ACB-E7B633E458E8}"/>
    <dgm:cxn modelId="{8DABFA35-4ECD-4DE3-A059-4082FEB3CB6D}" srcId="{3C547D8D-DC13-4564-846A-44C58E9C316B}" destId="{99C25AB8-A7E6-4742-B090-E56BC9B0AF77}" srcOrd="0" destOrd="0" parTransId="{D97E7D2E-A818-42CA-AB46-2C9051DB9505}" sibTransId="{339D357D-3289-4AA2-BCB9-C7A4729F190E}"/>
    <dgm:cxn modelId="{862D314E-954A-4B29-A43F-5441C0105E08}" type="presOf" srcId="{BE6F478C-1FAA-4F7A-9F04-696689318B33}" destId="{AA0FC286-10E5-4F2D-A858-011455EB2CAB}" srcOrd="0" destOrd="2" presId="urn:microsoft.com/office/officeart/2005/8/layout/hList1"/>
    <dgm:cxn modelId="{38C22A78-1078-4ECB-B41C-DD531FC24C6B}" type="presOf" srcId="{99C25AB8-A7E6-4742-B090-E56BC9B0AF77}" destId="{AA0FC286-10E5-4F2D-A858-011455EB2CAB}" srcOrd="0" destOrd="1" presId="urn:microsoft.com/office/officeart/2005/8/layout/hList1"/>
    <dgm:cxn modelId="{39DD4E81-6682-49F5-B0A1-C012B671557F}" type="presOf" srcId="{1FD3A57E-9651-45E6-8F37-5ED61619D0FB}" destId="{B85C1C06-C1BA-4CBC-AB88-CAE13DA18DE1}" srcOrd="0" destOrd="0" presId="urn:microsoft.com/office/officeart/2005/8/layout/hList1"/>
    <dgm:cxn modelId="{B7AB0B90-39B5-45EF-8156-51B5851760D6}" srcId="{3C547D8D-DC13-4564-846A-44C58E9C316B}" destId="{BE6F478C-1FAA-4F7A-9F04-696689318B33}" srcOrd="1" destOrd="0" parTransId="{6F93CBE2-5CC3-4B38-9373-BF3927928DDC}" sibTransId="{00B02821-8013-491B-AA65-0C69EBEA4B1D}"/>
    <dgm:cxn modelId="{E0E3A390-B84E-4286-8341-7DB8DBDA355F}" type="presOf" srcId="{29971CC1-F62F-41F6-A41B-0BEAF60490CA}" destId="{AA0FC286-10E5-4F2D-A858-011455EB2CAB}" srcOrd="0" destOrd="5" presId="urn:microsoft.com/office/officeart/2005/8/layout/hList1"/>
    <dgm:cxn modelId="{51D3B591-2C1B-4399-967C-6DD3804ACE15}" type="presOf" srcId="{D0AE232D-E8D5-4395-9099-CCEA4BBE90EC}" destId="{DC47E5FB-BABD-428D-A661-202E77FC52B4}" srcOrd="0" destOrd="0" presId="urn:microsoft.com/office/officeart/2005/8/layout/hList1"/>
    <dgm:cxn modelId="{81700E9B-59DF-4C95-869A-91C1F4BE1308}" type="presOf" srcId="{3C547D8D-DC13-4564-846A-44C58E9C316B}" destId="{AA0FC286-10E5-4F2D-A858-011455EB2CAB}" srcOrd="0" destOrd="0" presId="urn:microsoft.com/office/officeart/2005/8/layout/hList1"/>
    <dgm:cxn modelId="{425981BC-297B-4DB9-A463-5FB230002E2C}" type="presOf" srcId="{326E7FCF-2B32-4EE6-ABAE-FAEA4AB583FE}" destId="{AA0FC286-10E5-4F2D-A858-011455EB2CAB}" srcOrd="0" destOrd="3" presId="urn:microsoft.com/office/officeart/2005/8/layout/hList1"/>
    <dgm:cxn modelId="{75DC2DCB-A07A-4560-8C5F-4212C4AB44F9}" srcId="{1FD3A57E-9651-45E6-8F37-5ED61619D0FB}" destId="{326E7FCF-2B32-4EE6-ABAE-FAEA4AB583FE}" srcOrd="1" destOrd="0" parTransId="{7DF12A40-C1ED-4782-BA8B-7AA9AD50E3C7}" sibTransId="{24315E07-6A21-4B93-A9F2-7E68FC9DB09B}"/>
    <dgm:cxn modelId="{114C78DD-5A99-480A-A2F8-A8363C970CE6}" type="presOf" srcId="{4120D0D7-4F90-4B41-BE8E-DBC7D187366B}" destId="{AA0FC286-10E5-4F2D-A858-011455EB2CAB}" srcOrd="0" destOrd="6" presId="urn:microsoft.com/office/officeart/2005/8/layout/hList1"/>
    <dgm:cxn modelId="{A765C0E5-3F20-4C21-9AB8-E0E7285F0F61}" srcId="{1FD3A57E-9651-45E6-8F37-5ED61619D0FB}" destId="{4CDEB88D-426B-476C-A9C9-0ED94851850C}" srcOrd="2" destOrd="0" parTransId="{F96DD691-57EA-4462-81FC-FDC7FB20E9A4}" sibTransId="{9CD0A64A-0FA4-4E19-81EA-D740E60C7E8D}"/>
    <dgm:cxn modelId="{06F4C8FF-091A-4B88-9772-DC397D0951FD}" srcId="{D0AE232D-E8D5-4395-9099-CCEA4BBE90EC}" destId="{1FD3A57E-9651-45E6-8F37-5ED61619D0FB}" srcOrd="0" destOrd="0" parTransId="{6B6890A1-41AC-451E-9636-959573F30DF5}" sibTransId="{4882AF36-341B-4739-A02C-F3F9CB5AE030}"/>
    <dgm:cxn modelId="{C539AC89-E644-47E3-890D-3DD462A19CAD}" type="presParOf" srcId="{DC47E5FB-BABD-428D-A661-202E77FC52B4}" destId="{F29487D1-61A0-41A9-AA27-936A86D0C1CA}" srcOrd="0" destOrd="0" presId="urn:microsoft.com/office/officeart/2005/8/layout/hList1"/>
    <dgm:cxn modelId="{249139EF-6EB3-4F7A-BF1E-ECD6A7ED91D9}" type="presParOf" srcId="{F29487D1-61A0-41A9-AA27-936A86D0C1CA}" destId="{B85C1C06-C1BA-4CBC-AB88-CAE13DA18DE1}" srcOrd="0" destOrd="0" presId="urn:microsoft.com/office/officeart/2005/8/layout/hList1"/>
    <dgm:cxn modelId="{152A187C-7BD5-49D7-B877-E34C025652A9}" type="presParOf" srcId="{F29487D1-61A0-41A9-AA27-936A86D0C1CA}" destId="{AA0FC286-10E5-4F2D-A858-011455EB2C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C6D682-4CFD-4076-A307-36AD64F6216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C081C852-9ED9-460E-BAFE-87F0507B7EB0}">
      <dgm:prSet/>
      <dgm:spPr>
        <a:solidFill>
          <a:schemeClr val="accent1">
            <a:lumMod val="75000"/>
          </a:schemeClr>
        </a:solidFill>
      </dgm:spPr>
      <dgm:t>
        <a:bodyPr/>
        <a:lstStyle/>
        <a:p>
          <a:r>
            <a:rPr lang="en-US"/>
            <a:t>Target Area</a:t>
          </a:r>
        </a:p>
      </dgm:t>
    </dgm:pt>
    <dgm:pt modelId="{F9E6FFB5-64A3-4240-83D5-91C5B89599CC}" type="parTrans" cxnId="{B0E04F6E-BBF0-4250-B822-9B9CFB5ADB8A}">
      <dgm:prSet/>
      <dgm:spPr/>
      <dgm:t>
        <a:bodyPr/>
        <a:lstStyle/>
        <a:p>
          <a:endParaRPr lang="en-US"/>
        </a:p>
      </dgm:t>
    </dgm:pt>
    <dgm:pt modelId="{5F789E0D-B7B3-4D41-ABAA-A0364BFE3747}" type="sibTrans" cxnId="{B0E04F6E-BBF0-4250-B822-9B9CFB5ADB8A}">
      <dgm:prSet/>
      <dgm:spPr/>
      <dgm:t>
        <a:bodyPr/>
        <a:lstStyle/>
        <a:p>
          <a:endParaRPr lang="en-US"/>
        </a:p>
      </dgm:t>
    </dgm:pt>
    <dgm:pt modelId="{79827F1D-606B-4302-B8FC-A846096528FD}">
      <dgm:prSet/>
      <dgm:spPr/>
      <dgm:t>
        <a:bodyPr/>
        <a:lstStyle/>
        <a:p>
          <a:r>
            <a:rPr lang="en-US"/>
            <a:t>Attach narrative and map</a:t>
          </a:r>
        </a:p>
      </dgm:t>
    </dgm:pt>
    <dgm:pt modelId="{22384C49-23DE-486A-BD60-AD082501242F}" type="parTrans" cxnId="{EC5BDDF5-4DBC-45C3-932C-2DCA542ACD76}">
      <dgm:prSet/>
      <dgm:spPr/>
      <dgm:t>
        <a:bodyPr/>
        <a:lstStyle/>
        <a:p>
          <a:endParaRPr lang="en-US"/>
        </a:p>
      </dgm:t>
    </dgm:pt>
    <dgm:pt modelId="{AE3E17FF-83A2-4DC6-A6BC-D4B02FD73075}" type="sibTrans" cxnId="{EC5BDDF5-4DBC-45C3-932C-2DCA542ACD76}">
      <dgm:prSet/>
      <dgm:spPr/>
      <dgm:t>
        <a:bodyPr/>
        <a:lstStyle/>
        <a:p>
          <a:endParaRPr lang="en-US"/>
        </a:p>
      </dgm:t>
    </dgm:pt>
    <dgm:pt modelId="{3F92B1DE-65D0-4306-9476-39B2FFB85614}">
      <dgm:prSet/>
      <dgm:spPr/>
      <dgm:t>
        <a:bodyPr/>
        <a:lstStyle/>
        <a:p>
          <a:r>
            <a:rPr lang="en-US"/>
            <a:t>Geographic Priority</a:t>
          </a:r>
        </a:p>
      </dgm:t>
    </dgm:pt>
    <dgm:pt modelId="{674C7A87-A109-4449-A771-4A4A31144E27}" type="parTrans" cxnId="{8700D58A-DA13-4A61-9C56-21781676CD0E}">
      <dgm:prSet/>
      <dgm:spPr/>
      <dgm:t>
        <a:bodyPr/>
        <a:lstStyle/>
        <a:p>
          <a:endParaRPr lang="en-US"/>
        </a:p>
      </dgm:t>
    </dgm:pt>
    <dgm:pt modelId="{B63C5B39-4224-474F-B304-65FFF46C5709}" type="sibTrans" cxnId="{8700D58A-DA13-4A61-9C56-21781676CD0E}">
      <dgm:prSet/>
      <dgm:spPr/>
      <dgm:t>
        <a:bodyPr/>
        <a:lstStyle/>
        <a:p>
          <a:endParaRPr lang="en-US"/>
        </a:p>
      </dgm:t>
    </dgm:pt>
    <dgm:pt modelId="{85ACDEE6-21CE-41E6-810F-3BC09AD720B6}">
      <dgm:prSet/>
      <dgm:spPr/>
      <dgm:t>
        <a:bodyPr/>
        <a:lstStyle/>
        <a:p>
          <a:r>
            <a:rPr lang="en-US"/>
            <a:t>Underfunded area</a:t>
          </a:r>
        </a:p>
      </dgm:t>
    </dgm:pt>
    <dgm:pt modelId="{9D0593AB-D5BA-45E7-A68E-C13AE3EC68F0}" type="parTrans" cxnId="{009B5619-E3D9-4CC8-9541-BBBDB7CAF26A}">
      <dgm:prSet/>
      <dgm:spPr/>
      <dgm:t>
        <a:bodyPr/>
        <a:lstStyle/>
        <a:p>
          <a:endParaRPr lang="en-US"/>
        </a:p>
      </dgm:t>
    </dgm:pt>
    <dgm:pt modelId="{61A5B9A0-86B0-497C-88F4-B5D00DB09366}" type="sibTrans" cxnId="{009B5619-E3D9-4CC8-9541-BBBDB7CAF26A}">
      <dgm:prSet/>
      <dgm:spPr/>
      <dgm:t>
        <a:bodyPr/>
        <a:lstStyle/>
        <a:p>
          <a:endParaRPr lang="en-US"/>
        </a:p>
      </dgm:t>
    </dgm:pt>
    <dgm:pt modelId="{55FF2A02-A52F-4ADF-9964-21BE8E05D34B}">
      <dgm:prSet/>
      <dgm:spPr/>
      <dgm:t>
        <a:bodyPr/>
        <a:lstStyle/>
        <a:p>
          <a:r>
            <a:rPr lang="en-US"/>
            <a:t>See Appendix A</a:t>
          </a:r>
        </a:p>
      </dgm:t>
    </dgm:pt>
    <dgm:pt modelId="{CC617CF0-9ED7-465C-8AF8-514AFAF87902}" type="parTrans" cxnId="{3ED8C489-EFEA-4647-82BC-641616F42D97}">
      <dgm:prSet/>
      <dgm:spPr/>
      <dgm:t>
        <a:bodyPr/>
        <a:lstStyle/>
        <a:p>
          <a:endParaRPr lang="en-US"/>
        </a:p>
      </dgm:t>
    </dgm:pt>
    <dgm:pt modelId="{3DB1FCB7-48E0-4B30-B51F-029CB850A70C}" type="sibTrans" cxnId="{3ED8C489-EFEA-4647-82BC-641616F42D97}">
      <dgm:prSet/>
      <dgm:spPr/>
      <dgm:t>
        <a:bodyPr/>
        <a:lstStyle/>
        <a:p>
          <a:endParaRPr lang="en-US"/>
        </a:p>
      </dgm:t>
    </dgm:pt>
    <dgm:pt modelId="{ECFFA57E-0ED7-4C29-93EE-0E638D4217E1}">
      <dgm:prSet/>
      <dgm:spPr/>
      <dgm:t>
        <a:bodyPr/>
        <a:lstStyle/>
        <a:p>
          <a:r>
            <a:rPr lang="en-US"/>
            <a:t>Federally declared disaster area  (FEMA Individual Assistance)</a:t>
          </a:r>
        </a:p>
      </dgm:t>
    </dgm:pt>
    <dgm:pt modelId="{A2589699-B675-425D-8466-3347D3CDBB23}" type="parTrans" cxnId="{92E0E019-E9F9-44FA-A006-68507D39DC4C}">
      <dgm:prSet/>
      <dgm:spPr/>
      <dgm:t>
        <a:bodyPr/>
        <a:lstStyle/>
        <a:p>
          <a:endParaRPr lang="en-US"/>
        </a:p>
      </dgm:t>
    </dgm:pt>
    <dgm:pt modelId="{967ABE42-2B4C-472D-83D8-52B28E3FA632}" type="sibTrans" cxnId="{92E0E019-E9F9-44FA-A006-68507D39DC4C}">
      <dgm:prSet/>
      <dgm:spPr/>
      <dgm:t>
        <a:bodyPr/>
        <a:lstStyle/>
        <a:p>
          <a:endParaRPr lang="en-US"/>
        </a:p>
      </dgm:t>
    </dgm:pt>
    <dgm:pt modelId="{C0AF6CB0-AEC5-4AE4-9FC2-521333FBF3E4}">
      <dgm:prSet/>
      <dgm:spPr/>
      <dgm:t>
        <a:bodyPr/>
        <a:lstStyle/>
        <a:p>
          <a:r>
            <a:rPr lang="en-US"/>
            <a:t>Poverty Rate</a:t>
          </a:r>
        </a:p>
      </dgm:t>
    </dgm:pt>
    <dgm:pt modelId="{1307F0A8-7583-4FAF-BDFB-F000C370DDE5}" type="parTrans" cxnId="{688A848D-6FCB-4019-877D-AF546426AE42}">
      <dgm:prSet/>
      <dgm:spPr/>
      <dgm:t>
        <a:bodyPr/>
        <a:lstStyle/>
        <a:p>
          <a:endParaRPr lang="en-US"/>
        </a:p>
      </dgm:t>
    </dgm:pt>
    <dgm:pt modelId="{F23C5A0D-C9B0-45A5-973B-235B593DF1C6}" type="sibTrans" cxnId="{688A848D-6FCB-4019-877D-AF546426AE42}">
      <dgm:prSet/>
      <dgm:spPr/>
      <dgm:t>
        <a:bodyPr/>
        <a:lstStyle/>
        <a:p>
          <a:endParaRPr lang="en-US"/>
        </a:p>
      </dgm:t>
    </dgm:pt>
    <dgm:pt modelId="{15472702-2507-4EAE-90A6-3B2378B29E0B}">
      <dgm:prSet/>
      <dgm:spPr/>
      <dgm:t>
        <a:bodyPr/>
        <a:lstStyle/>
        <a:p>
          <a:r>
            <a:rPr lang="en-US"/>
            <a:t>Use DCA website map tool</a:t>
          </a:r>
        </a:p>
      </dgm:t>
    </dgm:pt>
    <dgm:pt modelId="{CF09D62E-9D46-4AE0-875B-BE3E9DD492C8}" type="parTrans" cxnId="{8F69E0D1-6FC1-4FB8-8675-02C057E8F04A}">
      <dgm:prSet/>
      <dgm:spPr/>
      <dgm:t>
        <a:bodyPr/>
        <a:lstStyle/>
        <a:p>
          <a:endParaRPr lang="en-US"/>
        </a:p>
      </dgm:t>
    </dgm:pt>
    <dgm:pt modelId="{3FD8D690-5756-4357-9933-3E995F0A80A3}" type="sibTrans" cxnId="{8F69E0D1-6FC1-4FB8-8675-02C057E8F04A}">
      <dgm:prSet/>
      <dgm:spPr/>
      <dgm:t>
        <a:bodyPr/>
        <a:lstStyle/>
        <a:p>
          <a:endParaRPr lang="en-US"/>
        </a:p>
      </dgm:t>
    </dgm:pt>
    <dgm:pt modelId="{DA0F0666-0371-4222-AC66-65F13A53B7A5}">
      <dgm:prSet/>
      <dgm:spPr/>
      <dgm:t>
        <a:bodyPr/>
        <a:lstStyle/>
        <a:p>
          <a:r>
            <a:rPr lang="en-US"/>
            <a:t>More pts for higher poverty rate for 	owner- occupied rehab</a:t>
          </a:r>
        </a:p>
      </dgm:t>
    </dgm:pt>
    <dgm:pt modelId="{6C50669D-6D28-49A0-AC59-111B6B44D48F}" type="parTrans" cxnId="{892D4119-2475-454D-AD84-A9AA26EC8B40}">
      <dgm:prSet/>
      <dgm:spPr/>
      <dgm:t>
        <a:bodyPr/>
        <a:lstStyle/>
        <a:p>
          <a:endParaRPr lang="en-US"/>
        </a:p>
      </dgm:t>
    </dgm:pt>
    <dgm:pt modelId="{295A71E9-AC3D-4385-A315-5E5E67911296}" type="sibTrans" cxnId="{892D4119-2475-454D-AD84-A9AA26EC8B40}">
      <dgm:prSet/>
      <dgm:spPr/>
      <dgm:t>
        <a:bodyPr/>
        <a:lstStyle/>
        <a:p>
          <a:endParaRPr lang="en-US"/>
        </a:p>
      </dgm:t>
    </dgm:pt>
    <dgm:pt modelId="{EA8C51D9-B1A2-4988-9D31-52543DAF6BA8}">
      <dgm:prSet/>
      <dgm:spPr/>
      <dgm:t>
        <a:bodyPr/>
        <a:lstStyle/>
        <a:p>
          <a:r>
            <a:rPr lang="en-US"/>
            <a:t>More pts for lower poverty rate for new construction</a:t>
          </a:r>
        </a:p>
      </dgm:t>
    </dgm:pt>
    <dgm:pt modelId="{1F5A61AC-65A7-49F2-970B-FE8E330B32BA}" type="parTrans" cxnId="{C441F2E0-8781-4F47-A201-92952F66F055}">
      <dgm:prSet/>
      <dgm:spPr/>
      <dgm:t>
        <a:bodyPr/>
        <a:lstStyle/>
        <a:p>
          <a:endParaRPr lang="en-US"/>
        </a:p>
      </dgm:t>
    </dgm:pt>
    <dgm:pt modelId="{4201D4F7-50A4-47D8-A3D8-6699EE7E1843}" type="sibTrans" cxnId="{C441F2E0-8781-4F47-A201-92952F66F055}">
      <dgm:prSet/>
      <dgm:spPr/>
      <dgm:t>
        <a:bodyPr/>
        <a:lstStyle/>
        <a:p>
          <a:endParaRPr lang="en-US"/>
        </a:p>
      </dgm:t>
    </dgm:pt>
    <dgm:pt modelId="{C900A47A-371E-4976-B811-87C762D5D159}" type="pres">
      <dgm:prSet presAssocID="{77C6D682-4CFD-4076-A307-36AD64F6216C}" presName="linear" presStyleCnt="0">
        <dgm:presLayoutVars>
          <dgm:dir/>
          <dgm:animLvl val="lvl"/>
          <dgm:resizeHandles val="exact"/>
        </dgm:presLayoutVars>
      </dgm:prSet>
      <dgm:spPr/>
    </dgm:pt>
    <dgm:pt modelId="{D8266845-D2F3-49BB-8D1E-641651B4811B}" type="pres">
      <dgm:prSet presAssocID="{C081C852-9ED9-460E-BAFE-87F0507B7EB0}" presName="parentLin" presStyleCnt="0"/>
      <dgm:spPr/>
    </dgm:pt>
    <dgm:pt modelId="{3D287488-A528-4898-A991-7B7FE855BB81}" type="pres">
      <dgm:prSet presAssocID="{C081C852-9ED9-460E-BAFE-87F0507B7EB0}" presName="parentLeftMargin" presStyleLbl="node1" presStyleIdx="0" presStyleCnt="5"/>
      <dgm:spPr/>
    </dgm:pt>
    <dgm:pt modelId="{CDF0BE33-311E-423A-9082-A2FA31670B04}" type="pres">
      <dgm:prSet presAssocID="{C081C852-9ED9-460E-BAFE-87F0507B7EB0}" presName="parentText" presStyleLbl="node1" presStyleIdx="0" presStyleCnt="5">
        <dgm:presLayoutVars>
          <dgm:chMax val="0"/>
          <dgm:bulletEnabled val="1"/>
        </dgm:presLayoutVars>
      </dgm:prSet>
      <dgm:spPr/>
    </dgm:pt>
    <dgm:pt modelId="{D23896B7-5F3F-410E-ABD6-6EACF49315F6}" type="pres">
      <dgm:prSet presAssocID="{C081C852-9ED9-460E-BAFE-87F0507B7EB0}" presName="negativeSpace" presStyleCnt="0"/>
      <dgm:spPr/>
    </dgm:pt>
    <dgm:pt modelId="{D391894E-4F94-4ABB-BA5C-DBC54868F628}" type="pres">
      <dgm:prSet presAssocID="{C081C852-9ED9-460E-BAFE-87F0507B7EB0}" presName="childText" presStyleLbl="conFgAcc1" presStyleIdx="0" presStyleCnt="5">
        <dgm:presLayoutVars>
          <dgm:bulletEnabled val="1"/>
        </dgm:presLayoutVars>
      </dgm:prSet>
      <dgm:spPr/>
    </dgm:pt>
    <dgm:pt modelId="{C70EDA29-CDB6-401D-ACC2-2956EB1506BB}" type="pres">
      <dgm:prSet presAssocID="{5F789E0D-B7B3-4D41-ABAA-A0364BFE3747}" presName="spaceBetweenRectangles" presStyleCnt="0"/>
      <dgm:spPr/>
    </dgm:pt>
    <dgm:pt modelId="{D865B348-2C2B-4729-BAE8-6BCED9B35384}" type="pres">
      <dgm:prSet presAssocID="{3F92B1DE-65D0-4306-9476-39B2FFB85614}" presName="parentLin" presStyleCnt="0"/>
      <dgm:spPr/>
    </dgm:pt>
    <dgm:pt modelId="{F70EE7F6-1C80-4D6E-B81B-5F1D969B80F5}" type="pres">
      <dgm:prSet presAssocID="{3F92B1DE-65D0-4306-9476-39B2FFB85614}" presName="parentLeftMargin" presStyleLbl="node1" presStyleIdx="0" presStyleCnt="5"/>
      <dgm:spPr/>
    </dgm:pt>
    <dgm:pt modelId="{B0DB4876-9CA0-4FA2-84FD-CF7522EA9E80}" type="pres">
      <dgm:prSet presAssocID="{3F92B1DE-65D0-4306-9476-39B2FFB85614}" presName="parentText" presStyleLbl="node1" presStyleIdx="1" presStyleCnt="5">
        <dgm:presLayoutVars>
          <dgm:chMax val="0"/>
          <dgm:bulletEnabled val="1"/>
        </dgm:presLayoutVars>
      </dgm:prSet>
      <dgm:spPr/>
    </dgm:pt>
    <dgm:pt modelId="{7102C90E-8A91-4D1B-85F0-463582C398E3}" type="pres">
      <dgm:prSet presAssocID="{3F92B1DE-65D0-4306-9476-39B2FFB85614}" presName="negativeSpace" presStyleCnt="0"/>
      <dgm:spPr/>
    </dgm:pt>
    <dgm:pt modelId="{FC542A75-3D9C-41F7-B012-31B87DFCA8A1}" type="pres">
      <dgm:prSet presAssocID="{3F92B1DE-65D0-4306-9476-39B2FFB85614}" presName="childText" presStyleLbl="conFgAcc1" presStyleIdx="1" presStyleCnt="5">
        <dgm:presLayoutVars>
          <dgm:bulletEnabled val="1"/>
        </dgm:presLayoutVars>
      </dgm:prSet>
      <dgm:spPr/>
    </dgm:pt>
    <dgm:pt modelId="{324D20A7-80E3-4102-AA63-3C75A020CEC2}" type="pres">
      <dgm:prSet presAssocID="{B63C5B39-4224-474F-B304-65FFF46C5709}" presName="spaceBetweenRectangles" presStyleCnt="0"/>
      <dgm:spPr/>
    </dgm:pt>
    <dgm:pt modelId="{7BD2AE3E-676A-4725-9B10-1061B2382267}" type="pres">
      <dgm:prSet presAssocID="{C0AF6CB0-AEC5-4AE4-9FC2-521333FBF3E4}" presName="parentLin" presStyleCnt="0"/>
      <dgm:spPr/>
    </dgm:pt>
    <dgm:pt modelId="{1C32CD02-2361-411D-BB89-3637F7D6FF43}" type="pres">
      <dgm:prSet presAssocID="{C0AF6CB0-AEC5-4AE4-9FC2-521333FBF3E4}" presName="parentLeftMargin" presStyleLbl="node1" presStyleIdx="1" presStyleCnt="5"/>
      <dgm:spPr/>
    </dgm:pt>
    <dgm:pt modelId="{17321D1E-09A3-4F71-B886-FDBFEF0C950D}" type="pres">
      <dgm:prSet presAssocID="{C0AF6CB0-AEC5-4AE4-9FC2-521333FBF3E4}" presName="parentText" presStyleLbl="node1" presStyleIdx="2" presStyleCnt="5">
        <dgm:presLayoutVars>
          <dgm:chMax val="0"/>
          <dgm:bulletEnabled val="1"/>
        </dgm:presLayoutVars>
      </dgm:prSet>
      <dgm:spPr/>
    </dgm:pt>
    <dgm:pt modelId="{09CDEEA8-E06E-40E5-ADBF-18472B258C52}" type="pres">
      <dgm:prSet presAssocID="{C0AF6CB0-AEC5-4AE4-9FC2-521333FBF3E4}" presName="negativeSpace" presStyleCnt="0"/>
      <dgm:spPr/>
    </dgm:pt>
    <dgm:pt modelId="{7386A9F4-7FB8-40A4-8B16-3C6659627261}" type="pres">
      <dgm:prSet presAssocID="{C0AF6CB0-AEC5-4AE4-9FC2-521333FBF3E4}" presName="childText" presStyleLbl="conFgAcc1" presStyleIdx="2" presStyleCnt="5">
        <dgm:presLayoutVars>
          <dgm:bulletEnabled val="1"/>
        </dgm:presLayoutVars>
      </dgm:prSet>
      <dgm:spPr/>
    </dgm:pt>
    <dgm:pt modelId="{67BF5B83-0D3C-4CB8-ABDE-5F68DA2D5382}" type="pres">
      <dgm:prSet presAssocID="{F23C5A0D-C9B0-45A5-973B-235B593DF1C6}" presName="spaceBetweenRectangles" presStyleCnt="0"/>
      <dgm:spPr/>
    </dgm:pt>
    <dgm:pt modelId="{FDD11D91-FE59-4A1D-A573-FC0B49F26083}" type="pres">
      <dgm:prSet presAssocID="{15472702-2507-4EAE-90A6-3B2378B29E0B}" presName="parentLin" presStyleCnt="0"/>
      <dgm:spPr/>
    </dgm:pt>
    <dgm:pt modelId="{F14E1596-641B-4355-BABB-EF2C54C50CDA}" type="pres">
      <dgm:prSet presAssocID="{15472702-2507-4EAE-90A6-3B2378B29E0B}" presName="parentLeftMargin" presStyleLbl="node1" presStyleIdx="2" presStyleCnt="5"/>
      <dgm:spPr/>
    </dgm:pt>
    <dgm:pt modelId="{89CBD6DB-5994-4057-991A-8938CAF84BF8}" type="pres">
      <dgm:prSet presAssocID="{15472702-2507-4EAE-90A6-3B2378B29E0B}" presName="parentText" presStyleLbl="node1" presStyleIdx="3" presStyleCnt="5">
        <dgm:presLayoutVars>
          <dgm:chMax val="0"/>
          <dgm:bulletEnabled val="1"/>
        </dgm:presLayoutVars>
      </dgm:prSet>
      <dgm:spPr/>
    </dgm:pt>
    <dgm:pt modelId="{F1314F5B-CAFD-424E-B7A9-F7BAEF2790C4}" type="pres">
      <dgm:prSet presAssocID="{15472702-2507-4EAE-90A6-3B2378B29E0B}" presName="negativeSpace" presStyleCnt="0"/>
      <dgm:spPr/>
    </dgm:pt>
    <dgm:pt modelId="{69535D8F-E833-4D11-9D77-808A80BBEEEB}" type="pres">
      <dgm:prSet presAssocID="{15472702-2507-4EAE-90A6-3B2378B29E0B}" presName="childText" presStyleLbl="conFgAcc1" presStyleIdx="3" presStyleCnt="5">
        <dgm:presLayoutVars>
          <dgm:bulletEnabled val="1"/>
        </dgm:presLayoutVars>
      </dgm:prSet>
      <dgm:spPr/>
    </dgm:pt>
    <dgm:pt modelId="{8CA4A1A8-572C-4E23-8614-4531943DA46F}" type="pres">
      <dgm:prSet presAssocID="{3FD8D690-5756-4357-9933-3E995F0A80A3}" presName="spaceBetweenRectangles" presStyleCnt="0"/>
      <dgm:spPr/>
    </dgm:pt>
    <dgm:pt modelId="{8D8C1C22-9C89-4DC5-B485-A3E7603B1FD1}" type="pres">
      <dgm:prSet presAssocID="{DA0F0666-0371-4222-AC66-65F13A53B7A5}" presName="parentLin" presStyleCnt="0"/>
      <dgm:spPr/>
    </dgm:pt>
    <dgm:pt modelId="{B6A84C37-92A4-45D6-873C-BBB432CA4B42}" type="pres">
      <dgm:prSet presAssocID="{DA0F0666-0371-4222-AC66-65F13A53B7A5}" presName="parentLeftMargin" presStyleLbl="node1" presStyleIdx="3" presStyleCnt="5"/>
      <dgm:spPr/>
    </dgm:pt>
    <dgm:pt modelId="{99E9B92C-7C79-4017-B6AA-EA5C1E225BD1}" type="pres">
      <dgm:prSet presAssocID="{DA0F0666-0371-4222-AC66-65F13A53B7A5}" presName="parentText" presStyleLbl="node1" presStyleIdx="4" presStyleCnt="5">
        <dgm:presLayoutVars>
          <dgm:chMax val="0"/>
          <dgm:bulletEnabled val="1"/>
        </dgm:presLayoutVars>
      </dgm:prSet>
      <dgm:spPr/>
    </dgm:pt>
    <dgm:pt modelId="{F4323216-80FE-42EE-BEC6-D225FFAC201C}" type="pres">
      <dgm:prSet presAssocID="{DA0F0666-0371-4222-AC66-65F13A53B7A5}" presName="negativeSpace" presStyleCnt="0"/>
      <dgm:spPr/>
    </dgm:pt>
    <dgm:pt modelId="{7BBA792E-0BB5-42B3-85D1-24275109E8F4}" type="pres">
      <dgm:prSet presAssocID="{DA0F0666-0371-4222-AC66-65F13A53B7A5}" presName="childText" presStyleLbl="conFgAcc1" presStyleIdx="4" presStyleCnt="5">
        <dgm:presLayoutVars>
          <dgm:bulletEnabled val="1"/>
        </dgm:presLayoutVars>
      </dgm:prSet>
      <dgm:spPr/>
    </dgm:pt>
  </dgm:ptLst>
  <dgm:cxnLst>
    <dgm:cxn modelId="{B61E1B04-944F-47C0-8F05-007DA0C569D3}" type="presOf" srcId="{15472702-2507-4EAE-90A6-3B2378B29E0B}" destId="{89CBD6DB-5994-4057-991A-8938CAF84BF8}" srcOrd="1" destOrd="0" presId="urn:microsoft.com/office/officeart/2005/8/layout/list1"/>
    <dgm:cxn modelId="{A3DF0F07-4889-48FA-99EB-8338C8894205}" type="presOf" srcId="{EA8C51D9-B1A2-4988-9D31-52543DAF6BA8}" destId="{7BBA792E-0BB5-42B3-85D1-24275109E8F4}" srcOrd="0" destOrd="0" presId="urn:microsoft.com/office/officeart/2005/8/layout/list1"/>
    <dgm:cxn modelId="{5F5A1707-0D32-412B-AF35-71EAD25F45FF}" type="presOf" srcId="{3F92B1DE-65D0-4306-9476-39B2FFB85614}" destId="{F70EE7F6-1C80-4D6E-B81B-5F1D969B80F5}" srcOrd="0" destOrd="0" presId="urn:microsoft.com/office/officeart/2005/8/layout/list1"/>
    <dgm:cxn modelId="{892D4119-2475-454D-AD84-A9AA26EC8B40}" srcId="{77C6D682-4CFD-4076-A307-36AD64F6216C}" destId="{DA0F0666-0371-4222-AC66-65F13A53B7A5}" srcOrd="4" destOrd="0" parTransId="{6C50669D-6D28-49A0-AC59-111B6B44D48F}" sibTransId="{295A71E9-AC3D-4385-A315-5E5E67911296}"/>
    <dgm:cxn modelId="{009B5619-E3D9-4CC8-9541-BBBDB7CAF26A}" srcId="{3F92B1DE-65D0-4306-9476-39B2FFB85614}" destId="{85ACDEE6-21CE-41E6-810F-3BC09AD720B6}" srcOrd="0" destOrd="0" parTransId="{9D0593AB-D5BA-45E7-A68E-C13AE3EC68F0}" sibTransId="{61A5B9A0-86B0-497C-88F4-B5D00DB09366}"/>
    <dgm:cxn modelId="{92E0E019-E9F9-44FA-A006-68507D39DC4C}" srcId="{3F92B1DE-65D0-4306-9476-39B2FFB85614}" destId="{ECFFA57E-0ED7-4C29-93EE-0E638D4217E1}" srcOrd="1" destOrd="0" parTransId="{A2589699-B675-425D-8466-3347D3CDBB23}" sibTransId="{967ABE42-2B4C-472D-83D8-52B28E3FA632}"/>
    <dgm:cxn modelId="{23192420-5C95-46B1-B04F-4CFA7332BBDD}" type="presOf" srcId="{3F92B1DE-65D0-4306-9476-39B2FFB85614}" destId="{B0DB4876-9CA0-4FA2-84FD-CF7522EA9E80}" srcOrd="1" destOrd="0" presId="urn:microsoft.com/office/officeart/2005/8/layout/list1"/>
    <dgm:cxn modelId="{8FCF4D27-9BAE-46B9-B821-E57D3A3B6375}" type="presOf" srcId="{DA0F0666-0371-4222-AC66-65F13A53B7A5}" destId="{B6A84C37-92A4-45D6-873C-BBB432CA4B42}" srcOrd="0" destOrd="0" presId="urn:microsoft.com/office/officeart/2005/8/layout/list1"/>
    <dgm:cxn modelId="{C71C665E-693B-42FC-AFE3-E672CCB8D6F9}" type="presOf" srcId="{C081C852-9ED9-460E-BAFE-87F0507B7EB0}" destId="{3D287488-A528-4898-A991-7B7FE855BB81}" srcOrd="0" destOrd="0" presId="urn:microsoft.com/office/officeart/2005/8/layout/list1"/>
    <dgm:cxn modelId="{4A224562-A659-4F8E-B379-4B37D77B5C57}" type="presOf" srcId="{55FF2A02-A52F-4ADF-9964-21BE8E05D34B}" destId="{FC542A75-3D9C-41F7-B012-31B87DFCA8A1}" srcOrd="0" destOrd="1" presId="urn:microsoft.com/office/officeart/2005/8/layout/list1"/>
    <dgm:cxn modelId="{B0E04F6E-BBF0-4250-B822-9B9CFB5ADB8A}" srcId="{77C6D682-4CFD-4076-A307-36AD64F6216C}" destId="{C081C852-9ED9-460E-BAFE-87F0507B7EB0}" srcOrd="0" destOrd="0" parTransId="{F9E6FFB5-64A3-4240-83D5-91C5B89599CC}" sibTransId="{5F789E0D-B7B3-4D41-ABAA-A0364BFE3747}"/>
    <dgm:cxn modelId="{3ED8C489-EFEA-4647-82BC-641616F42D97}" srcId="{85ACDEE6-21CE-41E6-810F-3BC09AD720B6}" destId="{55FF2A02-A52F-4ADF-9964-21BE8E05D34B}" srcOrd="0" destOrd="0" parTransId="{CC617CF0-9ED7-465C-8AF8-514AFAF87902}" sibTransId="{3DB1FCB7-48E0-4B30-B51F-029CB850A70C}"/>
    <dgm:cxn modelId="{8700D58A-DA13-4A61-9C56-21781676CD0E}" srcId="{77C6D682-4CFD-4076-A307-36AD64F6216C}" destId="{3F92B1DE-65D0-4306-9476-39B2FFB85614}" srcOrd="1" destOrd="0" parTransId="{674C7A87-A109-4449-A771-4A4A31144E27}" sibTransId="{B63C5B39-4224-474F-B304-65FFF46C5709}"/>
    <dgm:cxn modelId="{688A848D-6FCB-4019-877D-AF546426AE42}" srcId="{77C6D682-4CFD-4076-A307-36AD64F6216C}" destId="{C0AF6CB0-AEC5-4AE4-9FC2-521333FBF3E4}" srcOrd="2" destOrd="0" parTransId="{1307F0A8-7583-4FAF-BDFB-F000C370DDE5}" sibTransId="{F23C5A0D-C9B0-45A5-973B-235B593DF1C6}"/>
    <dgm:cxn modelId="{314EC298-A5AA-4239-A5ED-D685159FDF4C}" type="presOf" srcId="{85ACDEE6-21CE-41E6-810F-3BC09AD720B6}" destId="{FC542A75-3D9C-41F7-B012-31B87DFCA8A1}" srcOrd="0" destOrd="0" presId="urn:microsoft.com/office/officeart/2005/8/layout/list1"/>
    <dgm:cxn modelId="{3E5DAA9C-7121-4C8F-AA57-3F016ECBB2C5}" type="presOf" srcId="{ECFFA57E-0ED7-4C29-93EE-0E638D4217E1}" destId="{FC542A75-3D9C-41F7-B012-31B87DFCA8A1}" srcOrd="0" destOrd="2" presId="urn:microsoft.com/office/officeart/2005/8/layout/list1"/>
    <dgm:cxn modelId="{A5B569BB-6EF7-44B4-BEA0-E9E68178E768}" type="presOf" srcId="{C0AF6CB0-AEC5-4AE4-9FC2-521333FBF3E4}" destId="{17321D1E-09A3-4F71-B886-FDBFEF0C950D}" srcOrd="1" destOrd="0" presId="urn:microsoft.com/office/officeart/2005/8/layout/list1"/>
    <dgm:cxn modelId="{3AF965CC-D16E-486E-BC84-00BC2CA6506F}" type="presOf" srcId="{15472702-2507-4EAE-90A6-3B2378B29E0B}" destId="{F14E1596-641B-4355-BABB-EF2C54C50CDA}" srcOrd="0" destOrd="0" presId="urn:microsoft.com/office/officeart/2005/8/layout/list1"/>
    <dgm:cxn modelId="{C8ACAAD0-96D8-44BA-8441-56767AF7438A}" type="presOf" srcId="{C081C852-9ED9-460E-BAFE-87F0507B7EB0}" destId="{CDF0BE33-311E-423A-9082-A2FA31670B04}" srcOrd="1" destOrd="0" presId="urn:microsoft.com/office/officeart/2005/8/layout/list1"/>
    <dgm:cxn modelId="{8F69E0D1-6FC1-4FB8-8675-02C057E8F04A}" srcId="{77C6D682-4CFD-4076-A307-36AD64F6216C}" destId="{15472702-2507-4EAE-90A6-3B2378B29E0B}" srcOrd="3" destOrd="0" parTransId="{CF09D62E-9D46-4AE0-875B-BE3E9DD492C8}" sibTransId="{3FD8D690-5756-4357-9933-3E995F0A80A3}"/>
    <dgm:cxn modelId="{C441F2E0-8781-4F47-A201-92952F66F055}" srcId="{DA0F0666-0371-4222-AC66-65F13A53B7A5}" destId="{EA8C51D9-B1A2-4988-9D31-52543DAF6BA8}" srcOrd="0" destOrd="0" parTransId="{1F5A61AC-65A7-49F2-970B-FE8E330B32BA}" sibTransId="{4201D4F7-50A4-47D8-A3D8-6699EE7E1843}"/>
    <dgm:cxn modelId="{B3CC97EA-83FA-49EA-A5C5-4FBB26BF226F}" type="presOf" srcId="{DA0F0666-0371-4222-AC66-65F13A53B7A5}" destId="{99E9B92C-7C79-4017-B6AA-EA5C1E225BD1}" srcOrd="1" destOrd="0" presId="urn:microsoft.com/office/officeart/2005/8/layout/list1"/>
    <dgm:cxn modelId="{FCD8F5F4-4697-45A1-BB22-6109F322CD1E}" type="presOf" srcId="{79827F1D-606B-4302-B8FC-A846096528FD}" destId="{D391894E-4F94-4ABB-BA5C-DBC54868F628}" srcOrd="0" destOrd="0" presId="urn:microsoft.com/office/officeart/2005/8/layout/list1"/>
    <dgm:cxn modelId="{EC5BDDF5-4DBC-45C3-932C-2DCA542ACD76}" srcId="{C081C852-9ED9-460E-BAFE-87F0507B7EB0}" destId="{79827F1D-606B-4302-B8FC-A846096528FD}" srcOrd="0" destOrd="0" parTransId="{22384C49-23DE-486A-BD60-AD082501242F}" sibTransId="{AE3E17FF-83A2-4DC6-A6BC-D4B02FD73075}"/>
    <dgm:cxn modelId="{475814FC-74FE-4DA4-AB5D-418400BF09D6}" type="presOf" srcId="{77C6D682-4CFD-4076-A307-36AD64F6216C}" destId="{C900A47A-371E-4976-B811-87C762D5D159}" srcOrd="0" destOrd="0" presId="urn:microsoft.com/office/officeart/2005/8/layout/list1"/>
    <dgm:cxn modelId="{A73BDFFF-5246-40C5-942C-8058CE38B392}" type="presOf" srcId="{C0AF6CB0-AEC5-4AE4-9FC2-521333FBF3E4}" destId="{1C32CD02-2361-411D-BB89-3637F7D6FF43}" srcOrd="0" destOrd="0" presId="urn:microsoft.com/office/officeart/2005/8/layout/list1"/>
    <dgm:cxn modelId="{20C43F6C-282E-49A6-AAF6-0E64B2B17BBE}" type="presParOf" srcId="{C900A47A-371E-4976-B811-87C762D5D159}" destId="{D8266845-D2F3-49BB-8D1E-641651B4811B}" srcOrd="0" destOrd="0" presId="urn:microsoft.com/office/officeart/2005/8/layout/list1"/>
    <dgm:cxn modelId="{655D878C-7385-411F-89C0-781C2A7CDCF9}" type="presParOf" srcId="{D8266845-D2F3-49BB-8D1E-641651B4811B}" destId="{3D287488-A528-4898-A991-7B7FE855BB81}" srcOrd="0" destOrd="0" presId="urn:microsoft.com/office/officeart/2005/8/layout/list1"/>
    <dgm:cxn modelId="{4AF4580D-4DAE-444A-8780-A7C8B19A3A2D}" type="presParOf" srcId="{D8266845-D2F3-49BB-8D1E-641651B4811B}" destId="{CDF0BE33-311E-423A-9082-A2FA31670B04}" srcOrd="1" destOrd="0" presId="urn:microsoft.com/office/officeart/2005/8/layout/list1"/>
    <dgm:cxn modelId="{AF118BE1-A360-4B6D-A928-B59EF35FA965}" type="presParOf" srcId="{C900A47A-371E-4976-B811-87C762D5D159}" destId="{D23896B7-5F3F-410E-ABD6-6EACF49315F6}" srcOrd="1" destOrd="0" presId="urn:microsoft.com/office/officeart/2005/8/layout/list1"/>
    <dgm:cxn modelId="{F4D75DC1-7273-49F7-9D63-E409E04F21D8}" type="presParOf" srcId="{C900A47A-371E-4976-B811-87C762D5D159}" destId="{D391894E-4F94-4ABB-BA5C-DBC54868F628}" srcOrd="2" destOrd="0" presId="urn:microsoft.com/office/officeart/2005/8/layout/list1"/>
    <dgm:cxn modelId="{FE3A5F8F-34B4-4AAA-AC25-9994C26984C4}" type="presParOf" srcId="{C900A47A-371E-4976-B811-87C762D5D159}" destId="{C70EDA29-CDB6-401D-ACC2-2956EB1506BB}" srcOrd="3" destOrd="0" presId="urn:microsoft.com/office/officeart/2005/8/layout/list1"/>
    <dgm:cxn modelId="{5EA62144-EC72-4930-A63F-9AD98726BE02}" type="presParOf" srcId="{C900A47A-371E-4976-B811-87C762D5D159}" destId="{D865B348-2C2B-4729-BAE8-6BCED9B35384}" srcOrd="4" destOrd="0" presId="urn:microsoft.com/office/officeart/2005/8/layout/list1"/>
    <dgm:cxn modelId="{FDE55802-C94B-43F7-99C0-95498D4585D6}" type="presParOf" srcId="{D865B348-2C2B-4729-BAE8-6BCED9B35384}" destId="{F70EE7F6-1C80-4D6E-B81B-5F1D969B80F5}" srcOrd="0" destOrd="0" presId="urn:microsoft.com/office/officeart/2005/8/layout/list1"/>
    <dgm:cxn modelId="{ECAB0F5C-0965-44E3-9C76-14A2EF421D61}" type="presParOf" srcId="{D865B348-2C2B-4729-BAE8-6BCED9B35384}" destId="{B0DB4876-9CA0-4FA2-84FD-CF7522EA9E80}" srcOrd="1" destOrd="0" presId="urn:microsoft.com/office/officeart/2005/8/layout/list1"/>
    <dgm:cxn modelId="{19E6950D-F355-444D-A6D9-49C5016679A4}" type="presParOf" srcId="{C900A47A-371E-4976-B811-87C762D5D159}" destId="{7102C90E-8A91-4D1B-85F0-463582C398E3}" srcOrd="5" destOrd="0" presId="urn:microsoft.com/office/officeart/2005/8/layout/list1"/>
    <dgm:cxn modelId="{479E68D8-8560-44AD-A08D-4CCA535C2273}" type="presParOf" srcId="{C900A47A-371E-4976-B811-87C762D5D159}" destId="{FC542A75-3D9C-41F7-B012-31B87DFCA8A1}" srcOrd="6" destOrd="0" presId="urn:microsoft.com/office/officeart/2005/8/layout/list1"/>
    <dgm:cxn modelId="{B69E012F-F6A1-4B97-893C-2CC144CBFA06}" type="presParOf" srcId="{C900A47A-371E-4976-B811-87C762D5D159}" destId="{324D20A7-80E3-4102-AA63-3C75A020CEC2}" srcOrd="7" destOrd="0" presId="urn:microsoft.com/office/officeart/2005/8/layout/list1"/>
    <dgm:cxn modelId="{0FB56203-AC5A-4BA0-8941-9909029A19A9}" type="presParOf" srcId="{C900A47A-371E-4976-B811-87C762D5D159}" destId="{7BD2AE3E-676A-4725-9B10-1061B2382267}" srcOrd="8" destOrd="0" presId="urn:microsoft.com/office/officeart/2005/8/layout/list1"/>
    <dgm:cxn modelId="{E885AEC7-800C-49F5-A0F1-2C4410548E32}" type="presParOf" srcId="{7BD2AE3E-676A-4725-9B10-1061B2382267}" destId="{1C32CD02-2361-411D-BB89-3637F7D6FF43}" srcOrd="0" destOrd="0" presId="urn:microsoft.com/office/officeart/2005/8/layout/list1"/>
    <dgm:cxn modelId="{F1109C70-2DAD-45BE-9757-767E195C9A93}" type="presParOf" srcId="{7BD2AE3E-676A-4725-9B10-1061B2382267}" destId="{17321D1E-09A3-4F71-B886-FDBFEF0C950D}" srcOrd="1" destOrd="0" presId="urn:microsoft.com/office/officeart/2005/8/layout/list1"/>
    <dgm:cxn modelId="{F967AFFB-B1C5-4329-B134-265FB0330992}" type="presParOf" srcId="{C900A47A-371E-4976-B811-87C762D5D159}" destId="{09CDEEA8-E06E-40E5-ADBF-18472B258C52}" srcOrd="9" destOrd="0" presId="urn:microsoft.com/office/officeart/2005/8/layout/list1"/>
    <dgm:cxn modelId="{E07DA42C-A409-4E95-8A4F-2D637E8622C4}" type="presParOf" srcId="{C900A47A-371E-4976-B811-87C762D5D159}" destId="{7386A9F4-7FB8-40A4-8B16-3C6659627261}" srcOrd="10" destOrd="0" presId="urn:microsoft.com/office/officeart/2005/8/layout/list1"/>
    <dgm:cxn modelId="{0471DF21-B816-4476-B859-E641CCE9D3D2}" type="presParOf" srcId="{C900A47A-371E-4976-B811-87C762D5D159}" destId="{67BF5B83-0D3C-4CB8-ABDE-5F68DA2D5382}" srcOrd="11" destOrd="0" presId="urn:microsoft.com/office/officeart/2005/8/layout/list1"/>
    <dgm:cxn modelId="{9362864B-2957-490B-B83A-0D34CD2BCAAA}" type="presParOf" srcId="{C900A47A-371E-4976-B811-87C762D5D159}" destId="{FDD11D91-FE59-4A1D-A573-FC0B49F26083}" srcOrd="12" destOrd="0" presId="urn:microsoft.com/office/officeart/2005/8/layout/list1"/>
    <dgm:cxn modelId="{94857455-2EEB-41DF-AB27-1A8412334CE8}" type="presParOf" srcId="{FDD11D91-FE59-4A1D-A573-FC0B49F26083}" destId="{F14E1596-641B-4355-BABB-EF2C54C50CDA}" srcOrd="0" destOrd="0" presId="urn:microsoft.com/office/officeart/2005/8/layout/list1"/>
    <dgm:cxn modelId="{7D2CE2B6-CDFE-47B3-AC2D-CFB21B5ECC10}" type="presParOf" srcId="{FDD11D91-FE59-4A1D-A573-FC0B49F26083}" destId="{89CBD6DB-5994-4057-991A-8938CAF84BF8}" srcOrd="1" destOrd="0" presId="urn:microsoft.com/office/officeart/2005/8/layout/list1"/>
    <dgm:cxn modelId="{78C58E83-02F1-4A14-B208-2F30FAC5BB30}" type="presParOf" srcId="{C900A47A-371E-4976-B811-87C762D5D159}" destId="{F1314F5B-CAFD-424E-B7A9-F7BAEF2790C4}" srcOrd="13" destOrd="0" presId="urn:microsoft.com/office/officeart/2005/8/layout/list1"/>
    <dgm:cxn modelId="{0EEA23BB-06DF-4C31-AD1A-B54C3704FC78}" type="presParOf" srcId="{C900A47A-371E-4976-B811-87C762D5D159}" destId="{69535D8F-E833-4D11-9D77-808A80BBEEEB}" srcOrd="14" destOrd="0" presId="urn:microsoft.com/office/officeart/2005/8/layout/list1"/>
    <dgm:cxn modelId="{0EA6E544-6711-4007-AA33-0F37418EE8D9}" type="presParOf" srcId="{C900A47A-371E-4976-B811-87C762D5D159}" destId="{8CA4A1A8-572C-4E23-8614-4531943DA46F}" srcOrd="15" destOrd="0" presId="urn:microsoft.com/office/officeart/2005/8/layout/list1"/>
    <dgm:cxn modelId="{8AE8AF61-3F61-4F51-91BC-0070024683A8}" type="presParOf" srcId="{C900A47A-371E-4976-B811-87C762D5D159}" destId="{8D8C1C22-9C89-4DC5-B485-A3E7603B1FD1}" srcOrd="16" destOrd="0" presId="urn:microsoft.com/office/officeart/2005/8/layout/list1"/>
    <dgm:cxn modelId="{7747B8CA-5393-4040-AA9B-BF9B6793E30D}" type="presParOf" srcId="{8D8C1C22-9C89-4DC5-B485-A3E7603B1FD1}" destId="{B6A84C37-92A4-45D6-873C-BBB432CA4B42}" srcOrd="0" destOrd="0" presId="urn:microsoft.com/office/officeart/2005/8/layout/list1"/>
    <dgm:cxn modelId="{8BA4CF1B-6222-406F-A108-239275082CC3}" type="presParOf" srcId="{8D8C1C22-9C89-4DC5-B485-A3E7603B1FD1}" destId="{99E9B92C-7C79-4017-B6AA-EA5C1E225BD1}" srcOrd="1" destOrd="0" presId="urn:microsoft.com/office/officeart/2005/8/layout/list1"/>
    <dgm:cxn modelId="{66ED4D63-5F3B-4091-9794-F4A97DB7AD3E}" type="presParOf" srcId="{C900A47A-371E-4976-B811-87C762D5D159}" destId="{F4323216-80FE-42EE-BEC6-D225FFAC201C}" srcOrd="17" destOrd="0" presId="urn:microsoft.com/office/officeart/2005/8/layout/list1"/>
    <dgm:cxn modelId="{EF0254A8-AEB6-4181-9DCC-7535621C2B2D}" type="presParOf" srcId="{C900A47A-371E-4976-B811-87C762D5D159}" destId="{7BBA792E-0BB5-42B3-85D1-24275109E8F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14CE0D-4A79-4ED1-ABC6-E60249B9830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8999A27-550C-41A0-B501-C85D301B8902}">
      <dgm:prSet/>
      <dgm:spPr>
        <a:solidFill>
          <a:schemeClr val="accent3">
            <a:lumMod val="90000"/>
          </a:schemeClr>
        </a:solidFill>
      </dgm:spPr>
      <dgm:t>
        <a:bodyPr/>
        <a:lstStyle/>
        <a:p>
          <a:r>
            <a:rPr lang="en-US"/>
            <a:t>Current Housing Conditions</a:t>
          </a:r>
        </a:p>
      </dgm:t>
    </dgm:pt>
    <dgm:pt modelId="{82E63CDA-40E7-405B-857F-A5987D4C66B6}" type="parTrans" cxnId="{0BD0A301-7CD9-45A4-824C-15979EDFC16D}">
      <dgm:prSet/>
      <dgm:spPr/>
      <dgm:t>
        <a:bodyPr/>
        <a:lstStyle/>
        <a:p>
          <a:endParaRPr lang="en-US"/>
        </a:p>
      </dgm:t>
    </dgm:pt>
    <dgm:pt modelId="{27B856E8-727A-444A-B33A-2846AA2AE1D4}" type="sibTrans" cxnId="{0BD0A301-7CD9-45A4-824C-15979EDFC16D}">
      <dgm:prSet/>
      <dgm:spPr/>
      <dgm:t>
        <a:bodyPr/>
        <a:lstStyle/>
        <a:p>
          <a:endParaRPr lang="en-US"/>
        </a:p>
      </dgm:t>
    </dgm:pt>
    <dgm:pt modelId="{2A1BB606-0468-4C02-802D-1C1E62624801}">
      <dgm:prSet/>
      <dgm:spPr/>
      <dgm:t>
        <a:bodyPr/>
        <a:lstStyle/>
        <a:p>
          <a:r>
            <a:rPr lang="en-US"/>
            <a:t>For Owner-Occupied Home Repair Applications</a:t>
          </a:r>
        </a:p>
      </dgm:t>
    </dgm:pt>
    <dgm:pt modelId="{1D27EC4F-E17D-444B-BA78-3E56D329DCA9}" type="parTrans" cxnId="{D74A6A21-6338-438E-8010-B93D12094BDD}">
      <dgm:prSet/>
      <dgm:spPr/>
      <dgm:t>
        <a:bodyPr/>
        <a:lstStyle/>
        <a:p>
          <a:endParaRPr lang="en-US"/>
        </a:p>
      </dgm:t>
    </dgm:pt>
    <dgm:pt modelId="{65A15458-4E87-4D25-A4EE-DDB15011B3FD}" type="sibTrans" cxnId="{D74A6A21-6338-438E-8010-B93D12094BDD}">
      <dgm:prSet/>
      <dgm:spPr/>
      <dgm:t>
        <a:bodyPr/>
        <a:lstStyle/>
        <a:p>
          <a:endParaRPr lang="en-US"/>
        </a:p>
      </dgm:t>
    </dgm:pt>
    <dgm:pt modelId="{4914A3B2-70D6-499F-9AA1-CB8D75E9F2C6}">
      <dgm:prSet/>
      <dgm:spPr/>
      <dgm:t>
        <a:bodyPr/>
        <a:lstStyle/>
        <a:p>
          <a:r>
            <a:rPr lang="en-US"/>
            <a:t>Is there a need for owner-occupied home repairs in the target area?</a:t>
          </a:r>
        </a:p>
      </dgm:t>
    </dgm:pt>
    <dgm:pt modelId="{FB0E883F-3389-445F-B5B9-EE15F7D50671}" type="parTrans" cxnId="{8A5817A7-0471-44D2-B640-4F40BC7F2CA0}">
      <dgm:prSet/>
      <dgm:spPr/>
      <dgm:t>
        <a:bodyPr/>
        <a:lstStyle/>
        <a:p>
          <a:endParaRPr lang="en-US"/>
        </a:p>
      </dgm:t>
    </dgm:pt>
    <dgm:pt modelId="{58DBD233-B5B6-4DC5-8B25-8A10DBEB8A94}" type="sibTrans" cxnId="{8A5817A7-0471-44D2-B640-4F40BC7F2CA0}">
      <dgm:prSet/>
      <dgm:spPr/>
      <dgm:t>
        <a:bodyPr/>
        <a:lstStyle/>
        <a:p>
          <a:endParaRPr lang="en-US"/>
        </a:p>
      </dgm:t>
    </dgm:pt>
    <dgm:pt modelId="{C86B0D5A-EF5E-4CF6-A143-9C906C16B5AE}">
      <dgm:prSet/>
      <dgm:spPr/>
      <dgm:t>
        <a:bodyPr/>
        <a:lstStyle/>
        <a:p>
          <a:r>
            <a:rPr lang="en-US"/>
            <a:t>Include:</a:t>
          </a:r>
        </a:p>
      </dgm:t>
    </dgm:pt>
    <dgm:pt modelId="{B1968137-1AF0-441A-BDC5-A4C24AEDA7B0}" type="parTrans" cxnId="{1A1CCB3C-02C4-4DE6-8BD4-DB13D9099EA7}">
      <dgm:prSet/>
      <dgm:spPr/>
      <dgm:t>
        <a:bodyPr/>
        <a:lstStyle/>
        <a:p>
          <a:endParaRPr lang="en-US"/>
        </a:p>
      </dgm:t>
    </dgm:pt>
    <dgm:pt modelId="{0B8C2A5B-15F7-417C-933E-D43B72D6BC76}" type="sibTrans" cxnId="{1A1CCB3C-02C4-4DE6-8BD4-DB13D9099EA7}">
      <dgm:prSet/>
      <dgm:spPr/>
      <dgm:t>
        <a:bodyPr/>
        <a:lstStyle/>
        <a:p>
          <a:endParaRPr lang="en-US"/>
        </a:p>
      </dgm:t>
    </dgm:pt>
    <dgm:pt modelId="{BB9A227F-12AA-49D2-BA4B-72AE36AA10AE}">
      <dgm:prSet/>
      <dgm:spPr/>
      <dgm:t>
        <a:bodyPr/>
        <a:lstStyle/>
        <a:p>
          <a:r>
            <a:rPr lang="en-US"/>
            <a:t>Detailed Narrative of housing conditions</a:t>
          </a:r>
        </a:p>
      </dgm:t>
    </dgm:pt>
    <dgm:pt modelId="{27B15970-2B01-4783-9778-7ADFFDD15BBC}" type="parTrans" cxnId="{AEDE413F-6C2B-46BA-8CEF-88D5814D435B}">
      <dgm:prSet/>
      <dgm:spPr/>
      <dgm:t>
        <a:bodyPr/>
        <a:lstStyle/>
        <a:p>
          <a:endParaRPr lang="en-US"/>
        </a:p>
      </dgm:t>
    </dgm:pt>
    <dgm:pt modelId="{57FBD92F-0984-44F0-BBA9-05F1B34DC624}" type="sibTrans" cxnId="{AEDE413F-6C2B-46BA-8CEF-88D5814D435B}">
      <dgm:prSet/>
      <dgm:spPr/>
      <dgm:t>
        <a:bodyPr/>
        <a:lstStyle/>
        <a:p>
          <a:endParaRPr lang="en-US"/>
        </a:p>
      </dgm:t>
    </dgm:pt>
    <dgm:pt modelId="{C6C57804-EB34-45CB-BA98-66A8D1E8E0F3}">
      <dgm:prSet/>
      <dgm:spPr/>
      <dgm:t>
        <a:bodyPr/>
        <a:lstStyle/>
        <a:p>
          <a:r>
            <a:rPr lang="en-US"/>
            <a:t>Photos of multiple representative houses</a:t>
          </a:r>
        </a:p>
      </dgm:t>
    </dgm:pt>
    <dgm:pt modelId="{83F215ED-C16E-42B6-8E45-093AEF14C913}" type="parTrans" cxnId="{D310DE30-9C3E-42AC-9202-52746A1DA46B}">
      <dgm:prSet/>
      <dgm:spPr/>
      <dgm:t>
        <a:bodyPr/>
        <a:lstStyle/>
        <a:p>
          <a:endParaRPr lang="en-US"/>
        </a:p>
      </dgm:t>
    </dgm:pt>
    <dgm:pt modelId="{AECE71DB-8C4C-4C94-862B-B41D9441A8DC}" type="sibTrans" cxnId="{D310DE30-9C3E-42AC-9202-52746A1DA46B}">
      <dgm:prSet/>
      <dgm:spPr/>
      <dgm:t>
        <a:bodyPr/>
        <a:lstStyle/>
        <a:p>
          <a:endParaRPr lang="en-US"/>
        </a:p>
      </dgm:t>
    </dgm:pt>
    <dgm:pt modelId="{8C5EA477-115D-41AC-9B78-B6BBD08AC1E8}" type="pres">
      <dgm:prSet presAssocID="{4814CE0D-4A79-4ED1-ABC6-E60249B98304}" presName="linear" presStyleCnt="0">
        <dgm:presLayoutVars>
          <dgm:animLvl val="lvl"/>
          <dgm:resizeHandles val="exact"/>
        </dgm:presLayoutVars>
      </dgm:prSet>
      <dgm:spPr/>
    </dgm:pt>
    <dgm:pt modelId="{2C16627C-7F88-4512-ADCB-AF67570832B1}" type="pres">
      <dgm:prSet presAssocID="{58999A27-550C-41A0-B501-C85D301B8902}" presName="parentText" presStyleLbl="node1" presStyleIdx="0" presStyleCnt="3">
        <dgm:presLayoutVars>
          <dgm:chMax val="0"/>
          <dgm:bulletEnabled val="1"/>
        </dgm:presLayoutVars>
      </dgm:prSet>
      <dgm:spPr/>
    </dgm:pt>
    <dgm:pt modelId="{4D71C84A-EEA6-40F2-A901-281B25FA3472}" type="pres">
      <dgm:prSet presAssocID="{27B856E8-727A-444A-B33A-2846AA2AE1D4}" presName="spacer" presStyleCnt="0"/>
      <dgm:spPr/>
    </dgm:pt>
    <dgm:pt modelId="{1983893B-3AB0-421A-AD74-D6148D8DEEC4}" type="pres">
      <dgm:prSet presAssocID="{2A1BB606-0468-4C02-802D-1C1E62624801}" presName="parentText" presStyleLbl="node1" presStyleIdx="1" presStyleCnt="3">
        <dgm:presLayoutVars>
          <dgm:chMax val="0"/>
          <dgm:bulletEnabled val="1"/>
        </dgm:presLayoutVars>
      </dgm:prSet>
      <dgm:spPr/>
    </dgm:pt>
    <dgm:pt modelId="{C2FE7501-51D5-4221-8F95-C17782CE23FC}" type="pres">
      <dgm:prSet presAssocID="{2A1BB606-0468-4C02-802D-1C1E62624801}" presName="childText" presStyleLbl="revTx" presStyleIdx="0" presStyleCnt="2">
        <dgm:presLayoutVars>
          <dgm:bulletEnabled val="1"/>
        </dgm:presLayoutVars>
      </dgm:prSet>
      <dgm:spPr/>
    </dgm:pt>
    <dgm:pt modelId="{993F2609-069B-49F3-81CE-FC0E14C3F7DF}" type="pres">
      <dgm:prSet presAssocID="{C86B0D5A-EF5E-4CF6-A143-9C906C16B5AE}" presName="parentText" presStyleLbl="node1" presStyleIdx="2" presStyleCnt="3">
        <dgm:presLayoutVars>
          <dgm:chMax val="0"/>
          <dgm:bulletEnabled val="1"/>
        </dgm:presLayoutVars>
      </dgm:prSet>
      <dgm:spPr/>
    </dgm:pt>
    <dgm:pt modelId="{1938D9A8-2784-4226-A3C2-6AAB129405B4}" type="pres">
      <dgm:prSet presAssocID="{C86B0D5A-EF5E-4CF6-A143-9C906C16B5AE}" presName="childText" presStyleLbl="revTx" presStyleIdx="1" presStyleCnt="2">
        <dgm:presLayoutVars>
          <dgm:bulletEnabled val="1"/>
        </dgm:presLayoutVars>
      </dgm:prSet>
      <dgm:spPr/>
    </dgm:pt>
  </dgm:ptLst>
  <dgm:cxnLst>
    <dgm:cxn modelId="{0BD0A301-7CD9-45A4-824C-15979EDFC16D}" srcId="{4814CE0D-4A79-4ED1-ABC6-E60249B98304}" destId="{58999A27-550C-41A0-B501-C85D301B8902}" srcOrd="0" destOrd="0" parTransId="{82E63CDA-40E7-405B-857F-A5987D4C66B6}" sibTransId="{27B856E8-727A-444A-B33A-2846AA2AE1D4}"/>
    <dgm:cxn modelId="{CA6A860D-3483-448D-A09B-E7A6C041A39D}" type="presOf" srcId="{4814CE0D-4A79-4ED1-ABC6-E60249B98304}" destId="{8C5EA477-115D-41AC-9B78-B6BBD08AC1E8}" srcOrd="0" destOrd="0" presId="urn:microsoft.com/office/officeart/2005/8/layout/vList2"/>
    <dgm:cxn modelId="{D74A6A21-6338-438E-8010-B93D12094BDD}" srcId="{4814CE0D-4A79-4ED1-ABC6-E60249B98304}" destId="{2A1BB606-0468-4C02-802D-1C1E62624801}" srcOrd="1" destOrd="0" parTransId="{1D27EC4F-E17D-444B-BA78-3E56D329DCA9}" sibTransId="{65A15458-4E87-4D25-A4EE-DDB15011B3FD}"/>
    <dgm:cxn modelId="{D310DE30-9C3E-42AC-9202-52746A1DA46B}" srcId="{C86B0D5A-EF5E-4CF6-A143-9C906C16B5AE}" destId="{C6C57804-EB34-45CB-BA98-66A8D1E8E0F3}" srcOrd="1" destOrd="0" parTransId="{83F215ED-C16E-42B6-8E45-093AEF14C913}" sibTransId="{AECE71DB-8C4C-4C94-862B-B41D9441A8DC}"/>
    <dgm:cxn modelId="{0D589C3B-B6DD-49BD-A96B-BBD4620381DC}" type="presOf" srcId="{4914A3B2-70D6-499F-9AA1-CB8D75E9F2C6}" destId="{C2FE7501-51D5-4221-8F95-C17782CE23FC}" srcOrd="0" destOrd="0" presId="urn:microsoft.com/office/officeart/2005/8/layout/vList2"/>
    <dgm:cxn modelId="{1A1CCB3C-02C4-4DE6-8BD4-DB13D9099EA7}" srcId="{4814CE0D-4A79-4ED1-ABC6-E60249B98304}" destId="{C86B0D5A-EF5E-4CF6-A143-9C906C16B5AE}" srcOrd="2" destOrd="0" parTransId="{B1968137-1AF0-441A-BDC5-A4C24AEDA7B0}" sibTransId="{0B8C2A5B-15F7-417C-933E-D43B72D6BC76}"/>
    <dgm:cxn modelId="{AEDE413F-6C2B-46BA-8CEF-88D5814D435B}" srcId="{C86B0D5A-EF5E-4CF6-A143-9C906C16B5AE}" destId="{BB9A227F-12AA-49D2-BA4B-72AE36AA10AE}" srcOrd="0" destOrd="0" parTransId="{27B15970-2B01-4783-9778-7ADFFDD15BBC}" sibTransId="{57FBD92F-0984-44F0-BBA9-05F1B34DC624}"/>
    <dgm:cxn modelId="{B50A8883-67E4-44C0-A525-CF780E81557B}" type="presOf" srcId="{C6C57804-EB34-45CB-BA98-66A8D1E8E0F3}" destId="{1938D9A8-2784-4226-A3C2-6AAB129405B4}" srcOrd="0" destOrd="1" presId="urn:microsoft.com/office/officeart/2005/8/layout/vList2"/>
    <dgm:cxn modelId="{93E53786-096F-4B35-B443-9204F79246E6}" type="presOf" srcId="{BB9A227F-12AA-49D2-BA4B-72AE36AA10AE}" destId="{1938D9A8-2784-4226-A3C2-6AAB129405B4}" srcOrd="0" destOrd="0" presId="urn:microsoft.com/office/officeart/2005/8/layout/vList2"/>
    <dgm:cxn modelId="{B0132D8A-510A-4E3F-BAFC-DC07FC55A2F9}" type="presOf" srcId="{C86B0D5A-EF5E-4CF6-A143-9C906C16B5AE}" destId="{993F2609-069B-49F3-81CE-FC0E14C3F7DF}" srcOrd="0" destOrd="0" presId="urn:microsoft.com/office/officeart/2005/8/layout/vList2"/>
    <dgm:cxn modelId="{72E77793-F4FF-4659-B521-A6BBB426C86C}" type="presOf" srcId="{2A1BB606-0468-4C02-802D-1C1E62624801}" destId="{1983893B-3AB0-421A-AD74-D6148D8DEEC4}" srcOrd="0" destOrd="0" presId="urn:microsoft.com/office/officeart/2005/8/layout/vList2"/>
    <dgm:cxn modelId="{8A5817A7-0471-44D2-B640-4F40BC7F2CA0}" srcId="{2A1BB606-0468-4C02-802D-1C1E62624801}" destId="{4914A3B2-70D6-499F-9AA1-CB8D75E9F2C6}" srcOrd="0" destOrd="0" parTransId="{FB0E883F-3389-445F-B5B9-EE15F7D50671}" sibTransId="{58DBD233-B5B6-4DC5-8B25-8A10DBEB8A94}"/>
    <dgm:cxn modelId="{7B748EB0-A635-44AE-BB43-00FDCF0598A2}" type="presOf" srcId="{58999A27-550C-41A0-B501-C85D301B8902}" destId="{2C16627C-7F88-4512-ADCB-AF67570832B1}" srcOrd="0" destOrd="0" presId="urn:microsoft.com/office/officeart/2005/8/layout/vList2"/>
    <dgm:cxn modelId="{384E1566-C6A2-4051-B34B-3A7C965ECA17}" type="presParOf" srcId="{8C5EA477-115D-41AC-9B78-B6BBD08AC1E8}" destId="{2C16627C-7F88-4512-ADCB-AF67570832B1}" srcOrd="0" destOrd="0" presId="urn:microsoft.com/office/officeart/2005/8/layout/vList2"/>
    <dgm:cxn modelId="{CD30E5F8-3A34-4909-BA2F-15BC4B5A7D73}" type="presParOf" srcId="{8C5EA477-115D-41AC-9B78-B6BBD08AC1E8}" destId="{4D71C84A-EEA6-40F2-A901-281B25FA3472}" srcOrd="1" destOrd="0" presId="urn:microsoft.com/office/officeart/2005/8/layout/vList2"/>
    <dgm:cxn modelId="{D453C6DF-83EA-4D40-A567-5797E5911221}" type="presParOf" srcId="{8C5EA477-115D-41AC-9B78-B6BBD08AC1E8}" destId="{1983893B-3AB0-421A-AD74-D6148D8DEEC4}" srcOrd="2" destOrd="0" presId="urn:microsoft.com/office/officeart/2005/8/layout/vList2"/>
    <dgm:cxn modelId="{D7427E39-0818-4DC0-9C5C-E13F7B4BFE5F}" type="presParOf" srcId="{8C5EA477-115D-41AC-9B78-B6BBD08AC1E8}" destId="{C2FE7501-51D5-4221-8F95-C17782CE23FC}" srcOrd="3" destOrd="0" presId="urn:microsoft.com/office/officeart/2005/8/layout/vList2"/>
    <dgm:cxn modelId="{653EBFCE-DC81-4E49-8D5C-C287B048F10F}" type="presParOf" srcId="{8C5EA477-115D-41AC-9B78-B6BBD08AC1E8}" destId="{993F2609-069B-49F3-81CE-FC0E14C3F7DF}" srcOrd="4" destOrd="0" presId="urn:microsoft.com/office/officeart/2005/8/layout/vList2"/>
    <dgm:cxn modelId="{A293F9A6-FAD0-426A-A021-F133570EDA8B}" type="presParOf" srcId="{8C5EA477-115D-41AC-9B78-B6BBD08AC1E8}" destId="{1938D9A8-2784-4226-A3C2-6AAB129405B4}"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C44FA-17AB-4BDE-9464-55B9C25D1835}">
      <dsp:nvSpPr>
        <dsp:cNvPr id="0" name=""/>
        <dsp:cNvSpPr/>
      </dsp:nvSpPr>
      <dsp:spPr>
        <a:xfrm>
          <a:off x="0" y="29519"/>
          <a:ext cx="5122926" cy="1274130"/>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Funded with Federal HOME dollars from HUD</a:t>
          </a:r>
        </a:p>
      </dsp:txBody>
      <dsp:txXfrm>
        <a:off x="62198" y="91717"/>
        <a:ext cx="4998530" cy="1149734"/>
      </dsp:txXfrm>
    </dsp:sp>
    <dsp:sp modelId="{CA01F683-2A18-4603-A774-38A723C4E11D}">
      <dsp:nvSpPr>
        <dsp:cNvPr id="0" name=""/>
        <dsp:cNvSpPr/>
      </dsp:nvSpPr>
      <dsp:spPr>
        <a:xfrm>
          <a:off x="0" y="1398690"/>
          <a:ext cx="5122926" cy="1274130"/>
        </a:xfrm>
        <a:prstGeom prst="roundRect">
          <a:avLst/>
        </a:prstGeom>
        <a:solidFill>
          <a:schemeClr val="accent5">
            <a:hueOff val="-264003"/>
            <a:satOff val="8450"/>
            <a:lumOff val="-236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Not a direct beneficiary program</a:t>
          </a:r>
        </a:p>
      </dsp:txBody>
      <dsp:txXfrm>
        <a:off x="62198" y="1460888"/>
        <a:ext cx="4998530" cy="1149734"/>
      </dsp:txXfrm>
    </dsp:sp>
    <dsp:sp modelId="{A38E6479-3ADB-4B6B-A946-AA7A455F669D}">
      <dsp:nvSpPr>
        <dsp:cNvPr id="0" name=""/>
        <dsp:cNvSpPr/>
      </dsp:nvSpPr>
      <dsp:spPr>
        <a:xfrm>
          <a:off x="0" y="2767860"/>
          <a:ext cx="5122926" cy="1274130"/>
        </a:xfrm>
        <a:prstGeom prst="roundRect">
          <a:avLst/>
        </a:prstGeom>
        <a:solidFill>
          <a:schemeClr val="accent5">
            <a:hueOff val="-528005"/>
            <a:satOff val="16899"/>
            <a:lumOff val="-473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Average 10-15 grants awards per year</a:t>
          </a:r>
        </a:p>
      </dsp:txBody>
      <dsp:txXfrm>
        <a:off x="62198" y="2830058"/>
        <a:ext cx="4998530" cy="1149734"/>
      </dsp:txXfrm>
    </dsp:sp>
    <dsp:sp modelId="{5B6264F3-1CBE-4349-AB50-93B5E59EE9F1}">
      <dsp:nvSpPr>
        <dsp:cNvPr id="0" name=""/>
        <dsp:cNvSpPr/>
      </dsp:nvSpPr>
      <dsp:spPr>
        <a:xfrm>
          <a:off x="0" y="4137030"/>
          <a:ext cx="5122926" cy="1274130"/>
        </a:xfrm>
        <a:prstGeom prst="roundRect">
          <a:avLst/>
        </a:prstGeom>
        <a:solidFill>
          <a:schemeClr val="accent5">
            <a:hueOff val="-792008"/>
            <a:satOff val="25349"/>
            <a:lumOff val="-7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Awards an annual allocation statewide</a:t>
          </a:r>
        </a:p>
      </dsp:txBody>
      <dsp:txXfrm>
        <a:off x="62198" y="4199228"/>
        <a:ext cx="4998530" cy="11497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9DF3D-6C45-431A-BD34-27253C6BF319}">
      <dsp:nvSpPr>
        <dsp:cNvPr id="0" name=""/>
        <dsp:cNvSpPr/>
      </dsp:nvSpPr>
      <dsp:spPr>
        <a:xfrm>
          <a:off x="0" y="42001"/>
          <a:ext cx="4683949" cy="733590"/>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Real Estate Market Analysis</a:t>
          </a:r>
          <a:br>
            <a:rPr lang="en-US" sz="1900" kern="1200"/>
          </a:br>
          <a:endParaRPr lang="en-US" sz="1900" kern="1200"/>
        </a:p>
      </dsp:txBody>
      <dsp:txXfrm>
        <a:off x="35811" y="77812"/>
        <a:ext cx="4612327" cy="661968"/>
      </dsp:txXfrm>
    </dsp:sp>
    <dsp:sp modelId="{6F9E1F45-5328-447B-86B4-FAF654E4D39A}">
      <dsp:nvSpPr>
        <dsp:cNvPr id="0" name=""/>
        <dsp:cNvSpPr/>
      </dsp:nvSpPr>
      <dsp:spPr>
        <a:xfrm>
          <a:off x="0" y="830311"/>
          <a:ext cx="4683949" cy="733590"/>
        </a:xfrm>
        <a:prstGeom prst="roundRect">
          <a:avLst/>
        </a:prstGeom>
        <a:solidFill>
          <a:schemeClr val="accent5">
            <a:hueOff val="-158402"/>
            <a:satOff val="5070"/>
            <a:lumOff val="-14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For New Construction of Single-Family Homes Applications</a:t>
          </a:r>
        </a:p>
      </dsp:txBody>
      <dsp:txXfrm>
        <a:off x="35811" y="866122"/>
        <a:ext cx="4612327" cy="661968"/>
      </dsp:txXfrm>
    </dsp:sp>
    <dsp:sp modelId="{D4EF799E-06AF-43E8-AD50-2E40EC379E2D}">
      <dsp:nvSpPr>
        <dsp:cNvPr id="0" name=""/>
        <dsp:cNvSpPr/>
      </dsp:nvSpPr>
      <dsp:spPr>
        <a:xfrm>
          <a:off x="0" y="1563901"/>
          <a:ext cx="4683949" cy="88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1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Should the State invest in creating single-family affordable housing in your target area?</a:t>
          </a:r>
        </a:p>
        <a:p>
          <a:pPr marL="228600" lvl="2" indent="-114300" algn="l" defTabSz="666750">
            <a:lnSpc>
              <a:spcPct val="90000"/>
            </a:lnSpc>
            <a:spcBef>
              <a:spcPct val="0"/>
            </a:spcBef>
            <a:spcAft>
              <a:spcPct val="20000"/>
            </a:spcAft>
            <a:buChar char="•"/>
          </a:pPr>
          <a:r>
            <a:rPr lang="en-US" sz="1500" kern="1200"/>
            <a:t>Is there a market for new construction in your targeted area?</a:t>
          </a:r>
        </a:p>
      </dsp:txBody>
      <dsp:txXfrm>
        <a:off x="0" y="1563901"/>
        <a:ext cx="4683949" cy="884924"/>
      </dsp:txXfrm>
    </dsp:sp>
    <dsp:sp modelId="{1CC38DF4-E02B-4A36-AD23-5043E50900D6}">
      <dsp:nvSpPr>
        <dsp:cNvPr id="0" name=""/>
        <dsp:cNvSpPr/>
      </dsp:nvSpPr>
      <dsp:spPr>
        <a:xfrm>
          <a:off x="0" y="2448826"/>
          <a:ext cx="4683949" cy="733590"/>
        </a:xfrm>
        <a:prstGeom prst="roundRect">
          <a:avLst/>
        </a:prstGeom>
        <a:solidFill>
          <a:schemeClr val="accent5">
            <a:hueOff val="-316803"/>
            <a:satOff val="10140"/>
            <a:lumOff val="-28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Use the CHIP Map tool</a:t>
          </a:r>
        </a:p>
      </dsp:txBody>
      <dsp:txXfrm>
        <a:off x="35811" y="2484637"/>
        <a:ext cx="4612327" cy="661968"/>
      </dsp:txXfrm>
    </dsp:sp>
    <dsp:sp modelId="{00F5F2EE-715C-448C-A7CA-506919425EAC}">
      <dsp:nvSpPr>
        <dsp:cNvPr id="0" name=""/>
        <dsp:cNvSpPr/>
      </dsp:nvSpPr>
      <dsp:spPr>
        <a:xfrm>
          <a:off x="0" y="3237136"/>
          <a:ext cx="4683949" cy="733590"/>
        </a:xfrm>
        <a:prstGeom prst="roundRect">
          <a:avLst/>
        </a:prstGeom>
        <a:solidFill>
          <a:schemeClr val="accent5">
            <a:hueOff val="-475205"/>
            <a:satOff val="15209"/>
            <a:lumOff val="-42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Current housing stock doesn’t meet demand</a:t>
          </a:r>
        </a:p>
      </dsp:txBody>
      <dsp:txXfrm>
        <a:off x="35811" y="3272947"/>
        <a:ext cx="4612327" cy="661968"/>
      </dsp:txXfrm>
    </dsp:sp>
    <dsp:sp modelId="{77808F5A-E032-4A95-94B6-235CBF350D94}">
      <dsp:nvSpPr>
        <dsp:cNvPr id="0" name=""/>
        <dsp:cNvSpPr/>
      </dsp:nvSpPr>
      <dsp:spPr>
        <a:xfrm>
          <a:off x="0" y="4025446"/>
          <a:ext cx="4683949" cy="733590"/>
        </a:xfrm>
        <a:prstGeom prst="roundRect">
          <a:avLst/>
        </a:prstGeom>
        <a:solidFill>
          <a:schemeClr val="accent5">
            <a:hueOff val="-633606"/>
            <a:satOff val="20279"/>
            <a:lumOff val="-56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Median home value unaffordable </a:t>
          </a:r>
        </a:p>
      </dsp:txBody>
      <dsp:txXfrm>
        <a:off x="35811" y="4061257"/>
        <a:ext cx="4612327" cy="661968"/>
      </dsp:txXfrm>
    </dsp:sp>
    <dsp:sp modelId="{1D2D02F1-A6DE-4FE2-AA25-237333EDE01C}">
      <dsp:nvSpPr>
        <dsp:cNvPr id="0" name=""/>
        <dsp:cNvSpPr/>
      </dsp:nvSpPr>
      <dsp:spPr>
        <a:xfrm>
          <a:off x="0" y="4813756"/>
          <a:ext cx="4683949" cy="733590"/>
        </a:xfrm>
        <a:prstGeom prst="roundRect">
          <a:avLst/>
        </a:prstGeom>
        <a:solidFill>
          <a:schemeClr val="accent5">
            <a:hueOff val="-792008"/>
            <a:satOff val="25349"/>
            <a:lumOff val="-7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Quality neighborhood amenities narrative</a:t>
          </a:r>
        </a:p>
      </dsp:txBody>
      <dsp:txXfrm>
        <a:off x="35811" y="4849567"/>
        <a:ext cx="4612327" cy="6619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45331-0E61-4A5C-87D7-A9924A2B5CF4}">
      <dsp:nvSpPr>
        <dsp:cNvPr id="0" name=""/>
        <dsp:cNvSpPr/>
      </dsp:nvSpPr>
      <dsp:spPr>
        <a:xfrm rot="5400000">
          <a:off x="-922288" y="1794481"/>
          <a:ext cx="1958102" cy="10967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461A5F-712C-4076-BE5D-5A008AE4F29E}">
      <dsp:nvSpPr>
        <dsp:cNvPr id="0" name=""/>
        <dsp:cNvSpPr/>
      </dsp:nvSpPr>
      <dsp:spPr>
        <a:xfrm>
          <a:off x="1925" y="2828369"/>
          <a:ext cx="1370930" cy="652700"/>
        </a:xfrm>
        <a:prstGeom prst="homePlate">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Feb.–Mar.</a:t>
          </a:r>
        </a:p>
      </dsp:txBody>
      <dsp:txXfrm>
        <a:off x="1925" y="2828369"/>
        <a:ext cx="1289343" cy="652700"/>
      </dsp:txXfrm>
    </dsp:sp>
    <dsp:sp modelId="{004F263E-E4EA-4B1E-910F-83A2EF8BBC84}">
      <dsp:nvSpPr>
        <dsp:cNvPr id="0" name=""/>
        <dsp:cNvSpPr/>
      </dsp:nvSpPr>
      <dsp:spPr>
        <a:xfrm>
          <a:off x="111599" y="936072"/>
          <a:ext cx="1113195" cy="182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Scoring</a:t>
          </a:r>
        </a:p>
      </dsp:txBody>
      <dsp:txXfrm>
        <a:off x="111599" y="936072"/>
        <a:ext cx="1113195" cy="1826492"/>
      </dsp:txXfrm>
    </dsp:sp>
    <dsp:sp modelId="{401DA695-4B65-403A-8EC1-60BB85B6D41D}">
      <dsp:nvSpPr>
        <dsp:cNvPr id="0" name=""/>
        <dsp:cNvSpPr/>
      </dsp:nvSpPr>
      <dsp:spPr>
        <a:xfrm rot="5400000">
          <a:off x="380095" y="1794481"/>
          <a:ext cx="1958102" cy="10967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70CBC-E6AA-41E9-9E46-704259D012D7}">
      <dsp:nvSpPr>
        <dsp:cNvPr id="0" name=""/>
        <dsp:cNvSpPr/>
      </dsp:nvSpPr>
      <dsp:spPr>
        <a:xfrm>
          <a:off x="1304309" y="2828369"/>
          <a:ext cx="1370930" cy="652700"/>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Mar.–Apr.</a:t>
          </a:r>
        </a:p>
      </dsp:txBody>
      <dsp:txXfrm>
        <a:off x="1467484" y="2828369"/>
        <a:ext cx="1044580" cy="652700"/>
      </dsp:txXfrm>
    </dsp:sp>
    <dsp:sp modelId="{855F4461-B625-4B06-9A0D-059EB74483DB}">
      <dsp:nvSpPr>
        <dsp:cNvPr id="0" name=""/>
        <dsp:cNvSpPr/>
      </dsp:nvSpPr>
      <dsp:spPr>
        <a:xfrm>
          <a:off x="1413983" y="936072"/>
          <a:ext cx="1113195" cy="182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Award in March- early April</a:t>
          </a:r>
        </a:p>
      </dsp:txBody>
      <dsp:txXfrm>
        <a:off x="1413983" y="936072"/>
        <a:ext cx="1113195" cy="1826492"/>
      </dsp:txXfrm>
    </dsp:sp>
    <dsp:sp modelId="{2D63515D-5355-44D2-BC63-A9BDA91CE3F6}">
      <dsp:nvSpPr>
        <dsp:cNvPr id="0" name=""/>
        <dsp:cNvSpPr/>
      </dsp:nvSpPr>
      <dsp:spPr>
        <a:xfrm rot="5400000">
          <a:off x="1682479" y="1794481"/>
          <a:ext cx="1958102" cy="10967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AB96AA-E744-41E9-8C29-017170854D7B}">
      <dsp:nvSpPr>
        <dsp:cNvPr id="0" name=""/>
        <dsp:cNvSpPr/>
      </dsp:nvSpPr>
      <dsp:spPr>
        <a:xfrm>
          <a:off x="2606692" y="2828369"/>
          <a:ext cx="1370930" cy="652700"/>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Apr.–July</a:t>
          </a:r>
        </a:p>
      </dsp:txBody>
      <dsp:txXfrm>
        <a:off x="2769867" y="2828369"/>
        <a:ext cx="1044580" cy="652700"/>
      </dsp:txXfrm>
    </dsp:sp>
    <dsp:sp modelId="{9AB3E288-A78F-40B8-B704-1EA6CE8AF0D2}">
      <dsp:nvSpPr>
        <dsp:cNvPr id="0" name=""/>
        <dsp:cNvSpPr/>
      </dsp:nvSpPr>
      <dsp:spPr>
        <a:xfrm>
          <a:off x="2716367" y="936072"/>
          <a:ext cx="1113195" cy="182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Contracting phase April-July</a:t>
          </a:r>
        </a:p>
      </dsp:txBody>
      <dsp:txXfrm>
        <a:off x="2716367" y="936072"/>
        <a:ext cx="1113195" cy="1826492"/>
      </dsp:txXfrm>
    </dsp:sp>
    <dsp:sp modelId="{30EA0009-56F0-456D-853F-A7311DA1F89C}">
      <dsp:nvSpPr>
        <dsp:cNvPr id="0" name=""/>
        <dsp:cNvSpPr/>
      </dsp:nvSpPr>
      <dsp:spPr>
        <a:xfrm rot="5400000">
          <a:off x="2984862" y="1794481"/>
          <a:ext cx="1958102" cy="10967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62D43A-5580-43FB-8AF0-CBE3D80405F5}">
      <dsp:nvSpPr>
        <dsp:cNvPr id="0" name=""/>
        <dsp:cNvSpPr/>
      </dsp:nvSpPr>
      <dsp:spPr>
        <a:xfrm>
          <a:off x="3909076" y="2828369"/>
          <a:ext cx="1370930" cy="652700"/>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June–Aug.</a:t>
          </a:r>
        </a:p>
      </dsp:txBody>
      <dsp:txXfrm>
        <a:off x="4072251" y="2828369"/>
        <a:ext cx="1044580" cy="652700"/>
      </dsp:txXfrm>
    </dsp:sp>
    <dsp:sp modelId="{D6E9A157-EDC2-4959-8704-AF4FCB79FF68}">
      <dsp:nvSpPr>
        <dsp:cNvPr id="0" name=""/>
        <dsp:cNvSpPr/>
      </dsp:nvSpPr>
      <dsp:spPr>
        <a:xfrm>
          <a:off x="4018751" y="936072"/>
          <a:ext cx="1113195" cy="182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Awardee training in last quarter</a:t>
          </a:r>
        </a:p>
      </dsp:txBody>
      <dsp:txXfrm>
        <a:off x="4018751" y="936072"/>
        <a:ext cx="1113195" cy="1826492"/>
      </dsp:txXfrm>
    </dsp:sp>
    <dsp:sp modelId="{1864213B-18A4-45B4-B891-1C22A24EBB77}">
      <dsp:nvSpPr>
        <dsp:cNvPr id="0" name=""/>
        <dsp:cNvSpPr/>
      </dsp:nvSpPr>
      <dsp:spPr>
        <a:xfrm rot="5400000">
          <a:off x="4287246" y="1794481"/>
          <a:ext cx="1958102" cy="10967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A3FADC-655D-4BDE-BC13-D6450CA1205C}">
      <dsp:nvSpPr>
        <dsp:cNvPr id="0" name=""/>
        <dsp:cNvSpPr/>
      </dsp:nvSpPr>
      <dsp:spPr>
        <a:xfrm>
          <a:off x="5211460" y="2828369"/>
          <a:ext cx="1370930" cy="652700"/>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1 Sep.</a:t>
          </a:r>
        </a:p>
      </dsp:txBody>
      <dsp:txXfrm>
        <a:off x="5374635" y="2828369"/>
        <a:ext cx="1044580" cy="652700"/>
      </dsp:txXfrm>
    </dsp:sp>
    <dsp:sp modelId="{98CFEBDB-28A1-4E49-A5A3-D60CDFDB64D0}">
      <dsp:nvSpPr>
        <dsp:cNvPr id="0" name=""/>
        <dsp:cNvSpPr/>
      </dsp:nvSpPr>
      <dsp:spPr>
        <a:xfrm>
          <a:off x="5321134" y="936072"/>
          <a:ext cx="1113195" cy="182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Grant activities start September1</a:t>
          </a:r>
        </a:p>
      </dsp:txBody>
      <dsp:txXfrm>
        <a:off x="5321134" y="936072"/>
        <a:ext cx="1113195" cy="1826492"/>
      </dsp:txXfrm>
    </dsp:sp>
    <dsp:sp modelId="{52BE8E71-3B63-4FAB-89FD-F45E32D977C0}">
      <dsp:nvSpPr>
        <dsp:cNvPr id="0" name=""/>
        <dsp:cNvSpPr/>
      </dsp:nvSpPr>
      <dsp:spPr>
        <a:xfrm rot="5400000">
          <a:off x="5589630" y="1794481"/>
          <a:ext cx="1958102" cy="10967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8C7CD0-30A4-4B73-A6BA-AECC3DCD044D}">
      <dsp:nvSpPr>
        <dsp:cNvPr id="0" name=""/>
        <dsp:cNvSpPr/>
      </dsp:nvSpPr>
      <dsp:spPr>
        <a:xfrm>
          <a:off x="6513844" y="2828369"/>
          <a:ext cx="1370930" cy="652700"/>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1 Sep. 2025 – 31 July 2028</a:t>
          </a:r>
        </a:p>
      </dsp:txBody>
      <dsp:txXfrm>
        <a:off x="6677019" y="2828369"/>
        <a:ext cx="1044580" cy="652700"/>
      </dsp:txXfrm>
    </dsp:sp>
    <dsp:sp modelId="{0A53D6E6-EEEF-4721-AFCF-19D34E394164}">
      <dsp:nvSpPr>
        <dsp:cNvPr id="0" name=""/>
        <dsp:cNvSpPr/>
      </dsp:nvSpPr>
      <dsp:spPr>
        <a:xfrm>
          <a:off x="6623518" y="936072"/>
          <a:ext cx="1113195" cy="151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3-year program</a:t>
          </a:r>
        </a:p>
      </dsp:txBody>
      <dsp:txXfrm>
        <a:off x="6623518" y="936072"/>
        <a:ext cx="1113195" cy="15137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AB606-B973-4E2B-952B-69F56860994D}">
      <dsp:nvSpPr>
        <dsp:cNvPr id="0" name=""/>
        <dsp:cNvSpPr/>
      </dsp:nvSpPr>
      <dsp:spPr>
        <a:xfrm>
          <a:off x="0" y="0"/>
          <a:ext cx="3733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86DB6-D82C-457C-8B73-27C382AC72C7}">
      <dsp:nvSpPr>
        <dsp:cNvPr id="0" name=""/>
        <dsp:cNvSpPr/>
      </dsp:nvSpPr>
      <dsp:spPr>
        <a:xfrm>
          <a:off x="0" y="0"/>
          <a:ext cx="3733184" cy="909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Deadline: January 31, 2025</a:t>
          </a:r>
        </a:p>
      </dsp:txBody>
      <dsp:txXfrm>
        <a:off x="0" y="0"/>
        <a:ext cx="3733184" cy="909822"/>
      </dsp:txXfrm>
    </dsp:sp>
    <dsp:sp modelId="{32F360EB-9B13-4C08-9246-53E3BE8488BD}">
      <dsp:nvSpPr>
        <dsp:cNvPr id="0" name=""/>
        <dsp:cNvSpPr/>
      </dsp:nvSpPr>
      <dsp:spPr>
        <a:xfrm>
          <a:off x="0" y="909822"/>
          <a:ext cx="3733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6C822-5A58-4D46-8208-576E91D2420C}">
      <dsp:nvSpPr>
        <dsp:cNvPr id="0" name=""/>
        <dsp:cNvSpPr/>
      </dsp:nvSpPr>
      <dsp:spPr>
        <a:xfrm>
          <a:off x="0" y="909822"/>
          <a:ext cx="3733184" cy="909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Request Word version of application form</a:t>
          </a:r>
        </a:p>
      </dsp:txBody>
      <dsp:txXfrm>
        <a:off x="0" y="909822"/>
        <a:ext cx="3733184" cy="909822"/>
      </dsp:txXfrm>
    </dsp:sp>
    <dsp:sp modelId="{F3317854-9789-489D-B2F2-56DBB14DF6D1}">
      <dsp:nvSpPr>
        <dsp:cNvPr id="0" name=""/>
        <dsp:cNvSpPr/>
      </dsp:nvSpPr>
      <dsp:spPr>
        <a:xfrm>
          <a:off x="0" y="1819644"/>
          <a:ext cx="3733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32639-6B2C-4F21-A28A-F7BE57021A5B}">
      <dsp:nvSpPr>
        <dsp:cNvPr id="0" name=""/>
        <dsp:cNvSpPr/>
      </dsp:nvSpPr>
      <dsp:spPr>
        <a:xfrm>
          <a:off x="0" y="1819644"/>
          <a:ext cx="3733184" cy="909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Complete the application and submit the application and attachments through the </a:t>
          </a:r>
          <a:r>
            <a:rPr lang="en-US" sz="1700" kern="1200" err="1"/>
            <a:t>Emphasys</a:t>
          </a:r>
          <a:r>
            <a:rPr lang="en-US" sz="1700" kern="1200"/>
            <a:t> portal</a:t>
          </a:r>
        </a:p>
      </dsp:txBody>
      <dsp:txXfrm>
        <a:off x="0" y="1819644"/>
        <a:ext cx="3733184" cy="909822"/>
      </dsp:txXfrm>
    </dsp:sp>
    <dsp:sp modelId="{F75613FA-2AC6-4903-8827-6395BE879096}">
      <dsp:nvSpPr>
        <dsp:cNvPr id="0" name=""/>
        <dsp:cNvSpPr/>
      </dsp:nvSpPr>
      <dsp:spPr>
        <a:xfrm>
          <a:off x="0" y="2729466"/>
          <a:ext cx="3733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F1430B-C4D9-4632-B0DA-4B1C6990DD6E}">
      <dsp:nvSpPr>
        <dsp:cNvPr id="0" name=""/>
        <dsp:cNvSpPr/>
      </dsp:nvSpPr>
      <dsp:spPr>
        <a:xfrm>
          <a:off x="0" y="2729466"/>
          <a:ext cx="3733184" cy="909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Submit $500 application fee by mail to mailing address</a:t>
          </a:r>
        </a:p>
      </dsp:txBody>
      <dsp:txXfrm>
        <a:off x="0" y="2729466"/>
        <a:ext cx="3733184" cy="909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448E8-2B82-4E23-BE16-32DA1E1A9C05}">
      <dsp:nvSpPr>
        <dsp:cNvPr id="0" name=""/>
        <dsp:cNvSpPr/>
      </dsp:nvSpPr>
      <dsp:spPr>
        <a:xfrm>
          <a:off x="0" y="3577343"/>
          <a:ext cx="3968747" cy="11741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latin typeface="Arial" panose="020B0604020202020204"/>
              <a:ea typeface="+mn-ea"/>
              <a:cs typeface="+mn-cs"/>
            </a:rPr>
            <a:t>Submit the application form and attachments through the </a:t>
          </a:r>
          <a:r>
            <a:rPr lang="en-US" sz="2100" kern="1200" err="1">
              <a:latin typeface="Arial" panose="020B0604020202020204"/>
              <a:ea typeface="+mn-ea"/>
              <a:cs typeface="+mn-cs"/>
            </a:rPr>
            <a:t>Emphasys</a:t>
          </a:r>
          <a:r>
            <a:rPr lang="en-US" sz="2100" kern="1200">
              <a:latin typeface="Arial" panose="020B0604020202020204"/>
              <a:ea typeface="+mn-ea"/>
              <a:cs typeface="+mn-cs"/>
            </a:rPr>
            <a:t> portal.</a:t>
          </a:r>
        </a:p>
      </dsp:txBody>
      <dsp:txXfrm>
        <a:off x="0" y="3577343"/>
        <a:ext cx="3968747" cy="1174163"/>
      </dsp:txXfrm>
    </dsp:sp>
    <dsp:sp modelId="{9FD423C8-9379-4354-96E8-3081D12AC04F}">
      <dsp:nvSpPr>
        <dsp:cNvPr id="0" name=""/>
        <dsp:cNvSpPr/>
      </dsp:nvSpPr>
      <dsp:spPr>
        <a:xfrm rot="10800000">
          <a:off x="0" y="1840847"/>
          <a:ext cx="3968747" cy="180586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latin typeface="Arial" panose="020B0604020202020204"/>
              <a:ea typeface="+mn-ea"/>
              <a:cs typeface="+mn-cs"/>
            </a:rPr>
            <a:t>Applicants may submit one application. Application fee: $500</a:t>
          </a:r>
        </a:p>
      </dsp:txBody>
      <dsp:txXfrm rot="10800000">
        <a:off x="0" y="1840847"/>
        <a:ext cx="3968747" cy="1173396"/>
      </dsp:txXfrm>
    </dsp:sp>
    <dsp:sp modelId="{14643F44-6320-4720-AF51-4E8E922B29E1}">
      <dsp:nvSpPr>
        <dsp:cNvPr id="0" name=""/>
        <dsp:cNvSpPr/>
      </dsp:nvSpPr>
      <dsp:spPr>
        <a:xfrm rot="10800000">
          <a:off x="0" y="840"/>
          <a:ext cx="3968747" cy="1805864"/>
        </a:xfrm>
        <a:prstGeom prst="upArrowCallout">
          <a:avLst/>
        </a:prstGeom>
        <a:solidFill>
          <a:schemeClr val="accent1">
            <a:hueOff val="0"/>
            <a:satOff val="0"/>
            <a:lumOff val="0"/>
            <a:alphaOff val="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a:ea typeface="+mn-ea"/>
              <a:cs typeface="+mn-cs"/>
            </a:rPr>
            <a:t>Two </a:t>
          </a:r>
          <a:r>
            <a:rPr lang="en-US" sz="2100" kern="1200">
              <a:latin typeface="Arial" panose="020B0604020202020204"/>
              <a:ea typeface="+mn-ea"/>
              <a:cs typeface="+mn-cs"/>
            </a:rPr>
            <a:t>Project Types:</a:t>
          </a:r>
          <a:endParaRPr lang="en-US" sz="2100" kern="1200" dirty="0">
            <a:latin typeface="Arial" panose="020B0604020202020204"/>
            <a:ea typeface="+mn-ea"/>
            <a:cs typeface="+mn-cs"/>
          </a:endParaRPr>
        </a:p>
      </dsp:txBody>
      <dsp:txXfrm rot="-10800000">
        <a:off x="0" y="840"/>
        <a:ext cx="3968747" cy="633858"/>
      </dsp:txXfrm>
    </dsp:sp>
    <dsp:sp modelId="{01165C0E-4D8B-4EAA-BDAE-20F247CF3DD9}">
      <dsp:nvSpPr>
        <dsp:cNvPr id="0" name=""/>
        <dsp:cNvSpPr/>
      </dsp:nvSpPr>
      <dsp:spPr>
        <a:xfrm>
          <a:off x="0" y="634698"/>
          <a:ext cx="1984373" cy="5399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517525" lvl="0" indent="0" algn="ctr" defTabSz="533400">
            <a:lnSpc>
              <a:spcPct val="90000"/>
            </a:lnSpc>
            <a:spcBef>
              <a:spcPct val="0"/>
            </a:spcBef>
            <a:spcAft>
              <a:spcPct val="35000"/>
            </a:spcAft>
            <a:buNone/>
          </a:pPr>
          <a:r>
            <a:rPr lang="en-US" sz="1200" kern="1200">
              <a:latin typeface="Arial" panose="020B0604020202020204"/>
              <a:ea typeface="+mn-ea"/>
              <a:cs typeface="+mn-cs"/>
            </a:rPr>
            <a:t>Owner-Occupied Housing Rehabilitation</a:t>
          </a:r>
        </a:p>
      </dsp:txBody>
      <dsp:txXfrm>
        <a:off x="0" y="634698"/>
        <a:ext cx="1984373" cy="539953"/>
      </dsp:txXfrm>
    </dsp:sp>
    <dsp:sp modelId="{4CF1CE13-398D-49E0-9735-AEA0C028EBAD}">
      <dsp:nvSpPr>
        <dsp:cNvPr id="0" name=""/>
        <dsp:cNvSpPr/>
      </dsp:nvSpPr>
      <dsp:spPr>
        <a:xfrm>
          <a:off x="1984373" y="634698"/>
          <a:ext cx="1984373" cy="5399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a:ea typeface="+mn-ea"/>
              <a:cs typeface="+mn-cs"/>
            </a:rPr>
            <a:t>Single-Family New Construction for Homeownership</a:t>
          </a:r>
        </a:p>
      </dsp:txBody>
      <dsp:txXfrm>
        <a:off x="1984373" y="634698"/>
        <a:ext cx="1984373" cy="539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9D5A6-3A52-44A0-9501-487E7A5226EC}">
      <dsp:nvSpPr>
        <dsp:cNvPr id="0" name=""/>
        <dsp:cNvSpPr/>
      </dsp:nvSpPr>
      <dsp:spPr>
        <a:xfrm>
          <a:off x="0" y="1354343"/>
          <a:ext cx="2218134" cy="140851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C2B3A-72D8-4E24-90FE-09FA3A5DBD0C}">
      <dsp:nvSpPr>
        <dsp:cNvPr id="0" name=""/>
        <dsp:cNvSpPr/>
      </dsp:nvSpPr>
      <dsp:spPr>
        <a:xfrm>
          <a:off x="246459" y="1588479"/>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City and County Governments NOT PJs</a:t>
          </a:r>
        </a:p>
      </dsp:txBody>
      <dsp:txXfrm>
        <a:off x="287713" y="1629733"/>
        <a:ext cx="2135626" cy="1326007"/>
      </dsp:txXfrm>
    </dsp:sp>
    <dsp:sp modelId="{85180952-6928-464C-8E6F-B5D69D0235C3}">
      <dsp:nvSpPr>
        <dsp:cNvPr id="0" name=""/>
        <dsp:cNvSpPr/>
      </dsp:nvSpPr>
      <dsp:spPr>
        <a:xfrm>
          <a:off x="2711053" y="1354343"/>
          <a:ext cx="2218134" cy="140851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FF859-20DF-4CA7-AB02-51F7C2372B79}">
      <dsp:nvSpPr>
        <dsp:cNvPr id="0" name=""/>
        <dsp:cNvSpPr/>
      </dsp:nvSpPr>
      <dsp:spPr>
        <a:xfrm>
          <a:off x="2957512" y="1588479"/>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Public Housing Authorities</a:t>
          </a:r>
        </a:p>
      </dsp:txBody>
      <dsp:txXfrm>
        <a:off x="2998766" y="1629733"/>
        <a:ext cx="2135626" cy="1326007"/>
      </dsp:txXfrm>
    </dsp:sp>
    <dsp:sp modelId="{0EE2AA65-0FFB-405F-8D84-1DB11D6D19AE}">
      <dsp:nvSpPr>
        <dsp:cNvPr id="0" name=""/>
        <dsp:cNvSpPr/>
      </dsp:nvSpPr>
      <dsp:spPr>
        <a:xfrm>
          <a:off x="5422106" y="1354343"/>
          <a:ext cx="2218134" cy="140851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6736D-1C17-4CC2-AB8E-8F564CFA5231}">
      <dsp:nvSpPr>
        <dsp:cNvPr id="0" name=""/>
        <dsp:cNvSpPr/>
      </dsp:nvSpPr>
      <dsp:spPr>
        <a:xfrm>
          <a:off x="5668565" y="1588479"/>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Nonprofits with 501(c)(3) or (c)(4) designation (New Construction only , if new CHIP applicant)</a:t>
          </a:r>
        </a:p>
      </dsp:txBody>
      <dsp:txXfrm>
        <a:off x="5709819" y="1629733"/>
        <a:ext cx="2135626" cy="13260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8B6AE-C061-46AE-97A8-218E7C5E63BD}">
      <dsp:nvSpPr>
        <dsp:cNvPr id="0" name=""/>
        <dsp:cNvSpPr/>
      </dsp:nvSpPr>
      <dsp:spPr>
        <a:xfrm>
          <a:off x="332110" y="1515045"/>
          <a:ext cx="1031519" cy="1031519"/>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544E9-363C-4545-97F8-478E2BD80D09}">
      <dsp:nvSpPr>
        <dsp:cNvPr id="0" name=""/>
        <dsp:cNvSpPr/>
      </dsp:nvSpPr>
      <dsp:spPr>
        <a:xfrm>
          <a:off x="551942" y="1734877"/>
          <a:ext cx="591855" cy="591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305293-462F-46F9-98FA-3B499A18371E}">
      <dsp:nvSpPr>
        <dsp:cNvPr id="0" name=""/>
        <dsp:cNvSpPr/>
      </dsp:nvSpPr>
      <dsp:spPr>
        <a:xfrm>
          <a:off x="2362" y="2867858"/>
          <a:ext cx="1691015" cy="190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baseline="0"/>
            <a:t>Applicants may choose to enter into a contract with an experienced grant administrator to carry out CHIP-funded activities. </a:t>
          </a:r>
          <a:endParaRPr lang="en-US" sz="1100" kern="1200"/>
        </a:p>
      </dsp:txBody>
      <dsp:txXfrm>
        <a:off x="2362" y="2867858"/>
        <a:ext cx="1691015" cy="1902392"/>
      </dsp:txXfrm>
    </dsp:sp>
    <dsp:sp modelId="{0F154A6E-D858-4E1C-9F89-EE93D6817839}">
      <dsp:nvSpPr>
        <dsp:cNvPr id="0" name=""/>
        <dsp:cNvSpPr/>
      </dsp:nvSpPr>
      <dsp:spPr>
        <a:xfrm>
          <a:off x="2319054" y="1515045"/>
          <a:ext cx="1031519" cy="1031519"/>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ABA723-DEB6-4EE3-AAE7-C6C36638A634}">
      <dsp:nvSpPr>
        <dsp:cNvPr id="0" name=""/>
        <dsp:cNvSpPr/>
      </dsp:nvSpPr>
      <dsp:spPr>
        <a:xfrm>
          <a:off x="2538886" y="1734877"/>
          <a:ext cx="591855" cy="591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FD1884-663C-4468-86C0-247864ECD497}">
      <dsp:nvSpPr>
        <dsp:cNvPr id="0" name=""/>
        <dsp:cNvSpPr/>
      </dsp:nvSpPr>
      <dsp:spPr>
        <a:xfrm>
          <a:off x="1989306" y="2867858"/>
          <a:ext cx="1691015" cy="190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baseline="0"/>
            <a:t>If the applicant chooses to work with a grant administrator, the applicant must solicit the grant administrator's services through a formal documented procurement process at least thirty (30) days prior to submitting the CHIP application. </a:t>
          </a:r>
          <a:endParaRPr lang="en-US" sz="1100" kern="1200"/>
        </a:p>
      </dsp:txBody>
      <dsp:txXfrm>
        <a:off x="1989306" y="2867858"/>
        <a:ext cx="1691015" cy="1902392"/>
      </dsp:txXfrm>
    </dsp:sp>
    <dsp:sp modelId="{B9EA6BD4-77A9-4212-84EE-E41230D1ACC2}">
      <dsp:nvSpPr>
        <dsp:cNvPr id="0" name=""/>
        <dsp:cNvSpPr/>
      </dsp:nvSpPr>
      <dsp:spPr>
        <a:xfrm>
          <a:off x="4305997" y="1515045"/>
          <a:ext cx="1031519" cy="1031519"/>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73B4B-C4C8-4DDB-9B17-11CC8E2FE79F}">
      <dsp:nvSpPr>
        <dsp:cNvPr id="0" name=""/>
        <dsp:cNvSpPr/>
      </dsp:nvSpPr>
      <dsp:spPr>
        <a:xfrm>
          <a:off x="4525829" y="1734877"/>
          <a:ext cx="591855" cy="591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C6CAAD-8358-4C2E-B5A8-CE7346FA6FC6}">
      <dsp:nvSpPr>
        <dsp:cNvPr id="0" name=""/>
        <dsp:cNvSpPr/>
      </dsp:nvSpPr>
      <dsp:spPr>
        <a:xfrm>
          <a:off x="3976249" y="2867858"/>
          <a:ext cx="1691015" cy="190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baseline="0"/>
            <a:t>Procurement does not apply to applicants using their local Regional Commission as their grant administrator and/or grant writer. </a:t>
          </a:r>
          <a:endParaRPr lang="en-US" sz="1100" kern="1200"/>
        </a:p>
      </dsp:txBody>
      <dsp:txXfrm>
        <a:off x="3976249" y="2867858"/>
        <a:ext cx="1691015" cy="1902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85C57-79F5-4E60-AF72-491E87028EC1}">
      <dsp:nvSpPr>
        <dsp:cNvPr id="0" name=""/>
        <dsp:cNvSpPr/>
      </dsp:nvSpPr>
      <dsp:spPr>
        <a:xfrm>
          <a:off x="0" y="2685"/>
          <a:ext cx="4697730" cy="7580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22B6D-F025-4350-BF93-E84B5262884C}">
      <dsp:nvSpPr>
        <dsp:cNvPr id="0" name=""/>
        <dsp:cNvSpPr/>
      </dsp:nvSpPr>
      <dsp:spPr>
        <a:xfrm>
          <a:off x="229305" y="175024"/>
          <a:ext cx="416919" cy="416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A81420-194A-465E-A366-19004DAF2107}">
      <dsp:nvSpPr>
        <dsp:cNvPr id="0" name=""/>
        <dsp:cNvSpPr/>
      </dsp:nvSpPr>
      <dsp:spPr>
        <a:xfrm>
          <a:off x="875530" y="4466"/>
          <a:ext cx="3821343" cy="75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800100">
            <a:lnSpc>
              <a:spcPct val="90000"/>
            </a:lnSpc>
            <a:spcBef>
              <a:spcPct val="0"/>
            </a:spcBef>
            <a:spcAft>
              <a:spcPct val="35000"/>
            </a:spcAft>
            <a:buNone/>
          </a:pPr>
          <a:r>
            <a:rPr lang="en-US" sz="1800" kern="1200"/>
            <a:t>Contact Info</a:t>
          </a:r>
        </a:p>
      </dsp:txBody>
      <dsp:txXfrm>
        <a:off x="875530" y="4466"/>
        <a:ext cx="3821343" cy="758035"/>
      </dsp:txXfrm>
    </dsp:sp>
    <dsp:sp modelId="{7143F601-7A4F-40FA-84D8-2E6329B68D08}">
      <dsp:nvSpPr>
        <dsp:cNvPr id="0" name=""/>
        <dsp:cNvSpPr/>
      </dsp:nvSpPr>
      <dsp:spPr>
        <a:xfrm>
          <a:off x="0" y="952010"/>
          <a:ext cx="4697730" cy="7580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03AC78-8857-43F8-97C5-9A0524D42B2C}">
      <dsp:nvSpPr>
        <dsp:cNvPr id="0" name=""/>
        <dsp:cNvSpPr/>
      </dsp:nvSpPr>
      <dsp:spPr>
        <a:xfrm>
          <a:off x="229305" y="1122568"/>
          <a:ext cx="416919" cy="416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42BB19-A57F-4612-BCAE-D4772AE8FB78}">
      <dsp:nvSpPr>
        <dsp:cNvPr id="0" name=""/>
        <dsp:cNvSpPr/>
      </dsp:nvSpPr>
      <dsp:spPr>
        <a:xfrm>
          <a:off x="875530" y="952010"/>
          <a:ext cx="3821343" cy="75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800100">
            <a:lnSpc>
              <a:spcPct val="90000"/>
            </a:lnSpc>
            <a:spcBef>
              <a:spcPct val="0"/>
            </a:spcBef>
            <a:spcAft>
              <a:spcPct val="35000"/>
            </a:spcAft>
            <a:buNone/>
          </a:pPr>
          <a:r>
            <a:rPr lang="en-US" sz="1800" kern="1200"/>
            <a:t>B. Proposed Activity</a:t>
          </a:r>
        </a:p>
      </dsp:txBody>
      <dsp:txXfrm>
        <a:off x="875530" y="952010"/>
        <a:ext cx="3821343" cy="758035"/>
      </dsp:txXfrm>
    </dsp:sp>
    <dsp:sp modelId="{36D12E40-EBA0-4964-B1BB-4EE492AC0562}">
      <dsp:nvSpPr>
        <dsp:cNvPr id="0" name=""/>
        <dsp:cNvSpPr/>
      </dsp:nvSpPr>
      <dsp:spPr>
        <a:xfrm>
          <a:off x="0" y="1899554"/>
          <a:ext cx="4697730" cy="7580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1E403B-B1D2-4685-BD86-C5353A816701}">
      <dsp:nvSpPr>
        <dsp:cNvPr id="0" name=""/>
        <dsp:cNvSpPr/>
      </dsp:nvSpPr>
      <dsp:spPr>
        <a:xfrm>
          <a:off x="229305" y="2070112"/>
          <a:ext cx="416919" cy="4169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46E7F0-00E1-4278-88D2-14869333D4DE}">
      <dsp:nvSpPr>
        <dsp:cNvPr id="0" name=""/>
        <dsp:cNvSpPr/>
      </dsp:nvSpPr>
      <dsp:spPr>
        <a:xfrm>
          <a:off x="875530" y="1899554"/>
          <a:ext cx="2113978" cy="75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800100">
            <a:lnSpc>
              <a:spcPct val="90000"/>
            </a:lnSpc>
            <a:spcBef>
              <a:spcPct val="0"/>
            </a:spcBef>
            <a:spcAft>
              <a:spcPct val="35000"/>
            </a:spcAft>
            <a:buNone/>
          </a:pPr>
          <a:r>
            <a:rPr lang="en-US" sz="1800" kern="1200"/>
            <a:t>C. Proposed Budget/Leverage</a:t>
          </a:r>
        </a:p>
      </dsp:txBody>
      <dsp:txXfrm>
        <a:off x="875530" y="1899554"/>
        <a:ext cx="2113978" cy="758035"/>
      </dsp:txXfrm>
    </dsp:sp>
    <dsp:sp modelId="{51168EFF-FC51-41B5-9A08-49F33F140329}">
      <dsp:nvSpPr>
        <dsp:cNvPr id="0" name=""/>
        <dsp:cNvSpPr/>
      </dsp:nvSpPr>
      <dsp:spPr>
        <a:xfrm>
          <a:off x="2989509" y="1899554"/>
          <a:ext cx="1707365" cy="75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488950">
            <a:lnSpc>
              <a:spcPct val="90000"/>
            </a:lnSpc>
            <a:spcBef>
              <a:spcPct val="0"/>
            </a:spcBef>
            <a:spcAft>
              <a:spcPct val="35000"/>
            </a:spcAft>
            <a:buNone/>
          </a:pPr>
          <a:r>
            <a:rPr lang="en-US" sz="1100" kern="1200"/>
            <a:t>Match -cash or in-kind sources (land values, waived permit fees, dedicated staff salaries, etc.)</a:t>
          </a:r>
        </a:p>
      </dsp:txBody>
      <dsp:txXfrm>
        <a:off x="2989509" y="1899554"/>
        <a:ext cx="1707365" cy="758035"/>
      </dsp:txXfrm>
    </dsp:sp>
    <dsp:sp modelId="{28D28CFE-6677-4C62-9607-B5734005B368}">
      <dsp:nvSpPr>
        <dsp:cNvPr id="0" name=""/>
        <dsp:cNvSpPr/>
      </dsp:nvSpPr>
      <dsp:spPr>
        <a:xfrm>
          <a:off x="0" y="2847098"/>
          <a:ext cx="4697730" cy="7580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F3EF7-CD8C-4923-B53A-A00C3055CC7D}">
      <dsp:nvSpPr>
        <dsp:cNvPr id="0" name=""/>
        <dsp:cNvSpPr/>
      </dsp:nvSpPr>
      <dsp:spPr>
        <a:xfrm>
          <a:off x="229305" y="3017656"/>
          <a:ext cx="416919" cy="4169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C1F88D-B477-4A4D-B44D-4ACBB49A46CC}">
      <dsp:nvSpPr>
        <dsp:cNvPr id="0" name=""/>
        <dsp:cNvSpPr/>
      </dsp:nvSpPr>
      <dsp:spPr>
        <a:xfrm>
          <a:off x="875530" y="2847098"/>
          <a:ext cx="3821343" cy="75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800100">
            <a:lnSpc>
              <a:spcPct val="90000"/>
            </a:lnSpc>
            <a:spcBef>
              <a:spcPct val="0"/>
            </a:spcBef>
            <a:spcAft>
              <a:spcPct val="35000"/>
            </a:spcAft>
            <a:buNone/>
          </a:pPr>
          <a:r>
            <a:rPr lang="en-US" sz="1800" kern="1200"/>
            <a:t>Tips</a:t>
          </a:r>
        </a:p>
      </dsp:txBody>
      <dsp:txXfrm>
        <a:off x="875530" y="2847098"/>
        <a:ext cx="3821343" cy="758035"/>
      </dsp:txXfrm>
    </dsp:sp>
    <dsp:sp modelId="{38C631C7-17EA-41D1-87A8-62DE82B4BE9C}">
      <dsp:nvSpPr>
        <dsp:cNvPr id="0" name=""/>
        <dsp:cNvSpPr/>
      </dsp:nvSpPr>
      <dsp:spPr>
        <a:xfrm>
          <a:off x="0" y="3794642"/>
          <a:ext cx="4697730" cy="7580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F9B0CE-D802-4F03-8301-E237280761E6}">
      <dsp:nvSpPr>
        <dsp:cNvPr id="0" name=""/>
        <dsp:cNvSpPr/>
      </dsp:nvSpPr>
      <dsp:spPr>
        <a:xfrm>
          <a:off x="229305" y="3965200"/>
          <a:ext cx="416919" cy="4169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E1B7AC-8A54-4882-B31C-E261CE4022A1}">
      <dsp:nvSpPr>
        <dsp:cNvPr id="0" name=""/>
        <dsp:cNvSpPr/>
      </dsp:nvSpPr>
      <dsp:spPr>
        <a:xfrm>
          <a:off x="875530" y="3794642"/>
          <a:ext cx="3821343" cy="75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800100">
            <a:lnSpc>
              <a:spcPct val="90000"/>
            </a:lnSpc>
            <a:spcBef>
              <a:spcPct val="0"/>
            </a:spcBef>
            <a:spcAft>
              <a:spcPct val="35000"/>
            </a:spcAft>
            <a:buNone/>
          </a:pPr>
          <a:r>
            <a:rPr lang="en-US" sz="1800" kern="1200"/>
            <a:t>List appropriate contact people for questions</a:t>
          </a:r>
        </a:p>
      </dsp:txBody>
      <dsp:txXfrm>
        <a:off x="875530" y="3794642"/>
        <a:ext cx="3821343" cy="758035"/>
      </dsp:txXfrm>
    </dsp:sp>
    <dsp:sp modelId="{1537AAFF-600B-4057-B457-1CB28EEC931B}">
      <dsp:nvSpPr>
        <dsp:cNvPr id="0" name=""/>
        <dsp:cNvSpPr/>
      </dsp:nvSpPr>
      <dsp:spPr>
        <a:xfrm>
          <a:off x="0" y="4742186"/>
          <a:ext cx="4697730" cy="7580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B0809-5145-466D-A99C-F8A7A5A4BABF}">
      <dsp:nvSpPr>
        <dsp:cNvPr id="0" name=""/>
        <dsp:cNvSpPr/>
      </dsp:nvSpPr>
      <dsp:spPr>
        <a:xfrm>
          <a:off x="229305" y="4912744"/>
          <a:ext cx="416919" cy="41691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2BF8E2-6F20-4B04-802E-B9B4F4273C6B}">
      <dsp:nvSpPr>
        <dsp:cNvPr id="0" name=""/>
        <dsp:cNvSpPr/>
      </dsp:nvSpPr>
      <dsp:spPr>
        <a:xfrm>
          <a:off x="875530" y="4742186"/>
          <a:ext cx="3821343" cy="75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800100">
            <a:lnSpc>
              <a:spcPct val="90000"/>
            </a:lnSpc>
            <a:spcBef>
              <a:spcPct val="0"/>
            </a:spcBef>
            <a:spcAft>
              <a:spcPct val="35000"/>
            </a:spcAft>
            <a:buNone/>
          </a:pPr>
          <a:r>
            <a:rPr lang="en-US" sz="1800" kern="1200"/>
            <a:t>Email DCA for grant administrator recommendations</a:t>
          </a:r>
        </a:p>
      </dsp:txBody>
      <dsp:txXfrm>
        <a:off x="875530" y="4742186"/>
        <a:ext cx="3821343" cy="758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BF4E0-E7B5-4607-8170-B6CF681895C8}">
      <dsp:nvSpPr>
        <dsp:cNvPr id="0" name=""/>
        <dsp:cNvSpPr/>
      </dsp:nvSpPr>
      <dsp:spPr>
        <a:xfrm>
          <a:off x="0" y="3068"/>
          <a:ext cx="7886700" cy="1199616"/>
        </a:xfrm>
        <a:prstGeom prst="roundRect">
          <a:avLst>
            <a:gd name="adj" fmla="val 1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dsp:style>
    </dsp:sp>
    <dsp:sp modelId="{9E0715F8-3B45-4654-BDED-3AEC156E93FD}">
      <dsp:nvSpPr>
        <dsp:cNvPr id="0" name=""/>
        <dsp:cNvSpPr/>
      </dsp:nvSpPr>
      <dsp:spPr>
        <a:xfrm>
          <a:off x="253743" y="372200"/>
          <a:ext cx="461352" cy="461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76C5E5-0112-420D-A4FE-78B9CF565E94}">
      <dsp:nvSpPr>
        <dsp:cNvPr id="0" name=""/>
        <dsp:cNvSpPr/>
      </dsp:nvSpPr>
      <dsp:spPr>
        <a:xfrm>
          <a:off x="968839" y="183465"/>
          <a:ext cx="3549015" cy="83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75" tIns="88775" rIns="88775" bIns="88775" numCol="1" spcCol="1270" anchor="ctr" anchorCtr="0">
          <a:noAutofit/>
        </a:bodyPr>
        <a:lstStyle/>
        <a:p>
          <a:pPr marL="0" lvl="0" indent="0" algn="l" defTabSz="977900">
            <a:lnSpc>
              <a:spcPct val="90000"/>
            </a:lnSpc>
            <a:spcBef>
              <a:spcPct val="0"/>
            </a:spcBef>
            <a:spcAft>
              <a:spcPct val="35000"/>
            </a:spcAft>
            <a:buNone/>
          </a:pPr>
          <a:r>
            <a:rPr lang="en-US" sz="2200" b="1" kern="1200"/>
            <a:t>Applicant’s Experience with grant activity</a:t>
          </a:r>
          <a:endParaRPr lang="en-US" sz="2200" kern="1200"/>
        </a:p>
      </dsp:txBody>
      <dsp:txXfrm>
        <a:off x="968839" y="183465"/>
        <a:ext cx="3549015" cy="838822"/>
      </dsp:txXfrm>
    </dsp:sp>
    <dsp:sp modelId="{D35F0F0C-A4C6-4975-A172-14DC7C27788A}">
      <dsp:nvSpPr>
        <dsp:cNvPr id="0" name=""/>
        <dsp:cNvSpPr/>
      </dsp:nvSpPr>
      <dsp:spPr>
        <a:xfrm>
          <a:off x="4517854" y="183465"/>
          <a:ext cx="3368845" cy="83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75" tIns="88775" rIns="88775" bIns="88775" numCol="1" spcCol="1270" anchor="ctr" anchorCtr="0">
          <a:noAutofit/>
        </a:bodyPr>
        <a:lstStyle/>
        <a:p>
          <a:pPr marL="0" lvl="0" indent="0" algn="l" defTabSz="488950">
            <a:lnSpc>
              <a:spcPct val="90000"/>
            </a:lnSpc>
            <a:spcBef>
              <a:spcPct val="0"/>
            </a:spcBef>
            <a:spcAft>
              <a:spcPct val="35000"/>
            </a:spcAft>
            <a:buNone/>
          </a:pPr>
          <a:r>
            <a:rPr lang="en-US" sz="1100" kern="1200"/>
            <a:t>Applicants must demonstrate the projects were completed on budget and met the performance objectives.</a:t>
          </a:r>
        </a:p>
        <a:p>
          <a:pPr marL="0" lvl="0" indent="0" algn="l" defTabSz="488950">
            <a:lnSpc>
              <a:spcPct val="90000"/>
            </a:lnSpc>
            <a:spcBef>
              <a:spcPct val="0"/>
            </a:spcBef>
            <a:spcAft>
              <a:spcPct val="35000"/>
            </a:spcAft>
            <a:buNone/>
          </a:pPr>
          <a:r>
            <a:rPr lang="en-US" sz="1100" kern="1200"/>
            <a:t>Attach narrative</a:t>
          </a:r>
        </a:p>
      </dsp:txBody>
      <dsp:txXfrm>
        <a:off x="4517854" y="183465"/>
        <a:ext cx="3368845" cy="838822"/>
      </dsp:txXfrm>
    </dsp:sp>
    <dsp:sp modelId="{08932288-51DF-4818-8E96-70496EB9A801}">
      <dsp:nvSpPr>
        <dsp:cNvPr id="0" name=""/>
        <dsp:cNvSpPr/>
      </dsp:nvSpPr>
      <dsp:spPr>
        <a:xfrm>
          <a:off x="0" y="1412390"/>
          <a:ext cx="7886700" cy="838822"/>
        </a:xfrm>
        <a:prstGeom prst="roundRect">
          <a:avLst>
            <a:gd name="adj" fmla="val 10000"/>
          </a:avLst>
        </a:prstGeom>
        <a:solidFill>
          <a:schemeClr val="accent5">
            <a:hueOff val="-264003"/>
            <a:satOff val="8450"/>
            <a:lumOff val="-23660"/>
            <a:alphaOff val="0"/>
          </a:schemeClr>
        </a:solidFill>
        <a:ln>
          <a:noFill/>
        </a:ln>
        <a:effectLst/>
      </dsp:spPr>
      <dsp:style>
        <a:lnRef idx="0">
          <a:scrgbClr r="0" g="0" b="0"/>
        </a:lnRef>
        <a:fillRef idx="1">
          <a:scrgbClr r="0" g="0" b="0"/>
        </a:fillRef>
        <a:effectRef idx="0">
          <a:scrgbClr r="0" g="0" b="0"/>
        </a:effectRef>
        <a:fontRef idx="minor"/>
      </dsp:style>
    </dsp:sp>
    <dsp:sp modelId="{88DC7998-A279-45E4-B1D3-935572D4D997}">
      <dsp:nvSpPr>
        <dsp:cNvPr id="0" name=""/>
        <dsp:cNvSpPr/>
      </dsp:nvSpPr>
      <dsp:spPr>
        <a:xfrm>
          <a:off x="253743" y="1601125"/>
          <a:ext cx="461352" cy="4613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7CBF35-0494-482A-91D5-4260B54CA3A2}">
      <dsp:nvSpPr>
        <dsp:cNvPr id="0" name=""/>
        <dsp:cNvSpPr/>
      </dsp:nvSpPr>
      <dsp:spPr>
        <a:xfrm>
          <a:off x="968839" y="1412390"/>
          <a:ext cx="6917860" cy="83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75" tIns="88775" rIns="88775" bIns="88775" numCol="1" spcCol="1270" anchor="ctr" anchorCtr="0">
          <a:noAutofit/>
        </a:bodyPr>
        <a:lstStyle/>
        <a:p>
          <a:pPr marL="0" lvl="0" indent="0" algn="l" defTabSz="977900">
            <a:lnSpc>
              <a:spcPct val="90000"/>
            </a:lnSpc>
            <a:spcBef>
              <a:spcPct val="0"/>
            </a:spcBef>
            <a:spcAft>
              <a:spcPct val="35000"/>
            </a:spcAft>
            <a:buNone/>
          </a:pPr>
          <a:r>
            <a:rPr lang="en-US" sz="2200" b="1" kern="1200"/>
            <a:t>Staff Experience</a:t>
          </a:r>
          <a:endParaRPr lang="en-US" sz="2200" kern="1200"/>
        </a:p>
      </dsp:txBody>
      <dsp:txXfrm>
        <a:off x="968839" y="1412390"/>
        <a:ext cx="6917860" cy="838822"/>
      </dsp:txXfrm>
    </dsp:sp>
    <dsp:sp modelId="{8CA25DF0-26E7-4E0A-BC82-0E47FBF91872}">
      <dsp:nvSpPr>
        <dsp:cNvPr id="0" name=""/>
        <dsp:cNvSpPr/>
      </dsp:nvSpPr>
      <dsp:spPr>
        <a:xfrm>
          <a:off x="0" y="2460918"/>
          <a:ext cx="7886700" cy="838822"/>
        </a:xfrm>
        <a:prstGeom prst="roundRect">
          <a:avLst>
            <a:gd name="adj" fmla="val 10000"/>
          </a:avLst>
        </a:prstGeom>
        <a:solidFill>
          <a:schemeClr val="accent5">
            <a:hueOff val="-528005"/>
            <a:satOff val="16899"/>
            <a:lumOff val="-47320"/>
            <a:alphaOff val="0"/>
          </a:schemeClr>
        </a:solidFill>
        <a:ln>
          <a:noFill/>
        </a:ln>
        <a:effectLst/>
      </dsp:spPr>
      <dsp:style>
        <a:lnRef idx="0">
          <a:scrgbClr r="0" g="0" b="0"/>
        </a:lnRef>
        <a:fillRef idx="1">
          <a:scrgbClr r="0" g="0" b="0"/>
        </a:fillRef>
        <a:effectRef idx="0">
          <a:scrgbClr r="0" g="0" b="0"/>
        </a:effectRef>
        <a:fontRef idx="minor"/>
      </dsp:style>
    </dsp:sp>
    <dsp:sp modelId="{6C70CAD1-9578-4421-94C7-D7FA09A04A4A}">
      <dsp:nvSpPr>
        <dsp:cNvPr id="0" name=""/>
        <dsp:cNvSpPr/>
      </dsp:nvSpPr>
      <dsp:spPr>
        <a:xfrm>
          <a:off x="253743" y="2649653"/>
          <a:ext cx="461352" cy="4613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CF543-B6DF-4AE2-A0F4-CD8F35B3C838}">
      <dsp:nvSpPr>
        <dsp:cNvPr id="0" name=""/>
        <dsp:cNvSpPr/>
      </dsp:nvSpPr>
      <dsp:spPr>
        <a:xfrm>
          <a:off x="968839" y="2460918"/>
          <a:ext cx="6917860" cy="83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75" tIns="88775" rIns="88775" bIns="88775" numCol="1" spcCol="1270" anchor="ctr" anchorCtr="0">
          <a:noAutofit/>
        </a:bodyPr>
        <a:lstStyle/>
        <a:p>
          <a:pPr marL="0" lvl="0" indent="0" algn="l" defTabSz="977900">
            <a:lnSpc>
              <a:spcPct val="90000"/>
            </a:lnSpc>
            <a:spcBef>
              <a:spcPct val="0"/>
            </a:spcBef>
            <a:spcAft>
              <a:spcPct val="35000"/>
            </a:spcAft>
            <a:buNone/>
          </a:pPr>
          <a:r>
            <a:rPr lang="en-US" sz="2200" kern="1200"/>
            <a:t>Grant administrator, unless staff or Regional Commission staff</a:t>
          </a:r>
        </a:p>
      </dsp:txBody>
      <dsp:txXfrm>
        <a:off x="968839" y="2460918"/>
        <a:ext cx="6917860" cy="838822"/>
      </dsp:txXfrm>
    </dsp:sp>
    <dsp:sp modelId="{5A7ABBBD-A73A-4C8A-B87F-16174B41B3C9}">
      <dsp:nvSpPr>
        <dsp:cNvPr id="0" name=""/>
        <dsp:cNvSpPr/>
      </dsp:nvSpPr>
      <dsp:spPr>
        <a:xfrm>
          <a:off x="0" y="3509446"/>
          <a:ext cx="7886700" cy="838822"/>
        </a:xfrm>
        <a:prstGeom prst="roundRect">
          <a:avLst>
            <a:gd name="adj" fmla="val 10000"/>
          </a:avLst>
        </a:prstGeom>
        <a:solidFill>
          <a:schemeClr val="accent5">
            <a:hueOff val="-792008"/>
            <a:satOff val="25349"/>
            <a:lumOff val="-70980"/>
            <a:alphaOff val="0"/>
          </a:schemeClr>
        </a:solidFill>
        <a:ln>
          <a:noFill/>
        </a:ln>
        <a:effectLst/>
      </dsp:spPr>
      <dsp:style>
        <a:lnRef idx="0">
          <a:scrgbClr r="0" g="0" b="0"/>
        </a:lnRef>
        <a:fillRef idx="1">
          <a:scrgbClr r="0" g="0" b="0"/>
        </a:fillRef>
        <a:effectRef idx="0">
          <a:scrgbClr r="0" g="0" b="0"/>
        </a:effectRef>
        <a:fontRef idx="minor"/>
      </dsp:style>
    </dsp:sp>
    <dsp:sp modelId="{1E63BEC4-4464-49AF-8EAA-6FDD13850F13}">
      <dsp:nvSpPr>
        <dsp:cNvPr id="0" name=""/>
        <dsp:cNvSpPr/>
      </dsp:nvSpPr>
      <dsp:spPr>
        <a:xfrm>
          <a:off x="253743" y="3698181"/>
          <a:ext cx="461352" cy="4613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EB1E84-FB60-42CE-8137-8838F28A280C}">
      <dsp:nvSpPr>
        <dsp:cNvPr id="0" name=""/>
        <dsp:cNvSpPr/>
      </dsp:nvSpPr>
      <dsp:spPr>
        <a:xfrm>
          <a:off x="968839" y="3509446"/>
          <a:ext cx="6917860" cy="83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75" tIns="88775" rIns="88775" bIns="88775" numCol="1" spcCol="1270" anchor="ctr" anchorCtr="0">
          <a:noAutofit/>
        </a:bodyPr>
        <a:lstStyle/>
        <a:p>
          <a:pPr marL="0" lvl="0" indent="0" algn="l" defTabSz="977900">
            <a:lnSpc>
              <a:spcPct val="90000"/>
            </a:lnSpc>
            <a:spcBef>
              <a:spcPct val="0"/>
            </a:spcBef>
            <a:spcAft>
              <a:spcPct val="35000"/>
            </a:spcAft>
            <a:buNone/>
          </a:pPr>
          <a:r>
            <a:rPr lang="en-US" sz="2200" kern="1200"/>
            <a:t>Attach narrative, resumes, and procurement process</a:t>
          </a:r>
        </a:p>
      </dsp:txBody>
      <dsp:txXfrm>
        <a:off x="968839" y="3509446"/>
        <a:ext cx="6917860" cy="8388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C1C06-C1BA-4CBC-AB88-CAE13DA18DE1}">
      <dsp:nvSpPr>
        <dsp:cNvPr id="0" name=""/>
        <dsp:cNvSpPr/>
      </dsp:nvSpPr>
      <dsp:spPr>
        <a:xfrm>
          <a:off x="0" y="95184"/>
          <a:ext cx="7879842" cy="576000"/>
        </a:xfrm>
        <a:prstGeom prst="rect">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Owner-Occupied Rehabilitation Set-Aside </a:t>
          </a:r>
        </a:p>
      </dsp:txBody>
      <dsp:txXfrm>
        <a:off x="0" y="95184"/>
        <a:ext cx="7879842" cy="576000"/>
      </dsp:txXfrm>
    </dsp:sp>
    <dsp:sp modelId="{AA0FC286-10E5-4F2D-A858-011455EB2CAB}">
      <dsp:nvSpPr>
        <dsp:cNvPr id="0" name=""/>
        <dsp:cNvSpPr/>
      </dsp:nvSpPr>
      <dsp:spPr>
        <a:xfrm>
          <a:off x="0" y="671184"/>
          <a:ext cx="7879842" cy="26351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Detailed narrative and photos of community development  efforts</a:t>
          </a:r>
        </a:p>
        <a:p>
          <a:pPr marL="457200" lvl="2" indent="-228600" algn="l" defTabSz="889000">
            <a:lnSpc>
              <a:spcPct val="90000"/>
            </a:lnSpc>
            <a:spcBef>
              <a:spcPct val="0"/>
            </a:spcBef>
            <a:spcAft>
              <a:spcPct val="15000"/>
            </a:spcAft>
            <a:buChar char="•"/>
          </a:pPr>
          <a:r>
            <a:rPr lang="en-US" sz="2000" kern="1200"/>
            <a:t>Engagement of the community</a:t>
          </a:r>
        </a:p>
        <a:p>
          <a:pPr marL="457200" lvl="2" indent="-228600" algn="l" defTabSz="889000">
            <a:lnSpc>
              <a:spcPct val="90000"/>
            </a:lnSpc>
            <a:spcBef>
              <a:spcPct val="0"/>
            </a:spcBef>
            <a:spcAft>
              <a:spcPct val="15000"/>
            </a:spcAft>
            <a:buChar char="•"/>
          </a:pPr>
          <a:r>
            <a:rPr lang="en-US" sz="2000" kern="1200"/>
            <a:t>Provide communitywide improvements for the residents</a:t>
          </a:r>
        </a:p>
        <a:p>
          <a:pPr marL="228600" lvl="1" indent="-228600" algn="l" defTabSz="889000">
            <a:lnSpc>
              <a:spcPct val="90000"/>
            </a:lnSpc>
            <a:spcBef>
              <a:spcPct val="0"/>
            </a:spcBef>
            <a:spcAft>
              <a:spcPct val="15000"/>
            </a:spcAft>
            <a:buChar char="•"/>
          </a:pPr>
          <a:r>
            <a:rPr lang="en-US" sz="2000" kern="1200"/>
            <a:t>Extra priority will be given to communities </a:t>
          </a:r>
        </a:p>
        <a:p>
          <a:pPr marL="228600" lvl="1" indent="-228600" algn="l" defTabSz="889000">
            <a:lnSpc>
              <a:spcPct val="90000"/>
            </a:lnSpc>
            <a:spcBef>
              <a:spcPct val="0"/>
            </a:spcBef>
            <a:spcAft>
              <a:spcPct val="15000"/>
            </a:spcAft>
            <a:buChar char="•"/>
          </a:pPr>
          <a:r>
            <a:rPr lang="en-US" sz="2000" kern="1200"/>
            <a:t>Demonstrate partnerships with local organizations for community development</a:t>
          </a:r>
        </a:p>
        <a:p>
          <a:pPr marL="228600" lvl="1" indent="-228600" algn="l" defTabSz="889000">
            <a:lnSpc>
              <a:spcPct val="90000"/>
            </a:lnSpc>
            <a:spcBef>
              <a:spcPct val="0"/>
            </a:spcBef>
            <a:spcAft>
              <a:spcPct val="15000"/>
            </a:spcAft>
            <a:buChar char="•"/>
          </a:pPr>
          <a:r>
            <a:rPr lang="en-US" sz="2000" kern="1200"/>
            <a:t>Provide assistance to distressed areas or underserved population</a:t>
          </a:r>
        </a:p>
        <a:p>
          <a:pPr marL="228600" lvl="1" indent="-228600" algn="l" defTabSz="889000">
            <a:lnSpc>
              <a:spcPct val="90000"/>
            </a:lnSpc>
            <a:spcBef>
              <a:spcPct val="0"/>
            </a:spcBef>
            <a:spcAft>
              <a:spcPct val="15000"/>
            </a:spcAft>
            <a:buChar char="•"/>
          </a:pPr>
          <a:r>
            <a:rPr lang="en-US" sz="2000" kern="1200"/>
            <a:t>No federal or state housing assistance in 10 years or more</a:t>
          </a:r>
        </a:p>
      </dsp:txBody>
      <dsp:txXfrm>
        <a:off x="0" y="671184"/>
        <a:ext cx="7879842" cy="26351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1894E-4F94-4ABB-BA5C-DBC54868F628}">
      <dsp:nvSpPr>
        <dsp:cNvPr id="0" name=""/>
        <dsp:cNvSpPr/>
      </dsp:nvSpPr>
      <dsp:spPr>
        <a:xfrm>
          <a:off x="0" y="382530"/>
          <a:ext cx="5175384" cy="667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1667" tIns="333248" rIns="40166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Attach narrative and map</a:t>
          </a:r>
        </a:p>
      </dsp:txBody>
      <dsp:txXfrm>
        <a:off x="0" y="382530"/>
        <a:ext cx="5175384" cy="667800"/>
      </dsp:txXfrm>
    </dsp:sp>
    <dsp:sp modelId="{CDF0BE33-311E-423A-9082-A2FA31670B04}">
      <dsp:nvSpPr>
        <dsp:cNvPr id="0" name=""/>
        <dsp:cNvSpPr/>
      </dsp:nvSpPr>
      <dsp:spPr>
        <a:xfrm>
          <a:off x="258769" y="146370"/>
          <a:ext cx="3622768" cy="47232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932" tIns="0" rIns="136932" bIns="0" numCol="1" spcCol="1270" anchor="ctr" anchorCtr="0">
          <a:noAutofit/>
        </a:bodyPr>
        <a:lstStyle/>
        <a:p>
          <a:pPr marL="0" lvl="0" indent="0" algn="l" defTabSz="711200">
            <a:lnSpc>
              <a:spcPct val="90000"/>
            </a:lnSpc>
            <a:spcBef>
              <a:spcPct val="0"/>
            </a:spcBef>
            <a:spcAft>
              <a:spcPct val="35000"/>
            </a:spcAft>
            <a:buNone/>
          </a:pPr>
          <a:r>
            <a:rPr lang="en-US" sz="1600" kern="1200"/>
            <a:t>Target Area</a:t>
          </a:r>
        </a:p>
      </dsp:txBody>
      <dsp:txXfrm>
        <a:off x="281826" y="169427"/>
        <a:ext cx="3576654" cy="426206"/>
      </dsp:txXfrm>
    </dsp:sp>
    <dsp:sp modelId="{FC542A75-3D9C-41F7-B012-31B87DFCA8A1}">
      <dsp:nvSpPr>
        <dsp:cNvPr id="0" name=""/>
        <dsp:cNvSpPr/>
      </dsp:nvSpPr>
      <dsp:spPr>
        <a:xfrm>
          <a:off x="0" y="1372890"/>
          <a:ext cx="5175384" cy="1360800"/>
        </a:xfrm>
        <a:prstGeom prst="rect">
          <a:avLst/>
        </a:prstGeom>
        <a:solidFill>
          <a:schemeClr val="lt1">
            <a:alpha val="90000"/>
            <a:hueOff val="0"/>
            <a:satOff val="0"/>
            <a:lumOff val="0"/>
            <a:alphaOff val="0"/>
          </a:schemeClr>
        </a:solidFill>
        <a:ln w="12700" cap="flat" cmpd="sng" algn="ctr">
          <a:solidFill>
            <a:schemeClr val="accent5">
              <a:hueOff val="-198002"/>
              <a:satOff val="6337"/>
              <a:lumOff val="-17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1667" tIns="333248" rIns="40166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Underfunded area</a:t>
          </a:r>
        </a:p>
        <a:p>
          <a:pPr marL="342900" lvl="2" indent="-171450" algn="l" defTabSz="711200">
            <a:lnSpc>
              <a:spcPct val="90000"/>
            </a:lnSpc>
            <a:spcBef>
              <a:spcPct val="0"/>
            </a:spcBef>
            <a:spcAft>
              <a:spcPct val="15000"/>
            </a:spcAft>
            <a:buChar char="•"/>
          </a:pPr>
          <a:r>
            <a:rPr lang="en-US" sz="1600" kern="1200"/>
            <a:t>See Appendix A</a:t>
          </a:r>
        </a:p>
        <a:p>
          <a:pPr marL="171450" lvl="1" indent="-171450" algn="l" defTabSz="711200">
            <a:lnSpc>
              <a:spcPct val="90000"/>
            </a:lnSpc>
            <a:spcBef>
              <a:spcPct val="0"/>
            </a:spcBef>
            <a:spcAft>
              <a:spcPct val="15000"/>
            </a:spcAft>
            <a:buChar char="•"/>
          </a:pPr>
          <a:r>
            <a:rPr lang="en-US" sz="1600" kern="1200"/>
            <a:t>Federally declared disaster area  (FEMA Individual Assistance)</a:t>
          </a:r>
        </a:p>
      </dsp:txBody>
      <dsp:txXfrm>
        <a:off x="0" y="1372890"/>
        <a:ext cx="5175384" cy="1360800"/>
      </dsp:txXfrm>
    </dsp:sp>
    <dsp:sp modelId="{B0DB4876-9CA0-4FA2-84FD-CF7522EA9E80}">
      <dsp:nvSpPr>
        <dsp:cNvPr id="0" name=""/>
        <dsp:cNvSpPr/>
      </dsp:nvSpPr>
      <dsp:spPr>
        <a:xfrm>
          <a:off x="258769" y="1136730"/>
          <a:ext cx="3622768" cy="472320"/>
        </a:xfrm>
        <a:prstGeom prst="roundRect">
          <a:avLst/>
        </a:prstGeom>
        <a:solidFill>
          <a:schemeClr val="accent5">
            <a:hueOff val="-198002"/>
            <a:satOff val="6337"/>
            <a:lumOff val="-17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932" tIns="0" rIns="136932" bIns="0" numCol="1" spcCol="1270" anchor="ctr" anchorCtr="0">
          <a:noAutofit/>
        </a:bodyPr>
        <a:lstStyle/>
        <a:p>
          <a:pPr marL="0" lvl="0" indent="0" algn="l" defTabSz="711200">
            <a:lnSpc>
              <a:spcPct val="90000"/>
            </a:lnSpc>
            <a:spcBef>
              <a:spcPct val="0"/>
            </a:spcBef>
            <a:spcAft>
              <a:spcPct val="35000"/>
            </a:spcAft>
            <a:buNone/>
          </a:pPr>
          <a:r>
            <a:rPr lang="en-US" sz="1600" kern="1200"/>
            <a:t>Geographic Priority</a:t>
          </a:r>
        </a:p>
      </dsp:txBody>
      <dsp:txXfrm>
        <a:off x="281826" y="1159787"/>
        <a:ext cx="3576654" cy="426206"/>
      </dsp:txXfrm>
    </dsp:sp>
    <dsp:sp modelId="{7386A9F4-7FB8-40A4-8B16-3C6659627261}">
      <dsp:nvSpPr>
        <dsp:cNvPr id="0" name=""/>
        <dsp:cNvSpPr/>
      </dsp:nvSpPr>
      <dsp:spPr>
        <a:xfrm>
          <a:off x="0" y="3056250"/>
          <a:ext cx="5175384" cy="403200"/>
        </a:xfrm>
        <a:prstGeom prst="rect">
          <a:avLst/>
        </a:prstGeom>
        <a:solidFill>
          <a:schemeClr val="lt1">
            <a:alpha val="90000"/>
            <a:hueOff val="0"/>
            <a:satOff val="0"/>
            <a:lumOff val="0"/>
            <a:alphaOff val="0"/>
          </a:schemeClr>
        </a:solidFill>
        <a:ln w="12700" cap="flat" cmpd="sng" algn="ctr">
          <a:solidFill>
            <a:schemeClr val="accent5">
              <a:hueOff val="-396004"/>
              <a:satOff val="12675"/>
              <a:lumOff val="-35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321D1E-09A3-4F71-B886-FDBFEF0C950D}">
      <dsp:nvSpPr>
        <dsp:cNvPr id="0" name=""/>
        <dsp:cNvSpPr/>
      </dsp:nvSpPr>
      <dsp:spPr>
        <a:xfrm>
          <a:off x="258769" y="2820090"/>
          <a:ext cx="3622768" cy="472320"/>
        </a:xfrm>
        <a:prstGeom prst="roundRect">
          <a:avLst/>
        </a:prstGeom>
        <a:solidFill>
          <a:schemeClr val="accent5">
            <a:hueOff val="-396004"/>
            <a:satOff val="12675"/>
            <a:lumOff val="-3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932" tIns="0" rIns="136932" bIns="0" numCol="1" spcCol="1270" anchor="ctr" anchorCtr="0">
          <a:noAutofit/>
        </a:bodyPr>
        <a:lstStyle/>
        <a:p>
          <a:pPr marL="0" lvl="0" indent="0" algn="l" defTabSz="711200">
            <a:lnSpc>
              <a:spcPct val="90000"/>
            </a:lnSpc>
            <a:spcBef>
              <a:spcPct val="0"/>
            </a:spcBef>
            <a:spcAft>
              <a:spcPct val="35000"/>
            </a:spcAft>
            <a:buNone/>
          </a:pPr>
          <a:r>
            <a:rPr lang="en-US" sz="1600" kern="1200"/>
            <a:t>Poverty Rate</a:t>
          </a:r>
        </a:p>
      </dsp:txBody>
      <dsp:txXfrm>
        <a:off x="281826" y="2843147"/>
        <a:ext cx="3576654" cy="426206"/>
      </dsp:txXfrm>
    </dsp:sp>
    <dsp:sp modelId="{69535D8F-E833-4D11-9D77-808A80BBEEEB}">
      <dsp:nvSpPr>
        <dsp:cNvPr id="0" name=""/>
        <dsp:cNvSpPr/>
      </dsp:nvSpPr>
      <dsp:spPr>
        <a:xfrm>
          <a:off x="0" y="3782010"/>
          <a:ext cx="5175384" cy="403200"/>
        </a:xfrm>
        <a:prstGeom prst="rect">
          <a:avLst/>
        </a:prstGeom>
        <a:solidFill>
          <a:schemeClr val="lt1">
            <a:alpha val="90000"/>
            <a:hueOff val="0"/>
            <a:satOff val="0"/>
            <a:lumOff val="0"/>
            <a:alphaOff val="0"/>
          </a:schemeClr>
        </a:solidFill>
        <a:ln w="12700" cap="flat" cmpd="sng" algn="ctr">
          <a:solidFill>
            <a:schemeClr val="accent5">
              <a:hueOff val="-594006"/>
              <a:satOff val="19012"/>
              <a:lumOff val="-53235"/>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CBD6DB-5994-4057-991A-8938CAF84BF8}">
      <dsp:nvSpPr>
        <dsp:cNvPr id="0" name=""/>
        <dsp:cNvSpPr/>
      </dsp:nvSpPr>
      <dsp:spPr>
        <a:xfrm>
          <a:off x="258769" y="3545850"/>
          <a:ext cx="3622768" cy="472320"/>
        </a:xfrm>
        <a:prstGeom prst="roundRect">
          <a:avLst/>
        </a:prstGeom>
        <a:solidFill>
          <a:schemeClr val="accent5">
            <a:hueOff val="-594006"/>
            <a:satOff val="19012"/>
            <a:lumOff val="-5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932" tIns="0" rIns="136932" bIns="0" numCol="1" spcCol="1270" anchor="ctr" anchorCtr="0">
          <a:noAutofit/>
        </a:bodyPr>
        <a:lstStyle/>
        <a:p>
          <a:pPr marL="0" lvl="0" indent="0" algn="l" defTabSz="711200">
            <a:lnSpc>
              <a:spcPct val="90000"/>
            </a:lnSpc>
            <a:spcBef>
              <a:spcPct val="0"/>
            </a:spcBef>
            <a:spcAft>
              <a:spcPct val="35000"/>
            </a:spcAft>
            <a:buNone/>
          </a:pPr>
          <a:r>
            <a:rPr lang="en-US" sz="1600" kern="1200"/>
            <a:t>Use DCA website map tool</a:t>
          </a:r>
        </a:p>
      </dsp:txBody>
      <dsp:txXfrm>
        <a:off x="281826" y="3568907"/>
        <a:ext cx="3576654" cy="426206"/>
      </dsp:txXfrm>
    </dsp:sp>
    <dsp:sp modelId="{7BBA792E-0BB5-42B3-85D1-24275109E8F4}">
      <dsp:nvSpPr>
        <dsp:cNvPr id="0" name=""/>
        <dsp:cNvSpPr/>
      </dsp:nvSpPr>
      <dsp:spPr>
        <a:xfrm>
          <a:off x="0" y="4507770"/>
          <a:ext cx="5175384" cy="882000"/>
        </a:xfrm>
        <a:prstGeom prst="rect">
          <a:avLst/>
        </a:prstGeom>
        <a:solidFill>
          <a:schemeClr val="lt1">
            <a:alpha val="90000"/>
            <a:hueOff val="0"/>
            <a:satOff val="0"/>
            <a:lumOff val="0"/>
            <a:alphaOff val="0"/>
          </a:schemeClr>
        </a:solidFill>
        <a:ln w="12700" cap="flat" cmpd="sng" algn="ctr">
          <a:solidFill>
            <a:schemeClr val="accent5">
              <a:hueOff val="-792008"/>
              <a:satOff val="25349"/>
              <a:lumOff val="-70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1667" tIns="333248" rIns="40166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More pts for lower poverty rate for new construction</a:t>
          </a:r>
        </a:p>
      </dsp:txBody>
      <dsp:txXfrm>
        <a:off x="0" y="4507770"/>
        <a:ext cx="5175384" cy="882000"/>
      </dsp:txXfrm>
    </dsp:sp>
    <dsp:sp modelId="{99E9B92C-7C79-4017-B6AA-EA5C1E225BD1}">
      <dsp:nvSpPr>
        <dsp:cNvPr id="0" name=""/>
        <dsp:cNvSpPr/>
      </dsp:nvSpPr>
      <dsp:spPr>
        <a:xfrm>
          <a:off x="258769" y="4271610"/>
          <a:ext cx="3622768" cy="472320"/>
        </a:xfrm>
        <a:prstGeom prst="roundRect">
          <a:avLst/>
        </a:prstGeom>
        <a:solidFill>
          <a:schemeClr val="accent5">
            <a:hueOff val="-792008"/>
            <a:satOff val="25349"/>
            <a:lumOff val="-7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932" tIns="0" rIns="136932" bIns="0" numCol="1" spcCol="1270" anchor="ctr" anchorCtr="0">
          <a:noAutofit/>
        </a:bodyPr>
        <a:lstStyle/>
        <a:p>
          <a:pPr marL="0" lvl="0" indent="0" algn="l" defTabSz="711200">
            <a:lnSpc>
              <a:spcPct val="90000"/>
            </a:lnSpc>
            <a:spcBef>
              <a:spcPct val="0"/>
            </a:spcBef>
            <a:spcAft>
              <a:spcPct val="35000"/>
            </a:spcAft>
            <a:buNone/>
          </a:pPr>
          <a:r>
            <a:rPr lang="en-US" sz="1600" kern="1200"/>
            <a:t>More pts for higher poverty rate for 	owner- occupied rehab</a:t>
          </a:r>
        </a:p>
      </dsp:txBody>
      <dsp:txXfrm>
        <a:off x="281826" y="4294667"/>
        <a:ext cx="3576654" cy="426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6627C-7F88-4512-ADCB-AF67570832B1}">
      <dsp:nvSpPr>
        <dsp:cNvPr id="0" name=""/>
        <dsp:cNvSpPr/>
      </dsp:nvSpPr>
      <dsp:spPr>
        <a:xfrm>
          <a:off x="0" y="146240"/>
          <a:ext cx="4530559" cy="988650"/>
        </a:xfrm>
        <a:prstGeom prst="roundRect">
          <a:avLst/>
        </a:prstGeom>
        <a:solidFill>
          <a:schemeClr val="accent3">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Current Housing Conditions</a:t>
          </a:r>
        </a:p>
      </dsp:txBody>
      <dsp:txXfrm>
        <a:off x="48262" y="194502"/>
        <a:ext cx="4434035" cy="892126"/>
      </dsp:txXfrm>
    </dsp:sp>
    <dsp:sp modelId="{1983893B-3AB0-421A-AD74-D6148D8DEEC4}">
      <dsp:nvSpPr>
        <dsp:cNvPr id="0" name=""/>
        <dsp:cNvSpPr/>
      </dsp:nvSpPr>
      <dsp:spPr>
        <a:xfrm>
          <a:off x="0" y="1209770"/>
          <a:ext cx="4530559" cy="988650"/>
        </a:xfrm>
        <a:prstGeom prst="roundRect">
          <a:avLst/>
        </a:prstGeom>
        <a:solidFill>
          <a:schemeClr val="accent5">
            <a:hueOff val="-396004"/>
            <a:satOff val="12675"/>
            <a:lumOff val="-3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For Owner-Occupied Home Repair Applications</a:t>
          </a:r>
        </a:p>
      </dsp:txBody>
      <dsp:txXfrm>
        <a:off x="48262" y="1258032"/>
        <a:ext cx="4434035" cy="892126"/>
      </dsp:txXfrm>
    </dsp:sp>
    <dsp:sp modelId="{C2FE7501-51D5-4221-8F95-C17782CE23FC}">
      <dsp:nvSpPr>
        <dsp:cNvPr id="0" name=""/>
        <dsp:cNvSpPr/>
      </dsp:nvSpPr>
      <dsp:spPr>
        <a:xfrm>
          <a:off x="0" y="2198421"/>
          <a:ext cx="4530559"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84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Is there a need for owner-occupied home repairs in the target area?</a:t>
          </a:r>
        </a:p>
      </dsp:txBody>
      <dsp:txXfrm>
        <a:off x="0" y="2198421"/>
        <a:ext cx="4530559" cy="592020"/>
      </dsp:txXfrm>
    </dsp:sp>
    <dsp:sp modelId="{993F2609-069B-49F3-81CE-FC0E14C3F7DF}">
      <dsp:nvSpPr>
        <dsp:cNvPr id="0" name=""/>
        <dsp:cNvSpPr/>
      </dsp:nvSpPr>
      <dsp:spPr>
        <a:xfrm>
          <a:off x="0" y="2790441"/>
          <a:ext cx="4530559" cy="988650"/>
        </a:xfrm>
        <a:prstGeom prst="roundRect">
          <a:avLst/>
        </a:prstGeom>
        <a:solidFill>
          <a:schemeClr val="accent5">
            <a:hueOff val="-792008"/>
            <a:satOff val="25349"/>
            <a:lumOff val="-7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Include:</a:t>
          </a:r>
        </a:p>
      </dsp:txBody>
      <dsp:txXfrm>
        <a:off x="48262" y="2838703"/>
        <a:ext cx="4434035" cy="892126"/>
      </dsp:txXfrm>
    </dsp:sp>
    <dsp:sp modelId="{1938D9A8-2784-4226-A3C2-6AAB129405B4}">
      <dsp:nvSpPr>
        <dsp:cNvPr id="0" name=""/>
        <dsp:cNvSpPr/>
      </dsp:nvSpPr>
      <dsp:spPr>
        <a:xfrm>
          <a:off x="0" y="3779091"/>
          <a:ext cx="4530559"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84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Detailed Narrative of housing conditions</a:t>
          </a:r>
        </a:p>
        <a:p>
          <a:pPr marL="228600" lvl="1" indent="-228600" algn="l" defTabSz="889000">
            <a:lnSpc>
              <a:spcPct val="90000"/>
            </a:lnSpc>
            <a:spcBef>
              <a:spcPct val="0"/>
            </a:spcBef>
            <a:spcAft>
              <a:spcPct val="20000"/>
            </a:spcAft>
            <a:buChar char="•"/>
          </a:pPr>
          <a:r>
            <a:rPr lang="en-US" sz="2000" kern="1200"/>
            <a:t>Photos of multiple representative houses</a:t>
          </a:r>
        </a:p>
      </dsp:txBody>
      <dsp:txXfrm>
        <a:off x="0" y="3779091"/>
        <a:ext cx="4530559" cy="1184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20A72C-A6FD-4D5C-8779-146ECA3C9B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94761E-235B-4C35-890E-97E5BC8FAA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2D019-22A7-4CD9-9F16-B79DF770B52A}" type="datetimeFigureOut">
              <a:rPr lang="en-US" smtClean="0"/>
              <a:t>11/13/2024</a:t>
            </a:fld>
            <a:endParaRPr lang="en-US"/>
          </a:p>
        </p:txBody>
      </p:sp>
      <p:sp>
        <p:nvSpPr>
          <p:cNvPr id="4" name="Footer Placeholder 3">
            <a:extLst>
              <a:ext uri="{FF2B5EF4-FFF2-40B4-BE49-F238E27FC236}">
                <a16:creationId xmlns:a16="http://schemas.microsoft.com/office/drawing/2014/main" id="{07C510DD-88CB-4A88-9D49-A65F342E3A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20F60E-ABFA-4BCB-92F6-5BBAE4FB7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19B5-334E-4DB1-846A-8B50BFA0AF0F}" type="slidenum">
              <a:rPr lang="en-US" smtClean="0"/>
              <a:t>‹#›</a:t>
            </a:fld>
            <a:endParaRPr lang="en-US"/>
          </a:p>
        </p:txBody>
      </p:sp>
    </p:spTree>
    <p:extLst>
      <p:ext uri="{BB962C8B-B14F-4D97-AF65-F5344CB8AC3E}">
        <p14:creationId xmlns:p14="http://schemas.microsoft.com/office/powerpoint/2010/main" val="412915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8E6D-A473-488D-BE98-75A98ABF8046}" type="datetimeFigureOut">
              <a:rPr lang="en-US" smtClean="0"/>
              <a:t>11/13/2024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14BEE-2EAE-43AE-94B9-CA84926C492F}" type="slidenum">
              <a:rPr lang="en-US" smtClean="0"/>
              <a:t>‹#›</a:t>
            </a:fld>
            <a:endParaRPr lang="en-US"/>
          </a:p>
        </p:txBody>
      </p:sp>
    </p:spTree>
    <p:extLst>
      <p:ext uri="{BB962C8B-B14F-4D97-AF65-F5344CB8AC3E}">
        <p14:creationId xmlns:p14="http://schemas.microsoft.com/office/powerpoint/2010/main" val="385165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applying for CHIP funds, there are two application types, owner-occupied rehab and single-family new construction.  Applicants may only apply for one type of grant.  All applications should be submitted via email.</a:t>
            </a:r>
          </a:p>
        </p:txBody>
      </p:sp>
      <p:sp>
        <p:nvSpPr>
          <p:cNvPr id="4" name="Slide Number Placeholder 3"/>
          <p:cNvSpPr>
            <a:spLocks noGrp="1"/>
          </p:cNvSpPr>
          <p:nvPr>
            <p:ph type="sldNum" sz="quarter" idx="5"/>
          </p:nvPr>
        </p:nvSpPr>
        <p:spPr/>
        <p:txBody>
          <a:bodyPr/>
          <a:lstStyle/>
          <a:p>
            <a:fld id="{16814BEE-2EAE-43AE-94B9-CA84926C492F}" type="slidenum">
              <a:rPr lang="en-US" smtClean="0"/>
              <a:t>9</a:t>
            </a:fld>
            <a:endParaRPr lang="en-US"/>
          </a:p>
        </p:txBody>
      </p:sp>
    </p:spTree>
    <p:extLst>
      <p:ext uri="{BB962C8B-B14F-4D97-AF65-F5344CB8AC3E}">
        <p14:creationId xmlns:p14="http://schemas.microsoft.com/office/powerpoint/2010/main" val="239145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14BEE-2EAE-43AE-94B9-CA84926C492F}" type="slidenum">
              <a:rPr lang="en-US" smtClean="0"/>
              <a:t>26</a:t>
            </a:fld>
            <a:endParaRPr lang="en-US"/>
          </a:p>
        </p:txBody>
      </p:sp>
    </p:spTree>
    <p:extLst>
      <p:ext uri="{BB962C8B-B14F-4D97-AF65-F5344CB8AC3E}">
        <p14:creationId xmlns:p14="http://schemas.microsoft.com/office/powerpoint/2010/main" val="65153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14BEE-2EAE-43AE-94B9-CA84926C492F}" type="slidenum">
              <a:rPr lang="en-US" smtClean="0"/>
              <a:t>27</a:t>
            </a:fld>
            <a:endParaRPr lang="en-US"/>
          </a:p>
        </p:txBody>
      </p:sp>
    </p:spTree>
    <p:extLst>
      <p:ext uri="{BB962C8B-B14F-4D97-AF65-F5344CB8AC3E}">
        <p14:creationId xmlns:p14="http://schemas.microsoft.com/office/powerpoint/2010/main" val="3821652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14BEE-2EAE-43AE-94B9-CA84926C492F}" type="slidenum">
              <a:rPr lang="en-US" smtClean="0"/>
              <a:t>28</a:t>
            </a:fld>
            <a:endParaRPr lang="en-US"/>
          </a:p>
        </p:txBody>
      </p:sp>
    </p:spTree>
    <p:extLst>
      <p:ext uri="{BB962C8B-B14F-4D97-AF65-F5344CB8AC3E}">
        <p14:creationId xmlns:p14="http://schemas.microsoft.com/office/powerpoint/2010/main" val="10526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14BEE-2EAE-43AE-94B9-CA84926C492F}" type="slidenum">
              <a:rPr lang="en-US" smtClean="0"/>
              <a:t>29</a:t>
            </a:fld>
            <a:endParaRPr lang="en-US"/>
          </a:p>
        </p:txBody>
      </p:sp>
    </p:spTree>
    <p:extLst>
      <p:ext uri="{BB962C8B-B14F-4D97-AF65-F5344CB8AC3E}">
        <p14:creationId xmlns:p14="http://schemas.microsoft.com/office/powerpoint/2010/main" val="206220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14BEE-2EAE-43AE-94B9-CA84926C492F}" type="slidenum">
              <a:rPr lang="en-US" smtClean="0"/>
              <a:t>32</a:t>
            </a:fld>
            <a:endParaRPr lang="en-US"/>
          </a:p>
        </p:txBody>
      </p:sp>
    </p:spTree>
    <p:extLst>
      <p:ext uri="{BB962C8B-B14F-4D97-AF65-F5344CB8AC3E}">
        <p14:creationId xmlns:p14="http://schemas.microsoft.com/office/powerpoint/2010/main" val="3186544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the chat to CHIP staff for Chris to mention his presentations</a:t>
            </a:r>
          </a:p>
        </p:txBody>
      </p:sp>
      <p:sp>
        <p:nvSpPr>
          <p:cNvPr id="4" name="Slide Number Placeholder 3"/>
          <p:cNvSpPr>
            <a:spLocks noGrp="1"/>
          </p:cNvSpPr>
          <p:nvPr>
            <p:ph type="sldNum" sz="quarter" idx="5"/>
          </p:nvPr>
        </p:nvSpPr>
        <p:spPr/>
        <p:txBody>
          <a:bodyPr/>
          <a:lstStyle/>
          <a:p>
            <a:fld id="{16814BEE-2EAE-43AE-94B9-CA84926C492F}" type="slidenum">
              <a:rPr lang="en-US" smtClean="0"/>
              <a:t>34</a:t>
            </a:fld>
            <a:endParaRPr lang="en-US"/>
          </a:p>
        </p:txBody>
      </p:sp>
    </p:spTree>
    <p:extLst>
      <p:ext uri="{BB962C8B-B14F-4D97-AF65-F5344CB8AC3E}">
        <p14:creationId xmlns:p14="http://schemas.microsoft.com/office/powerpoint/2010/main" val="415809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CHIP grantees must have spent down their current awards by 50% in order to be eligible</a:t>
            </a:r>
          </a:p>
        </p:txBody>
      </p:sp>
      <p:sp>
        <p:nvSpPr>
          <p:cNvPr id="4" name="Slide Number Placeholder 3"/>
          <p:cNvSpPr>
            <a:spLocks noGrp="1"/>
          </p:cNvSpPr>
          <p:nvPr>
            <p:ph type="sldNum" sz="quarter" idx="5"/>
          </p:nvPr>
        </p:nvSpPr>
        <p:spPr/>
        <p:txBody>
          <a:bodyPr/>
          <a:lstStyle/>
          <a:p>
            <a:fld id="{16814BEE-2EAE-43AE-94B9-CA84926C492F}" type="slidenum">
              <a:rPr lang="en-US" smtClean="0"/>
              <a:t>12</a:t>
            </a:fld>
            <a:endParaRPr lang="en-US"/>
          </a:p>
        </p:txBody>
      </p:sp>
    </p:spTree>
    <p:extLst>
      <p:ext uri="{BB962C8B-B14F-4D97-AF65-F5344CB8AC3E}">
        <p14:creationId xmlns:p14="http://schemas.microsoft.com/office/powerpoint/2010/main" val="235530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14BEE-2EAE-43AE-94B9-CA84926C492F}" type="slidenum">
              <a:rPr lang="en-US" smtClean="0"/>
              <a:t>14</a:t>
            </a:fld>
            <a:endParaRPr lang="en-US"/>
          </a:p>
        </p:txBody>
      </p:sp>
    </p:spTree>
    <p:extLst>
      <p:ext uri="{BB962C8B-B14F-4D97-AF65-F5344CB8AC3E}">
        <p14:creationId xmlns:p14="http://schemas.microsoft.com/office/powerpoint/2010/main" val="136986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14BEE-2EAE-43AE-94B9-CA84926C492F}" type="slidenum">
              <a:rPr lang="en-US" smtClean="0"/>
              <a:t>15</a:t>
            </a:fld>
            <a:endParaRPr lang="en-US"/>
          </a:p>
        </p:txBody>
      </p:sp>
    </p:spTree>
    <p:extLst>
      <p:ext uri="{BB962C8B-B14F-4D97-AF65-F5344CB8AC3E}">
        <p14:creationId xmlns:p14="http://schemas.microsoft.com/office/powerpoint/2010/main" val="366349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reviewing the application, the DCA looks at 4 major components, the applicant’s budget for the project, the communities’ need, the resources or capacity of the applicant, and the applicant’s master plan for housing in the community.</a:t>
            </a:r>
          </a:p>
        </p:txBody>
      </p:sp>
      <p:sp>
        <p:nvSpPr>
          <p:cNvPr id="4" name="Slide Number Placeholder 3"/>
          <p:cNvSpPr>
            <a:spLocks noGrp="1"/>
          </p:cNvSpPr>
          <p:nvPr>
            <p:ph type="sldNum" sz="quarter" idx="5"/>
          </p:nvPr>
        </p:nvSpPr>
        <p:spPr/>
        <p:txBody>
          <a:bodyPr/>
          <a:lstStyle/>
          <a:p>
            <a:fld id="{16814BEE-2EAE-43AE-94B9-CA84926C492F}" type="slidenum">
              <a:rPr lang="en-US" smtClean="0"/>
              <a:t>17</a:t>
            </a:fld>
            <a:endParaRPr lang="en-US"/>
          </a:p>
        </p:txBody>
      </p:sp>
    </p:spTree>
    <p:extLst>
      <p:ext uri="{BB962C8B-B14F-4D97-AF65-F5344CB8AC3E}">
        <p14:creationId xmlns:p14="http://schemas.microsoft.com/office/powerpoint/2010/main" val="424478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14BEE-2EAE-43AE-94B9-CA84926C492F}" type="slidenum">
              <a:rPr lang="en-US" smtClean="0"/>
              <a:t>18</a:t>
            </a:fld>
            <a:endParaRPr lang="en-US"/>
          </a:p>
        </p:txBody>
      </p:sp>
    </p:spTree>
    <p:extLst>
      <p:ext uri="{BB962C8B-B14F-4D97-AF65-F5344CB8AC3E}">
        <p14:creationId xmlns:p14="http://schemas.microsoft.com/office/powerpoint/2010/main" val="237701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14BEE-2EAE-43AE-94B9-CA84926C492F}" type="slidenum">
              <a:rPr lang="en-US" smtClean="0"/>
              <a:t>19</a:t>
            </a:fld>
            <a:endParaRPr lang="en-US"/>
          </a:p>
        </p:txBody>
      </p:sp>
    </p:spTree>
    <p:extLst>
      <p:ext uri="{BB962C8B-B14F-4D97-AF65-F5344CB8AC3E}">
        <p14:creationId xmlns:p14="http://schemas.microsoft.com/office/powerpoint/2010/main" val="2127738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rgbClr val="FFFFFF"/>
                </a:solidFill>
                <a:latin typeface="+mj-lt"/>
                <a:ea typeface="+mj-ea"/>
                <a:cs typeface="+mj-cs"/>
              </a:rPr>
              <a:t>Capacity</a:t>
            </a:r>
            <a:endParaRPr lang="en-US"/>
          </a:p>
        </p:txBody>
      </p:sp>
      <p:sp>
        <p:nvSpPr>
          <p:cNvPr id="4" name="Slide Number Placeholder 3"/>
          <p:cNvSpPr>
            <a:spLocks noGrp="1"/>
          </p:cNvSpPr>
          <p:nvPr>
            <p:ph type="sldNum" sz="quarter" idx="5"/>
          </p:nvPr>
        </p:nvSpPr>
        <p:spPr/>
        <p:txBody>
          <a:bodyPr/>
          <a:lstStyle/>
          <a:p>
            <a:fld id="{16814BEE-2EAE-43AE-94B9-CA84926C492F}" type="slidenum">
              <a:rPr lang="en-US" smtClean="0"/>
              <a:t>24</a:t>
            </a:fld>
            <a:endParaRPr lang="en-US"/>
          </a:p>
        </p:txBody>
      </p:sp>
    </p:spTree>
    <p:extLst>
      <p:ext uri="{BB962C8B-B14F-4D97-AF65-F5344CB8AC3E}">
        <p14:creationId xmlns:p14="http://schemas.microsoft.com/office/powerpoint/2010/main" val="257458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14BEE-2EAE-43AE-94B9-CA84926C492F}" type="slidenum">
              <a:rPr lang="en-US" smtClean="0"/>
              <a:t>25</a:t>
            </a:fld>
            <a:endParaRPr lang="en-US"/>
          </a:p>
        </p:txBody>
      </p:sp>
    </p:spTree>
    <p:extLst>
      <p:ext uri="{BB962C8B-B14F-4D97-AF65-F5344CB8AC3E}">
        <p14:creationId xmlns:p14="http://schemas.microsoft.com/office/powerpoint/2010/main" val="703864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F178BA-B476-48F0-B1C5-0E3DFCAE9620}"/>
              </a:ext>
            </a:extLst>
          </p:cNvPr>
          <p:cNvSpPr/>
          <p:nvPr userDrawn="1"/>
        </p:nvSpPr>
        <p:spPr>
          <a:xfrm>
            <a:off x="0" y="0"/>
            <a:ext cx="914400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10;&#10;Description automatically generated">
            <a:extLst>
              <a:ext uri="{FF2B5EF4-FFF2-40B4-BE49-F238E27FC236}">
                <a16:creationId xmlns:a16="http://schemas.microsoft.com/office/drawing/2014/main" id="{5DE6A3F4-ED48-43CD-821D-48FA42196F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0" y="2689013"/>
            <a:ext cx="6858000" cy="1479974"/>
          </a:xfrm>
          <a:prstGeom prst="rect">
            <a:avLst/>
          </a:prstGeom>
        </p:spPr>
      </p:pic>
    </p:spTree>
    <p:extLst>
      <p:ext uri="{BB962C8B-B14F-4D97-AF65-F5344CB8AC3E}">
        <p14:creationId xmlns:p14="http://schemas.microsoft.com/office/powerpoint/2010/main" val="43974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45152" y="0"/>
            <a:ext cx="4498848" cy="6858000"/>
          </a:xfrm>
        </p:spPr>
        <p:txBody>
          <a:bodyPr anchor="ctr"/>
          <a:lstStyle>
            <a:lvl1pPr marL="0" indent="0" algn="ctr">
              <a:buNone/>
              <a:defRPr/>
            </a:lvl1pPr>
          </a:lstStyle>
          <a:p>
            <a:endParaRPr lang="en-US"/>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44988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endParaRPr lang="en-US"/>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22" name="Title 1">
            <a:extLst>
              <a:ext uri="{FF2B5EF4-FFF2-40B4-BE49-F238E27FC236}">
                <a16:creationId xmlns:a16="http://schemas.microsoft.com/office/drawing/2014/main" id="{7D353E5D-0EE1-41DB-B2B9-970F399C31E1}"/>
              </a:ext>
            </a:extLst>
          </p:cNvPr>
          <p:cNvSpPr>
            <a:spLocks noGrp="1"/>
          </p:cNvSpPr>
          <p:nvPr>
            <p:ph type="title"/>
          </p:nvPr>
        </p:nvSpPr>
        <p:spPr>
          <a:xfrm>
            <a:off x="452915" y="533405"/>
            <a:ext cx="3619025" cy="5416391"/>
          </a:xfrm>
        </p:spPr>
        <p:txBody>
          <a:bodyPr anchor="t">
            <a:normAutofit/>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00028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4498848" cy="6858000"/>
          </a:xfrm>
        </p:spPr>
        <p:txBody>
          <a:bodyPr anchor="ctr"/>
          <a:lstStyle>
            <a:lvl1pPr marL="0" indent="0" algn="ctr">
              <a:buNone/>
              <a:defRPr/>
            </a:lvl1pPr>
          </a:lstStyle>
          <a:p>
            <a:endParaRPr lang="en-US"/>
          </a:p>
        </p:txBody>
      </p:sp>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endParaRPr lang="en-US"/>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8" name="Title 1">
            <a:extLst>
              <a:ext uri="{FF2B5EF4-FFF2-40B4-BE49-F238E27FC236}">
                <a16:creationId xmlns:a16="http://schemas.microsoft.com/office/drawing/2014/main" id="{B1D44815-E786-435F-9153-D87B47A5585C}"/>
              </a:ext>
            </a:extLst>
          </p:cNvPr>
          <p:cNvSpPr>
            <a:spLocks noGrp="1"/>
          </p:cNvSpPr>
          <p:nvPr>
            <p:ph type="title"/>
          </p:nvPr>
        </p:nvSpPr>
        <p:spPr>
          <a:xfrm>
            <a:off x="5067777" y="533405"/>
            <a:ext cx="3619025" cy="5416391"/>
          </a:xfrm>
        </p:spPr>
        <p:txBody>
          <a:bodyPr anchor="t">
            <a:normAutofit/>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14145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wo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4777743" y="3152775"/>
            <a:ext cx="3897629"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569BA7FF-884C-49F7-9638-26374919290D}"/>
              </a:ext>
            </a:extLst>
          </p:cNvPr>
          <p:cNvSpPr>
            <a:spLocks noGrp="1"/>
          </p:cNvSpPr>
          <p:nvPr>
            <p:ph type="ftr" sz="quarter" idx="20"/>
          </p:nvPr>
        </p:nvSpPr>
        <p:spPr/>
        <p:txBody>
          <a:bodyPr/>
          <a:lstStyle>
            <a:lvl1pPr>
              <a:defRPr>
                <a:solidFill>
                  <a:schemeClr val="bg1"/>
                </a:solidFill>
              </a:defRPr>
            </a:lvl1pPr>
          </a:lstStyle>
          <a:p>
            <a:endParaRPr lang="en-US"/>
          </a:p>
        </p:txBody>
      </p:sp>
      <p:sp>
        <p:nvSpPr>
          <p:cNvPr id="13" name="Slide Number Placeholder 12">
            <a:extLst>
              <a:ext uri="{FF2B5EF4-FFF2-40B4-BE49-F238E27FC236}">
                <a16:creationId xmlns:a16="http://schemas.microsoft.com/office/drawing/2014/main" id="{13ED446E-7FD3-4EC8-AF3E-490DDA50F2AE}"/>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14" name="Title 1">
            <a:extLst>
              <a:ext uri="{FF2B5EF4-FFF2-40B4-BE49-F238E27FC236}">
                <a16:creationId xmlns:a16="http://schemas.microsoft.com/office/drawing/2014/main" id="{57491AAE-3CCA-4D1E-8D7E-5D204E8AAB0D}"/>
              </a:ext>
            </a:extLst>
          </p:cNvPr>
          <p:cNvSpPr>
            <a:spLocks noGrp="1"/>
          </p:cNvSpPr>
          <p:nvPr>
            <p:ph type="title"/>
          </p:nvPr>
        </p:nvSpPr>
        <p:spPr>
          <a:xfrm>
            <a:off x="460058" y="3163250"/>
            <a:ext cx="3895344" cy="2743200"/>
          </a:xfrm>
        </p:spPr>
        <p:txBody>
          <a:bodyPr anchor="t">
            <a:normAutofit/>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72356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hree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3337560"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6222207"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14">
            <a:extLst>
              <a:ext uri="{FF2B5EF4-FFF2-40B4-BE49-F238E27FC236}">
                <a16:creationId xmlns:a16="http://schemas.microsoft.com/office/drawing/2014/main" id="{549F3862-850A-479E-B8BC-C246112C42C0}"/>
              </a:ext>
            </a:extLst>
          </p:cNvPr>
          <p:cNvSpPr>
            <a:spLocks noGrp="1"/>
          </p:cNvSpPr>
          <p:nvPr>
            <p:ph type="ftr" sz="quarter" idx="21"/>
          </p:nvPr>
        </p:nvSpPr>
        <p:spPr/>
        <p:txBody>
          <a:bodyPr/>
          <a:lstStyle>
            <a:lvl1pPr>
              <a:defRPr>
                <a:solidFill>
                  <a:schemeClr val="bg1"/>
                </a:solidFill>
              </a:defRPr>
            </a:lvl1pPr>
          </a:lstStyle>
          <a:p>
            <a:endParaRPr lang="en-US"/>
          </a:p>
        </p:txBody>
      </p:sp>
      <p:sp>
        <p:nvSpPr>
          <p:cNvPr id="16" name="Slide Number Placeholder 15">
            <a:extLst>
              <a:ext uri="{FF2B5EF4-FFF2-40B4-BE49-F238E27FC236}">
                <a16:creationId xmlns:a16="http://schemas.microsoft.com/office/drawing/2014/main" id="{2BB6CB06-CF64-46DC-9E61-D788FA831F2C}"/>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17" name="Title 1">
            <a:extLst>
              <a:ext uri="{FF2B5EF4-FFF2-40B4-BE49-F238E27FC236}">
                <a16:creationId xmlns:a16="http://schemas.microsoft.com/office/drawing/2014/main" id="{C4721248-5C65-4F78-998A-472ACB8F2B88}"/>
              </a:ext>
            </a:extLst>
          </p:cNvPr>
          <p:cNvSpPr>
            <a:spLocks noGrp="1"/>
          </p:cNvSpPr>
          <p:nvPr>
            <p:ph type="title"/>
          </p:nvPr>
        </p:nvSpPr>
        <p:spPr>
          <a:xfrm>
            <a:off x="452914" y="3191827"/>
            <a:ext cx="2468880" cy="2757964"/>
          </a:xfrm>
        </p:spPr>
        <p:txBody>
          <a:bodyPr anchor="t">
            <a:normAutofit/>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55181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45152" y="0"/>
            <a:ext cx="4498848" cy="6858000"/>
          </a:xfrm>
        </p:spPr>
        <p:txBody>
          <a:bodyPr anchor="ctr"/>
          <a:lstStyle>
            <a:lvl1pPr marL="0" indent="0" algn="ctr">
              <a:buNone/>
              <a:defRPr/>
            </a:lvl1pPr>
          </a:lstStyle>
          <a:p>
            <a:endParaRPr lang="en-US"/>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11" name="Title 1">
            <a:extLst>
              <a:ext uri="{FF2B5EF4-FFF2-40B4-BE49-F238E27FC236}">
                <a16:creationId xmlns:a16="http://schemas.microsoft.com/office/drawing/2014/main" id="{3087A44B-3F04-4AE4-BB34-617CFCB2D61A}"/>
              </a:ext>
            </a:extLst>
          </p:cNvPr>
          <p:cNvSpPr>
            <a:spLocks noGrp="1"/>
          </p:cNvSpPr>
          <p:nvPr>
            <p:ph type="title"/>
          </p:nvPr>
        </p:nvSpPr>
        <p:spPr>
          <a:xfrm>
            <a:off x="453630" y="533405"/>
            <a:ext cx="3619025" cy="5416391"/>
          </a:xfrm>
        </p:spPr>
        <p:txBody>
          <a:bodyPr anchor="t">
            <a:normAutofit/>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0040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4498848" cy="6858000"/>
          </a:xfrm>
        </p:spPr>
        <p:txBody>
          <a:bodyPr anchor="ctr"/>
          <a:lstStyle>
            <a:lvl1pPr marL="0" indent="0" algn="ctr">
              <a:buNone/>
              <a:defRPr/>
            </a:lvl1pPr>
          </a:lstStyle>
          <a:p>
            <a:endParaRPr lang="en-US"/>
          </a:p>
        </p:txBody>
      </p:sp>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8" name="Title 1">
            <a:extLst>
              <a:ext uri="{FF2B5EF4-FFF2-40B4-BE49-F238E27FC236}">
                <a16:creationId xmlns:a16="http://schemas.microsoft.com/office/drawing/2014/main" id="{62F3EA24-D477-4698-B38F-1C4519294966}"/>
              </a:ext>
            </a:extLst>
          </p:cNvPr>
          <p:cNvSpPr>
            <a:spLocks noGrp="1"/>
          </p:cNvSpPr>
          <p:nvPr>
            <p:ph type="title"/>
          </p:nvPr>
        </p:nvSpPr>
        <p:spPr>
          <a:xfrm>
            <a:off x="5067777" y="533405"/>
            <a:ext cx="3619025" cy="5416391"/>
          </a:xfrm>
        </p:spPr>
        <p:txBody>
          <a:bodyPr anchor="t">
            <a:normAutofit/>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683490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434340" y="1600201"/>
            <a:ext cx="3703320" cy="1491268"/>
          </a:xfrm>
        </p:spPr>
        <p:txBody>
          <a:bodyPr anchor="b">
            <a:normAutofit/>
          </a:bodyPr>
          <a:lstStyle>
            <a:lvl1pPr marL="0" indent="0">
              <a:buNone/>
              <a:defRPr sz="2800" b="1">
                <a:solidFill>
                  <a:schemeClr val="bg1"/>
                </a:solidFill>
              </a:defRPr>
            </a:lvl1pPr>
            <a:lvl2pPr marL="257168" indent="0">
              <a:buNone/>
              <a:defRPr/>
            </a:lvl2pPr>
          </a:lstStyle>
          <a:p>
            <a:pPr lvl="0"/>
            <a:r>
              <a:rPr lang="en-US"/>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5005625" y="1600206"/>
            <a:ext cx="3703320" cy="1491267"/>
          </a:xfrm>
        </p:spPr>
        <p:txBody>
          <a:bodyPr anchor="b">
            <a:normAutofit/>
          </a:bodyPr>
          <a:lstStyle>
            <a:lvl1pPr marL="0" indent="0">
              <a:buNone/>
              <a:defRPr sz="2800" b="1">
                <a:solidFill>
                  <a:schemeClr val="bg1"/>
                </a:solidFill>
              </a:defRPr>
            </a:lvl1pPr>
            <a:lvl2pPr marL="257168" indent="0">
              <a:buNone/>
              <a:defRPr/>
            </a:lvl2pPr>
          </a:lstStyle>
          <a:p>
            <a:pPr lvl="0"/>
            <a:r>
              <a:rPr lang="en-US"/>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434817"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5006103"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a:extLst>
              <a:ext uri="{FF2B5EF4-FFF2-40B4-BE49-F238E27FC236}">
                <a16:creationId xmlns:a16="http://schemas.microsoft.com/office/drawing/2014/main" id="{80C04F03-75F7-44AA-9785-7EDDF26FA358}"/>
              </a:ext>
            </a:extLst>
          </p:cNvPr>
          <p:cNvSpPr>
            <a:spLocks noGrp="1"/>
          </p:cNvSpPr>
          <p:nvPr>
            <p:ph type="ftr" sz="quarter" idx="29"/>
          </p:nvPr>
        </p:nvSpPr>
        <p:spPr/>
        <p:txBody>
          <a:bodyPr/>
          <a:lstStyle>
            <a:lvl1pPr>
              <a:defRPr>
                <a:solidFill>
                  <a:schemeClr val="bg1"/>
                </a:solidFill>
              </a:defRPr>
            </a:lvl1pPr>
          </a:lstStyle>
          <a:p>
            <a:endParaRPr lang="en-US"/>
          </a:p>
        </p:txBody>
      </p:sp>
      <p:sp>
        <p:nvSpPr>
          <p:cNvPr id="16" name="Slide Number Placeholder 15">
            <a:extLst>
              <a:ext uri="{FF2B5EF4-FFF2-40B4-BE49-F238E27FC236}">
                <a16:creationId xmlns:a16="http://schemas.microsoft.com/office/drawing/2014/main" id="{6F1B5E99-5953-439D-8ECA-998F28FB8A7F}"/>
              </a:ext>
            </a:extLst>
          </p:cNvPr>
          <p:cNvSpPr>
            <a:spLocks noGrp="1"/>
          </p:cNvSpPr>
          <p:nvPr>
            <p:ph type="sldNum" sz="quarter" idx="30"/>
          </p:nvPr>
        </p:nvSpPr>
        <p:spPr/>
        <p:txBody>
          <a:bodyPr/>
          <a:lstStyle>
            <a:lvl1pPr>
              <a:defRPr>
                <a:solidFill>
                  <a:schemeClr val="bg1"/>
                </a:solidFill>
              </a:defRPr>
            </a:lvl1pPr>
          </a:lstStyle>
          <a:p>
            <a:fld id="{93CAF254-72B9-406C-9E86-C9D983240C82}" type="slidenum">
              <a:rPr lang="en-US" smtClean="0"/>
              <a:pPr/>
              <a:t>‹#›</a:t>
            </a:fld>
            <a:endParaRPr lang="en-US"/>
          </a:p>
        </p:txBody>
      </p:sp>
    </p:spTree>
    <p:extLst>
      <p:ext uri="{BB962C8B-B14F-4D97-AF65-F5344CB8AC3E}">
        <p14:creationId xmlns:p14="http://schemas.microsoft.com/office/powerpoint/2010/main" val="25652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4498848"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434340" y="1600201"/>
            <a:ext cx="3703320" cy="1491268"/>
          </a:xfrm>
        </p:spPr>
        <p:txBody>
          <a:bodyPr anchor="b">
            <a:noAutofit/>
          </a:bodyPr>
          <a:lstStyle>
            <a:lvl1pPr marL="0" indent="0">
              <a:buNone/>
              <a:defRPr sz="2800" b="1">
                <a:solidFill>
                  <a:schemeClr val="bg1"/>
                </a:solidFill>
              </a:defRPr>
            </a:lvl1pPr>
            <a:lvl2pPr marL="257168" indent="0">
              <a:buNone/>
              <a:defRPr/>
            </a:lvl2pPr>
          </a:lstStyle>
          <a:p>
            <a:pPr lvl="0"/>
            <a:r>
              <a:rPr lang="en-US"/>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5005625" y="1600206"/>
            <a:ext cx="3703320" cy="1491267"/>
          </a:xfrm>
        </p:spPr>
        <p:txBody>
          <a:bodyPr anchor="b">
            <a:normAutofit/>
          </a:bodyPr>
          <a:lstStyle>
            <a:lvl1pPr marL="0" indent="0">
              <a:buNone/>
              <a:defRPr sz="2800" b="1">
                <a:solidFill>
                  <a:schemeClr val="bg1"/>
                </a:solidFill>
              </a:defRPr>
            </a:lvl1pPr>
            <a:lvl2pPr marL="257168" indent="0">
              <a:buNone/>
              <a:defRPr/>
            </a:lvl2pPr>
          </a:lstStyle>
          <a:p>
            <a:pPr lvl="0"/>
            <a:r>
              <a:rPr lang="en-US"/>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434817"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5006103"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4FD56746-33F8-4CAE-9625-F8F69B41C2A0}"/>
              </a:ext>
            </a:extLst>
          </p:cNvPr>
          <p:cNvSpPr>
            <a:spLocks noGrp="1"/>
          </p:cNvSpPr>
          <p:nvPr>
            <p:ph type="ftr" sz="quarter" idx="29"/>
          </p:nvPr>
        </p:nvSpPr>
        <p:spPr/>
        <p:txBody>
          <a:bodyPr/>
          <a:lstStyle>
            <a:lvl1pPr>
              <a:defRPr>
                <a:solidFill>
                  <a:schemeClr val="bg1"/>
                </a:solidFill>
              </a:defRPr>
            </a:lvl1pPr>
          </a:lstStyle>
          <a:p>
            <a:endParaRPr lang="en-US"/>
          </a:p>
        </p:txBody>
      </p:sp>
      <p:sp>
        <p:nvSpPr>
          <p:cNvPr id="13" name="Slide Number Placeholder 12">
            <a:extLst>
              <a:ext uri="{FF2B5EF4-FFF2-40B4-BE49-F238E27FC236}">
                <a16:creationId xmlns:a16="http://schemas.microsoft.com/office/drawing/2014/main" id="{B1494F2D-B7D7-48D2-9E7A-659F611AB325}"/>
              </a:ext>
            </a:extLst>
          </p:cNvPr>
          <p:cNvSpPr>
            <a:spLocks noGrp="1"/>
          </p:cNvSpPr>
          <p:nvPr>
            <p:ph type="sldNum" sz="quarter" idx="30"/>
          </p:nvPr>
        </p:nvSpPr>
        <p:spPr/>
        <p:txBody>
          <a:bodyPr/>
          <a:lstStyle>
            <a:lvl1pPr>
              <a:defRPr>
                <a:solidFill>
                  <a:schemeClr val="bg1"/>
                </a:solidFill>
              </a:defRPr>
            </a:lvl1pPr>
          </a:lstStyle>
          <a:p>
            <a:fld id="{93CAF254-72B9-406C-9E86-C9D983240C82}" type="slidenum">
              <a:rPr lang="en-US" smtClean="0"/>
              <a:pPr/>
              <a:t>‹#›</a:t>
            </a:fld>
            <a:endParaRPr lang="en-US"/>
          </a:p>
        </p:txBody>
      </p:sp>
    </p:spTree>
    <p:extLst>
      <p:ext uri="{BB962C8B-B14F-4D97-AF65-F5344CB8AC3E}">
        <p14:creationId xmlns:p14="http://schemas.microsoft.com/office/powerpoint/2010/main" val="2848817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6" y="548644"/>
            <a:ext cx="6677404" cy="2562223"/>
          </a:xfrm>
          <a:prstGeom prst="rect">
            <a:avLst/>
          </a:prstGeom>
        </p:spPr>
        <p:txBody>
          <a:bodyPr anchor="b">
            <a:normAutofit/>
          </a:bodyPr>
          <a:lstStyle>
            <a:lvl1pPr algn="l">
              <a:defRPr sz="4400" b="1"/>
            </a:lvl1pPr>
          </a:lstStyle>
          <a:p>
            <a:r>
              <a:rPr lang="en-US"/>
              <a:t>Click to edit Master title style</a:t>
            </a:r>
          </a:p>
        </p:txBody>
      </p:sp>
      <p:sp>
        <p:nvSpPr>
          <p:cNvPr id="16" name="Text Placeholder 2">
            <a:extLst>
              <a:ext uri="{FF2B5EF4-FFF2-40B4-BE49-F238E27FC236}">
                <a16:creationId xmlns:a16="http://schemas.microsoft.com/office/drawing/2014/main" id="{88B40079-6CD5-4198-821B-99F61BCE1792}"/>
              </a:ext>
            </a:extLst>
          </p:cNvPr>
          <p:cNvSpPr>
            <a:spLocks noGrp="1"/>
          </p:cNvSpPr>
          <p:nvPr>
            <p:ph type="body" idx="1"/>
          </p:nvPr>
        </p:nvSpPr>
        <p:spPr>
          <a:xfrm>
            <a:off x="658367" y="3771897"/>
            <a:ext cx="6673973"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62144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4" y="548644"/>
            <a:ext cx="6677406" cy="2562223"/>
          </a:xfrm>
          <a:prstGeom prst="rect">
            <a:avLst/>
          </a:prstGeom>
        </p:spPr>
        <p:txBody>
          <a:bodyPr anchor="b">
            <a:normAutofit/>
          </a:bodyPr>
          <a:lstStyle>
            <a:lvl1pPr algn="l">
              <a:defRPr sz="4400" b="1"/>
            </a:lvl1pPr>
          </a:lstStyle>
          <a:p>
            <a:r>
              <a:rPr lang="en-US"/>
              <a:t>Click to edit Master title style</a:t>
            </a:r>
          </a:p>
        </p:txBody>
      </p:sp>
      <p:sp>
        <p:nvSpPr>
          <p:cNvPr id="13" name="Text Placeholder 8">
            <a:extLst>
              <a:ext uri="{FF2B5EF4-FFF2-40B4-BE49-F238E27FC236}">
                <a16:creationId xmlns:a16="http://schemas.microsoft.com/office/drawing/2014/main" id="{9FC91C51-1199-4633-BE5C-13C6AA50A544}"/>
              </a:ext>
            </a:extLst>
          </p:cNvPr>
          <p:cNvSpPr>
            <a:spLocks noGrp="1"/>
          </p:cNvSpPr>
          <p:nvPr>
            <p:ph type="body" sz="quarter" idx="17"/>
          </p:nvPr>
        </p:nvSpPr>
        <p:spPr>
          <a:xfrm>
            <a:off x="1364099" y="3941834"/>
            <a:ext cx="2983236" cy="731694"/>
          </a:xfrm>
        </p:spPr>
        <p:txBody>
          <a:bodyPr anchor="ctr">
            <a:normAutofit/>
          </a:bodyPr>
          <a:lstStyle>
            <a:lvl1pPr marL="0" indent="0">
              <a:buNone/>
              <a:defRPr sz="1500"/>
            </a:lvl1pPr>
          </a:lstStyle>
          <a:p>
            <a:pPr lvl="0"/>
            <a:r>
              <a:rPr lang="en-US" noProof="0"/>
              <a:t>Click to edit Master text styles</a:t>
            </a:r>
          </a:p>
        </p:txBody>
      </p:sp>
      <p:sp>
        <p:nvSpPr>
          <p:cNvPr id="14" name="Text Placeholder 8">
            <a:extLst>
              <a:ext uri="{FF2B5EF4-FFF2-40B4-BE49-F238E27FC236}">
                <a16:creationId xmlns:a16="http://schemas.microsoft.com/office/drawing/2014/main" id="{CB8D944A-D85D-4A83-B1CD-7982FAC8D3E7}"/>
              </a:ext>
            </a:extLst>
          </p:cNvPr>
          <p:cNvSpPr>
            <a:spLocks noGrp="1"/>
          </p:cNvSpPr>
          <p:nvPr>
            <p:ph type="body" sz="quarter" idx="18"/>
          </p:nvPr>
        </p:nvSpPr>
        <p:spPr>
          <a:xfrm>
            <a:off x="1364099" y="5232562"/>
            <a:ext cx="2983236" cy="731694"/>
          </a:xfrm>
        </p:spPr>
        <p:txBody>
          <a:bodyPr anchor="ctr">
            <a:normAutofit/>
          </a:bodyPr>
          <a:lstStyle>
            <a:lvl1pPr marL="0" indent="0">
              <a:buNone/>
              <a:defRPr sz="1500"/>
            </a:lvl1pPr>
          </a:lstStyle>
          <a:p>
            <a:pPr lvl="0"/>
            <a:r>
              <a:rPr lang="en-US" noProof="0"/>
              <a:t>Click to edit Master text styles</a:t>
            </a:r>
          </a:p>
        </p:txBody>
      </p:sp>
      <p:sp>
        <p:nvSpPr>
          <p:cNvPr id="17" name="Text Placeholder 8">
            <a:extLst>
              <a:ext uri="{FF2B5EF4-FFF2-40B4-BE49-F238E27FC236}">
                <a16:creationId xmlns:a16="http://schemas.microsoft.com/office/drawing/2014/main" id="{326DA353-2F37-4F19-816E-CF7C9540C14D}"/>
              </a:ext>
            </a:extLst>
          </p:cNvPr>
          <p:cNvSpPr>
            <a:spLocks noGrp="1"/>
          </p:cNvSpPr>
          <p:nvPr>
            <p:ph type="body" sz="quarter" idx="19"/>
          </p:nvPr>
        </p:nvSpPr>
        <p:spPr>
          <a:xfrm>
            <a:off x="5271707" y="3944572"/>
            <a:ext cx="2983236" cy="731694"/>
          </a:xfrm>
        </p:spPr>
        <p:txBody>
          <a:bodyPr anchor="ctr">
            <a:normAutofit/>
          </a:bodyPr>
          <a:lstStyle>
            <a:lvl1pPr marL="0" indent="0">
              <a:buNone/>
              <a:defRPr sz="15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0163657A-AF7A-4283-88D4-6E5EC931522C}"/>
              </a:ext>
            </a:extLst>
          </p:cNvPr>
          <p:cNvSpPr>
            <a:spLocks noGrp="1"/>
          </p:cNvSpPr>
          <p:nvPr>
            <p:ph type="body" sz="quarter" idx="20"/>
          </p:nvPr>
        </p:nvSpPr>
        <p:spPr>
          <a:xfrm>
            <a:off x="5271707" y="5235301"/>
            <a:ext cx="2983236" cy="731694"/>
          </a:xfrm>
        </p:spPr>
        <p:txBody>
          <a:bodyPr anchor="ctr">
            <a:normAutofit/>
          </a:bodyPr>
          <a:lstStyle>
            <a:lvl1pPr marL="0" indent="0">
              <a:buNone/>
              <a:defRPr sz="1500"/>
            </a:lvl1pPr>
          </a:lstStyle>
          <a:p>
            <a:pPr lvl="0"/>
            <a:r>
              <a:rPr lang="en-US" noProof="0"/>
              <a:t>Click to edit Master text styles</a:t>
            </a:r>
          </a:p>
        </p:txBody>
      </p:sp>
      <p:sp>
        <p:nvSpPr>
          <p:cNvPr id="19" name="Picture Placeholder 5" title="Decorative">
            <a:extLst>
              <a:ext uri="{FF2B5EF4-FFF2-40B4-BE49-F238E27FC236}">
                <a16:creationId xmlns:a16="http://schemas.microsoft.com/office/drawing/2014/main" id="{45C5A78E-C397-40E0-B472-409205B22CD4}"/>
              </a:ext>
            </a:extLst>
          </p:cNvPr>
          <p:cNvSpPr>
            <a:spLocks noGrp="1"/>
          </p:cNvSpPr>
          <p:nvPr>
            <p:ph type="pic" sz="quarter" idx="13"/>
          </p:nvPr>
        </p:nvSpPr>
        <p:spPr>
          <a:xfrm>
            <a:off x="637795" y="3869176"/>
            <a:ext cx="663926" cy="885235"/>
          </a:xfrm>
          <a:prstGeom prst="ellipse">
            <a:avLst/>
          </a:prstGeom>
          <a:solidFill>
            <a:schemeClr val="bg1"/>
          </a:solidFill>
          <a:ln w="19050">
            <a:noFill/>
          </a:ln>
        </p:spPr>
        <p:txBody>
          <a:bodyPr>
            <a:normAutofit/>
          </a:bodyPr>
          <a:lstStyle>
            <a:lvl1pPr>
              <a:defRPr sz="600"/>
            </a:lvl1pPr>
          </a:lstStyle>
          <a:p>
            <a:r>
              <a:rPr lang="en-US" noProof="0"/>
              <a:t>Click icon to add picture</a:t>
            </a:r>
          </a:p>
        </p:txBody>
      </p:sp>
      <p:sp>
        <p:nvSpPr>
          <p:cNvPr id="20" name="Picture Placeholder 5" title="Decorative">
            <a:extLst>
              <a:ext uri="{FF2B5EF4-FFF2-40B4-BE49-F238E27FC236}">
                <a16:creationId xmlns:a16="http://schemas.microsoft.com/office/drawing/2014/main" id="{90198A63-1442-465B-A8C6-38FBEFFC4DF0}"/>
              </a:ext>
            </a:extLst>
          </p:cNvPr>
          <p:cNvSpPr>
            <a:spLocks noGrp="1"/>
          </p:cNvSpPr>
          <p:nvPr>
            <p:ph type="pic" sz="quarter" idx="14"/>
          </p:nvPr>
        </p:nvSpPr>
        <p:spPr>
          <a:xfrm>
            <a:off x="637795" y="5158535"/>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p>
        </p:txBody>
      </p:sp>
      <p:sp>
        <p:nvSpPr>
          <p:cNvPr id="21" name="Picture Placeholder 5" title="Decorative">
            <a:extLst>
              <a:ext uri="{FF2B5EF4-FFF2-40B4-BE49-F238E27FC236}">
                <a16:creationId xmlns:a16="http://schemas.microsoft.com/office/drawing/2014/main" id="{A378ABA1-D254-4E3B-B0E0-A68CF4CC137F}"/>
              </a:ext>
            </a:extLst>
          </p:cNvPr>
          <p:cNvSpPr>
            <a:spLocks noGrp="1"/>
          </p:cNvSpPr>
          <p:nvPr>
            <p:ph type="pic" sz="quarter" idx="15"/>
          </p:nvPr>
        </p:nvSpPr>
        <p:spPr>
          <a:xfrm>
            <a:off x="4545403" y="3869176"/>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p>
        </p:txBody>
      </p:sp>
      <p:sp>
        <p:nvSpPr>
          <p:cNvPr id="22" name="Picture Placeholder 5" title="Decorative">
            <a:extLst>
              <a:ext uri="{FF2B5EF4-FFF2-40B4-BE49-F238E27FC236}">
                <a16:creationId xmlns:a16="http://schemas.microsoft.com/office/drawing/2014/main" id="{494524CE-FE06-4E72-B4B2-F4B0C1659AE9}"/>
              </a:ext>
            </a:extLst>
          </p:cNvPr>
          <p:cNvSpPr>
            <a:spLocks noGrp="1"/>
          </p:cNvSpPr>
          <p:nvPr>
            <p:ph type="pic" sz="quarter" idx="16"/>
          </p:nvPr>
        </p:nvSpPr>
        <p:spPr>
          <a:xfrm>
            <a:off x="4545403" y="5158535"/>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p>
        </p:txBody>
      </p:sp>
    </p:spTree>
    <p:extLst>
      <p:ext uri="{BB962C8B-B14F-4D97-AF65-F5344CB8AC3E}">
        <p14:creationId xmlns:p14="http://schemas.microsoft.com/office/powerpoint/2010/main" val="397256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12724F-7D1E-4811-ADDC-571A23E4B957}"/>
              </a:ext>
            </a:extLst>
          </p:cNvPr>
          <p:cNvSpPr/>
          <p:nvPr userDrawn="1"/>
        </p:nvSpPr>
        <p:spPr>
          <a:xfrm>
            <a:off x="0" y="0"/>
            <a:ext cx="914400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DE33E3BF-7A22-4520-BEA9-41A95AD9FA31}"/>
              </a:ext>
            </a:extLst>
          </p:cNvPr>
          <p:cNvSpPr>
            <a:spLocks noGrp="1"/>
          </p:cNvSpPr>
          <p:nvPr>
            <p:ph type="title"/>
          </p:nvPr>
        </p:nvSpPr>
        <p:spPr>
          <a:xfrm>
            <a:off x="2057400" y="1438643"/>
            <a:ext cx="5029200" cy="1796248"/>
          </a:xfrm>
        </p:spPr>
        <p:txBody>
          <a:bodyPr anchor="ctr">
            <a:normAutofit/>
          </a:bodyPr>
          <a:lstStyle>
            <a:lvl1pPr algn="ctr">
              <a:defRPr sz="7200" b="0">
                <a:solidFill>
                  <a:schemeClr val="bg2"/>
                </a:solidFill>
              </a:defRPr>
            </a:lvl1pPr>
          </a:lstStyle>
          <a:p>
            <a:endParaRPr lang="en-US"/>
          </a:p>
        </p:txBody>
      </p:sp>
      <p:sp>
        <p:nvSpPr>
          <p:cNvPr id="5" name="Text Placeholder 4">
            <a:extLst>
              <a:ext uri="{FF2B5EF4-FFF2-40B4-BE49-F238E27FC236}">
                <a16:creationId xmlns:a16="http://schemas.microsoft.com/office/drawing/2014/main" id="{CF4E0D51-7402-4F39-B674-061E20FF99CD}"/>
              </a:ext>
            </a:extLst>
          </p:cNvPr>
          <p:cNvSpPr>
            <a:spLocks noGrp="1"/>
          </p:cNvSpPr>
          <p:nvPr>
            <p:ph type="body" sz="quarter" idx="10"/>
          </p:nvPr>
        </p:nvSpPr>
        <p:spPr>
          <a:xfrm>
            <a:off x="534692" y="3356202"/>
            <a:ext cx="3972781" cy="365760"/>
          </a:xfrm>
        </p:spPr>
        <p:txBody>
          <a:bodyPr anchor="t">
            <a:noAutofit/>
          </a:bodyPr>
          <a:lstStyle>
            <a:lvl1pPr marL="0" indent="0" algn="r">
              <a:buNone/>
              <a:defRPr sz="1800" b="1">
                <a:solidFill>
                  <a:schemeClr val="bg1"/>
                </a:solidFill>
              </a:defRPr>
            </a:lvl1pPr>
            <a:lvl2pPr>
              <a:defRPr sz="1050"/>
            </a:lvl2pPr>
            <a:lvl3pPr>
              <a:defRPr sz="1050"/>
            </a:lvl3pPr>
            <a:lvl4pPr>
              <a:defRPr sz="1050"/>
            </a:lvl4pPr>
            <a:lvl5pPr>
              <a:defRPr sz="1050"/>
            </a:lvl5pPr>
          </a:lstStyle>
          <a:p>
            <a:pPr lvl="0"/>
            <a:r>
              <a:rPr lang="en-US"/>
              <a:t>Click to edit Master text styles</a:t>
            </a:r>
          </a:p>
        </p:txBody>
      </p:sp>
      <p:sp>
        <p:nvSpPr>
          <p:cNvPr id="8" name="Text Placeholder 4">
            <a:extLst>
              <a:ext uri="{FF2B5EF4-FFF2-40B4-BE49-F238E27FC236}">
                <a16:creationId xmlns:a16="http://schemas.microsoft.com/office/drawing/2014/main" id="{F8445044-959E-4C18-8641-A880B39ECA93}"/>
              </a:ext>
            </a:extLst>
          </p:cNvPr>
          <p:cNvSpPr>
            <a:spLocks noGrp="1"/>
          </p:cNvSpPr>
          <p:nvPr>
            <p:ph type="body" sz="quarter" idx="11"/>
          </p:nvPr>
        </p:nvSpPr>
        <p:spPr>
          <a:xfrm>
            <a:off x="4630617" y="3356202"/>
            <a:ext cx="3972780" cy="821212"/>
          </a:xfrm>
        </p:spPr>
        <p:txBody>
          <a:bodyPr anchor="t">
            <a:normAutofit/>
          </a:bodyPr>
          <a:lstStyle>
            <a:lvl1pPr marL="0" indent="0">
              <a:lnSpc>
                <a:spcPct val="100000"/>
              </a:lnSpc>
              <a:spcBef>
                <a:spcPts val="225"/>
              </a:spcBef>
              <a:buNone/>
              <a:defRPr sz="1400">
                <a:solidFill>
                  <a:schemeClr val="bg1"/>
                </a:solidFill>
              </a:defRPr>
            </a:lvl1pPr>
            <a:lvl2pPr marL="342900" indent="0">
              <a:buNone/>
              <a:defRPr sz="1050"/>
            </a:lvl2pPr>
            <a:lvl3pPr>
              <a:defRPr sz="1050"/>
            </a:lvl3pPr>
            <a:lvl4pPr>
              <a:defRPr sz="1050"/>
            </a:lvl4pPr>
            <a:lvl5pPr>
              <a:defRPr sz="1050"/>
            </a:lvl5pPr>
          </a:lstStyle>
          <a:p>
            <a:pPr lvl="0"/>
            <a:r>
              <a:rPr lang="en-US"/>
              <a:t>Click to edit Master text styles</a:t>
            </a:r>
          </a:p>
        </p:txBody>
      </p:sp>
      <p:sp>
        <p:nvSpPr>
          <p:cNvPr id="10" name="Text Placeholder 4">
            <a:extLst>
              <a:ext uri="{FF2B5EF4-FFF2-40B4-BE49-F238E27FC236}">
                <a16:creationId xmlns:a16="http://schemas.microsoft.com/office/drawing/2014/main" id="{04BD558C-ED5F-4970-A11F-6ADAA6E014AC}"/>
              </a:ext>
            </a:extLst>
          </p:cNvPr>
          <p:cNvSpPr>
            <a:spLocks noGrp="1"/>
          </p:cNvSpPr>
          <p:nvPr>
            <p:ph type="body" sz="quarter" idx="13"/>
          </p:nvPr>
        </p:nvSpPr>
        <p:spPr>
          <a:xfrm>
            <a:off x="1352792" y="3675336"/>
            <a:ext cx="3154680" cy="471082"/>
          </a:xfrm>
        </p:spPr>
        <p:txBody>
          <a:bodyPr anchor="t">
            <a:normAutofit/>
          </a:bodyPr>
          <a:lstStyle>
            <a:lvl1pPr marL="0" indent="0" algn="r">
              <a:lnSpc>
                <a:spcPct val="100000"/>
              </a:lnSpc>
              <a:spcBef>
                <a:spcPts val="0"/>
              </a:spcBef>
              <a:buNone/>
              <a:defRPr sz="1200" i="1">
                <a:solidFill>
                  <a:schemeClr val="bg1"/>
                </a:solidFill>
              </a:defRPr>
            </a:lvl1pPr>
            <a:lvl2pPr>
              <a:defRPr sz="1050"/>
            </a:lvl2pPr>
            <a:lvl3pPr>
              <a:defRPr sz="1050"/>
            </a:lvl3pPr>
            <a:lvl4pPr>
              <a:defRPr sz="1050"/>
            </a:lvl4pPr>
            <a:lvl5pPr>
              <a:defRPr sz="1050"/>
            </a:lvl5pPr>
          </a:lstStyle>
          <a:p>
            <a:pPr lvl="0"/>
            <a:r>
              <a:rPr lang="en-US"/>
              <a:t>Click to edit Master text styles</a:t>
            </a:r>
          </a:p>
        </p:txBody>
      </p:sp>
      <p:cxnSp>
        <p:nvCxnSpPr>
          <p:cNvPr id="7" name="Straight Connector 6">
            <a:extLst>
              <a:ext uri="{FF2B5EF4-FFF2-40B4-BE49-F238E27FC236}">
                <a16:creationId xmlns:a16="http://schemas.microsoft.com/office/drawing/2014/main" id="{59ECCEE6-DD1D-4F76-9223-514F4666101F}"/>
              </a:ext>
            </a:extLst>
          </p:cNvPr>
          <p:cNvCxnSpPr>
            <a:cxnSpLocks/>
          </p:cNvCxnSpPr>
          <p:nvPr userDrawn="1"/>
        </p:nvCxnSpPr>
        <p:spPr>
          <a:xfrm>
            <a:off x="4572000" y="3375568"/>
            <a:ext cx="0" cy="801846"/>
          </a:xfrm>
          <a:prstGeom prst="line">
            <a:avLst/>
          </a:prstGeom>
          <a:ln w="38100">
            <a:solidFill>
              <a:srgbClr val="E9E3DC"/>
            </a:solidFill>
          </a:ln>
        </p:spPr>
        <p:style>
          <a:lnRef idx="1">
            <a:schemeClr val="accent5"/>
          </a:lnRef>
          <a:fillRef idx="0">
            <a:schemeClr val="accent5"/>
          </a:fillRef>
          <a:effectRef idx="0">
            <a:schemeClr val="accent5"/>
          </a:effectRef>
          <a:fontRef idx="minor">
            <a:schemeClr val="tx1"/>
          </a:fontRef>
        </p:style>
      </p:cxnSp>
      <p:sp>
        <p:nvSpPr>
          <p:cNvPr id="18" name="Text Placeholder 4">
            <a:extLst>
              <a:ext uri="{FF2B5EF4-FFF2-40B4-BE49-F238E27FC236}">
                <a16:creationId xmlns:a16="http://schemas.microsoft.com/office/drawing/2014/main" id="{259EBE23-F0B8-40C4-885A-FE961E8237C7}"/>
              </a:ext>
            </a:extLst>
          </p:cNvPr>
          <p:cNvSpPr>
            <a:spLocks noGrp="1"/>
          </p:cNvSpPr>
          <p:nvPr>
            <p:ph type="body" sz="quarter" idx="15"/>
          </p:nvPr>
        </p:nvSpPr>
        <p:spPr>
          <a:xfrm>
            <a:off x="2994660" y="4959427"/>
            <a:ext cx="3154680" cy="640080"/>
          </a:xfrm>
        </p:spPr>
        <p:txBody>
          <a:bodyPr anchor="ctr">
            <a:normAutofit/>
          </a:bodyPr>
          <a:lstStyle>
            <a:lvl1pPr marL="0" indent="0" algn="ctr">
              <a:buNone/>
              <a:defRPr sz="1400" b="0">
                <a:solidFill>
                  <a:schemeClr val="bg1"/>
                </a:solidFill>
              </a:defRPr>
            </a:lvl1pPr>
            <a:lvl2pPr>
              <a:defRPr sz="1050"/>
            </a:lvl2pPr>
            <a:lvl3pPr>
              <a:defRPr sz="105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2172252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82338C7B-563B-45FF-91E7-5A14B3D70474}"/>
              </a:ext>
            </a:extLst>
          </p:cNvPr>
          <p:cNvSpPr>
            <a:spLocks noGrp="1"/>
          </p:cNvSpPr>
          <p:nvPr>
            <p:ph type="title"/>
          </p:nvPr>
        </p:nvSpPr>
        <p:spPr>
          <a:xfrm>
            <a:off x="635508" y="548640"/>
            <a:ext cx="7872984" cy="114204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3229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7796" y="548644"/>
            <a:ext cx="6668007" cy="2562223"/>
          </a:xfrm>
          <a:prstGeom prst="rect">
            <a:avLst/>
          </a:prstGeom>
        </p:spPr>
        <p:txBody>
          <a:bodyPr anchor="b">
            <a:normAutofit/>
          </a:bodyPr>
          <a:lstStyle>
            <a:lvl1pPr algn="l">
              <a:defRPr sz="4400" b="1"/>
            </a:lvl1pPr>
          </a:lstStyle>
          <a:p>
            <a:r>
              <a:rPr lang="en-US"/>
              <a:t>Click to edit Master title style</a:t>
            </a:r>
          </a:p>
        </p:txBody>
      </p:sp>
      <p:sp>
        <p:nvSpPr>
          <p:cNvPr id="3" name="Text Placeholder 2"/>
          <p:cNvSpPr>
            <a:spLocks noGrp="1"/>
          </p:cNvSpPr>
          <p:nvPr>
            <p:ph type="body" idx="1"/>
          </p:nvPr>
        </p:nvSpPr>
        <p:spPr>
          <a:xfrm>
            <a:off x="658367" y="3771897"/>
            <a:ext cx="6664581"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1D6C79AC-3A73-46BA-A9ED-8464A669A421}"/>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73761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7743" y="1825625"/>
            <a:ext cx="373760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C0E3849-3DA0-4821-AA99-0286C7BDEB93}"/>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036526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1819280"/>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40561" y="1819279"/>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6038755" y="1819279"/>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754371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6BA8EFCF-0251-4014-9D85-6625151EAC02}"/>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2451084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C9414F0-F951-4741-BDC8-B8A0AEC8B640}"/>
              </a:ext>
            </a:extLst>
          </p:cNvPr>
          <p:cNvSpPr>
            <a:spLocks noGrp="1"/>
          </p:cNvSpPr>
          <p:nvPr>
            <p:ph sz="quarter" idx="17"/>
          </p:nvPr>
        </p:nvSpPr>
        <p:spPr>
          <a:xfrm>
            <a:off x="635509" y="3218847"/>
            <a:ext cx="3789332" cy="2286000"/>
          </a:xfrm>
        </p:spPr>
        <p:txBody>
          <a:bodyPr/>
          <a:lstStyle>
            <a:lvl1pPr>
              <a:defRPr sz="1350"/>
            </a:lvl1pPr>
            <a:lvl2pPr>
              <a:defRPr sz="1200"/>
            </a:lvl2pPr>
            <a:lvl3pPr>
              <a:defRPr sz="1050"/>
            </a:lvl3pPr>
            <a:lvl4pPr>
              <a:defRPr sz="900"/>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5995554A-6C8D-4F00-9BCD-F8F600EF3D27}"/>
              </a:ext>
            </a:extLst>
          </p:cNvPr>
          <p:cNvSpPr>
            <a:spLocks noGrp="1"/>
          </p:cNvSpPr>
          <p:nvPr>
            <p:ph sz="quarter" idx="18"/>
          </p:nvPr>
        </p:nvSpPr>
        <p:spPr>
          <a:xfrm>
            <a:off x="4719641" y="3218847"/>
            <a:ext cx="3788853" cy="2286000"/>
          </a:xfrm>
        </p:spPr>
        <p:txBody>
          <a:bodyPr/>
          <a:lstStyle>
            <a:lvl1pPr>
              <a:defRPr sz="1350"/>
            </a:lvl1pPr>
            <a:lvl2pPr>
              <a:defRPr sz="1200"/>
            </a:lvl2pPr>
            <a:lvl3pPr>
              <a:defRPr sz="1050"/>
            </a:lvl3pPr>
            <a:lvl4pPr>
              <a:defRPr sz="900"/>
            </a:lvl4pPr>
            <a:lvl5pPr>
              <a:defRPr sz="750"/>
            </a:lvl5pPr>
          </a:lstStyle>
          <a:p>
            <a:pPr lvl="0"/>
            <a:r>
              <a:rPr lang="en-US"/>
              <a:t>Click</a:t>
            </a:r>
          </a:p>
          <a:p>
            <a:pPr lvl="0"/>
            <a:r>
              <a:rPr lang="en-US"/>
              <a:t>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9FAD79E3-808B-4CBF-8A76-617066D96C03}"/>
              </a:ext>
            </a:extLst>
          </p:cNvPr>
          <p:cNvSpPr>
            <a:spLocks noGrp="1"/>
          </p:cNvSpPr>
          <p:nvPr>
            <p:ph type="body" sz="quarter" idx="23"/>
          </p:nvPr>
        </p:nvSpPr>
        <p:spPr>
          <a:xfrm>
            <a:off x="635509" y="1818072"/>
            <a:ext cx="3789332" cy="1273401"/>
          </a:xfrm>
        </p:spPr>
        <p:txBody>
          <a:bodyPr anchor="b">
            <a:normAutofit/>
          </a:bodyPr>
          <a:lstStyle>
            <a:lvl1pPr marL="0" indent="0">
              <a:buNone/>
              <a:defRPr sz="2700" b="0"/>
            </a:lvl1pPr>
            <a:lvl2pPr marL="257168" indent="0">
              <a:buNone/>
              <a:defRPr/>
            </a:lvl2pPr>
          </a:lstStyle>
          <a:p>
            <a:pPr lvl="0"/>
            <a:r>
              <a:rPr lang="en-US"/>
              <a:t>Click to edit Master text styles</a:t>
            </a:r>
          </a:p>
        </p:txBody>
      </p:sp>
      <p:sp>
        <p:nvSpPr>
          <p:cNvPr id="21" name="Text Placeholder 19">
            <a:extLst>
              <a:ext uri="{FF2B5EF4-FFF2-40B4-BE49-F238E27FC236}">
                <a16:creationId xmlns:a16="http://schemas.microsoft.com/office/drawing/2014/main" id="{DFEEACD6-5E0A-47AE-B52F-F1A6AF814022}"/>
              </a:ext>
            </a:extLst>
          </p:cNvPr>
          <p:cNvSpPr>
            <a:spLocks noGrp="1"/>
          </p:cNvSpPr>
          <p:nvPr>
            <p:ph type="body" sz="quarter" idx="24"/>
          </p:nvPr>
        </p:nvSpPr>
        <p:spPr>
          <a:xfrm>
            <a:off x="4719162" y="1818072"/>
            <a:ext cx="3789330" cy="1273401"/>
          </a:xfrm>
        </p:spPr>
        <p:txBody>
          <a:bodyPr anchor="b">
            <a:normAutofit/>
          </a:bodyPr>
          <a:lstStyle>
            <a:lvl1pPr marL="0" indent="0">
              <a:buNone/>
              <a:defRPr sz="2700" b="0"/>
            </a:lvl1pPr>
            <a:lvl2pPr marL="257168" indent="0">
              <a:buNone/>
              <a:defRPr/>
            </a:lvl2pPr>
          </a:lstStyle>
          <a:p>
            <a:pPr lvl="0"/>
            <a:r>
              <a:rPr lang="en-US"/>
              <a:t>Click to edit Master text styles</a:t>
            </a:r>
          </a:p>
        </p:txBody>
      </p:sp>
      <p:sp>
        <p:nvSpPr>
          <p:cNvPr id="16" name="Title 1">
            <a:extLst>
              <a:ext uri="{FF2B5EF4-FFF2-40B4-BE49-F238E27FC236}">
                <a16:creationId xmlns:a16="http://schemas.microsoft.com/office/drawing/2014/main" id="{E92FBF04-0773-4AB1-9DF2-1992C00C4074}"/>
              </a:ext>
            </a:extLst>
          </p:cNvPr>
          <p:cNvSpPr>
            <a:spLocks noGrp="1"/>
          </p:cNvSpPr>
          <p:nvPr>
            <p:ph type="title"/>
          </p:nvPr>
        </p:nvSpPr>
        <p:spPr>
          <a:xfrm>
            <a:off x="635508" y="548640"/>
            <a:ext cx="7872984" cy="114204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72658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3218848"/>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40561"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6038755"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9">
            <a:extLst>
              <a:ext uri="{FF2B5EF4-FFF2-40B4-BE49-F238E27FC236}">
                <a16:creationId xmlns:a16="http://schemas.microsoft.com/office/drawing/2014/main" id="{5867E65C-747A-47D4-9DCF-E418381CD51B}"/>
              </a:ext>
            </a:extLst>
          </p:cNvPr>
          <p:cNvSpPr>
            <a:spLocks noGrp="1"/>
          </p:cNvSpPr>
          <p:nvPr>
            <p:ph type="body" sz="quarter" idx="23"/>
          </p:nvPr>
        </p:nvSpPr>
        <p:spPr>
          <a:xfrm>
            <a:off x="642366" y="1819280"/>
            <a:ext cx="2468880" cy="1272193"/>
          </a:xfrm>
        </p:spPr>
        <p:txBody>
          <a:bodyPr anchor="b">
            <a:noAutofit/>
          </a:bodyPr>
          <a:lstStyle>
            <a:lvl1pPr marL="0" indent="0">
              <a:buNone/>
              <a:defRPr sz="2700" b="0"/>
            </a:lvl1pPr>
            <a:lvl2pPr marL="257168" indent="0">
              <a:buNone/>
              <a:defRPr/>
            </a:lvl2pPr>
          </a:lstStyle>
          <a:p>
            <a:pPr lvl="0"/>
            <a:r>
              <a:rPr lang="en-US"/>
              <a:t>Click to edit Master text styles</a:t>
            </a:r>
          </a:p>
        </p:txBody>
      </p:sp>
      <p:sp>
        <p:nvSpPr>
          <p:cNvPr id="11" name="Text Placeholder 19">
            <a:extLst>
              <a:ext uri="{FF2B5EF4-FFF2-40B4-BE49-F238E27FC236}">
                <a16:creationId xmlns:a16="http://schemas.microsoft.com/office/drawing/2014/main" id="{D739209B-83D6-458D-9336-F963AF3A990A}"/>
              </a:ext>
            </a:extLst>
          </p:cNvPr>
          <p:cNvSpPr>
            <a:spLocks noGrp="1"/>
          </p:cNvSpPr>
          <p:nvPr>
            <p:ph type="body" sz="quarter" idx="24"/>
          </p:nvPr>
        </p:nvSpPr>
        <p:spPr>
          <a:xfrm>
            <a:off x="6038755" y="1819280"/>
            <a:ext cx="2468880" cy="1272193"/>
          </a:xfrm>
        </p:spPr>
        <p:txBody>
          <a:bodyPr anchor="b">
            <a:noAutofit/>
          </a:bodyPr>
          <a:lstStyle>
            <a:lvl1pPr marL="0" indent="0">
              <a:buNone/>
              <a:defRPr sz="2700" b="0"/>
            </a:lvl1pPr>
            <a:lvl2pPr marL="257168" indent="0">
              <a:buNone/>
              <a:defRPr/>
            </a:lvl2pPr>
          </a:lstStyle>
          <a:p>
            <a:pPr lvl="0"/>
            <a:r>
              <a:rPr lang="en-US"/>
              <a:t>Click to edit Master text styles</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a:t>Click to edit Master title style</a:t>
            </a:r>
          </a:p>
        </p:txBody>
      </p:sp>
      <p:sp>
        <p:nvSpPr>
          <p:cNvPr id="14" name="Text Placeholder 19">
            <a:extLst>
              <a:ext uri="{FF2B5EF4-FFF2-40B4-BE49-F238E27FC236}">
                <a16:creationId xmlns:a16="http://schemas.microsoft.com/office/drawing/2014/main" id="{83EAE61E-E1C2-4882-91C9-5D815A6276FC}"/>
              </a:ext>
            </a:extLst>
          </p:cNvPr>
          <p:cNvSpPr>
            <a:spLocks noGrp="1"/>
          </p:cNvSpPr>
          <p:nvPr>
            <p:ph type="body" sz="quarter" idx="25"/>
          </p:nvPr>
        </p:nvSpPr>
        <p:spPr>
          <a:xfrm>
            <a:off x="3340561" y="1819280"/>
            <a:ext cx="2468880" cy="1272193"/>
          </a:xfrm>
        </p:spPr>
        <p:txBody>
          <a:bodyPr anchor="b">
            <a:noAutofit/>
          </a:bodyPr>
          <a:lstStyle>
            <a:lvl1pPr marL="0" indent="0">
              <a:buNone/>
              <a:defRPr sz="2700" b="0"/>
            </a:lvl1pPr>
            <a:lvl2pPr marL="257168" indent="0">
              <a:buNone/>
              <a:defRPr/>
            </a:lvl2pPr>
          </a:lstStyle>
          <a:p>
            <a:pPr lvl="0"/>
            <a:r>
              <a:rPr lang="en-US"/>
              <a:t>Click to edit Master text styles</a:t>
            </a:r>
          </a:p>
        </p:txBody>
      </p:sp>
    </p:spTree>
    <p:extLst>
      <p:ext uri="{BB962C8B-B14F-4D97-AF65-F5344CB8AC3E}">
        <p14:creationId xmlns:p14="http://schemas.microsoft.com/office/powerpoint/2010/main" val="3985018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9B1548-0D1B-4118-B46F-9AC7DC68A40F}"/>
              </a:ext>
            </a:extLst>
          </p:cNvPr>
          <p:cNvSpPr>
            <a:spLocks noGrp="1"/>
          </p:cNvSpPr>
          <p:nvPr>
            <p:ph type="title"/>
          </p:nvPr>
        </p:nvSpPr>
        <p:spPr>
          <a:xfrm>
            <a:off x="635508" y="548640"/>
            <a:ext cx="7872984" cy="114204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17313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8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129" y="914405"/>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89892" y="914405"/>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6F3701E-33F6-411F-8E6E-F6654E545D43}"/>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a:t>Click to edit Master title style</a:t>
            </a:r>
          </a:p>
        </p:txBody>
      </p:sp>
    </p:spTree>
    <p:extLst>
      <p:ext uri="{BB962C8B-B14F-4D97-AF65-F5344CB8AC3E}">
        <p14:creationId xmlns:p14="http://schemas.microsoft.com/office/powerpoint/2010/main" val="360285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9144000" cy="6858000"/>
          </a:xfrm>
          <a:prstGeom prst="rect">
            <a:avLst/>
          </a:prstGeom>
          <a:gradFill flip="none" rotWithShape="1">
            <a:gsLst>
              <a:gs pos="20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143000" y="1600200"/>
            <a:ext cx="6858000" cy="3657600"/>
          </a:xfrm>
        </p:spPr>
        <p:txBody>
          <a:bodyPr anchor="ctr">
            <a:normAutofit/>
          </a:bodyPr>
          <a:lstStyle>
            <a:lvl1pPr marL="0" indent="0" algn="l">
              <a:buNone/>
              <a:defRPr sz="3600">
                <a:solidFill>
                  <a:schemeClr val="bg1"/>
                </a:solidFill>
              </a:defRPr>
            </a:lvl1pPr>
          </a:lstStyle>
          <a:p>
            <a:pPr lvl="0"/>
            <a:r>
              <a:rPr lang="en-US"/>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167640" y="2"/>
            <a:ext cx="1680210" cy="3370025"/>
          </a:xfrm>
          <a:prstGeom prst="rect">
            <a:avLst/>
          </a:prstGeom>
          <a:noFill/>
        </p:spPr>
        <p:txBody>
          <a:bodyPr wrap="square" rtlCol="0">
            <a:spAutoFit/>
          </a:bodyPr>
          <a:lstStyle/>
          <a:p>
            <a:pPr algn="ctr"/>
            <a:r>
              <a:rPr lang="en-US" sz="21299">
                <a:solidFill>
                  <a:schemeClr val="bg1"/>
                </a:solidFill>
              </a:rPr>
              <a:t>“</a:t>
            </a:r>
          </a:p>
        </p:txBody>
      </p:sp>
    </p:spTree>
    <p:extLst>
      <p:ext uri="{BB962C8B-B14F-4D97-AF65-F5344CB8AC3E}">
        <p14:creationId xmlns:p14="http://schemas.microsoft.com/office/powerpoint/2010/main" val="2053757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B8CAA7-BC28-474E-B01B-C904EB17E36E}"/>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a:t>Click to edit Master title style</a:t>
            </a:r>
          </a:p>
        </p:txBody>
      </p:sp>
      <p:sp>
        <p:nvSpPr>
          <p:cNvPr id="5" name="Picture Placeholder 2">
            <a:extLst>
              <a:ext uri="{FF2B5EF4-FFF2-40B4-BE49-F238E27FC236}">
                <a16:creationId xmlns:a16="http://schemas.microsoft.com/office/drawing/2014/main" id="{D713A0D8-85D3-4C92-A792-1EED21E21CEC}"/>
              </a:ext>
            </a:extLst>
          </p:cNvPr>
          <p:cNvSpPr>
            <a:spLocks noGrp="1"/>
          </p:cNvSpPr>
          <p:nvPr>
            <p:ph type="pic" sz="quarter" idx="23"/>
          </p:nvPr>
        </p:nvSpPr>
        <p:spPr>
          <a:xfrm>
            <a:off x="3310128" y="914399"/>
            <a:ext cx="5198364" cy="5029200"/>
          </a:xfrm>
        </p:spPr>
        <p:txBody>
          <a:bodyPr/>
          <a:lstStyle/>
          <a:p>
            <a:endParaRPr lang="en-US"/>
          </a:p>
        </p:txBody>
      </p:sp>
    </p:spTree>
    <p:extLst>
      <p:ext uri="{BB962C8B-B14F-4D97-AF65-F5344CB8AC3E}">
        <p14:creationId xmlns:p14="http://schemas.microsoft.com/office/powerpoint/2010/main" val="4280061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tacke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EF590BC-48B3-424E-A966-F3834F896744}"/>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a:t>Click to edit Master title style</a:t>
            </a:r>
          </a:p>
        </p:txBody>
      </p:sp>
      <p:sp>
        <p:nvSpPr>
          <p:cNvPr id="3" name="Picture Placeholder 2">
            <a:extLst>
              <a:ext uri="{FF2B5EF4-FFF2-40B4-BE49-F238E27FC236}">
                <a16:creationId xmlns:a16="http://schemas.microsoft.com/office/drawing/2014/main" id="{4757B7BE-5992-45D6-A717-64CF265914D9}"/>
              </a:ext>
            </a:extLst>
          </p:cNvPr>
          <p:cNvSpPr>
            <a:spLocks noGrp="1"/>
          </p:cNvSpPr>
          <p:nvPr>
            <p:ph type="pic" sz="quarter" idx="23"/>
          </p:nvPr>
        </p:nvSpPr>
        <p:spPr>
          <a:xfrm>
            <a:off x="3310128" y="914404"/>
            <a:ext cx="2523744" cy="2428875"/>
          </a:xfrm>
        </p:spPr>
        <p:txBody>
          <a:bodyPr/>
          <a:lstStyle/>
          <a:p>
            <a:endParaRPr lang="en-US"/>
          </a:p>
        </p:txBody>
      </p:sp>
      <p:sp>
        <p:nvSpPr>
          <p:cNvPr id="10" name="Picture Placeholder 2">
            <a:extLst>
              <a:ext uri="{FF2B5EF4-FFF2-40B4-BE49-F238E27FC236}">
                <a16:creationId xmlns:a16="http://schemas.microsoft.com/office/drawing/2014/main" id="{06C25227-CAE1-4B07-A365-2A0B7DE740B5}"/>
              </a:ext>
            </a:extLst>
          </p:cNvPr>
          <p:cNvSpPr>
            <a:spLocks noGrp="1"/>
          </p:cNvSpPr>
          <p:nvPr>
            <p:ph type="pic" sz="quarter" idx="24"/>
          </p:nvPr>
        </p:nvSpPr>
        <p:spPr>
          <a:xfrm>
            <a:off x="3310128" y="3514731"/>
            <a:ext cx="2523744" cy="2428875"/>
          </a:xfrm>
        </p:spPr>
        <p:txBody>
          <a:bodyPr/>
          <a:lstStyle/>
          <a:p>
            <a:endParaRPr lang="en-US"/>
          </a:p>
        </p:txBody>
      </p:sp>
      <p:sp>
        <p:nvSpPr>
          <p:cNvPr id="13" name="Picture Placeholder 2">
            <a:extLst>
              <a:ext uri="{FF2B5EF4-FFF2-40B4-BE49-F238E27FC236}">
                <a16:creationId xmlns:a16="http://schemas.microsoft.com/office/drawing/2014/main" id="{BC3BEF09-6FE7-4C7D-AEB6-049278C1E280}"/>
              </a:ext>
            </a:extLst>
          </p:cNvPr>
          <p:cNvSpPr>
            <a:spLocks noGrp="1"/>
          </p:cNvSpPr>
          <p:nvPr>
            <p:ph type="pic" sz="quarter" idx="25"/>
          </p:nvPr>
        </p:nvSpPr>
        <p:spPr>
          <a:xfrm>
            <a:off x="5984748" y="914404"/>
            <a:ext cx="2523744" cy="2428875"/>
          </a:xfrm>
        </p:spPr>
        <p:txBody>
          <a:bodyPr/>
          <a:lstStyle/>
          <a:p>
            <a:endParaRPr lang="en-US"/>
          </a:p>
        </p:txBody>
      </p:sp>
      <p:sp>
        <p:nvSpPr>
          <p:cNvPr id="15" name="Picture Placeholder 2">
            <a:extLst>
              <a:ext uri="{FF2B5EF4-FFF2-40B4-BE49-F238E27FC236}">
                <a16:creationId xmlns:a16="http://schemas.microsoft.com/office/drawing/2014/main" id="{DE358B05-8F4A-4DC6-97EE-C05FBA2FE817}"/>
              </a:ext>
            </a:extLst>
          </p:cNvPr>
          <p:cNvSpPr>
            <a:spLocks noGrp="1"/>
          </p:cNvSpPr>
          <p:nvPr>
            <p:ph type="pic" sz="quarter" idx="26"/>
          </p:nvPr>
        </p:nvSpPr>
        <p:spPr>
          <a:xfrm>
            <a:off x="5984748" y="3514731"/>
            <a:ext cx="2523744" cy="2428875"/>
          </a:xfrm>
        </p:spPr>
        <p:txBody>
          <a:bodyPr/>
          <a:lstStyle/>
          <a:p>
            <a:endParaRPr lang="en-US"/>
          </a:p>
        </p:txBody>
      </p:sp>
    </p:spTree>
    <p:extLst>
      <p:ext uri="{BB962C8B-B14F-4D97-AF65-F5344CB8AC3E}">
        <p14:creationId xmlns:p14="http://schemas.microsoft.com/office/powerpoint/2010/main" val="3521690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Stacked Conten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642366"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635510" y="908214"/>
            <a:ext cx="2535937" cy="2428875"/>
          </a:xfrm>
          <a:prstGeom prst="rect">
            <a:avLst/>
          </a:prstGeom>
        </p:spPr>
        <p:txBody>
          <a:bodyPr anchor="t"/>
          <a:lstStyle>
            <a:lvl1pPr algn="l">
              <a:defRPr/>
            </a:lvl1pPr>
          </a:lstStyle>
          <a:p>
            <a:r>
              <a:rPr lang="en-US"/>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3310128" y="914404"/>
            <a:ext cx="2523744" cy="2428875"/>
          </a:xfrm>
        </p:spPr>
        <p:txBody>
          <a:bodyPr/>
          <a:lstStyle/>
          <a:p>
            <a:endParaRPr lang="en-US"/>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3310128" y="3514731"/>
            <a:ext cx="2523744" cy="2428875"/>
          </a:xfrm>
        </p:spPr>
        <p:txBody>
          <a:bodyPr/>
          <a:lstStyle/>
          <a:p>
            <a:endParaRPr lang="en-US"/>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5984748" y="914404"/>
            <a:ext cx="2523744" cy="2428875"/>
          </a:xfrm>
        </p:spPr>
        <p:txBody>
          <a:bodyPr/>
          <a:lstStyle/>
          <a:p>
            <a:endParaRPr lang="en-US"/>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5984748" y="3514731"/>
            <a:ext cx="2523744" cy="2428875"/>
          </a:xfrm>
        </p:spPr>
        <p:txBody>
          <a:bodyPr/>
          <a:lstStyle/>
          <a:p>
            <a:endParaRPr lang="en-US"/>
          </a:p>
        </p:txBody>
      </p:sp>
    </p:spTree>
    <p:extLst>
      <p:ext uri="{BB962C8B-B14F-4D97-AF65-F5344CB8AC3E}">
        <p14:creationId xmlns:p14="http://schemas.microsoft.com/office/powerpoint/2010/main" val="4043921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Stacked Content">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844"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91322"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3" y="3514731"/>
            <a:ext cx="519822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B348BD-02A1-4A57-B741-F97E6156545F}"/>
              </a:ext>
            </a:extLst>
          </p:cNvPr>
          <p:cNvSpPr>
            <a:spLocks noGrp="1"/>
          </p:cNvSpPr>
          <p:nvPr>
            <p:ph type="title"/>
          </p:nvPr>
        </p:nvSpPr>
        <p:spPr>
          <a:xfrm>
            <a:off x="635510" y="3514729"/>
            <a:ext cx="2535937" cy="2428875"/>
          </a:xfrm>
          <a:prstGeom prst="rect">
            <a:avLst/>
          </a:prstGeom>
        </p:spPr>
        <p:txBody>
          <a:bodyPr anchor="t"/>
          <a:lstStyle>
            <a:lvl1pPr algn="l">
              <a:defRPr/>
            </a:lvl1pPr>
          </a:lstStyle>
          <a:p>
            <a:r>
              <a:rPr lang="en-US"/>
              <a:t>Click to edit Master title style</a:t>
            </a:r>
          </a:p>
        </p:txBody>
      </p:sp>
    </p:spTree>
    <p:extLst>
      <p:ext uri="{BB962C8B-B14F-4D97-AF65-F5344CB8AC3E}">
        <p14:creationId xmlns:p14="http://schemas.microsoft.com/office/powerpoint/2010/main" val="3335148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4"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p:cNvSpPr>
          <p:nvPr>
            <p:ph sz="quarter" idx="22"/>
          </p:nvPr>
        </p:nvSpPr>
        <p:spPr>
          <a:xfrm>
            <a:off x="5991322"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0C60512-C666-4DB3-B4D7-EABD5C1081E3}"/>
              </a:ext>
            </a:extLst>
          </p:cNvPr>
          <p:cNvSpPr>
            <a:spLocks noGrp="1"/>
          </p:cNvSpPr>
          <p:nvPr>
            <p:ph type="title"/>
          </p:nvPr>
        </p:nvSpPr>
        <p:spPr>
          <a:xfrm>
            <a:off x="635510" y="3514729"/>
            <a:ext cx="2535937" cy="2428875"/>
          </a:xfrm>
          <a:prstGeom prst="rect">
            <a:avLst/>
          </a:prstGeom>
        </p:spPr>
        <p:txBody>
          <a:bodyPr anchor="t"/>
          <a:lstStyle>
            <a:lvl1pPr algn="l">
              <a:defRPr/>
            </a:lvl1pPr>
          </a:lstStyle>
          <a:p>
            <a:r>
              <a:rPr lang="en-US"/>
              <a:t>Click to edit Master title style</a:t>
            </a:r>
          </a:p>
        </p:txBody>
      </p:sp>
      <p:sp>
        <p:nvSpPr>
          <p:cNvPr id="15" name="Picture Placeholder 8">
            <a:extLst>
              <a:ext uri="{FF2B5EF4-FFF2-40B4-BE49-F238E27FC236}">
                <a16:creationId xmlns:a16="http://schemas.microsoft.com/office/drawing/2014/main" id="{E1174059-3958-44C6-980A-7B376B9DD3EA}"/>
              </a:ext>
            </a:extLst>
          </p:cNvPr>
          <p:cNvSpPr>
            <a:spLocks noGrp="1"/>
          </p:cNvSpPr>
          <p:nvPr>
            <p:ph type="pic" sz="quarter" idx="13"/>
          </p:nvPr>
        </p:nvSpPr>
        <p:spPr>
          <a:xfrm>
            <a:off x="635508" y="908210"/>
            <a:ext cx="7872984" cy="2435064"/>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394339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274A4B1-8B4D-AD8C-A527-4D590BB6C443}"/>
              </a:ext>
            </a:extLst>
          </p:cNvPr>
          <p:cNvSpPr>
            <a:spLocks noGrp="1"/>
          </p:cNvSpPr>
          <p:nvPr>
            <p:ph type="pic" sz="quarter" idx="13"/>
          </p:nvPr>
        </p:nvSpPr>
        <p:spPr>
          <a:xfrm>
            <a:off x="848809" y="2764677"/>
            <a:ext cx="905256" cy="9052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p>
        </p:txBody>
      </p:sp>
      <p:sp>
        <p:nvSpPr>
          <p:cNvPr id="26" name="Picture Placeholder 25">
            <a:extLst>
              <a:ext uri="{FF2B5EF4-FFF2-40B4-BE49-F238E27FC236}">
                <a16:creationId xmlns:a16="http://schemas.microsoft.com/office/drawing/2014/main" id="{1810C904-F55B-7A7C-CFEE-F892A0E01DE9}"/>
              </a:ext>
            </a:extLst>
          </p:cNvPr>
          <p:cNvSpPr>
            <a:spLocks noGrp="1"/>
          </p:cNvSpPr>
          <p:nvPr>
            <p:ph type="pic" sz="quarter" idx="14"/>
          </p:nvPr>
        </p:nvSpPr>
        <p:spPr>
          <a:xfrm>
            <a:off x="2475319" y="2763293"/>
            <a:ext cx="905256" cy="9052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p>
        </p:txBody>
      </p:sp>
      <p:sp>
        <p:nvSpPr>
          <p:cNvPr id="25" name="Picture Placeholder 24">
            <a:extLst>
              <a:ext uri="{FF2B5EF4-FFF2-40B4-BE49-F238E27FC236}">
                <a16:creationId xmlns:a16="http://schemas.microsoft.com/office/drawing/2014/main" id="{C77AEB22-020B-F6CE-3C50-669489A38A50}"/>
              </a:ext>
            </a:extLst>
          </p:cNvPr>
          <p:cNvSpPr>
            <a:spLocks noGrp="1"/>
          </p:cNvSpPr>
          <p:nvPr>
            <p:ph type="pic" sz="quarter" idx="15"/>
          </p:nvPr>
        </p:nvSpPr>
        <p:spPr>
          <a:xfrm>
            <a:off x="4119372" y="2810583"/>
            <a:ext cx="905256" cy="905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p>
        </p:txBody>
      </p:sp>
      <p:sp>
        <p:nvSpPr>
          <p:cNvPr id="24" name="Picture Placeholder 23">
            <a:extLst>
              <a:ext uri="{FF2B5EF4-FFF2-40B4-BE49-F238E27FC236}">
                <a16:creationId xmlns:a16="http://schemas.microsoft.com/office/drawing/2014/main" id="{6979DC04-0C71-6F6E-AA4F-673445ADB60A}"/>
              </a:ext>
            </a:extLst>
          </p:cNvPr>
          <p:cNvSpPr>
            <a:spLocks noGrp="1"/>
          </p:cNvSpPr>
          <p:nvPr>
            <p:ph type="pic" sz="quarter" idx="16"/>
          </p:nvPr>
        </p:nvSpPr>
        <p:spPr>
          <a:xfrm>
            <a:off x="5726430" y="2763293"/>
            <a:ext cx="905256" cy="905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p>
        </p:txBody>
      </p:sp>
      <p:sp>
        <p:nvSpPr>
          <p:cNvPr id="23" name="Picture Placeholder 22">
            <a:extLst>
              <a:ext uri="{FF2B5EF4-FFF2-40B4-BE49-F238E27FC236}">
                <a16:creationId xmlns:a16="http://schemas.microsoft.com/office/drawing/2014/main" id="{8650B4E8-3C98-7144-C340-C6D24AF00DB6}"/>
              </a:ext>
            </a:extLst>
          </p:cNvPr>
          <p:cNvSpPr>
            <a:spLocks noGrp="1"/>
          </p:cNvSpPr>
          <p:nvPr>
            <p:ph type="pic" sz="quarter" idx="17"/>
          </p:nvPr>
        </p:nvSpPr>
        <p:spPr>
          <a:xfrm>
            <a:off x="7375779" y="2744997"/>
            <a:ext cx="905256" cy="905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dirty="0">
                <a:solidFill>
                  <a:schemeClr val="lt1"/>
                </a:solidFill>
              </a:defRPr>
            </a:lvl1pPr>
          </a:lstStyle>
          <a:p>
            <a:pPr marL="0" lvl="0" algn="ctr"/>
            <a:r>
              <a:rPr lang="en-US"/>
              <a:t>Click icon to add picture</a:t>
            </a:r>
          </a:p>
        </p:txBody>
      </p:sp>
      <p:sp>
        <p:nvSpPr>
          <p:cNvPr id="47" name="Text Placeholder 39">
            <a:extLst>
              <a:ext uri="{FF2B5EF4-FFF2-40B4-BE49-F238E27FC236}">
                <a16:creationId xmlns:a16="http://schemas.microsoft.com/office/drawing/2014/main" id="{3E65F5D0-1347-F2CA-1AC1-6D1A53EC52C1}"/>
              </a:ext>
            </a:extLst>
          </p:cNvPr>
          <p:cNvSpPr>
            <a:spLocks noGrp="1"/>
          </p:cNvSpPr>
          <p:nvPr>
            <p:ph type="body" sz="quarter" idx="18"/>
          </p:nvPr>
        </p:nvSpPr>
        <p:spPr>
          <a:xfrm>
            <a:off x="797663"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8" name="Text Placeholder 39">
            <a:extLst>
              <a:ext uri="{FF2B5EF4-FFF2-40B4-BE49-F238E27FC236}">
                <a16:creationId xmlns:a16="http://schemas.microsoft.com/office/drawing/2014/main" id="{BE68704E-A8DC-AC90-F667-6FEE13C3E65C}"/>
              </a:ext>
            </a:extLst>
          </p:cNvPr>
          <p:cNvSpPr>
            <a:spLocks noGrp="1"/>
          </p:cNvSpPr>
          <p:nvPr>
            <p:ph type="body" sz="quarter" idx="21"/>
          </p:nvPr>
        </p:nvSpPr>
        <p:spPr>
          <a:xfrm>
            <a:off x="795730"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9" name="Text Placeholder 39">
            <a:extLst>
              <a:ext uri="{FF2B5EF4-FFF2-40B4-BE49-F238E27FC236}">
                <a16:creationId xmlns:a16="http://schemas.microsoft.com/office/drawing/2014/main" id="{3F5AC1ED-89A8-B725-6256-728470F9EAE7}"/>
              </a:ext>
            </a:extLst>
          </p:cNvPr>
          <p:cNvSpPr>
            <a:spLocks noGrp="1"/>
          </p:cNvSpPr>
          <p:nvPr>
            <p:ph type="body" sz="quarter" idx="22"/>
          </p:nvPr>
        </p:nvSpPr>
        <p:spPr>
          <a:xfrm>
            <a:off x="2414016"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0" name="Text Placeholder 39">
            <a:extLst>
              <a:ext uri="{FF2B5EF4-FFF2-40B4-BE49-F238E27FC236}">
                <a16:creationId xmlns:a16="http://schemas.microsoft.com/office/drawing/2014/main" id="{F3CCCAA1-05AF-631C-A3C9-6624A1EC81DE}"/>
              </a:ext>
            </a:extLst>
          </p:cNvPr>
          <p:cNvSpPr>
            <a:spLocks noGrp="1"/>
          </p:cNvSpPr>
          <p:nvPr>
            <p:ph type="body" sz="quarter" idx="23"/>
          </p:nvPr>
        </p:nvSpPr>
        <p:spPr>
          <a:xfrm>
            <a:off x="2414016"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1" name="Text Placeholder 39">
            <a:extLst>
              <a:ext uri="{FF2B5EF4-FFF2-40B4-BE49-F238E27FC236}">
                <a16:creationId xmlns:a16="http://schemas.microsoft.com/office/drawing/2014/main" id="{0863D880-3EE8-64D4-08CB-DB860ED6AABC}"/>
              </a:ext>
            </a:extLst>
          </p:cNvPr>
          <p:cNvSpPr>
            <a:spLocks noGrp="1"/>
          </p:cNvSpPr>
          <p:nvPr>
            <p:ph type="body" sz="quarter" idx="24"/>
          </p:nvPr>
        </p:nvSpPr>
        <p:spPr>
          <a:xfrm>
            <a:off x="4053078"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2" name="Text Placeholder 39">
            <a:extLst>
              <a:ext uri="{FF2B5EF4-FFF2-40B4-BE49-F238E27FC236}">
                <a16:creationId xmlns:a16="http://schemas.microsoft.com/office/drawing/2014/main" id="{8C74E023-D18E-6039-1DE0-9A2BB63F429C}"/>
              </a:ext>
            </a:extLst>
          </p:cNvPr>
          <p:cNvSpPr>
            <a:spLocks noGrp="1"/>
          </p:cNvSpPr>
          <p:nvPr>
            <p:ph type="body" sz="quarter" idx="25"/>
          </p:nvPr>
        </p:nvSpPr>
        <p:spPr>
          <a:xfrm>
            <a:off x="4053078"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3" name="Text Placeholder 39">
            <a:extLst>
              <a:ext uri="{FF2B5EF4-FFF2-40B4-BE49-F238E27FC236}">
                <a16:creationId xmlns:a16="http://schemas.microsoft.com/office/drawing/2014/main" id="{7299E6A2-D3C9-DE9A-B1C7-F97C864DDFDC}"/>
              </a:ext>
            </a:extLst>
          </p:cNvPr>
          <p:cNvSpPr>
            <a:spLocks noGrp="1"/>
          </p:cNvSpPr>
          <p:nvPr>
            <p:ph type="body" sz="quarter" idx="26"/>
          </p:nvPr>
        </p:nvSpPr>
        <p:spPr>
          <a:xfrm>
            <a:off x="5664708"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4" name="Text Placeholder 39">
            <a:extLst>
              <a:ext uri="{FF2B5EF4-FFF2-40B4-BE49-F238E27FC236}">
                <a16:creationId xmlns:a16="http://schemas.microsoft.com/office/drawing/2014/main" id="{AD547EE1-5C3B-2287-B9E3-9F0376DF306D}"/>
              </a:ext>
            </a:extLst>
          </p:cNvPr>
          <p:cNvSpPr>
            <a:spLocks noGrp="1"/>
          </p:cNvSpPr>
          <p:nvPr>
            <p:ph type="body" sz="quarter" idx="27"/>
          </p:nvPr>
        </p:nvSpPr>
        <p:spPr>
          <a:xfrm>
            <a:off x="5664708"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5" name="Text Placeholder 39">
            <a:extLst>
              <a:ext uri="{FF2B5EF4-FFF2-40B4-BE49-F238E27FC236}">
                <a16:creationId xmlns:a16="http://schemas.microsoft.com/office/drawing/2014/main" id="{4B62DCAF-9B73-498E-0829-9496E739183A}"/>
              </a:ext>
            </a:extLst>
          </p:cNvPr>
          <p:cNvSpPr>
            <a:spLocks noGrp="1"/>
          </p:cNvSpPr>
          <p:nvPr>
            <p:ph type="body" sz="quarter" idx="28"/>
          </p:nvPr>
        </p:nvSpPr>
        <p:spPr>
          <a:xfrm>
            <a:off x="7317486"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6" name="Text Placeholder 39">
            <a:extLst>
              <a:ext uri="{FF2B5EF4-FFF2-40B4-BE49-F238E27FC236}">
                <a16:creationId xmlns:a16="http://schemas.microsoft.com/office/drawing/2014/main" id="{B6877860-2940-382D-E00F-3B733A253F8F}"/>
              </a:ext>
            </a:extLst>
          </p:cNvPr>
          <p:cNvSpPr>
            <a:spLocks noGrp="1"/>
          </p:cNvSpPr>
          <p:nvPr>
            <p:ph type="body" sz="quarter" idx="29"/>
          </p:nvPr>
        </p:nvSpPr>
        <p:spPr>
          <a:xfrm>
            <a:off x="7317486"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cxnSp>
        <p:nvCxnSpPr>
          <p:cNvPr id="58" name="Straight Connector 57">
            <a:extLst>
              <a:ext uri="{FF2B5EF4-FFF2-40B4-BE49-F238E27FC236}">
                <a16:creationId xmlns:a16="http://schemas.microsoft.com/office/drawing/2014/main" id="{8A238256-237D-24D6-5A38-E198DB1EB604}"/>
              </a:ext>
            </a:extLst>
          </p:cNvPr>
          <p:cNvCxnSpPr>
            <a:cxnSpLocks/>
          </p:cNvCxnSpPr>
          <p:nvPr userDrawn="1"/>
        </p:nvCxnSpPr>
        <p:spPr>
          <a:xfrm flipV="1">
            <a:off x="780957" y="2393357"/>
            <a:ext cx="534430" cy="129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A92CDD-5053-BFA6-FEE3-50FFA7D6EE81}"/>
              </a:ext>
            </a:extLst>
          </p:cNvPr>
          <p:cNvCxnSpPr>
            <a:cxnSpLocks/>
          </p:cNvCxnSpPr>
          <p:nvPr userDrawn="1"/>
        </p:nvCxnSpPr>
        <p:spPr>
          <a:xfrm>
            <a:off x="1315387" y="2393352"/>
            <a:ext cx="162783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28C8B-11F4-0BED-1FE8-E10E4DD3030A}"/>
              </a:ext>
            </a:extLst>
          </p:cNvPr>
          <p:cNvCxnSpPr>
            <a:cxnSpLocks/>
          </p:cNvCxnSpPr>
          <p:nvPr userDrawn="1"/>
        </p:nvCxnSpPr>
        <p:spPr>
          <a:xfrm>
            <a:off x="2943227" y="2391883"/>
            <a:ext cx="162877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058929-9E17-5F0C-C475-EBB62C0D1468}"/>
              </a:ext>
            </a:extLst>
          </p:cNvPr>
          <p:cNvCxnSpPr>
            <a:cxnSpLocks/>
          </p:cNvCxnSpPr>
          <p:nvPr userDrawn="1"/>
        </p:nvCxnSpPr>
        <p:spPr>
          <a:xfrm>
            <a:off x="4572001" y="2391883"/>
            <a:ext cx="1621136" cy="1440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667C6C-7D88-4368-2395-8414D68B5C3B}"/>
              </a:ext>
            </a:extLst>
          </p:cNvPr>
          <p:cNvCxnSpPr>
            <a:cxnSpLocks/>
          </p:cNvCxnSpPr>
          <p:nvPr userDrawn="1"/>
        </p:nvCxnSpPr>
        <p:spPr>
          <a:xfrm>
            <a:off x="6193137" y="2402544"/>
            <a:ext cx="164189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354D76-073A-C99D-A74A-389343736C7D}"/>
              </a:ext>
            </a:extLst>
          </p:cNvPr>
          <p:cNvCxnSpPr>
            <a:cxnSpLocks/>
          </p:cNvCxnSpPr>
          <p:nvPr userDrawn="1"/>
        </p:nvCxnSpPr>
        <p:spPr>
          <a:xfrm>
            <a:off x="7835034" y="2398796"/>
            <a:ext cx="50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F16DF89E-D658-4FD6-396D-5BDB8D50DCF1}"/>
              </a:ext>
            </a:extLst>
          </p:cNvPr>
          <p:cNvSpPr>
            <a:spLocks noGrp="1"/>
          </p:cNvSpPr>
          <p:nvPr>
            <p:ph type="body" sz="quarter" idx="30" hasCustomPrompt="1"/>
          </p:nvPr>
        </p:nvSpPr>
        <p:spPr>
          <a:xfrm>
            <a:off x="1222913" y="228782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6"/>
          </a:solidFill>
        </p:spPr>
        <p:txBody>
          <a:bodyPr wrap="square" anchor="ctr">
            <a:noAutofit/>
          </a:bodyPr>
          <a:lstStyle>
            <a:lvl1pPr marL="0" indent="0" algn="ctr">
              <a:buNone/>
              <a:defRPr sz="600">
                <a:solidFill>
                  <a:schemeClr val="tx1">
                    <a:alpha val="0"/>
                  </a:schemeClr>
                </a:solidFill>
              </a:defRPr>
            </a:lvl1pPr>
          </a:lstStyle>
          <a:p>
            <a:pPr lvl="0"/>
            <a:r>
              <a:rPr lang="en-US"/>
              <a:t>X</a:t>
            </a:r>
          </a:p>
        </p:txBody>
      </p:sp>
      <p:sp>
        <p:nvSpPr>
          <p:cNvPr id="88" name="Text Placeholder 87">
            <a:extLst>
              <a:ext uri="{FF2B5EF4-FFF2-40B4-BE49-F238E27FC236}">
                <a16:creationId xmlns:a16="http://schemas.microsoft.com/office/drawing/2014/main" id="{B15E5DF8-5D98-0B9D-2EA1-44D9BB4CDAD7}"/>
              </a:ext>
            </a:extLst>
          </p:cNvPr>
          <p:cNvSpPr>
            <a:spLocks noGrp="1"/>
          </p:cNvSpPr>
          <p:nvPr>
            <p:ph type="body" sz="quarter" idx="31" hasCustomPrompt="1"/>
          </p:nvPr>
        </p:nvSpPr>
        <p:spPr>
          <a:xfrm>
            <a:off x="2853872" y="229286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5"/>
          </a:solidFill>
        </p:spPr>
        <p:txBody>
          <a:bodyPr wrap="square" anchor="ctr">
            <a:noAutofit/>
          </a:bodyPr>
          <a:lstStyle>
            <a:lvl1pPr marL="0" indent="0" algn="ctr">
              <a:buNone/>
              <a:defRPr sz="600">
                <a:solidFill>
                  <a:schemeClr val="tx1">
                    <a:alpha val="0"/>
                  </a:schemeClr>
                </a:solidFill>
              </a:defRPr>
            </a:lvl1pPr>
          </a:lstStyle>
          <a:p>
            <a:pPr lvl="0"/>
            <a:r>
              <a:rPr lang="en-US"/>
              <a:t>X</a:t>
            </a:r>
          </a:p>
        </p:txBody>
      </p:sp>
      <p:sp>
        <p:nvSpPr>
          <p:cNvPr id="87" name="Text Placeholder 86">
            <a:extLst>
              <a:ext uri="{FF2B5EF4-FFF2-40B4-BE49-F238E27FC236}">
                <a16:creationId xmlns:a16="http://schemas.microsoft.com/office/drawing/2014/main" id="{143A506F-C19F-441F-4497-D86E9AB332F1}"/>
              </a:ext>
            </a:extLst>
          </p:cNvPr>
          <p:cNvSpPr>
            <a:spLocks noGrp="1"/>
          </p:cNvSpPr>
          <p:nvPr>
            <p:ph type="body" sz="quarter" idx="32" hasCustomPrompt="1"/>
          </p:nvPr>
        </p:nvSpPr>
        <p:spPr>
          <a:xfrm>
            <a:off x="4488011" y="2288841"/>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4"/>
          </a:solidFill>
        </p:spPr>
        <p:txBody>
          <a:bodyPr wrap="square" anchor="ctr">
            <a:noAutofit/>
          </a:bodyPr>
          <a:lstStyle>
            <a:lvl1pPr marL="0" indent="0" algn="ctr">
              <a:buNone/>
              <a:defRPr sz="600">
                <a:solidFill>
                  <a:schemeClr val="tx1">
                    <a:alpha val="0"/>
                  </a:schemeClr>
                </a:solidFill>
              </a:defRPr>
            </a:lvl1pPr>
          </a:lstStyle>
          <a:p>
            <a:pPr lvl="0"/>
            <a:r>
              <a:rPr lang="en-US"/>
              <a:t>X</a:t>
            </a:r>
          </a:p>
        </p:txBody>
      </p:sp>
      <p:sp>
        <p:nvSpPr>
          <p:cNvPr id="86" name="Text Placeholder 85">
            <a:extLst>
              <a:ext uri="{FF2B5EF4-FFF2-40B4-BE49-F238E27FC236}">
                <a16:creationId xmlns:a16="http://schemas.microsoft.com/office/drawing/2014/main" id="{44F32027-9269-C3DC-33AC-A69C99A8A0C3}"/>
              </a:ext>
            </a:extLst>
          </p:cNvPr>
          <p:cNvSpPr>
            <a:spLocks noGrp="1"/>
          </p:cNvSpPr>
          <p:nvPr>
            <p:ph type="body" sz="quarter" idx="33" hasCustomPrompt="1"/>
          </p:nvPr>
        </p:nvSpPr>
        <p:spPr>
          <a:xfrm>
            <a:off x="6095767" y="2297879"/>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2"/>
          </a:solidFill>
        </p:spPr>
        <p:txBody>
          <a:bodyPr wrap="square" anchor="ctr">
            <a:noAutofit/>
          </a:bodyPr>
          <a:lstStyle>
            <a:lvl1pPr marL="0" indent="0" algn="ctr">
              <a:buNone/>
              <a:defRPr sz="600">
                <a:solidFill>
                  <a:schemeClr val="tx1">
                    <a:alpha val="0"/>
                  </a:schemeClr>
                </a:solidFill>
              </a:defRPr>
            </a:lvl1pPr>
          </a:lstStyle>
          <a:p>
            <a:pPr lvl="0"/>
            <a:r>
              <a:rPr lang="en-US"/>
              <a:t>X</a:t>
            </a:r>
          </a:p>
        </p:txBody>
      </p:sp>
      <p:sp>
        <p:nvSpPr>
          <p:cNvPr id="85" name="Text Placeholder 84">
            <a:extLst>
              <a:ext uri="{FF2B5EF4-FFF2-40B4-BE49-F238E27FC236}">
                <a16:creationId xmlns:a16="http://schemas.microsoft.com/office/drawing/2014/main" id="{F3D9D69A-000C-EF97-2383-3A915A07BB24}"/>
              </a:ext>
            </a:extLst>
          </p:cNvPr>
          <p:cNvSpPr>
            <a:spLocks noGrp="1"/>
          </p:cNvSpPr>
          <p:nvPr>
            <p:ph type="body" sz="quarter" idx="34" hasCustomPrompt="1"/>
          </p:nvPr>
        </p:nvSpPr>
        <p:spPr>
          <a:xfrm>
            <a:off x="7756511" y="2290384"/>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1"/>
          </a:solidFill>
        </p:spPr>
        <p:txBody>
          <a:bodyPr wrap="square" anchor="ctr">
            <a:noAutofit/>
          </a:bodyPr>
          <a:lstStyle>
            <a:lvl1pPr marL="0" indent="0" algn="ctr">
              <a:buNone/>
              <a:defRPr sz="600">
                <a:solidFill>
                  <a:schemeClr val="tx1">
                    <a:alpha val="0"/>
                  </a:schemeClr>
                </a:solidFill>
              </a:defRPr>
            </a:lvl1pPr>
          </a:lstStyle>
          <a:p>
            <a:pPr lvl="0"/>
            <a:r>
              <a:rPr lang="en-US"/>
              <a:t>X</a:t>
            </a:r>
          </a:p>
        </p:txBody>
      </p:sp>
      <p:sp>
        <p:nvSpPr>
          <p:cNvPr id="31" name="Title 1">
            <a:extLst>
              <a:ext uri="{FF2B5EF4-FFF2-40B4-BE49-F238E27FC236}">
                <a16:creationId xmlns:a16="http://schemas.microsoft.com/office/drawing/2014/main" id="{CE1BE77E-9301-43D2-B133-3F75438164D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734063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6EB68C9D-2145-4CC0-9F00-198AA56E3882}"/>
              </a:ext>
            </a:extLst>
          </p:cNvPr>
          <p:cNvSpPr>
            <a:spLocks noGrp="1"/>
          </p:cNvSpPr>
          <p:nvPr>
            <p:ph type="pic" sz="quarter" idx="13"/>
          </p:nvPr>
        </p:nvSpPr>
        <p:spPr>
          <a:xfrm>
            <a:off x="731317" y="2664025"/>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p>
        </p:txBody>
      </p:sp>
      <p:sp>
        <p:nvSpPr>
          <p:cNvPr id="36" name="Picture Placeholder 35">
            <a:extLst>
              <a:ext uri="{FF2B5EF4-FFF2-40B4-BE49-F238E27FC236}">
                <a16:creationId xmlns:a16="http://schemas.microsoft.com/office/drawing/2014/main" id="{974C254A-D1C1-7C23-7A97-D08B5EF74FC5}"/>
              </a:ext>
            </a:extLst>
          </p:cNvPr>
          <p:cNvSpPr>
            <a:spLocks noGrp="1"/>
          </p:cNvSpPr>
          <p:nvPr>
            <p:ph type="pic" sz="quarter" idx="14"/>
          </p:nvPr>
        </p:nvSpPr>
        <p:spPr>
          <a:xfrm>
            <a:off x="2793650" y="2664025"/>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p>
        </p:txBody>
      </p:sp>
      <p:sp>
        <p:nvSpPr>
          <p:cNvPr id="37" name="Picture Placeholder 36">
            <a:extLst>
              <a:ext uri="{FF2B5EF4-FFF2-40B4-BE49-F238E27FC236}">
                <a16:creationId xmlns:a16="http://schemas.microsoft.com/office/drawing/2014/main" id="{FD22F399-84EB-DA43-D72E-972541FA68AC}"/>
              </a:ext>
            </a:extLst>
          </p:cNvPr>
          <p:cNvSpPr>
            <a:spLocks noGrp="1"/>
          </p:cNvSpPr>
          <p:nvPr>
            <p:ph type="pic" sz="quarter" idx="15"/>
          </p:nvPr>
        </p:nvSpPr>
        <p:spPr>
          <a:xfrm>
            <a:off x="4903763" y="2624857"/>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p>
        </p:txBody>
      </p:sp>
      <p:sp>
        <p:nvSpPr>
          <p:cNvPr id="38" name="Picture Placeholder 37">
            <a:extLst>
              <a:ext uri="{FF2B5EF4-FFF2-40B4-BE49-F238E27FC236}">
                <a16:creationId xmlns:a16="http://schemas.microsoft.com/office/drawing/2014/main" id="{293D7505-3D5F-5EC7-DA15-D6C2DF6E286A}"/>
              </a:ext>
            </a:extLst>
          </p:cNvPr>
          <p:cNvSpPr>
            <a:spLocks noGrp="1"/>
          </p:cNvSpPr>
          <p:nvPr>
            <p:ph type="pic" sz="quarter" idx="16"/>
          </p:nvPr>
        </p:nvSpPr>
        <p:spPr>
          <a:xfrm>
            <a:off x="7006367" y="2624857"/>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p>
        </p:txBody>
      </p:sp>
      <p:sp>
        <p:nvSpPr>
          <p:cNvPr id="40" name="Text Placeholder 39">
            <a:extLst>
              <a:ext uri="{FF2B5EF4-FFF2-40B4-BE49-F238E27FC236}">
                <a16:creationId xmlns:a16="http://schemas.microsoft.com/office/drawing/2014/main" id="{95D410CB-8838-F5FE-B127-40EB466A162F}"/>
              </a:ext>
            </a:extLst>
          </p:cNvPr>
          <p:cNvSpPr>
            <a:spLocks noGrp="1"/>
          </p:cNvSpPr>
          <p:nvPr>
            <p:ph type="body" sz="quarter" idx="17"/>
          </p:nvPr>
        </p:nvSpPr>
        <p:spPr>
          <a:xfrm>
            <a:off x="521801"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1" name="Text Placeholder 39">
            <a:extLst>
              <a:ext uri="{FF2B5EF4-FFF2-40B4-BE49-F238E27FC236}">
                <a16:creationId xmlns:a16="http://schemas.microsoft.com/office/drawing/2014/main" id="{4AB9408A-B6CD-B62B-A40C-113C980EF1FE}"/>
              </a:ext>
            </a:extLst>
          </p:cNvPr>
          <p:cNvSpPr>
            <a:spLocks noGrp="1"/>
          </p:cNvSpPr>
          <p:nvPr>
            <p:ph type="body" sz="quarter" idx="18"/>
          </p:nvPr>
        </p:nvSpPr>
        <p:spPr>
          <a:xfrm>
            <a:off x="2588601"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2" name="Text Placeholder 39">
            <a:extLst>
              <a:ext uri="{FF2B5EF4-FFF2-40B4-BE49-F238E27FC236}">
                <a16:creationId xmlns:a16="http://schemas.microsoft.com/office/drawing/2014/main" id="{61463C70-6782-0D6E-7762-61E567762645}"/>
              </a:ext>
            </a:extLst>
          </p:cNvPr>
          <p:cNvSpPr>
            <a:spLocks noGrp="1"/>
          </p:cNvSpPr>
          <p:nvPr>
            <p:ph type="body" sz="quarter" idx="19"/>
          </p:nvPr>
        </p:nvSpPr>
        <p:spPr>
          <a:xfrm>
            <a:off x="4698023"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3" name="Text Placeholder 39">
            <a:extLst>
              <a:ext uri="{FF2B5EF4-FFF2-40B4-BE49-F238E27FC236}">
                <a16:creationId xmlns:a16="http://schemas.microsoft.com/office/drawing/2014/main" id="{E4A9BFDF-CD6B-DB2B-93AB-335CC2AE455B}"/>
              </a:ext>
            </a:extLst>
          </p:cNvPr>
          <p:cNvSpPr>
            <a:spLocks noGrp="1"/>
          </p:cNvSpPr>
          <p:nvPr>
            <p:ph type="body" sz="quarter" idx="20"/>
          </p:nvPr>
        </p:nvSpPr>
        <p:spPr>
          <a:xfrm>
            <a:off x="6800627"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4" name="Text Placeholder 39">
            <a:extLst>
              <a:ext uri="{FF2B5EF4-FFF2-40B4-BE49-F238E27FC236}">
                <a16:creationId xmlns:a16="http://schemas.microsoft.com/office/drawing/2014/main" id="{D4374427-D19A-E579-3D78-7A08CED4EE8A}"/>
              </a:ext>
            </a:extLst>
          </p:cNvPr>
          <p:cNvSpPr>
            <a:spLocks noGrp="1"/>
          </p:cNvSpPr>
          <p:nvPr>
            <p:ph type="body" sz="quarter" idx="21"/>
          </p:nvPr>
        </p:nvSpPr>
        <p:spPr>
          <a:xfrm>
            <a:off x="521801"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5" name="Text Placeholder 39">
            <a:extLst>
              <a:ext uri="{FF2B5EF4-FFF2-40B4-BE49-F238E27FC236}">
                <a16:creationId xmlns:a16="http://schemas.microsoft.com/office/drawing/2014/main" id="{1F400EB7-1FDE-3683-C9B4-63413EE5EA48}"/>
              </a:ext>
            </a:extLst>
          </p:cNvPr>
          <p:cNvSpPr>
            <a:spLocks noGrp="1"/>
          </p:cNvSpPr>
          <p:nvPr>
            <p:ph type="body" sz="quarter" idx="22"/>
          </p:nvPr>
        </p:nvSpPr>
        <p:spPr>
          <a:xfrm>
            <a:off x="2588601"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6" name="Text Placeholder 39">
            <a:extLst>
              <a:ext uri="{FF2B5EF4-FFF2-40B4-BE49-F238E27FC236}">
                <a16:creationId xmlns:a16="http://schemas.microsoft.com/office/drawing/2014/main" id="{5D8F7F98-168C-5B0E-F2F8-A4AD7BA597D2}"/>
              </a:ext>
            </a:extLst>
          </p:cNvPr>
          <p:cNvSpPr>
            <a:spLocks noGrp="1"/>
          </p:cNvSpPr>
          <p:nvPr>
            <p:ph type="body" sz="quarter" idx="23"/>
          </p:nvPr>
        </p:nvSpPr>
        <p:spPr>
          <a:xfrm>
            <a:off x="4698023"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7" name="Text Placeholder 39">
            <a:extLst>
              <a:ext uri="{FF2B5EF4-FFF2-40B4-BE49-F238E27FC236}">
                <a16:creationId xmlns:a16="http://schemas.microsoft.com/office/drawing/2014/main" id="{C5A299EB-BF79-F241-A67B-AD318037BB55}"/>
              </a:ext>
            </a:extLst>
          </p:cNvPr>
          <p:cNvSpPr>
            <a:spLocks noGrp="1"/>
          </p:cNvSpPr>
          <p:nvPr>
            <p:ph type="body" sz="quarter" idx="24"/>
          </p:nvPr>
        </p:nvSpPr>
        <p:spPr>
          <a:xfrm>
            <a:off x="6800627"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17" name="Title 1">
            <a:extLst>
              <a:ext uri="{FF2B5EF4-FFF2-40B4-BE49-F238E27FC236}">
                <a16:creationId xmlns:a16="http://schemas.microsoft.com/office/drawing/2014/main" id="{0B6C07B7-1A77-4DA1-AC2E-8D69016DDC3A}"/>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71092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F9D73D8B-BE43-41FD-B517-E6E637412251}"/>
              </a:ext>
            </a:extLst>
          </p:cNvPr>
          <p:cNvSpPr>
            <a:spLocks noGrp="1"/>
          </p:cNvSpPr>
          <p:nvPr>
            <p:ph type="sldNum" sz="quarter" idx="11"/>
          </p:nvPr>
        </p:nvSpPr>
        <p:spPr/>
        <p:txBody>
          <a:bodyPr/>
          <a:lstStyle/>
          <a:p>
            <a:fld id="{93CAF254-72B9-406C-9E86-C9D983240C82}" type="slidenum">
              <a:rPr lang="en-US" smtClean="0"/>
              <a:t>‹#›</a:t>
            </a:fld>
            <a:endParaRPr lang="en-US"/>
          </a:p>
        </p:txBody>
      </p:sp>
      <p:sp>
        <p:nvSpPr>
          <p:cNvPr id="9" name="Title 1">
            <a:extLst>
              <a:ext uri="{FF2B5EF4-FFF2-40B4-BE49-F238E27FC236}">
                <a16:creationId xmlns:a16="http://schemas.microsoft.com/office/drawing/2014/main" id="{82338C7B-563B-45FF-91E7-5A14B3D70474}"/>
              </a:ext>
            </a:extLst>
          </p:cNvPr>
          <p:cNvSpPr>
            <a:spLocks noGrp="1"/>
          </p:cNvSpPr>
          <p:nvPr>
            <p:ph type="title"/>
          </p:nvPr>
        </p:nvSpPr>
        <p:spPr>
          <a:xfrm>
            <a:off x="635508" y="548640"/>
            <a:ext cx="7872984" cy="1142048"/>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6C61937A-62A2-494A-98C5-77EF3E95506E}"/>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58820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5917AE-035D-4FD6-878E-FACEC848F713}"/>
              </a:ext>
            </a:extLst>
          </p:cNvPr>
          <p:cNvSpPr>
            <a:spLocks noGrp="1"/>
          </p:cNvSpPr>
          <p:nvPr>
            <p:ph type="sldNum" sz="quarter" idx="11"/>
          </p:nvPr>
        </p:nvSpPr>
        <p:spPr/>
        <p:txBody>
          <a:bodyPr/>
          <a:lstStyle/>
          <a:p>
            <a:fld id="{93CAF254-72B9-406C-9E86-C9D983240C82}" type="slidenum">
              <a:rPr lang="en-US" smtClean="0"/>
              <a:t>‹#›</a:t>
            </a:fld>
            <a:endParaRPr lang="en-US"/>
          </a:p>
        </p:txBody>
      </p:sp>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2"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4" y="548641"/>
            <a:ext cx="4633913" cy="2562223"/>
          </a:xfrm>
        </p:spPr>
        <p:txBody>
          <a:bodyPr anchor="b">
            <a:normAutofit/>
          </a:bodyPr>
          <a:lstStyle>
            <a:lvl1pPr algn="l">
              <a:defRPr sz="3000" b="1"/>
            </a:lvl1pPr>
          </a:lstStyle>
          <a:p>
            <a:r>
              <a:rPr lang="en-US"/>
              <a:t>Click to edit Master title style</a:t>
            </a:r>
          </a:p>
        </p:txBody>
      </p:sp>
      <p:sp>
        <p:nvSpPr>
          <p:cNvPr id="16" name="Text Placeholder 2">
            <a:extLst>
              <a:ext uri="{FF2B5EF4-FFF2-40B4-BE49-F238E27FC236}">
                <a16:creationId xmlns:a16="http://schemas.microsoft.com/office/drawing/2014/main" id="{88B40079-6CD5-4198-821B-99F61BCE1792}"/>
              </a:ext>
            </a:extLst>
          </p:cNvPr>
          <p:cNvSpPr>
            <a:spLocks noGrp="1"/>
          </p:cNvSpPr>
          <p:nvPr>
            <p:ph type="body" idx="1"/>
          </p:nvPr>
        </p:nvSpPr>
        <p:spPr>
          <a:xfrm>
            <a:off x="658368" y="3771897"/>
            <a:ext cx="4631532" cy="2177894"/>
          </a:xfrm>
        </p:spPr>
        <p:txBody>
          <a:bodyPr>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3" name="Footer Placeholder 2">
            <a:extLst>
              <a:ext uri="{FF2B5EF4-FFF2-40B4-BE49-F238E27FC236}">
                <a16:creationId xmlns:a16="http://schemas.microsoft.com/office/drawing/2014/main" id="{6FD895C5-590D-442F-AF6B-4741199CC8C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803157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7794" y="548641"/>
            <a:ext cx="4633913" cy="2562223"/>
          </a:xfrm>
        </p:spPr>
        <p:txBody>
          <a:bodyPr anchor="b">
            <a:normAutofit/>
          </a:bodyPr>
          <a:lstStyle>
            <a:lvl1pPr algn="l">
              <a:defRPr sz="3000" b="1"/>
            </a:lvl1pPr>
          </a:lstStyle>
          <a:p>
            <a:r>
              <a:rPr lang="en-US"/>
              <a:t>Click to edit Master title style</a:t>
            </a:r>
          </a:p>
        </p:txBody>
      </p:sp>
      <p:sp>
        <p:nvSpPr>
          <p:cNvPr id="3" name="Text Placeholder 2"/>
          <p:cNvSpPr>
            <a:spLocks noGrp="1"/>
          </p:cNvSpPr>
          <p:nvPr>
            <p:ph type="body" idx="1"/>
          </p:nvPr>
        </p:nvSpPr>
        <p:spPr>
          <a:xfrm>
            <a:off x="658368" y="3771897"/>
            <a:ext cx="4631532" cy="2177894"/>
          </a:xfrm>
        </p:spPr>
        <p:txBody>
          <a:bodyPr>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Slide Number Placeholder 7">
            <a:extLst>
              <a:ext uri="{FF2B5EF4-FFF2-40B4-BE49-F238E27FC236}">
                <a16:creationId xmlns:a16="http://schemas.microsoft.com/office/drawing/2014/main" id="{9846AD10-11FF-4651-A03B-7241B52804E6}"/>
              </a:ext>
            </a:extLst>
          </p:cNvPr>
          <p:cNvSpPr>
            <a:spLocks noGrp="1"/>
          </p:cNvSpPr>
          <p:nvPr>
            <p:ph type="sldNum" sz="quarter" idx="11"/>
          </p:nvPr>
        </p:nvSpPr>
        <p:spPr/>
        <p:txBody>
          <a:bodyPr/>
          <a:lstStyle/>
          <a:p>
            <a:fld id="{93CAF254-72B9-406C-9E86-C9D983240C82}" type="slidenum">
              <a:rPr lang="en-US" smtClean="0"/>
              <a:t>‹#›</a:t>
            </a:fld>
            <a:endParaRPr lang="en-US"/>
          </a:p>
        </p:txBody>
      </p:sp>
      <p:cxnSp>
        <p:nvCxnSpPr>
          <p:cNvPr id="9" name="Straight Connector 8">
            <a:extLst>
              <a:ext uri="{FF2B5EF4-FFF2-40B4-BE49-F238E27FC236}">
                <a16:creationId xmlns:a16="http://schemas.microsoft.com/office/drawing/2014/main" id="{1D6C79AC-3A73-46BA-A9ED-8464A669A421}"/>
              </a:ext>
            </a:extLst>
          </p:cNvPr>
          <p:cNvCxnSpPr/>
          <p:nvPr userDrawn="1"/>
        </p:nvCxnSpPr>
        <p:spPr>
          <a:xfrm>
            <a:off x="719322"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01D146D-9AC2-4E49-B2B5-25783F17CBEB}"/>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962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143000" y="1600200"/>
            <a:ext cx="6858000" cy="3657600"/>
          </a:xfrm>
        </p:spPr>
        <p:txBody>
          <a:bodyPr anchor="ctr">
            <a:normAutofit/>
          </a:bodyPr>
          <a:lstStyle>
            <a:lvl1pPr marL="0" indent="0" algn="l">
              <a:buNone/>
              <a:defRPr sz="3600">
                <a:solidFill>
                  <a:schemeClr val="bg1"/>
                </a:solidFill>
              </a:defRPr>
            </a:lvl1pPr>
          </a:lstStyle>
          <a:p>
            <a:pPr lvl="0"/>
            <a:r>
              <a:rPr lang="en-US"/>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167640" y="2"/>
            <a:ext cx="1680210" cy="3370025"/>
          </a:xfrm>
          <a:prstGeom prst="rect">
            <a:avLst/>
          </a:prstGeom>
          <a:noFill/>
        </p:spPr>
        <p:txBody>
          <a:bodyPr wrap="square" rtlCol="0">
            <a:spAutoFit/>
          </a:bodyPr>
          <a:lstStyle/>
          <a:p>
            <a:pPr algn="ctr"/>
            <a:r>
              <a:rPr lang="en-US" sz="21299">
                <a:solidFill>
                  <a:schemeClr val="bg1"/>
                </a:solidFill>
              </a:rPr>
              <a:t>“</a:t>
            </a:r>
          </a:p>
        </p:txBody>
      </p:sp>
    </p:spTree>
    <p:extLst>
      <p:ext uri="{BB962C8B-B14F-4D97-AF65-F5344CB8AC3E}">
        <p14:creationId xmlns:p14="http://schemas.microsoft.com/office/powerpoint/2010/main" val="3668371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17720" y="0"/>
            <a:ext cx="4526280" cy="6858000"/>
          </a:xfrm>
        </p:spPr>
        <p:txBody>
          <a:bodyPr anchor="ctr"/>
          <a:lstStyle>
            <a:lvl1pPr marL="0" indent="0" algn="ctr">
              <a:buNone/>
              <a:defRPr/>
            </a:lvl1pPr>
          </a:lstStyle>
          <a:p>
            <a:endParaRPr lang="en-US"/>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452628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endParaRPr lang="en-US"/>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22" name="Title 1">
            <a:extLst>
              <a:ext uri="{FF2B5EF4-FFF2-40B4-BE49-F238E27FC236}">
                <a16:creationId xmlns:a16="http://schemas.microsoft.com/office/drawing/2014/main" id="{7D353E5D-0EE1-41DB-B2B9-970F399C31E1}"/>
              </a:ext>
            </a:extLst>
          </p:cNvPr>
          <p:cNvSpPr>
            <a:spLocks noGrp="1"/>
          </p:cNvSpPr>
          <p:nvPr>
            <p:ph type="title"/>
          </p:nvPr>
        </p:nvSpPr>
        <p:spPr>
          <a:xfrm>
            <a:off x="452913" y="533401"/>
            <a:ext cx="3619025" cy="5416391"/>
          </a:xfrm>
        </p:spPr>
        <p:txBody>
          <a:bodyPr anchor="t"/>
          <a:lstStyle>
            <a:lvl1pPr algn="l">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765577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73761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7741" y="1825625"/>
            <a:ext cx="373760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322FB455-60F9-4077-8371-9B47B7FBDA04}"/>
              </a:ext>
            </a:extLst>
          </p:cNvPr>
          <p:cNvSpPr>
            <a:spLocks noGrp="1"/>
          </p:cNvSpPr>
          <p:nvPr>
            <p:ph type="sldNum" sz="quarter" idx="12"/>
          </p:nvPr>
        </p:nvSpPr>
        <p:spPr>
          <a:xfrm>
            <a:off x="8458200" y="5949792"/>
            <a:ext cx="457200" cy="681037"/>
          </a:xfrm>
        </p:spPr>
        <p:txBody>
          <a:bodyPr/>
          <a:lstStyle/>
          <a:p>
            <a:fld id="{93CAF254-72B9-406C-9E86-C9D983240C82}" type="slidenum">
              <a:rPr lang="en-US" smtClean="0"/>
              <a:t>‹#›</a:t>
            </a:fld>
            <a:endParaRPr lang="en-US"/>
          </a:p>
        </p:txBody>
      </p:sp>
      <p:sp>
        <p:nvSpPr>
          <p:cNvPr id="5" name="Title 4">
            <a:extLst>
              <a:ext uri="{FF2B5EF4-FFF2-40B4-BE49-F238E27FC236}">
                <a16:creationId xmlns:a16="http://schemas.microsoft.com/office/drawing/2014/main" id="{A6150EF0-9742-4F4C-85F4-87E6A061A6F9}"/>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4019BCF-530D-430A-9121-A910E43A2691}"/>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431181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solidFill>
                <a:srgbClr val="898989"/>
              </a:solidFill>
            </a:endParaRPr>
          </a:p>
        </p:txBody>
      </p:sp>
      <p:sp>
        <p:nvSpPr>
          <p:cNvPr id="6" name="Slide Number Placeholder 5"/>
          <p:cNvSpPr>
            <a:spLocks noGrp="1"/>
          </p:cNvSpPr>
          <p:nvPr>
            <p:ph type="sldNum" sz="quarter" idx="12"/>
          </p:nvPr>
        </p:nvSpPr>
        <p:spPr/>
        <p:txBody>
          <a:bodyPr/>
          <a:lstStyle/>
          <a:p>
            <a:fld id="{93CAF254-72B9-406C-9E86-C9D983240C82}" type="slidenum">
              <a:rPr lang="en-US" smtClean="0"/>
              <a:pPr/>
              <a:t>‹#›</a:t>
            </a:fld>
            <a:endParaRPr lang="en-US"/>
          </a:p>
        </p:txBody>
      </p:sp>
    </p:spTree>
    <p:extLst>
      <p:ext uri="{BB962C8B-B14F-4D97-AF65-F5344CB8AC3E}">
        <p14:creationId xmlns:p14="http://schemas.microsoft.com/office/powerpoint/2010/main" val="7169603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solidFill>
                <a:srgbClr val="898989"/>
              </a:solidFill>
            </a:endParaRPr>
          </a:p>
        </p:txBody>
      </p:sp>
      <p:sp>
        <p:nvSpPr>
          <p:cNvPr id="6" name="Slide Number Placeholder 5"/>
          <p:cNvSpPr>
            <a:spLocks noGrp="1"/>
          </p:cNvSpPr>
          <p:nvPr>
            <p:ph type="sldNum" sz="quarter" idx="12"/>
          </p:nvPr>
        </p:nvSpPr>
        <p:spPr/>
        <p:txBody>
          <a:bodyPr/>
          <a:lstStyle/>
          <a:p>
            <a:fld id="{93CAF254-72B9-406C-9E86-C9D983240C82}" type="slidenum">
              <a:rPr lang="en-US" smtClean="0"/>
              <a:pPr/>
              <a:t>‹#›</a:t>
            </a:fld>
            <a:endParaRPr lang="en-US"/>
          </a:p>
        </p:txBody>
      </p:sp>
    </p:spTree>
    <p:extLst>
      <p:ext uri="{BB962C8B-B14F-4D97-AF65-F5344CB8AC3E}">
        <p14:creationId xmlns:p14="http://schemas.microsoft.com/office/powerpoint/2010/main" val="262607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solidFill>
                <a:srgbClr val="898989"/>
              </a:solidFill>
            </a:endParaRPr>
          </a:p>
        </p:txBody>
      </p:sp>
      <p:sp>
        <p:nvSpPr>
          <p:cNvPr id="6" name="Slide Number Placeholder 5"/>
          <p:cNvSpPr>
            <a:spLocks noGrp="1"/>
          </p:cNvSpPr>
          <p:nvPr>
            <p:ph type="sldNum" sz="quarter" idx="12"/>
          </p:nvPr>
        </p:nvSpPr>
        <p:spPr/>
        <p:txBody>
          <a:bodyPr/>
          <a:lstStyle/>
          <a:p>
            <a:fld id="{93CAF254-72B9-406C-9E86-C9D983240C82}" type="slidenum">
              <a:rPr lang="en-US" smtClean="0"/>
              <a:pPr/>
              <a:t>‹#›</a:t>
            </a:fld>
            <a:endParaRPr lang="en-US"/>
          </a:p>
        </p:txBody>
      </p:sp>
    </p:spTree>
    <p:extLst>
      <p:ext uri="{BB962C8B-B14F-4D97-AF65-F5344CB8AC3E}">
        <p14:creationId xmlns:p14="http://schemas.microsoft.com/office/powerpoint/2010/main" val="614534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solidFill>
                <a:srgbClr val="898989"/>
              </a:solidFill>
            </a:endParaRPr>
          </a:p>
        </p:txBody>
      </p:sp>
      <p:sp>
        <p:nvSpPr>
          <p:cNvPr id="7" name="Slide Number Placeholder 6"/>
          <p:cNvSpPr>
            <a:spLocks noGrp="1"/>
          </p:cNvSpPr>
          <p:nvPr>
            <p:ph type="sldNum" sz="quarter" idx="12"/>
          </p:nvPr>
        </p:nvSpPr>
        <p:spPr/>
        <p:txBody>
          <a:bodyPr/>
          <a:lstStyle/>
          <a:p>
            <a:fld id="{93CAF254-72B9-406C-9E86-C9D983240C82}" type="slidenum">
              <a:rPr lang="en-US" smtClean="0"/>
              <a:pPr/>
              <a:t>‹#›</a:t>
            </a:fld>
            <a:endParaRPr lang="en-US"/>
          </a:p>
        </p:txBody>
      </p:sp>
    </p:spTree>
    <p:extLst>
      <p:ext uri="{BB962C8B-B14F-4D97-AF65-F5344CB8AC3E}">
        <p14:creationId xmlns:p14="http://schemas.microsoft.com/office/powerpoint/2010/main" val="3551664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solidFill>
                <a:srgbClr val="898989"/>
              </a:solidFill>
            </a:endParaRPr>
          </a:p>
        </p:txBody>
      </p:sp>
      <p:sp>
        <p:nvSpPr>
          <p:cNvPr id="9" name="Slide Number Placeholder 8"/>
          <p:cNvSpPr>
            <a:spLocks noGrp="1"/>
          </p:cNvSpPr>
          <p:nvPr>
            <p:ph type="sldNum" sz="quarter" idx="12"/>
          </p:nvPr>
        </p:nvSpPr>
        <p:spPr/>
        <p:txBody>
          <a:bodyPr/>
          <a:lstStyle/>
          <a:p>
            <a:fld id="{93CAF254-72B9-406C-9E86-C9D983240C82}" type="slidenum">
              <a:rPr lang="en-US" smtClean="0"/>
              <a:pPr/>
              <a:t>‹#›</a:t>
            </a:fld>
            <a:endParaRPr lang="en-US"/>
          </a:p>
        </p:txBody>
      </p:sp>
    </p:spTree>
    <p:extLst>
      <p:ext uri="{BB962C8B-B14F-4D97-AF65-F5344CB8AC3E}">
        <p14:creationId xmlns:p14="http://schemas.microsoft.com/office/powerpoint/2010/main" val="3545108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solidFill>
                <a:srgbClr val="898989"/>
              </a:solidFill>
            </a:endParaRPr>
          </a:p>
        </p:txBody>
      </p:sp>
      <p:sp>
        <p:nvSpPr>
          <p:cNvPr id="5" name="Slide Number Placeholder 4"/>
          <p:cNvSpPr>
            <a:spLocks noGrp="1"/>
          </p:cNvSpPr>
          <p:nvPr>
            <p:ph type="sldNum" sz="quarter" idx="12"/>
          </p:nvPr>
        </p:nvSpPr>
        <p:spPr/>
        <p:txBody>
          <a:bodyPr/>
          <a:lstStyle/>
          <a:p>
            <a:fld id="{93CAF254-72B9-406C-9E86-C9D983240C82}" type="slidenum">
              <a:rPr lang="en-US" smtClean="0"/>
              <a:pPr/>
              <a:t>‹#›</a:t>
            </a:fld>
            <a:endParaRPr lang="en-US"/>
          </a:p>
        </p:txBody>
      </p:sp>
    </p:spTree>
    <p:extLst>
      <p:ext uri="{BB962C8B-B14F-4D97-AF65-F5344CB8AC3E}">
        <p14:creationId xmlns:p14="http://schemas.microsoft.com/office/powerpoint/2010/main" val="24279911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solidFill>
                <a:srgbClr val="898989"/>
              </a:solidFill>
            </a:endParaRPr>
          </a:p>
        </p:txBody>
      </p:sp>
      <p:sp>
        <p:nvSpPr>
          <p:cNvPr id="4" name="Slide Number Placeholder 3"/>
          <p:cNvSpPr>
            <a:spLocks noGrp="1"/>
          </p:cNvSpPr>
          <p:nvPr>
            <p:ph type="sldNum" sz="quarter" idx="12"/>
          </p:nvPr>
        </p:nvSpPr>
        <p:spPr/>
        <p:txBody>
          <a:bodyPr/>
          <a:lstStyle/>
          <a:p>
            <a:fld id="{93CAF254-72B9-406C-9E86-C9D983240C82}" type="slidenum">
              <a:rPr lang="en-US" smtClean="0"/>
              <a:pPr/>
              <a:t>‹#›</a:t>
            </a:fld>
            <a:endParaRPr lang="en-US"/>
          </a:p>
        </p:txBody>
      </p:sp>
    </p:spTree>
    <p:extLst>
      <p:ext uri="{BB962C8B-B14F-4D97-AF65-F5344CB8AC3E}">
        <p14:creationId xmlns:p14="http://schemas.microsoft.com/office/powerpoint/2010/main" val="51954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solidFill>
                <a:srgbClr val="898989"/>
              </a:solidFill>
            </a:endParaRPr>
          </a:p>
        </p:txBody>
      </p:sp>
      <p:sp>
        <p:nvSpPr>
          <p:cNvPr id="7" name="Slide Number Placeholder 6"/>
          <p:cNvSpPr>
            <a:spLocks noGrp="1"/>
          </p:cNvSpPr>
          <p:nvPr>
            <p:ph type="sldNum" sz="quarter" idx="12"/>
          </p:nvPr>
        </p:nvSpPr>
        <p:spPr/>
        <p:txBody>
          <a:bodyPr/>
          <a:lstStyle/>
          <a:p>
            <a:fld id="{93CAF254-72B9-406C-9E86-C9D983240C82}" type="slidenum">
              <a:rPr lang="en-US" smtClean="0"/>
              <a:pPr/>
              <a:t>‹#›</a:t>
            </a:fld>
            <a:endParaRPr lang="en-US"/>
          </a:p>
        </p:txBody>
      </p:sp>
    </p:spTree>
    <p:extLst>
      <p:ext uri="{BB962C8B-B14F-4D97-AF65-F5344CB8AC3E}">
        <p14:creationId xmlns:p14="http://schemas.microsoft.com/office/powerpoint/2010/main" val="365904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3" y="0"/>
            <a:ext cx="9143999" cy="6858000"/>
          </a:xfrm>
        </p:spPr>
        <p:txBody>
          <a:bodyPr anchor="ctr"/>
          <a:lstStyle>
            <a:lvl1pPr marL="0" indent="0" algn="ctr">
              <a:buNone/>
              <a:defRPr/>
            </a:lvl1pPr>
          </a:lstStyle>
          <a:p>
            <a:endParaRPr lang="en-US"/>
          </a:p>
        </p:txBody>
      </p:sp>
      <p:sp>
        <p:nvSpPr>
          <p:cNvPr id="5" name="Footer Placeholder 4">
            <a:extLst>
              <a:ext uri="{FF2B5EF4-FFF2-40B4-BE49-F238E27FC236}">
                <a16:creationId xmlns:a16="http://schemas.microsoft.com/office/drawing/2014/main" id="{A3C4F66C-FB46-45B9-8206-4DE86B99AA9E}"/>
              </a:ext>
            </a:extLst>
          </p:cNvPr>
          <p:cNvSpPr>
            <a:spLocks noGrp="1"/>
          </p:cNvSpPr>
          <p:nvPr>
            <p:ph type="ftr" sz="quarter" idx="15"/>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08C8336-9E94-4380-96D7-2388EC76DA77}"/>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a:p>
        </p:txBody>
      </p:sp>
    </p:spTree>
    <p:extLst>
      <p:ext uri="{BB962C8B-B14F-4D97-AF65-F5344CB8AC3E}">
        <p14:creationId xmlns:p14="http://schemas.microsoft.com/office/powerpoint/2010/main" val="2896722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solidFill>
                <a:srgbClr val="898989"/>
              </a:solidFill>
            </a:endParaRPr>
          </a:p>
        </p:txBody>
      </p:sp>
      <p:sp>
        <p:nvSpPr>
          <p:cNvPr id="7" name="Slide Number Placeholder 6"/>
          <p:cNvSpPr>
            <a:spLocks noGrp="1"/>
          </p:cNvSpPr>
          <p:nvPr>
            <p:ph type="sldNum" sz="quarter" idx="12"/>
          </p:nvPr>
        </p:nvSpPr>
        <p:spPr/>
        <p:txBody>
          <a:bodyPr/>
          <a:lstStyle/>
          <a:p>
            <a:fld id="{93CAF254-72B9-406C-9E86-C9D983240C82}" type="slidenum">
              <a:rPr lang="en-US" smtClean="0"/>
              <a:pPr/>
              <a:t>‹#›</a:t>
            </a:fld>
            <a:endParaRPr lang="en-US"/>
          </a:p>
        </p:txBody>
      </p:sp>
    </p:spTree>
    <p:extLst>
      <p:ext uri="{BB962C8B-B14F-4D97-AF65-F5344CB8AC3E}">
        <p14:creationId xmlns:p14="http://schemas.microsoft.com/office/powerpoint/2010/main" val="1626418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solidFill>
                <a:srgbClr val="898989"/>
              </a:solidFill>
            </a:endParaRPr>
          </a:p>
        </p:txBody>
      </p:sp>
      <p:sp>
        <p:nvSpPr>
          <p:cNvPr id="6" name="Slide Number Placeholder 5"/>
          <p:cNvSpPr>
            <a:spLocks noGrp="1"/>
          </p:cNvSpPr>
          <p:nvPr>
            <p:ph type="sldNum" sz="quarter" idx="12"/>
          </p:nvPr>
        </p:nvSpPr>
        <p:spPr/>
        <p:txBody>
          <a:bodyPr/>
          <a:lstStyle/>
          <a:p>
            <a:fld id="{93CAF254-72B9-406C-9E86-C9D983240C82}" type="slidenum">
              <a:rPr lang="en-US" smtClean="0"/>
              <a:pPr/>
              <a:t>‹#›</a:t>
            </a:fld>
            <a:endParaRPr lang="en-US"/>
          </a:p>
        </p:txBody>
      </p:sp>
    </p:spTree>
    <p:extLst>
      <p:ext uri="{BB962C8B-B14F-4D97-AF65-F5344CB8AC3E}">
        <p14:creationId xmlns:p14="http://schemas.microsoft.com/office/powerpoint/2010/main" val="3305611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solidFill>
                <a:srgbClr val="898989"/>
              </a:solidFill>
            </a:endParaRPr>
          </a:p>
        </p:txBody>
      </p:sp>
      <p:sp>
        <p:nvSpPr>
          <p:cNvPr id="6" name="Slide Number Placeholder 5"/>
          <p:cNvSpPr>
            <a:spLocks noGrp="1"/>
          </p:cNvSpPr>
          <p:nvPr>
            <p:ph type="sldNum" sz="quarter" idx="12"/>
          </p:nvPr>
        </p:nvSpPr>
        <p:spPr/>
        <p:txBody>
          <a:bodyPr/>
          <a:lstStyle/>
          <a:p>
            <a:fld id="{93CAF254-72B9-406C-9E86-C9D983240C82}" type="slidenum">
              <a:rPr lang="en-US" smtClean="0"/>
              <a:pPr/>
              <a:t>‹#›</a:t>
            </a:fld>
            <a:endParaRPr lang="en-US"/>
          </a:p>
        </p:txBody>
      </p:sp>
    </p:spTree>
    <p:extLst>
      <p:ext uri="{BB962C8B-B14F-4D97-AF65-F5344CB8AC3E}">
        <p14:creationId xmlns:p14="http://schemas.microsoft.com/office/powerpoint/2010/main" val="3260940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ver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F178BA-B476-48F0-B1C5-0E3DFCAE9620}"/>
              </a:ext>
            </a:extLst>
          </p:cNvPr>
          <p:cNvSpPr/>
          <p:nvPr userDrawn="1"/>
        </p:nvSpPr>
        <p:spPr>
          <a:xfrm>
            <a:off x="0" y="0"/>
            <a:ext cx="914400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10;&#10;Description automatically generated">
            <a:extLst>
              <a:ext uri="{FF2B5EF4-FFF2-40B4-BE49-F238E27FC236}">
                <a16:creationId xmlns:a16="http://schemas.microsoft.com/office/drawing/2014/main" id="{5DE6A3F4-ED48-43CD-821D-48FA42196F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0" y="2689013"/>
            <a:ext cx="6858000" cy="1479974"/>
          </a:xfrm>
          <a:prstGeom prst="rect">
            <a:avLst/>
          </a:prstGeom>
        </p:spPr>
      </p:pic>
    </p:spTree>
    <p:extLst>
      <p:ext uri="{BB962C8B-B14F-4D97-AF65-F5344CB8AC3E}">
        <p14:creationId xmlns:p14="http://schemas.microsoft.com/office/powerpoint/2010/main" val="55639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17720" y="0"/>
            <a:ext cx="4526280" cy="6858000"/>
          </a:xfrm>
        </p:spPr>
        <p:txBody>
          <a:bodyPr anchor="ctr"/>
          <a:lstStyle>
            <a:lvl1pPr marL="0" indent="0" algn="ctr">
              <a:buNone/>
              <a:defRPr/>
            </a:lvl1pPr>
          </a:lstStyle>
          <a:p>
            <a:endParaRPr lang="en-US"/>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0"/>
            <a:ext cx="4526280" cy="6858000"/>
          </a:xfrm>
        </p:spPr>
        <p:txBody>
          <a:bodyPr anchor="ctr"/>
          <a:lstStyle>
            <a:lvl1pPr marL="0" indent="0" algn="ctr">
              <a:buNone/>
              <a:defRPr/>
            </a:lvl1pPr>
          </a:lstStyle>
          <a:p>
            <a:endParaRPr lang="en-US"/>
          </a:p>
        </p:txBody>
      </p:sp>
      <p:sp>
        <p:nvSpPr>
          <p:cNvPr id="2" name="Footer Placeholder 1">
            <a:extLst>
              <a:ext uri="{FF2B5EF4-FFF2-40B4-BE49-F238E27FC236}">
                <a16:creationId xmlns:a16="http://schemas.microsoft.com/office/drawing/2014/main" id="{A7F84428-91D2-49CF-B4BF-80CD750CBB7E}"/>
              </a:ext>
            </a:extLst>
          </p:cNvPr>
          <p:cNvSpPr>
            <a:spLocks noGrp="1"/>
          </p:cNvSpPr>
          <p:nvPr>
            <p:ph type="ftr" sz="quarter" idx="15"/>
          </p:nvPr>
        </p:nvSpPr>
        <p:spPr/>
        <p:txBody>
          <a:bodyPr/>
          <a:lstStyle>
            <a:lvl1pPr>
              <a:defRPr>
                <a:solidFill>
                  <a:schemeClr val="bg1"/>
                </a:solidFill>
              </a:defRPr>
            </a:lvl1pPr>
          </a:lstStyle>
          <a:p>
            <a:endParaRPr lang="en-US"/>
          </a:p>
        </p:txBody>
      </p:sp>
      <p:sp>
        <p:nvSpPr>
          <p:cNvPr id="3" name="Slide Number Placeholder 2">
            <a:extLst>
              <a:ext uri="{FF2B5EF4-FFF2-40B4-BE49-F238E27FC236}">
                <a16:creationId xmlns:a16="http://schemas.microsoft.com/office/drawing/2014/main" id="{E765BC11-E44D-4B53-A090-017C11571C21}"/>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a:p>
        </p:txBody>
      </p:sp>
    </p:spTree>
    <p:extLst>
      <p:ext uri="{BB962C8B-B14F-4D97-AF65-F5344CB8AC3E}">
        <p14:creationId xmlns:p14="http://schemas.microsoft.com/office/powerpoint/2010/main" val="84943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17720" y="-1"/>
            <a:ext cx="4526280" cy="3355848"/>
          </a:xfrm>
        </p:spPr>
        <p:txBody>
          <a:bodyPr anchor="ctr"/>
          <a:lstStyle>
            <a:lvl1pPr marL="0" indent="0" algn="ctr">
              <a:buNone/>
              <a:defRPr/>
            </a:lvl1pPr>
          </a:lstStyle>
          <a:p>
            <a:endParaRPr lang="en-US"/>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1"/>
            <a:ext cx="4526280" cy="3355848"/>
          </a:xfrm>
        </p:spPr>
        <p:txBody>
          <a:bodyPr anchor="ctr"/>
          <a:lstStyle>
            <a:lvl1pPr marL="0" indent="0" algn="ctr">
              <a:buNone/>
              <a:defRPr/>
            </a:lvl1pPr>
          </a:lstStyle>
          <a:p>
            <a:endParaRPr lang="en-US"/>
          </a:p>
        </p:txBody>
      </p:sp>
      <p:sp>
        <p:nvSpPr>
          <p:cNvPr id="7" name="Picture Placeholder 8">
            <a:extLst>
              <a:ext uri="{FF2B5EF4-FFF2-40B4-BE49-F238E27FC236}">
                <a16:creationId xmlns:a16="http://schemas.microsoft.com/office/drawing/2014/main" id="{C2AE5AE4-EAC1-4FAD-8ACB-EDC50CFCD4D4}"/>
              </a:ext>
            </a:extLst>
          </p:cNvPr>
          <p:cNvSpPr>
            <a:spLocks noGrp="1"/>
          </p:cNvSpPr>
          <p:nvPr>
            <p:ph type="pic" sz="quarter" idx="15"/>
          </p:nvPr>
        </p:nvSpPr>
        <p:spPr>
          <a:xfrm>
            <a:off x="4617720" y="3502152"/>
            <a:ext cx="4526280" cy="3355848"/>
          </a:xfrm>
        </p:spPr>
        <p:txBody>
          <a:bodyPr anchor="ctr"/>
          <a:lstStyle>
            <a:lvl1pPr marL="0" indent="0" algn="ctr">
              <a:buNone/>
              <a:defRPr/>
            </a:lvl1pPr>
          </a:lstStyle>
          <a:p>
            <a:endParaRPr lang="en-US"/>
          </a:p>
        </p:txBody>
      </p:sp>
      <p:sp>
        <p:nvSpPr>
          <p:cNvPr id="8" name="Picture Placeholder 8">
            <a:extLst>
              <a:ext uri="{FF2B5EF4-FFF2-40B4-BE49-F238E27FC236}">
                <a16:creationId xmlns:a16="http://schemas.microsoft.com/office/drawing/2014/main" id="{431124D4-E78E-489D-A6CB-3E98B9D7C8C9}"/>
              </a:ext>
            </a:extLst>
          </p:cNvPr>
          <p:cNvSpPr>
            <a:spLocks noGrp="1"/>
          </p:cNvSpPr>
          <p:nvPr>
            <p:ph type="pic" sz="quarter" idx="16"/>
          </p:nvPr>
        </p:nvSpPr>
        <p:spPr>
          <a:xfrm>
            <a:off x="1" y="3502152"/>
            <a:ext cx="4526280" cy="3355848"/>
          </a:xfrm>
        </p:spPr>
        <p:txBody>
          <a:bodyPr anchor="ctr"/>
          <a:lstStyle>
            <a:lvl1pPr marL="0" indent="0" algn="ctr">
              <a:buNone/>
              <a:defRPr/>
            </a:lvl1pPr>
          </a:lstStyle>
          <a:p>
            <a:endParaRPr lang="en-US"/>
          </a:p>
        </p:txBody>
      </p:sp>
      <p:sp>
        <p:nvSpPr>
          <p:cNvPr id="2" name="Footer Placeholder 1">
            <a:extLst>
              <a:ext uri="{FF2B5EF4-FFF2-40B4-BE49-F238E27FC236}">
                <a16:creationId xmlns:a16="http://schemas.microsoft.com/office/drawing/2014/main" id="{220BD415-C1DB-44A5-B49B-6FD2363534EB}"/>
              </a:ext>
            </a:extLst>
          </p:cNvPr>
          <p:cNvSpPr>
            <a:spLocks noGrp="1"/>
          </p:cNvSpPr>
          <p:nvPr>
            <p:ph type="ftr" sz="quarter" idx="17"/>
          </p:nvPr>
        </p:nvSpPr>
        <p:spPr/>
        <p:txBody>
          <a:bodyPr/>
          <a:lstStyle>
            <a:lvl1pPr>
              <a:defRPr>
                <a:solidFill>
                  <a:schemeClr val="bg1"/>
                </a:solidFill>
              </a:defRPr>
            </a:lvl1pPr>
          </a:lstStyle>
          <a:p>
            <a:endParaRPr lang="en-US"/>
          </a:p>
        </p:txBody>
      </p:sp>
      <p:sp>
        <p:nvSpPr>
          <p:cNvPr id="3" name="Slide Number Placeholder 2">
            <a:extLst>
              <a:ext uri="{FF2B5EF4-FFF2-40B4-BE49-F238E27FC236}">
                <a16:creationId xmlns:a16="http://schemas.microsoft.com/office/drawing/2014/main" id="{3B2FFEC9-D3C8-420C-818D-1549E53CA035}"/>
              </a:ext>
            </a:extLst>
          </p:cNvPr>
          <p:cNvSpPr>
            <a:spLocks noGrp="1"/>
          </p:cNvSpPr>
          <p:nvPr>
            <p:ph type="sldNum" sz="quarter" idx="18"/>
          </p:nvPr>
        </p:nvSpPr>
        <p:spPr/>
        <p:txBody>
          <a:bodyPr/>
          <a:lstStyle>
            <a:lvl1pPr>
              <a:defRPr>
                <a:solidFill>
                  <a:schemeClr val="bg1"/>
                </a:solidFill>
              </a:defRPr>
            </a:lvl1pPr>
          </a:lstStyle>
          <a:p>
            <a:fld id="{93CAF254-72B9-406C-9E86-C9D983240C82}" type="slidenum">
              <a:rPr lang="en-US" smtClean="0"/>
              <a:pPr/>
              <a:t>‹#›</a:t>
            </a:fld>
            <a:endParaRPr lang="en-US"/>
          </a:p>
        </p:txBody>
      </p:sp>
    </p:spTree>
    <p:extLst>
      <p:ext uri="{BB962C8B-B14F-4D97-AF65-F5344CB8AC3E}">
        <p14:creationId xmlns:p14="http://schemas.microsoft.com/office/powerpoint/2010/main" val="156534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wo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4777743" y="3152775"/>
            <a:ext cx="3897629"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D35BC66-8B10-4093-9779-5C79A7910D63}"/>
              </a:ext>
            </a:extLst>
          </p:cNvPr>
          <p:cNvSpPr>
            <a:spLocks noGrp="1"/>
          </p:cNvSpPr>
          <p:nvPr>
            <p:ph type="ftr" sz="quarter" idx="20"/>
          </p:nvPr>
        </p:nvSpPr>
        <p:spPr/>
        <p:txBody>
          <a:bodyPr/>
          <a:lstStyle>
            <a:lvl1pPr>
              <a:defRPr>
                <a:solidFill>
                  <a:schemeClr val="bg1"/>
                </a:solidFill>
              </a:defRPr>
            </a:lvl1pPr>
          </a:lstStyle>
          <a:p>
            <a:endParaRPr lang="en-US"/>
          </a:p>
        </p:txBody>
      </p:sp>
      <p:sp>
        <p:nvSpPr>
          <p:cNvPr id="11" name="Slide Number Placeholder 10">
            <a:extLst>
              <a:ext uri="{FF2B5EF4-FFF2-40B4-BE49-F238E27FC236}">
                <a16:creationId xmlns:a16="http://schemas.microsoft.com/office/drawing/2014/main" id="{E3470219-9A4B-4B0C-92DE-7B4C6B7736E8}"/>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13" name="Title 1">
            <a:extLst>
              <a:ext uri="{FF2B5EF4-FFF2-40B4-BE49-F238E27FC236}">
                <a16:creationId xmlns:a16="http://schemas.microsoft.com/office/drawing/2014/main" id="{2B387EAB-07EE-4092-BBBD-F3E2585DDCE1}"/>
              </a:ext>
            </a:extLst>
          </p:cNvPr>
          <p:cNvSpPr>
            <a:spLocks noGrp="1"/>
          </p:cNvSpPr>
          <p:nvPr>
            <p:ph type="title"/>
          </p:nvPr>
        </p:nvSpPr>
        <p:spPr>
          <a:xfrm>
            <a:off x="460058" y="3163250"/>
            <a:ext cx="3895344" cy="2743200"/>
          </a:xfrm>
        </p:spPr>
        <p:txBody>
          <a:bodyPr anchor="t">
            <a:normAutofit/>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99538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Three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3337560"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6222207"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717B384-2A6E-4D45-9B02-D74040A3EB07}"/>
              </a:ext>
            </a:extLst>
          </p:cNvPr>
          <p:cNvSpPr>
            <a:spLocks noGrp="1"/>
          </p:cNvSpPr>
          <p:nvPr>
            <p:ph type="ftr" sz="quarter" idx="21"/>
          </p:nvPr>
        </p:nvSpPr>
        <p:spPr/>
        <p:txBody>
          <a:bodyPr/>
          <a:lstStyle>
            <a:lvl1pPr>
              <a:defRPr>
                <a:solidFill>
                  <a:schemeClr val="bg1"/>
                </a:solidFill>
              </a:defRPr>
            </a:lvl1pPr>
          </a:lstStyle>
          <a:p>
            <a:endParaRPr lang="en-US"/>
          </a:p>
        </p:txBody>
      </p:sp>
      <p:sp>
        <p:nvSpPr>
          <p:cNvPr id="12" name="Slide Number Placeholder 11">
            <a:extLst>
              <a:ext uri="{FF2B5EF4-FFF2-40B4-BE49-F238E27FC236}">
                <a16:creationId xmlns:a16="http://schemas.microsoft.com/office/drawing/2014/main" id="{D7056475-7420-4D27-B542-CF28BA493A0E}"/>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a:p>
        </p:txBody>
      </p:sp>
      <p:sp>
        <p:nvSpPr>
          <p:cNvPr id="13" name="Title 1">
            <a:extLst>
              <a:ext uri="{FF2B5EF4-FFF2-40B4-BE49-F238E27FC236}">
                <a16:creationId xmlns:a16="http://schemas.microsoft.com/office/drawing/2014/main" id="{895FBAD9-43F1-4D18-B356-13961348AB40}"/>
              </a:ext>
            </a:extLst>
          </p:cNvPr>
          <p:cNvSpPr>
            <a:spLocks noGrp="1"/>
          </p:cNvSpPr>
          <p:nvPr>
            <p:ph type="title"/>
          </p:nvPr>
        </p:nvSpPr>
        <p:spPr>
          <a:xfrm>
            <a:off x="452914" y="3191827"/>
            <a:ext cx="2468880" cy="2757964"/>
          </a:xfrm>
        </p:spPr>
        <p:txBody>
          <a:bodyPr anchor="t">
            <a:normAutofit/>
          </a:bodyPr>
          <a:lstStyle>
            <a:lvl1pPr algn="l">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58590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BC9BD-3806-4E16-A033-BEFF03F4997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DF6EF7-3E42-4B71-91DF-101AD36185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44353A-A281-43AA-9C67-B482E6F0B8DE}"/>
              </a:ext>
            </a:extLst>
          </p:cNvPr>
          <p:cNvSpPr>
            <a:spLocks noGrp="1"/>
          </p:cNvSpPr>
          <p:nvPr>
            <p:ph type="ftr" sz="quarter" idx="3"/>
          </p:nvPr>
        </p:nvSpPr>
        <p:spPr>
          <a:xfrm>
            <a:off x="459783" y="6107751"/>
            <a:ext cx="3086100" cy="365125"/>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solidFill>
                <a:srgbClr val="898989"/>
              </a:solidFill>
            </a:endParaRPr>
          </a:p>
        </p:txBody>
      </p:sp>
      <p:sp>
        <p:nvSpPr>
          <p:cNvPr id="8" name="Slide Number Placeholder 5">
            <a:extLst>
              <a:ext uri="{FF2B5EF4-FFF2-40B4-BE49-F238E27FC236}">
                <a16:creationId xmlns:a16="http://schemas.microsoft.com/office/drawing/2014/main" id="{767F7F0A-A3E2-4A86-9EB6-120D8E330621}"/>
              </a:ext>
            </a:extLst>
          </p:cNvPr>
          <p:cNvSpPr>
            <a:spLocks noGrp="1"/>
          </p:cNvSpPr>
          <p:nvPr>
            <p:ph type="sldNum" sz="quarter" idx="4"/>
          </p:nvPr>
        </p:nvSpPr>
        <p:spPr>
          <a:xfrm>
            <a:off x="8286750" y="5949796"/>
            <a:ext cx="457200" cy="681037"/>
          </a:xfrm>
          <a:prstGeom prst="rect">
            <a:avLst/>
          </a:prstGeom>
        </p:spPr>
        <p:txBody>
          <a:bodyPr vert="horz" lIns="91440" tIns="45720" rIns="91440" bIns="45720" rtlCol="0" anchor="ctr"/>
          <a:lstStyle>
            <a:lvl1pPr algn="ctr">
              <a:defRPr sz="750">
                <a:solidFill>
                  <a:schemeClr val="tx1">
                    <a:tint val="75000"/>
                  </a:schemeClr>
                </a:solidFill>
              </a:defRPr>
            </a:lvl1pPr>
          </a:lstStyle>
          <a:p>
            <a:fld id="{93CAF254-72B9-406C-9E86-C9D983240C82}" type="slidenum">
              <a:rPr lang="en-US" smtClean="0"/>
              <a:pPr/>
              <a:t>‹#›</a:t>
            </a:fld>
            <a:endParaRPr lang="en-US"/>
          </a:p>
        </p:txBody>
      </p:sp>
    </p:spTree>
    <p:extLst>
      <p:ext uri="{BB962C8B-B14F-4D97-AF65-F5344CB8AC3E}">
        <p14:creationId xmlns:p14="http://schemas.microsoft.com/office/powerpoint/2010/main" val="1427618905"/>
      </p:ext>
    </p:extLst>
  </p:cSld>
  <p:clrMap bg1="lt1" tx1="dk1" bg2="lt2" tx2="dk2" accent1="accent1" accent2="accent2" accent3="accent3" accent4="accent4" accent5="accent5" accent6="accent6" hlink="hlink" folHlink="folHlink"/>
  <p:sldLayoutIdLst>
    <p:sldLayoutId id="2147483781" r:id="rId1"/>
    <p:sldLayoutId id="2147483798" r:id="rId2"/>
    <p:sldLayoutId id="2147483660" r:id="rId3"/>
    <p:sldLayoutId id="2147483779" r:id="rId4"/>
    <p:sldLayoutId id="2147483768" r:id="rId5"/>
    <p:sldLayoutId id="2147483770" r:id="rId6"/>
    <p:sldLayoutId id="2147483769" r:id="rId7"/>
    <p:sldLayoutId id="2147483747" r:id="rId8"/>
    <p:sldLayoutId id="2147483751" r:id="rId9"/>
    <p:sldLayoutId id="2147483670" r:id="rId10"/>
    <p:sldLayoutId id="2147483762" r:id="rId11"/>
    <p:sldLayoutId id="2147483745" r:id="rId12"/>
    <p:sldLayoutId id="2147483746" r:id="rId13"/>
    <p:sldLayoutId id="2147483708" r:id="rId14"/>
    <p:sldLayoutId id="2147483761" r:id="rId15"/>
    <p:sldLayoutId id="2147483774" r:id="rId16"/>
    <p:sldLayoutId id="2147483732" r:id="rId17"/>
  </p:sldLayoutIdLst>
  <p:hf sldNum="0" hdr="0" ftr="0" dt="0"/>
  <p:txStyles>
    <p:titleStyle>
      <a:lvl1pPr algn="l" defTabSz="685783"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Clr>
          <a:schemeClr val="accent1"/>
        </a:buClr>
        <a:buFont typeface="Arial" panose="020B0604020202020204" pitchFamily="34" charset="0"/>
        <a:buChar char="•"/>
        <a:defRPr sz="15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accent1"/>
        </a:buClr>
        <a:buFont typeface="Arial" panose="020B0604020202020204" pitchFamily="34" charset="0"/>
        <a:buChar char="•"/>
        <a:defRPr sz="9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0190"/>
            <a:ext cx="7886700" cy="11404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4D89082D-1B13-4B68-898C-FF602334F68C}"/>
              </a:ext>
            </a:extLst>
          </p:cNvPr>
          <p:cNvSpPr txBox="1">
            <a:spLocks/>
          </p:cNvSpPr>
          <p:nvPr userDrawn="1"/>
        </p:nvSpPr>
        <p:spPr>
          <a:xfrm>
            <a:off x="467533" y="6107751"/>
            <a:ext cx="3086100" cy="365125"/>
          </a:xfrm>
          <a:prstGeom prst="rect">
            <a:avLst/>
          </a:prstGeom>
        </p:spPr>
        <p:txBody>
          <a:bodyPr vert="horz" lIns="91440" tIns="45720" rIns="91440" bIns="45720" rtlCol="0" anchor="ctr"/>
          <a:lstStyle>
            <a:defPPr>
              <a:defRPr lang="en-US"/>
            </a:defPPr>
            <a:lvl1pPr marL="0" algn="l"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1"/>
                </a:solidFill>
              </a:rPr>
              <a:t>Georgia Department of Community Affairs</a:t>
            </a:r>
          </a:p>
        </p:txBody>
      </p:sp>
      <p:sp>
        <p:nvSpPr>
          <p:cNvPr id="15" name="Slide Number Placeholder 5">
            <a:extLst>
              <a:ext uri="{FF2B5EF4-FFF2-40B4-BE49-F238E27FC236}">
                <a16:creationId xmlns:a16="http://schemas.microsoft.com/office/drawing/2014/main" id="{726A88FF-AE87-4DB5-8ADF-1135E6A7A937}"/>
              </a:ext>
            </a:extLst>
          </p:cNvPr>
          <p:cNvSpPr txBox="1">
            <a:spLocks/>
          </p:cNvSpPr>
          <p:nvPr userDrawn="1"/>
        </p:nvSpPr>
        <p:spPr>
          <a:xfrm>
            <a:off x="8286750" y="5949796"/>
            <a:ext cx="457200" cy="681037"/>
          </a:xfrm>
          <a:prstGeom prst="rect">
            <a:avLst/>
          </a:prstGeom>
        </p:spPr>
        <p:txBody>
          <a:bodyPr vert="horz" lIns="91440" tIns="45720" rIns="91440" bIns="45720" rtlCol="0" anchor="ctr"/>
          <a:lstStyle>
            <a:defPPr>
              <a:defRPr lang="en-US"/>
            </a:defPPr>
            <a:lvl1pPr marL="0" algn="ctr"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CAF254-72B9-406C-9E86-C9D983240C82}"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117408515"/>
      </p:ext>
    </p:extLst>
  </p:cSld>
  <p:clrMap bg1="lt1" tx1="dk1" bg2="lt2" tx2="dk2" accent1="accent1" accent2="accent2" accent3="accent3" accent4="accent4" accent5="accent5" accent6="accent6" hlink="hlink" folHlink="folHlink"/>
  <p:sldLayoutIdLst>
    <p:sldLayoutId id="2147483727" r:id="rId1"/>
    <p:sldLayoutId id="2147483765" r:id="rId2"/>
    <p:sldLayoutId id="2147483696" r:id="rId3"/>
    <p:sldLayoutId id="2147483697" r:id="rId4"/>
    <p:sldLayoutId id="2147483698" r:id="rId5"/>
    <p:sldLayoutId id="2147483795" r:id="rId6"/>
    <p:sldLayoutId id="2147483788" r:id="rId7"/>
    <p:sldLayoutId id="2147483711" r:id="rId8"/>
    <p:sldLayoutId id="2147483753" r:id="rId9"/>
    <p:sldLayoutId id="2147483700" r:id="rId10"/>
    <p:sldLayoutId id="2147483790" r:id="rId11"/>
    <p:sldLayoutId id="2147483759" r:id="rId12"/>
    <p:sldLayoutId id="2147483758" r:id="rId13"/>
    <p:sldLayoutId id="2147483757" r:id="rId14"/>
    <p:sldLayoutId id="2147483754" r:id="rId15"/>
    <p:sldLayoutId id="2147483756" r:id="rId16"/>
    <p:sldLayoutId id="2147483755" r:id="rId17"/>
    <p:sldLayoutId id="2147483733" r:id="rId18"/>
    <p:sldLayoutId id="2147483734" r:id="rId19"/>
    <p:sldLayoutId id="2147483801" r:id="rId20"/>
    <p:sldLayoutId id="2147483802" r:id="rId21"/>
    <p:sldLayoutId id="2147483803" r:id="rId22"/>
    <p:sldLayoutId id="2147483804" r:id="rId23"/>
    <p:sldLayoutId id="2147483837" r:id="rId24"/>
  </p:sldLayoutIdLst>
  <p:hf sldNum="0" hdr="0" ftr="0" dt="0"/>
  <p:txStyles>
    <p:titleStyle>
      <a:lvl1pPr algn="l" defTabSz="914400" rtl="0" eaLnBrk="1" latinLnBrk="0" hangingPunct="1">
        <a:lnSpc>
          <a:spcPct val="90000"/>
        </a:lnSpc>
        <a:spcBef>
          <a:spcPct val="0"/>
        </a:spcBef>
        <a:buNone/>
        <a:defRPr sz="36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898989"/>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AF254-72B9-406C-9E86-C9D983240C82}" type="slidenum">
              <a:rPr lang="en-US" smtClean="0"/>
              <a:pPr/>
              <a:t>‹#›</a:t>
            </a:fld>
            <a:endParaRPr lang="en-US"/>
          </a:p>
        </p:txBody>
      </p:sp>
    </p:spTree>
    <p:extLst>
      <p:ext uri="{BB962C8B-B14F-4D97-AF65-F5344CB8AC3E}">
        <p14:creationId xmlns:p14="http://schemas.microsoft.com/office/powerpoint/2010/main" val="408274869"/>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144008357@N08/46033687004" TargetMode="External"/><Relationship Id="rId2" Type="http://schemas.openxmlformats.org/officeDocument/2006/relationships/image" Target="../media/image19.jpeg"/><Relationship Id="rId1" Type="http://schemas.openxmlformats.org/officeDocument/2006/relationships/slideLayout" Target="../slideLayouts/slideLayout3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2.pn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experience.arcgis.com/experience/3e19dafaf0ce43338f76fa48ae52842f" TargetMode="External"/><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ghfafa.emphasys-hft.com/FundingAppCollector/Account/LogOn?ReturnUrl=%2fFundingAppCollector%2fapplications" TargetMode="External"/><Relationship Id="rId1" Type="http://schemas.openxmlformats.org/officeDocument/2006/relationships/slideLayout" Target="../slideLayouts/slideLayout41.xml"/><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9.jpeg"/><Relationship Id="rId7" Type="http://schemas.openxmlformats.org/officeDocument/2006/relationships/diagramColors" Target="../diagrams/colors11.xml"/><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0.jpeg"/><Relationship Id="rId1" Type="http://schemas.openxmlformats.org/officeDocument/2006/relationships/slideLayout" Target="../slideLayouts/slideLayout3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7" name="Title 6">
            <a:extLst>
              <a:ext uri="{FF2B5EF4-FFF2-40B4-BE49-F238E27FC236}">
                <a16:creationId xmlns:a16="http://schemas.microsoft.com/office/drawing/2014/main" id="{979529AF-FC32-4F7A-9BA9-360C4E59BA33}"/>
              </a:ext>
            </a:extLst>
          </p:cNvPr>
          <p:cNvSpPr>
            <a:spLocks noGrp="1"/>
          </p:cNvSpPr>
          <p:nvPr>
            <p:ph type="title"/>
          </p:nvPr>
        </p:nvSpPr>
        <p:spPr>
          <a:xfrm>
            <a:off x="4570578" y="1257301"/>
            <a:ext cx="3988849" cy="1192602"/>
          </a:xfrm>
        </p:spPr>
        <p:txBody>
          <a:bodyPr vert="horz" lIns="91440" tIns="45720" rIns="91440" bIns="45720" rtlCol="0" anchor="ctr">
            <a:normAutofit fontScale="90000"/>
          </a:bodyPr>
          <a:lstStyle/>
          <a:p>
            <a:r>
              <a:rPr lang="en-US" sz="4400" kern="1200">
                <a:solidFill>
                  <a:srgbClr val="000000"/>
                </a:solidFill>
                <a:latin typeface="+mj-lt"/>
                <a:ea typeface="+mj-ea"/>
                <a:cs typeface="+mj-cs"/>
              </a:rPr>
              <a:t>Community HOME Investment Program</a:t>
            </a:r>
          </a:p>
        </p:txBody>
      </p:sp>
      <p:sp>
        <p:nvSpPr>
          <p:cNvPr id="1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descr="Logo, company name&#10;&#10;Description automatically generated">
            <a:extLst>
              <a:ext uri="{FF2B5EF4-FFF2-40B4-BE49-F238E27FC236}">
                <a16:creationId xmlns:a16="http://schemas.microsoft.com/office/drawing/2014/main" id="{1F2F149C-E18A-B677-935F-93C4AF7C2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12" y="2589730"/>
            <a:ext cx="3061697" cy="2005413"/>
          </a:xfrm>
          <a:prstGeom prst="rect">
            <a:avLst/>
          </a:prstGeom>
        </p:spPr>
      </p:pic>
      <p:sp>
        <p:nvSpPr>
          <p:cNvPr id="8" name="Text Placeholder 7">
            <a:extLst>
              <a:ext uri="{FF2B5EF4-FFF2-40B4-BE49-F238E27FC236}">
                <a16:creationId xmlns:a16="http://schemas.microsoft.com/office/drawing/2014/main" id="{2A6429C8-33D1-4C90-9A43-5DB80691B804}"/>
              </a:ext>
            </a:extLst>
          </p:cNvPr>
          <p:cNvSpPr>
            <a:spLocks noGrp="1"/>
          </p:cNvSpPr>
          <p:nvPr>
            <p:ph type="body" idx="1"/>
          </p:nvPr>
        </p:nvSpPr>
        <p:spPr>
          <a:xfrm>
            <a:off x="4570579" y="2947260"/>
            <a:ext cx="4003614" cy="2927188"/>
          </a:xfrm>
        </p:spPr>
        <p:txBody>
          <a:bodyPr vert="horz" lIns="91440" tIns="45720" rIns="91440" bIns="45720" rtlCol="0" anchor="ctr">
            <a:normAutofit/>
          </a:bodyPr>
          <a:lstStyle/>
          <a:p>
            <a:r>
              <a:rPr lang="en-US" sz="2400" b="1" spc="300">
                <a:solidFill>
                  <a:srgbClr val="000000"/>
                </a:solidFill>
              </a:rPr>
              <a:t>2025 Grant Application Webinar</a:t>
            </a:r>
            <a:endParaRPr lang="en-US" sz="2400">
              <a:solidFill>
                <a:srgbClr val="000000"/>
              </a:solidFill>
            </a:endParaRPr>
          </a:p>
        </p:txBody>
      </p:sp>
    </p:spTree>
    <p:extLst>
      <p:ext uri="{BB962C8B-B14F-4D97-AF65-F5344CB8AC3E}">
        <p14:creationId xmlns:p14="http://schemas.microsoft.com/office/powerpoint/2010/main" val="386066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D44442-1154-40D1-AB51-AB2FB7C84837}"/>
              </a:ext>
            </a:extLst>
          </p:cNvPr>
          <p:cNvSpPr>
            <a:spLocks noGrp="1"/>
          </p:cNvSpPr>
          <p:nvPr>
            <p:ph sz="half" idx="1"/>
          </p:nvPr>
        </p:nvSpPr>
        <p:spPr>
          <a:xfrm>
            <a:off x="628650" y="2208507"/>
            <a:ext cx="3737608" cy="3731917"/>
          </a:xfrm>
        </p:spPr>
        <p:txBody>
          <a:bodyPr anchor="t">
            <a:normAutofit/>
          </a:bodyPr>
          <a:lstStyle/>
          <a:p>
            <a:pPr marL="0" indent="0">
              <a:buNone/>
            </a:pPr>
            <a:r>
              <a:rPr lang="en-US" sz="3000" b="1"/>
              <a:t>New Construction</a:t>
            </a:r>
          </a:p>
          <a:p>
            <a:pPr marL="512763" marR="11780" indent="-512763">
              <a:buFont typeface="Arial" panose="020B0604020202020204" pitchFamily="34" charset="0"/>
              <a:buChar char="•"/>
            </a:pPr>
            <a:r>
              <a:rPr lang="en-US" sz="1800">
                <a:latin typeface="Arial" panose="020B0604020202020204" pitchFamily="34" charset="0"/>
              </a:rPr>
              <a:t>Up to $1.5 million for New Construction/Reconstruction</a:t>
            </a:r>
            <a:r>
              <a:rPr lang="en-US" sz="800">
                <a:effectLst/>
                <a:latin typeface="Calibri" panose="020F0502020204030204" pitchFamily="34" charset="0"/>
                <a:ea typeface="Calibri" panose="020F0502020204030204" pitchFamily="34" charset="0"/>
              </a:rPr>
              <a:t> </a:t>
            </a:r>
          </a:p>
          <a:p>
            <a:pPr marL="512763" marR="11780" indent="-512763">
              <a:buFont typeface="Arial" panose="020B0604020202020204" pitchFamily="34" charset="0"/>
              <a:buChar char="•"/>
            </a:pPr>
            <a:r>
              <a:rPr lang="en-US" sz="1800">
                <a:effectLst/>
                <a:ea typeface="Calibri" panose="020F0502020204030204" pitchFamily="34" charset="0"/>
              </a:rPr>
              <a:t>Used to acquire, rehabilitate, or newly construct single-family units to be sold to very low to low-income home buyers. </a:t>
            </a:r>
          </a:p>
          <a:p>
            <a:pPr marL="512763" marR="11780" indent="-512763">
              <a:buFont typeface="Arial" panose="020B0604020202020204" pitchFamily="34" charset="0"/>
              <a:buChar char="•"/>
            </a:pPr>
            <a:r>
              <a:rPr lang="en-US" sz="1800">
                <a:effectLst/>
                <a:ea typeface="Calibri" panose="020F0502020204030204" pitchFamily="34" charset="0"/>
              </a:rPr>
              <a:t>Single-family units are defined as structures with 1-4 units</a:t>
            </a:r>
            <a:r>
              <a:rPr lang="en-US" sz="1800">
                <a:solidFill>
                  <a:srgbClr val="000000"/>
                </a:solidFill>
                <a:effectLst/>
                <a:ea typeface="Calibri" panose="020F0502020204030204" pitchFamily="34" charset="0"/>
              </a:rPr>
              <a:t>.</a:t>
            </a:r>
            <a:r>
              <a:rPr lang="en-US" sz="1800">
                <a:solidFill>
                  <a:srgbClr val="897967"/>
                </a:solidFill>
              </a:rPr>
              <a:t> </a:t>
            </a:r>
            <a:endParaRPr lang="en-US" sz="1800"/>
          </a:p>
          <a:p>
            <a:endParaRPr lang="en-US"/>
          </a:p>
        </p:txBody>
      </p:sp>
      <p:sp>
        <p:nvSpPr>
          <p:cNvPr id="3" name="Content Placeholder 2">
            <a:extLst>
              <a:ext uri="{FF2B5EF4-FFF2-40B4-BE49-F238E27FC236}">
                <a16:creationId xmlns:a16="http://schemas.microsoft.com/office/drawing/2014/main" id="{00738815-3E2D-4F09-8681-EE068A83AA53}"/>
              </a:ext>
            </a:extLst>
          </p:cNvPr>
          <p:cNvSpPr>
            <a:spLocks noGrp="1"/>
          </p:cNvSpPr>
          <p:nvPr>
            <p:ph sz="half" idx="2"/>
          </p:nvPr>
        </p:nvSpPr>
        <p:spPr>
          <a:xfrm>
            <a:off x="4777743" y="2208507"/>
            <a:ext cx="3737609" cy="3731917"/>
          </a:xfrm>
        </p:spPr>
        <p:txBody>
          <a:bodyPr anchor="t">
            <a:normAutofit/>
          </a:bodyPr>
          <a:lstStyle/>
          <a:p>
            <a:pPr marL="0" indent="0">
              <a:buNone/>
            </a:pPr>
            <a:r>
              <a:rPr lang="en-US" sz="2800" b="1"/>
              <a:t>Owner-Occupied Housing Rehabilitation</a:t>
            </a:r>
          </a:p>
          <a:p>
            <a:r>
              <a:rPr lang="en-US" sz="1800">
                <a:latin typeface="Arial" panose="020B0604020202020204" pitchFamily="34" charset="0"/>
              </a:rPr>
              <a:t>Up to $500,000 for owner-occupied housing rehabilitation/ reconstruction </a:t>
            </a:r>
          </a:p>
          <a:p>
            <a:r>
              <a:rPr lang="en-US" sz="1800">
                <a:effectLst/>
                <a:ea typeface="Calibri" panose="020F0502020204030204" pitchFamily="34" charset="0"/>
              </a:rPr>
              <a:t>Single-family units are defined as structures with 1-4 units</a:t>
            </a:r>
            <a:r>
              <a:rPr lang="en-US" sz="1800">
                <a:solidFill>
                  <a:srgbClr val="000000"/>
                </a:solidFill>
                <a:effectLst/>
                <a:ea typeface="Calibri" panose="020F0502020204030204" pitchFamily="34" charset="0"/>
              </a:rPr>
              <a:t>.</a:t>
            </a:r>
            <a:r>
              <a:rPr lang="en-US" sz="1800">
                <a:solidFill>
                  <a:srgbClr val="897967"/>
                </a:solidFill>
              </a:rPr>
              <a:t> </a:t>
            </a:r>
            <a:endParaRPr lang="en-US" sz="1800"/>
          </a:p>
          <a:p>
            <a:endParaRPr lang="en-US"/>
          </a:p>
        </p:txBody>
      </p:sp>
      <p:sp>
        <p:nvSpPr>
          <p:cNvPr id="4" name="Title 3">
            <a:extLst>
              <a:ext uri="{FF2B5EF4-FFF2-40B4-BE49-F238E27FC236}">
                <a16:creationId xmlns:a16="http://schemas.microsoft.com/office/drawing/2014/main" id="{CCE82BA9-D7BC-4049-BF7F-6526C387901D}"/>
              </a:ext>
            </a:extLst>
          </p:cNvPr>
          <p:cNvSpPr>
            <a:spLocks noGrp="1"/>
          </p:cNvSpPr>
          <p:nvPr>
            <p:ph type="title"/>
          </p:nvPr>
        </p:nvSpPr>
        <p:spPr/>
        <p:txBody>
          <a:bodyPr/>
          <a:lstStyle/>
          <a:p>
            <a:r>
              <a:rPr lang="en-US"/>
              <a:t>What Does CHIP Provide?</a:t>
            </a:r>
          </a:p>
        </p:txBody>
      </p:sp>
    </p:spTree>
    <p:extLst>
      <p:ext uri="{BB962C8B-B14F-4D97-AF65-F5344CB8AC3E}">
        <p14:creationId xmlns:p14="http://schemas.microsoft.com/office/powerpoint/2010/main" val="165431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42DA8B8-94A2-45D6-976E-910B4828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D41DD5A-C582-507C-D9D0-14E8994DA22A}"/>
              </a:ext>
            </a:extLst>
          </p:cNvPr>
          <p:cNvSpPr>
            <a:spLocks noGrp="1"/>
          </p:cNvSpPr>
          <p:nvPr>
            <p:ph type="title"/>
          </p:nvPr>
        </p:nvSpPr>
        <p:spPr>
          <a:xfrm>
            <a:off x="482599" y="753626"/>
            <a:ext cx="3811444" cy="3004145"/>
          </a:xfrm>
        </p:spPr>
        <p:txBody>
          <a:bodyPr vert="horz" lIns="91440" tIns="45720" rIns="91440" bIns="45720" rtlCol="0" anchor="b">
            <a:normAutofit/>
          </a:bodyPr>
          <a:lstStyle/>
          <a:p>
            <a:pPr algn="ctr"/>
            <a:r>
              <a:rPr lang="en-US" sz="6000">
                <a:solidFill>
                  <a:schemeClr val="tx1"/>
                </a:solidFill>
              </a:rPr>
              <a:t>How to Apply</a:t>
            </a:r>
          </a:p>
        </p:txBody>
      </p:sp>
      <p:sp>
        <p:nvSpPr>
          <p:cNvPr id="11" name="TextBox 10">
            <a:extLst>
              <a:ext uri="{FF2B5EF4-FFF2-40B4-BE49-F238E27FC236}">
                <a16:creationId xmlns:a16="http://schemas.microsoft.com/office/drawing/2014/main" id="{E39EAC64-ED6B-B848-1F73-6B11B2E41D14}"/>
              </a:ext>
            </a:extLst>
          </p:cNvPr>
          <p:cNvSpPr txBox="1"/>
          <p:nvPr/>
        </p:nvSpPr>
        <p:spPr>
          <a:xfrm>
            <a:off x="482599" y="3849845"/>
            <a:ext cx="3811445" cy="2189214"/>
          </a:xfrm>
          <a:prstGeom prst="rect">
            <a:avLst/>
          </a:prstGeom>
        </p:spPr>
        <p:txBody>
          <a:bodyPr vert="horz" lIns="91440" tIns="45720" rIns="91440" bIns="45720" rtlCol="0">
            <a:normAutofit/>
          </a:bodyPr>
          <a:lstStyle/>
          <a:p>
            <a:pPr algn="ctr" defTabSz="914400">
              <a:lnSpc>
                <a:spcPct val="90000"/>
              </a:lnSpc>
              <a:spcBef>
                <a:spcPts val="1000"/>
              </a:spcBef>
            </a:pPr>
            <a:r>
              <a:rPr lang="en-US" sz="2400" b="1" dirty="0"/>
              <a:t>2025 CHIP Application</a:t>
            </a:r>
          </a:p>
        </p:txBody>
      </p:sp>
      <p:sp>
        <p:nvSpPr>
          <p:cNvPr id="18" name="Freeform: Shape 17">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9956"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pic>
        <p:nvPicPr>
          <p:cNvPr id="7" name="Picture 6" descr="A chalkboard with a calculator and a plant on a table&#10;&#10;Description automatically generated">
            <a:extLst>
              <a:ext uri="{FF2B5EF4-FFF2-40B4-BE49-F238E27FC236}">
                <a16:creationId xmlns:a16="http://schemas.microsoft.com/office/drawing/2014/main" id="{2BAA49A9-677D-52F7-9E9A-05DCCF7505B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12065" y="2740773"/>
            <a:ext cx="1923772" cy="14428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0" name="Picture 9" descr="A logo for a community housing development&#10;&#10;Description automatically generated">
            <a:extLst>
              <a:ext uri="{FF2B5EF4-FFF2-40B4-BE49-F238E27FC236}">
                <a16:creationId xmlns:a16="http://schemas.microsoft.com/office/drawing/2014/main" id="{B4764884-E9DA-BA07-B33D-5B2286894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5557" y="1032545"/>
            <a:ext cx="1923772" cy="1260070"/>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0" name="Oval 19">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3044" y="4546703"/>
            <a:ext cx="427136"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068" y="3236233"/>
            <a:ext cx="945932"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253627"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1603" y="6039059"/>
            <a:ext cx="1483761"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79536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B81999F-1AF8-F005-C29C-C4E3FF7AD8A7}"/>
              </a:ext>
            </a:extLst>
          </p:cNvPr>
          <p:cNvPicPr>
            <a:picLocks noChangeAspect="1"/>
          </p:cNvPicPr>
          <p:nvPr/>
        </p:nvPicPr>
        <p:blipFill>
          <a:blip r:embed="rId3">
            <a:duotone>
              <a:schemeClr val="bg2">
                <a:shade val="45000"/>
                <a:satMod val="135000"/>
              </a:schemeClr>
              <a:prstClr val="white"/>
            </a:duotone>
          </a:blip>
          <a:srcRect l="11212" t="2079" r="1" b="7013"/>
          <a:stretch/>
        </p:blipFill>
        <p:spPr>
          <a:xfrm>
            <a:off x="20" y="10"/>
            <a:ext cx="9143980" cy="6857990"/>
          </a:xfrm>
          <a:prstGeom prst="rect">
            <a:avLst/>
          </a:prstGeom>
        </p:spPr>
      </p:pic>
      <p:sp>
        <p:nvSpPr>
          <p:cNvPr id="23" name="Rectangle 2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E0F4A8-DBD1-46E0-1039-ADB7C69C61DC}"/>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sz="4400">
                <a:solidFill>
                  <a:schemeClr val="tx1"/>
                </a:solidFill>
              </a:rPr>
              <a:t>Eligible Applicants</a:t>
            </a:r>
          </a:p>
        </p:txBody>
      </p:sp>
      <p:graphicFrame>
        <p:nvGraphicFramePr>
          <p:cNvPr id="5" name="Text Placeholder 2">
            <a:extLst>
              <a:ext uri="{FF2B5EF4-FFF2-40B4-BE49-F238E27FC236}">
                <a16:creationId xmlns:a16="http://schemas.microsoft.com/office/drawing/2014/main" id="{D921C9DB-8E8A-3FAD-ED63-D1DBE34E0E87}"/>
              </a:ext>
            </a:extLst>
          </p:cNvPr>
          <p:cNvGraphicFramePr/>
          <p:nvPr>
            <p:extLst>
              <p:ext uri="{D42A27DB-BD31-4B8C-83A1-F6EECF244321}">
                <p14:modId xmlns:p14="http://schemas.microsoft.com/office/powerpoint/2010/main" val="397806761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0921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A799FEC-C8FF-E366-8570-F936C4FCC02B}"/>
              </a:ext>
            </a:extLst>
          </p:cNvPr>
          <p:cNvSpPr>
            <a:spLocks noGrp="1"/>
          </p:cNvSpPr>
          <p:nvPr>
            <p:ph sz="half" idx="1"/>
          </p:nvPr>
        </p:nvSpPr>
        <p:spPr/>
        <p:txBody>
          <a:bodyPr/>
          <a:lstStyle/>
          <a:p>
            <a:r>
              <a:rPr lang="en-US"/>
              <a:t>Albany</a:t>
            </a:r>
          </a:p>
          <a:p>
            <a:r>
              <a:rPr lang="en-US"/>
              <a:t>Athens</a:t>
            </a:r>
          </a:p>
          <a:p>
            <a:r>
              <a:rPr lang="en-US"/>
              <a:t>Atlanta</a:t>
            </a:r>
          </a:p>
          <a:p>
            <a:r>
              <a:rPr lang="en-US"/>
              <a:t>Augusta</a:t>
            </a:r>
          </a:p>
          <a:p>
            <a:r>
              <a:rPr lang="en-US"/>
              <a:t>Canton</a:t>
            </a:r>
          </a:p>
          <a:p>
            <a:r>
              <a:rPr lang="en-US"/>
              <a:t>Columbus</a:t>
            </a:r>
          </a:p>
          <a:p>
            <a:r>
              <a:rPr lang="en-US"/>
              <a:t>Macon</a:t>
            </a:r>
          </a:p>
          <a:p>
            <a:r>
              <a:rPr lang="en-US"/>
              <a:t>Marietta</a:t>
            </a:r>
          </a:p>
          <a:p>
            <a:r>
              <a:rPr lang="en-US"/>
              <a:t>Roswell</a:t>
            </a:r>
          </a:p>
          <a:p>
            <a:r>
              <a:rPr lang="en-US"/>
              <a:t>Savannah</a:t>
            </a:r>
          </a:p>
        </p:txBody>
      </p:sp>
      <p:sp>
        <p:nvSpPr>
          <p:cNvPr id="6" name="Content Placeholder 5">
            <a:extLst>
              <a:ext uri="{FF2B5EF4-FFF2-40B4-BE49-F238E27FC236}">
                <a16:creationId xmlns:a16="http://schemas.microsoft.com/office/drawing/2014/main" id="{C6707B1E-C933-33CC-87D5-6AE5A153A5D0}"/>
              </a:ext>
            </a:extLst>
          </p:cNvPr>
          <p:cNvSpPr>
            <a:spLocks noGrp="1"/>
          </p:cNvSpPr>
          <p:nvPr>
            <p:ph sz="half" idx="2"/>
          </p:nvPr>
        </p:nvSpPr>
        <p:spPr/>
        <p:txBody>
          <a:bodyPr/>
          <a:lstStyle/>
          <a:p>
            <a:r>
              <a:rPr lang="en-US"/>
              <a:t>Clarke County</a:t>
            </a:r>
          </a:p>
          <a:p>
            <a:r>
              <a:rPr lang="en-US"/>
              <a:t>Clayton County</a:t>
            </a:r>
          </a:p>
          <a:p>
            <a:r>
              <a:rPr lang="en-US"/>
              <a:t>Cherokee County</a:t>
            </a:r>
          </a:p>
          <a:p>
            <a:r>
              <a:rPr lang="en-US"/>
              <a:t>Cobb County</a:t>
            </a:r>
          </a:p>
          <a:p>
            <a:r>
              <a:rPr lang="en-US"/>
              <a:t>Dekalb County</a:t>
            </a:r>
          </a:p>
          <a:p>
            <a:r>
              <a:rPr lang="en-US"/>
              <a:t>Fulton County</a:t>
            </a:r>
          </a:p>
          <a:p>
            <a:r>
              <a:rPr lang="en-US"/>
              <a:t>Gwinnett County</a:t>
            </a:r>
          </a:p>
          <a:p>
            <a:r>
              <a:rPr lang="en-US"/>
              <a:t>Muscogee County</a:t>
            </a:r>
          </a:p>
          <a:p>
            <a:r>
              <a:rPr lang="en-US"/>
              <a:t>Richmond County</a:t>
            </a:r>
          </a:p>
        </p:txBody>
      </p:sp>
      <p:sp>
        <p:nvSpPr>
          <p:cNvPr id="3" name="Title 2">
            <a:extLst>
              <a:ext uri="{FF2B5EF4-FFF2-40B4-BE49-F238E27FC236}">
                <a16:creationId xmlns:a16="http://schemas.microsoft.com/office/drawing/2014/main" id="{98E07B53-4398-4967-8816-6EAF2E4EA10E}"/>
              </a:ext>
            </a:extLst>
          </p:cNvPr>
          <p:cNvSpPr>
            <a:spLocks noGrp="1"/>
          </p:cNvSpPr>
          <p:nvPr>
            <p:ph type="title"/>
          </p:nvPr>
        </p:nvSpPr>
        <p:spPr/>
        <p:txBody>
          <a:bodyPr/>
          <a:lstStyle/>
          <a:p>
            <a:r>
              <a:rPr lang="en-US"/>
              <a:t>Ineligible Participating Jurisdictions (PJ)</a:t>
            </a:r>
          </a:p>
        </p:txBody>
      </p:sp>
    </p:spTree>
    <p:extLst>
      <p:ext uri="{BB962C8B-B14F-4D97-AF65-F5344CB8AC3E}">
        <p14:creationId xmlns:p14="http://schemas.microsoft.com/office/powerpoint/2010/main" val="3805277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4" name="Title 3">
            <a:extLst>
              <a:ext uri="{FF2B5EF4-FFF2-40B4-BE49-F238E27FC236}">
                <a16:creationId xmlns:a16="http://schemas.microsoft.com/office/drawing/2014/main" id="{2CC5FBF0-FA49-D76F-BD45-921315F782DD}"/>
              </a:ext>
            </a:extLst>
          </p:cNvPr>
          <p:cNvSpPr>
            <a:spLocks noGrp="1"/>
          </p:cNvSpPr>
          <p:nvPr>
            <p:ph type="title"/>
          </p:nvPr>
        </p:nvSpPr>
        <p:spPr>
          <a:xfrm>
            <a:off x="3864768" y="263905"/>
            <a:ext cx="4694659" cy="2374521"/>
          </a:xfrm>
        </p:spPr>
        <p:txBody>
          <a:bodyPr vert="horz" lIns="91440" tIns="45720" rIns="91440" bIns="45720" rtlCol="0" anchor="ctr">
            <a:normAutofit/>
          </a:bodyPr>
          <a:lstStyle/>
          <a:p>
            <a:r>
              <a:rPr lang="en-US" sz="4400" kern="1200">
                <a:solidFill>
                  <a:srgbClr val="000000"/>
                </a:solidFill>
                <a:latin typeface="+mj-lt"/>
                <a:ea typeface="+mj-ea"/>
                <a:cs typeface="+mj-cs"/>
              </a:rPr>
              <a:t>Owner-Occupied Set-Aside Consideration</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9" name="Graphic 8" descr="Diploma">
            <a:extLst>
              <a:ext uri="{FF2B5EF4-FFF2-40B4-BE49-F238E27FC236}">
                <a16:creationId xmlns:a16="http://schemas.microsoft.com/office/drawing/2014/main" id="{235BE385-FC9A-BB88-F3B4-FCDE908F11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490" y="2079067"/>
            <a:ext cx="3026740" cy="3026740"/>
          </a:xfrm>
          <a:prstGeom prst="rect">
            <a:avLst/>
          </a:prstGeom>
        </p:spPr>
      </p:pic>
      <p:sp>
        <p:nvSpPr>
          <p:cNvPr id="2" name="Content Placeholder 1">
            <a:extLst>
              <a:ext uri="{FF2B5EF4-FFF2-40B4-BE49-F238E27FC236}">
                <a16:creationId xmlns:a16="http://schemas.microsoft.com/office/drawing/2014/main" id="{67FC121C-FB8F-38C1-661E-02EF9E901408}"/>
              </a:ext>
            </a:extLst>
          </p:cNvPr>
          <p:cNvSpPr>
            <a:spLocks noGrp="1"/>
          </p:cNvSpPr>
          <p:nvPr>
            <p:ph idx="1"/>
          </p:nvPr>
        </p:nvSpPr>
        <p:spPr>
          <a:xfrm>
            <a:off x="4570579" y="2947260"/>
            <a:ext cx="4003614" cy="2927188"/>
          </a:xfrm>
        </p:spPr>
        <p:txBody>
          <a:bodyPr vert="horz" lIns="91440" tIns="45720" rIns="91440" bIns="45720" rtlCol="0" anchor="ctr">
            <a:normAutofit/>
          </a:bodyPr>
          <a:lstStyle/>
          <a:p>
            <a:pPr marL="342900"/>
            <a:r>
              <a:rPr lang="en-US" sz="1400">
                <a:solidFill>
                  <a:srgbClr val="000000"/>
                </a:solidFill>
              </a:rPr>
              <a:t>Awards will be made to applicants that would normally not receive a CHIP award. The applicant must:</a:t>
            </a:r>
          </a:p>
          <a:p>
            <a:pPr marL="519113" lvl="1"/>
            <a:r>
              <a:rPr lang="en-US" sz="1400">
                <a:solidFill>
                  <a:srgbClr val="000000"/>
                </a:solidFill>
              </a:rPr>
              <a:t>Be a Local government</a:t>
            </a:r>
          </a:p>
          <a:p>
            <a:pPr marL="519113" lvl="1"/>
            <a:r>
              <a:rPr lang="en-US" sz="1400">
                <a:solidFill>
                  <a:srgbClr val="000000"/>
                </a:solidFill>
              </a:rPr>
              <a:t>Have a need for owner-occupied housing rehabilitation </a:t>
            </a:r>
          </a:p>
          <a:p>
            <a:pPr marL="519113" lvl="1"/>
            <a:r>
              <a:rPr lang="en-US" sz="1400">
                <a:solidFill>
                  <a:srgbClr val="000000"/>
                </a:solidFill>
              </a:rPr>
              <a:t>Not received CHIP funds or State CDBG funds for housing  in the last ten years</a:t>
            </a:r>
          </a:p>
          <a:p>
            <a:pPr marL="519113" lvl="1"/>
            <a:r>
              <a:rPr lang="en-US" sz="1400">
                <a:solidFill>
                  <a:srgbClr val="000000"/>
                </a:solidFill>
              </a:rPr>
              <a:t>Demonstrate current and/or past community development efforts to better improve their community.</a:t>
            </a:r>
          </a:p>
          <a:p>
            <a:pPr marL="519113" lvl="1"/>
            <a:r>
              <a:rPr lang="en-US" sz="1400">
                <a:solidFill>
                  <a:srgbClr val="000000"/>
                </a:solidFill>
              </a:rPr>
              <a:t>Must procure a grant administrator to be eligible.</a:t>
            </a:r>
          </a:p>
          <a:p>
            <a:pPr marL="1714295" lvl="1"/>
            <a:endParaRPr lang="en-US" sz="1400">
              <a:solidFill>
                <a:srgbClr val="000000"/>
              </a:solidFill>
            </a:endParaRPr>
          </a:p>
          <a:p>
            <a:endParaRPr lang="en-US" sz="1400">
              <a:solidFill>
                <a:srgbClr val="000000"/>
              </a:solidFill>
            </a:endParaRPr>
          </a:p>
        </p:txBody>
      </p:sp>
    </p:spTree>
    <p:extLst>
      <p:ext uri="{BB962C8B-B14F-4D97-AF65-F5344CB8AC3E}">
        <p14:creationId xmlns:p14="http://schemas.microsoft.com/office/powerpoint/2010/main" val="238797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13E8694C-0623-968E-7FCE-C5F665B72BC1}"/>
              </a:ext>
            </a:extLst>
          </p:cNvPr>
          <p:cNvSpPr>
            <a:spLocks noGrp="1"/>
          </p:cNvSpPr>
          <p:nvPr>
            <p:ph type="title"/>
          </p:nvPr>
        </p:nvSpPr>
        <p:spPr>
          <a:xfrm>
            <a:off x="628650" y="365125"/>
            <a:ext cx="8092656" cy="1325563"/>
          </a:xfrm>
        </p:spPr>
        <p:txBody>
          <a:bodyPr vert="horz" lIns="91440" tIns="45720" rIns="91440" bIns="45720" rtlCol="0" anchor="ctr">
            <a:normAutofit/>
          </a:bodyPr>
          <a:lstStyle/>
          <a:p>
            <a:pPr indent="-4763">
              <a:spcAft>
                <a:spcPts val="11"/>
              </a:spcAft>
            </a:pPr>
            <a:r>
              <a:rPr lang="en-US" sz="4100">
                <a:solidFill>
                  <a:schemeClr val="tx1"/>
                </a:solidFill>
              </a:rPr>
              <a:t>Other Applicant Considerations</a:t>
            </a:r>
            <a:endParaRPr lang="en-US" sz="4100" kern="1200">
              <a:solidFill>
                <a:schemeClr val="tx1"/>
              </a:solidFill>
              <a:latin typeface="+mj-lt"/>
              <a:ea typeface="+mj-ea"/>
              <a:cs typeface="+mj-cs"/>
            </a:endParaRP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Content Placeholder 1">
            <a:extLst>
              <a:ext uri="{FF2B5EF4-FFF2-40B4-BE49-F238E27FC236}">
                <a16:creationId xmlns:a16="http://schemas.microsoft.com/office/drawing/2014/main" id="{82221067-99F6-D741-2E60-D91A5A0B6BD5}"/>
              </a:ext>
            </a:extLst>
          </p:cNvPr>
          <p:cNvSpPr>
            <a:spLocks noGrp="1"/>
          </p:cNvSpPr>
          <p:nvPr>
            <p:ph idx="1"/>
          </p:nvPr>
        </p:nvSpPr>
        <p:spPr>
          <a:xfrm>
            <a:off x="628650" y="1825625"/>
            <a:ext cx="7886700" cy="4351338"/>
          </a:xfrm>
        </p:spPr>
        <p:txBody>
          <a:bodyPr vert="horz" lIns="91440" tIns="45720" rIns="91440" bIns="45720" rtlCol="0">
            <a:normAutofit/>
          </a:bodyPr>
          <a:lstStyle/>
          <a:p>
            <a:pPr marL="0" indent="0">
              <a:spcBef>
                <a:spcPts val="0"/>
              </a:spcBef>
              <a:spcAft>
                <a:spcPts val="38"/>
              </a:spcAft>
              <a:buNone/>
            </a:pPr>
            <a:r>
              <a:rPr lang="en-US" b="1" u="sng">
                <a:effectLst/>
              </a:rPr>
              <a:t>New Construction Applicants- Governments</a:t>
            </a:r>
            <a:endParaRPr lang="en-US">
              <a:effectLst/>
            </a:endParaRPr>
          </a:p>
          <a:p>
            <a:pPr marL="0" indent="0">
              <a:spcBef>
                <a:spcPts val="0"/>
              </a:spcBef>
              <a:spcAft>
                <a:spcPts val="750"/>
              </a:spcAft>
              <a:buNone/>
            </a:pPr>
            <a:r>
              <a:rPr lang="en-US" sz="1800">
                <a:effectLst/>
              </a:rPr>
              <a:t>State CDBG-funded recipients that are currently contracted or have completed a CDBG-funded construction or infrastructure activity within the last 3 years may be eligible for set-aside points if the applicant can demonstrate that the CDBG activity will assist or complement their proposed CHIP-funded activity</a:t>
            </a:r>
          </a:p>
          <a:p>
            <a:pPr marL="0" indent="0">
              <a:spcBef>
                <a:spcPts val="0"/>
              </a:spcBef>
              <a:spcAft>
                <a:spcPts val="750"/>
              </a:spcAft>
              <a:buNone/>
            </a:pPr>
            <a:endParaRPr lang="en-US" sz="1800">
              <a:effectLst/>
            </a:endParaRPr>
          </a:p>
          <a:p>
            <a:pPr marL="0" indent="0">
              <a:spcBef>
                <a:spcPts val="0"/>
              </a:spcBef>
              <a:spcAft>
                <a:spcPts val="38"/>
              </a:spcAft>
              <a:buNone/>
            </a:pPr>
            <a:r>
              <a:rPr lang="en-US" b="1" u="sng">
                <a:effectLst/>
              </a:rPr>
              <a:t>Owner-Occupied  Applicants- Nonprofits</a:t>
            </a:r>
            <a:endParaRPr lang="en-US">
              <a:effectLst/>
            </a:endParaRPr>
          </a:p>
          <a:p>
            <a:pPr marL="0" marR="1120" indent="0" algn="just">
              <a:buNone/>
            </a:pPr>
            <a:r>
              <a:rPr lang="en-US" sz="1800" b="0" i="0" u="none" strike="noStrike" baseline="0">
                <a:latin typeface="Arial" panose="020B0604020202020204" pitchFamily="34" charset="0"/>
              </a:rPr>
              <a:t>Nonprofits that have not received a CHIP award in the last ten (10) years may not be eligible for owner-occupied housing rehabilitation. Additionally, administering this program has proven challenging for organizations that do not have financial resources outside of CHIP. New applicants must demonstrate in their application that they have successfully managed a federally funded housing program.</a:t>
            </a:r>
          </a:p>
        </p:txBody>
      </p:sp>
    </p:spTree>
    <p:extLst>
      <p:ext uri="{BB962C8B-B14F-4D97-AF65-F5344CB8AC3E}">
        <p14:creationId xmlns:p14="http://schemas.microsoft.com/office/powerpoint/2010/main" val="1628916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23"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7" name="Freeform: Shape 2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a:extLst>
              <a:ext uri="{FF2B5EF4-FFF2-40B4-BE49-F238E27FC236}">
                <a16:creationId xmlns:a16="http://schemas.microsoft.com/office/drawing/2014/main" id="{A869323D-2EB8-AEE1-10D9-8C723E020AEF}"/>
              </a:ext>
            </a:extLst>
          </p:cNvPr>
          <p:cNvSpPr>
            <a:spLocks noGrp="1"/>
          </p:cNvSpPr>
          <p:nvPr>
            <p:ph type="title"/>
          </p:nvPr>
        </p:nvSpPr>
        <p:spPr>
          <a:xfrm rot="16200000">
            <a:off x="-994410" y="1947672"/>
            <a:ext cx="4471416" cy="2788920"/>
          </a:xfrm>
        </p:spPr>
        <p:txBody>
          <a:bodyPr vert="horz" lIns="91440" tIns="45720" rIns="91440" bIns="45720" rtlCol="0" anchor="ctr">
            <a:normAutofit/>
          </a:bodyPr>
          <a:lstStyle/>
          <a:p>
            <a:r>
              <a:rPr lang="en-US" sz="4200" kern="1200">
                <a:solidFill>
                  <a:schemeClr val="bg1"/>
                </a:solidFill>
                <a:latin typeface="+mj-lt"/>
                <a:ea typeface="+mj-ea"/>
                <a:cs typeface="+mj-cs"/>
              </a:rPr>
              <a:t>Grant Administrators</a:t>
            </a:r>
          </a:p>
        </p:txBody>
      </p:sp>
      <p:graphicFrame>
        <p:nvGraphicFramePr>
          <p:cNvPr id="14" name="Content Placeholder 1">
            <a:extLst>
              <a:ext uri="{FF2B5EF4-FFF2-40B4-BE49-F238E27FC236}">
                <a16:creationId xmlns:a16="http://schemas.microsoft.com/office/drawing/2014/main" id="{7D3B1D56-6D75-883F-E154-BE64C8913869}"/>
              </a:ext>
            </a:extLst>
          </p:cNvPr>
          <p:cNvGraphicFramePr>
            <a:graphicFrameLocks noGrp="1"/>
          </p:cNvGraphicFramePr>
          <p:nvPr>
            <p:ph idx="1"/>
            <p:extLst>
              <p:ext uri="{D42A27DB-BD31-4B8C-83A1-F6EECF244321}">
                <p14:modId xmlns:p14="http://schemas.microsoft.com/office/powerpoint/2010/main" val="1709370040"/>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97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98F7D73-9896-2976-39D2-717AE6F487CF}"/>
              </a:ext>
            </a:extLst>
          </p:cNvPr>
          <p:cNvSpPr txBox="1"/>
          <p:nvPr/>
        </p:nvSpPr>
        <p:spPr>
          <a:xfrm>
            <a:off x="221289" y="1068935"/>
            <a:ext cx="8617912" cy="600164"/>
          </a:xfrm>
          <a:prstGeom prst="rect">
            <a:avLst/>
          </a:prstGeom>
          <a:noFill/>
        </p:spPr>
        <p:txBody>
          <a:bodyPr wrap="square">
            <a:spAutoFit/>
          </a:bodyPr>
          <a:lstStyle/>
          <a:p>
            <a:r>
              <a:rPr lang="en-US" sz="3300">
                <a:solidFill>
                  <a:schemeClr val="bg2">
                    <a:lumMod val="25000"/>
                  </a:schemeClr>
                </a:solidFill>
                <a:latin typeface="Arial Black" panose="020B0A04020102020204"/>
                <a:ea typeface="Lato Light" charset="0"/>
                <a:cs typeface="Lato Light" charset="0"/>
              </a:rPr>
              <a:t>CHIP Application – Four Categories </a:t>
            </a:r>
            <a:endParaRPr lang="en-US" sz="525">
              <a:solidFill>
                <a:schemeClr val="bg2">
                  <a:lumMod val="25000"/>
                </a:schemeClr>
              </a:solidFill>
            </a:endParaRPr>
          </a:p>
        </p:txBody>
      </p:sp>
      <p:sp>
        <p:nvSpPr>
          <p:cNvPr id="4" name="Flowchart: Alternate Process 3">
            <a:extLst>
              <a:ext uri="{FF2B5EF4-FFF2-40B4-BE49-F238E27FC236}">
                <a16:creationId xmlns:a16="http://schemas.microsoft.com/office/drawing/2014/main" id="{04432C4F-6327-45C6-5943-501EC8316238}"/>
              </a:ext>
            </a:extLst>
          </p:cNvPr>
          <p:cNvSpPr/>
          <p:nvPr/>
        </p:nvSpPr>
        <p:spPr>
          <a:xfrm>
            <a:off x="385313" y="1896084"/>
            <a:ext cx="3347484" cy="621362"/>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3000" kern="0">
                <a:solidFill>
                  <a:sysClr val="windowText" lastClr="000000"/>
                </a:solidFill>
              </a:rPr>
              <a:t>Budget</a:t>
            </a:r>
          </a:p>
        </p:txBody>
      </p:sp>
      <p:sp>
        <p:nvSpPr>
          <p:cNvPr id="6" name="Flowchart: Alternate Process 5">
            <a:extLst>
              <a:ext uri="{FF2B5EF4-FFF2-40B4-BE49-F238E27FC236}">
                <a16:creationId xmlns:a16="http://schemas.microsoft.com/office/drawing/2014/main" id="{3371FA39-4903-1145-4C53-06E275688331}"/>
              </a:ext>
            </a:extLst>
          </p:cNvPr>
          <p:cNvSpPr/>
          <p:nvPr/>
        </p:nvSpPr>
        <p:spPr>
          <a:xfrm>
            <a:off x="2059055" y="2648463"/>
            <a:ext cx="3347484" cy="624078"/>
          </a:xfrm>
          <a:prstGeom prst="flowChartAlternateProcess">
            <a:avLst/>
          </a:prstGeom>
          <a:solidFill>
            <a:srgbClr val="D5E0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3000" kern="0">
                <a:solidFill>
                  <a:sysClr val="windowText" lastClr="000000"/>
                </a:solidFill>
              </a:rPr>
              <a:t>Need</a:t>
            </a:r>
          </a:p>
        </p:txBody>
      </p:sp>
      <p:sp>
        <p:nvSpPr>
          <p:cNvPr id="7" name="Flowchart: Alternate Process 6">
            <a:extLst>
              <a:ext uri="{FF2B5EF4-FFF2-40B4-BE49-F238E27FC236}">
                <a16:creationId xmlns:a16="http://schemas.microsoft.com/office/drawing/2014/main" id="{4F2DAE6D-3625-D6FA-4F94-4B7ACBCF0D7F}"/>
              </a:ext>
            </a:extLst>
          </p:cNvPr>
          <p:cNvSpPr/>
          <p:nvPr/>
        </p:nvSpPr>
        <p:spPr>
          <a:xfrm>
            <a:off x="3732797" y="3512426"/>
            <a:ext cx="3346704" cy="624078"/>
          </a:xfrm>
          <a:prstGeom prst="flowChartAlternateProcess">
            <a:avLst/>
          </a:prstGeom>
          <a:solidFill>
            <a:srgbClr val="B6DF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2700" kern="0">
                <a:solidFill>
                  <a:sysClr val="windowText" lastClr="000000"/>
                </a:solidFill>
              </a:rPr>
              <a:t>Capacity/Resources</a:t>
            </a:r>
          </a:p>
        </p:txBody>
      </p:sp>
      <p:sp>
        <p:nvSpPr>
          <p:cNvPr id="9" name="Flowchart: Alternate Process 8">
            <a:extLst>
              <a:ext uri="{FF2B5EF4-FFF2-40B4-BE49-F238E27FC236}">
                <a16:creationId xmlns:a16="http://schemas.microsoft.com/office/drawing/2014/main" id="{757C6A7D-7F8E-EC11-48D1-F45C8B0B7C48}"/>
              </a:ext>
            </a:extLst>
          </p:cNvPr>
          <p:cNvSpPr/>
          <p:nvPr/>
        </p:nvSpPr>
        <p:spPr>
          <a:xfrm>
            <a:off x="5032290" y="4322666"/>
            <a:ext cx="3721733" cy="751327"/>
          </a:xfrm>
          <a:prstGeom prst="flowChartAlternateProcess">
            <a:avLst/>
          </a:prstGeom>
          <a:solidFill>
            <a:srgbClr val="C73C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3000" kern="0">
                <a:solidFill>
                  <a:sysClr val="windowText" lastClr="000000"/>
                </a:solidFill>
              </a:rPr>
              <a:t>Affordable Housing Plan</a:t>
            </a:r>
          </a:p>
        </p:txBody>
      </p:sp>
    </p:spTree>
    <p:extLst>
      <p:ext uri="{BB962C8B-B14F-4D97-AF65-F5344CB8AC3E}">
        <p14:creationId xmlns:p14="http://schemas.microsoft.com/office/powerpoint/2010/main" val="2962182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8C38A-D724-DB21-AD87-BF04B2DD2B3B}"/>
              </a:ext>
            </a:extLst>
          </p:cNvPr>
          <p:cNvSpPr>
            <a:spLocks noGrp="1"/>
          </p:cNvSpPr>
          <p:nvPr>
            <p:ph type="title"/>
          </p:nvPr>
        </p:nvSpPr>
        <p:spPr>
          <a:xfrm>
            <a:off x="628650" y="557189"/>
            <a:ext cx="2530602" cy="5567891"/>
          </a:xfrm>
        </p:spPr>
        <p:txBody>
          <a:bodyPr vert="horz" lIns="91440" tIns="45720" rIns="91440" bIns="45720" rtlCol="0" anchor="ctr">
            <a:normAutofit/>
          </a:bodyPr>
          <a:lstStyle/>
          <a:p>
            <a:r>
              <a:rPr lang="en-US" sz="4500" kern="1200">
                <a:solidFill>
                  <a:schemeClr val="tx1"/>
                </a:solidFill>
                <a:latin typeface="+mj-lt"/>
                <a:ea typeface="+mj-ea"/>
                <a:cs typeface="+mj-cs"/>
              </a:rPr>
              <a:t>General Info and  Budget</a:t>
            </a:r>
            <a:br>
              <a:rPr lang="en-US" sz="4500" kern="1200">
                <a:solidFill>
                  <a:schemeClr val="tx1"/>
                </a:solidFill>
                <a:latin typeface="+mj-lt"/>
                <a:ea typeface="+mj-ea"/>
                <a:cs typeface="+mj-cs"/>
              </a:rPr>
            </a:br>
            <a:endParaRPr lang="en-US" sz="4500" kern="1200">
              <a:solidFill>
                <a:schemeClr val="tx1"/>
              </a:solidFill>
              <a:latin typeface="+mj-lt"/>
              <a:ea typeface="+mj-ea"/>
              <a:cs typeface="+mj-cs"/>
            </a:endParaRPr>
          </a:p>
        </p:txBody>
      </p:sp>
      <p:graphicFrame>
        <p:nvGraphicFramePr>
          <p:cNvPr id="5" name="Text Placeholder 2">
            <a:extLst>
              <a:ext uri="{FF2B5EF4-FFF2-40B4-BE49-F238E27FC236}">
                <a16:creationId xmlns:a16="http://schemas.microsoft.com/office/drawing/2014/main" id="{388E963F-C856-9077-3FAE-9FD61AF5D315}"/>
              </a:ext>
            </a:extLst>
          </p:cNvPr>
          <p:cNvGraphicFramePr/>
          <p:nvPr>
            <p:extLst>
              <p:ext uri="{D42A27DB-BD31-4B8C-83A1-F6EECF244321}">
                <p14:modId xmlns:p14="http://schemas.microsoft.com/office/powerpoint/2010/main" val="2449354075"/>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95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35373E-B84E-F2ED-CAD7-6BAB03144A8D}"/>
              </a:ext>
            </a:extLst>
          </p:cNvPr>
          <p:cNvSpPr>
            <a:spLocks noGrp="1"/>
          </p:cNvSpPr>
          <p:nvPr>
            <p:ph type="title"/>
          </p:nvPr>
        </p:nvSpPr>
        <p:spPr>
          <a:xfrm>
            <a:off x="628650" y="557188"/>
            <a:ext cx="7886700" cy="1133499"/>
          </a:xfrm>
        </p:spPr>
        <p:txBody>
          <a:bodyPr vert="horz" lIns="91440" tIns="45720" rIns="91440" bIns="45720" rtlCol="0" anchor="ctr">
            <a:normAutofit/>
          </a:bodyPr>
          <a:lstStyle/>
          <a:p>
            <a:r>
              <a:rPr lang="en-US" sz="4500" kern="1200">
                <a:solidFill>
                  <a:schemeClr val="tx1"/>
                </a:solidFill>
                <a:latin typeface="+mj-lt"/>
                <a:ea typeface="+mj-ea"/>
                <a:cs typeface="+mj-cs"/>
              </a:rPr>
              <a:t>Capacity</a:t>
            </a:r>
          </a:p>
        </p:txBody>
      </p:sp>
      <p:graphicFrame>
        <p:nvGraphicFramePr>
          <p:cNvPr id="5" name="Text Placeholder 2">
            <a:extLst>
              <a:ext uri="{FF2B5EF4-FFF2-40B4-BE49-F238E27FC236}">
                <a16:creationId xmlns:a16="http://schemas.microsoft.com/office/drawing/2014/main" id="{CD3D5422-B2A8-9582-6179-8AE88521D22C}"/>
              </a:ext>
            </a:extLst>
          </p:cNvPr>
          <p:cNvGraphicFramePr/>
          <p:nvPr>
            <p:extLst>
              <p:ext uri="{D42A27DB-BD31-4B8C-83A1-F6EECF244321}">
                <p14:modId xmlns:p14="http://schemas.microsoft.com/office/powerpoint/2010/main" val="58817359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116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6241-A321-0F73-3C61-4E94EA0F1F74}"/>
              </a:ext>
            </a:extLst>
          </p:cNvPr>
          <p:cNvSpPr>
            <a:spLocks noGrp="1"/>
          </p:cNvSpPr>
          <p:nvPr>
            <p:ph type="title"/>
          </p:nvPr>
        </p:nvSpPr>
        <p:spPr>
          <a:xfrm>
            <a:off x="637793" y="548645"/>
            <a:ext cx="8118017" cy="1538948"/>
          </a:xfrm>
        </p:spPr>
        <p:txBody>
          <a:bodyPr/>
          <a:lstStyle/>
          <a:p>
            <a:r>
              <a:rPr lang="en-US" sz="4400"/>
              <a:t>2025 CHIP Application Webinar</a:t>
            </a:r>
            <a:endParaRPr lang="en-US"/>
          </a:p>
        </p:txBody>
      </p:sp>
      <p:sp>
        <p:nvSpPr>
          <p:cNvPr id="3" name="Text Placeholder 2">
            <a:extLst>
              <a:ext uri="{FF2B5EF4-FFF2-40B4-BE49-F238E27FC236}">
                <a16:creationId xmlns:a16="http://schemas.microsoft.com/office/drawing/2014/main" id="{BC543FF9-5C5C-DA22-D6F9-5826963192B2}"/>
              </a:ext>
            </a:extLst>
          </p:cNvPr>
          <p:cNvSpPr>
            <a:spLocks noGrp="1"/>
          </p:cNvSpPr>
          <p:nvPr>
            <p:ph type="body" sz="quarter" idx="17"/>
          </p:nvPr>
        </p:nvSpPr>
        <p:spPr>
          <a:xfrm>
            <a:off x="1588764" y="3503329"/>
            <a:ext cx="2983236" cy="731694"/>
          </a:xfrm>
        </p:spPr>
        <p:txBody>
          <a:bodyPr>
            <a:normAutofit lnSpcReduction="10000"/>
          </a:bodyPr>
          <a:lstStyle/>
          <a:p>
            <a:r>
              <a:rPr lang="en-US" sz="2400"/>
              <a:t>Overview of  the 2025 Application</a:t>
            </a:r>
          </a:p>
          <a:p>
            <a:endParaRPr lang="en-US"/>
          </a:p>
        </p:txBody>
      </p:sp>
      <p:sp>
        <p:nvSpPr>
          <p:cNvPr id="4" name="Text Placeholder 3">
            <a:extLst>
              <a:ext uri="{FF2B5EF4-FFF2-40B4-BE49-F238E27FC236}">
                <a16:creationId xmlns:a16="http://schemas.microsoft.com/office/drawing/2014/main" id="{799C890A-9009-84D1-8266-3DAB91010440}"/>
              </a:ext>
            </a:extLst>
          </p:cNvPr>
          <p:cNvSpPr>
            <a:spLocks noGrp="1"/>
          </p:cNvSpPr>
          <p:nvPr>
            <p:ph type="body" sz="quarter" idx="18"/>
          </p:nvPr>
        </p:nvSpPr>
        <p:spPr>
          <a:xfrm>
            <a:off x="1588764" y="5179008"/>
            <a:ext cx="2983236" cy="731694"/>
          </a:xfrm>
        </p:spPr>
        <p:txBody>
          <a:bodyPr>
            <a:normAutofit fontScale="85000" lnSpcReduction="10000"/>
          </a:bodyPr>
          <a:lstStyle/>
          <a:p>
            <a:r>
              <a:rPr lang="en-US" sz="2400"/>
              <a:t>Submission Instructions using </a:t>
            </a:r>
            <a:r>
              <a:rPr lang="en-US" sz="2400" err="1"/>
              <a:t>Emphasys</a:t>
            </a:r>
            <a:endParaRPr lang="en-US" sz="2400"/>
          </a:p>
          <a:p>
            <a:endParaRPr lang="en-US"/>
          </a:p>
        </p:txBody>
      </p:sp>
      <p:sp>
        <p:nvSpPr>
          <p:cNvPr id="5" name="Text Placeholder 4">
            <a:extLst>
              <a:ext uri="{FF2B5EF4-FFF2-40B4-BE49-F238E27FC236}">
                <a16:creationId xmlns:a16="http://schemas.microsoft.com/office/drawing/2014/main" id="{4D5EFA07-CC82-C802-39F2-3F7795C7FE05}"/>
              </a:ext>
            </a:extLst>
          </p:cNvPr>
          <p:cNvSpPr>
            <a:spLocks noGrp="1"/>
          </p:cNvSpPr>
          <p:nvPr>
            <p:ph type="body" sz="quarter" idx="19"/>
          </p:nvPr>
        </p:nvSpPr>
        <p:spPr>
          <a:xfrm>
            <a:off x="5460591" y="3945946"/>
            <a:ext cx="2983236" cy="731694"/>
          </a:xfrm>
        </p:spPr>
        <p:txBody>
          <a:bodyPr/>
          <a:lstStyle/>
          <a:p>
            <a:r>
              <a:rPr lang="en-US" sz="2400"/>
              <a:t>Scoring Criteria</a:t>
            </a:r>
          </a:p>
          <a:p>
            <a:endParaRPr lang="en-US"/>
          </a:p>
        </p:txBody>
      </p:sp>
      <p:pic>
        <p:nvPicPr>
          <p:cNvPr id="12" name="Picture Placeholder 11" descr="Advertising with solid fill">
            <a:extLst>
              <a:ext uri="{FF2B5EF4-FFF2-40B4-BE49-F238E27FC236}">
                <a16:creationId xmlns:a16="http://schemas.microsoft.com/office/drawing/2014/main" id="{32B89011-29E2-9781-2A5C-49065760128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545" r="12545"/>
          <a:stretch>
            <a:fillRect/>
          </a:stretch>
        </p:blipFill>
        <p:spPr>
          <a:xfrm>
            <a:off x="700173" y="3217460"/>
            <a:ext cx="663926" cy="885235"/>
          </a:xfrm>
        </p:spPr>
      </p:pic>
      <p:pic>
        <p:nvPicPr>
          <p:cNvPr id="14" name="Picture Placeholder 13" descr="Architecture with solid fill">
            <a:extLst>
              <a:ext uri="{FF2B5EF4-FFF2-40B4-BE49-F238E27FC236}">
                <a16:creationId xmlns:a16="http://schemas.microsoft.com/office/drawing/2014/main" id="{26861FFD-426F-31B4-FF1B-7E41187C5740}"/>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545" r="12545"/>
          <a:stretch>
            <a:fillRect/>
          </a:stretch>
        </p:blipFill>
        <p:spPr>
          <a:xfrm>
            <a:off x="700173" y="5011886"/>
            <a:ext cx="663926" cy="885235"/>
          </a:xfrm>
        </p:spPr>
      </p:pic>
      <p:pic>
        <p:nvPicPr>
          <p:cNvPr id="16" name="Picture Placeholder 15" descr="Abacus with solid fill">
            <a:extLst>
              <a:ext uri="{FF2B5EF4-FFF2-40B4-BE49-F238E27FC236}">
                <a16:creationId xmlns:a16="http://schemas.microsoft.com/office/drawing/2014/main" id="{76AE661E-0F02-0B4D-325A-33218886E748}"/>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2545" r="12545"/>
          <a:stretch>
            <a:fillRect/>
          </a:stretch>
        </p:blipFill>
        <p:spPr>
          <a:xfrm>
            <a:off x="4796665" y="3792405"/>
            <a:ext cx="663926" cy="885235"/>
          </a:xfrm>
        </p:spPr>
      </p:pic>
    </p:spTree>
    <p:extLst>
      <p:ext uri="{BB962C8B-B14F-4D97-AF65-F5344CB8AC3E}">
        <p14:creationId xmlns:p14="http://schemas.microsoft.com/office/powerpoint/2010/main" val="976362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C47D6D-4CBB-D61E-BF38-FEB2A14B38E1}"/>
              </a:ext>
            </a:extLst>
          </p:cNvPr>
          <p:cNvSpPr>
            <a:spLocks noGrp="1"/>
          </p:cNvSpPr>
          <p:nvPr>
            <p:ph type="title"/>
          </p:nvPr>
        </p:nvSpPr>
        <p:spPr>
          <a:xfrm>
            <a:off x="840699" y="687480"/>
            <a:ext cx="5605629" cy="994172"/>
          </a:xfrm>
        </p:spPr>
        <p:txBody>
          <a:bodyPr vert="horz" lIns="91440" tIns="45720" rIns="91440" bIns="45720" rtlCol="0" anchor="ctr">
            <a:normAutofit/>
          </a:bodyPr>
          <a:lstStyle/>
          <a:p>
            <a:r>
              <a:rPr lang="en-US" sz="3850" kern="1200">
                <a:solidFill>
                  <a:schemeClr val="tx1"/>
                </a:solidFill>
                <a:latin typeface="+mj-lt"/>
                <a:ea typeface="+mj-ea"/>
                <a:cs typeface="+mj-cs"/>
              </a:rPr>
              <a:t>Capacity</a:t>
            </a:r>
          </a:p>
        </p:txBody>
      </p:sp>
      <p:sp>
        <p:nvSpPr>
          <p:cNvPr id="5" name="Content Placeholder 4">
            <a:extLst>
              <a:ext uri="{FF2B5EF4-FFF2-40B4-BE49-F238E27FC236}">
                <a16:creationId xmlns:a16="http://schemas.microsoft.com/office/drawing/2014/main" id="{6CC8A02F-F24A-C513-805F-E166A80CD24D}"/>
              </a:ext>
            </a:extLst>
          </p:cNvPr>
          <p:cNvSpPr>
            <a:spLocks noGrp="1"/>
          </p:cNvSpPr>
          <p:nvPr>
            <p:ph idx="1"/>
          </p:nvPr>
        </p:nvSpPr>
        <p:spPr>
          <a:xfrm>
            <a:off x="852321" y="2227943"/>
            <a:ext cx="5033221" cy="3788227"/>
          </a:xfrm>
        </p:spPr>
        <p:txBody>
          <a:bodyPr vert="horz" lIns="91440" tIns="45720" rIns="91440" bIns="45720" rtlCol="0" anchor="ctr">
            <a:normAutofit/>
          </a:bodyPr>
          <a:lstStyle/>
          <a:p>
            <a:pPr marL="0" marR="67945">
              <a:spcBef>
                <a:spcPts val="0"/>
              </a:spcBef>
              <a:spcAft>
                <a:spcPts val="65"/>
              </a:spcAft>
            </a:pPr>
            <a:r>
              <a:rPr lang="en-US" sz="1000"/>
              <a:t>A</a:t>
            </a:r>
            <a:r>
              <a:rPr lang="en-US" sz="1000">
                <a:effectLst/>
              </a:rPr>
              <a:t>ttach a narrative explaining CHIP grant accomplishments. </a:t>
            </a:r>
          </a:p>
          <a:p>
            <a:pPr marL="0" marR="0">
              <a:spcBef>
                <a:spcPts val="0"/>
              </a:spcBef>
              <a:spcAft>
                <a:spcPts val="0"/>
              </a:spcAft>
            </a:pPr>
            <a:r>
              <a:rPr lang="en-US" sz="1000">
                <a:effectLst/>
              </a:rPr>
              <a:t> </a:t>
            </a:r>
          </a:p>
          <a:p>
            <a:pPr marL="2540" marR="0">
              <a:spcBef>
                <a:spcPts val="0"/>
              </a:spcBef>
              <a:spcAft>
                <a:spcPts val="0"/>
              </a:spcAft>
            </a:pPr>
            <a:r>
              <a:rPr lang="en-US" sz="1000">
                <a:effectLst/>
              </a:rPr>
              <a:t>For grants that have been closed out, the narrative should include the following: </a:t>
            </a:r>
          </a:p>
          <a:p>
            <a:pPr marL="742950" marR="8890" lvl="1" fontAlgn="base">
              <a:spcBef>
                <a:spcPts val="0"/>
              </a:spcBef>
              <a:spcAft>
                <a:spcPts val="260"/>
              </a:spcAft>
              <a:buClr>
                <a:srgbClr val="000000"/>
              </a:buClr>
              <a:buSzPts val="1100"/>
            </a:pPr>
            <a:r>
              <a:rPr lang="en-US" sz="1000" u="none" strike="noStrike">
                <a:effectLst/>
                <a:uFill>
                  <a:solidFill>
                    <a:srgbClr val="000000"/>
                  </a:solidFill>
                </a:uFill>
              </a:rPr>
              <a:t>Grant contract date </a:t>
            </a:r>
          </a:p>
          <a:p>
            <a:pPr marL="742950" marR="8890" lvl="1" fontAlgn="base">
              <a:spcBef>
                <a:spcPts val="0"/>
              </a:spcBef>
              <a:spcAft>
                <a:spcPts val="285"/>
              </a:spcAft>
              <a:buClr>
                <a:srgbClr val="000000"/>
              </a:buClr>
              <a:buSzPts val="1100"/>
            </a:pPr>
            <a:r>
              <a:rPr lang="en-US" sz="1000" u="none" strike="noStrike">
                <a:effectLst/>
                <a:uFill>
                  <a:solidFill>
                    <a:srgbClr val="000000"/>
                  </a:solidFill>
                </a:uFill>
              </a:rPr>
              <a:t>Grant completion date when DCA completed the final monitoring and closed the grant </a:t>
            </a:r>
          </a:p>
          <a:p>
            <a:pPr marL="742950" marR="8890" lvl="1" fontAlgn="base">
              <a:spcBef>
                <a:spcPts val="0"/>
              </a:spcBef>
              <a:spcAft>
                <a:spcPts val="275"/>
              </a:spcAft>
              <a:buClr>
                <a:srgbClr val="000000"/>
              </a:buClr>
              <a:buSzPts val="1100"/>
            </a:pPr>
            <a:r>
              <a:rPr lang="en-US" sz="1000" u="none" strike="noStrike">
                <a:effectLst/>
                <a:uFill>
                  <a:solidFill>
                    <a:srgbClr val="000000"/>
                  </a:solidFill>
                </a:uFill>
              </a:rPr>
              <a:t>Amount awarded </a:t>
            </a:r>
          </a:p>
          <a:p>
            <a:pPr marL="742950" marR="8890" lvl="1" fontAlgn="base">
              <a:spcBef>
                <a:spcPts val="0"/>
              </a:spcBef>
              <a:spcAft>
                <a:spcPts val="285"/>
              </a:spcAft>
              <a:buClr>
                <a:srgbClr val="000000"/>
              </a:buClr>
              <a:buSzPts val="1100"/>
            </a:pPr>
            <a:r>
              <a:rPr lang="en-US" sz="1000" u="none" strike="noStrike">
                <a:effectLst/>
                <a:uFill>
                  <a:solidFill>
                    <a:srgbClr val="000000"/>
                  </a:solidFill>
                </a:uFill>
              </a:rPr>
              <a:t>Amount expended </a:t>
            </a:r>
          </a:p>
          <a:p>
            <a:pPr marL="742950" marR="8890" lvl="1" fontAlgn="base">
              <a:spcBef>
                <a:spcPts val="0"/>
              </a:spcBef>
              <a:spcAft>
                <a:spcPts val="285"/>
              </a:spcAft>
              <a:buClr>
                <a:srgbClr val="000000"/>
              </a:buClr>
              <a:buSzPts val="1100"/>
            </a:pPr>
            <a:r>
              <a:rPr lang="en-US" sz="1000" u="none" strike="noStrike">
                <a:effectLst/>
                <a:uFill>
                  <a:solidFill>
                    <a:srgbClr val="000000"/>
                  </a:solidFill>
                </a:uFill>
              </a:rPr>
              <a:t>Number of homeowners proposed to be assisted </a:t>
            </a:r>
          </a:p>
          <a:p>
            <a:pPr marL="742950" marR="8890" lvl="1" fontAlgn="base">
              <a:spcBef>
                <a:spcPts val="0"/>
              </a:spcBef>
              <a:spcAft>
                <a:spcPts val="65"/>
              </a:spcAft>
              <a:buClr>
                <a:srgbClr val="000000"/>
              </a:buClr>
              <a:buSzPts val="1100"/>
            </a:pPr>
            <a:r>
              <a:rPr lang="en-US" sz="1000" u="none" strike="noStrike">
                <a:effectLst/>
                <a:uFill>
                  <a:solidFill>
                    <a:srgbClr val="000000"/>
                  </a:solidFill>
                </a:uFill>
              </a:rPr>
              <a:t>Number of homeowners assisted </a:t>
            </a:r>
          </a:p>
          <a:p>
            <a:pPr marL="742950" marR="8890" lvl="1" fontAlgn="base">
              <a:spcBef>
                <a:spcPts val="0"/>
              </a:spcBef>
              <a:spcAft>
                <a:spcPts val="65"/>
              </a:spcAft>
              <a:buClr>
                <a:srgbClr val="000000"/>
              </a:buClr>
              <a:buSzPts val="1100"/>
            </a:pPr>
            <a:r>
              <a:rPr lang="en-US" sz="1000" u="none" strike="noStrike">
                <a:effectLst/>
                <a:uFill>
                  <a:solidFill>
                    <a:srgbClr val="000000"/>
                  </a:solidFill>
                </a:uFill>
              </a:rPr>
              <a:t>Detail explaining whether the objectives of the grant were met and if not why</a:t>
            </a:r>
          </a:p>
          <a:p>
            <a:pPr marL="742950" marR="8890" lvl="1" fontAlgn="base">
              <a:spcBef>
                <a:spcPts val="0"/>
              </a:spcBef>
              <a:spcAft>
                <a:spcPts val="65"/>
              </a:spcAft>
              <a:buClr>
                <a:srgbClr val="000000"/>
              </a:buClr>
              <a:buSzPts val="1100"/>
            </a:pPr>
            <a:r>
              <a:rPr lang="en-US" sz="1000" u="none" strike="noStrike">
                <a:effectLst/>
                <a:uFill>
                  <a:solidFill>
                    <a:srgbClr val="000000"/>
                  </a:solidFill>
                </a:uFill>
              </a:rPr>
              <a:t>Funded budget and any remaining balances</a:t>
            </a:r>
          </a:p>
          <a:p>
            <a:pPr marL="0" marR="0">
              <a:spcBef>
                <a:spcPts val="0"/>
              </a:spcBef>
              <a:spcAft>
                <a:spcPts val="30"/>
              </a:spcAft>
            </a:pPr>
            <a:r>
              <a:rPr lang="en-US" sz="1000">
                <a:effectLst/>
              </a:rPr>
              <a:t>  </a:t>
            </a:r>
          </a:p>
          <a:p>
            <a:pPr marL="313055" marR="0">
              <a:spcBef>
                <a:spcPts val="0"/>
              </a:spcBef>
              <a:spcAft>
                <a:spcPts val="65"/>
              </a:spcAft>
            </a:pPr>
            <a:r>
              <a:rPr lang="en-US" sz="1000">
                <a:effectLst/>
              </a:rPr>
              <a:t>For grants that are underway, the narrative should include the following: </a:t>
            </a:r>
          </a:p>
          <a:p>
            <a:pPr marL="517525" marR="3543300">
              <a:spcBef>
                <a:spcPts val="0"/>
              </a:spcBef>
              <a:spcAft>
                <a:spcPts val="65"/>
              </a:spcAft>
            </a:pPr>
            <a:r>
              <a:rPr lang="en-US" sz="1000">
                <a:effectLst/>
              </a:rPr>
              <a:t>• </a:t>
            </a:r>
            <a:r>
              <a:rPr lang="en-US" sz="1000"/>
              <a:t>   </a:t>
            </a:r>
            <a:r>
              <a:rPr lang="en-US" sz="1000">
                <a:effectLst/>
              </a:rPr>
              <a:t>Grant contract date </a:t>
            </a:r>
          </a:p>
          <a:p>
            <a:pPr marL="742950" marR="8890" lvl="1" fontAlgn="base">
              <a:spcBef>
                <a:spcPts val="0"/>
              </a:spcBef>
              <a:spcAft>
                <a:spcPts val="285"/>
              </a:spcAft>
              <a:buClr>
                <a:srgbClr val="000000"/>
              </a:buClr>
              <a:buSzPts val="1100"/>
            </a:pPr>
            <a:r>
              <a:rPr lang="en-US" sz="1000" u="none" strike="noStrike">
                <a:effectLst/>
                <a:uFill>
                  <a:solidFill>
                    <a:srgbClr val="000000"/>
                  </a:solidFill>
                </a:uFill>
              </a:rPr>
              <a:t>Expected completion date </a:t>
            </a:r>
          </a:p>
          <a:p>
            <a:pPr marL="742950" marR="8890" lvl="1" fontAlgn="base">
              <a:spcBef>
                <a:spcPts val="0"/>
              </a:spcBef>
              <a:spcAft>
                <a:spcPts val="260"/>
              </a:spcAft>
              <a:buClr>
                <a:srgbClr val="000000"/>
              </a:buClr>
              <a:buSzPts val="1100"/>
            </a:pPr>
            <a:r>
              <a:rPr lang="en-US" sz="1000" u="none" strike="noStrike">
                <a:effectLst/>
                <a:uFill>
                  <a:solidFill>
                    <a:srgbClr val="000000"/>
                  </a:solidFill>
                </a:uFill>
              </a:rPr>
              <a:t>Amount awarded </a:t>
            </a:r>
          </a:p>
          <a:p>
            <a:pPr marL="742950" marR="8890" lvl="1" fontAlgn="base">
              <a:spcBef>
                <a:spcPts val="0"/>
              </a:spcBef>
              <a:spcAft>
                <a:spcPts val="285"/>
              </a:spcAft>
              <a:buClr>
                <a:srgbClr val="000000"/>
              </a:buClr>
              <a:buSzPts val="1100"/>
            </a:pPr>
            <a:r>
              <a:rPr lang="en-US" sz="1000" u="none" strike="noStrike">
                <a:effectLst/>
                <a:uFill>
                  <a:solidFill>
                    <a:srgbClr val="000000"/>
                  </a:solidFill>
                </a:uFill>
              </a:rPr>
              <a:t>Amount expended to date </a:t>
            </a:r>
          </a:p>
          <a:p>
            <a:pPr marL="742950" marR="8890" lvl="1" fontAlgn="base">
              <a:spcBef>
                <a:spcPts val="0"/>
              </a:spcBef>
              <a:spcAft>
                <a:spcPts val="270"/>
              </a:spcAft>
              <a:buClr>
                <a:srgbClr val="000000"/>
              </a:buClr>
              <a:buSzPts val="1100"/>
            </a:pPr>
            <a:r>
              <a:rPr lang="en-US" sz="1000" u="none" strike="noStrike">
                <a:effectLst/>
                <a:uFill>
                  <a:solidFill>
                    <a:srgbClr val="000000"/>
                  </a:solidFill>
                </a:uFill>
              </a:rPr>
              <a:t>Number of homeowners proposed to be assisted </a:t>
            </a:r>
          </a:p>
          <a:p>
            <a:pPr marL="742950" marR="8890" lvl="1" fontAlgn="base">
              <a:spcBef>
                <a:spcPts val="0"/>
              </a:spcBef>
              <a:spcAft>
                <a:spcPts val="65"/>
              </a:spcAft>
              <a:buClr>
                <a:srgbClr val="000000"/>
              </a:buClr>
              <a:buSzPts val="1100"/>
            </a:pPr>
            <a:r>
              <a:rPr lang="en-US" sz="1000" u="none" strike="noStrike">
                <a:effectLst/>
                <a:uFill>
                  <a:solidFill>
                    <a:srgbClr val="000000"/>
                  </a:solidFill>
                </a:uFill>
              </a:rPr>
              <a:t>Number of homeowners assisted to date </a:t>
            </a:r>
          </a:p>
          <a:p>
            <a:endParaRPr lang="en-US" sz="100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Graphic 15" descr="Paperclip">
            <a:extLst>
              <a:ext uri="{FF2B5EF4-FFF2-40B4-BE49-F238E27FC236}">
                <a16:creationId xmlns:a16="http://schemas.microsoft.com/office/drawing/2014/main" id="{A91ADA44-971A-D897-FECD-B1EADC3013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60190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5DE457E-D266-901C-F2A1-7A82A0EBC8F2}"/>
              </a:ext>
            </a:extLst>
          </p:cNvPr>
          <p:cNvSpPr>
            <a:spLocks noGrp="1"/>
          </p:cNvSpPr>
          <p:nvPr>
            <p:ph type="title"/>
          </p:nvPr>
        </p:nvSpPr>
        <p:spPr>
          <a:xfrm>
            <a:off x="836676" y="548640"/>
            <a:ext cx="7626096" cy="1179576"/>
          </a:xfrm>
        </p:spPr>
        <p:txBody>
          <a:bodyPr vert="horz" lIns="91440" tIns="45720" rIns="91440" bIns="45720" rtlCol="0" anchor="ctr">
            <a:normAutofit/>
          </a:bodyPr>
          <a:lstStyle/>
          <a:p>
            <a:r>
              <a:rPr lang="en-US" sz="3500" kern="1200">
                <a:solidFill>
                  <a:schemeClr val="tx1"/>
                </a:solidFill>
                <a:latin typeface="+mj-lt"/>
                <a:ea typeface="+mj-ea"/>
                <a:cs typeface="+mj-cs"/>
              </a:rPr>
              <a:t>Capacity- No CHIP Award</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ontent Placeholder 1">
            <a:extLst>
              <a:ext uri="{FF2B5EF4-FFF2-40B4-BE49-F238E27FC236}">
                <a16:creationId xmlns:a16="http://schemas.microsoft.com/office/drawing/2014/main" id="{BF997F37-7564-764B-6181-8FF703320EFA}"/>
              </a:ext>
            </a:extLst>
          </p:cNvPr>
          <p:cNvSpPr>
            <a:spLocks noGrp="1"/>
          </p:cNvSpPr>
          <p:nvPr>
            <p:ph idx="1"/>
          </p:nvPr>
        </p:nvSpPr>
        <p:spPr>
          <a:xfrm>
            <a:off x="836676" y="2481943"/>
            <a:ext cx="7626096" cy="3695020"/>
          </a:xfrm>
        </p:spPr>
        <p:txBody>
          <a:bodyPr vert="horz" lIns="91440" tIns="45720" rIns="91440" bIns="45720" rtlCol="0">
            <a:normAutofit/>
          </a:bodyPr>
          <a:lstStyle/>
          <a:p>
            <a:pPr marL="0" marR="0" indent="0">
              <a:spcBef>
                <a:spcPts val="0"/>
              </a:spcBef>
              <a:spcAft>
                <a:spcPts val="30"/>
              </a:spcAft>
              <a:buNone/>
            </a:pPr>
            <a:r>
              <a:rPr lang="en-US" sz="1600"/>
              <a:t>I</a:t>
            </a:r>
            <a:r>
              <a:rPr lang="en-US" sz="1600">
                <a:effectLst/>
              </a:rPr>
              <a:t>f the applicant has </a:t>
            </a:r>
            <a:r>
              <a:rPr lang="en-US" sz="1600" u="sng">
                <a:effectLst/>
              </a:rPr>
              <a:t>not</a:t>
            </a:r>
            <a:r>
              <a:rPr lang="en-US" sz="1600">
                <a:effectLst/>
              </a:rPr>
              <a:t> received a CHIP grant in the past but has other relevant affordable housing rehabilitation or new construction experience, especially if the grantee has managed CDBG, NSP, or other HOME-funded projects, attach a detailed narrative of the applicant’s accomplishments. The narrative should include the following: </a:t>
            </a:r>
          </a:p>
          <a:p>
            <a:pPr marL="342900" marR="0" lvl="0">
              <a:spcBef>
                <a:spcPts val="0"/>
              </a:spcBef>
              <a:spcAft>
                <a:spcPts val="80"/>
              </a:spcAft>
            </a:pPr>
            <a:r>
              <a:rPr lang="en-US" sz="1600">
                <a:effectLst/>
              </a:rPr>
              <a:t>Date range for the projects from start to finish</a:t>
            </a:r>
          </a:p>
          <a:p>
            <a:pPr marL="342900" marR="8890" lvl="0">
              <a:spcBef>
                <a:spcPts val="0"/>
              </a:spcBef>
              <a:spcAft>
                <a:spcPts val="270"/>
              </a:spcAft>
              <a:tabLst>
                <a:tab pos="228600" algn="l"/>
              </a:tabLst>
            </a:pPr>
            <a:r>
              <a:rPr lang="en-US" sz="1600">
                <a:effectLst/>
              </a:rPr>
              <a:t>Indicate whether the project was completed on time, and if not, please explain</a:t>
            </a:r>
          </a:p>
          <a:p>
            <a:pPr marL="342900" marR="8890" lvl="0">
              <a:spcBef>
                <a:spcPts val="0"/>
              </a:spcBef>
              <a:spcAft>
                <a:spcPts val="285"/>
              </a:spcAft>
            </a:pPr>
            <a:r>
              <a:rPr lang="en-US" sz="1600">
                <a:effectLst/>
              </a:rPr>
              <a:t>Fund sources for the projects and any remaining balances</a:t>
            </a:r>
          </a:p>
          <a:p>
            <a:pPr marL="342900" marR="8890" lvl="0">
              <a:spcBef>
                <a:spcPts val="0"/>
              </a:spcBef>
              <a:spcAft>
                <a:spcPts val="1000"/>
              </a:spcAft>
            </a:pPr>
            <a:r>
              <a:rPr lang="en-US" sz="1600">
                <a:effectLst/>
              </a:rPr>
              <a:t>Number of homes built/renovated and/or </a:t>
            </a:r>
          </a:p>
          <a:p>
            <a:pPr marL="342900" marR="8890" lvl="0">
              <a:spcBef>
                <a:spcPts val="0"/>
              </a:spcBef>
              <a:spcAft>
                <a:spcPts val="1000"/>
              </a:spcAft>
            </a:pPr>
            <a:r>
              <a:rPr lang="en-US" sz="1600">
                <a:effectLst/>
              </a:rPr>
              <a:t>Number of homeowners/homebuyers assisted</a:t>
            </a:r>
          </a:p>
          <a:p>
            <a:pPr marL="342900" marR="8890" lvl="0">
              <a:spcBef>
                <a:spcPts val="0"/>
              </a:spcBef>
              <a:spcAft>
                <a:spcPts val="1000"/>
              </a:spcAft>
            </a:pPr>
            <a:r>
              <a:rPr lang="en-US" sz="1600">
                <a:effectLst/>
              </a:rPr>
              <a:t>Photos for projects completed, if available </a:t>
            </a:r>
          </a:p>
          <a:p>
            <a:endParaRPr lang="en-US" sz="1600"/>
          </a:p>
        </p:txBody>
      </p:sp>
    </p:spTree>
    <p:extLst>
      <p:ext uri="{BB962C8B-B14F-4D97-AF65-F5344CB8AC3E}">
        <p14:creationId xmlns:p14="http://schemas.microsoft.com/office/powerpoint/2010/main" val="299386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46E8E07-676F-E3FA-544E-BF0BD27C32F8}"/>
              </a:ext>
            </a:extLst>
          </p:cNvPr>
          <p:cNvSpPr>
            <a:spLocks noGrp="1"/>
          </p:cNvSpPr>
          <p:nvPr>
            <p:ph type="title"/>
          </p:nvPr>
        </p:nvSpPr>
        <p:spPr>
          <a:xfrm>
            <a:off x="806825" y="1188637"/>
            <a:ext cx="2241175" cy="4480726"/>
          </a:xfrm>
        </p:spPr>
        <p:txBody>
          <a:bodyPr vert="horz" lIns="91440" tIns="45720" rIns="91440" bIns="45720" rtlCol="0" anchor="ctr">
            <a:normAutofit/>
          </a:bodyPr>
          <a:lstStyle/>
          <a:p>
            <a:pPr algn="r"/>
            <a:r>
              <a:rPr lang="en-US" sz="3600" kern="1200">
                <a:solidFill>
                  <a:schemeClr val="tx1"/>
                </a:solidFill>
                <a:latin typeface="+mj-lt"/>
                <a:ea typeface="+mj-ea"/>
                <a:cs typeface="+mj-cs"/>
              </a:rPr>
              <a:t>Capacity</a:t>
            </a:r>
          </a:p>
        </p:txBody>
      </p:sp>
      <p:cxnSp>
        <p:nvCxnSpPr>
          <p:cNvPr id="45" name="Straight Connector 4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3A7FCF41-8EC5-2FF0-5746-EB1F3F2FE42B}"/>
              </a:ext>
            </a:extLst>
          </p:cNvPr>
          <p:cNvSpPr>
            <a:spLocks noGrp="1"/>
          </p:cNvSpPr>
          <p:nvPr>
            <p:ph type="body" idx="1"/>
          </p:nvPr>
        </p:nvSpPr>
        <p:spPr>
          <a:xfrm>
            <a:off x="3941445" y="1648870"/>
            <a:ext cx="3527136" cy="3560260"/>
          </a:xfrm>
        </p:spPr>
        <p:txBody>
          <a:bodyPr vert="horz" lIns="91440" tIns="45720" rIns="91440" bIns="45720" rtlCol="0" anchor="ctr">
            <a:normAutofit/>
          </a:bodyPr>
          <a:lstStyle/>
          <a:p>
            <a:r>
              <a:rPr lang="en-US" sz="2100" b="1" i="1">
                <a:effectLst/>
              </a:rPr>
              <a:t>All requested information must be clearly documented and included. Points will not be provided for incomplete documentation of the requested experience.</a:t>
            </a:r>
            <a:endParaRPr lang="en-US" sz="2100">
              <a:effectLst/>
            </a:endParaRPr>
          </a:p>
          <a:p>
            <a:pPr indent="-228600">
              <a:buFont typeface="Arial" panose="020B0604020202020204" pitchFamily="34" charset="0"/>
              <a:buChar char="•"/>
            </a:pPr>
            <a:endParaRPr lang="en-US" sz="2100"/>
          </a:p>
        </p:txBody>
      </p:sp>
    </p:spTree>
    <p:extLst>
      <p:ext uri="{BB962C8B-B14F-4D97-AF65-F5344CB8AC3E}">
        <p14:creationId xmlns:p14="http://schemas.microsoft.com/office/powerpoint/2010/main" val="297478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8E38E-2B28-0654-084C-0A2C29F0B9D2}"/>
              </a:ext>
            </a:extLst>
          </p:cNvPr>
          <p:cNvSpPr>
            <a:spLocks noGrp="1"/>
          </p:cNvSpPr>
          <p:nvPr>
            <p:ph type="title"/>
          </p:nvPr>
        </p:nvSpPr>
        <p:spPr>
          <a:xfrm>
            <a:off x="479161" y="639193"/>
            <a:ext cx="2678858" cy="3573516"/>
          </a:xfrm>
        </p:spPr>
        <p:txBody>
          <a:bodyPr vert="horz" lIns="91440" tIns="45720" rIns="91440" bIns="45720" rtlCol="0" anchor="b">
            <a:normAutofit/>
          </a:bodyPr>
          <a:lstStyle/>
          <a:p>
            <a:r>
              <a:rPr lang="en-US" sz="3600" b="1" kern="1200">
                <a:solidFill>
                  <a:schemeClr val="tx1"/>
                </a:solidFill>
                <a:effectLst/>
                <a:latin typeface="+mj-lt"/>
                <a:ea typeface="+mj-ea"/>
                <a:cs typeface="+mj-cs"/>
              </a:rPr>
              <a:t>Capacity- All Applicants</a:t>
            </a:r>
            <a:br>
              <a:rPr lang="en-US" sz="3600" kern="1200">
                <a:solidFill>
                  <a:schemeClr val="tx1"/>
                </a:solidFill>
                <a:effectLst/>
                <a:latin typeface="+mj-lt"/>
                <a:ea typeface="+mj-ea"/>
                <a:cs typeface="+mj-cs"/>
              </a:rPr>
            </a:br>
            <a:endParaRPr lang="en-US" sz="3600" kern="1200">
              <a:solidFill>
                <a:schemeClr val="tx1"/>
              </a:solidFill>
              <a:latin typeface="+mj-lt"/>
              <a:ea typeface="+mj-ea"/>
              <a:cs typeface="+mj-cs"/>
            </a:endParaRP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7D3DAEE7-118E-B4C8-5562-6A8322322D24}"/>
              </a:ext>
            </a:extLst>
          </p:cNvPr>
          <p:cNvGraphicFramePr>
            <a:graphicFrameLocks noGrp="1"/>
          </p:cNvGraphicFramePr>
          <p:nvPr>
            <p:extLst>
              <p:ext uri="{D42A27DB-BD31-4B8C-83A1-F6EECF244321}">
                <p14:modId xmlns:p14="http://schemas.microsoft.com/office/powerpoint/2010/main" val="1056142717"/>
              </p:ext>
            </p:extLst>
          </p:nvPr>
        </p:nvGraphicFramePr>
        <p:xfrm>
          <a:off x="3490722" y="252236"/>
          <a:ext cx="5410963" cy="6439797"/>
        </p:xfrm>
        <a:graphic>
          <a:graphicData uri="http://schemas.openxmlformats.org/drawingml/2006/table">
            <a:tbl>
              <a:tblPr firstRow="1" firstCol="1" bandRow="1">
                <a:tableStyleId>{5C22544A-7EE6-4342-B048-85BDC9FD1C3A}</a:tableStyleId>
              </a:tblPr>
              <a:tblGrid>
                <a:gridCol w="4615411">
                  <a:extLst>
                    <a:ext uri="{9D8B030D-6E8A-4147-A177-3AD203B41FA5}">
                      <a16:colId xmlns:a16="http://schemas.microsoft.com/office/drawing/2014/main" val="3611611337"/>
                    </a:ext>
                  </a:extLst>
                </a:gridCol>
                <a:gridCol w="795552">
                  <a:extLst>
                    <a:ext uri="{9D8B030D-6E8A-4147-A177-3AD203B41FA5}">
                      <a16:colId xmlns:a16="http://schemas.microsoft.com/office/drawing/2014/main" val="587474784"/>
                    </a:ext>
                  </a:extLst>
                </a:gridCol>
              </a:tblGrid>
              <a:tr h="240701">
                <a:tc>
                  <a:txBody>
                    <a:bodyPr/>
                    <a:lstStyle/>
                    <a:p>
                      <a:pPr marL="7620" marR="0" indent="-5715">
                        <a:lnSpc>
                          <a:spcPct val="103000"/>
                        </a:lnSpc>
                        <a:spcBef>
                          <a:spcPts val="0"/>
                        </a:spcBef>
                        <a:spcAft>
                          <a:spcPts val="65"/>
                        </a:spcAft>
                      </a:pPr>
                      <a:r>
                        <a:rPr lang="en-US" sz="1200">
                          <a:effectLst/>
                        </a:rPr>
                        <a:t>Capacity and Readiness to Proceed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3913356851"/>
                  </a:ext>
                </a:extLst>
              </a:tr>
              <a:tr h="369913">
                <a:tc>
                  <a:txBody>
                    <a:bodyPr/>
                    <a:lstStyle/>
                    <a:p>
                      <a:pPr marL="7620" marR="0" indent="-5715">
                        <a:lnSpc>
                          <a:spcPct val="103000"/>
                        </a:lnSpc>
                        <a:spcBef>
                          <a:spcPts val="0"/>
                        </a:spcBef>
                        <a:spcAft>
                          <a:spcPts val="65"/>
                        </a:spcAft>
                      </a:pPr>
                      <a:r>
                        <a:rPr lang="en-US" sz="900">
                          <a:effectLst/>
                        </a:rPr>
                        <a:t>Applicant Experience </a:t>
                      </a:r>
                      <a:endParaRPr lang="en-US" sz="1000">
                        <a:effectLst/>
                      </a:endParaRPr>
                    </a:p>
                    <a:p>
                      <a:pPr marL="7620" marR="0" indent="-5715">
                        <a:lnSpc>
                          <a:spcPct val="103000"/>
                        </a:lnSpc>
                        <a:spcBef>
                          <a:spcPts val="0"/>
                        </a:spcBef>
                        <a:spcAft>
                          <a:spcPts val="65"/>
                        </a:spcAft>
                      </a:pPr>
                      <a:r>
                        <a:rPr lang="en-US" sz="900">
                          <a:effectLst/>
                        </a:rPr>
                        <a:t>Credit provided if the applicant provides the following criteria: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3722856268"/>
                  </a:ext>
                </a:extLst>
              </a:tr>
              <a:tr h="481125">
                <a:tc>
                  <a:txBody>
                    <a:bodyPr/>
                    <a:lstStyle/>
                    <a:p>
                      <a:pPr marL="209550" marR="0" indent="-5715" algn="r">
                        <a:lnSpc>
                          <a:spcPct val="103000"/>
                        </a:lnSpc>
                        <a:spcBef>
                          <a:spcPts val="0"/>
                        </a:spcBef>
                        <a:spcAft>
                          <a:spcPts val="65"/>
                        </a:spcAft>
                      </a:pPr>
                      <a:r>
                        <a:rPr lang="en-US" sz="900">
                          <a:effectLst/>
                        </a:rPr>
                        <a:t>Include the resumes of staff with relevant housing experience narrative and/or grant administrators who will be responsible for administering the CHIP grant if awarded.</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tc>
                  <a:txBody>
                    <a:bodyPr/>
                    <a:lstStyle/>
                    <a:p>
                      <a:pPr marL="7620" marR="0" indent="-5715" algn="r">
                        <a:lnSpc>
                          <a:spcPct val="103000"/>
                        </a:lnSpc>
                        <a:spcBef>
                          <a:spcPts val="0"/>
                        </a:spcBef>
                        <a:spcAft>
                          <a:spcPts val="65"/>
                        </a:spcAft>
                      </a:pPr>
                      <a:r>
                        <a:rPr lang="en-US" sz="900">
                          <a:effectLst/>
                        </a:rPr>
                        <a:t>5</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3468947412"/>
                  </a:ext>
                </a:extLst>
              </a:tr>
              <a:tr h="1470623">
                <a:tc>
                  <a:txBody>
                    <a:bodyPr/>
                    <a:lstStyle/>
                    <a:p>
                      <a:pPr marL="209550" marR="0" indent="-5715" algn="r">
                        <a:lnSpc>
                          <a:spcPct val="103000"/>
                        </a:lnSpc>
                        <a:spcBef>
                          <a:spcPts val="0"/>
                        </a:spcBef>
                        <a:spcAft>
                          <a:spcPts val="65"/>
                        </a:spcAft>
                      </a:pPr>
                      <a:r>
                        <a:rPr lang="en-US" sz="900">
                          <a:effectLst/>
                        </a:rPr>
                        <a:t>Included a detailed narrative and photos to show previous experience. </a:t>
                      </a:r>
                      <a:endParaRPr lang="en-US" sz="1000">
                        <a:effectLst/>
                      </a:endParaRPr>
                    </a:p>
                    <a:p>
                      <a:pPr marL="209550" marR="0" indent="-5715" algn="r">
                        <a:lnSpc>
                          <a:spcPct val="103000"/>
                        </a:lnSpc>
                        <a:spcBef>
                          <a:spcPts val="0"/>
                        </a:spcBef>
                        <a:spcAft>
                          <a:spcPts val="65"/>
                        </a:spcAft>
                      </a:pPr>
                      <a:r>
                        <a:rPr lang="en-US" sz="900">
                          <a:effectLst/>
                        </a:rPr>
                        <a:t>The narrative should include:</a:t>
                      </a:r>
                      <a:endParaRPr lang="en-US" sz="1000">
                        <a:effectLst/>
                      </a:endParaRPr>
                    </a:p>
                    <a:p>
                      <a:pPr marL="342900" marR="8890" lvl="0" indent="-342900" algn="r">
                        <a:lnSpc>
                          <a:spcPct val="107000"/>
                        </a:lnSpc>
                        <a:spcBef>
                          <a:spcPts val="0"/>
                        </a:spcBef>
                        <a:spcAft>
                          <a:spcPts val="270"/>
                        </a:spcAft>
                        <a:buFont typeface="Symbol" panose="05050102010706020507" pitchFamily="18" charset="2"/>
                        <a:buChar char=""/>
                        <a:tabLst>
                          <a:tab pos="228600" algn="l"/>
                        </a:tabLst>
                      </a:pPr>
                      <a:r>
                        <a:rPr lang="en-US" sz="900">
                          <a:effectLst/>
                        </a:rPr>
                        <a:t>Date range for the projects from start to finish and indicate whether the project was completed on time- 5 pts.</a:t>
                      </a:r>
                      <a:endParaRPr lang="en-US" sz="1000">
                        <a:effectLst/>
                      </a:endParaRPr>
                    </a:p>
                    <a:p>
                      <a:pPr marL="342900" marR="8890" lvl="0" indent="-342900" algn="r">
                        <a:lnSpc>
                          <a:spcPct val="115000"/>
                        </a:lnSpc>
                        <a:spcBef>
                          <a:spcPts val="0"/>
                        </a:spcBef>
                        <a:spcAft>
                          <a:spcPts val="285"/>
                        </a:spcAft>
                        <a:buFont typeface="Symbol" panose="05050102010706020507" pitchFamily="18" charset="2"/>
                        <a:buChar char=""/>
                      </a:pPr>
                      <a:r>
                        <a:rPr lang="en-US" sz="900">
                          <a:effectLst/>
                        </a:rPr>
                        <a:t>Fund sources for the projects and any remaining balances- 4 pts. </a:t>
                      </a:r>
                      <a:endParaRPr lang="en-US" sz="1000">
                        <a:effectLst/>
                      </a:endParaRPr>
                    </a:p>
                    <a:p>
                      <a:pPr marL="342900" marR="8890" lvl="0" indent="-342900" algn="r">
                        <a:lnSpc>
                          <a:spcPct val="115000"/>
                        </a:lnSpc>
                        <a:spcBef>
                          <a:spcPts val="0"/>
                        </a:spcBef>
                        <a:spcAft>
                          <a:spcPts val="1000"/>
                        </a:spcAft>
                        <a:buFont typeface="Symbol" panose="05050102010706020507" pitchFamily="18" charset="2"/>
                        <a:buChar char=""/>
                      </a:pPr>
                      <a:r>
                        <a:rPr lang="en-US" sz="900">
                          <a:effectLst/>
                        </a:rPr>
                        <a:t>Number of homeowners/homebuyers assisted- 4 pts.</a:t>
                      </a:r>
                      <a:endParaRPr lang="en-US" sz="1000">
                        <a:effectLst/>
                      </a:endParaRPr>
                    </a:p>
                    <a:p>
                      <a:pPr marL="342900" marR="8890" lvl="0" indent="-342900" algn="r">
                        <a:lnSpc>
                          <a:spcPct val="115000"/>
                        </a:lnSpc>
                        <a:spcBef>
                          <a:spcPts val="0"/>
                        </a:spcBef>
                        <a:spcAft>
                          <a:spcPts val="1000"/>
                        </a:spcAft>
                        <a:buFont typeface="Symbol" panose="05050102010706020507" pitchFamily="18" charset="2"/>
                        <a:buChar char=""/>
                      </a:pPr>
                      <a:r>
                        <a:rPr lang="en-US" sz="900">
                          <a:effectLst/>
                        </a:rPr>
                        <a:t>Photos included- 4 pts.</a:t>
                      </a:r>
                      <a:endParaRPr lang="en-US" sz="1000">
                        <a:effectLst/>
                        <a:latin typeface="Gill Sans MT" panose="020B0502020104020203" pitchFamily="34" charset="0"/>
                        <a:ea typeface="Gill Sans MT" panose="020B0502020104020203" pitchFamily="34" charset="0"/>
                        <a:cs typeface="Arial" panose="020B0604020202020204" pitchFamily="34" charset="0"/>
                      </a:endParaRPr>
                    </a:p>
                  </a:txBody>
                  <a:tcPr marL="45983" marR="45983" marT="0" marB="0" anchor="b"/>
                </a:tc>
                <a:tc>
                  <a:txBody>
                    <a:bodyPr/>
                    <a:lstStyle/>
                    <a:p>
                      <a:pPr marL="7620" marR="0" indent="-5715" algn="r">
                        <a:lnSpc>
                          <a:spcPct val="103000"/>
                        </a:lnSpc>
                        <a:spcBef>
                          <a:spcPts val="0"/>
                        </a:spcBef>
                        <a:spcAft>
                          <a:spcPts val="65"/>
                        </a:spcAft>
                      </a:pPr>
                      <a:r>
                        <a:rPr lang="en-US" sz="900">
                          <a:effectLst/>
                        </a:rPr>
                        <a:t>17</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2855834539"/>
                  </a:ext>
                </a:extLst>
              </a:tr>
              <a:tr h="193852">
                <a:tc>
                  <a:txBody>
                    <a:bodyPr/>
                    <a:lstStyle/>
                    <a:p>
                      <a:pPr marL="7620" marR="0" indent="-5715">
                        <a:lnSpc>
                          <a:spcPct val="103000"/>
                        </a:lnSpc>
                        <a:spcBef>
                          <a:spcPts val="1200"/>
                        </a:spcBef>
                        <a:spcAft>
                          <a:spcPts val="65"/>
                        </a:spcAft>
                      </a:pPr>
                      <a:r>
                        <a:rPr lang="en-US" sz="900">
                          <a:effectLst/>
                        </a:rPr>
                        <a:t>Capacity to administer new CHIP grants:</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1700029599"/>
                  </a:ext>
                </a:extLst>
              </a:tr>
              <a:tr h="193852">
                <a:tc>
                  <a:txBody>
                    <a:bodyPr/>
                    <a:lstStyle/>
                    <a:p>
                      <a:pPr marL="7620" marR="0" indent="-5715" algn="r">
                        <a:lnSpc>
                          <a:spcPct val="103000"/>
                        </a:lnSpc>
                        <a:spcBef>
                          <a:spcPts val="0"/>
                        </a:spcBef>
                        <a:spcAft>
                          <a:spcPts val="65"/>
                        </a:spcAft>
                      </a:pPr>
                      <a:r>
                        <a:rPr lang="en-US" sz="900">
                          <a:effectLst/>
                        </a:rPr>
                        <a:t>Grantee has managed CHIP in the past or is a current grant recipient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tc>
                  <a:txBody>
                    <a:bodyPr/>
                    <a:lstStyle/>
                    <a:p>
                      <a:pPr marL="7620" marR="0" indent="-5715" algn="r">
                        <a:lnSpc>
                          <a:spcPct val="103000"/>
                        </a:lnSpc>
                        <a:spcBef>
                          <a:spcPts val="0"/>
                        </a:spcBef>
                        <a:spcAft>
                          <a:spcPts val="65"/>
                        </a:spcAft>
                      </a:pPr>
                      <a:r>
                        <a:rPr lang="en-US" sz="900">
                          <a:effectLst/>
                        </a:rPr>
                        <a:t>3</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1676424338"/>
                  </a:ext>
                </a:extLst>
              </a:tr>
              <a:tr h="209534">
                <a:tc>
                  <a:txBody>
                    <a:bodyPr/>
                    <a:lstStyle/>
                    <a:p>
                      <a:pPr marL="7620" marR="0" indent="-5715">
                        <a:lnSpc>
                          <a:spcPct val="103000"/>
                        </a:lnSpc>
                        <a:spcBef>
                          <a:spcPts val="0"/>
                        </a:spcBef>
                        <a:spcAft>
                          <a:spcPts val="65"/>
                        </a:spcAft>
                      </a:pPr>
                      <a:r>
                        <a:rPr lang="en-US" sz="900">
                          <a:effectLst/>
                        </a:rPr>
                        <a:t>Capacity Experience Subtotal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1000">
                          <a:effectLst/>
                        </a:rPr>
                        <a:t>25</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3627300361"/>
                  </a:ext>
                </a:extLst>
              </a:tr>
              <a:tr h="356735">
                <a:tc>
                  <a:txBody>
                    <a:bodyPr/>
                    <a:lstStyle/>
                    <a:p>
                      <a:pPr marL="7620" marR="0" indent="-5715">
                        <a:lnSpc>
                          <a:spcPct val="103000"/>
                        </a:lnSpc>
                        <a:spcBef>
                          <a:spcPts val="0"/>
                        </a:spcBef>
                        <a:spcAft>
                          <a:spcPts val="65"/>
                        </a:spcAft>
                      </a:pPr>
                      <a:r>
                        <a:rPr lang="en-US" sz="900">
                          <a:effectLst/>
                        </a:rPr>
                        <a:t>Grant Administrator Experience (if a grant administrator must be procured to administer the grant)</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12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4056846992"/>
                  </a:ext>
                </a:extLst>
              </a:tr>
              <a:tr h="193852">
                <a:tc>
                  <a:txBody>
                    <a:bodyPr/>
                    <a:lstStyle/>
                    <a:p>
                      <a:pPr marL="7620" marR="0" indent="-5715">
                        <a:lnSpc>
                          <a:spcPct val="103000"/>
                        </a:lnSpc>
                        <a:spcBef>
                          <a:spcPts val="0"/>
                        </a:spcBef>
                        <a:spcAft>
                          <a:spcPts val="65"/>
                        </a:spcAft>
                      </a:pPr>
                      <a:r>
                        <a:rPr lang="en-US" sz="900">
                          <a:effectLst/>
                        </a:rPr>
                        <a:t>Experience managing housing rehabilitation:</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530906559"/>
                  </a:ext>
                </a:extLst>
              </a:tr>
              <a:tr h="193852">
                <a:tc>
                  <a:txBody>
                    <a:bodyPr/>
                    <a:lstStyle/>
                    <a:p>
                      <a:pPr marL="381000" marR="0" indent="-5715" algn="r">
                        <a:lnSpc>
                          <a:spcPct val="103000"/>
                        </a:lnSpc>
                        <a:spcBef>
                          <a:spcPts val="0"/>
                        </a:spcBef>
                        <a:spcAft>
                          <a:spcPts val="65"/>
                        </a:spcAft>
                      </a:pPr>
                      <a:r>
                        <a:rPr lang="en-US" sz="900">
                          <a:effectLst/>
                        </a:rPr>
                        <a:t>1-2 years</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1</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1038196114"/>
                  </a:ext>
                </a:extLst>
              </a:tr>
              <a:tr h="193852">
                <a:tc>
                  <a:txBody>
                    <a:bodyPr/>
                    <a:lstStyle/>
                    <a:p>
                      <a:pPr marL="381000" marR="0" indent="-5715" algn="r">
                        <a:lnSpc>
                          <a:spcPct val="103000"/>
                        </a:lnSpc>
                        <a:spcBef>
                          <a:spcPts val="0"/>
                        </a:spcBef>
                        <a:spcAft>
                          <a:spcPts val="65"/>
                        </a:spcAft>
                      </a:pPr>
                      <a:r>
                        <a:rPr lang="en-US" sz="900">
                          <a:effectLst/>
                        </a:rPr>
                        <a:t>3-5 years</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3</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1356146602"/>
                  </a:ext>
                </a:extLst>
              </a:tr>
              <a:tr h="193852">
                <a:tc>
                  <a:txBody>
                    <a:bodyPr/>
                    <a:lstStyle/>
                    <a:p>
                      <a:pPr marL="381000" marR="0" indent="-5715" algn="r">
                        <a:lnSpc>
                          <a:spcPct val="103000"/>
                        </a:lnSpc>
                        <a:spcBef>
                          <a:spcPts val="0"/>
                        </a:spcBef>
                        <a:spcAft>
                          <a:spcPts val="65"/>
                        </a:spcAft>
                      </a:pPr>
                      <a:r>
                        <a:rPr lang="en-US" sz="900">
                          <a:effectLst/>
                        </a:rPr>
                        <a:t>Over 5 years</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5</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2770153127"/>
                  </a:ext>
                </a:extLst>
              </a:tr>
              <a:tr h="193852">
                <a:tc>
                  <a:txBody>
                    <a:bodyPr/>
                    <a:lstStyle/>
                    <a:p>
                      <a:pPr marL="7620" marR="0" indent="-5715" algn="ctr">
                        <a:lnSpc>
                          <a:spcPct val="103000"/>
                        </a:lnSpc>
                        <a:spcBef>
                          <a:spcPts val="0"/>
                        </a:spcBef>
                        <a:spcAft>
                          <a:spcPts val="65"/>
                        </a:spcAft>
                      </a:pPr>
                      <a:r>
                        <a:rPr lang="en-US" sz="900">
                          <a:effectLst/>
                        </a:rPr>
                        <a:t>OR</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ctr"/>
                </a:tc>
                <a:tc>
                  <a:txBody>
                    <a:bodyPr/>
                    <a:lstStyle/>
                    <a:p>
                      <a:pPr marL="7620" marR="0" indent="-5715" algn="r">
                        <a:lnSpc>
                          <a:spcPct val="103000"/>
                        </a:lnSpc>
                        <a:spcBef>
                          <a:spcPts val="0"/>
                        </a:spcBef>
                        <a:spcAft>
                          <a:spcPts val="65"/>
                        </a:spcAft>
                      </a:pPr>
                      <a:r>
                        <a:rPr lang="en-US" sz="9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366817577"/>
                  </a:ext>
                </a:extLst>
              </a:tr>
              <a:tr h="193852">
                <a:tc>
                  <a:txBody>
                    <a:bodyPr/>
                    <a:lstStyle/>
                    <a:p>
                      <a:pPr marL="7620" marR="0" indent="-5715">
                        <a:lnSpc>
                          <a:spcPct val="103000"/>
                        </a:lnSpc>
                        <a:spcBef>
                          <a:spcPts val="0"/>
                        </a:spcBef>
                        <a:spcAft>
                          <a:spcPts val="65"/>
                        </a:spcAft>
                      </a:pPr>
                      <a:r>
                        <a:rPr lang="en-US" sz="900">
                          <a:effectLst/>
                        </a:rPr>
                        <a:t>Experience managing CHIP:</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1732931816"/>
                  </a:ext>
                </a:extLst>
              </a:tr>
              <a:tr h="193852">
                <a:tc>
                  <a:txBody>
                    <a:bodyPr/>
                    <a:lstStyle/>
                    <a:p>
                      <a:pPr marL="381000" marR="0" indent="-5715" algn="r">
                        <a:lnSpc>
                          <a:spcPct val="103000"/>
                        </a:lnSpc>
                        <a:spcBef>
                          <a:spcPts val="0"/>
                        </a:spcBef>
                        <a:spcAft>
                          <a:spcPts val="65"/>
                        </a:spcAft>
                      </a:pPr>
                      <a:r>
                        <a:rPr lang="en-US" sz="900">
                          <a:effectLst/>
                        </a:rPr>
                        <a:t>1-2 years</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4</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2570970409"/>
                  </a:ext>
                </a:extLst>
              </a:tr>
              <a:tr h="193852">
                <a:tc>
                  <a:txBody>
                    <a:bodyPr/>
                    <a:lstStyle/>
                    <a:p>
                      <a:pPr marL="381000" marR="0" indent="-5715" algn="r">
                        <a:lnSpc>
                          <a:spcPct val="103000"/>
                        </a:lnSpc>
                        <a:spcBef>
                          <a:spcPts val="0"/>
                        </a:spcBef>
                        <a:spcAft>
                          <a:spcPts val="65"/>
                        </a:spcAft>
                      </a:pPr>
                      <a:r>
                        <a:rPr lang="en-US" sz="900">
                          <a:effectLst/>
                        </a:rPr>
                        <a:t>3-5 years</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6</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2292647143"/>
                  </a:ext>
                </a:extLst>
              </a:tr>
              <a:tr h="193852">
                <a:tc>
                  <a:txBody>
                    <a:bodyPr/>
                    <a:lstStyle/>
                    <a:p>
                      <a:pPr marL="381000" marR="0" indent="-5715" algn="r">
                        <a:lnSpc>
                          <a:spcPct val="103000"/>
                        </a:lnSpc>
                        <a:spcBef>
                          <a:spcPts val="0"/>
                        </a:spcBef>
                        <a:spcAft>
                          <a:spcPts val="65"/>
                        </a:spcAft>
                      </a:pPr>
                      <a:r>
                        <a:rPr lang="en-US" sz="900">
                          <a:effectLst/>
                        </a:rPr>
                        <a:t>Over 5 years</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8</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3715764766"/>
                  </a:ext>
                </a:extLst>
              </a:tr>
              <a:tr h="193852">
                <a:tc>
                  <a:txBody>
                    <a:bodyPr/>
                    <a:lstStyle/>
                    <a:p>
                      <a:pPr marL="7620" marR="0" indent="-5715">
                        <a:lnSpc>
                          <a:spcPct val="103000"/>
                        </a:lnSpc>
                        <a:spcBef>
                          <a:spcPts val="0"/>
                        </a:spcBef>
                        <a:spcAft>
                          <a:spcPts val="65"/>
                        </a:spcAft>
                      </a:pPr>
                      <a:r>
                        <a:rPr lang="en-US" sz="900">
                          <a:effectLst/>
                        </a:rPr>
                        <a:t>Capacity to administer new CHIP award:</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3054179724"/>
                  </a:ext>
                </a:extLst>
              </a:tr>
              <a:tr h="193852">
                <a:tc>
                  <a:txBody>
                    <a:bodyPr/>
                    <a:lstStyle/>
                    <a:p>
                      <a:pPr marL="381000" marR="0" indent="-5715" algn="r">
                        <a:lnSpc>
                          <a:spcPct val="103000"/>
                        </a:lnSpc>
                        <a:spcBef>
                          <a:spcPts val="0"/>
                        </a:spcBef>
                        <a:spcAft>
                          <a:spcPts val="65"/>
                        </a:spcAft>
                      </a:pPr>
                      <a:r>
                        <a:rPr lang="en-US" sz="900">
                          <a:effectLst/>
                        </a:rPr>
                        <a:t>6-10+ open awards</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2</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99748768"/>
                  </a:ext>
                </a:extLst>
              </a:tr>
              <a:tr h="193852">
                <a:tc>
                  <a:txBody>
                    <a:bodyPr/>
                    <a:lstStyle/>
                    <a:p>
                      <a:pPr marL="381000" marR="0" indent="-5715" algn="r">
                        <a:lnSpc>
                          <a:spcPct val="103000"/>
                        </a:lnSpc>
                        <a:spcBef>
                          <a:spcPts val="0"/>
                        </a:spcBef>
                        <a:spcAft>
                          <a:spcPts val="65"/>
                        </a:spcAft>
                      </a:pPr>
                      <a:r>
                        <a:rPr lang="en-US" sz="900">
                          <a:effectLst/>
                        </a:rPr>
                        <a:t>1-5 open awards</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5</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3003869411"/>
                  </a:ext>
                </a:extLst>
              </a:tr>
              <a:tr h="193852">
                <a:tc>
                  <a:txBody>
                    <a:bodyPr/>
                    <a:lstStyle/>
                    <a:p>
                      <a:pPr marL="381000" marR="0" indent="-5715" algn="r">
                        <a:lnSpc>
                          <a:spcPct val="103000"/>
                        </a:lnSpc>
                        <a:spcBef>
                          <a:spcPts val="0"/>
                        </a:spcBef>
                        <a:spcAft>
                          <a:spcPts val="65"/>
                        </a:spcAft>
                      </a:pPr>
                      <a:r>
                        <a:rPr lang="en-US" sz="9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3041541810"/>
                  </a:ext>
                </a:extLst>
              </a:tr>
              <a:tr h="193852">
                <a:tc>
                  <a:txBody>
                    <a:bodyPr/>
                    <a:lstStyle/>
                    <a:p>
                      <a:pPr marL="7620" marR="0" indent="-5715">
                        <a:lnSpc>
                          <a:spcPct val="103000"/>
                        </a:lnSpc>
                        <a:spcBef>
                          <a:spcPts val="0"/>
                        </a:spcBef>
                        <a:spcAft>
                          <a:spcPts val="65"/>
                        </a:spcAft>
                      </a:pPr>
                      <a:r>
                        <a:rPr lang="en-US" sz="900">
                          <a:effectLst/>
                        </a:rPr>
                        <a:t>Grantee Administrator Subtotal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900">
                          <a:effectLst/>
                        </a:rPr>
                        <a:t>15</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1854855199"/>
                  </a:ext>
                </a:extLst>
              </a:tr>
              <a:tr h="209534">
                <a:tc>
                  <a:txBody>
                    <a:bodyPr/>
                    <a:lstStyle/>
                    <a:p>
                      <a:pPr marL="7620" marR="0" indent="-5715">
                        <a:lnSpc>
                          <a:spcPct val="103000"/>
                        </a:lnSpc>
                        <a:spcBef>
                          <a:spcPts val="0"/>
                        </a:spcBef>
                        <a:spcAft>
                          <a:spcPts val="65"/>
                        </a:spcAft>
                      </a:pPr>
                      <a:r>
                        <a:rPr lang="en-US" sz="1000">
                          <a:effectLst/>
                        </a:rPr>
                        <a:t>Capacity Subtotal </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tc>
                <a:tc>
                  <a:txBody>
                    <a:bodyPr/>
                    <a:lstStyle/>
                    <a:p>
                      <a:pPr marL="7620" marR="0" indent="-5715" algn="r">
                        <a:lnSpc>
                          <a:spcPct val="103000"/>
                        </a:lnSpc>
                        <a:spcBef>
                          <a:spcPts val="0"/>
                        </a:spcBef>
                        <a:spcAft>
                          <a:spcPts val="65"/>
                        </a:spcAft>
                      </a:pPr>
                      <a:r>
                        <a:rPr lang="en-US" sz="1000">
                          <a:effectLst/>
                        </a:rPr>
                        <a:t>40</a:t>
                      </a:r>
                      <a:endParaRPr lang="en-US" sz="1000">
                        <a:solidFill>
                          <a:srgbClr val="000000"/>
                        </a:solidFill>
                        <a:effectLst/>
                        <a:latin typeface="Calibri" panose="020F0502020204030204" pitchFamily="34" charset="0"/>
                        <a:ea typeface="Calibri" panose="020F0502020204030204" pitchFamily="34" charset="0"/>
                      </a:endParaRPr>
                    </a:p>
                  </a:txBody>
                  <a:tcPr marL="45983" marR="45983" marT="0" marB="0" anchor="b"/>
                </a:tc>
                <a:extLst>
                  <a:ext uri="{0D108BD9-81ED-4DB2-BD59-A6C34878D82A}">
                    <a16:rowId xmlns:a16="http://schemas.microsoft.com/office/drawing/2014/main" val="2502266279"/>
                  </a:ext>
                </a:extLst>
              </a:tr>
            </a:tbl>
          </a:graphicData>
        </a:graphic>
      </p:graphicFrame>
    </p:spTree>
    <p:extLst>
      <p:ext uri="{BB962C8B-B14F-4D97-AF65-F5344CB8AC3E}">
        <p14:creationId xmlns:p14="http://schemas.microsoft.com/office/powerpoint/2010/main" val="933818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A7847-B5F6-8693-7953-6351C8DAA445}"/>
              </a:ext>
            </a:extLst>
          </p:cNvPr>
          <p:cNvSpPr>
            <a:spLocks noGrp="1"/>
          </p:cNvSpPr>
          <p:nvPr>
            <p:ph type="title"/>
          </p:nvPr>
        </p:nvSpPr>
        <p:spPr>
          <a:xfrm>
            <a:off x="630936" y="1108233"/>
            <a:ext cx="7882128" cy="807686"/>
          </a:xfrm>
        </p:spPr>
        <p:txBody>
          <a:bodyPr vert="horz" lIns="68580" tIns="34290" rIns="68580" bIns="34290" rtlCol="0" anchor="ctr">
            <a:noAutofit/>
          </a:bodyPr>
          <a:lstStyle/>
          <a:p>
            <a:r>
              <a:rPr lang="en-US" sz="5400" kern="1200">
                <a:solidFill>
                  <a:schemeClr val="tx1"/>
                </a:solidFill>
                <a:latin typeface="+mj-lt"/>
                <a:ea typeface="+mj-ea"/>
                <a:cs typeface="+mj-cs"/>
              </a:rPr>
              <a:t>Capacity- Set Aside</a:t>
            </a:r>
          </a:p>
        </p:txBody>
      </p:sp>
      <p:graphicFrame>
        <p:nvGraphicFramePr>
          <p:cNvPr id="7" name="Text Placeholder 2">
            <a:extLst>
              <a:ext uri="{FF2B5EF4-FFF2-40B4-BE49-F238E27FC236}">
                <a16:creationId xmlns:a16="http://schemas.microsoft.com/office/drawing/2014/main" id="{D4DC9893-D1D0-E87F-43E1-8E1F63D51CD4}"/>
              </a:ext>
            </a:extLst>
          </p:cNvPr>
          <p:cNvGraphicFramePr/>
          <p:nvPr/>
        </p:nvGraphicFramePr>
        <p:xfrm>
          <a:off x="628650" y="2160270"/>
          <a:ext cx="7879842" cy="3401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871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22AC6-A368-EEF0-EF89-89816031E25A}"/>
              </a:ext>
            </a:extLst>
          </p:cNvPr>
          <p:cNvSpPr>
            <a:spLocks noGrp="1"/>
          </p:cNvSpPr>
          <p:nvPr>
            <p:ph type="title"/>
          </p:nvPr>
        </p:nvSpPr>
        <p:spPr>
          <a:xfrm>
            <a:off x="476250" y="640823"/>
            <a:ext cx="2563994" cy="5583148"/>
          </a:xfrm>
        </p:spPr>
        <p:txBody>
          <a:bodyPr vert="horz" lIns="91440" tIns="45720" rIns="91440" bIns="45720" rtlCol="0" anchor="ctr">
            <a:normAutofit/>
          </a:bodyPr>
          <a:lstStyle/>
          <a:p>
            <a:r>
              <a:rPr lang="en-US" sz="5400" kern="1200">
                <a:solidFill>
                  <a:schemeClr val="tx1"/>
                </a:solidFill>
                <a:latin typeface="+mj-lt"/>
                <a:ea typeface="+mj-ea"/>
                <a:cs typeface="+mj-cs"/>
              </a:rPr>
              <a:t>Need</a:t>
            </a:r>
          </a:p>
        </p:txBody>
      </p:sp>
      <p:sp>
        <p:nvSpPr>
          <p:cNvPr id="2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2D9F75EE-91E6-85FB-902B-A8664A923749}"/>
              </a:ext>
            </a:extLst>
          </p:cNvPr>
          <p:cNvGraphicFramePr/>
          <p:nvPr>
            <p:extLst>
              <p:ext uri="{D42A27DB-BD31-4B8C-83A1-F6EECF244321}">
                <p14:modId xmlns:p14="http://schemas.microsoft.com/office/powerpoint/2010/main" val="2862824767"/>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6569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21" name="Rectangle 20">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9DF772F-A79B-48F9-8B22-3B11AB306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9175"/>
            <a:ext cx="914857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DF195F4A-DD2B-2114-AF4D-950197B35E7B}"/>
              </a:ext>
            </a:extLst>
          </p:cNvPr>
          <p:cNvSpPr>
            <a:spLocks noGrp="1"/>
          </p:cNvSpPr>
          <p:nvPr>
            <p:ph type="title"/>
          </p:nvPr>
        </p:nvSpPr>
        <p:spPr>
          <a:xfrm>
            <a:off x="893974" y="1110000"/>
            <a:ext cx="2847059" cy="4633614"/>
          </a:xfrm>
        </p:spPr>
        <p:txBody>
          <a:bodyPr vert="horz" lIns="91440" tIns="45720" rIns="91440" bIns="45720" rtlCol="0" anchor="ctr">
            <a:normAutofit/>
          </a:bodyPr>
          <a:lstStyle/>
          <a:p>
            <a:r>
              <a:rPr lang="en-US" sz="5400" kern="1200">
                <a:solidFill>
                  <a:schemeClr val="tx1"/>
                </a:solidFill>
                <a:latin typeface="+mj-lt"/>
                <a:ea typeface="+mj-ea"/>
                <a:cs typeface="+mj-cs"/>
              </a:rPr>
              <a:t>Need- </a:t>
            </a:r>
            <a:br>
              <a:rPr lang="en-US" sz="2900" kern="1200">
                <a:solidFill>
                  <a:schemeClr val="tx1"/>
                </a:solidFill>
                <a:latin typeface="+mj-lt"/>
                <a:ea typeface="+mj-ea"/>
                <a:cs typeface="+mj-cs"/>
              </a:rPr>
            </a:br>
            <a:r>
              <a:rPr lang="en-US" sz="2900" kern="1200">
                <a:solidFill>
                  <a:schemeClr val="tx1"/>
                </a:solidFill>
                <a:latin typeface="+mj-lt"/>
                <a:ea typeface="+mj-ea"/>
                <a:cs typeface="+mj-cs"/>
              </a:rPr>
              <a:t>Owner-Occupied Housing Rehabilitation</a:t>
            </a:r>
          </a:p>
        </p:txBody>
      </p:sp>
      <p:graphicFrame>
        <p:nvGraphicFramePr>
          <p:cNvPr id="6" name="Text Placeholder 2">
            <a:extLst>
              <a:ext uri="{FF2B5EF4-FFF2-40B4-BE49-F238E27FC236}">
                <a16:creationId xmlns:a16="http://schemas.microsoft.com/office/drawing/2014/main" id="{D3291FD2-72DF-1ED4-539B-2DE8E10A865F}"/>
              </a:ext>
            </a:extLst>
          </p:cNvPr>
          <p:cNvGraphicFramePr/>
          <p:nvPr>
            <p:extLst>
              <p:ext uri="{D42A27DB-BD31-4B8C-83A1-F6EECF244321}">
                <p14:modId xmlns:p14="http://schemas.microsoft.com/office/powerpoint/2010/main" val="2729949817"/>
              </p:ext>
            </p:extLst>
          </p:nvPr>
        </p:nvGraphicFramePr>
        <p:xfrm>
          <a:off x="3984790" y="879732"/>
          <a:ext cx="4530559" cy="51093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7069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0A8E1E1-914E-0AB1-F7AB-8668467A1345}"/>
              </a:ext>
            </a:extLst>
          </p:cNvPr>
          <p:cNvSpPr>
            <a:spLocks noGrp="1"/>
          </p:cNvSpPr>
          <p:nvPr>
            <p:ph type="title"/>
          </p:nvPr>
        </p:nvSpPr>
        <p:spPr>
          <a:xfrm>
            <a:off x="359545" y="1070800"/>
            <a:ext cx="2954766" cy="5583126"/>
          </a:xfrm>
        </p:spPr>
        <p:txBody>
          <a:bodyPr vert="horz" lIns="91440" tIns="45720" rIns="91440" bIns="45720" rtlCol="0" anchor="ctr">
            <a:normAutofit/>
          </a:bodyPr>
          <a:lstStyle/>
          <a:p>
            <a:pPr algn="r"/>
            <a:r>
              <a:rPr lang="en-US" sz="2800" kern="1200">
                <a:solidFill>
                  <a:schemeClr val="tx1"/>
                </a:solidFill>
                <a:latin typeface="+mj-lt"/>
                <a:ea typeface="+mj-ea"/>
                <a:cs typeface="+mj-cs"/>
              </a:rPr>
              <a:t>Need- </a:t>
            </a:r>
            <a:br>
              <a:rPr lang="en-US" sz="2800" kern="1200">
                <a:solidFill>
                  <a:schemeClr val="tx1"/>
                </a:solidFill>
                <a:latin typeface="+mj-lt"/>
                <a:ea typeface="+mj-ea"/>
                <a:cs typeface="+mj-cs"/>
              </a:rPr>
            </a:br>
            <a:r>
              <a:rPr lang="en-US" sz="2800" kern="1200">
                <a:solidFill>
                  <a:schemeClr val="tx1"/>
                </a:solidFill>
                <a:latin typeface="+mj-lt"/>
                <a:ea typeface="+mj-ea"/>
                <a:cs typeface="+mj-cs"/>
              </a:rPr>
              <a:t>New Construction</a:t>
            </a:r>
            <a:br>
              <a:rPr lang="en-US" sz="2800" kern="1200">
                <a:solidFill>
                  <a:schemeClr val="tx1"/>
                </a:solidFill>
                <a:latin typeface="+mj-lt"/>
                <a:ea typeface="+mj-ea"/>
                <a:cs typeface="+mj-cs"/>
              </a:rPr>
            </a:br>
            <a:r>
              <a:rPr lang="en-US" sz="2800" kern="1200">
                <a:solidFill>
                  <a:schemeClr val="tx1"/>
                </a:solidFill>
                <a:latin typeface="+mj-lt"/>
                <a:ea typeface="+mj-ea"/>
                <a:cs typeface="+mj-cs"/>
              </a:rPr>
              <a:t>Reconstruction Housing Development</a:t>
            </a:r>
          </a:p>
        </p:txBody>
      </p:sp>
      <p:cxnSp>
        <p:nvCxnSpPr>
          <p:cNvPr id="14" name="Straight Connector 1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 Placeholder 2">
            <a:extLst>
              <a:ext uri="{FF2B5EF4-FFF2-40B4-BE49-F238E27FC236}">
                <a16:creationId xmlns:a16="http://schemas.microsoft.com/office/drawing/2014/main" id="{3F7BF5BB-C37B-58B9-93D3-B4EA175220F4}"/>
              </a:ext>
            </a:extLst>
          </p:cNvPr>
          <p:cNvGraphicFramePr/>
          <p:nvPr>
            <p:extLst>
              <p:ext uri="{D42A27DB-BD31-4B8C-83A1-F6EECF244321}">
                <p14:modId xmlns:p14="http://schemas.microsoft.com/office/powerpoint/2010/main" val="3249714919"/>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5788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4CA6-65BB-7279-CBA0-EB25BADF676B}"/>
              </a:ext>
            </a:extLst>
          </p:cNvPr>
          <p:cNvSpPr>
            <a:spLocks noGrp="1"/>
          </p:cNvSpPr>
          <p:nvPr>
            <p:ph type="title"/>
          </p:nvPr>
        </p:nvSpPr>
        <p:spPr>
          <a:xfrm>
            <a:off x="480060" y="1101277"/>
            <a:ext cx="3276452" cy="1467631"/>
          </a:xfrm>
        </p:spPr>
        <p:txBody>
          <a:bodyPr vert="horz" lIns="68580" tIns="34290" rIns="68580" bIns="34290" rtlCol="0" anchor="b">
            <a:normAutofit/>
          </a:bodyPr>
          <a:lstStyle/>
          <a:p>
            <a:r>
              <a:rPr lang="en-US" sz="5400"/>
              <a:t>Need</a:t>
            </a:r>
          </a:p>
        </p:txBody>
      </p:sp>
      <p:sp>
        <p:nvSpPr>
          <p:cNvPr id="3" name="Text Placeholder 2">
            <a:extLst>
              <a:ext uri="{FF2B5EF4-FFF2-40B4-BE49-F238E27FC236}">
                <a16:creationId xmlns:a16="http://schemas.microsoft.com/office/drawing/2014/main" id="{928CD6A3-6D0D-68D4-6342-8A7C3C8A93D9}"/>
              </a:ext>
            </a:extLst>
          </p:cNvPr>
          <p:cNvSpPr>
            <a:spLocks noGrp="1"/>
          </p:cNvSpPr>
          <p:nvPr>
            <p:ph type="body" idx="1"/>
          </p:nvPr>
        </p:nvSpPr>
        <p:spPr>
          <a:xfrm>
            <a:off x="480060" y="3053751"/>
            <a:ext cx="3182692" cy="2448674"/>
          </a:xfrm>
        </p:spPr>
        <p:txBody>
          <a:bodyPr vert="horz" lIns="68580" tIns="34290" rIns="68580" bIns="34290" rtlCol="0">
            <a:normAutofit/>
          </a:bodyPr>
          <a:lstStyle/>
          <a:p>
            <a:pPr indent="-171450">
              <a:buFont typeface="Arial" panose="020B0604020202020204" pitchFamily="34" charset="0"/>
              <a:buChar char="•"/>
            </a:pPr>
            <a:endParaRPr lang="en-US" sz="1650" u="sng">
              <a:hlinkClick r:id="rId3"/>
            </a:endParaRPr>
          </a:p>
          <a:p>
            <a:pPr indent="-171450">
              <a:buFont typeface="Arial" panose="020B0604020202020204" pitchFamily="34" charset="0"/>
              <a:buChar char="•"/>
            </a:pPr>
            <a:endParaRPr lang="en-US" sz="1650" u="sng">
              <a:hlinkClick r:id="rId3"/>
            </a:endParaRPr>
          </a:p>
          <a:p>
            <a:pPr indent="-171450">
              <a:buFont typeface="Arial" panose="020B0604020202020204" pitchFamily="34" charset="0"/>
              <a:buChar char="•"/>
            </a:pPr>
            <a:endParaRPr lang="en-US" sz="1650" u="sng">
              <a:hlinkClick r:id="rId3"/>
            </a:endParaRPr>
          </a:p>
          <a:p>
            <a:pPr indent="-171450">
              <a:buFont typeface="Arial" panose="020B0604020202020204" pitchFamily="34" charset="0"/>
              <a:buChar char="•"/>
            </a:pPr>
            <a:endParaRPr lang="en-US" sz="1650" u="sng">
              <a:hlinkClick r:id="rId3"/>
            </a:endParaRPr>
          </a:p>
          <a:p>
            <a:r>
              <a:rPr lang="en-US" sz="1650" u="sng">
                <a:hlinkClick r:id="rId3"/>
              </a:rPr>
              <a:t>https://experience.arcgis.com/experience/3e19dafaf0ce43338f76fa48ae52842f</a:t>
            </a:r>
            <a:endParaRPr lang="en-US" sz="1650"/>
          </a:p>
        </p:txBody>
      </p:sp>
      <p:pic>
        <p:nvPicPr>
          <p:cNvPr id="5" name="Picture 4" descr="A screenshot of a computer&#10;&#10;Description automatically generated with medium confidence">
            <a:extLst>
              <a:ext uri="{FF2B5EF4-FFF2-40B4-BE49-F238E27FC236}">
                <a16:creationId xmlns:a16="http://schemas.microsoft.com/office/drawing/2014/main" id="{558E62E4-B60E-7457-933C-5B240DA9F0E9}"/>
              </a:ext>
            </a:extLst>
          </p:cNvPr>
          <p:cNvPicPr>
            <a:picLocks noChangeAspect="1"/>
          </p:cNvPicPr>
          <p:nvPr/>
        </p:nvPicPr>
        <p:blipFill rotWithShape="1">
          <a:blip r:embed="rId4"/>
          <a:srcRect r="68655"/>
          <a:stretch/>
        </p:blipFill>
        <p:spPr>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68712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78D615-2B9A-D915-6B17-ADCB2CB3609A}"/>
              </a:ext>
            </a:extLst>
          </p:cNvPr>
          <p:cNvSpPr>
            <a:spLocks noGrp="1"/>
          </p:cNvSpPr>
          <p:nvPr>
            <p:ph type="title"/>
          </p:nvPr>
        </p:nvSpPr>
        <p:spPr>
          <a:xfrm>
            <a:off x="278320" y="1161288"/>
            <a:ext cx="2578608" cy="1239012"/>
          </a:xfrm>
        </p:spPr>
        <p:txBody>
          <a:bodyPr vert="horz" lIns="91440" tIns="45720" rIns="91440" bIns="45720" rtlCol="0" anchor="ctr">
            <a:normAutofit/>
          </a:bodyPr>
          <a:lstStyle/>
          <a:p>
            <a:r>
              <a:rPr lang="en-US" sz="2400" kern="1200">
                <a:solidFill>
                  <a:schemeClr val="tx1"/>
                </a:solidFill>
                <a:latin typeface="+mj-lt"/>
                <a:ea typeface="+mj-ea"/>
                <a:cs typeface="+mj-cs"/>
              </a:rPr>
              <a:t>Planning</a:t>
            </a:r>
          </a:p>
        </p:txBody>
      </p:sp>
      <p:sp>
        <p:nvSpPr>
          <p:cNvPr id="29" name="Rectangle 2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919" y="2443480"/>
            <a:ext cx="25374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B33EC78-657F-1F4F-F867-8C2DF6FBFC39}"/>
              </a:ext>
            </a:extLst>
          </p:cNvPr>
          <p:cNvSpPr>
            <a:spLocks noGrp="1"/>
          </p:cNvSpPr>
          <p:nvPr>
            <p:ph type="body" idx="1"/>
          </p:nvPr>
        </p:nvSpPr>
        <p:spPr>
          <a:xfrm>
            <a:off x="278320" y="2718054"/>
            <a:ext cx="2579180" cy="3207258"/>
          </a:xfrm>
        </p:spPr>
        <p:txBody>
          <a:bodyPr vert="horz" lIns="91440" tIns="45720" rIns="91440" bIns="45720" rtlCol="0" anchor="t">
            <a:normAutofit/>
          </a:bodyPr>
          <a:lstStyle/>
          <a:p>
            <a:pPr indent="-228600">
              <a:buFont typeface="Arial" panose="020B0604020202020204" pitchFamily="34" charset="0"/>
              <a:buChar char="•"/>
            </a:pPr>
            <a:r>
              <a:rPr lang="en-US"/>
              <a:t>Up to 5 points for participation in GICH Program</a:t>
            </a:r>
          </a:p>
          <a:p>
            <a:pPr indent="-228600">
              <a:buFont typeface="Arial" panose="020B0604020202020204" pitchFamily="34" charset="0"/>
              <a:buChar char="•"/>
            </a:pPr>
            <a:endParaRPr lang="en-US"/>
          </a:p>
          <a:p>
            <a:pPr indent="-228600">
              <a:buFont typeface="Arial" panose="020B0604020202020204" pitchFamily="34" charset="0"/>
              <a:buChar char="•"/>
            </a:pPr>
            <a:r>
              <a:rPr lang="en-US"/>
              <a:t>Affordable Housing Plan-Pts for  each criteria-</a:t>
            </a:r>
          </a:p>
          <a:p>
            <a:pPr indent="-228600">
              <a:buFont typeface="Arial" panose="020B0604020202020204" pitchFamily="34" charset="0"/>
              <a:buChar char="•"/>
            </a:pPr>
            <a:r>
              <a:rPr lang="en-US"/>
              <a:t>Nonprofits and Public Housing Authorities</a:t>
            </a:r>
          </a:p>
          <a:p>
            <a:pPr indent="-228600">
              <a:buFont typeface="Arial" panose="020B0604020202020204" pitchFamily="34" charset="0"/>
              <a:buChar char="•"/>
            </a:pPr>
            <a:r>
              <a:rPr lang="en-US"/>
              <a:t>County and City Governments</a:t>
            </a:r>
          </a:p>
          <a:p>
            <a:pPr indent="-228600">
              <a:buFont typeface="Arial" panose="020B0604020202020204" pitchFamily="34" charset="0"/>
              <a:buChar char="•"/>
            </a:pPr>
            <a:endParaRPr lang="en-US"/>
          </a:p>
        </p:txBody>
      </p:sp>
      <p:pic>
        <p:nvPicPr>
          <p:cNvPr id="4" name="Picture 3">
            <a:extLst>
              <a:ext uri="{FF2B5EF4-FFF2-40B4-BE49-F238E27FC236}">
                <a16:creationId xmlns:a16="http://schemas.microsoft.com/office/drawing/2014/main" id="{7A06ED70-3E1A-98BC-7376-A948F572A682}"/>
              </a:ext>
            </a:extLst>
          </p:cNvPr>
          <p:cNvPicPr>
            <a:picLocks noChangeAspect="1"/>
          </p:cNvPicPr>
          <p:nvPr/>
        </p:nvPicPr>
        <p:blipFill>
          <a:blip r:embed="rId3"/>
          <a:stretch>
            <a:fillRect/>
          </a:stretch>
        </p:blipFill>
        <p:spPr>
          <a:xfrm>
            <a:off x="3675888" y="1680645"/>
            <a:ext cx="5191506" cy="3597293"/>
          </a:xfrm>
          <a:prstGeom prst="rect">
            <a:avLst/>
          </a:prstGeom>
        </p:spPr>
      </p:pic>
    </p:spTree>
    <p:extLst>
      <p:ext uri="{BB962C8B-B14F-4D97-AF65-F5344CB8AC3E}">
        <p14:creationId xmlns:p14="http://schemas.microsoft.com/office/powerpoint/2010/main" val="37039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Rectangle 51">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260019"/>
            <a:ext cx="8375586"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C335BF18-F3D5-9BAA-0BCD-BB1D6880DFB7}"/>
              </a:ext>
            </a:extLst>
          </p:cNvPr>
          <p:cNvSpPr>
            <a:spLocks noGrp="1"/>
          </p:cNvSpPr>
          <p:nvPr>
            <p:ph type="title"/>
          </p:nvPr>
        </p:nvSpPr>
        <p:spPr>
          <a:xfrm>
            <a:off x="783771" y="507160"/>
            <a:ext cx="2334333" cy="5438730"/>
          </a:xfrm>
        </p:spPr>
        <p:txBody>
          <a:bodyPr vert="horz" lIns="91440" tIns="45720" rIns="91440" bIns="45720" rtlCol="0" anchor="ctr">
            <a:normAutofit/>
          </a:bodyPr>
          <a:lstStyle/>
          <a:p>
            <a:r>
              <a:rPr lang="en-US" sz="2800" u="sng" kern="1200">
                <a:solidFill>
                  <a:schemeClr val="tx1"/>
                </a:solidFill>
                <a:effectLst>
                  <a:outerShdw blurRad="38100" dist="38100" dir="2700000" algn="tl">
                    <a:srgbClr val="000000">
                      <a:alpha val="43137"/>
                    </a:srgbClr>
                  </a:outerShdw>
                </a:effectLst>
                <a:latin typeface="+mj-lt"/>
                <a:ea typeface="+mj-ea"/>
                <a:cs typeface="+mj-cs"/>
              </a:rPr>
              <a:t>C</a:t>
            </a:r>
            <a:r>
              <a:rPr lang="en-US" sz="2800" kern="1200">
                <a:solidFill>
                  <a:schemeClr val="tx1"/>
                </a:solidFill>
                <a:latin typeface="+mj-lt"/>
                <a:ea typeface="+mj-ea"/>
                <a:cs typeface="+mj-cs"/>
              </a:rPr>
              <a:t>ommunity </a:t>
            </a:r>
            <a:br>
              <a:rPr lang="en-US" sz="2800" kern="1200">
                <a:solidFill>
                  <a:schemeClr val="tx1"/>
                </a:solidFill>
                <a:latin typeface="+mj-lt"/>
                <a:ea typeface="+mj-ea"/>
                <a:cs typeface="+mj-cs"/>
              </a:rPr>
            </a:br>
            <a:r>
              <a:rPr lang="en-US" sz="2800" u="sng" kern="1200">
                <a:solidFill>
                  <a:schemeClr val="tx1"/>
                </a:solidFill>
                <a:effectLst>
                  <a:outerShdw blurRad="38100" dist="38100" dir="2700000" algn="tl">
                    <a:srgbClr val="000000">
                      <a:alpha val="43137"/>
                    </a:srgbClr>
                  </a:outerShdw>
                </a:effectLst>
                <a:latin typeface="+mj-lt"/>
                <a:ea typeface="+mj-ea"/>
                <a:cs typeface="+mj-cs"/>
              </a:rPr>
              <a:t>H</a:t>
            </a:r>
            <a:r>
              <a:rPr lang="en-US" sz="2800" kern="1200">
                <a:solidFill>
                  <a:schemeClr val="tx1"/>
                </a:solidFill>
                <a:latin typeface="+mj-lt"/>
                <a:ea typeface="+mj-ea"/>
                <a:cs typeface="+mj-cs"/>
              </a:rPr>
              <a:t>OME </a:t>
            </a:r>
            <a:br>
              <a:rPr lang="en-US" sz="2800" kern="1200">
                <a:solidFill>
                  <a:schemeClr val="tx1"/>
                </a:solidFill>
                <a:latin typeface="+mj-lt"/>
                <a:ea typeface="+mj-ea"/>
                <a:cs typeface="+mj-cs"/>
              </a:rPr>
            </a:br>
            <a:r>
              <a:rPr lang="en-US" sz="2800" u="sng" kern="1200">
                <a:solidFill>
                  <a:schemeClr val="tx1"/>
                </a:solidFill>
                <a:effectLst>
                  <a:outerShdw blurRad="38100" dist="38100" dir="2700000" algn="tl">
                    <a:srgbClr val="000000">
                      <a:alpha val="43137"/>
                    </a:srgbClr>
                  </a:outerShdw>
                </a:effectLst>
                <a:latin typeface="+mj-lt"/>
                <a:ea typeface="+mj-ea"/>
                <a:cs typeface="+mj-cs"/>
              </a:rPr>
              <a:t>I</a:t>
            </a:r>
            <a:r>
              <a:rPr lang="en-US" sz="2800" kern="1200">
                <a:solidFill>
                  <a:schemeClr val="tx1"/>
                </a:solidFill>
                <a:latin typeface="+mj-lt"/>
                <a:ea typeface="+mj-ea"/>
                <a:cs typeface="+mj-cs"/>
              </a:rPr>
              <a:t>nvestment </a:t>
            </a:r>
            <a:br>
              <a:rPr lang="en-US" sz="2800" kern="1200">
                <a:solidFill>
                  <a:schemeClr val="tx1"/>
                </a:solidFill>
                <a:latin typeface="+mj-lt"/>
                <a:ea typeface="+mj-ea"/>
                <a:cs typeface="+mj-cs"/>
              </a:rPr>
            </a:br>
            <a:r>
              <a:rPr lang="en-US" sz="2800" u="sng" kern="1200">
                <a:solidFill>
                  <a:schemeClr val="tx1"/>
                </a:solidFill>
                <a:effectLst>
                  <a:outerShdw blurRad="38100" dist="38100" dir="2700000" algn="tl">
                    <a:srgbClr val="000000">
                      <a:alpha val="43137"/>
                    </a:srgbClr>
                  </a:outerShdw>
                </a:effectLst>
                <a:latin typeface="+mj-lt"/>
                <a:ea typeface="+mj-ea"/>
                <a:cs typeface="+mj-cs"/>
              </a:rPr>
              <a:t>P</a:t>
            </a:r>
            <a:r>
              <a:rPr lang="en-US" sz="2800" kern="1200">
                <a:solidFill>
                  <a:schemeClr val="tx1"/>
                </a:solidFill>
                <a:latin typeface="+mj-lt"/>
                <a:ea typeface="+mj-ea"/>
                <a:cs typeface="+mj-cs"/>
              </a:rPr>
              <a:t>rogram</a:t>
            </a:r>
          </a:p>
        </p:txBody>
      </p:sp>
      <p:sp>
        <p:nvSpPr>
          <p:cNvPr id="54" name="Rectangle 53">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2874481"/>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7" name="Picture Placeholder 11">
            <a:extLst>
              <a:ext uri="{FF2B5EF4-FFF2-40B4-BE49-F238E27FC236}">
                <a16:creationId xmlns:a16="http://schemas.microsoft.com/office/drawing/2014/main" id="{C52ED339-F47F-C7CD-345A-F30FA31C7FF9}"/>
              </a:ext>
            </a:extLst>
          </p:cNvPr>
          <p:cNvGraphicFramePr/>
          <p:nvPr>
            <p:extLst>
              <p:ext uri="{D42A27DB-BD31-4B8C-83A1-F6EECF244321}">
                <p14:modId xmlns:p14="http://schemas.microsoft.com/office/powerpoint/2010/main" val="3852498863"/>
              </p:ext>
            </p:extLst>
          </p:nvPr>
        </p:nvGraphicFramePr>
        <p:xfrm>
          <a:off x="3394710" y="512064"/>
          <a:ext cx="5122926"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644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35DB090-93B5-4581-8D71-BB3839684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9714" y="0"/>
            <a:ext cx="5604286"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5" name="Title 4">
            <a:extLst>
              <a:ext uri="{FF2B5EF4-FFF2-40B4-BE49-F238E27FC236}">
                <a16:creationId xmlns:a16="http://schemas.microsoft.com/office/drawing/2014/main" id="{736876C0-0800-ABE9-5F0D-FF39E298BB37}"/>
              </a:ext>
            </a:extLst>
          </p:cNvPr>
          <p:cNvSpPr>
            <a:spLocks noGrp="1"/>
          </p:cNvSpPr>
          <p:nvPr>
            <p:ph type="title"/>
          </p:nvPr>
        </p:nvSpPr>
        <p:spPr>
          <a:xfrm>
            <a:off x="628650" y="643467"/>
            <a:ext cx="3408512" cy="1800526"/>
          </a:xfrm>
        </p:spPr>
        <p:txBody>
          <a:bodyPr vert="horz" lIns="91440" tIns="45720" rIns="91440" bIns="45720" rtlCol="0" anchor="ctr">
            <a:normAutofit/>
          </a:bodyPr>
          <a:lstStyle/>
          <a:p>
            <a:r>
              <a:rPr lang="en-US" sz="4100">
                <a:solidFill>
                  <a:schemeClr val="tx1"/>
                </a:solidFill>
              </a:rPr>
              <a:t>Welcome To </a:t>
            </a:r>
            <a:r>
              <a:rPr lang="en-US" sz="4100" err="1">
                <a:solidFill>
                  <a:schemeClr val="tx1"/>
                </a:solidFill>
              </a:rPr>
              <a:t>Emphasys</a:t>
            </a:r>
            <a:endParaRPr lang="en-US" sz="4100">
              <a:solidFill>
                <a:schemeClr val="tx1"/>
              </a:solidFill>
            </a:endParaRPr>
          </a:p>
        </p:txBody>
      </p:sp>
      <p:sp>
        <p:nvSpPr>
          <p:cNvPr id="12" name="Content Placeholder 11">
            <a:extLst>
              <a:ext uri="{FF2B5EF4-FFF2-40B4-BE49-F238E27FC236}">
                <a16:creationId xmlns:a16="http://schemas.microsoft.com/office/drawing/2014/main" id="{11EED6FE-780B-73C0-ECA0-D244E86D8E9F}"/>
              </a:ext>
            </a:extLst>
          </p:cNvPr>
          <p:cNvSpPr>
            <a:spLocks noGrp="1"/>
          </p:cNvSpPr>
          <p:nvPr>
            <p:ph sz="half" idx="1"/>
          </p:nvPr>
        </p:nvSpPr>
        <p:spPr>
          <a:xfrm>
            <a:off x="623317" y="3313495"/>
            <a:ext cx="3408511" cy="2336441"/>
          </a:xfrm>
        </p:spPr>
        <p:txBody>
          <a:bodyPr vert="horz" lIns="91440" tIns="45720" rIns="91440" bIns="45720" rtlCol="0">
            <a:normAutofit/>
          </a:bodyPr>
          <a:lstStyle/>
          <a:p>
            <a:r>
              <a:rPr lang="en-US" sz="1700" spc="0">
                <a:effectLst/>
              </a:rPr>
              <a:t>Click the</a:t>
            </a:r>
            <a:r>
              <a:rPr lang="en-US" sz="1700" spc="-15">
                <a:effectLst/>
              </a:rPr>
              <a:t> </a:t>
            </a:r>
            <a:r>
              <a:rPr lang="en-US" sz="1700" spc="0">
                <a:effectLst/>
              </a:rPr>
              <a:t>link</a:t>
            </a:r>
            <a:r>
              <a:rPr lang="en-US" sz="1700" spc="-5">
                <a:effectLst/>
              </a:rPr>
              <a:t> </a:t>
            </a:r>
            <a:r>
              <a:rPr lang="en-US" sz="1700" spc="0">
                <a:effectLst/>
              </a:rPr>
              <a:t>(</a:t>
            </a:r>
            <a:r>
              <a:rPr lang="en-US" sz="1700" u="sng" spc="0">
                <a:effectLst/>
                <a:hlinkClick r:id="rId2"/>
              </a:rPr>
              <a:t>Georgia</a:t>
            </a:r>
            <a:r>
              <a:rPr lang="en-US" sz="1700" u="sng" spc="-15">
                <a:effectLst/>
                <a:hlinkClick r:id="rId2"/>
              </a:rPr>
              <a:t> </a:t>
            </a:r>
            <a:r>
              <a:rPr lang="en-US" sz="1700" u="sng" spc="0">
                <a:effectLst/>
                <a:hlinkClick r:id="rId2"/>
              </a:rPr>
              <a:t>DCA -</a:t>
            </a:r>
            <a:r>
              <a:rPr lang="en-US" sz="1700" u="sng" spc="-5">
                <a:effectLst/>
                <a:hlinkClick r:id="rId2"/>
              </a:rPr>
              <a:t> </a:t>
            </a:r>
            <a:r>
              <a:rPr lang="en-US" sz="1700" u="sng" spc="0">
                <a:effectLst/>
                <a:hlinkClick r:id="rId2"/>
              </a:rPr>
              <a:t>Housing</a:t>
            </a:r>
            <a:r>
              <a:rPr lang="en-US" sz="1700" u="sng" spc="-5">
                <a:effectLst/>
                <a:hlinkClick r:id="rId2"/>
              </a:rPr>
              <a:t> </a:t>
            </a:r>
            <a:r>
              <a:rPr lang="en-US" sz="1700" u="sng" spc="0">
                <a:effectLst/>
                <a:hlinkClick r:id="rId2"/>
              </a:rPr>
              <a:t>Finance</a:t>
            </a:r>
            <a:r>
              <a:rPr lang="en-US" sz="1700" u="sng" spc="-15">
                <a:effectLst/>
                <a:hlinkClick r:id="rId2"/>
              </a:rPr>
              <a:t> </a:t>
            </a:r>
            <a:r>
              <a:rPr lang="en-US" sz="1700" u="sng" spc="0">
                <a:effectLst/>
                <a:hlinkClick r:id="rId2"/>
              </a:rPr>
              <a:t>&amp; Development (emphasys-hft.com))</a:t>
            </a:r>
            <a:r>
              <a:rPr lang="en-US" sz="1700" spc="-5">
                <a:effectLst/>
              </a:rPr>
              <a:t> </a:t>
            </a:r>
            <a:r>
              <a:rPr lang="en-US" sz="1700" spc="0">
                <a:effectLst/>
              </a:rPr>
              <a:t>to</a:t>
            </a:r>
            <a:r>
              <a:rPr lang="en-US" sz="1700" spc="-5">
                <a:effectLst/>
              </a:rPr>
              <a:t> </a:t>
            </a:r>
            <a:r>
              <a:rPr lang="en-US" sz="1700" spc="0">
                <a:effectLst/>
              </a:rPr>
              <a:t>register for</a:t>
            </a:r>
            <a:r>
              <a:rPr lang="en-US" sz="1700" spc="-20">
                <a:effectLst/>
              </a:rPr>
              <a:t> </a:t>
            </a:r>
            <a:r>
              <a:rPr lang="en-US" sz="1700" spc="0">
                <a:effectLst/>
              </a:rPr>
              <a:t>the</a:t>
            </a:r>
            <a:r>
              <a:rPr lang="en-US" sz="1700" spc="-10">
                <a:effectLst/>
              </a:rPr>
              <a:t> </a:t>
            </a:r>
            <a:r>
              <a:rPr lang="en-US" sz="1700" spc="0" err="1">
                <a:effectLst/>
              </a:rPr>
              <a:t>Emphasys</a:t>
            </a:r>
            <a:r>
              <a:rPr lang="en-US" sz="1700" spc="-10">
                <a:effectLst/>
              </a:rPr>
              <a:t> </a:t>
            </a:r>
            <a:r>
              <a:rPr lang="en-US" sz="1700" spc="0">
                <a:effectLst/>
              </a:rPr>
              <a:t>Developer</a:t>
            </a:r>
            <a:r>
              <a:rPr lang="en-US" sz="1700" spc="-20">
                <a:effectLst/>
              </a:rPr>
              <a:t> A</a:t>
            </a:r>
            <a:r>
              <a:rPr lang="en-US" sz="1700" spc="0">
                <a:effectLst/>
              </a:rPr>
              <a:t>ccount</a:t>
            </a:r>
            <a:r>
              <a:rPr lang="en-US" sz="1700" spc="-10">
                <a:effectLst/>
              </a:rPr>
              <a:t> </a:t>
            </a:r>
            <a:r>
              <a:rPr lang="en-US" sz="1700" spc="0">
                <a:effectLst/>
              </a:rPr>
              <a:t>and</a:t>
            </a:r>
            <a:r>
              <a:rPr lang="en-US" sz="1700" spc="-20">
                <a:effectLst/>
              </a:rPr>
              <a:t> </a:t>
            </a:r>
            <a:r>
              <a:rPr lang="en-US" sz="1700" spc="0">
                <a:effectLst/>
              </a:rPr>
              <a:t>access</a:t>
            </a:r>
            <a:r>
              <a:rPr lang="en-US" sz="1700" spc="-10">
                <a:effectLst/>
              </a:rPr>
              <a:t> </a:t>
            </a:r>
            <a:r>
              <a:rPr lang="en-US" sz="1700" spc="0">
                <a:effectLst/>
              </a:rPr>
              <a:t>the</a:t>
            </a:r>
            <a:r>
              <a:rPr lang="en-US" sz="1700" spc="-25">
                <a:effectLst/>
              </a:rPr>
              <a:t> </a:t>
            </a:r>
            <a:r>
              <a:rPr lang="en-US" sz="1700" spc="0">
                <a:effectLst/>
              </a:rPr>
              <a:t>Application</a:t>
            </a:r>
            <a:r>
              <a:rPr lang="en-US" sz="1700" spc="-20">
                <a:effectLst/>
              </a:rPr>
              <a:t> </a:t>
            </a:r>
            <a:r>
              <a:rPr lang="en-US" sz="1700" spc="0">
                <a:effectLst/>
              </a:rPr>
              <a:t>Collector</a:t>
            </a:r>
            <a:r>
              <a:rPr lang="en-US" sz="1700" spc="-20">
                <a:effectLst/>
              </a:rPr>
              <a:t> </a:t>
            </a:r>
            <a:r>
              <a:rPr lang="en-US" sz="1700" spc="0">
                <a:effectLst/>
              </a:rPr>
              <a:t>Portal</a:t>
            </a:r>
            <a:endParaRPr lang="en-US" sz="1700"/>
          </a:p>
        </p:txBody>
      </p:sp>
      <p:pic>
        <p:nvPicPr>
          <p:cNvPr id="8" name="Image 7" descr="Graphical user interface, application, email&#10;&#10;Description automatically generated">
            <a:extLst>
              <a:ext uri="{FF2B5EF4-FFF2-40B4-BE49-F238E27FC236}">
                <a16:creationId xmlns:a16="http://schemas.microsoft.com/office/drawing/2014/main" id="{3FFE7894-8473-637D-1495-82181BC9A274}"/>
              </a:ext>
            </a:extLst>
          </p:cNvPr>
          <p:cNvPicPr>
            <a:picLocks noGrp="1"/>
          </p:cNvPicPr>
          <p:nvPr>
            <p:ph sz="half" idx="2"/>
          </p:nvPr>
        </p:nvPicPr>
        <p:blipFill>
          <a:blip r:embed="rId3" cstate="print"/>
          <a:stretch>
            <a:fillRect/>
          </a:stretch>
        </p:blipFill>
        <p:spPr>
          <a:xfrm>
            <a:off x="4658263" y="3101558"/>
            <a:ext cx="3739211" cy="2624899"/>
          </a:xfrm>
          <a:prstGeom prst="rect">
            <a:avLst/>
          </a:prstGeom>
        </p:spPr>
      </p:pic>
      <p:pic>
        <p:nvPicPr>
          <p:cNvPr id="7" name="Image 5" descr="Graphical user interface, text, application, website&#10;&#10;Description automatically generated">
            <a:extLst>
              <a:ext uri="{FF2B5EF4-FFF2-40B4-BE49-F238E27FC236}">
                <a16:creationId xmlns:a16="http://schemas.microsoft.com/office/drawing/2014/main" id="{44FEB558-43A2-13B8-1D07-555755465FB4}"/>
              </a:ext>
            </a:extLst>
          </p:cNvPr>
          <p:cNvPicPr>
            <a:picLocks/>
          </p:cNvPicPr>
          <p:nvPr/>
        </p:nvPicPr>
        <p:blipFill>
          <a:blip r:embed="rId4" cstate="print"/>
          <a:stretch>
            <a:fillRect/>
          </a:stretch>
        </p:blipFill>
        <p:spPr>
          <a:xfrm>
            <a:off x="4658264" y="501650"/>
            <a:ext cx="3739211" cy="2336441"/>
          </a:xfrm>
          <a:prstGeom prst="rect">
            <a:avLst/>
          </a:prstGeom>
        </p:spPr>
      </p:pic>
    </p:spTree>
    <p:extLst>
      <p:ext uri="{BB962C8B-B14F-4D97-AF65-F5344CB8AC3E}">
        <p14:creationId xmlns:p14="http://schemas.microsoft.com/office/powerpoint/2010/main" val="2510820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DAF39E6-1585-416A-BC79-FB7023B30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42723E8-748E-41FD-AC08-C130F1975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 name="Title 3">
            <a:extLst>
              <a:ext uri="{FF2B5EF4-FFF2-40B4-BE49-F238E27FC236}">
                <a16:creationId xmlns:a16="http://schemas.microsoft.com/office/drawing/2014/main" id="{4FA2DA50-2351-EC41-9592-EBE4635A75F8}"/>
              </a:ext>
            </a:extLst>
          </p:cNvPr>
          <p:cNvSpPr>
            <a:spLocks noGrp="1"/>
          </p:cNvSpPr>
          <p:nvPr>
            <p:ph type="title"/>
          </p:nvPr>
        </p:nvSpPr>
        <p:spPr>
          <a:xfrm>
            <a:off x="1097280" y="692639"/>
            <a:ext cx="3771900" cy="2256937"/>
          </a:xfrm>
        </p:spPr>
        <p:txBody>
          <a:bodyPr vert="horz" lIns="91440" tIns="45720" rIns="91440" bIns="45720" rtlCol="0" anchor="t">
            <a:normAutofit/>
          </a:bodyPr>
          <a:lstStyle/>
          <a:p>
            <a:r>
              <a:rPr lang="en-US" sz="4400">
                <a:solidFill>
                  <a:schemeClr val="tx1"/>
                </a:solidFill>
              </a:rPr>
              <a:t>Welcome to Emphasys</a:t>
            </a:r>
          </a:p>
        </p:txBody>
      </p:sp>
      <p:sp>
        <p:nvSpPr>
          <p:cNvPr id="44" name="Rectangle 43">
            <a:extLst>
              <a:ext uri="{FF2B5EF4-FFF2-40B4-BE49-F238E27FC236}">
                <a16:creationId xmlns:a16="http://schemas.microsoft.com/office/drawing/2014/main" id="{E9A52699-416B-4582-895E-5FA26C045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73BCC108-5106-E833-99CC-987D4FECD728}"/>
              </a:ext>
            </a:extLst>
          </p:cNvPr>
          <p:cNvSpPr>
            <a:spLocks noGrp="1"/>
          </p:cNvSpPr>
          <p:nvPr>
            <p:ph sz="half" idx="2"/>
          </p:nvPr>
        </p:nvSpPr>
        <p:spPr>
          <a:xfrm>
            <a:off x="1097280" y="3133724"/>
            <a:ext cx="3771900" cy="2746621"/>
          </a:xfrm>
        </p:spPr>
        <p:txBody>
          <a:bodyPr vert="horz" lIns="91440" tIns="45720" rIns="91440" bIns="45720" rtlCol="0">
            <a:normAutofit/>
          </a:bodyPr>
          <a:lstStyle/>
          <a:p>
            <a:r>
              <a:rPr lang="en-US" sz="1600"/>
              <a:t>Click Fill Out an Application</a:t>
            </a:r>
          </a:p>
          <a:p>
            <a:r>
              <a:rPr lang="en-US" sz="1600"/>
              <a:t>Choose 2025 CHIP NOFA and Application</a:t>
            </a:r>
          </a:p>
        </p:txBody>
      </p:sp>
      <p:sp>
        <p:nvSpPr>
          <p:cNvPr id="46" name="Rectangle 45">
            <a:extLst>
              <a:ext uri="{FF2B5EF4-FFF2-40B4-BE49-F238E27FC236}">
                <a16:creationId xmlns:a16="http://schemas.microsoft.com/office/drawing/2014/main" id="{403B78FA-544E-4E76-B5A2-80AF27FCE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631" y="708737"/>
            <a:ext cx="4120369" cy="54864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2C616CD5-D458-A862-4051-33FD98059B66}"/>
              </a:ext>
            </a:extLst>
          </p:cNvPr>
          <p:cNvPicPr>
            <a:picLocks noChangeAspect="1"/>
          </p:cNvPicPr>
          <p:nvPr/>
        </p:nvPicPr>
        <p:blipFill rotWithShape="1">
          <a:blip r:embed="rId2"/>
          <a:srcRect l="13461" t="8204" r="63141" b="6667"/>
          <a:stretch/>
        </p:blipFill>
        <p:spPr bwMode="auto">
          <a:xfrm>
            <a:off x="5372100" y="931654"/>
            <a:ext cx="3495855" cy="4948692"/>
          </a:xfrm>
          <a:prstGeom prst="rect">
            <a:avLst/>
          </a:prstGeom>
          <a:extLst>
            <a:ext uri="{53640926-AAD7-44D8-BBD7-CCE9431645EC}">
              <a14:shadowObscured xmlns:a14="http://schemas.microsoft.com/office/drawing/2010/main"/>
            </a:ext>
          </a:extLst>
        </p:spPr>
      </p:pic>
      <p:pic>
        <p:nvPicPr>
          <p:cNvPr id="5" name="Image 8" descr="Graphical user interface, text, application&#10;&#10;Description automatically generated">
            <a:extLst>
              <a:ext uri="{FF2B5EF4-FFF2-40B4-BE49-F238E27FC236}">
                <a16:creationId xmlns:a16="http://schemas.microsoft.com/office/drawing/2014/main" id="{22C275EE-C3B5-46ED-C9ED-9970C7A10DC6}"/>
              </a:ext>
            </a:extLst>
          </p:cNvPr>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69133" y="4233007"/>
            <a:ext cx="4054498" cy="1518310"/>
          </a:xfrm>
          <a:prstGeom prst="rect">
            <a:avLst/>
          </a:prstGeom>
        </p:spPr>
      </p:pic>
      <p:sp>
        <p:nvSpPr>
          <p:cNvPr id="48" name="Graphic 14">
            <a:extLst>
              <a:ext uri="{FF2B5EF4-FFF2-40B4-BE49-F238E27FC236}">
                <a16:creationId xmlns:a16="http://schemas.microsoft.com/office/drawing/2014/main" id="{28DC658A-B0F6-46FC-ACE2-E243AD533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011337" y="3432420"/>
            <a:ext cx="20574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50" name="Graphic 14">
            <a:extLst>
              <a:ext uri="{FF2B5EF4-FFF2-40B4-BE49-F238E27FC236}">
                <a16:creationId xmlns:a16="http://schemas.microsoft.com/office/drawing/2014/main" id="{DDAF221D-8B70-4DA2-8EC6-1B35600F8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75882" y="3432420"/>
            <a:ext cx="20574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52" name="Graphic 14">
            <a:extLst>
              <a:ext uri="{FF2B5EF4-FFF2-40B4-BE49-F238E27FC236}">
                <a16:creationId xmlns:a16="http://schemas.microsoft.com/office/drawing/2014/main" id="{16F72A90-B900-47B2-8B00-49749A6F0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7075882" y="692640"/>
            <a:ext cx="20574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54" name="Graphic 14">
            <a:extLst>
              <a:ext uri="{FF2B5EF4-FFF2-40B4-BE49-F238E27FC236}">
                <a16:creationId xmlns:a16="http://schemas.microsoft.com/office/drawing/2014/main" id="{A98F7AA8-63CB-43D4-96CA-C60D2638F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5023631" y="685799"/>
            <a:ext cx="20574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56" name="Rectangle 55">
            <a:extLst>
              <a:ext uri="{FF2B5EF4-FFF2-40B4-BE49-F238E27FC236}">
                <a16:creationId xmlns:a16="http://schemas.microsoft.com/office/drawing/2014/main" id="{4D375151-3D44-4B34-88D9-A08402E8A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014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00BC88-DDE1-BA6C-E02E-356619C5107F}"/>
              </a:ext>
            </a:extLst>
          </p:cNvPr>
          <p:cNvPicPr>
            <a:picLocks noChangeAspect="1"/>
          </p:cNvPicPr>
          <p:nvPr/>
        </p:nvPicPr>
        <p:blipFill>
          <a:blip r:embed="rId3"/>
          <a:srcRect/>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CEC667-9B70-3440-6150-D8E2D07936E6}"/>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sz="4400">
                <a:solidFill>
                  <a:schemeClr val="tx1"/>
                </a:solidFill>
              </a:rPr>
              <a:t>What Happens Next?</a:t>
            </a:r>
          </a:p>
        </p:txBody>
      </p:sp>
      <p:graphicFrame>
        <p:nvGraphicFramePr>
          <p:cNvPr id="7" name="Text Placeholder 2">
            <a:extLst>
              <a:ext uri="{FF2B5EF4-FFF2-40B4-BE49-F238E27FC236}">
                <a16:creationId xmlns:a16="http://schemas.microsoft.com/office/drawing/2014/main" id="{4C510BEE-8857-54B1-3369-C13B06FBD909}"/>
              </a:ext>
            </a:extLst>
          </p:cNvPr>
          <p:cNvGraphicFramePr/>
          <p:nvPr>
            <p:extLst>
              <p:ext uri="{D42A27DB-BD31-4B8C-83A1-F6EECF244321}">
                <p14:modId xmlns:p14="http://schemas.microsoft.com/office/powerpoint/2010/main" val="331087602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3266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A9DF57C-3CB1-048B-56AD-351CF2AA0C13}"/>
              </a:ext>
            </a:extLst>
          </p:cNvPr>
          <p:cNvPicPr>
            <a:picLocks noChangeAspect="1"/>
          </p:cNvPicPr>
          <p:nvPr/>
        </p:nvPicPr>
        <p:blipFill>
          <a:blip r:embed="rId2"/>
          <a:srcRect l="4639" r="52638" b="-2"/>
          <a:stretch/>
        </p:blipFill>
        <p:spPr>
          <a:xfrm>
            <a:off x="-7145" y="3725"/>
            <a:ext cx="4384623" cy="6850548"/>
          </a:xfrm>
          <a:prstGeom prst="rect">
            <a:avLst/>
          </a:prstGeom>
        </p:spPr>
      </p:pic>
      <p:grpSp>
        <p:nvGrpSpPr>
          <p:cNvPr id="45" name="Group 44">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5" y="-6558"/>
            <a:ext cx="4691122" cy="6874766"/>
            <a:chOff x="-9149" y="3725"/>
            <a:chExt cx="6254832" cy="6887203"/>
          </a:xfrm>
        </p:grpSpPr>
        <p:sp>
          <p:nvSpPr>
            <p:cNvPr id="46" name="Freeform: Shape 45">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a:p>
          </p:txBody>
        </p:sp>
        <p:sp useBgFill="1">
          <p:nvSpPr>
            <p:cNvPr id="49" name="Freeform: Shape 48">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Freeform: Shape 49">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CAB1BCE6-01AC-04EF-BECB-269C39854980}"/>
              </a:ext>
            </a:extLst>
          </p:cNvPr>
          <p:cNvSpPr>
            <a:spLocks noGrp="1"/>
          </p:cNvSpPr>
          <p:nvPr>
            <p:ph type="title"/>
          </p:nvPr>
        </p:nvSpPr>
        <p:spPr>
          <a:xfrm>
            <a:off x="4570578" y="802955"/>
            <a:ext cx="3733482" cy="1454051"/>
          </a:xfrm>
        </p:spPr>
        <p:txBody>
          <a:bodyPr vert="horz" lIns="91440" tIns="45720" rIns="91440" bIns="45720" rtlCol="0" anchor="b">
            <a:normAutofit/>
          </a:bodyPr>
          <a:lstStyle/>
          <a:p>
            <a:r>
              <a:rPr lang="en-US" sz="3100">
                <a:solidFill>
                  <a:schemeClr val="tx2"/>
                </a:solidFill>
              </a:rPr>
              <a:t>2025 CHIP Application: Submission</a:t>
            </a:r>
          </a:p>
        </p:txBody>
      </p:sp>
      <p:graphicFrame>
        <p:nvGraphicFramePr>
          <p:cNvPr id="5" name="Text Placeholder 2">
            <a:extLst>
              <a:ext uri="{FF2B5EF4-FFF2-40B4-BE49-F238E27FC236}">
                <a16:creationId xmlns:a16="http://schemas.microsoft.com/office/drawing/2014/main" id="{90BE5EA2-DE19-8D98-4785-1A66DD36EF97}"/>
              </a:ext>
            </a:extLst>
          </p:cNvPr>
          <p:cNvGraphicFramePr/>
          <p:nvPr>
            <p:extLst>
              <p:ext uri="{D42A27DB-BD31-4B8C-83A1-F6EECF244321}">
                <p14:modId xmlns:p14="http://schemas.microsoft.com/office/powerpoint/2010/main" val="144054560"/>
              </p:ext>
            </p:extLst>
          </p:nvPr>
        </p:nvGraphicFramePr>
        <p:xfrm>
          <a:off x="4567930" y="2415756"/>
          <a:ext cx="3733184" cy="3639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8616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itle 7">
            <a:extLst>
              <a:ext uri="{FF2B5EF4-FFF2-40B4-BE49-F238E27FC236}">
                <a16:creationId xmlns:a16="http://schemas.microsoft.com/office/drawing/2014/main" id="{F7FAA23A-057A-4540-8351-A707688D7C99}"/>
              </a:ext>
            </a:extLst>
          </p:cNvPr>
          <p:cNvSpPr>
            <a:spLocks noGrp="1"/>
          </p:cNvSpPr>
          <p:nvPr>
            <p:ph type="title"/>
          </p:nvPr>
        </p:nvSpPr>
        <p:spPr>
          <a:xfrm>
            <a:off x="594869" y="1377146"/>
            <a:ext cx="3057345" cy="4833873"/>
          </a:xfrm>
        </p:spPr>
        <p:txBody>
          <a:bodyPr vert="horz" lIns="91440" tIns="45720" rIns="91440" bIns="45720" rtlCol="0" anchor="b">
            <a:normAutofit fontScale="90000"/>
          </a:bodyPr>
          <a:lstStyle/>
          <a:p>
            <a:pPr algn="r"/>
            <a:r>
              <a:rPr lang="en-US" sz="1800" kern="1200">
                <a:solidFill>
                  <a:srgbClr val="FFFFFF"/>
                </a:solidFill>
                <a:latin typeface="+mj-lt"/>
                <a:ea typeface="+mj-ea"/>
                <a:cs typeface="+mj-cs"/>
              </a:rPr>
              <a:t>Contacts</a:t>
            </a:r>
            <a:br>
              <a:rPr lang="en-US" sz="1800" kern="1200">
                <a:solidFill>
                  <a:srgbClr val="FFFFFF"/>
                </a:solidFill>
                <a:latin typeface="+mj-lt"/>
                <a:ea typeface="+mj-ea"/>
                <a:cs typeface="+mj-cs"/>
              </a:rPr>
            </a:br>
            <a:br>
              <a:rPr lang="en-US" sz="1800" kern="1200">
                <a:solidFill>
                  <a:srgbClr val="FFFFFF"/>
                </a:solidFill>
                <a:latin typeface="+mj-lt"/>
                <a:ea typeface="+mj-ea"/>
                <a:cs typeface="+mj-cs"/>
              </a:rPr>
            </a:br>
            <a:r>
              <a:rPr lang="en-US" sz="1800" kern="1200">
                <a:solidFill>
                  <a:srgbClr val="FFFFFF"/>
                </a:solidFill>
                <a:latin typeface="+mj-lt"/>
                <a:ea typeface="+mj-ea"/>
                <a:cs typeface="+mj-cs"/>
              </a:rPr>
              <a:t>DaTonya Lewis </a:t>
            </a:r>
            <a:r>
              <a:rPr lang="en-US" sz="1800" b="0" kern="1200">
                <a:solidFill>
                  <a:srgbClr val="FFFFFF"/>
                </a:solidFill>
                <a:latin typeface="+mj-lt"/>
                <a:ea typeface="+mj-ea"/>
                <a:cs typeface="+mj-cs"/>
              </a:rPr>
              <a:t>– Community Housing Program Manager</a:t>
            </a:r>
            <a:br>
              <a:rPr lang="en-US" sz="1800" b="0" kern="1200">
                <a:solidFill>
                  <a:srgbClr val="FFFFFF"/>
                </a:solidFill>
                <a:latin typeface="+mj-lt"/>
                <a:ea typeface="+mj-ea"/>
                <a:cs typeface="+mj-cs"/>
              </a:rPr>
            </a:br>
            <a:r>
              <a:rPr lang="en-US" sz="1800" b="0" kern="1200">
                <a:solidFill>
                  <a:srgbClr val="FFFFFF"/>
                </a:solidFill>
                <a:latin typeface="+mj-lt"/>
                <a:ea typeface="+mj-ea"/>
                <a:cs typeface="+mj-cs"/>
              </a:rPr>
              <a:t>(404) 852-2160 / datonya.lewis@dca.ga.gov</a:t>
            </a:r>
            <a:br>
              <a:rPr lang="en-US" sz="1800" b="0" kern="1200">
                <a:solidFill>
                  <a:srgbClr val="FFFFFF"/>
                </a:solidFill>
                <a:latin typeface="+mj-lt"/>
                <a:ea typeface="+mj-ea"/>
                <a:cs typeface="+mj-cs"/>
              </a:rPr>
            </a:br>
            <a:br>
              <a:rPr lang="en-US" sz="1800" b="0" kern="1200">
                <a:solidFill>
                  <a:srgbClr val="FFFFFF"/>
                </a:solidFill>
                <a:latin typeface="+mj-lt"/>
                <a:ea typeface="+mj-ea"/>
                <a:cs typeface="+mj-cs"/>
              </a:rPr>
            </a:br>
            <a:r>
              <a:rPr lang="en-US" sz="1800" kern="1200">
                <a:solidFill>
                  <a:srgbClr val="FFFFFF"/>
                </a:solidFill>
                <a:latin typeface="+mj-lt"/>
                <a:ea typeface="+mj-ea"/>
                <a:cs typeface="+mj-cs"/>
              </a:rPr>
              <a:t>Gloria K. Hough</a:t>
            </a:r>
            <a:r>
              <a:rPr lang="en-US" sz="1800" b="0" kern="1200">
                <a:solidFill>
                  <a:srgbClr val="FFFFFF"/>
                </a:solidFill>
                <a:latin typeface="+mj-lt"/>
                <a:ea typeface="+mj-ea"/>
                <a:cs typeface="+mj-cs"/>
              </a:rPr>
              <a:t>– Community Housing Grants Coordinator</a:t>
            </a:r>
            <a:br>
              <a:rPr lang="en-US" sz="1800" kern="1200">
                <a:solidFill>
                  <a:srgbClr val="FFFFFF"/>
                </a:solidFill>
                <a:latin typeface="+mj-lt"/>
                <a:ea typeface="+mj-ea"/>
                <a:cs typeface="+mj-cs"/>
              </a:rPr>
            </a:br>
            <a:r>
              <a:rPr lang="en-US" sz="1800" b="0" kern="1200">
                <a:solidFill>
                  <a:srgbClr val="FFFFFF"/>
                </a:solidFill>
                <a:latin typeface="+mj-lt"/>
                <a:ea typeface="+mj-ea"/>
                <a:cs typeface="+mj-cs"/>
              </a:rPr>
              <a:t>(404) 679-0626 / gloria.hough@dca.ga.gov</a:t>
            </a:r>
            <a:br>
              <a:rPr lang="en-US" sz="1800" b="0" kern="1200">
                <a:solidFill>
                  <a:srgbClr val="FFFFFF"/>
                </a:solidFill>
                <a:latin typeface="+mj-lt"/>
                <a:ea typeface="+mj-ea"/>
                <a:cs typeface="+mj-cs"/>
              </a:rPr>
            </a:br>
            <a:br>
              <a:rPr lang="en-US" sz="1800" b="0" kern="1200">
                <a:solidFill>
                  <a:srgbClr val="FFFFFF"/>
                </a:solidFill>
                <a:latin typeface="+mj-lt"/>
                <a:ea typeface="+mj-ea"/>
                <a:cs typeface="+mj-cs"/>
              </a:rPr>
            </a:br>
            <a:r>
              <a:rPr lang="en-US" sz="1800" kern="1200">
                <a:solidFill>
                  <a:srgbClr val="FFFFFF"/>
                </a:solidFill>
                <a:latin typeface="+mj-lt"/>
                <a:ea typeface="+mj-ea"/>
                <a:cs typeface="+mj-cs"/>
              </a:rPr>
              <a:t>Linda Ballard</a:t>
            </a:r>
            <a:r>
              <a:rPr lang="en-US" sz="1800" b="0" kern="1200">
                <a:solidFill>
                  <a:srgbClr val="FFFFFF"/>
                </a:solidFill>
                <a:latin typeface="+mj-lt"/>
                <a:ea typeface="+mj-ea"/>
                <a:cs typeface="+mj-cs"/>
              </a:rPr>
              <a:t>– Single Family Housing Grants Coordinator</a:t>
            </a:r>
            <a:br>
              <a:rPr lang="en-US" sz="1800" kern="1200">
                <a:solidFill>
                  <a:srgbClr val="FFFFFF"/>
                </a:solidFill>
                <a:latin typeface="+mj-lt"/>
                <a:ea typeface="+mj-ea"/>
                <a:cs typeface="+mj-cs"/>
              </a:rPr>
            </a:br>
            <a:r>
              <a:rPr lang="en-US" sz="1800" b="0" kern="1200">
                <a:solidFill>
                  <a:srgbClr val="FFFFFF"/>
                </a:solidFill>
                <a:latin typeface="+mj-lt"/>
                <a:ea typeface="+mj-ea"/>
                <a:cs typeface="+mj-cs"/>
              </a:rPr>
              <a:t>(404) 982-3463 / linda.ballard@dca.ga.gov</a:t>
            </a:r>
            <a:br>
              <a:rPr lang="en-US" sz="1800" b="0" kern="1200">
                <a:solidFill>
                  <a:srgbClr val="FFFFFF"/>
                </a:solidFill>
                <a:latin typeface="+mj-lt"/>
                <a:ea typeface="+mj-ea"/>
                <a:cs typeface="+mj-cs"/>
              </a:rPr>
            </a:br>
            <a:br>
              <a:rPr lang="en-US" sz="1800" b="0" kern="1200">
                <a:solidFill>
                  <a:srgbClr val="FFFFFF"/>
                </a:solidFill>
                <a:latin typeface="+mj-lt"/>
                <a:ea typeface="+mj-ea"/>
                <a:cs typeface="+mj-cs"/>
              </a:rPr>
            </a:br>
            <a:r>
              <a:rPr lang="en-US" sz="1800" kern="1200">
                <a:solidFill>
                  <a:srgbClr val="FFFFFF"/>
                </a:solidFill>
                <a:latin typeface="+mj-lt"/>
                <a:ea typeface="+mj-ea"/>
                <a:cs typeface="+mj-cs"/>
              </a:rPr>
              <a:t>Tracy Ponder</a:t>
            </a:r>
            <a:r>
              <a:rPr lang="en-US" sz="1800" b="0" kern="1200">
                <a:solidFill>
                  <a:srgbClr val="FFFFFF"/>
                </a:solidFill>
                <a:latin typeface="+mj-lt"/>
                <a:ea typeface="+mj-ea"/>
                <a:cs typeface="+mj-cs"/>
              </a:rPr>
              <a:t>– Community Housing Grants Specialist</a:t>
            </a:r>
            <a:br>
              <a:rPr lang="en-US" sz="1800" kern="1200">
                <a:solidFill>
                  <a:srgbClr val="FFFFFF"/>
                </a:solidFill>
                <a:latin typeface="+mj-lt"/>
                <a:ea typeface="+mj-ea"/>
                <a:cs typeface="+mj-cs"/>
              </a:rPr>
            </a:br>
            <a:r>
              <a:rPr lang="en-US" sz="1800" b="0" kern="1200">
                <a:solidFill>
                  <a:srgbClr val="FFFFFF"/>
                </a:solidFill>
                <a:latin typeface="+mj-lt"/>
                <a:ea typeface="+mj-ea"/>
                <a:cs typeface="+mj-cs"/>
              </a:rPr>
              <a:t>(470) 653-3446 / tracy.ponder-farley@dca.ga.gov</a:t>
            </a:r>
            <a:br>
              <a:rPr lang="en-US" sz="1800" b="0" kern="1200">
                <a:solidFill>
                  <a:srgbClr val="FFFFFF"/>
                </a:solidFill>
                <a:latin typeface="+mj-lt"/>
                <a:ea typeface="+mj-ea"/>
                <a:cs typeface="+mj-cs"/>
              </a:rPr>
            </a:br>
            <a:br>
              <a:rPr lang="en-US" sz="1800" b="0" kern="1200">
                <a:solidFill>
                  <a:srgbClr val="FFFFFF"/>
                </a:solidFill>
                <a:latin typeface="+mj-lt"/>
                <a:ea typeface="+mj-ea"/>
                <a:cs typeface="+mj-cs"/>
              </a:rPr>
            </a:br>
            <a:r>
              <a:rPr lang="en-US" sz="1800" kern="1200">
                <a:solidFill>
                  <a:srgbClr val="FFFFFF"/>
                </a:solidFill>
                <a:latin typeface="+mj-lt"/>
                <a:ea typeface="+mj-ea"/>
                <a:cs typeface="+mj-cs"/>
              </a:rPr>
              <a:t>Christopher Hurley</a:t>
            </a:r>
            <a:r>
              <a:rPr lang="en-US" sz="1800" b="0" kern="1200">
                <a:solidFill>
                  <a:srgbClr val="FFFFFF"/>
                </a:solidFill>
                <a:latin typeface="+mj-lt"/>
                <a:ea typeface="+mj-ea"/>
                <a:cs typeface="+mj-cs"/>
              </a:rPr>
              <a:t>– Community Housing Outreach Coordinator</a:t>
            </a:r>
            <a:br>
              <a:rPr lang="en-US" sz="1800" kern="1200">
                <a:solidFill>
                  <a:srgbClr val="FFFFFF"/>
                </a:solidFill>
                <a:latin typeface="+mj-lt"/>
                <a:ea typeface="+mj-ea"/>
                <a:cs typeface="+mj-cs"/>
              </a:rPr>
            </a:br>
            <a:r>
              <a:rPr lang="en-US" sz="1800" b="0" kern="1200">
                <a:solidFill>
                  <a:srgbClr val="FFFFFF"/>
                </a:solidFill>
                <a:latin typeface="+mj-lt"/>
                <a:ea typeface="+mj-ea"/>
                <a:cs typeface="+mj-cs"/>
              </a:rPr>
              <a:t>(470) 773-8892 / chris.weed-hurley@dca.ga.gov</a:t>
            </a:r>
          </a:p>
        </p:txBody>
      </p:sp>
      <p:pic>
        <p:nvPicPr>
          <p:cNvPr id="21" name="Picture 20" descr="Logo, company name&#10;&#10;Description automatically generated">
            <a:extLst>
              <a:ext uri="{FF2B5EF4-FFF2-40B4-BE49-F238E27FC236}">
                <a16:creationId xmlns:a16="http://schemas.microsoft.com/office/drawing/2014/main" id="{067E913A-E13D-1239-F688-0D6DC84CDF95}"/>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074994" y="1615531"/>
            <a:ext cx="4646225" cy="3043280"/>
          </a:xfrm>
          <a:prstGeom prst="rect">
            <a:avLst/>
          </a:prstGeom>
        </p:spPr>
      </p:pic>
      <p:grpSp>
        <p:nvGrpSpPr>
          <p:cNvPr id="30" name="Group 29">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06625" y="814999"/>
            <a:ext cx="349093" cy="581435"/>
            <a:chOff x="10942198" y="814999"/>
            <a:chExt cx="465458" cy="581435"/>
          </a:xfrm>
          <a:solidFill>
            <a:srgbClr val="FFFFFF"/>
          </a:solidFill>
        </p:grpSpPr>
        <p:sp>
          <p:nvSpPr>
            <p:cNvPr id="31"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32"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33"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35" name="Straight Connector 3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991" y="6274341"/>
            <a:ext cx="851535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311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93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0B19C4F-CD59-0D04-BD69-86388CA08C16}"/>
              </a:ext>
            </a:extLst>
          </p:cNvPr>
          <p:cNvSpPr>
            <a:spLocks noGrp="1"/>
          </p:cNvSpPr>
          <p:nvPr>
            <p:ph type="title"/>
          </p:nvPr>
        </p:nvSpPr>
        <p:spPr>
          <a:xfrm>
            <a:off x="628650" y="365125"/>
            <a:ext cx="4045020" cy="1325563"/>
          </a:xfrm>
        </p:spPr>
        <p:txBody>
          <a:bodyPr vert="horz" lIns="91440" tIns="45720" rIns="91440" bIns="45720" rtlCol="0" anchor="ctr">
            <a:normAutofit/>
          </a:bodyPr>
          <a:lstStyle/>
          <a:p>
            <a:r>
              <a:rPr lang="en-US" kern="1200">
                <a:solidFill>
                  <a:schemeClr val="tx1"/>
                </a:solidFill>
                <a:latin typeface="+mj-lt"/>
                <a:ea typeface="+mj-ea"/>
                <a:cs typeface="+mj-cs"/>
              </a:rPr>
              <a:t>What is HOME?</a:t>
            </a:r>
          </a:p>
        </p:txBody>
      </p:sp>
      <p:sp>
        <p:nvSpPr>
          <p:cNvPr id="51" name="Freeform: Shape 5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1">
            <a:extLst>
              <a:ext uri="{FF2B5EF4-FFF2-40B4-BE49-F238E27FC236}">
                <a16:creationId xmlns:a16="http://schemas.microsoft.com/office/drawing/2014/main" id="{89BC176E-AC2C-AB90-5A1C-C79740F22F4E}"/>
              </a:ext>
            </a:extLst>
          </p:cNvPr>
          <p:cNvSpPr>
            <a:spLocks noGrp="1"/>
          </p:cNvSpPr>
          <p:nvPr>
            <p:ph type="body" idx="1"/>
          </p:nvPr>
        </p:nvSpPr>
        <p:spPr>
          <a:xfrm>
            <a:off x="0" y="1825625"/>
            <a:ext cx="5106138" cy="4667250"/>
          </a:xfrm>
        </p:spPr>
        <p:txBody>
          <a:bodyPr vert="horz" lIns="91440" tIns="45720" rIns="91440" bIns="45720" rtlCol="0">
            <a:normAutofit/>
          </a:bodyPr>
          <a:lstStyle/>
          <a:p>
            <a:pPr marL="457200"/>
            <a:r>
              <a:rPr lang="en-US" sz="2000"/>
              <a:t>HOME Investment Partnership Program</a:t>
            </a:r>
          </a:p>
          <a:p>
            <a:pPr indent="-228600">
              <a:buFont typeface="Arial" panose="020B0604020202020204" pitchFamily="34" charset="0"/>
              <a:buChar char="•"/>
            </a:pPr>
            <a:endParaRPr lang="en-US" sz="2000"/>
          </a:p>
          <a:p>
            <a:pPr marL="974725" lvl="1" indent="-228600">
              <a:buFont typeface="Arial" panose="020B0604020202020204" pitchFamily="34" charset="0"/>
              <a:buChar char="•"/>
            </a:pPr>
            <a:r>
              <a:rPr lang="en-US" sz="2000">
                <a:solidFill>
                  <a:schemeClr val="tx1"/>
                </a:solidFill>
              </a:rPr>
              <a:t>Formula grant allocated to states and local governments</a:t>
            </a:r>
          </a:p>
          <a:p>
            <a:pPr marL="974725" lvl="1" indent="-228600">
              <a:buFont typeface="Arial" panose="020B0604020202020204" pitchFamily="34" charset="0"/>
              <a:buChar char="•"/>
            </a:pPr>
            <a:r>
              <a:rPr lang="en-US" sz="2000">
                <a:solidFill>
                  <a:schemeClr val="tx1"/>
                </a:solidFill>
              </a:rPr>
              <a:t>Usually includes partnerships with nonprofits</a:t>
            </a:r>
          </a:p>
          <a:p>
            <a:pPr marL="974725" lvl="1" indent="-228600">
              <a:buFont typeface="Arial" panose="020B0604020202020204" pitchFamily="34" charset="0"/>
              <a:buChar char="•"/>
            </a:pPr>
            <a:r>
              <a:rPr lang="en-US" sz="2000">
                <a:solidFill>
                  <a:schemeClr val="tx1"/>
                </a:solidFill>
              </a:rPr>
              <a:t>Largest federal block grant designed to provide decent, safe, sanitary, and affordable housing for very low to low-income households</a:t>
            </a:r>
          </a:p>
          <a:p>
            <a:pPr marL="1198563" lvl="2" indent="-228600">
              <a:buFont typeface="Arial" panose="020B0604020202020204" pitchFamily="34" charset="0"/>
              <a:buChar char="•"/>
            </a:pPr>
            <a:r>
              <a:rPr lang="en-US" sz="2000">
                <a:solidFill>
                  <a:schemeClr val="tx1"/>
                </a:solidFill>
              </a:rPr>
              <a:t>Household income cannot exceed 80% of the Area Median Income(AMI) limit</a:t>
            </a:r>
          </a:p>
          <a:p>
            <a:pPr indent="-228600">
              <a:buFont typeface="Arial" panose="020B0604020202020204" pitchFamily="34" charset="0"/>
              <a:buChar char="•"/>
            </a:pPr>
            <a:endParaRPr lang="en-US"/>
          </a:p>
        </p:txBody>
      </p:sp>
      <p:sp>
        <p:nvSpPr>
          <p:cNvPr id="53" name="Oval 5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Suburban scene">
            <a:extLst>
              <a:ext uri="{FF2B5EF4-FFF2-40B4-BE49-F238E27FC236}">
                <a16:creationId xmlns:a16="http://schemas.microsoft.com/office/drawing/2014/main" id="{2191E33A-8CE9-ECE5-9DFE-A4E305B2A7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5388" y="1689117"/>
            <a:ext cx="2835788" cy="283578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5" name="Freeform: Shape 5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7" name="Straight Connector 5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776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CC94A3-B67C-4B10-312D-BBF79FA98B95}"/>
              </a:ext>
            </a:extLst>
          </p:cNvPr>
          <p:cNvSpPr txBox="1"/>
          <p:nvPr/>
        </p:nvSpPr>
        <p:spPr>
          <a:xfrm>
            <a:off x="406399" y="385128"/>
            <a:ext cx="7879395" cy="830997"/>
          </a:xfrm>
          <a:prstGeom prst="rect">
            <a:avLst/>
          </a:prstGeom>
          <a:noFill/>
        </p:spPr>
        <p:txBody>
          <a:bodyPr wrap="square">
            <a:spAutoFit/>
          </a:bodyPr>
          <a:lstStyle/>
          <a:p>
            <a:r>
              <a:rPr kumimoji="0" lang="en-US" sz="2400" b="0" i="0" u="none" strike="noStrike" kern="1200" cap="none" spc="0" normalizeH="0" baseline="0" noProof="0">
                <a:ln>
                  <a:noFill/>
                </a:ln>
                <a:effectLst/>
                <a:uLnTx/>
                <a:uFillTx/>
                <a:latin typeface="Arial Black" panose="020B0A04020102020204"/>
                <a:ea typeface="Lato Light" charset="0"/>
                <a:cs typeface="Lato Light" charset="0"/>
              </a:rPr>
              <a:t>How Does CHIP Meet the Affordable Housing Needs of Georgians?</a:t>
            </a:r>
            <a:endParaRPr lang="en-US" sz="2400"/>
          </a:p>
        </p:txBody>
      </p:sp>
      <p:grpSp>
        <p:nvGrpSpPr>
          <p:cNvPr id="8" name="Group 7">
            <a:extLst>
              <a:ext uri="{FF2B5EF4-FFF2-40B4-BE49-F238E27FC236}">
                <a16:creationId xmlns:a16="http://schemas.microsoft.com/office/drawing/2014/main" id="{3EA55580-765A-5E88-F369-31F61F447FCE}"/>
              </a:ext>
            </a:extLst>
          </p:cNvPr>
          <p:cNvGrpSpPr/>
          <p:nvPr/>
        </p:nvGrpSpPr>
        <p:grpSpPr>
          <a:xfrm>
            <a:off x="1173296" y="1585457"/>
            <a:ext cx="7207794" cy="1351235"/>
            <a:chOff x="0" y="229564"/>
            <a:chExt cx="12524018" cy="3391948"/>
          </a:xfrm>
          <a:solidFill>
            <a:schemeClr val="accent5">
              <a:lumMod val="75000"/>
            </a:schemeClr>
          </a:solidFill>
        </p:grpSpPr>
        <p:sp>
          <p:nvSpPr>
            <p:cNvPr id="9" name="Rectangle: Rounded Corners 8">
              <a:extLst>
                <a:ext uri="{FF2B5EF4-FFF2-40B4-BE49-F238E27FC236}">
                  <a16:creationId xmlns:a16="http://schemas.microsoft.com/office/drawing/2014/main" id="{AECEC309-921B-1411-BC4D-D253FF11C07A}"/>
                </a:ext>
              </a:extLst>
            </p:cNvPr>
            <p:cNvSpPr/>
            <p:nvPr/>
          </p:nvSpPr>
          <p:spPr>
            <a:xfrm>
              <a:off x="0" y="229564"/>
              <a:ext cx="12524018" cy="3391948"/>
            </a:xfrm>
            <a:prstGeom prst="roundRect">
              <a:avLst/>
            </a:prstGeom>
            <a:grpFill/>
            <a:ln w="12700" cap="flat" cmpd="sng" algn="ctr">
              <a:solidFill>
                <a:srgbClr val="FFFFFF">
                  <a:hueOff val="0"/>
                  <a:satOff val="0"/>
                  <a:lumOff val="0"/>
                  <a:alphaOff val="0"/>
                </a:srgbClr>
              </a:solidFill>
              <a:prstDash val="solid"/>
              <a:miter lim="800000"/>
            </a:ln>
            <a:effectLst/>
          </p:spPr>
          <p:txBody>
            <a:bodyPr/>
            <a:lstStyle/>
            <a:p>
              <a:endParaRPr lang="en-US"/>
            </a:p>
          </p:txBody>
        </p:sp>
        <p:sp>
          <p:nvSpPr>
            <p:cNvPr id="10" name="Rectangle: Rounded Corners 4">
              <a:extLst>
                <a:ext uri="{FF2B5EF4-FFF2-40B4-BE49-F238E27FC236}">
                  <a16:creationId xmlns:a16="http://schemas.microsoft.com/office/drawing/2014/main" id="{F1095DB7-A4AD-19A8-0940-FEFC41570D3B}"/>
                </a:ext>
              </a:extLst>
            </p:cNvPr>
            <p:cNvSpPr txBox="1"/>
            <p:nvPr/>
          </p:nvSpPr>
          <p:spPr>
            <a:xfrm>
              <a:off x="165581" y="395145"/>
              <a:ext cx="12192856" cy="3060786"/>
            </a:xfrm>
            <a:prstGeom prst="roundRect">
              <a:avLst/>
            </a:prstGeom>
            <a:grpFill/>
            <a:ln>
              <a:noFill/>
            </a:ln>
            <a:effectLst>
              <a:reflection blurRad="6350" stA="52000" endA="300" endPos="35000" dir="5400000" sy="-100000" algn="bl" rotWithShape="0"/>
            </a:effectLst>
          </p:spPr>
          <p:txBody>
            <a:bodyPr spcFirstLastPara="0" vert="horz" wrap="square" lIns="247650" tIns="247650" rIns="247650" bIns="247650"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a:ea typeface="+mn-ea"/>
                  <a:cs typeface="+mn-cs"/>
                </a:rPr>
                <a:t>New Construction of single-family homes</a:t>
              </a:r>
            </a:p>
          </p:txBody>
        </p:sp>
      </p:grpSp>
      <p:grpSp>
        <p:nvGrpSpPr>
          <p:cNvPr id="11" name="Group 10">
            <a:extLst>
              <a:ext uri="{FF2B5EF4-FFF2-40B4-BE49-F238E27FC236}">
                <a16:creationId xmlns:a16="http://schemas.microsoft.com/office/drawing/2014/main" id="{13A7B5FE-5E28-88A1-4DC4-BD035214183C}"/>
              </a:ext>
            </a:extLst>
          </p:cNvPr>
          <p:cNvGrpSpPr/>
          <p:nvPr/>
        </p:nvGrpSpPr>
        <p:grpSpPr>
          <a:xfrm>
            <a:off x="1173296" y="3002654"/>
            <a:ext cx="7207794" cy="1351235"/>
            <a:chOff x="0" y="3808713"/>
            <a:chExt cx="12524018" cy="3391948"/>
          </a:xfrm>
          <a:solidFill>
            <a:schemeClr val="accent5">
              <a:lumMod val="50000"/>
            </a:schemeClr>
          </a:solidFill>
          <a:effectLst>
            <a:reflection blurRad="6350" stA="52000" endA="300" endPos="35000" dir="5400000" sy="-100000" algn="bl" rotWithShape="0"/>
          </a:effectLst>
        </p:grpSpPr>
        <p:sp>
          <p:nvSpPr>
            <p:cNvPr id="12" name="Rectangle: Rounded Corners 11">
              <a:extLst>
                <a:ext uri="{FF2B5EF4-FFF2-40B4-BE49-F238E27FC236}">
                  <a16:creationId xmlns:a16="http://schemas.microsoft.com/office/drawing/2014/main" id="{834C2F33-AC14-9803-4E1F-EAE28DEC060B}"/>
                </a:ext>
              </a:extLst>
            </p:cNvPr>
            <p:cNvSpPr/>
            <p:nvPr/>
          </p:nvSpPr>
          <p:spPr>
            <a:xfrm>
              <a:off x="0" y="3808713"/>
              <a:ext cx="12524018" cy="3391948"/>
            </a:xfrm>
            <a:prstGeom prst="roundRect">
              <a:avLst/>
            </a:prstGeom>
            <a:grpFill/>
            <a:ln w="12700" cap="flat" cmpd="sng" algn="ctr">
              <a:solidFill>
                <a:srgbClr val="FFFFFF">
                  <a:hueOff val="0"/>
                  <a:satOff val="0"/>
                  <a:lumOff val="0"/>
                  <a:alphaOff val="0"/>
                </a:srgbClr>
              </a:solidFill>
              <a:prstDash val="solid"/>
              <a:miter lim="800000"/>
            </a:ln>
            <a:effectLst/>
          </p:spPr>
          <p:txBody>
            <a:bodyPr/>
            <a:lstStyle/>
            <a:p>
              <a:endParaRPr lang="en-US"/>
            </a:p>
          </p:txBody>
        </p:sp>
        <p:sp>
          <p:nvSpPr>
            <p:cNvPr id="13" name="Rectangle: Rounded Corners 4">
              <a:extLst>
                <a:ext uri="{FF2B5EF4-FFF2-40B4-BE49-F238E27FC236}">
                  <a16:creationId xmlns:a16="http://schemas.microsoft.com/office/drawing/2014/main" id="{8EF6FC4B-8D8E-E47E-88CB-5641E5E5ABEE}"/>
                </a:ext>
              </a:extLst>
            </p:cNvPr>
            <p:cNvSpPr txBox="1"/>
            <p:nvPr/>
          </p:nvSpPr>
          <p:spPr>
            <a:xfrm>
              <a:off x="165581" y="3974294"/>
              <a:ext cx="12192856" cy="3060786"/>
            </a:xfrm>
            <a:prstGeom prst="roundRect">
              <a:avLst/>
            </a:prstGeom>
            <a:grpFill/>
            <a:ln>
              <a:noFill/>
            </a:ln>
            <a:effectLst/>
          </p:spPr>
          <p:txBody>
            <a:bodyPr spcFirstLastPara="0" vert="horz" wrap="square" lIns="247650" tIns="247650" rIns="247650" bIns="247650"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a:ea typeface="+mn-ea"/>
                  <a:cs typeface="+mn-cs"/>
                </a:rPr>
                <a:t>Owner-Occupied housing </a:t>
              </a:r>
              <a:r>
                <a:rPr lang="en-US" sz="2800">
                  <a:solidFill>
                    <a:srgbClr val="FFFFFF"/>
                  </a:solidFill>
                  <a:latin typeface="Arial" panose="020B0604020202020204"/>
                </a:rPr>
                <a:t>r</a:t>
              </a:r>
              <a:r>
                <a:rPr kumimoji="0" lang="en-US" sz="2800" b="0" i="0" u="none" strike="noStrike" kern="1200" cap="none" spc="0" normalizeH="0" baseline="0" noProof="0" err="1">
                  <a:ln>
                    <a:noFill/>
                  </a:ln>
                  <a:solidFill>
                    <a:srgbClr val="FFFFFF"/>
                  </a:solidFill>
                  <a:effectLst/>
                  <a:uLnTx/>
                  <a:uFillTx/>
                  <a:latin typeface="Arial" panose="020B0604020202020204"/>
                  <a:ea typeface="+mn-ea"/>
                  <a:cs typeface="+mn-cs"/>
                </a:rPr>
                <a:t>ehabilitation</a:t>
              </a:r>
              <a:endParaRPr kumimoji="0" lang="en-US" sz="2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4" name="Rectangle: Rounded Corners 4">
            <a:extLst>
              <a:ext uri="{FF2B5EF4-FFF2-40B4-BE49-F238E27FC236}">
                <a16:creationId xmlns:a16="http://schemas.microsoft.com/office/drawing/2014/main" id="{44EECD43-48D7-CA93-C541-BD3D02976BA5}"/>
              </a:ext>
            </a:extLst>
          </p:cNvPr>
          <p:cNvSpPr txBox="1"/>
          <p:nvPr/>
        </p:nvSpPr>
        <p:spPr>
          <a:xfrm>
            <a:off x="1173296" y="4419851"/>
            <a:ext cx="7207794" cy="1368432"/>
          </a:xfrm>
          <a:prstGeom prst="roundRect">
            <a:avLst/>
          </a:prstGeom>
          <a:solidFill>
            <a:schemeClr val="accent6">
              <a:lumMod val="75000"/>
            </a:schemeClr>
          </a:solidFill>
          <a:ln>
            <a:noFill/>
          </a:ln>
          <a:effectLst/>
        </p:spPr>
        <p:txBody>
          <a:bodyPr spcFirstLastPara="0" vert="horz" wrap="square" lIns="247650" tIns="247650" rIns="247650" bIns="247650"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a:ea typeface="+mn-ea"/>
                <a:cs typeface="+mn-cs"/>
              </a:rPr>
              <a:t>Resource Center for residents across the state seeking housing assistance.</a:t>
            </a:r>
          </a:p>
        </p:txBody>
      </p:sp>
    </p:spTree>
    <p:extLst>
      <p:ext uri="{BB962C8B-B14F-4D97-AF65-F5344CB8AC3E}">
        <p14:creationId xmlns:p14="http://schemas.microsoft.com/office/powerpoint/2010/main" val="145685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4A3D5AD-786A-DC5F-10F1-BCF3F30780D5}"/>
              </a:ext>
            </a:extLst>
          </p:cNvPr>
          <p:cNvSpPr>
            <a:spLocks noGrp="1"/>
          </p:cNvSpPr>
          <p:nvPr>
            <p:ph type="title"/>
          </p:nvPr>
        </p:nvSpPr>
        <p:spPr>
          <a:xfrm>
            <a:off x="473202" y="4562856"/>
            <a:ext cx="2564892" cy="1600200"/>
          </a:xfrm>
        </p:spPr>
        <p:txBody>
          <a:bodyPr vert="horz" lIns="91440" tIns="45720" rIns="91440" bIns="45720" rtlCol="0" anchor="ctr">
            <a:normAutofit/>
          </a:bodyPr>
          <a:lstStyle/>
          <a:p>
            <a:r>
              <a:rPr lang="en-US" sz="2600" kern="1200">
                <a:solidFill>
                  <a:schemeClr val="tx1"/>
                </a:solidFill>
                <a:latin typeface="+mj-lt"/>
                <a:ea typeface="+mj-ea"/>
                <a:cs typeface="+mj-cs"/>
              </a:rPr>
              <a:t>Covington Housing Authority- New Construction</a:t>
            </a:r>
          </a:p>
        </p:txBody>
      </p:sp>
      <p:pic>
        <p:nvPicPr>
          <p:cNvPr id="6" name="Content Placeholder 5">
            <a:extLst>
              <a:ext uri="{FF2B5EF4-FFF2-40B4-BE49-F238E27FC236}">
                <a16:creationId xmlns:a16="http://schemas.microsoft.com/office/drawing/2014/main" id="{E7D0051A-A47F-9E37-591A-05738963464D}"/>
              </a:ext>
            </a:extLst>
          </p:cNvPr>
          <p:cNvPicPr>
            <a:picLocks noChangeAspect="1"/>
          </p:cNvPicPr>
          <p:nvPr/>
        </p:nvPicPr>
        <p:blipFill rotWithShape="1">
          <a:blip r:embed="rId2"/>
          <a:srcRect t="1310"/>
          <a:stretch/>
        </p:blipFill>
        <p:spPr>
          <a:xfrm>
            <a:off x="4325113" y="366585"/>
            <a:ext cx="4571997" cy="62536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7" name="Content Placeholder 6">
            <a:extLst>
              <a:ext uri="{FF2B5EF4-FFF2-40B4-BE49-F238E27FC236}">
                <a16:creationId xmlns:a16="http://schemas.microsoft.com/office/drawing/2014/main" id="{FD3C3253-D39D-ED00-3316-3441662265C7}"/>
              </a:ext>
            </a:extLst>
          </p:cNvPr>
          <p:cNvPicPr>
            <a:picLocks noGrp="1" noChangeAspect="1"/>
          </p:cNvPicPr>
          <p:nvPr>
            <p:ph sz="quarter" idx="18"/>
          </p:nvPr>
        </p:nvPicPr>
        <p:blipFill rotWithShape="1">
          <a:blip r:embed="rId3">
            <a:extLst>
              <a:ext uri="{28A0092B-C50C-407E-A947-70E740481C1C}">
                <a14:useLocalDpi xmlns:a14="http://schemas.microsoft.com/office/drawing/2010/main" val="0"/>
              </a:ext>
            </a:extLst>
          </a:blip>
          <a:srcRect l="10985" r="3619" b="-2"/>
          <a:stretch/>
        </p:blipFill>
        <p:spPr>
          <a:xfrm>
            <a:off x="96011" y="237744"/>
            <a:ext cx="4229102" cy="3949918"/>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24"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97455" y="5406824"/>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54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4A029EC-0234-0FD8-1B81-4C778651EB4F}"/>
              </a:ext>
            </a:extLst>
          </p:cNvPr>
          <p:cNvSpPr>
            <a:spLocks noGrp="1"/>
          </p:cNvSpPr>
          <p:nvPr>
            <p:ph type="title"/>
          </p:nvPr>
        </p:nvSpPr>
        <p:spPr>
          <a:xfrm>
            <a:off x="480060" y="4419600"/>
            <a:ext cx="8181594" cy="1203960"/>
          </a:xfrm>
        </p:spPr>
        <p:txBody>
          <a:bodyPr vert="horz" lIns="91440" tIns="45720" rIns="91440" bIns="45720" rtlCol="0" anchor="ctr">
            <a:normAutofit/>
          </a:bodyPr>
          <a:lstStyle/>
          <a:p>
            <a:pPr algn="ctr"/>
            <a:r>
              <a:rPr lang="en-US" sz="5700" kern="1200">
                <a:solidFill>
                  <a:schemeClr val="tx1"/>
                </a:solidFill>
                <a:latin typeface="+mj-lt"/>
                <a:ea typeface="+mj-ea"/>
                <a:cs typeface="+mj-cs"/>
              </a:rPr>
              <a:t>City of Moultrie</a:t>
            </a:r>
          </a:p>
        </p:txBody>
      </p:sp>
      <p:pic>
        <p:nvPicPr>
          <p:cNvPr id="7" name="Picture 6">
            <a:extLst>
              <a:ext uri="{FF2B5EF4-FFF2-40B4-BE49-F238E27FC236}">
                <a16:creationId xmlns:a16="http://schemas.microsoft.com/office/drawing/2014/main" id="{4F8FF32E-3DE3-6176-A73A-3CB2CB20471E}"/>
              </a:ext>
            </a:extLst>
          </p:cNvPr>
          <p:cNvPicPr>
            <a:picLocks noChangeAspect="1"/>
          </p:cNvPicPr>
          <p:nvPr/>
        </p:nvPicPr>
        <p:blipFill>
          <a:blip r:embed="rId2"/>
          <a:srcRect l="18658" r="4501" b="-1"/>
          <a:stretch/>
        </p:blipFill>
        <p:spPr>
          <a:xfrm>
            <a:off x="4494284" y="224804"/>
            <a:ext cx="4571996"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6" name="Content Placeholder 5">
            <a:extLst>
              <a:ext uri="{FF2B5EF4-FFF2-40B4-BE49-F238E27FC236}">
                <a16:creationId xmlns:a16="http://schemas.microsoft.com/office/drawing/2014/main" id="{8432276B-CDD5-6BA5-90B8-FB57EAB87EE3}"/>
              </a:ext>
            </a:extLst>
          </p:cNvPr>
          <p:cNvPicPr>
            <a:picLocks noGrp="1" noChangeAspect="1"/>
          </p:cNvPicPr>
          <p:nvPr>
            <p:ph sz="quarter" idx="17"/>
          </p:nvPr>
        </p:nvPicPr>
        <p:blipFill>
          <a:blip r:embed="rId3"/>
          <a:srcRect l="17152" r="7282" b="-2"/>
          <a:stretch/>
        </p:blipFill>
        <p:spPr>
          <a:xfrm>
            <a:off x="77720" y="217971"/>
            <a:ext cx="4629146"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14"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5598439"/>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36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8">
            <a:extLst>
              <a:ext uri="{FF2B5EF4-FFF2-40B4-BE49-F238E27FC236}">
                <a16:creationId xmlns:a16="http://schemas.microsoft.com/office/drawing/2014/main" id="{FB814274-FFD8-20DA-1F98-A6D5DDCD739F}"/>
              </a:ext>
            </a:extLst>
          </p:cNvPr>
          <p:cNvSpPr txBox="1">
            <a:spLocks noGrp="1"/>
          </p:cNvSpPr>
          <p:nvPr>
            <p:ph type="title"/>
          </p:nvPr>
        </p:nvSpPr>
        <p:spPr>
          <a:xfrm>
            <a:off x="628650" y="365125"/>
            <a:ext cx="4045020" cy="132556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800" b="1" kern="1200">
                <a:solidFill>
                  <a:schemeClr val="bg1"/>
                </a:solidFill>
                <a:latin typeface="+mj-lt"/>
                <a:ea typeface="+mj-ea"/>
                <a:cs typeface="+mj-cs"/>
              </a:defRPr>
            </a:lvl1pPr>
          </a:lstStyle>
          <a:p>
            <a:pPr defTabSz="914400"/>
            <a:r>
              <a:rPr lang="en-US" sz="3400" kern="1200">
                <a:solidFill>
                  <a:schemeClr val="tx1"/>
                </a:solidFill>
                <a:latin typeface="+mj-lt"/>
                <a:ea typeface="+mj-ea"/>
                <a:cs typeface="+mj-cs"/>
              </a:rPr>
              <a:t>CHIP Accomplishments</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3">
            <a:extLst>
              <a:ext uri="{FF2B5EF4-FFF2-40B4-BE49-F238E27FC236}">
                <a16:creationId xmlns:a16="http://schemas.microsoft.com/office/drawing/2014/main" id="{12ADF40E-FAD2-4BC7-AF51-33356455857C}"/>
              </a:ext>
            </a:extLst>
          </p:cNvPr>
          <p:cNvSpPr txBox="1">
            <a:spLocks noGrp="1"/>
          </p:cNvSpPr>
          <p:nvPr>
            <p:ph idx="1"/>
          </p:nvPr>
        </p:nvSpPr>
        <p:spPr>
          <a:xfrm>
            <a:off x="628650" y="1825625"/>
            <a:ext cx="4319538"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a:p>
          <a:p>
            <a:pPr marL="0" indent="0">
              <a:buNone/>
            </a:pPr>
            <a:r>
              <a:rPr lang="en-US" sz="3600">
                <a:solidFill>
                  <a:schemeClr val="accent1">
                    <a:lumMod val="75000"/>
                  </a:schemeClr>
                </a:solidFill>
              </a:rPr>
              <a:t>900+</a:t>
            </a:r>
          </a:p>
          <a:p>
            <a:pPr marL="0" indent="0">
              <a:buNone/>
            </a:pPr>
            <a:r>
              <a:rPr lang="en-US"/>
              <a:t>Households projected to be assisted between 2016-present; 4-7 HH are assisted per award</a:t>
            </a:r>
          </a:p>
          <a:p>
            <a:pPr marL="0"/>
            <a:endParaRPr lang="en-US"/>
          </a:p>
          <a:p>
            <a:pPr marL="0" indent="0">
              <a:buNone/>
            </a:pPr>
            <a:r>
              <a:rPr lang="en-US" sz="3600">
                <a:solidFill>
                  <a:schemeClr val="accent1">
                    <a:lumMod val="75000"/>
                  </a:schemeClr>
                </a:solidFill>
              </a:rPr>
              <a:t>$74M</a:t>
            </a:r>
          </a:p>
          <a:p>
            <a:pPr marL="0" indent="0">
              <a:buNone/>
            </a:pPr>
            <a:r>
              <a:rPr lang="en-US"/>
              <a:t>Awarded since 2014</a:t>
            </a:r>
          </a:p>
          <a:p>
            <a:pPr marL="0"/>
            <a:endParaRPr lang="en-US"/>
          </a:p>
          <a:p>
            <a:pPr marL="0" indent="0">
              <a:buNone/>
            </a:pPr>
            <a:r>
              <a:rPr lang="en-US" sz="3600">
                <a:solidFill>
                  <a:schemeClr val="accent1">
                    <a:lumMod val="75000"/>
                  </a:schemeClr>
                </a:solidFill>
              </a:rPr>
              <a:t>174</a:t>
            </a:r>
          </a:p>
          <a:p>
            <a:pPr marL="0" indent="0">
              <a:buNone/>
            </a:pPr>
            <a:r>
              <a:rPr lang="en-US"/>
              <a:t>Local governments. Public housing authorities and nonprofits awarded since 2014</a:t>
            </a:r>
          </a:p>
          <a:p>
            <a:pPr marL="0"/>
            <a:endParaRPr lang="en-US"/>
          </a:p>
          <a:p>
            <a:pPr marL="0"/>
            <a:endParaRPr lang="en-US"/>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House">
            <a:extLst>
              <a:ext uri="{FF2B5EF4-FFF2-40B4-BE49-F238E27FC236}">
                <a16:creationId xmlns:a16="http://schemas.microsoft.com/office/drawing/2014/main" id="{C605BCD2-2839-5B05-6F7E-64470DB227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5388" y="1689117"/>
            <a:ext cx="2835788" cy="283578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69430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9A830E9-B3A5-F52A-46A3-E8C7860E1CF4}"/>
              </a:ext>
            </a:extLst>
          </p:cNvPr>
          <p:cNvPicPr>
            <a:picLocks noChangeAspect="1"/>
          </p:cNvPicPr>
          <p:nvPr/>
        </p:nvPicPr>
        <p:blipFill>
          <a:blip r:embed="rId3"/>
          <a:srcRect l="36444" r="19045" b="-2"/>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11" name="TextBox 10">
            <a:extLst>
              <a:ext uri="{FF2B5EF4-FFF2-40B4-BE49-F238E27FC236}">
                <a16:creationId xmlns:a16="http://schemas.microsoft.com/office/drawing/2014/main" id="{598F7D73-9896-2976-39D2-717AE6F487CF}"/>
              </a:ext>
            </a:extLst>
          </p:cNvPr>
          <p:cNvSpPr txBox="1"/>
          <p:nvPr/>
        </p:nvSpPr>
        <p:spPr>
          <a:xfrm>
            <a:off x="603252" y="0"/>
            <a:ext cx="3968748" cy="162877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500">
                <a:solidFill>
                  <a:schemeClr val="bg1"/>
                </a:solidFill>
                <a:latin typeface="+mj-lt"/>
                <a:ea typeface="+mj-ea"/>
                <a:cs typeface="+mj-cs"/>
              </a:rPr>
              <a:t>CHIP Application </a:t>
            </a:r>
          </a:p>
        </p:txBody>
      </p:sp>
      <p:graphicFrame>
        <p:nvGraphicFramePr>
          <p:cNvPr id="12" name="Text Placeholder 2">
            <a:extLst>
              <a:ext uri="{FF2B5EF4-FFF2-40B4-BE49-F238E27FC236}">
                <a16:creationId xmlns:a16="http://schemas.microsoft.com/office/drawing/2014/main" id="{27D77E29-BBD4-DF16-538A-99A7B4993B55}"/>
              </a:ext>
            </a:extLst>
          </p:cNvPr>
          <p:cNvGraphicFramePr/>
          <p:nvPr>
            <p:extLst>
              <p:ext uri="{D42A27DB-BD31-4B8C-83A1-F6EECF244321}">
                <p14:modId xmlns:p14="http://schemas.microsoft.com/office/powerpoint/2010/main" val="1183349499"/>
              </p:ext>
            </p:extLst>
          </p:nvPr>
        </p:nvGraphicFramePr>
        <p:xfrm>
          <a:off x="4804673" y="1174000"/>
          <a:ext cx="3968747" cy="4752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6097889"/>
      </p:ext>
    </p:extLst>
  </p:cSld>
  <p:clrMapOvr>
    <a:masterClrMapping/>
  </p:clrMapOvr>
</p:sld>
</file>

<file path=ppt/theme/theme1.xml><?xml version="1.0" encoding="utf-8"?>
<a:theme xmlns:a="http://schemas.openxmlformats.org/drawingml/2006/main" name="Custom Design">
  <a:themeElements>
    <a:clrScheme name="Custom 2">
      <a:dk1>
        <a:srgbClr val="000000"/>
      </a:dk1>
      <a:lt1>
        <a:srgbClr val="FFFFFF"/>
      </a:lt1>
      <a:dk2>
        <a:srgbClr val="000000"/>
      </a:dk2>
      <a:lt2>
        <a:srgbClr val="E4E8EE"/>
      </a:lt2>
      <a:accent1>
        <a:srgbClr val="8DC63F"/>
      </a:accent1>
      <a:accent2>
        <a:srgbClr val="D5E04E"/>
      </a:accent2>
      <a:accent3>
        <a:srgbClr val="C2DFEF"/>
      </a:accent3>
      <a:accent4>
        <a:srgbClr val="AE462D"/>
      </a:accent4>
      <a:accent5>
        <a:srgbClr val="E4E8EE"/>
      </a:accent5>
      <a:accent6>
        <a:srgbClr val="1B3A4D"/>
      </a:accent6>
      <a:hlink>
        <a:srgbClr val="AE462D"/>
      </a:hlink>
      <a:folHlink>
        <a:srgbClr val="1B3A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rgbClr val="000000"/>
      </a:dk1>
      <a:lt1>
        <a:srgbClr val="FFFFFF"/>
      </a:lt1>
      <a:dk2>
        <a:srgbClr val="000000"/>
      </a:dk2>
      <a:lt2>
        <a:srgbClr val="E4E8EE"/>
      </a:lt2>
      <a:accent1>
        <a:srgbClr val="8DC63F"/>
      </a:accent1>
      <a:accent2>
        <a:srgbClr val="D5E04E"/>
      </a:accent2>
      <a:accent3>
        <a:srgbClr val="C2DFEF"/>
      </a:accent3>
      <a:accent4>
        <a:srgbClr val="AE462D"/>
      </a:accent4>
      <a:accent5>
        <a:srgbClr val="E4E8EE"/>
      </a:accent5>
      <a:accent6>
        <a:srgbClr val="1B3A4D"/>
      </a:accent6>
      <a:hlink>
        <a:srgbClr val="AE462D"/>
      </a:hlink>
      <a:folHlink>
        <a:srgbClr val="1B3A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aeac48-cba0-4630-8516-530feeea33b3">
      <Terms xmlns="http://schemas.microsoft.com/office/infopath/2007/PartnerControls"/>
    </lcf76f155ced4ddcb4097134ff3c332f>
    <TaxCatchAll xmlns="431100d4-4470-42c1-96bc-46686c1829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072FE0E8154A41BBE7DDA723966D31" ma:contentTypeVersion="19" ma:contentTypeDescription="Create a new document." ma:contentTypeScope="" ma:versionID="7d567afd6bcfe6b8932dc1c76b9d3899">
  <xsd:schema xmlns:xsd="http://www.w3.org/2001/XMLSchema" xmlns:xs="http://www.w3.org/2001/XMLSchema" xmlns:p="http://schemas.microsoft.com/office/2006/metadata/properties" xmlns:ns2="431100d4-4470-42c1-96bc-46686c1829ae" xmlns:ns3="2caeac48-cba0-4630-8516-530feeea33b3" targetNamespace="http://schemas.microsoft.com/office/2006/metadata/properties" ma:root="true" ma:fieldsID="3b9dd5fc75932d537ac90636a790c607" ns2:_="" ns3:_="">
    <xsd:import namespace="431100d4-4470-42c1-96bc-46686c1829ae"/>
    <xsd:import namespace="2caeac48-cba0-4630-8516-530feeea33b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00d4-4470-42c1-96bc-46686c182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0" nillable="true" ma:displayName="Taxonomy Catch All Column" ma:hidden="true" ma:list="{9e4df687-44af-4f4f-83ce-cc549dc79046}" ma:internalName="TaxCatchAll" ma:showField="CatchAllData" ma:web="431100d4-4470-42c1-96bc-46686c1829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caeac48-cba0-4630-8516-530feeea33b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e84caa5-4932-4209-ae5a-cc2c42c6674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08C9B7-38CB-4A72-8B9F-90FE11AFB82B}">
  <ds:schemaRefs>
    <ds:schemaRef ds:uri="2caeac48-cba0-4630-8516-530feeea33b3"/>
    <ds:schemaRef ds:uri="431100d4-4470-42c1-96bc-46686c1829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2E2F06B-ACC3-4724-B01D-2EFFFAD96E32}">
  <ds:schemaRefs>
    <ds:schemaRef ds:uri="http://schemas.microsoft.com/sharepoint/v3/contenttype/forms"/>
  </ds:schemaRefs>
</ds:datastoreItem>
</file>

<file path=customXml/itemProps3.xml><?xml version="1.0" encoding="utf-8"?>
<ds:datastoreItem xmlns:ds="http://schemas.openxmlformats.org/officeDocument/2006/customXml" ds:itemID="{B285DA8C-1659-4397-97DA-6D285F5E90E2}">
  <ds:schemaRefs>
    <ds:schemaRef ds:uri="2caeac48-cba0-4630-8516-530feeea33b3"/>
    <ds:schemaRef ds:uri="431100d4-4470-42c1-96bc-46686c1829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1849</Words>
  <Application>Microsoft Office PowerPoint</Application>
  <PresentationFormat>On-screen Show (4:3)</PresentationFormat>
  <Paragraphs>286</Paragraphs>
  <Slides>35</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Arial</vt:lpstr>
      <vt:lpstr>Arial Black</vt:lpstr>
      <vt:lpstr>Calibri</vt:lpstr>
      <vt:lpstr>Calibri Light</vt:lpstr>
      <vt:lpstr>Gill Sans MT</vt:lpstr>
      <vt:lpstr>Helvetica Neue Medium</vt:lpstr>
      <vt:lpstr>Source Sans Pro</vt:lpstr>
      <vt:lpstr>Symbol</vt:lpstr>
      <vt:lpstr>Custom Design</vt:lpstr>
      <vt:lpstr>Office Theme</vt:lpstr>
      <vt:lpstr>1_Office Theme</vt:lpstr>
      <vt:lpstr>Community HOME Investment Program</vt:lpstr>
      <vt:lpstr>2025 CHIP Application Webinar</vt:lpstr>
      <vt:lpstr>Community  HOME  Investment  Program</vt:lpstr>
      <vt:lpstr>What is HOME?</vt:lpstr>
      <vt:lpstr>PowerPoint Presentation</vt:lpstr>
      <vt:lpstr>Covington Housing Authority- New Construction</vt:lpstr>
      <vt:lpstr>City of Moultrie</vt:lpstr>
      <vt:lpstr>CHIP Accomplishments</vt:lpstr>
      <vt:lpstr>PowerPoint Presentation</vt:lpstr>
      <vt:lpstr>What Does CHIP Provide?</vt:lpstr>
      <vt:lpstr>How to Apply</vt:lpstr>
      <vt:lpstr>Eligible Applicants</vt:lpstr>
      <vt:lpstr>Ineligible Participating Jurisdictions (PJ)</vt:lpstr>
      <vt:lpstr>Owner-Occupied Set-Aside Consideration</vt:lpstr>
      <vt:lpstr>Other Applicant Considerations</vt:lpstr>
      <vt:lpstr>Grant Administrators</vt:lpstr>
      <vt:lpstr>PowerPoint Presentation</vt:lpstr>
      <vt:lpstr>General Info and  Budget </vt:lpstr>
      <vt:lpstr>Capacity</vt:lpstr>
      <vt:lpstr>Capacity</vt:lpstr>
      <vt:lpstr>Capacity- No CHIP Award</vt:lpstr>
      <vt:lpstr>Capacity</vt:lpstr>
      <vt:lpstr>Capacity- All Applicants </vt:lpstr>
      <vt:lpstr>Capacity- Set Aside</vt:lpstr>
      <vt:lpstr>Need</vt:lpstr>
      <vt:lpstr>Need-  Owner-Occupied Housing Rehabilitation</vt:lpstr>
      <vt:lpstr>Need-  New Construction Reconstruction Housing Development</vt:lpstr>
      <vt:lpstr>Need</vt:lpstr>
      <vt:lpstr>Planning</vt:lpstr>
      <vt:lpstr>Welcome To Emphasys</vt:lpstr>
      <vt:lpstr>Welcome to Emphasys</vt:lpstr>
      <vt:lpstr>What Happens Next?</vt:lpstr>
      <vt:lpstr>2025 CHIP Application: Submission</vt:lpstr>
      <vt:lpstr>Contacts  DaTonya Lewis – Community Housing Program Manager (404) 852-2160 / datonya.lewis@dca.ga.gov  Gloria K. Hough– Community Housing Grants Coordinator (404) 679-0626 / gloria.hough@dca.ga.gov  Linda Ballard– Single Family Housing Grants Coordinator (404) 982-3463 / linda.ballard@dca.ga.gov  Tracy Ponder– Community Housing Grants Specialist (470) 653-3446 / tracy.ponder-farley@dca.ga.gov  Christopher Hurley– Community Housing Outreach Coordinator (470) 773-8892 / chris.weed-hurley@dca.ga.gov</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Shayla Moultrie</dc:creator>
  <cp:lastModifiedBy>DaTonya Lewis</cp:lastModifiedBy>
  <cp:revision>1</cp:revision>
  <dcterms:created xsi:type="dcterms:W3CDTF">2023-04-03T19:03:47Z</dcterms:created>
  <dcterms:modified xsi:type="dcterms:W3CDTF">2024-11-13T18:55:30Z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0x01010040072FE0E8154A41BBE7DDA723966D31</vt:lpwstr>
  </property>
</Properties>
</file>