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0" r:id="rId4"/>
    <p:sldMasterId id="2147483783" r:id="rId5"/>
    <p:sldMasterId id="2147483821" r:id="rId6"/>
  </p:sldMasterIdLst>
  <p:notesMasterIdLst>
    <p:notesMasterId r:id="rId42"/>
  </p:notesMasterIdLst>
  <p:handoutMasterIdLst>
    <p:handoutMasterId r:id="rId43"/>
  </p:handoutMasterIdLst>
  <p:sldIdLst>
    <p:sldId id="283" r:id="rId7"/>
    <p:sldId id="347" r:id="rId8"/>
    <p:sldId id="309" r:id="rId9"/>
    <p:sldId id="303" r:id="rId10"/>
    <p:sldId id="304" r:id="rId11"/>
    <p:sldId id="306" r:id="rId12"/>
    <p:sldId id="307" r:id="rId13"/>
    <p:sldId id="353" r:id="rId14"/>
    <p:sldId id="331" r:id="rId15"/>
    <p:sldId id="287" r:id="rId16"/>
    <p:sldId id="319" r:id="rId17"/>
    <p:sldId id="332" r:id="rId18"/>
    <p:sldId id="348" r:id="rId19"/>
    <p:sldId id="327" r:id="rId20"/>
    <p:sldId id="328" r:id="rId21"/>
    <p:sldId id="354" r:id="rId22"/>
    <p:sldId id="334" r:id="rId23"/>
    <p:sldId id="335" r:id="rId24"/>
    <p:sldId id="336" r:id="rId25"/>
    <p:sldId id="356" r:id="rId26"/>
    <p:sldId id="357" r:id="rId27"/>
    <p:sldId id="358" r:id="rId28"/>
    <p:sldId id="355" r:id="rId29"/>
    <p:sldId id="337" r:id="rId30"/>
    <p:sldId id="338" r:id="rId31"/>
    <p:sldId id="340" r:id="rId32"/>
    <p:sldId id="350" r:id="rId33"/>
    <p:sldId id="339" r:id="rId34"/>
    <p:sldId id="341" r:id="rId35"/>
    <p:sldId id="351" r:id="rId36"/>
    <p:sldId id="359" r:id="rId37"/>
    <p:sldId id="343" r:id="rId38"/>
    <p:sldId id="352" r:id="rId39"/>
    <p:sldId id="344" r:id="rId40"/>
    <p:sldId id="301" r:id="rId4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98989"/>
    <a:srgbClr val="D9D9D9"/>
    <a:srgbClr val="E9E3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635905-491C-4BA0-AD67-7D69765B67AC}" v="279" dt="2024-11-13T18:55:29.7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1108" y="60"/>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handoutMaster" Target="handoutMasters/handoutMaster1.xml"/><Relationship Id="rId48" Type="http://schemas.microsoft.com/office/2016/11/relationships/changesInfo" Target="changesInfos/changesInfo1.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Tonya Lewis" userId="de9ee030-3560-4056-84db-0b5ae76cc6c3" providerId="ADAL" clId="{25635905-491C-4BA0-AD67-7D69765B67AC}"/>
    <pc:docChg chg="undo custSel addSld delSld modSld sldOrd modMainMaster">
      <pc:chgData name="DaTonya Lewis" userId="de9ee030-3560-4056-84db-0b5ae76cc6c3" providerId="ADAL" clId="{25635905-491C-4BA0-AD67-7D69765B67AC}" dt="2024-11-13T18:55:29.732" v="2526" actId="20577"/>
      <pc:docMkLst>
        <pc:docMk/>
      </pc:docMkLst>
      <pc:sldChg chg="del">
        <pc:chgData name="DaTonya Lewis" userId="de9ee030-3560-4056-84db-0b5ae76cc6c3" providerId="ADAL" clId="{25635905-491C-4BA0-AD67-7D69765B67AC}" dt="2024-11-12T17:23:57.936" v="618" actId="2696"/>
        <pc:sldMkLst>
          <pc:docMk/>
          <pc:sldMk cId="3342744157" sldId="276"/>
        </pc:sldMkLst>
      </pc:sldChg>
      <pc:sldChg chg="addSp delSp modSp del mod ord setBg">
        <pc:chgData name="DaTonya Lewis" userId="de9ee030-3560-4056-84db-0b5ae76cc6c3" providerId="ADAL" clId="{25635905-491C-4BA0-AD67-7D69765B67AC}" dt="2024-11-12T18:07:03.184" v="1089" actId="47"/>
        <pc:sldMkLst>
          <pc:docMk/>
          <pc:sldMk cId="1395177734" sldId="282"/>
        </pc:sldMkLst>
        <pc:spChg chg="del mod">
          <ac:chgData name="DaTonya Lewis" userId="de9ee030-3560-4056-84db-0b5ae76cc6c3" providerId="ADAL" clId="{25635905-491C-4BA0-AD67-7D69765B67AC}" dt="2024-11-12T17:36:19.231" v="789" actId="478"/>
          <ac:spMkLst>
            <pc:docMk/>
            <pc:sldMk cId="1395177734" sldId="282"/>
            <ac:spMk id="2" creationId="{DCD0C467-E4B5-48E6-93C4-552B0B2C11C9}"/>
          </ac:spMkLst>
        </pc:spChg>
        <pc:spChg chg="mod">
          <ac:chgData name="DaTonya Lewis" userId="de9ee030-3560-4056-84db-0b5ae76cc6c3" providerId="ADAL" clId="{25635905-491C-4BA0-AD67-7D69765B67AC}" dt="2024-11-12T17:48:29.347" v="953"/>
          <ac:spMkLst>
            <pc:docMk/>
            <pc:sldMk cId="1395177734" sldId="282"/>
            <ac:spMk id="4" creationId="{9FD0D0C1-32BD-445A-B51A-2A8A73E8F5BC}"/>
          </ac:spMkLst>
        </pc:spChg>
        <pc:spChg chg="mod">
          <ac:chgData name="DaTonya Lewis" userId="de9ee030-3560-4056-84db-0b5ae76cc6c3" providerId="ADAL" clId="{25635905-491C-4BA0-AD67-7D69765B67AC}" dt="2024-11-12T17:48:29.347" v="953"/>
          <ac:spMkLst>
            <pc:docMk/>
            <pc:sldMk cId="1395177734" sldId="282"/>
            <ac:spMk id="5" creationId="{C70A4F59-8072-44A1-A132-E7E591E04F96}"/>
          </ac:spMkLst>
        </pc:spChg>
        <pc:spChg chg="add del mod">
          <ac:chgData name="DaTonya Lewis" userId="de9ee030-3560-4056-84db-0b5ae76cc6c3" providerId="ADAL" clId="{25635905-491C-4BA0-AD67-7D69765B67AC}" dt="2024-11-12T17:33:54.429" v="773"/>
          <ac:spMkLst>
            <pc:docMk/>
            <pc:sldMk cId="1395177734" sldId="282"/>
            <ac:spMk id="6" creationId="{70486E97-95A8-8DAB-B969-B8A1EBA7F7BC}"/>
          </ac:spMkLst>
        </pc:spChg>
        <pc:spChg chg="mod">
          <ac:chgData name="DaTonya Lewis" userId="de9ee030-3560-4056-84db-0b5ae76cc6c3" providerId="ADAL" clId="{25635905-491C-4BA0-AD67-7D69765B67AC}" dt="2024-11-12T17:55:40.668" v="1046" actId="207"/>
          <ac:spMkLst>
            <pc:docMk/>
            <pc:sldMk cId="1395177734" sldId="282"/>
            <ac:spMk id="8" creationId="{F7FAA23A-057A-4540-8351-A707688D7C99}"/>
          </ac:spMkLst>
        </pc:spChg>
        <pc:spChg chg="mod">
          <ac:chgData name="DaTonya Lewis" userId="de9ee030-3560-4056-84db-0b5ae76cc6c3" providerId="ADAL" clId="{25635905-491C-4BA0-AD67-7D69765B67AC}" dt="2024-11-12T17:48:23.663" v="951" actId="27636"/>
          <ac:spMkLst>
            <pc:docMk/>
            <pc:sldMk cId="1395177734" sldId="282"/>
            <ac:spMk id="9" creationId="{2A10370F-FE8B-444C-921A-3F74CC74F5AE}"/>
          </ac:spMkLst>
        </pc:spChg>
        <pc:spChg chg="mod">
          <ac:chgData name="DaTonya Lewis" userId="de9ee030-3560-4056-84db-0b5ae76cc6c3" providerId="ADAL" clId="{25635905-491C-4BA0-AD67-7D69765B67AC}" dt="2024-11-12T17:39:10.697" v="819" actId="1076"/>
          <ac:spMkLst>
            <pc:docMk/>
            <pc:sldMk cId="1395177734" sldId="282"/>
            <ac:spMk id="10" creationId="{70AF81E1-5B51-4612-844A-4F5A04EB57BF}"/>
          </ac:spMkLst>
        </pc:spChg>
        <pc:spChg chg="mod">
          <ac:chgData name="DaTonya Lewis" userId="de9ee030-3560-4056-84db-0b5ae76cc6c3" providerId="ADAL" clId="{25635905-491C-4BA0-AD67-7D69765B67AC}" dt="2024-11-12T17:48:23.666" v="952" actId="27636"/>
          <ac:spMkLst>
            <pc:docMk/>
            <pc:sldMk cId="1395177734" sldId="282"/>
            <ac:spMk id="11" creationId="{CCFE4505-52FD-4BEF-BB2E-87D12968D487}"/>
          </ac:spMkLst>
        </pc:spChg>
        <pc:spChg chg="del mod">
          <ac:chgData name="DaTonya Lewis" userId="de9ee030-3560-4056-84db-0b5ae76cc6c3" providerId="ADAL" clId="{25635905-491C-4BA0-AD67-7D69765B67AC}" dt="2024-11-12T17:31:36.910" v="759" actId="478"/>
          <ac:spMkLst>
            <pc:docMk/>
            <pc:sldMk cId="1395177734" sldId="282"/>
            <ac:spMk id="12" creationId="{4A86767A-E97B-45D5-92D6-B327D7363502}"/>
          </ac:spMkLst>
        </pc:spChg>
        <pc:spChg chg="del mod">
          <ac:chgData name="DaTonya Lewis" userId="de9ee030-3560-4056-84db-0b5ae76cc6c3" providerId="ADAL" clId="{25635905-491C-4BA0-AD67-7D69765B67AC}" dt="2024-11-12T17:31:40.005" v="761" actId="478"/>
          <ac:spMkLst>
            <pc:docMk/>
            <pc:sldMk cId="1395177734" sldId="282"/>
            <ac:spMk id="13" creationId="{773D6E72-4C62-4205-9CD5-1E43DF341455}"/>
          </ac:spMkLst>
        </pc:spChg>
        <pc:spChg chg="del mod">
          <ac:chgData name="DaTonya Lewis" userId="de9ee030-3560-4056-84db-0b5ae76cc6c3" providerId="ADAL" clId="{25635905-491C-4BA0-AD67-7D69765B67AC}" dt="2024-11-12T17:31:44.935" v="763" actId="478"/>
          <ac:spMkLst>
            <pc:docMk/>
            <pc:sldMk cId="1395177734" sldId="282"/>
            <ac:spMk id="14" creationId="{1DCFC33F-5777-430F-87B2-D865FB188317}"/>
          </ac:spMkLst>
        </pc:spChg>
        <pc:spChg chg="del mod">
          <ac:chgData name="DaTonya Lewis" userId="de9ee030-3560-4056-84db-0b5ae76cc6c3" providerId="ADAL" clId="{25635905-491C-4BA0-AD67-7D69765B67AC}" dt="2024-11-12T17:36:28.770" v="792" actId="478"/>
          <ac:spMkLst>
            <pc:docMk/>
            <pc:sldMk cId="1395177734" sldId="282"/>
            <ac:spMk id="15" creationId="{58641891-EDE3-4EAF-B04C-6684E8FE9B8B}"/>
          </ac:spMkLst>
        </pc:spChg>
        <pc:spChg chg="add mod">
          <ac:chgData name="DaTonya Lewis" userId="de9ee030-3560-4056-84db-0b5ae76cc6c3" providerId="ADAL" clId="{25635905-491C-4BA0-AD67-7D69765B67AC}" dt="2024-11-12T18:04:36.826" v="1077" actId="14100"/>
          <ac:spMkLst>
            <pc:docMk/>
            <pc:sldMk cId="1395177734" sldId="282"/>
            <ac:spMk id="17" creationId="{48B39B8B-C4D6-E4FC-6D6F-93F855315D48}"/>
          </ac:spMkLst>
        </pc:spChg>
        <pc:spChg chg="add del mod">
          <ac:chgData name="DaTonya Lewis" userId="de9ee030-3560-4056-84db-0b5ae76cc6c3" providerId="ADAL" clId="{25635905-491C-4BA0-AD67-7D69765B67AC}" dt="2024-11-12T17:36:25.685" v="791" actId="478"/>
          <ac:spMkLst>
            <pc:docMk/>
            <pc:sldMk cId="1395177734" sldId="282"/>
            <ac:spMk id="19" creationId="{E4042E62-BC11-FB4B-58A4-AD2B54F26DCB}"/>
          </ac:spMkLst>
        </pc:spChg>
        <pc:spChg chg="add mod">
          <ac:chgData name="DaTonya Lewis" userId="de9ee030-3560-4056-84db-0b5ae76cc6c3" providerId="ADAL" clId="{25635905-491C-4BA0-AD67-7D69765B67AC}" dt="2024-11-12T17:56:34.457" v="1051" actId="571"/>
          <ac:spMkLst>
            <pc:docMk/>
            <pc:sldMk cId="1395177734" sldId="282"/>
            <ac:spMk id="20" creationId="{4C64F8E2-0E0D-9795-37D6-448DDA1B4073}"/>
          </ac:spMkLst>
        </pc:spChg>
        <pc:picChg chg="del mod">
          <ac:chgData name="DaTonya Lewis" userId="de9ee030-3560-4056-84db-0b5ae76cc6c3" providerId="ADAL" clId="{25635905-491C-4BA0-AD67-7D69765B67AC}" dt="2024-11-12T17:32:39.666" v="772" actId="478"/>
          <ac:picMkLst>
            <pc:docMk/>
            <pc:sldMk cId="1395177734" sldId="282"/>
            <ac:picMk id="7" creationId="{3F2E043A-12A7-4E13-8257-D8FFCFF2CE4D}"/>
          </ac:picMkLst>
        </pc:picChg>
        <pc:picChg chg="add del mod ord">
          <ac:chgData name="DaTonya Lewis" userId="de9ee030-3560-4056-84db-0b5ae76cc6c3" providerId="ADAL" clId="{25635905-491C-4BA0-AD67-7D69765B67AC}" dt="2024-11-12T17:56:13.592" v="1049" actId="1076"/>
          <ac:picMkLst>
            <pc:docMk/>
            <pc:sldMk cId="1395177734" sldId="282"/>
            <ac:picMk id="16" creationId="{ACB1DB74-3E0E-4BF8-22F0-10BB53A56894}"/>
          </ac:picMkLst>
        </pc:picChg>
      </pc:sldChg>
      <pc:sldChg chg="addSp delSp modSp mod setBg modClrScheme delDesignElem chgLayout">
        <pc:chgData name="DaTonya Lewis" userId="de9ee030-3560-4056-84db-0b5ae76cc6c3" providerId="ADAL" clId="{25635905-491C-4BA0-AD67-7D69765B67AC}" dt="2024-11-12T18:33:22.448" v="1251" actId="700"/>
        <pc:sldMkLst>
          <pc:docMk/>
          <pc:sldMk cId="3860667159" sldId="283"/>
        </pc:sldMkLst>
        <pc:spChg chg="add del mod ord">
          <ac:chgData name="DaTonya Lewis" userId="de9ee030-3560-4056-84db-0b5ae76cc6c3" providerId="ADAL" clId="{25635905-491C-4BA0-AD67-7D69765B67AC}" dt="2024-11-12T18:33:22.448" v="1251" actId="700"/>
          <ac:spMkLst>
            <pc:docMk/>
            <pc:sldMk cId="3860667159" sldId="283"/>
            <ac:spMk id="3" creationId="{63DC1AF9-6024-FB76-C7A1-ECBE0E1EE42E}"/>
          </ac:spMkLst>
        </pc:spChg>
        <pc:spChg chg="add del mod ord">
          <ac:chgData name="DaTonya Lewis" userId="de9ee030-3560-4056-84db-0b5ae76cc6c3" providerId="ADAL" clId="{25635905-491C-4BA0-AD67-7D69765B67AC}" dt="2024-11-12T18:33:22.448" v="1251" actId="700"/>
          <ac:spMkLst>
            <pc:docMk/>
            <pc:sldMk cId="3860667159" sldId="283"/>
            <ac:spMk id="4" creationId="{04DDB134-18BC-961C-D39D-32ADBBE95B22}"/>
          </ac:spMkLst>
        </pc:spChg>
        <pc:spChg chg="add del mod ord">
          <ac:chgData name="DaTonya Lewis" userId="de9ee030-3560-4056-84db-0b5ae76cc6c3" providerId="ADAL" clId="{25635905-491C-4BA0-AD67-7D69765B67AC}" dt="2024-11-12T18:33:22.448" v="1251" actId="700"/>
          <ac:spMkLst>
            <pc:docMk/>
            <pc:sldMk cId="3860667159" sldId="283"/>
            <ac:spMk id="5" creationId="{A8F7A827-37A4-2013-4657-A3BEFD8A11DF}"/>
          </ac:spMkLst>
        </pc:spChg>
        <pc:spChg chg="add del mod ord">
          <ac:chgData name="DaTonya Lewis" userId="de9ee030-3560-4056-84db-0b5ae76cc6c3" providerId="ADAL" clId="{25635905-491C-4BA0-AD67-7D69765B67AC}" dt="2024-11-12T18:33:22.448" v="1251" actId="700"/>
          <ac:spMkLst>
            <pc:docMk/>
            <pc:sldMk cId="3860667159" sldId="283"/>
            <ac:spMk id="6" creationId="{218CFA2D-BAC3-F5DE-FAF1-8A2280A114DB}"/>
          </ac:spMkLst>
        </pc:spChg>
        <pc:spChg chg="mod ord">
          <ac:chgData name="DaTonya Lewis" userId="de9ee030-3560-4056-84db-0b5ae76cc6c3" providerId="ADAL" clId="{25635905-491C-4BA0-AD67-7D69765B67AC}" dt="2024-11-12T18:33:22.448" v="1251" actId="700"/>
          <ac:spMkLst>
            <pc:docMk/>
            <pc:sldMk cId="3860667159" sldId="283"/>
            <ac:spMk id="7" creationId="{979529AF-FC32-4F7A-9BA9-360C4E59BA33}"/>
          </ac:spMkLst>
        </pc:spChg>
        <pc:spChg chg="mod ord">
          <ac:chgData name="DaTonya Lewis" userId="de9ee030-3560-4056-84db-0b5ae76cc6c3" providerId="ADAL" clId="{25635905-491C-4BA0-AD67-7D69765B67AC}" dt="2024-11-12T18:33:22.448" v="1251" actId="700"/>
          <ac:spMkLst>
            <pc:docMk/>
            <pc:sldMk cId="3860667159" sldId="283"/>
            <ac:spMk id="8" creationId="{2A6429C8-33D1-4C90-9A43-5DB80691B804}"/>
          </ac:spMkLst>
        </pc:spChg>
        <pc:spChg chg="add del mod ord">
          <ac:chgData name="DaTonya Lewis" userId="de9ee030-3560-4056-84db-0b5ae76cc6c3" providerId="ADAL" clId="{25635905-491C-4BA0-AD67-7D69765B67AC}" dt="2024-11-12T18:33:22.448" v="1251" actId="700"/>
          <ac:spMkLst>
            <pc:docMk/>
            <pc:sldMk cId="3860667159" sldId="283"/>
            <ac:spMk id="9" creationId="{22DD0980-2E1C-5C1D-C264-7140CD7D3F69}"/>
          </ac:spMkLst>
        </pc:spChg>
        <pc:spChg chg="add del mod ord">
          <ac:chgData name="DaTonya Lewis" userId="de9ee030-3560-4056-84db-0b5ae76cc6c3" providerId="ADAL" clId="{25635905-491C-4BA0-AD67-7D69765B67AC}" dt="2024-11-12T18:33:22.448" v="1251" actId="700"/>
          <ac:spMkLst>
            <pc:docMk/>
            <pc:sldMk cId="3860667159" sldId="283"/>
            <ac:spMk id="10" creationId="{FEE9CCF4-6E49-BC30-5C79-9D36C1618CE1}"/>
          </ac:spMkLst>
        </pc:spChg>
        <pc:spChg chg="add del mod ord">
          <ac:chgData name="DaTonya Lewis" userId="de9ee030-3560-4056-84db-0b5ae76cc6c3" providerId="ADAL" clId="{25635905-491C-4BA0-AD67-7D69765B67AC}" dt="2024-11-12T18:33:22.448" v="1251" actId="700"/>
          <ac:spMkLst>
            <pc:docMk/>
            <pc:sldMk cId="3860667159" sldId="283"/>
            <ac:spMk id="11" creationId="{D873EA48-802A-9A27-CA73-E3B099437BEE}"/>
          </ac:spMkLst>
        </pc:spChg>
        <pc:spChg chg="add del">
          <ac:chgData name="DaTonya Lewis" userId="de9ee030-3560-4056-84db-0b5ae76cc6c3" providerId="ADAL" clId="{25635905-491C-4BA0-AD67-7D69765B67AC}" dt="2024-11-12T18:33:22.448" v="1251" actId="700"/>
          <ac:spMkLst>
            <pc:docMk/>
            <pc:sldMk cId="3860667159" sldId="283"/>
            <ac:spMk id="13" creationId="{AFA67CD3-AB4E-4A7A-BEB8-53C445D8C44E}"/>
          </ac:spMkLst>
        </pc:spChg>
        <pc:spChg chg="add del">
          <ac:chgData name="DaTonya Lewis" userId="de9ee030-3560-4056-84db-0b5ae76cc6c3" providerId="ADAL" clId="{25635905-491C-4BA0-AD67-7D69765B67AC}" dt="2024-11-12T18:33:22.448" v="1251" actId="700"/>
          <ac:spMkLst>
            <pc:docMk/>
            <pc:sldMk cId="3860667159" sldId="283"/>
            <ac:spMk id="17" creationId="{339C8D78-A644-462F-B674-F440635E5353}"/>
          </ac:spMkLst>
        </pc:spChg>
        <pc:picChg chg="add mod">
          <ac:chgData name="DaTonya Lewis" userId="de9ee030-3560-4056-84db-0b5ae76cc6c3" providerId="ADAL" clId="{25635905-491C-4BA0-AD67-7D69765B67AC}" dt="2024-11-12T17:50:51.126" v="989" actId="26606"/>
          <ac:picMkLst>
            <pc:docMk/>
            <pc:sldMk cId="3860667159" sldId="283"/>
            <ac:picMk id="2" creationId="{1F2F149C-E18A-B677-935F-93C4AF7C27EC}"/>
          </ac:picMkLst>
        </pc:picChg>
        <pc:picChg chg="add del">
          <ac:chgData name="DaTonya Lewis" userId="de9ee030-3560-4056-84db-0b5ae76cc6c3" providerId="ADAL" clId="{25635905-491C-4BA0-AD67-7D69765B67AC}" dt="2024-11-12T18:33:22.448" v="1251" actId="700"/>
          <ac:picMkLst>
            <pc:docMk/>
            <pc:sldMk cId="3860667159" sldId="283"/>
            <ac:picMk id="15" creationId="{07CF545F-9C2E-4446-97CD-AD92990C2B68}"/>
          </ac:picMkLst>
        </pc:picChg>
      </pc:sldChg>
      <pc:sldChg chg="addSp delSp modSp mod ord">
        <pc:chgData name="DaTonya Lewis" userId="de9ee030-3560-4056-84db-0b5ae76cc6c3" providerId="ADAL" clId="{25635905-491C-4BA0-AD67-7D69765B67AC}" dt="2024-11-12T20:31:36.523" v="2164"/>
        <pc:sldMkLst>
          <pc:docMk/>
          <pc:sldMk cId="1654318457" sldId="287"/>
        </pc:sldMkLst>
        <pc:spChg chg="add del mod">
          <ac:chgData name="DaTonya Lewis" userId="de9ee030-3560-4056-84db-0b5ae76cc6c3" providerId="ADAL" clId="{25635905-491C-4BA0-AD67-7D69765B67AC}" dt="2024-11-12T20:31:11.520" v="2159" actId="113"/>
          <ac:spMkLst>
            <pc:docMk/>
            <pc:sldMk cId="1654318457" sldId="287"/>
            <ac:spMk id="2" creationId="{A7D44442-1154-40D1-AB51-AB2FB7C84837}"/>
          </ac:spMkLst>
        </pc:spChg>
        <pc:spChg chg="mod">
          <ac:chgData name="DaTonya Lewis" userId="de9ee030-3560-4056-84db-0b5ae76cc6c3" providerId="ADAL" clId="{25635905-491C-4BA0-AD67-7D69765B67AC}" dt="2024-11-12T20:31:15.623" v="2160" actId="113"/>
          <ac:spMkLst>
            <pc:docMk/>
            <pc:sldMk cId="1654318457" sldId="287"/>
            <ac:spMk id="3" creationId="{00738815-3E2D-4F09-8681-EE068A83AA53}"/>
          </ac:spMkLst>
        </pc:spChg>
        <pc:spChg chg="mod">
          <ac:chgData name="DaTonya Lewis" userId="de9ee030-3560-4056-84db-0b5ae76cc6c3" providerId="ADAL" clId="{25635905-491C-4BA0-AD67-7D69765B67AC}" dt="2024-11-12T17:49:20.220" v="984"/>
          <ac:spMkLst>
            <pc:docMk/>
            <pc:sldMk cId="1654318457" sldId="287"/>
            <ac:spMk id="4" creationId="{CCE82BA9-D7BC-4049-BF7F-6526C387901D}"/>
          </ac:spMkLst>
        </pc:spChg>
        <pc:graphicFrameChg chg="add del mod">
          <ac:chgData name="DaTonya Lewis" userId="de9ee030-3560-4056-84db-0b5ae76cc6c3" providerId="ADAL" clId="{25635905-491C-4BA0-AD67-7D69765B67AC}" dt="2024-11-12T18:43:50.788" v="1291" actId="26606"/>
          <ac:graphicFrameMkLst>
            <pc:docMk/>
            <pc:sldMk cId="1654318457" sldId="287"/>
            <ac:graphicFrameMk id="6" creationId="{03E39B95-675E-94C1-95E0-A155BD7E3DD9}"/>
          </ac:graphicFrameMkLst>
        </pc:graphicFrameChg>
      </pc:sldChg>
      <pc:sldChg chg="del">
        <pc:chgData name="DaTonya Lewis" userId="de9ee030-3560-4056-84db-0b5ae76cc6c3" providerId="ADAL" clId="{25635905-491C-4BA0-AD67-7D69765B67AC}" dt="2024-10-29T18:57:03.950" v="261" actId="2696"/>
        <pc:sldMkLst>
          <pc:docMk/>
          <pc:sldMk cId="3919891609" sldId="288"/>
        </pc:sldMkLst>
      </pc:sldChg>
      <pc:sldChg chg="del">
        <pc:chgData name="DaTonya Lewis" userId="de9ee030-3560-4056-84db-0b5ae76cc6c3" providerId="ADAL" clId="{25635905-491C-4BA0-AD67-7D69765B67AC}" dt="2024-11-05T12:36:44.147" v="519" actId="47"/>
        <pc:sldMkLst>
          <pc:docMk/>
          <pc:sldMk cId="1690025773" sldId="289"/>
        </pc:sldMkLst>
      </pc:sldChg>
      <pc:sldChg chg="modSp del mod">
        <pc:chgData name="DaTonya Lewis" userId="de9ee030-3560-4056-84db-0b5ae76cc6c3" providerId="ADAL" clId="{25635905-491C-4BA0-AD67-7D69765B67AC}" dt="2024-11-12T19:27:38.726" v="1510" actId="47"/>
        <pc:sldMkLst>
          <pc:docMk/>
          <pc:sldMk cId="1231623384" sldId="292"/>
        </pc:sldMkLst>
        <pc:spChg chg="mod">
          <ac:chgData name="DaTonya Lewis" userId="de9ee030-3560-4056-84db-0b5ae76cc6c3" providerId="ADAL" clId="{25635905-491C-4BA0-AD67-7D69765B67AC}" dt="2024-11-12T17:49:20.220" v="984"/>
          <ac:spMkLst>
            <pc:docMk/>
            <pc:sldMk cId="1231623384" sldId="292"/>
            <ac:spMk id="4" creationId="{C6C5938D-BEA7-4A28-9639-87B682C03620}"/>
          </ac:spMkLst>
        </pc:spChg>
        <pc:graphicFrameChg chg="mod">
          <ac:chgData name="DaTonya Lewis" userId="de9ee030-3560-4056-84db-0b5ae76cc6c3" providerId="ADAL" clId="{25635905-491C-4BA0-AD67-7D69765B67AC}" dt="2024-11-12T17:49:20.220" v="984"/>
          <ac:graphicFrameMkLst>
            <pc:docMk/>
            <pc:sldMk cId="1231623384" sldId="292"/>
            <ac:graphicFrameMk id="7" creationId="{AAD7D2D0-D092-41DB-A770-7C4A9D0C50FF}"/>
          </ac:graphicFrameMkLst>
        </pc:graphicFrameChg>
      </pc:sldChg>
      <pc:sldChg chg="del">
        <pc:chgData name="DaTonya Lewis" userId="de9ee030-3560-4056-84db-0b5ae76cc6c3" providerId="ADAL" clId="{25635905-491C-4BA0-AD67-7D69765B67AC}" dt="2024-11-05T13:45:59.329" v="617" actId="47"/>
        <pc:sldMkLst>
          <pc:docMk/>
          <pc:sldMk cId="3808907281" sldId="293"/>
        </pc:sldMkLst>
      </pc:sldChg>
      <pc:sldChg chg="del">
        <pc:chgData name="DaTonya Lewis" userId="de9ee030-3560-4056-84db-0b5ae76cc6c3" providerId="ADAL" clId="{25635905-491C-4BA0-AD67-7D69765B67AC}" dt="2024-11-05T13:39:12.013" v="605" actId="47"/>
        <pc:sldMkLst>
          <pc:docMk/>
          <pc:sldMk cId="4290086335" sldId="294"/>
        </pc:sldMkLst>
      </pc:sldChg>
      <pc:sldChg chg="modSp del mod ord">
        <pc:chgData name="DaTonya Lewis" userId="de9ee030-3560-4056-84db-0b5ae76cc6c3" providerId="ADAL" clId="{25635905-491C-4BA0-AD67-7D69765B67AC}" dt="2024-11-12T17:54:02.514" v="1040" actId="2696"/>
        <pc:sldMkLst>
          <pc:docMk/>
          <pc:sldMk cId="3945452017" sldId="295"/>
        </pc:sldMkLst>
        <pc:spChg chg="mod">
          <ac:chgData name="DaTonya Lewis" userId="de9ee030-3560-4056-84db-0b5ae76cc6c3" providerId="ADAL" clId="{25635905-491C-4BA0-AD67-7D69765B67AC}" dt="2024-11-12T17:49:20.220" v="984"/>
          <ac:spMkLst>
            <pc:docMk/>
            <pc:sldMk cId="3945452017" sldId="295"/>
            <ac:spMk id="9" creationId="{62EE8B4F-C752-40CE-9940-FF002CCDBDC5}"/>
          </ac:spMkLst>
        </pc:spChg>
        <pc:spChg chg="mod">
          <ac:chgData name="DaTonya Lewis" userId="de9ee030-3560-4056-84db-0b5ae76cc6c3" providerId="ADAL" clId="{25635905-491C-4BA0-AD67-7D69765B67AC}" dt="2024-10-30T19:54:31.218" v="512" actId="6549"/>
          <ac:spMkLst>
            <pc:docMk/>
            <pc:sldMk cId="3945452017" sldId="295"/>
            <ac:spMk id="14" creationId="{E2B58807-CBE9-440F-9DE6-7DD73FFDCEAE}"/>
          </ac:spMkLst>
        </pc:spChg>
        <pc:spChg chg="mod">
          <ac:chgData name="DaTonya Lewis" userId="de9ee030-3560-4056-84db-0b5ae76cc6c3" providerId="ADAL" clId="{25635905-491C-4BA0-AD67-7D69765B67AC}" dt="2024-10-30T19:54:28.127" v="511" actId="6549"/>
          <ac:spMkLst>
            <pc:docMk/>
            <pc:sldMk cId="3945452017" sldId="295"/>
            <ac:spMk id="15" creationId="{D126403C-5A6E-4E26-ADEE-CD1CB51E87AC}"/>
          </ac:spMkLst>
        </pc:spChg>
        <pc:spChg chg="mod">
          <ac:chgData name="DaTonya Lewis" userId="de9ee030-3560-4056-84db-0b5ae76cc6c3" providerId="ADAL" clId="{25635905-491C-4BA0-AD67-7D69765B67AC}" dt="2024-10-30T19:57:10.691" v="513"/>
          <ac:spMkLst>
            <pc:docMk/>
            <pc:sldMk cId="3945452017" sldId="295"/>
            <ac:spMk id="16" creationId="{7F85B3A8-2B69-492D-8503-5F8BC815CE8D}"/>
          </ac:spMkLst>
        </pc:spChg>
        <pc:spChg chg="mod">
          <ac:chgData name="DaTonya Lewis" userId="de9ee030-3560-4056-84db-0b5ae76cc6c3" providerId="ADAL" clId="{25635905-491C-4BA0-AD67-7D69765B67AC}" dt="2024-10-31T12:54:27.324" v="514"/>
          <ac:spMkLst>
            <pc:docMk/>
            <pc:sldMk cId="3945452017" sldId="295"/>
            <ac:spMk id="17" creationId="{49D055E3-E48F-4A3A-B11E-A62245B04441}"/>
          </ac:spMkLst>
        </pc:spChg>
        <pc:graphicFrameChg chg="mod">
          <ac:chgData name="DaTonya Lewis" userId="de9ee030-3560-4056-84db-0b5ae76cc6c3" providerId="ADAL" clId="{25635905-491C-4BA0-AD67-7D69765B67AC}" dt="2024-10-31T12:55:29.954" v="516"/>
          <ac:graphicFrameMkLst>
            <pc:docMk/>
            <pc:sldMk cId="3945452017" sldId="295"/>
            <ac:graphicFrameMk id="11" creationId="{879D682E-65D9-4606-8798-5B5443213B73}"/>
          </ac:graphicFrameMkLst>
        </pc:graphicFrameChg>
      </pc:sldChg>
      <pc:sldChg chg="modSp del">
        <pc:chgData name="DaTonya Lewis" userId="de9ee030-3560-4056-84db-0b5ae76cc6c3" providerId="ADAL" clId="{25635905-491C-4BA0-AD67-7D69765B67AC}" dt="2024-11-12T19:27:40.542" v="1511" actId="47"/>
        <pc:sldMkLst>
          <pc:docMk/>
          <pc:sldMk cId="2566785336" sldId="297"/>
        </pc:sldMkLst>
        <pc:spChg chg="mod">
          <ac:chgData name="DaTonya Lewis" userId="de9ee030-3560-4056-84db-0b5ae76cc6c3" providerId="ADAL" clId="{25635905-491C-4BA0-AD67-7D69765B67AC}" dt="2024-11-12T17:48:29.347" v="953"/>
          <ac:spMkLst>
            <pc:docMk/>
            <pc:sldMk cId="2566785336" sldId="297"/>
            <ac:spMk id="2" creationId="{69CA08ED-9496-4DF4-B1B8-28897D7140B0}"/>
          </ac:spMkLst>
        </pc:spChg>
        <pc:spChg chg="mod">
          <ac:chgData name="DaTonya Lewis" userId="de9ee030-3560-4056-84db-0b5ae76cc6c3" providerId="ADAL" clId="{25635905-491C-4BA0-AD67-7D69765B67AC}" dt="2024-11-12T17:48:29.347" v="953"/>
          <ac:spMkLst>
            <pc:docMk/>
            <pc:sldMk cId="2566785336" sldId="297"/>
            <ac:spMk id="3" creationId="{8DF36590-33A8-4031-BCF4-CF76A0B0047A}"/>
          </ac:spMkLst>
        </pc:spChg>
        <pc:spChg chg="mod">
          <ac:chgData name="DaTonya Lewis" userId="de9ee030-3560-4056-84db-0b5ae76cc6c3" providerId="ADAL" clId="{25635905-491C-4BA0-AD67-7D69765B67AC}" dt="2024-11-12T17:48:29.347" v="953"/>
          <ac:spMkLst>
            <pc:docMk/>
            <pc:sldMk cId="2566785336" sldId="297"/>
            <ac:spMk id="4" creationId="{9BA392AC-36BA-4061-A6E6-5768ACF3960F}"/>
          </ac:spMkLst>
        </pc:spChg>
        <pc:spChg chg="mod">
          <ac:chgData name="DaTonya Lewis" userId="de9ee030-3560-4056-84db-0b5ae76cc6c3" providerId="ADAL" clId="{25635905-491C-4BA0-AD67-7D69765B67AC}" dt="2024-11-12T17:48:29.347" v="953"/>
          <ac:spMkLst>
            <pc:docMk/>
            <pc:sldMk cId="2566785336" sldId="297"/>
            <ac:spMk id="5" creationId="{63A4CBC6-C67C-4701-ABD6-4B0F54A9AD8E}"/>
          </ac:spMkLst>
        </pc:spChg>
        <pc:spChg chg="mod">
          <ac:chgData name="DaTonya Lewis" userId="de9ee030-3560-4056-84db-0b5ae76cc6c3" providerId="ADAL" clId="{25635905-491C-4BA0-AD67-7D69765B67AC}" dt="2024-11-12T17:48:29.347" v="953"/>
          <ac:spMkLst>
            <pc:docMk/>
            <pc:sldMk cId="2566785336" sldId="297"/>
            <ac:spMk id="6" creationId="{3D467719-A4F4-4B23-9A0D-C83CFDB7228E}"/>
          </ac:spMkLst>
        </pc:spChg>
        <pc:spChg chg="mod">
          <ac:chgData name="DaTonya Lewis" userId="de9ee030-3560-4056-84db-0b5ae76cc6c3" providerId="ADAL" clId="{25635905-491C-4BA0-AD67-7D69765B67AC}" dt="2024-11-12T17:48:29.347" v="953"/>
          <ac:spMkLst>
            <pc:docMk/>
            <pc:sldMk cId="2566785336" sldId="297"/>
            <ac:spMk id="7" creationId="{5A786C0B-24CC-4244-85D5-2E00A1AFC375}"/>
          </ac:spMkLst>
        </pc:spChg>
      </pc:sldChg>
      <pc:sldChg chg="modSp del">
        <pc:chgData name="DaTonya Lewis" userId="de9ee030-3560-4056-84db-0b5ae76cc6c3" providerId="ADAL" clId="{25635905-491C-4BA0-AD67-7D69765B67AC}" dt="2024-11-12T19:27:50.539" v="1512" actId="47"/>
        <pc:sldMkLst>
          <pc:docMk/>
          <pc:sldMk cId="1556374765" sldId="298"/>
        </pc:sldMkLst>
        <pc:spChg chg="mod">
          <ac:chgData name="DaTonya Lewis" userId="de9ee030-3560-4056-84db-0b5ae76cc6c3" providerId="ADAL" clId="{25635905-491C-4BA0-AD67-7D69765B67AC}" dt="2024-11-12T17:48:29.347" v="953"/>
          <ac:spMkLst>
            <pc:docMk/>
            <pc:sldMk cId="1556374765" sldId="298"/>
            <ac:spMk id="2" creationId="{7A215FE5-E763-4A71-9053-4CDE143E4EAF}"/>
          </ac:spMkLst>
        </pc:spChg>
        <pc:spChg chg="mod">
          <ac:chgData name="DaTonya Lewis" userId="de9ee030-3560-4056-84db-0b5ae76cc6c3" providerId="ADAL" clId="{25635905-491C-4BA0-AD67-7D69765B67AC}" dt="2024-11-12T17:48:29.347" v="953"/>
          <ac:spMkLst>
            <pc:docMk/>
            <pc:sldMk cId="1556374765" sldId="298"/>
            <ac:spMk id="3" creationId="{376EF456-5156-4D0C-BB0F-2A26AE2B530A}"/>
          </ac:spMkLst>
        </pc:spChg>
        <pc:spChg chg="mod">
          <ac:chgData name="DaTonya Lewis" userId="de9ee030-3560-4056-84db-0b5ae76cc6c3" providerId="ADAL" clId="{25635905-491C-4BA0-AD67-7D69765B67AC}" dt="2024-11-12T17:48:29.347" v="953"/>
          <ac:spMkLst>
            <pc:docMk/>
            <pc:sldMk cId="1556374765" sldId="298"/>
            <ac:spMk id="4" creationId="{49D28B9F-C1B8-44E3-B756-D6E07169010E}"/>
          </ac:spMkLst>
        </pc:spChg>
        <pc:spChg chg="mod">
          <ac:chgData name="DaTonya Lewis" userId="de9ee030-3560-4056-84db-0b5ae76cc6c3" providerId="ADAL" clId="{25635905-491C-4BA0-AD67-7D69765B67AC}" dt="2024-11-12T17:48:29.347" v="953"/>
          <ac:spMkLst>
            <pc:docMk/>
            <pc:sldMk cId="1556374765" sldId="298"/>
            <ac:spMk id="5" creationId="{6AF3996F-F795-4F15-A2D0-DEF31D4D1B55}"/>
          </ac:spMkLst>
        </pc:spChg>
        <pc:spChg chg="mod">
          <ac:chgData name="DaTonya Lewis" userId="de9ee030-3560-4056-84db-0b5ae76cc6c3" providerId="ADAL" clId="{25635905-491C-4BA0-AD67-7D69765B67AC}" dt="2024-11-12T17:48:29.347" v="953"/>
          <ac:spMkLst>
            <pc:docMk/>
            <pc:sldMk cId="1556374765" sldId="298"/>
            <ac:spMk id="6" creationId="{C896B9D3-34A1-4B35-8B50-415B9D4B976D}"/>
          </ac:spMkLst>
        </pc:spChg>
      </pc:sldChg>
      <pc:sldChg chg="del">
        <pc:chgData name="DaTonya Lewis" userId="de9ee030-3560-4056-84db-0b5ae76cc6c3" providerId="ADAL" clId="{25635905-491C-4BA0-AD67-7D69765B67AC}" dt="2024-11-05T13:45:51.532" v="616" actId="47"/>
        <pc:sldMkLst>
          <pc:docMk/>
          <pc:sldMk cId="2187695037" sldId="300"/>
        </pc:sldMkLst>
      </pc:sldChg>
      <pc:sldChg chg="addSp delSp modSp mod ord">
        <pc:chgData name="DaTonya Lewis" userId="de9ee030-3560-4056-84db-0b5ae76cc6c3" providerId="ADAL" clId="{25635905-491C-4BA0-AD67-7D69765B67AC}" dt="2024-11-12T17:25:10.868" v="624"/>
        <pc:sldMkLst>
          <pc:docMk/>
          <pc:sldMk cId="1320939125" sldId="301"/>
        </pc:sldMkLst>
        <pc:spChg chg="add del mod">
          <ac:chgData name="DaTonya Lewis" userId="de9ee030-3560-4056-84db-0b5ae76cc6c3" providerId="ADAL" clId="{25635905-491C-4BA0-AD67-7D69765B67AC}" dt="2024-11-12T17:25:01.500" v="622" actId="478"/>
          <ac:spMkLst>
            <pc:docMk/>
            <pc:sldMk cId="1320939125" sldId="301"/>
            <ac:spMk id="2" creationId="{C742FF77-31C7-7914-3DDE-E00BDF4DCF88}"/>
          </ac:spMkLst>
        </pc:spChg>
      </pc:sldChg>
      <pc:sldChg chg="addSp delSp modSp del mod modClrScheme delAnim modAnim chgLayout">
        <pc:chgData name="DaTonya Lewis" userId="de9ee030-3560-4056-84db-0b5ae76cc6c3" providerId="ADAL" clId="{25635905-491C-4BA0-AD67-7D69765B67AC}" dt="2024-11-12T17:51:46.135" v="1032" actId="2696"/>
        <pc:sldMkLst>
          <pc:docMk/>
          <pc:sldMk cId="1285112565" sldId="302"/>
        </pc:sldMkLst>
        <pc:spChg chg="del">
          <ac:chgData name="DaTonya Lewis" userId="de9ee030-3560-4056-84db-0b5ae76cc6c3" providerId="ADAL" clId="{25635905-491C-4BA0-AD67-7D69765B67AC}" dt="2024-10-29T16:46:30.420" v="0"/>
          <ac:spMkLst>
            <pc:docMk/>
            <pc:sldMk cId="1285112565" sldId="302"/>
            <ac:spMk id="2" creationId="{3AF754DD-429A-CBA2-03D6-88E8E24F5EB8}"/>
          </ac:spMkLst>
        </pc:spChg>
        <pc:spChg chg="del">
          <ac:chgData name="DaTonya Lewis" userId="de9ee030-3560-4056-84db-0b5ae76cc6c3" providerId="ADAL" clId="{25635905-491C-4BA0-AD67-7D69765B67AC}" dt="2024-10-29T16:47:02.873" v="5" actId="478"/>
          <ac:spMkLst>
            <pc:docMk/>
            <pc:sldMk cId="1285112565" sldId="302"/>
            <ac:spMk id="3" creationId="{911420A4-2894-3E3F-AEBB-951A43BA4939}"/>
          </ac:spMkLst>
        </pc:spChg>
        <pc:spChg chg="add mod ord">
          <ac:chgData name="DaTonya Lewis" userId="de9ee030-3560-4056-84db-0b5ae76cc6c3" providerId="ADAL" clId="{25635905-491C-4BA0-AD67-7D69765B67AC}" dt="2024-11-12T17:49:20.220" v="984"/>
          <ac:spMkLst>
            <pc:docMk/>
            <pc:sldMk cId="1285112565" sldId="302"/>
            <ac:spMk id="4" creationId="{304B4826-E98D-3D48-8393-7B022CB9143C}"/>
          </ac:spMkLst>
        </pc:spChg>
        <pc:spChg chg="add del mod topLvl">
          <ac:chgData name="DaTonya Lewis" userId="de9ee030-3560-4056-84db-0b5ae76cc6c3" providerId="ADAL" clId="{25635905-491C-4BA0-AD67-7D69765B67AC}" dt="2024-10-30T12:31:28.884" v="340" actId="478"/>
          <ac:spMkLst>
            <pc:docMk/>
            <pc:sldMk cId="1285112565" sldId="302"/>
            <ac:spMk id="7" creationId="{E4E5B170-EBBB-3454-DD3B-A94B826CF526}"/>
          </ac:spMkLst>
        </pc:spChg>
        <pc:spChg chg="add del mod topLvl">
          <ac:chgData name="DaTonya Lewis" userId="de9ee030-3560-4056-84db-0b5ae76cc6c3" providerId="ADAL" clId="{25635905-491C-4BA0-AD67-7D69765B67AC}" dt="2024-10-30T12:31:27.342" v="339" actId="478"/>
          <ac:spMkLst>
            <pc:docMk/>
            <pc:sldMk cId="1285112565" sldId="302"/>
            <ac:spMk id="8" creationId="{A82B7056-7A31-F71A-9B9E-DBCB7E1B72D6}"/>
          </ac:spMkLst>
        </pc:spChg>
        <pc:spChg chg="add mod">
          <ac:chgData name="DaTonya Lewis" userId="de9ee030-3560-4056-84db-0b5ae76cc6c3" providerId="ADAL" clId="{25635905-491C-4BA0-AD67-7D69765B67AC}" dt="2024-10-30T12:19:35.879" v="324" actId="1076"/>
          <ac:spMkLst>
            <pc:docMk/>
            <pc:sldMk cId="1285112565" sldId="302"/>
            <ac:spMk id="10" creationId="{B37C02A6-3262-D186-B1D3-1CA92137915E}"/>
          </ac:spMkLst>
        </pc:spChg>
        <pc:spChg chg="add mod">
          <ac:chgData name="DaTonya Lewis" userId="de9ee030-3560-4056-84db-0b5ae76cc6c3" providerId="ADAL" clId="{25635905-491C-4BA0-AD67-7D69765B67AC}" dt="2024-10-30T12:20:03.592" v="329" actId="20577"/>
          <ac:spMkLst>
            <pc:docMk/>
            <pc:sldMk cId="1285112565" sldId="302"/>
            <ac:spMk id="11" creationId="{9586943B-D002-2C37-1329-2D6C08348C31}"/>
          </ac:spMkLst>
        </pc:spChg>
        <pc:spChg chg="add del mod topLvl">
          <ac:chgData name="DaTonya Lewis" userId="de9ee030-3560-4056-84db-0b5ae76cc6c3" providerId="ADAL" clId="{25635905-491C-4BA0-AD67-7D69765B67AC}" dt="2024-10-30T12:31:31.533" v="341" actId="478"/>
          <ac:spMkLst>
            <pc:docMk/>
            <pc:sldMk cId="1285112565" sldId="302"/>
            <ac:spMk id="13" creationId="{BFC3EA7E-6866-20BE-498A-269E118547E3}"/>
          </ac:spMkLst>
        </pc:spChg>
        <pc:spChg chg="add mod topLvl">
          <ac:chgData name="DaTonya Lewis" userId="de9ee030-3560-4056-84db-0b5ae76cc6c3" providerId="ADAL" clId="{25635905-491C-4BA0-AD67-7D69765B67AC}" dt="2024-10-30T12:31:31.533" v="341" actId="478"/>
          <ac:spMkLst>
            <pc:docMk/>
            <pc:sldMk cId="1285112565" sldId="302"/>
            <ac:spMk id="14" creationId="{E7CECBBB-36C3-A70C-53AE-A16A65F8074E}"/>
          </ac:spMkLst>
        </pc:spChg>
        <pc:spChg chg="add del mod topLvl">
          <ac:chgData name="DaTonya Lewis" userId="de9ee030-3560-4056-84db-0b5ae76cc6c3" providerId="ADAL" clId="{25635905-491C-4BA0-AD67-7D69765B67AC}" dt="2024-10-30T12:31:36.912" v="344" actId="478"/>
          <ac:spMkLst>
            <pc:docMk/>
            <pc:sldMk cId="1285112565" sldId="302"/>
            <ac:spMk id="16" creationId="{2D4D60A4-38ED-8922-8E97-1C3864D1E0F9}"/>
          </ac:spMkLst>
        </pc:spChg>
        <pc:spChg chg="add del mod topLvl">
          <ac:chgData name="DaTonya Lewis" userId="de9ee030-3560-4056-84db-0b5ae76cc6c3" providerId="ADAL" clId="{25635905-491C-4BA0-AD67-7D69765B67AC}" dt="2024-10-30T12:31:35.206" v="343" actId="478"/>
          <ac:spMkLst>
            <pc:docMk/>
            <pc:sldMk cId="1285112565" sldId="302"/>
            <ac:spMk id="17" creationId="{92B61540-D490-0493-CFBB-14729B269C12}"/>
          </ac:spMkLst>
        </pc:spChg>
        <pc:spChg chg="add mod ord">
          <ac:chgData name="DaTonya Lewis" userId="de9ee030-3560-4056-84db-0b5ae76cc6c3" providerId="ADAL" clId="{25635905-491C-4BA0-AD67-7D69765B67AC}" dt="2024-11-12T17:49:20.220" v="984"/>
          <ac:spMkLst>
            <pc:docMk/>
            <pc:sldMk cId="1285112565" sldId="302"/>
            <ac:spMk id="18" creationId="{454441C9-6C15-687D-DC67-701A6AF2ED31}"/>
          </ac:spMkLst>
        </pc:spChg>
        <pc:spChg chg="add mod ord">
          <ac:chgData name="DaTonya Lewis" userId="de9ee030-3560-4056-84db-0b5ae76cc6c3" providerId="ADAL" clId="{25635905-491C-4BA0-AD67-7D69765B67AC}" dt="2024-11-12T17:49:20.220" v="984"/>
          <ac:spMkLst>
            <pc:docMk/>
            <pc:sldMk cId="1285112565" sldId="302"/>
            <ac:spMk id="19" creationId="{BFCFF184-2F11-7F6D-3931-21580B103D2B}"/>
          </ac:spMkLst>
        </pc:spChg>
        <pc:spChg chg="add mod ord">
          <ac:chgData name="DaTonya Lewis" userId="de9ee030-3560-4056-84db-0b5ae76cc6c3" providerId="ADAL" clId="{25635905-491C-4BA0-AD67-7D69765B67AC}" dt="2024-11-12T17:49:20.220" v="984"/>
          <ac:spMkLst>
            <pc:docMk/>
            <pc:sldMk cId="1285112565" sldId="302"/>
            <ac:spMk id="20" creationId="{0043E01F-C18F-ADDA-214B-5B1F6C88983A}"/>
          </ac:spMkLst>
        </pc:spChg>
        <pc:spChg chg="add mod ord">
          <ac:chgData name="DaTonya Lewis" userId="de9ee030-3560-4056-84db-0b5ae76cc6c3" providerId="ADAL" clId="{25635905-491C-4BA0-AD67-7D69765B67AC}" dt="2024-11-12T17:49:20.220" v="984"/>
          <ac:spMkLst>
            <pc:docMk/>
            <pc:sldMk cId="1285112565" sldId="302"/>
            <ac:spMk id="21" creationId="{7D7F19E3-591E-AA81-2F16-80271E7B6453}"/>
          </ac:spMkLst>
        </pc:spChg>
        <pc:spChg chg="add mod ord">
          <ac:chgData name="DaTonya Lewis" userId="de9ee030-3560-4056-84db-0b5ae76cc6c3" providerId="ADAL" clId="{25635905-491C-4BA0-AD67-7D69765B67AC}" dt="2024-11-12T17:49:20.220" v="984"/>
          <ac:spMkLst>
            <pc:docMk/>
            <pc:sldMk cId="1285112565" sldId="302"/>
            <ac:spMk id="22" creationId="{B281192C-8BD3-0FDD-5024-A5BFC5B741AE}"/>
          </ac:spMkLst>
        </pc:spChg>
        <pc:spChg chg="add mod ord">
          <ac:chgData name="DaTonya Lewis" userId="de9ee030-3560-4056-84db-0b5ae76cc6c3" providerId="ADAL" clId="{25635905-491C-4BA0-AD67-7D69765B67AC}" dt="2024-11-12T17:49:20.220" v="984"/>
          <ac:spMkLst>
            <pc:docMk/>
            <pc:sldMk cId="1285112565" sldId="302"/>
            <ac:spMk id="23" creationId="{68E9141F-70BE-64AD-E815-92A9C397E623}"/>
          </ac:spMkLst>
        </pc:spChg>
        <pc:spChg chg="add mod ord">
          <ac:chgData name="DaTonya Lewis" userId="de9ee030-3560-4056-84db-0b5ae76cc6c3" providerId="ADAL" clId="{25635905-491C-4BA0-AD67-7D69765B67AC}" dt="2024-11-12T17:49:20.220" v="984"/>
          <ac:spMkLst>
            <pc:docMk/>
            <pc:sldMk cId="1285112565" sldId="302"/>
            <ac:spMk id="24" creationId="{11ECB42C-5B7B-BE7B-84B9-8862A187C522}"/>
          </ac:spMkLst>
        </pc:spChg>
        <pc:spChg chg="add mod ord">
          <ac:chgData name="DaTonya Lewis" userId="de9ee030-3560-4056-84db-0b5ae76cc6c3" providerId="ADAL" clId="{25635905-491C-4BA0-AD67-7D69765B67AC}" dt="2024-11-12T17:49:20.220" v="984"/>
          <ac:spMkLst>
            <pc:docMk/>
            <pc:sldMk cId="1285112565" sldId="302"/>
            <ac:spMk id="25" creationId="{9936AFE5-81A3-331E-9753-396FD2762EF1}"/>
          </ac:spMkLst>
        </pc:spChg>
        <pc:grpChg chg="add del mod">
          <ac:chgData name="DaTonya Lewis" userId="de9ee030-3560-4056-84db-0b5ae76cc6c3" providerId="ADAL" clId="{25635905-491C-4BA0-AD67-7D69765B67AC}" dt="2024-10-30T12:31:27.342" v="339" actId="478"/>
          <ac:grpSpMkLst>
            <pc:docMk/>
            <pc:sldMk cId="1285112565" sldId="302"/>
            <ac:grpSpMk id="6" creationId="{102760EA-E302-D8EC-2580-E6D64960BBFF}"/>
          </ac:grpSpMkLst>
        </pc:grpChg>
        <pc:grpChg chg="add del mod">
          <ac:chgData name="DaTonya Lewis" userId="de9ee030-3560-4056-84db-0b5ae76cc6c3" providerId="ADAL" clId="{25635905-491C-4BA0-AD67-7D69765B67AC}" dt="2024-10-30T12:31:21.612" v="337" actId="478"/>
          <ac:grpSpMkLst>
            <pc:docMk/>
            <pc:sldMk cId="1285112565" sldId="302"/>
            <ac:grpSpMk id="9" creationId="{67AA5D88-6232-41BB-9067-396BDB2C8774}"/>
          </ac:grpSpMkLst>
        </pc:grpChg>
        <pc:grpChg chg="add del mod">
          <ac:chgData name="DaTonya Lewis" userId="de9ee030-3560-4056-84db-0b5ae76cc6c3" providerId="ADAL" clId="{25635905-491C-4BA0-AD67-7D69765B67AC}" dt="2024-10-30T12:31:31.533" v="341" actId="478"/>
          <ac:grpSpMkLst>
            <pc:docMk/>
            <pc:sldMk cId="1285112565" sldId="302"/>
            <ac:grpSpMk id="12" creationId="{5715E979-9A11-0805-AE53-BDBF7BF7F039}"/>
          </ac:grpSpMkLst>
        </pc:grpChg>
        <pc:grpChg chg="add del mod">
          <ac:chgData name="DaTonya Lewis" userId="de9ee030-3560-4056-84db-0b5ae76cc6c3" providerId="ADAL" clId="{25635905-491C-4BA0-AD67-7D69765B67AC}" dt="2024-10-30T12:31:35.206" v="343" actId="478"/>
          <ac:grpSpMkLst>
            <pc:docMk/>
            <pc:sldMk cId="1285112565" sldId="302"/>
            <ac:grpSpMk id="15" creationId="{9173AC66-A552-5449-3345-DF90FE03CC07}"/>
          </ac:grpSpMkLst>
        </pc:grpChg>
        <pc:graphicFrameChg chg="add del mod">
          <ac:chgData name="DaTonya Lewis" userId="de9ee030-3560-4056-84db-0b5ae76cc6c3" providerId="ADAL" clId="{25635905-491C-4BA0-AD67-7D69765B67AC}" dt="2024-10-30T12:16:25.817" v="318" actId="478"/>
          <ac:graphicFrameMkLst>
            <pc:docMk/>
            <pc:sldMk cId="1285112565" sldId="302"/>
            <ac:graphicFrameMk id="5" creationId="{78BF0962-8E5C-E487-EDB1-EDAC395A48BC}"/>
          </ac:graphicFrameMkLst>
        </pc:graphicFrameChg>
      </pc:sldChg>
      <pc:sldChg chg="addSp delSp modSp mod ord setBg delDesignElem">
        <pc:chgData name="DaTonya Lewis" userId="de9ee030-3560-4056-84db-0b5ae76cc6c3" providerId="ADAL" clId="{25635905-491C-4BA0-AD67-7D69765B67AC}" dt="2024-11-12T20:30:42.969" v="2156"/>
        <pc:sldMkLst>
          <pc:docMk/>
          <pc:sldMk cId="417767206" sldId="303"/>
        </pc:sldMkLst>
        <pc:spChg chg="mod">
          <ac:chgData name="DaTonya Lewis" userId="de9ee030-3560-4056-84db-0b5ae76cc6c3" providerId="ADAL" clId="{25635905-491C-4BA0-AD67-7D69765B67AC}" dt="2024-11-12T19:51:53.028" v="2000" actId="26606"/>
          <ac:spMkLst>
            <pc:docMk/>
            <pc:sldMk cId="417767206" sldId="303"/>
            <ac:spMk id="2" creationId="{80B19C4F-CD59-0D04-BD69-86388CA08C16}"/>
          </ac:spMkLst>
        </pc:spChg>
        <pc:spChg chg="del">
          <ac:chgData name="DaTonya Lewis" userId="de9ee030-3560-4056-84db-0b5ae76cc6c3" providerId="ADAL" clId="{25635905-491C-4BA0-AD67-7D69765B67AC}" dt="2024-10-29T16:47:51.418" v="8"/>
          <ac:spMkLst>
            <pc:docMk/>
            <pc:sldMk cId="417767206" sldId="303"/>
            <ac:spMk id="3" creationId="{B2C36406-C694-F659-8E01-51228E9546B2}"/>
          </ac:spMkLst>
        </pc:spChg>
        <pc:spChg chg="add mod">
          <ac:chgData name="DaTonya Lewis" userId="de9ee030-3560-4056-84db-0b5ae76cc6c3" providerId="ADAL" clId="{25635905-491C-4BA0-AD67-7D69765B67AC}" dt="2024-11-12T19:52:23.218" v="2007" actId="5793"/>
          <ac:spMkLst>
            <pc:docMk/>
            <pc:sldMk cId="417767206" sldId="303"/>
            <ac:spMk id="4" creationId="{89BC176E-AC2C-AB90-5A1C-C79740F22F4E}"/>
          </ac:spMkLst>
        </pc:spChg>
        <pc:spChg chg="add del">
          <ac:chgData name="DaTonya Lewis" userId="de9ee030-3560-4056-84db-0b5ae76cc6c3" providerId="ADAL" clId="{25635905-491C-4BA0-AD67-7D69765B67AC}" dt="2024-10-29T17:23:29.086" v="74" actId="26606"/>
          <ac:spMkLst>
            <pc:docMk/>
            <pc:sldMk cId="417767206" sldId="303"/>
            <ac:spMk id="9" creationId="{777A147A-9ED8-46B4-8660-1B3C2AA880B5}"/>
          </ac:spMkLst>
        </pc:spChg>
        <pc:spChg chg="add del">
          <ac:chgData name="DaTonya Lewis" userId="de9ee030-3560-4056-84db-0b5ae76cc6c3" providerId="ADAL" clId="{25635905-491C-4BA0-AD67-7D69765B67AC}" dt="2024-10-29T17:23:29.086" v="74" actId="26606"/>
          <ac:spMkLst>
            <pc:docMk/>
            <pc:sldMk cId="417767206" sldId="303"/>
            <ac:spMk id="11" creationId="{5D6C15A0-C087-4593-8414-2B4EC1CDC3DE}"/>
          </ac:spMkLst>
        </pc:spChg>
        <pc:spChg chg="add del">
          <ac:chgData name="DaTonya Lewis" userId="de9ee030-3560-4056-84db-0b5ae76cc6c3" providerId="ADAL" clId="{25635905-491C-4BA0-AD67-7D69765B67AC}" dt="2024-11-12T19:45:12.117" v="1918" actId="26606"/>
          <ac:spMkLst>
            <pc:docMk/>
            <pc:sldMk cId="417767206" sldId="303"/>
            <ac:spMk id="13" creationId="{100EDD19-6802-4EC3-95CE-CFFAB042CFD6}"/>
          </ac:spMkLst>
        </pc:spChg>
        <pc:spChg chg="add del">
          <ac:chgData name="DaTonya Lewis" userId="de9ee030-3560-4056-84db-0b5ae76cc6c3" providerId="ADAL" clId="{25635905-491C-4BA0-AD67-7D69765B67AC}" dt="2024-11-12T19:45:12.117" v="1918" actId="26606"/>
          <ac:spMkLst>
            <pc:docMk/>
            <pc:sldMk cId="417767206" sldId="303"/>
            <ac:spMk id="14" creationId="{DB17E863-922E-4C26-BD64-E8FD41D28661}"/>
          </ac:spMkLst>
        </pc:spChg>
        <pc:spChg chg="add del">
          <ac:chgData name="DaTonya Lewis" userId="de9ee030-3560-4056-84db-0b5ae76cc6c3" providerId="ADAL" clId="{25635905-491C-4BA0-AD67-7D69765B67AC}" dt="2024-11-12T19:51:35.790" v="1997" actId="26606"/>
          <ac:spMkLst>
            <pc:docMk/>
            <pc:sldMk cId="417767206" sldId="303"/>
            <ac:spMk id="16" creationId="{35B16301-FB18-48BA-A6DD-C37CAF6F9A18}"/>
          </ac:spMkLst>
        </pc:spChg>
        <pc:spChg chg="add del">
          <ac:chgData name="DaTonya Lewis" userId="de9ee030-3560-4056-84db-0b5ae76cc6c3" providerId="ADAL" clId="{25635905-491C-4BA0-AD67-7D69765B67AC}" dt="2024-11-12T19:51:35.790" v="1997" actId="26606"/>
          <ac:spMkLst>
            <pc:docMk/>
            <pc:sldMk cId="417767206" sldId="303"/>
            <ac:spMk id="17" creationId="{C3C0D90E-074A-4F52-9B11-B52BEF4BCBE5}"/>
          </ac:spMkLst>
        </pc:spChg>
        <pc:spChg chg="add del">
          <ac:chgData name="DaTonya Lewis" userId="de9ee030-3560-4056-84db-0b5ae76cc6c3" providerId="ADAL" clId="{25635905-491C-4BA0-AD67-7D69765B67AC}" dt="2024-11-12T19:51:35.790" v="1997" actId="26606"/>
          <ac:spMkLst>
            <pc:docMk/>
            <pc:sldMk cId="417767206" sldId="303"/>
            <ac:spMk id="19" creationId="{F837543A-6020-4505-A233-C9DB4BF74011}"/>
          </ac:spMkLst>
        </pc:spChg>
        <pc:spChg chg="add del">
          <ac:chgData name="DaTonya Lewis" userId="de9ee030-3560-4056-84db-0b5ae76cc6c3" providerId="ADAL" clId="{25635905-491C-4BA0-AD67-7D69765B67AC}" dt="2024-11-12T19:51:35.790" v="1997" actId="26606"/>
          <ac:spMkLst>
            <pc:docMk/>
            <pc:sldMk cId="417767206" sldId="303"/>
            <ac:spMk id="20" creationId="{CABBD4C1-E6F8-46F6-8152-A8A97490BF4D}"/>
          </ac:spMkLst>
        </pc:spChg>
        <pc:spChg chg="add del">
          <ac:chgData name="DaTonya Lewis" userId="de9ee030-3560-4056-84db-0b5ae76cc6c3" providerId="ADAL" clId="{25635905-491C-4BA0-AD67-7D69765B67AC}" dt="2024-11-12T18:44:44.897" v="1293" actId="26606"/>
          <ac:spMkLst>
            <pc:docMk/>
            <pc:sldMk cId="417767206" sldId="303"/>
            <ac:spMk id="21" creationId="{245A9F99-D9B1-4094-A2E2-B90AC1DB7B9C}"/>
          </ac:spMkLst>
        </pc:spChg>
        <pc:spChg chg="add del">
          <ac:chgData name="DaTonya Lewis" userId="de9ee030-3560-4056-84db-0b5ae76cc6c3" providerId="ADAL" clId="{25635905-491C-4BA0-AD67-7D69765B67AC}" dt="2024-11-12T18:44:44.897" v="1293" actId="26606"/>
          <ac:spMkLst>
            <pc:docMk/>
            <pc:sldMk cId="417767206" sldId="303"/>
            <ac:spMk id="23" creationId="{B7FAF607-473A-4A43-A23D-BBFF5C4117BB}"/>
          </ac:spMkLst>
        </pc:spChg>
        <pc:spChg chg="add del">
          <ac:chgData name="DaTonya Lewis" userId="de9ee030-3560-4056-84db-0b5ae76cc6c3" providerId="ADAL" clId="{25635905-491C-4BA0-AD67-7D69765B67AC}" dt="2024-11-12T19:51:35.790" v="1997" actId="26606"/>
          <ac:spMkLst>
            <pc:docMk/>
            <pc:sldMk cId="417767206" sldId="303"/>
            <ac:spMk id="27" creationId="{83BA5EF5-1FE9-4BF9-83BB-269BCDDF6156}"/>
          </ac:spMkLst>
        </pc:spChg>
        <pc:spChg chg="add del">
          <ac:chgData name="DaTonya Lewis" userId="de9ee030-3560-4056-84db-0b5ae76cc6c3" providerId="ADAL" clId="{25635905-491C-4BA0-AD67-7D69765B67AC}" dt="2024-11-12T19:51:35.790" v="1997" actId="26606"/>
          <ac:spMkLst>
            <pc:docMk/>
            <pc:sldMk cId="417767206" sldId="303"/>
            <ac:spMk id="31" creationId="{88853921-7BC9-4BDE-ACAB-133C683C82D6}"/>
          </ac:spMkLst>
        </pc:spChg>
        <pc:spChg chg="add del">
          <ac:chgData name="DaTonya Lewis" userId="de9ee030-3560-4056-84db-0b5ae76cc6c3" providerId="ADAL" clId="{25635905-491C-4BA0-AD67-7D69765B67AC}" dt="2024-11-12T19:51:35.790" v="1997" actId="26606"/>
          <ac:spMkLst>
            <pc:docMk/>
            <pc:sldMk cId="417767206" sldId="303"/>
            <ac:spMk id="33" creationId="{09192968-3AE7-4470-A61C-97294BB92731}"/>
          </ac:spMkLst>
        </pc:spChg>
        <pc:spChg chg="add del">
          <ac:chgData name="DaTonya Lewis" userId="de9ee030-3560-4056-84db-0b5ae76cc6c3" providerId="ADAL" clId="{25635905-491C-4BA0-AD67-7D69765B67AC}" dt="2024-11-12T19:51:35.790" v="1997" actId="26606"/>
          <ac:spMkLst>
            <pc:docMk/>
            <pc:sldMk cId="417767206" sldId="303"/>
            <ac:spMk id="35" creationId="{3AB72E55-43E4-4356-BFE8-E2102CB0B505}"/>
          </ac:spMkLst>
        </pc:spChg>
        <pc:spChg chg="add del">
          <ac:chgData name="DaTonya Lewis" userId="de9ee030-3560-4056-84db-0b5ae76cc6c3" providerId="ADAL" clId="{25635905-491C-4BA0-AD67-7D69765B67AC}" dt="2024-11-12T19:51:53.028" v="2000" actId="26606"/>
          <ac:spMkLst>
            <pc:docMk/>
            <pc:sldMk cId="417767206" sldId="303"/>
            <ac:spMk id="42" creationId="{59A309A7-1751-4ABE-A3C1-EEC40366AD89}"/>
          </ac:spMkLst>
        </pc:spChg>
        <pc:spChg chg="add del">
          <ac:chgData name="DaTonya Lewis" userId="de9ee030-3560-4056-84db-0b5ae76cc6c3" providerId="ADAL" clId="{25635905-491C-4BA0-AD67-7D69765B67AC}" dt="2024-11-12T19:51:53.028" v="2000" actId="26606"/>
          <ac:spMkLst>
            <pc:docMk/>
            <pc:sldMk cId="417767206" sldId="303"/>
            <ac:spMk id="44" creationId="{967D8EB6-EAE1-4F9C-B398-83321E287204}"/>
          </ac:spMkLst>
        </pc:spChg>
        <pc:spChg chg="add">
          <ac:chgData name="DaTonya Lewis" userId="de9ee030-3560-4056-84db-0b5ae76cc6c3" providerId="ADAL" clId="{25635905-491C-4BA0-AD67-7D69765B67AC}" dt="2024-11-12T19:51:53.028" v="2000" actId="26606"/>
          <ac:spMkLst>
            <pc:docMk/>
            <pc:sldMk cId="417767206" sldId="303"/>
            <ac:spMk id="49" creationId="{1CD81A2A-6ED4-4EF4-A14C-912D31E14800}"/>
          </ac:spMkLst>
        </pc:spChg>
        <pc:spChg chg="add">
          <ac:chgData name="DaTonya Lewis" userId="de9ee030-3560-4056-84db-0b5ae76cc6c3" providerId="ADAL" clId="{25635905-491C-4BA0-AD67-7D69765B67AC}" dt="2024-11-12T19:51:53.028" v="2000" actId="26606"/>
          <ac:spMkLst>
            <pc:docMk/>
            <pc:sldMk cId="417767206" sldId="303"/>
            <ac:spMk id="51" creationId="{1661932C-CA15-4E17-B115-FAE7CBEE4789}"/>
          </ac:spMkLst>
        </pc:spChg>
        <pc:spChg chg="add">
          <ac:chgData name="DaTonya Lewis" userId="de9ee030-3560-4056-84db-0b5ae76cc6c3" providerId="ADAL" clId="{25635905-491C-4BA0-AD67-7D69765B67AC}" dt="2024-11-12T19:51:53.028" v="2000" actId="26606"/>
          <ac:spMkLst>
            <pc:docMk/>
            <pc:sldMk cId="417767206" sldId="303"/>
            <ac:spMk id="53" creationId="{8590ADD5-9383-4D3D-9047-3DA2593CCB5D}"/>
          </ac:spMkLst>
        </pc:spChg>
        <pc:spChg chg="add">
          <ac:chgData name="DaTonya Lewis" userId="de9ee030-3560-4056-84db-0b5ae76cc6c3" providerId="ADAL" clId="{25635905-491C-4BA0-AD67-7D69765B67AC}" dt="2024-11-12T19:51:53.028" v="2000" actId="26606"/>
          <ac:spMkLst>
            <pc:docMk/>
            <pc:sldMk cId="417767206" sldId="303"/>
            <ac:spMk id="55" creationId="{DABE3E45-88CF-45D8-8D40-C773324D93F6}"/>
          </ac:spMkLst>
        </pc:spChg>
        <pc:spChg chg="add">
          <ac:chgData name="DaTonya Lewis" userId="de9ee030-3560-4056-84db-0b5ae76cc6c3" providerId="ADAL" clId="{25635905-491C-4BA0-AD67-7D69765B67AC}" dt="2024-11-12T19:51:53.028" v="2000" actId="26606"/>
          <ac:spMkLst>
            <pc:docMk/>
            <pc:sldMk cId="417767206" sldId="303"/>
            <ac:spMk id="59" creationId="{B91ECDA9-56DC-4270-8F33-01C5637B8CEB}"/>
          </ac:spMkLst>
        </pc:spChg>
        <pc:spChg chg="add">
          <ac:chgData name="DaTonya Lewis" userId="de9ee030-3560-4056-84db-0b5ae76cc6c3" providerId="ADAL" clId="{25635905-491C-4BA0-AD67-7D69765B67AC}" dt="2024-11-12T19:51:53.028" v="2000" actId="26606"/>
          <ac:spMkLst>
            <pc:docMk/>
            <pc:sldMk cId="417767206" sldId="303"/>
            <ac:spMk id="61" creationId="{75F47824-961D-465D-84F9-EAE11BC6173B}"/>
          </ac:spMkLst>
        </pc:spChg>
        <pc:spChg chg="add">
          <ac:chgData name="DaTonya Lewis" userId="de9ee030-3560-4056-84db-0b5ae76cc6c3" providerId="ADAL" clId="{25635905-491C-4BA0-AD67-7D69765B67AC}" dt="2024-11-12T19:51:53.028" v="2000" actId="26606"/>
          <ac:spMkLst>
            <pc:docMk/>
            <pc:sldMk cId="417767206" sldId="303"/>
            <ac:spMk id="63" creationId="{FEC9DA3E-C1D7-472D-B7C0-F71AE41FBA23}"/>
          </ac:spMkLst>
        </pc:spChg>
        <pc:grpChg chg="add del">
          <ac:chgData name="DaTonya Lewis" userId="de9ee030-3560-4056-84db-0b5ae76cc6c3" providerId="ADAL" clId="{25635905-491C-4BA0-AD67-7D69765B67AC}" dt="2024-11-12T18:44:44.897" v="1293" actId="26606"/>
          <ac:grpSpMkLst>
            <pc:docMk/>
            <pc:sldMk cId="417767206" sldId="303"/>
            <ac:grpSpMk id="25" creationId="{C5F6476F-D303-44D3-B30F-1BA348F0F64A}"/>
          </ac:grpSpMkLst>
        </pc:grpChg>
        <pc:picChg chg="add del">
          <ac:chgData name="DaTonya Lewis" userId="de9ee030-3560-4056-84db-0b5ae76cc6c3" providerId="ADAL" clId="{25635905-491C-4BA0-AD67-7D69765B67AC}" dt="2024-11-12T18:44:44.897" v="1293" actId="26606"/>
          <ac:picMkLst>
            <pc:docMk/>
            <pc:sldMk cId="417767206" sldId="303"/>
            <ac:picMk id="18" creationId="{B64EB37C-B7BE-759C-C2A3-C8BBF898B873}"/>
          </ac:picMkLst>
        </pc:picChg>
        <pc:picChg chg="add mod">
          <ac:chgData name="DaTonya Lewis" userId="de9ee030-3560-4056-84db-0b5ae76cc6c3" providerId="ADAL" clId="{25635905-491C-4BA0-AD67-7D69765B67AC}" dt="2024-11-12T19:51:53.028" v="2000" actId="26606"/>
          <ac:picMkLst>
            <pc:docMk/>
            <pc:sldMk cId="417767206" sldId="303"/>
            <ac:picMk id="39" creationId="{2191E33A-8CE9-ECE5-9DFE-A4E305B2A759}"/>
          </ac:picMkLst>
        </pc:picChg>
        <pc:cxnChg chg="add del">
          <ac:chgData name="DaTonya Lewis" userId="de9ee030-3560-4056-84db-0b5ae76cc6c3" providerId="ADAL" clId="{25635905-491C-4BA0-AD67-7D69765B67AC}" dt="2024-11-12T19:51:35.790" v="1997" actId="26606"/>
          <ac:cxnSpMkLst>
            <pc:docMk/>
            <pc:sldMk cId="417767206" sldId="303"/>
            <ac:cxnSpMk id="29" creationId="{4B3BCACB-5880-460B-9606-8C433A9AF99D}"/>
          </ac:cxnSpMkLst>
        </pc:cxnChg>
        <pc:cxnChg chg="add">
          <ac:chgData name="DaTonya Lewis" userId="de9ee030-3560-4056-84db-0b5ae76cc6c3" providerId="ADAL" clId="{25635905-491C-4BA0-AD67-7D69765B67AC}" dt="2024-11-12T19:51:53.028" v="2000" actId="26606"/>
          <ac:cxnSpMkLst>
            <pc:docMk/>
            <pc:sldMk cId="417767206" sldId="303"/>
            <ac:cxnSpMk id="57" creationId="{49CD1692-827B-4C8D-B4A1-134FD04CF45C}"/>
          </ac:cxnSpMkLst>
        </pc:cxnChg>
      </pc:sldChg>
      <pc:sldChg chg="addSp delSp modSp mod ord modAnim">
        <pc:chgData name="DaTonya Lewis" userId="de9ee030-3560-4056-84db-0b5ae76cc6c3" providerId="ADAL" clId="{25635905-491C-4BA0-AD67-7D69765B67AC}" dt="2024-11-12T20:30:29.492" v="2152"/>
        <pc:sldMkLst>
          <pc:docMk/>
          <pc:sldMk cId="1456856234" sldId="304"/>
        </pc:sldMkLst>
        <pc:spChg chg="del">
          <ac:chgData name="DaTonya Lewis" userId="de9ee030-3560-4056-84db-0b5ae76cc6c3" providerId="ADAL" clId="{25635905-491C-4BA0-AD67-7D69765B67AC}" dt="2024-10-29T16:49:20.289" v="19" actId="478"/>
          <ac:spMkLst>
            <pc:docMk/>
            <pc:sldMk cId="1456856234" sldId="304"/>
            <ac:spMk id="2" creationId="{E913FDB0-0B2C-A094-CAE4-357C5F626A51}"/>
          </ac:spMkLst>
        </pc:spChg>
        <pc:spChg chg="del mod">
          <ac:chgData name="DaTonya Lewis" userId="de9ee030-3560-4056-84db-0b5ae76cc6c3" providerId="ADAL" clId="{25635905-491C-4BA0-AD67-7D69765B67AC}" dt="2024-10-29T16:48:49.339" v="17" actId="478"/>
          <ac:spMkLst>
            <pc:docMk/>
            <pc:sldMk cId="1456856234" sldId="304"/>
            <ac:spMk id="3" creationId="{57585D47-C243-6661-9746-F34E108FC42E}"/>
          </ac:spMkLst>
        </pc:spChg>
        <pc:spChg chg="add mod">
          <ac:chgData name="DaTonya Lewis" userId="de9ee030-3560-4056-84db-0b5ae76cc6c3" providerId="ADAL" clId="{25635905-491C-4BA0-AD67-7D69765B67AC}" dt="2024-10-29T19:07:44.205" v="296" actId="14100"/>
          <ac:spMkLst>
            <pc:docMk/>
            <pc:sldMk cId="1456856234" sldId="304"/>
            <ac:spMk id="4" creationId="{47CC94A3-B67C-4B10-312D-BBF79FA98B95}"/>
          </ac:spMkLst>
        </pc:spChg>
        <pc:spChg chg="add del mod">
          <ac:chgData name="DaTonya Lewis" userId="de9ee030-3560-4056-84db-0b5ae76cc6c3" providerId="ADAL" clId="{25635905-491C-4BA0-AD67-7D69765B67AC}" dt="2024-10-29T16:48:57.410" v="18" actId="478"/>
          <ac:spMkLst>
            <pc:docMk/>
            <pc:sldMk cId="1456856234" sldId="304"/>
            <ac:spMk id="6" creationId="{E5703385-5D6A-4A30-D465-E4BD4E9F5465}"/>
          </ac:spMkLst>
        </pc:spChg>
        <pc:spChg chg="add del mod">
          <ac:chgData name="DaTonya Lewis" userId="de9ee030-3560-4056-84db-0b5ae76cc6c3" providerId="ADAL" clId="{25635905-491C-4BA0-AD67-7D69765B67AC}" dt="2024-10-29T16:49:26.733" v="21"/>
          <ac:spMkLst>
            <pc:docMk/>
            <pc:sldMk cId="1456856234" sldId="304"/>
            <ac:spMk id="7" creationId="{207E81FE-869E-11E5-ED73-DB2EFF239212}"/>
          </ac:spMkLst>
        </pc:spChg>
        <pc:spChg chg="mod">
          <ac:chgData name="DaTonya Lewis" userId="de9ee030-3560-4056-84db-0b5ae76cc6c3" providerId="ADAL" clId="{25635905-491C-4BA0-AD67-7D69765B67AC}" dt="2024-11-12T17:53:13.841" v="1037" actId="207"/>
          <ac:spMkLst>
            <pc:docMk/>
            <pc:sldMk cId="1456856234" sldId="304"/>
            <ac:spMk id="9" creationId="{AECEC309-921B-1411-BC4D-D253FF11C07A}"/>
          </ac:spMkLst>
        </pc:spChg>
        <pc:spChg chg="mod">
          <ac:chgData name="DaTonya Lewis" userId="de9ee030-3560-4056-84db-0b5ae76cc6c3" providerId="ADAL" clId="{25635905-491C-4BA0-AD67-7D69765B67AC}" dt="2024-11-12T17:53:13.841" v="1037" actId="207"/>
          <ac:spMkLst>
            <pc:docMk/>
            <pc:sldMk cId="1456856234" sldId="304"/>
            <ac:spMk id="10" creationId="{F1095DB7-A4AD-19A8-0940-FEFC41570D3B}"/>
          </ac:spMkLst>
        </pc:spChg>
        <pc:spChg chg="mod">
          <ac:chgData name="DaTonya Lewis" userId="de9ee030-3560-4056-84db-0b5ae76cc6c3" providerId="ADAL" clId="{25635905-491C-4BA0-AD67-7D69765B67AC}" dt="2024-11-12T17:53:20.889" v="1038" actId="207"/>
          <ac:spMkLst>
            <pc:docMk/>
            <pc:sldMk cId="1456856234" sldId="304"/>
            <ac:spMk id="12" creationId="{834C2F33-AC14-9803-4E1F-EAE28DEC060B}"/>
          </ac:spMkLst>
        </pc:spChg>
        <pc:spChg chg="mod">
          <ac:chgData name="DaTonya Lewis" userId="de9ee030-3560-4056-84db-0b5ae76cc6c3" providerId="ADAL" clId="{25635905-491C-4BA0-AD67-7D69765B67AC}" dt="2024-11-12T17:53:20.889" v="1038" actId="207"/>
          <ac:spMkLst>
            <pc:docMk/>
            <pc:sldMk cId="1456856234" sldId="304"/>
            <ac:spMk id="13" creationId="{8EF6FC4B-8D8E-E47E-88CB-5641E5E5ABEE}"/>
          </ac:spMkLst>
        </pc:spChg>
        <pc:spChg chg="add mod">
          <ac:chgData name="DaTonya Lewis" userId="de9ee030-3560-4056-84db-0b5ae76cc6c3" providerId="ADAL" clId="{25635905-491C-4BA0-AD67-7D69765B67AC}" dt="2024-11-12T17:53:37.860" v="1039" actId="207"/>
          <ac:spMkLst>
            <pc:docMk/>
            <pc:sldMk cId="1456856234" sldId="304"/>
            <ac:spMk id="14" creationId="{44EECD43-48D7-CA93-C541-BD3D02976BA5}"/>
          </ac:spMkLst>
        </pc:spChg>
        <pc:grpChg chg="add mod">
          <ac:chgData name="DaTonya Lewis" userId="de9ee030-3560-4056-84db-0b5ae76cc6c3" providerId="ADAL" clId="{25635905-491C-4BA0-AD67-7D69765B67AC}" dt="2024-11-12T17:53:13.841" v="1037" actId="207"/>
          <ac:grpSpMkLst>
            <pc:docMk/>
            <pc:sldMk cId="1456856234" sldId="304"/>
            <ac:grpSpMk id="8" creationId="{3EA55580-765A-5E88-F369-31F61F447FCE}"/>
          </ac:grpSpMkLst>
        </pc:grpChg>
        <pc:grpChg chg="add mod">
          <ac:chgData name="DaTonya Lewis" userId="de9ee030-3560-4056-84db-0b5ae76cc6c3" providerId="ADAL" clId="{25635905-491C-4BA0-AD67-7D69765B67AC}" dt="2024-11-12T17:53:20.889" v="1038" actId="207"/>
          <ac:grpSpMkLst>
            <pc:docMk/>
            <pc:sldMk cId="1456856234" sldId="304"/>
            <ac:grpSpMk id="11" creationId="{13A7B5FE-5E28-88A1-4DC4-BD035214183C}"/>
          </ac:grpSpMkLst>
        </pc:grpChg>
      </pc:sldChg>
      <pc:sldChg chg="addSp delSp modSp new del mod setBg modAnim">
        <pc:chgData name="DaTonya Lewis" userId="de9ee030-3560-4056-84db-0b5ae76cc6c3" providerId="ADAL" clId="{25635905-491C-4BA0-AD67-7D69765B67AC}" dt="2024-10-29T18:59:38.181" v="284" actId="2696"/>
        <pc:sldMkLst>
          <pc:docMk/>
          <pc:sldMk cId="3211878517" sldId="305"/>
        </pc:sldMkLst>
        <pc:spChg chg="del">
          <ac:chgData name="DaTonya Lewis" userId="de9ee030-3560-4056-84db-0b5ae76cc6c3" providerId="ADAL" clId="{25635905-491C-4BA0-AD67-7D69765B67AC}" dt="2024-10-29T17:06:45.501" v="30"/>
          <ac:spMkLst>
            <pc:docMk/>
            <pc:sldMk cId="3211878517" sldId="305"/>
            <ac:spMk id="2" creationId="{B4B68B02-1355-55B9-9354-D14013FFD2AB}"/>
          </ac:spMkLst>
        </pc:spChg>
        <pc:spChg chg="mod">
          <ac:chgData name="DaTonya Lewis" userId="de9ee030-3560-4056-84db-0b5ae76cc6c3" providerId="ADAL" clId="{25635905-491C-4BA0-AD67-7D69765B67AC}" dt="2024-10-29T18:58:26.378" v="273" actId="26606"/>
          <ac:spMkLst>
            <pc:docMk/>
            <pc:sldMk cId="3211878517" sldId="305"/>
            <ac:spMk id="3" creationId="{D52B936C-DB41-8C86-A4D0-8CC4D9FF02B6}"/>
          </ac:spMkLst>
        </pc:spChg>
        <pc:spChg chg="add mod">
          <ac:chgData name="DaTonya Lewis" userId="de9ee030-3560-4056-84db-0b5ae76cc6c3" providerId="ADAL" clId="{25635905-491C-4BA0-AD67-7D69765B67AC}" dt="2024-10-29T18:59:00.844" v="281" actId="1076"/>
          <ac:spMkLst>
            <pc:docMk/>
            <pc:sldMk cId="3211878517" sldId="305"/>
            <ac:spMk id="5" creationId="{83B1467E-5D62-544B-2A5D-0F7B7ADA01EC}"/>
          </ac:spMkLst>
        </pc:spChg>
        <pc:spChg chg="add mod">
          <ac:chgData name="DaTonya Lewis" userId="de9ee030-3560-4056-84db-0b5ae76cc6c3" providerId="ADAL" clId="{25635905-491C-4BA0-AD67-7D69765B67AC}" dt="2024-10-29T18:59:28.916" v="283" actId="1076"/>
          <ac:spMkLst>
            <pc:docMk/>
            <pc:sldMk cId="3211878517" sldId="305"/>
            <ac:spMk id="6" creationId="{18F5561B-F6A7-1EC8-FEE8-99EB6844CCDB}"/>
          </ac:spMkLst>
        </pc:spChg>
        <pc:spChg chg="add mod">
          <ac:chgData name="DaTonya Lewis" userId="de9ee030-3560-4056-84db-0b5ae76cc6c3" providerId="ADAL" clId="{25635905-491C-4BA0-AD67-7D69765B67AC}" dt="2024-10-29T18:58:50.659" v="279" actId="1076"/>
          <ac:spMkLst>
            <pc:docMk/>
            <pc:sldMk cId="3211878517" sldId="305"/>
            <ac:spMk id="7" creationId="{9DD60C99-7AF7-FBA1-47D1-432E2A9A75C4}"/>
          </ac:spMkLst>
        </pc:spChg>
        <pc:spChg chg="add mod">
          <ac:chgData name="DaTonya Lewis" userId="de9ee030-3560-4056-84db-0b5ae76cc6c3" providerId="ADAL" clId="{25635905-491C-4BA0-AD67-7D69765B67AC}" dt="2024-10-29T18:59:21.639" v="282" actId="14100"/>
          <ac:spMkLst>
            <pc:docMk/>
            <pc:sldMk cId="3211878517" sldId="305"/>
            <ac:spMk id="8" creationId="{A7A08BF6-E2B4-7BC0-C4B5-E1F747EFE862}"/>
          </ac:spMkLst>
        </pc:spChg>
        <pc:spChg chg="add del mod">
          <ac:chgData name="DaTonya Lewis" userId="de9ee030-3560-4056-84db-0b5ae76cc6c3" providerId="ADAL" clId="{25635905-491C-4BA0-AD67-7D69765B67AC}" dt="2024-10-29T18:57:33.807" v="265" actId="478"/>
          <ac:spMkLst>
            <pc:docMk/>
            <pc:sldMk cId="3211878517" sldId="305"/>
            <ac:spMk id="10" creationId="{E9C2176F-5EF3-642F-FED1-1FEB722A4EDD}"/>
          </ac:spMkLst>
        </pc:spChg>
        <pc:spChg chg="add del">
          <ac:chgData name="DaTonya Lewis" userId="de9ee030-3560-4056-84db-0b5ae76cc6c3" providerId="ADAL" clId="{25635905-491C-4BA0-AD67-7D69765B67AC}" dt="2024-10-29T18:58:26.359" v="272" actId="26606"/>
          <ac:spMkLst>
            <pc:docMk/>
            <pc:sldMk cId="3211878517" sldId="305"/>
            <ac:spMk id="13" creationId="{C3896A03-3945-419A-B66B-4EE266EDD152}"/>
          </ac:spMkLst>
        </pc:spChg>
        <pc:spChg chg="add del">
          <ac:chgData name="DaTonya Lewis" userId="de9ee030-3560-4056-84db-0b5ae76cc6c3" providerId="ADAL" clId="{25635905-491C-4BA0-AD67-7D69765B67AC}" dt="2024-10-29T18:58:11.716" v="270" actId="26606"/>
          <ac:spMkLst>
            <pc:docMk/>
            <pc:sldMk cId="3211878517" sldId="305"/>
            <ac:spMk id="15" creationId="{A3363022-C969-41E9-8EB2-E4C94908C1FA}"/>
          </ac:spMkLst>
        </pc:spChg>
        <pc:spChg chg="add del">
          <ac:chgData name="DaTonya Lewis" userId="de9ee030-3560-4056-84db-0b5ae76cc6c3" providerId="ADAL" clId="{25635905-491C-4BA0-AD67-7D69765B67AC}" dt="2024-10-29T18:58:11.716" v="270" actId="26606"/>
          <ac:spMkLst>
            <pc:docMk/>
            <pc:sldMk cId="3211878517" sldId="305"/>
            <ac:spMk id="17" creationId="{8D1AD6B3-BE88-4CEB-BA17-790657CC4729}"/>
          </ac:spMkLst>
        </pc:spChg>
        <pc:spChg chg="add del">
          <ac:chgData name="DaTonya Lewis" userId="de9ee030-3560-4056-84db-0b5ae76cc6c3" providerId="ADAL" clId="{25635905-491C-4BA0-AD67-7D69765B67AC}" dt="2024-10-29T18:58:26.359" v="272" actId="26606"/>
          <ac:spMkLst>
            <pc:docMk/>
            <pc:sldMk cId="3211878517" sldId="305"/>
            <ac:spMk id="24" creationId="{B34F5AD2-EDBD-4BBD-A55C-EAFFD0C7097A}"/>
          </ac:spMkLst>
        </pc:spChg>
        <pc:spChg chg="add">
          <ac:chgData name="DaTonya Lewis" userId="de9ee030-3560-4056-84db-0b5ae76cc6c3" providerId="ADAL" clId="{25635905-491C-4BA0-AD67-7D69765B67AC}" dt="2024-10-29T18:58:26.378" v="273" actId="26606"/>
          <ac:spMkLst>
            <pc:docMk/>
            <pc:sldMk cId="3211878517" sldId="305"/>
            <ac:spMk id="26" creationId="{A3363022-C969-41E9-8EB2-E4C94908C1FA}"/>
          </ac:spMkLst>
        </pc:spChg>
        <pc:spChg chg="add">
          <ac:chgData name="DaTonya Lewis" userId="de9ee030-3560-4056-84db-0b5ae76cc6c3" providerId="ADAL" clId="{25635905-491C-4BA0-AD67-7D69765B67AC}" dt="2024-10-29T18:58:26.378" v="273" actId="26606"/>
          <ac:spMkLst>
            <pc:docMk/>
            <pc:sldMk cId="3211878517" sldId="305"/>
            <ac:spMk id="27" creationId="{8D1AD6B3-BE88-4CEB-BA17-790657CC4729}"/>
          </ac:spMkLst>
        </pc:spChg>
        <pc:grpChg chg="add del">
          <ac:chgData name="DaTonya Lewis" userId="de9ee030-3560-4056-84db-0b5ae76cc6c3" providerId="ADAL" clId="{25635905-491C-4BA0-AD67-7D69765B67AC}" dt="2024-10-29T18:58:11.716" v="270" actId="26606"/>
          <ac:grpSpMkLst>
            <pc:docMk/>
            <pc:sldMk cId="3211878517" sldId="305"/>
            <ac:grpSpMk id="19" creationId="{89D1390B-7E13-4B4F-9CB2-391063412E54}"/>
          </ac:grpSpMkLst>
        </pc:grpChg>
        <pc:grpChg chg="add">
          <ac:chgData name="DaTonya Lewis" userId="de9ee030-3560-4056-84db-0b5ae76cc6c3" providerId="ADAL" clId="{25635905-491C-4BA0-AD67-7D69765B67AC}" dt="2024-10-29T18:58:26.378" v="273" actId="26606"/>
          <ac:grpSpMkLst>
            <pc:docMk/>
            <pc:sldMk cId="3211878517" sldId="305"/>
            <ac:grpSpMk id="29" creationId="{89D1390B-7E13-4B4F-9CB2-391063412E54}"/>
          </ac:grpSpMkLst>
        </pc:grpChg>
        <pc:graphicFrameChg chg="add del mod">
          <ac:chgData name="DaTonya Lewis" userId="de9ee030-3560-4056-84db-0b5ae76cc6c3" providerId="ADAL" clId="{25635905-491C-4BA0-AD67-7D69765B67AC}" dt="2024-10-29T18:57:29.484" v="264" actId="478"/>
          <ac:graphicFrameMkLst>
            <pc:docMk/>
            <pc:sldMk cId="3211878517" sldId="305"/>
            <ac:graphicFrameMk id="4" creationId="{C1A2E5DE-BA8D-9887-30A6-D17CED5EF365}"/>
          </ac:graphicFrameMkLst>
        </pc:graphicFrameChg>
        <pc:picChg chg="add del">
          <ac:chgData name="DaTonya Lewis" userId="de9ee030-3560-4056-84db-0b5ae76cc6c3" providerId="ADAL" clId="{25635905-491C-4BA0-AD67-7D69765B67AC}" dt="2024-10-29T18:58:11.716" v="270" actId="26606"/>
          <ac:picMkLst>
            <pc:docMk/>
            <pc:sldMk cId="3211878517" sldId="305"/>
            <ac:picMk id="12" creationId="{B85B9B9C-6F94-E000-F41B-18EC87C73472}"/>
          </ac:picMkLst>
        </pc:picChg>
        <pc:picChg chg="add">
          <ac:chgData name="DaTonya Lewis" userId="de9ee030-3560-4056-84db-0b5ae76cc6c3" providerId="ADAL" clId="{25635905-491C-4BA0-AD67-7D69765B67AC}" dt="2024-10-29T18:58:26.378" v="273" actId="26606"/>
          <ac:picMkLst>
            <pc:docMk/>
            <pc:sldMk cId="3211878517" sldId="305"/>
            <ac:picMk id="28" creationId="{B85B9B9C-6F94-E000-F41B-18EC87C73472}"/>
          </ac:picMkLst>
        </pc:picChg>
      </pc:sldChg>
      <pc:sldChg chg="addSp delSp modSp new mod setBg delAnim modAnim delDesignElem">
        <pc:chgData name="DaTonya Lewis" userId="de9ee030-3560-4056-84db-0b5ae76cc6c3" providerId="ADAL" clId="{25635905-491C-4BA0-AD67-7D69765B67AC}" dt="2024-11-12T17:49:20.220" v="984"/>
        <pc:sldMkLst>
          <pc:docMk/>
          <pc:sldMk cId="908544109" sldId="306"/>
        </pc:sldMkLst>
        <pc:spChg chg="del">
          <ac:chgData name="DaTonya Lewis" userId="de9ee030-3560-4056-84db-0b5ae76cc6c3" providerId="ADAL" clId="{25635905-491C-4BA0-AD67-7D69765B67AC}" dt="2024-10-29T17:52:36.254" v="98"/>
          <ac:spMkLst>
            <pc:docMk/>
            <pc:sldMk cId="908544109" sldId="306"/>
            <ac:spMk id="2" creationId="{A0C16E1C-E742-9138-57D0-F4CAB474C088}"/>
          </ac:spMkLst>
        </pc:spChg>
        <pc:spChg chg="del">
          <ac:chgData name="DaTonya Lewis" userId="de9ee030-3560-4056-84db-0b5ae76cc6c3" providerId="ADAL" clId="{25635905-491C-4BA0-AD67-7D69765B67AC}" dt="2024-10-29T17:52:18.319" v="97"/>
          <ac:spMkLst>
            <pc:docMk/>
            <pc:sldMk cId="908544109" sldId="306"/>
            <ac:spMk id="3" creationId="{A8FC2D11-2047-32D4-B728-CB3B0056B44F}"/>
          </ac:spMkLst>
        </pc:spChg>
        <pc:spChg chg="del">
          <ac:chgData name="DaTonya Lewis" userId="de9ee030-3560-4056-84db-0b5ae76cc6c3" providerId="ADAL" clId="{25635905-491C-4BA0-AD67-7D69765B67AC}" dt="2024-10-29T17:52:03.237" v="96"/>
          <ac:spMkLst>
            <pc:docMk/>
            <pc:sldMk cId="908544109" sldId="306"/>
            <ac:spMk id="4" creationId="{85808BB4-0A1E-FD11-E489-7669B94D0C66}"/>
          </ac:spMkLst>
        </pc:spChg>
        <pc:spChg chg="mod">
          <ac:chgData name="DaTonya Lewis" userId="de9ee030-3560-4056-84db-0b5ae76cc6c3" providerId="ADAL" clId="{25635905-491C-4BA0-AD67-7D69765B67AC}" dt="2024-10-29T17:55:56.075" v="205" actId="26606"/>
          <ac:spMkLst>
            <pc:docMk/>
            <pc:sldMk cId="908544109" sldId="306"/>
            <ac:spMk id="5" creationId="{54A3D5AD-786A-DC5F-10F1-BCF3F30780D5}"/>
          </ac:spMkLst>
        </pc:spChg>
        <pc:spChg chg="add del mod">
          <ac:chgData name="DaTonya Lewis" userId="de9ee030-3560-4056-84db-0b5ae76cc6c3" providerId="ADAL" clId="{25635905-491C-4BA0-AD67-7D69765B67AC}" dt="2024-10-29T17:55:52.073" v="203" actId="478"/>
          <ac:spMkLst>
            <pc:docMk/>
            <pc:sldMk cId="908544109" sldId="306"/>
            <ac:spMk id="10" creationId="{7FBECF64-126C-0E74-59DE-ABB729518AA3}"/>
          </ac:spMkLst>
        </pc:spChg>
        <pc:spChg chg="add del">
          <ac:chgData name="DaTonya Lewis" userId="de9ee030-3560-4056-84db-0b5ae76cc6c3" providerId="ADAL" clId="{25635905-491C-4BA0-AD67-7D69765B67AC}" dt="2024-10-29T17:55:56.075" v="205" actId="26606"/>
          <ac:spMkLst>
            <pc:docMk/>
            <pc:sldMk cId="908544109" sldId="306"/>
            <ac:spMk id="13" creationId="{ADA216DF-C268-4A25-A2DC-51E15F55003F}"/>
          </ac:spMkLst>
        </pc:spChg>
        <pc:spChg chg="add del">
          <ac:chgData name="DaTonya Lewis" userId="de9ee030-3560-4056-84db-0b5ae76cc6c3" providerId="ADAL" clId="{25635905-491C-4BA0-AD67-7D69765B67AC}" dt="2024-10-29T17:55:56.075" v="205" actId="26606"/>
          <ac:spMkLst>
            <pc:docMk/>
            <pc:sldMk cId="908544109" sldId="306"/>
            <ac:spMk id="15" creationId="{DE127D07-37F2-4FE3-9F47-F0CD6740D5D8}"/>
          </ac:spMkLst>
        </pc:spChg>
        <pc:spChg chg="add del">
          <ac:chgData name="DaTonya Lewis" userId="de9ee030-3560-4056-84db-0b5ae76cc6c3" providerId="ADAL" clId="{25635905-491C-4BA0-AD67-7D69765B67AC}" dt="2024-10-29T17:56:07.413" v="207" actId="478"/>
          <ac:spMkLst>
            <pc:docMk/>
            <pc:sldMk cId="908544109" sldId="306"/>
            <ac:spMk id="19" creationId="{4F3C56DA-4D19-1443-6C7F-B82130EA3231}"/>
          </ac:spMkLst>
        </pc:spChg>
        <pc:spChg chg="add del">
          <ac:chgData name="DaTonya Lewis" userId="de9ee030-3560-4056-84db-0b5ae76cc6c3" providerId="ADAL" clId="{25635905-491C-4BA0-AD67-7D69765B67AC}" dt="2024-11-12T17:49:20.220" v="984"/>
          <ac:spMkLst>
            <pc:docMk/>
            <pc:sldMk cId="908544109" sldId="306"/>
            <ac:spMk id="22" creationId="{95B1FC96-0749-41C9-BAED-E089E77149FA}"/>
          </ac:spMkLst>
        </pc:spChg>
        <pc:spChg chg="add del">
          <ac:chgData name="DaTonya Lewis" userId="de9ee030-3560-4056-84db-0b5ae76cc6c3" providerId="ADAL" clId="{25635905-491C-4BA0-AD67-7D69765B67AC}" dt="2024-11-12T17:49:20.220" v="984"/>
          <ac:spMkLst>
            <pc:docMk/>
            <pc:sldMk cId="908544109" sldId="306"/>
            <ac:spMk id="24" creationId="{63C1A86C-B1A8-4AEC-B001-595C91716E77}"/>
          </ac:spMkLst>
        </pc:spChg>
        <pc:picChg chg="add mod">
          <ac:chgData name="DaTonya Lewis" userId="de9ee030-3560-4056-84db-0b5ae76cc6c3" providerId="ADAL" clId="{25635905-491C-4BA0-AD67-7D69765B67AC}" dt="2024-10-29T17:56:31.010" v="212" actId="14100"/>
          <ac:picMkLst>
            <pc:docMk/>
            <pc:sldMk cId="908544109" sldId="306"/>
            <ac:picMk id="6" creationId="{E7D0051A-A47F-9E37-591A-05738963464D}"/>
          </ac:picMkLst>
        </pc:picChg>
        <pc:picChg chg="add mod">
          <ac:chgData name="DaTonya Lewis" userId="de9ee030-3560-4056-84db-0b5ae76cc6c3" providerId="ADAL" clId="{25635905-491C-4BA0-AD67-7D69765B67AC}" dt="2024-10-29T17:56:57.043" v="215" actId="14100"/>
          <ac:picMkLst>
            <pc:docMk/>
            <pc:sldMk cId="908544109" sldId="306"/>
            <ac:picMk id="7" creationId="{FD3C3253-D39D-ED00-3316-3441662265C7}"/>
          </ac:picMkLst>
        </pc:picChg>
        <pc:picChg chg="add del mod ord">
          <ac:chgData name="DaTonya Lewis" userId="de9ee030-3560-4056-84db-0b5ae76cc6c3" providerId="ADAL" clId="{25635905-491C-4BA0-AD67-7D69765B67AC}" dt="2024-10-29T17:55:46.259" v="202" actId="478"/>
          <ac:picMkLst>
            <pc:docMk/>
            <pc:sldMk cId="908544109" sldId="306"/>
            <ac:picMk id="8" creationId="{AAA6A6A0-FFD0-61AA-1955-DDC540DCFAC0}"/>
          </ac:picMkLst>
        </pc:picChg>
      </pc:sldChg>
      <pc:sldChg chg="addSp delSp modSp new mod setBg modAnim delDesignElem">
        <pc:chgData name="DaTonya Lewis" userId="de9ee030-3560-4056-84db-0b5ae76cc6c3" providerId="ADAL" clId="{25635905-491C-4BA0-AD67-7D69765B67AC}" dt="2024-11-12T17:49:20.220" v="984"/>
        <pc:sldMkLst>
          <pc:docMk/>
          <pc:sldMk cId="1363369426" sldId="307"/>
        </pc:sldMkLst>
        <pc:spChg chg="del">
          <ac:chgData name="DaTonya Lewis" userId="de9ee030-3560-4056-84db-0b5ae76cc6c3" providerId="ADAL" clId="{25635905-491C-4BA0-AD67-7D69765B67AC}" dt="2024-10-29T18:42:35.648" v="217"/>
          <ac:spMkLst>
            <pc:docMk/>
            <pc:sldMk cId="1363369426" sldId="307"/>
            <ac:spMk id="2" creationId="{2A0F489A-8A89-884A-60D1-46ABD447E20F}"/>
          </ac:spMkLst>
        </pc:spChg>
        <pc:spChg chg="del">
          <ac:chgData name="DaTonya Lewis" userId="de9ee030-3560-4056-84db-0b5ae76cc6c3" providerId="ADAL" clId="{25635905-491C-4BA0-AD67-7D69765B67AC}" dt="2024-10-29T18:42:57.574" v="218" actId="478"/>
          <ac:spMkLst>
            <pc:docMk/>
            <pc:sldMk cId="1363369426" sldId="307"/>
            <ac:spMk id="3" creationId="{292CF420-A61C-0BA6-0E18-EE688AD6006D}"/>
          </ac:spMkLst>
        </pc:spChg>
        <pc:spChg chg="del">
          <ac:chgData name="DaTonya Lewis" userId="de9ee030-3560-4056-84db-0b5ae76cc6c3" providerId="ADAL" clId="{25635905-491C-4BA0-AD67-7D69765B67AC}" dt="2024-10-29T18:43:05.046" v="221" actId="478"/>
          <ac:spMkLst>
            <pc:docMk/>
            <pc:sldMk cId="1363369426" sldId="307"/>
            <ac:spMk id="4" creationId="{9CDD323E-79CF-66BF-7BD9-F47622E89BFF}"/>
          </ac:spMkLst>
        </pc:spChg>
        <pc:spChg chg="mod">
          <ac:chgData name="DaTonya Lewis" userId="de9ee030-3560-4056-84db-0b5ae76cc6c3" providerId="ADAL" clId="{25635905-491C-4BA0-AD67-7D69765B67AC}" dt="2024-10-29T18:43:24.562" v="239" actId="20577"/>
          <ac:spMkLst>
            <pc:docMk/>
            <pc:sldMk cId="1363369426" sldId="307"/>
            <ac:spMk id="5" creationId="{74A029EC-0234-0FD8-1B81-4C778651EB4F}"/>
          </ac:spMkLst>
        </pc:spChg>
        <pc:spChg chg="add del">
          <ac:chgData name="DaTonya Lewis" userId="de9ee030-3560-4056-84db-0b5ae76cc6c3" providerId="ADAL" clId="{25635905-491C-4BA0-AD67-7D69765B67AC}" dt="2024-11-12T17:49:20.220" v="984"/>
          <ac:spMkLst>
            <pc:docMk/>
            <pc:sldMk cId="1363369426" sldId="307"/>
            <ac:spMk id="12" creationId="{D880886B-02ED-4317-9236-CB60C22CF7F3}"/>
          </ac:spMkLst>
        </pc:spChg>
        <pc:spChg chg="add del">
          <ac:chgData name="DaTonya Lewis" userId="de9ee030-3560-4056-84db-0b5ae76cc6c3" providerId="ADAL" clId="{25635905-491C-4BA0-AD67-7D69765B67AC}" dt="2024-11-12T17:49:20.220" v="984"/>
          <ac:spMkLst>
            <pc:docMk/>
            <pc:sldMk cId="1363369426" sldId="307"/>
            <ac:spMk id="14" creationId="{28C31856-6ABF-41FD-B683-B06E5FFF926B}"/>
          </ac:spMkLst>
        </pc:spChg>
        <pc:picChg chg="add mod ord">
          <ac:chgData name="DaTonya Lewis" userId="de9ee030-3560-4056-84db-0b5ae76cc6c3" providerId="ADAL" clId="{25635905-491C-4BA0-AD67-7D69765B67AC}" dt="2024-10-29T18:43:42.277" v="244" actId="1076"/>
          <ac:picMkLst>
            <pc:docMk/>
            <pc:sldMk cId="1363369426" sldId="307"/>
            <ac:picMk id="6" creationId="{8432276B-CDD5-6BA5-90B8-FB57EAB87EE3}"/>
          </ac:picMkLst>
        </pc:picChg>
        <pc:picChg chg="add mod">
          <ac:chgData name="DaTonya Lewis" userId="de9ee030-3560-4056-84db-0b5ae76cc6c3" providerId="ADAL" clId="{25635905-491C-4BA0-AD67-7D69765B67AC}" dt="2024-10-29T18:43:38.344" v="243" actId="1076"/>
          <ac:picMkLst>
            <pc:docMk/>
            <pc:sldMk cId="1363369426" sldId="307"/>
            <ac:picMk id="7" creationId="{4F8FF32E-3DE3-6176-A73A-3CB2CB20471E}"/>
          </ac:picMkLst>
        </pc:picChg>
      </pc:sldChg>
      <pc:sldChg chg="addSp delSp modSp new del mod ord setBg modClrScheme modAnim delDesignElem chgLayout">
        <pc:chgData name="DaTonya Lewis" userId="de9ee030-3560-4056-84db-0b5ae76cc6c3" providerId="ADAL" clId="{25635905-491C-4BA0-AD67-7D69765B67AC}" dt="2024-11-12T19:53:45.459" v="2011" actId="47"/>
        <pc:sldMkLst>
          <pc:docMk/>
          <pc:sldMk cId="1834510977" sldId="308"/>
        </pc:sldMkLst>
        <pc:spChg chg="del">
          <ac:chgData name="DaTonya Lewis" userId="de9ee030-3560-4056-84db-0b5ae76cc6c3" providerId="ADAL" clId="{25635905-491C-4BA0-AD67-7D69765B67AC}" dt="2024-10-29T18:53:08.861" v="246" actId="700"/>
          <ac:spMkLst>
            <pc:docMk/>
            <pc:sldMk cId="1834510977" sldId="308"/>
            <ac:spMk id="2" creationId="{A6514AB9-21D3-1192-9C82-6D9A92F53F9C}"/>
          </ac:spMkLst>
        </pc:spChg>
        <pc:spChg chg="del">
          <ac:chgData name="DaTonya Lewis" userId="de9ee030-3560-4056-84db-0b5ae76cc6c3" providerId="ADAL" clId="{25635905-491C-4BA0-AD67-7D69765B67AC}" dt="2024-10-29T18:53:08.861" v="246" actId="700"/>
          <ac:spMkLst>
            <pc:docMk/>
            <pc:sldMk cId="1834510977" sldId="308"/>
            <ac:spMk id="3" creationId="{1816738B-1ED5-D77D-6DD3-B749837E5D44}"/>
          </ac:spMkLst>
        </pc:spChg>
        <pc:spChg chg="del">
          <ac:chgData name="DaTonya Lewis" userId="de9ee030-3560-4056-84db-0b5ae76cc6c3" providerId="ADAL" clId="{25635905-491C-4BA0-AD67-7D69765B67AC}" dt="2024-10-29T18:53:08.861" v="246" actId="700"/>
          <ac:spMkLst>
            <pc:docMk/>
            <pc:sldMk cId="1834510977" sldId="308"/>
            <ac:spMk id="4" creationId="{09E863E7-AB8C-FF54-0DCA-1F7EC4B3A118}"/>
          </ac:spMkLst>
        </pc:spChg>
        <pc:spChg chg="del">
          <ac:chgData name="DaTonya Lewis" userId="de9ee030-3560-4056-84db-0b5ae76cc6c3" providerId="ADAL" clId="{25635905-491C-4BA0-AD67-7D69765B67AC}" dt="2024-10-29T18:53:08.861" v="246" actId="700"/>
          <ac:spMkLst>
            <pc:docMk/>
            <pc:sldMk cId="1834510977" sldId="308"/>
            <ac:spMk id="5" creationId="{BDA136B9-6E79-1003-D96D-C583345D0167}"/>
          </ac:spMkLst>
        </pc:spChg>
        <pc:spChg chg="del">
          <ac:chgData name="DaTonya Lewis" userId="de9ee030-3560-4056-84db-0b5ae76cc6c3" providerId="ADAL" clId="{25635905-491C-4BA0-AD67-7D69765B67AC}" dt="2024-10-29T18:53:08.861" v="246" actId="700"/>
          <ac:spMkLst>
            <pc:docMk/>
            <pc:sldMk cId="1834510977" sldId="308"/>
            <ac:spMk id="6" creationId="{9FAE8D6B-E97D-5FB7-CAC9-F34DA4688CFD}"/>
          </ac:spMkLst>
        </pc:spChg>
        <pc:spChg chg="del">
          <ac:chgData name="DaTonya Lewis" userId="de9ee030-3560-4056-84db-0b5ae76cc6c3" providerId="ADAL" clId="{25635905-491C-4BA0-AD67-7D69765B67AC}" dt="2024-10-29T18:53:08.861" v="246" actId="700"/>
          <ac:spMkLst>
            <pc:docMk/>
            <pc:sldMk cId="1834510977" sldId="308"/>
            <ac:spMk id="7" creationId="{F86609C0-623B-47CA-5D59-A382F906C480}"/>
          </ac:spMkLst>
        </pc:spChg>
        <pc:spChg chg="del">
          <ac:chgData name="DaTonya Lewis" userId="de9ee030-3560-4056-84db-0b5ae76cc6c3" providerId="ADAL" clId="{25635905-491C-4BA0-AD67-7D69765B67AC}" dt="2024-10-29T18:53:08.861" v="246" actId="700"/>
          <ac:spMkLst>
            <pc:docMk/>
            <pc:sldMk cId="1834510977" sldId="308"/>
            <ac:spMk id="8" creationId="{86EF1584-A760-2CBC-8AF2-D8096CE64DE1}"/>
          </ac:spMkLst>
        </pc:spChg>
        <pc:spChg chg="add mod">
          <ac:chgData name="DaTonya Lewis" userId="de9ee030-3560-4056-84db-0b5ae76cc6c3" providerId="ADAL" clId="{25635905-491C-4BA0-AD67-7D69765B67AC}" dt="2024-11-12T18:16:31.588" v="1213" actId="21"/>
          <ac:spMkLst>
            <pc:docMk/>
            <pc:sldMk cId="1834510977" sldId="308"/>
            <ac:spMk id="9" creationId="{D95148B8-D679-8DEA-F4F1-D93DDC0733C3}"/>
          </ac:spMkLst>
        </pc:spChg>
        <pc:spChg chg="mod">
          <ac:chgData name="DaTonya Lewis" userId="de9ee030-3560-4056-84db-0b5ae76cc6c3" providerId="ADAL" clId="{25635905-491C-4BA0-AD67-7D69765B67AC}" dt="2024-11-12T18:12:50.581" v="1120" actId="1076"/>
          <ac:spMkLst>
            <pc:docMk/>
            <pc:sldMk cId="1834510977" sldId="308"/>
            <ac:spMk id="11" creationId="{0E14E0D9-8B8A-7B49-C52B-149722A1E20E}"/>
          </ac:spMkLst>
        </pc:spChg>
        <pc:spChg chg="mod">
          <ac:chgData name="DaTonya Lewis" userId="de9ee030-3560-4056-84db-0b5ae76cc6c3" providerId="ADAL" clId="{25635905-491C-4BA0-AD67-7D69765B67AC}" dt="2024-11-12T18:11:58.954" v="1113" actId="339"/>
          <ac:spMkLst>
            <pc:docMk/>
            <pc:sldMk cId="1834510977" sldId="308"/>
            <ac:spMk id="12" creationId="{CF0AAD8F-2AD7-C358-8DA7-442F71B924C4}"/>
          </ac:spMkLst>
        </pc:spChg>
        <pc:spChg chg="add mod">
          <ac:chgData name="DaTonya Lewis" userId="de9ee030-3560-4056-84db-0b5ae76cc6c3" providerId="ADAL" clId="{25635905-491C-4BA0-AD67-7D69765B67AC}" dt="2024-11-12T18:09:05.066" v="1103" actId="21"/>
          <ac:spMkLst>
            <pc:docMk/>
            <pc:sldMk cId="1834510977" sldId="308"/>
            <ac:spMk id="13" creationId="{785FA34C-01B1-5A76-C637-F24B42CD9C73}"/>
          </ac:spMkLst>
        </pc:spChg>
        <pc:spChg chg="mod">
          <ac:chgData name="DaTonya Lewis" userId="de9ee030-3560-4056-84db-0b5ae76cc6c3" providerId="ADAL" clId="{25635905-491C-4BA0-AD67-7D69765B67AC}" dt="2024-10-29T18:54:01.309" v="250"/>
          <ac:spMkLst>
            <pc:docMk/>
            <pc:sldMk cId="1834510977" sldId="308"/>
            <ac:spMk id="15" creationId="{95947043-6B4C-EF5D-7847-3BDDB4AF0636}"/>
          </ac:spMkLst>
        </pc:spChg>
        <pc:spChg chg="mod">
          <ac:chgData name="DaTonya Lewis" userId="de9ee030-3560-4056-84db-0b5ae76cc6c3" providerId="ADAL" clId="{25635905-491C-4BA0-AD67-7D69765B67AC}" dt="2024-11-12T18:12:18.652" v="1115" actId="339"/>
          <ac:spMkLst>
            <pc:docMk/>
            <pc:sldMk cId="1834510977" sldId="308"/>
            <ac:spMk id="16" creationId="{FD8B05DC-CAE8-44B8-9BB7-06FC20D51189}"/>
          </ac:spMkLst>
        </pc:spChg>
        <pc:spChg chg="add del mod">
          <ac:chgData name="DaTonya Lewis" userId="de9ee030-3560-4056-84db-0b5ae76cc6c3" providerId="ADAL" clId="{25635905-491C-4BA0-AD67-7D69765B67AC}" dt="2024-11-12T18:08:47.551" v="1101" actId="478"/>
          <ac:spMkLst>
            <pc:docMk/>
            <pc:sldMk cId="1834510977" sldId="308"/>
            <ac:spMk id="17" creationId="{1A57DBE0-35C0-88B8-2E31-6B7F1F237806}"/>
          </ac:spMkLst>
        </pc:spChg>
        <pc:spChg chg="add del mod">
          <ac:chgData name="DaTonya Lewis" userId="de9ee030-3560-4056-84db-0b5ae76cc6c3" providerId="ADAL" clId="{25635905-491C-4BA0-AD67-7D69765B67AC}" dt="2024-11-12T18:12:40.185" v="1119" actId="478"/>
          <ac:spMkLst>
            <pc:docMk/>
            <pc:sldMk cId="1834510977" sldId="308"/>
            <ac:spMk id="19" creationId="{E15EDBB7-DEC5-A03C-6F59-AE5AB31669AC}"/>
          </ac:spMkLst>
        </pc:spChg>
        <pc:spChg chg="add del mod">
          <ac:chgData name="DaTonya Lewis" userId="de9ee030-3560-4056-84db-0b5ae76cc6c3" providerId="ADAL" clId="{25635905-491C-4BA0-AD67-7D69765B67AC}" dt="2024-11-12T18:13:58.267" v="1154" actId="478"/>
          <ac:spMkLst>
            <pc:docMk/>
            <pc:sldMk cId="1834510977" sldId="308"/>
            <ac:spMk id="20" creationId="{3DD449F6-D2DC-B950-805C-EA692305C25A}"/>
          </ac:spMkLst>
        </pc:spChg>
        <pc:spChg chg="add del">
          <ac:chgData name="DaTonya Lewis" userId="de9ee030-3560-4056-84db-0b5ae76cc6c3" providerId="ADAL" clId="{25635905-491C-4BA0-AD67-7D69765B67AC}" dt="2024-11-12T18:08:07.957" v="1092" actId="26606"/>
          <ac:spMkLst>
            <pc:docMk/>
            <pc:sldMk cId="1834510977" sldId="308"/>
            <ac:spMk id="21" creationId="{7ADD6C35-4B10-4BFC-BAD6-56B49A790F4B}"/>
          </ac:spMkLst>
        </pc:spChg>
        <pc:spChg chg="add del mod ord">
          <ac:chgData name="DaTonya Lewis" userId="de9ee030-3560-4056-84db-0b5ae76cc6c3" providerId="ADAL" clId="{25635905-491C-4BA0-AD67-7D69765B67AC}" dt="2024-11-12T18:15:42.398" v="1156" actId="700"/>
          <ac:spMkLst>
            <pc:docMk/>
            <pc:sldMk cId="1834510977" sldId="308"/>
            <ac:spMk id="22" creationId="{F97B7BA1-85AE-C0AD-1258-BF671326AB37}"/>
          </ac:spMkLst>
        </pc:spChg>
        <pc:spChg chg="add del">
          <ac:chgData name="DaTonya Lewis" userId="de9ee030-3560-4056-84db-0b5ae76cc6c3" providerId="ADAL" clId="{25635905-491C-4BA0-AD67-7D69765B67AC}" dt="2024-11-12T18:15:11.819" v="1155" actId="700"/>
          <ac:spMkLst>
            <pc:docMk/>
            <pc:sldMk cId="1834510977" sldId="308"/>
            <ac:spMk id="25" creationId="{91D2F025-BC00-4C59-B4F3-AE8A9C360E07}"/>
          </ac:spMkLst>
        </pc:spChg>
        <pc:spChg chg="add del">
          <ac:chgData name="DaTonya Lewis" userId="de9ee030-3560-4056-84db-0b5ae76cc6c3" providerId="ADAL" clId="{25635905-491C-4BA0-AD67-7D69765B67AC}" dt="2024-11-12T18:15:11.819" v="1155" actId="700"/>
          <ac:spMkLst>
            <pc:docMk/>
            <pc:sldMk cId="1834510977" sldId="308"/>
            <ac:spMk id="27" creationId="{5A5E92B2-8662-4CD4-8A8B-EBD13A9C5096}"/>
          </ac:spMkLst>
        </pc:spChg>
        <pc:spChg chg="add del mod ord">
          <ac:chgData name="DaTonya Lewis" userId="de9ee030-3560-4056-84db-0b5ae76cc6c3" providerId="ADAL" clId="{25635905-491C-4BA0-AD67-7D69765B67AC}" dt="2024-11-12T18:15:42.398" v="1156" actId="700"/>
          <ac:spMkLst>
            <pc:docMk/>
            <pc:sldMk cId="1834510977" sldId="308"/>
            <ac:spMk id="28" creationId="{0F8C9688-7DC5-F3E3-88AE-3DA7D8933F2C}"/>
          </ac:spMkLst>
        </pc:spChg>
        <pc:spChg chg="add del">
          <ac:chgData name="DaTonya Lewis" userId="de9ee030-3560-4056-84db-0b5ae76cc6c3" providerId="ADAL" clId="{25635905-491C-4BA0-AD67-7D69765B67AC}" dt="2024-11-12T18:15:11.819" v="1155" actId="700"/>
          <ac:spMkLst>
            <pc:docMk/>
            <pc:sldMk cId="1834510977" sldId="308"/>
            <ac:spMk id="31" creationId="{CE1108CD-786E-4304-9504-9C5AD64829D2}"/>
          </ac:spMkLst>
        </pc:spChg>
        <pc:spChg chg="add del">
          <ac:chgData name="DaTonya Lewis" userId="de9ee030-3560-4056-84db-0b5ae76cc6c3" providerId="ADAL" clId="{25635905-491C-4BA0-AD67-7D69765B67AC}" dt="2024-11-12T18:15:11.819" v="1155" actId="700"/>
          <ac:spMkLst>
            <pc:docMk/>
            <pc:sldMk cId="1834510977" sldId="308"/>
            <ac:spMk id="33" creationId="{C4192054-9C77-4788-A81F-C3F70586002C}"/>
          </ac:spMkLst>
        </pc:spChg>
        <pc:spChg chg="add del">
          <ac:chgData name="DaTonya Lewis" userId="de9ee030-3560-4056-84db-0b5ae76cc6c3" providerId="ADAL" clId="{25635905-491C-4BA0-AD67-7D69765B67AC}" dt="2024-11-12T18:15:11.819" v="1155" actId="700"/>
          <ac:spMkLst>
            <pc:docMk/>
            <pc:sldMk cId="1834510977" sldId="308"/>
            <ac:spMk id="35" creationId="{2929DB54-1BF0-4191-88B1-ADEBA6E9A757}"/>
          </ac:spMkLst>
        </pc:spChg>
        <pc:spChg chg="add del">
          <ac:chgData name="DaTonya Lewis" userId="de9ee030-3560-4056-84db-0b5ae76cc6c3" providerId="ADAL" clId="{25635905-491C-4BA0-AD67-7D69765B67AC}" dt="2024-11-12T18:08:12.063" v="1094" actId="26606"/>
          <ac:spMkLst>
            <pc:docMk/>
            <pc:sldMk cId="1834510977" sldId="308"/>
            <ac:spMk id="36" creationId="{CF3053AE-0161-4486-ADEF-A7650B7A06E4}"/>
          </ac:spMkLst>
        </pc:spChg>
        <pc:spChg chg="add del">
          <ac:chgData name="DaTonya Lewis" userId="de9ee030-3560-4056-84db-0b5ae76cc6c3" providerId="ADAL" clId="{25635905-491C-4BA0-AD67-7D69765B67AC}" dt="2024-11-12T18:15:11.819" v="1155" actId="700"/>
          <ac:spMkLst>
            <pc:docMk/>
            <pc:sldMk cId="1834510977" sldId="308"/>
            <ac:spMk id="37" creationId="{AB337888-EB83-4311-B414-E0CFB8F368A5}"/>
          </ac:spMkLst>
        </pc:spChg>
        <pc:spChg chg="add del">
          <ac:chgData name="DaTonya Lewis" userId="de9ee030-3560-4056-84db-0b5ae76cc6c3" providerId="ADAL" clId="{25635905-491C-4BA0-AD67-7D69765B67AC}" dt="2024-11-12T18:15:11.819" v="1155" actId="700"/>
          <ac:spMkLst>
            <pc:docMk/>
            <pc:sldMk cId="1834510977" sldId="308"/>
            <ac:spMk id="38" creationId="{105EC815-F086-480F-AAD3-00D654099CD8}"/>
          </ac:spMkLst>
        </pc:spChg>
        <pc:spChg chg="add del">
          <ac:chgData name="DaTonya Lewis" userId="de9ee030-3560-4056-84db-0b5ae76cc6c3" providerId="ADAL" clId="{25635905-491C-4BA0-AD67-7D69765B67AC}" dt="2024-11-12T18:15:11.819" v="1155" actId="700"/>
          <ac:spMkLst>
            <pc:docMk/>
            <pc:sldMk cId="1834510977" sldId="308"/>
            <ac:spMk id="39" creationId="{EA147E46-0FA8-43BE-89A6-53B0A7B8E129}"/>
          </ac:spMkLst>
        </pc:spChg>
        <pc:spChg chg="add del">
          <ac:chgData name="DaTonya Lewis" userId="de9ee030-3560-4056-84db-0b5ae76cc6c3" providerId="ADAL" clId="{25635905-491C-4BA0-AD67-7D69765B67AC}" dt="2024-11-12T18:15:11.819" v="1155" actId="700"/>
          <ac:spMkLst>
            <pc:docMk/>
            <pc:sldMk cId="1834510977" sldId="308"/>
            <ac:spMk id="40" creationId="{7C8C78CF-BED7-421D-9487-A421FE7D4CA6}"/>
          </ac:spMkLst>
        </pc:spChg>
        <pc:spChg chg="add del">
          <ac:chgData name="DaTonya Lewis" userId="de9ee030-3560-4056-84db-0b5ae76cc6c3" providerId="ADAL" clId="{25635905-491C-4BA0-AD67-7D69765B67AC}" dt="2024-11-12T18:15:11.819" v="1155" actId="700"/>
          <ac:spMkLst>
            <pc:docMk/>
            <pc:sldMk cId="1834510977" sldId="308"/>
            <ac:spMk id="41" creationId="{2CF7CF5F-D747-47B3-80B1-8392750446C6}"/>
          </ac:spMkLst>
        </pc:spChg>
        <pc:spChg chg="add del mod ord">
          <ac:chgData name="DaTonya Lewis" userId="de9ee030-3560-4056-84db-0b5ae76cc6c3" providerId="ADAL" clId="{25635905-491C-4BA0-AD67-7D69765B67AC}" dt="2024-11-12T18:15:42.398" v="1156" actId="700"/>
          <ac:spMkLst>
            <pc:docMk/>
            <pc:sldMk cId="1834510977" sldId="308"/>
            <ac:spMk id="42" creationId="{E2D78D0F-237B-DB4D-1B02-B3387A52849F}"/>
          </ac:spMkLst>
        </pc:spChg>
        <pc:spChg chg="add mod ord">
          <ac:chgData name="DaTonya Lewis" userId="de9ee030-3560-4056-84db-0b5ae76cc6c3" providerId="ADAL" clId="{25635905-491C-4BA0-AD67-7D69765B67AC}" dt="2024-11-12T18:19:02.003" v="1227" actId="1076"/>
          <ac:spMkLst>
            <pc:docMk/>
            <pc:sldMk cId="1834510977" sldId="308"/>
            <ac:spMk id="43" creationId="{414AF73F-1654-1EDF-7952-0839CAA42DB4}"/>
          </ac:spMkLst>
        </pc:spChg>
        <pc:spChg chg="add mod ord">
          <ac:chgData name="DaTonya Lewis" userId="de9ee030-3560-4056-84db-0b5ae76cc6c3" providerId="ADAL" clId="{25635905-491C-4BA0-AD67-7D69765B67AC}" dt="2024-11-12T18:53:52.195" v="1315" actId="14861"/>
          <ac:spMkLst>
            <pc:docMk/>
            <pc:sldMk cId="1834510977" sldId="308"/>
            <ac:spMk id="44" creationId="{CA5C8C3F-878E-7DC3-8F79-6AC25123FBB7}"/>
          </ac:spMkLst>
        </pc:spChg>
        <pc:spChg chg="add mod ord">
          <ac:chgData name="DaTonya Lewis" userId="de9ee030-3560-4056-84db-0b5ae76cc6c3" providerId="ADAL" clId="{25635905-491C-4BA0-AD67-7D69765B67AC}" dt="2024-11-12T18:53:55.704" v="1316" actId="207"/>
          <ac:spMkLst>
            <pc:docMk/>
            <pc:sldMk cId="1834510977" sldId="308"/>
            <ac:spMk id="45" creationId="{526347E6-E190-C3C4-0A23-34F8D47BBF20}"/>
          </ac:spMkLst>
        </pc:spChg>
        <pc:spChg chg="add mod ord">
          <ac:chgData name="DaTonya Lewis" userId="de9ee030-3560-4056-84db-0b5ae76cc6c3" providerId="ADAL" clId="{25635905-491C-4BA0-AD67-7D69765B67AC}" dt="2024-11-12T18:53:46.484" v="1314" actId="14861"/>
          <ac:spMkLst>
            <pc:docMk/>
            <pc:sldMk cId="1834510977" sldId="308"/>
            <ac:spMk id="46" creationId="{4B5E97CE-9D9D-7114-C479-6F729B3B0658}"/>
          </ac:spMkLst>
        </pc:spChg>
        <pc:grpChg chg="add del mod ord">
          <ac:chgData name="DaTonya Lewis" userId="de9ee030-3560-4056-84db-0b5ae76cc6c3" providerId="ADAL" clId="{25635905-491C-4BA0-AD67-7D69765B67AC}" dt="2024-11-12T18:13:56.271" v="1153" actId="478"/>
          <ac:grpSpMkLst>
            <pc:docMk/>
            <pc:sldMk cId="1834510977" sldId="308"/>
            <ac:grpSpMk id="10" creationId="{B4C7B73D-F3F7-1F5F-5205-3F0FFC9E6DDB}"/>
          </ac:grpSpMkLst>
        </pc:grpChg>
        <pc:grpChg chg="add del mod">
          <ac:chgData name="DaTonya Lewis" userId="de9ee030-3560-4056-84db-0b5ae76cc6c3" providerId="ADAL" clId="{25635905-491C-4BA0-AD67-7D69765B67AC}" dt="2024-11-12T18:13:54.992" v="1152" actId="478"/>
          <ac:grpSpMkLst>
            <pc:docMk/>
            <pc:sldMk cId="1834510977" sldId="308"/>
            <ac:grpSpMk id="14" creationId="{F03C5130-24A9-9C8A-FE5B-5FB8CC68E8FD}"/>
          </ac:grpSpMkLst>
        </pc:grpChg>
        <pc:grpChg chg="add del">
          <ac:chgData name="DaTonya Lewis" userId="de9ee030-3560-4056-84db-0b5ae76cc6c3" providerId="ADAL" clId="{25635905-491C-4BA0-AD67-7D69765B67AC}" dt="2024-11-12T18:08:07.957" v="1092" actId="26606"/>
          <ac:grpSpMkLst>
            <pc:docMk/>
            <pc:sldMk cId="1834510977" sldId="308"/>
            <ac:grpSpMk id="23" creationId="{32AFDD1C-2418-460A-B0D3-EEF55EC823F5}"/>
          </ac:grpSpMkLst>
        </pc:grpChg>
        <pc:grpChg chg="add del">
          <ac:chgData name="DaTonya Lewis" userId="de9ee030-3560-4056-84db-0b5ae76cc6c3" providerId="ADAL" clId="{25635905-491C-4BA0-AD67-7D69765B67AC}" dt="2024-11-12T18:08:07.957" v="1092" actId="26606"/>
          <ac:grpSpMkLst>
            <pc:docMk/>
            <pc:sldMk cId="1834510977" sldId="308"/>
            <ac:grpSpMk id="29" creationId="{61D22245-3D67-419C-A6B5-DD0EB0D83990}"/>
          </ac:grpSpMkLst>
        </pc:grpChg>
        <pc:picChg chg="add mod">
          <ac:chgData name="DaTonya Lewis" userId="de9ee030-3560-4056-84db-0b5ae76cc6c3" providerId="ADAL" clId="{25635905-491C-4BA0-AD67-7D69765B67AC}" dt="2024-11-12T18:46:54.406" v="1298" actId="14100"/>
          <ac:picMkLst>
            <pc:docMk/>
            <pc:sldMk cId="1834510977" sldId="308"/>
            <ac:picMk id="48" creationId="{0B6AF5EF-7F20-4B84-0B91-B22EF5DB03E8}"/>
          </ac:picMkLst>
        </pc:picChg>
      </pc:sldChg>
      <pc:sldChg chg="addSp delSp modSp new mod setBg modClrScheme delDesignElem chgLayout">
        <pc:chgData name="DaTonya Lewis" userId="de9ee030-3560-4056-84db-0b5ae76cc6c3" providerId="ADAL" clId="{25635905-491C-4BA0-AD67-7D69765B67AC}" dt="2024-11-12T17:52:35.017" v="1036" actId="14100"/>
        <pc:sldMkLst>
          <pc:docMk/>
          <pc:sldMk cId="2304644477" sldId="309"/>
        </pc:sldMkLst>
        <pc:spChg chg="del mod ord">
          <ac:chgData name="DaTonya Lewis" userId="de9ee030-3560-4056-84db-0b5ae76cc6c3" providerId="ADAL" clId="{25635905-491C-4BA0-AD67-7D69765B67AC}" dt="2024-10-30T12:40:57.858" v="347" actId="700"/>
          <ac:spMkLst>
            <pc:docMk/>
            <pc:sldMk cId="2304644477" sldId="309"/>
            <ac:spMk id="2" creationId="{A69F54A8-DBE3-F7B3-5D7B-23D9DAEE97FE}"/>
          </ac:spMkLst>
        </pc:spChg>
        <pc:spChg chg="del">
          <ac:chgData name="DaTonya Lewis" userId="de9ee030-3560-4056-84db-0b5ae76cc6c3" providerId="ADAL" clId="{25635905-491C-4BA0-AD67-7D69765B67AC}" dt="2024-10-30T12:40:57.858" v="347" actId="700"/>
          <ac:spMkLst>
            <pc:docMk/>
            <pc:sldMk cId="2304644477" sldId="309"/>
            <ac:spMk id="3" creationId="{93650DD2-F218-D7FD-4E87-FA9694DC8C8C}"/>
          </ac:spMkLst>
        </pc:spChg>
        <pc:spChg chg="del">
          <ac:chgData name="DaTonya Lewis" userId="de9ee030-3560-4056-84db-0b5ae76cc6c3" providerId="ADAL" clId="{25635905-491C-4BA0-AD67-7D69765B67AC}" dt="2024-10-30T12:40:57.858" v="347" actId="700"/>
          <ac:spMkLst>
            <pc:docMk/>
            <pc:sldMk cId="2304644477" sldId="309"/>
            <ac:spMk id="4" creationId="{4FDACDAF-41BA-1850-7D83-D3B8729CE333}"/>
          </ac:spMkLst>
        </pc:spChg>
        <pc:spChg chg="del">
          <ac:chgData name="DaTonya Lewis" userId="de9ee030-3560-4056-84db-0b5ae76cc6c3" providerId="ADAL" clId="{25635905-491C-4BA0-AD67-7D69765B67AC}" dt="2024-10-30T12:40:57.858" v="347" actId="700"/>
          <ac:spMkLst>
            <pc:docMk/>
            <pc:sldMk cId="2304644477" sldId="309"/>
            <ac:spMk id="5" creationId="{F7396ECB-CE35-A85E-1D9C-16591517DDE6}"/>
          </ac:spMkLst>
        </pc:spChg>
        <pc:spChg chg="del">
          <ac:chgData name="DaTonya Lewis" userId="de9ee030-3560-4056-84db-0b5ae76cc6c3" providerId="ADAL" clId="{25635905-491C-4BA0-AD67-7D69765B67AC}" dt="2024-10-30T12:40:57.858" v="347" actId="700"/>
          <ac:spMkLst>
            <pc:docMk/>
            <pc:sldMk cId="2304644477" sldId="309"/>
            <ac:spMk id="6" creationId="{3BDC1812-2E90-DF6E-393E-2D9C97CA0521}"/>
          </ac:spMkLst>
        </pc:spChg>
        <pc:spChg chg="del mod ord">
          <ac:chgData name="DaTonya Lewis" userId="de9ee030-3560-4056-84db-0b5ae76cc6c3" providerId="ADAL" clId="{25635905-491C-4BA0-AD67-7D69765B67AC}" dt="2024-10-30T12:40:57.858" v="347" actId="700"/>
          <ac:spMkLst>
            <pc:docMk/>
            <pc:sldMk cId="2304644477" sldId="309"/>
            <ac:spMk id="7" creationId="{F5991F79-D994-4AC3-A886-A06DB549F0F2}"/>
          </ac:spMkLst>
        </pc:spChg>
        <pc:spChg chg="del">
          <ac:chgData name="DaTonya Lewis" userId="de9ee030-3560-4056-84db-0b5ae76cc6c3" providerId="ADAL" clId="{25635905-491C-4BA0-AD67-7D69765B67AC}" dt="2024-10-30T12:40:57.858" v="347" actId="700"/>
          <ac:spMkLst>
            <pc:docMk/>
            <pc:sldMk cId="2304644477" sldId="309"/>
            <ac:spMk id="8" creationId="{3B58B75D-EF81-BC25-94DE-83494E4C5F2B}"/>
          </ac:spMkLst>
        </pc:spChg>
        <pc:spChg chg="del">
          <ac:chgData name="DaTonya Lewis" userId="de9ee030-3560-4056-84db-0b5ae76cc6c3" providerId="ADAL" clId="{25635905-491C-4BA0-AD67-7D69765B67AC}" dt="2024-10-30T12:40:57.858" v="347" actId="700"/>
          <ac:spMkLst>
            <pc:docMk/>
            <pc:sldMk cId="2304644477" sldId="309"/>
            <ac:spMk id="9" creationId="{52C482C9-F47F-C8E4-F1CA-B91A9D172B54}"/>
          </ac:spMkLst>
        </pc:spChg>
        <pc:spChg chg="del">
          <ac:chgData name="DaTonya Lewis" userId="de9ee030-3560-4056-84db-0b5ae76cc6c3" providerId="ADAL" clId="{25635905-491C-4BA0-AD67-7D69765B67AC}" dt="2024-10-30T12:40:57.858" v="347" actId="700"/>
          <ac:spMkLst>
            <pc:docMk/>
            <pc:sldMk cId="2304644477" sldId="309"/>
            <ac:spMk id="10" creationId="{63A088C9-3759-296C-95D1-A7343B63310F}"/>
          </ac:spMkLst>
        </pc:spChg>
        <pc:spChg chg="add mod ord">
          <ac:chgData name="DaTonya Lewis" userId="de9ee030-3560-4056-84db-0b5ae76cc6c3" providerId="ADAL" clId="{25635905-491C-4BA0-AD67-7D69765B67AC}" dt="2024-11-12T17:52:35.017" v="1036" actId="14100"/>
          <ac:spMkLst>
            <pc:docMk/>
            <pc:sldMk cId="2304644477" sldId="309"/>
            <ac:spMk id="11" creationId="{C335BF18-F3D5-9BAA-0BCD-BB1D6880DFB7}"/>
          </ac:spMkLst>
        </pc:spChg>
        <pc:spChg chg="add del mod ord">
          <ac:chgData name="DaTonya Lewis" userId="de9ee030-3560-4056-84db-0b5ae76cc6c3" providerId="ADAL" clId="{25635905-491C-4BA0-AD67-7D69765B67AC}" dt="2024-10-30T16:42:19.807" v="503" actId="26606"/>
          <ac:spMkLst>
            <pc:docMk/>
            <pc:sldMk cId="2304644477" sldId="309"/>
            <ac:spMk id="12" creationId="{EAE1A343-C6EA-F0E8-A217-274BE2224E55}"/>
          </ac:spMkLst>
        </pc:spChg>
        <pc:spChg chg="add del">
          <ac:chgData name="DaTonya Lewis" userId="de9ee030-3560-4056-84db-0b5ae76cc6c3" providerId="ADAL" clId="{25635905-491C-4BA0-AD67-7D69765B67AC}" dt="2024-10-30T16:42:19.796" v="502" actId="26606"/>
          <ac:spMkLst>
            <pc:docMk/>
            <pc:sldMk cId="2304644477" sldId="309"/>
            <ac:spMk id="18" creationId="{8DF67618-B87B-4195-8E24-3B126F79FF55}"/>
          </ac:spMkLst>
        </pc:spChg>
        <pc:spChg chg="add del">
          <ac:chgData name="DaTonya Lewis" userId="de9ee030-3560-4056-84db-0b5ae76cc6c3" providerId="ADAL" clId="{25635905-491C-4BA0-AD67-7D69765B67AC}" dt="2024-10-30T16:42:19.796" v="502" actId="26606"/>
          <ac:spMkLst>
            <pc:docMk/>
            <pc:sldMk cId="2304644477" sldId="309"/>
            <ac:spMk id="20" creationId="{64960379-9FF9-400A-A8A8-F5AB633FD3BF}"/>
          </ac:spMkLst>
        </pc:spChg>
        <pc:spChg chg="add del">
          <ac:chgData name="DaTonya Lewis" userId="de9ee030-3560-4056-84db-0b5ae76cc6c3" providerId="ADAL" clId="{25635905-491C-4BA0-AD67-7D69765B67AC}" dt="2024-10-30T16:43:17.644" v="506" actId="26606"/>
          <ac:spMkLst>
            <pc:docMk/>
            <pc:sldMk cId="2304644477" sldId="309"/>
            <ac:spMk id="35" creationId="{2659FDB4-FCBE-4A89-B46D-43D4FA54464D}"/>
          </ac:spMkLst>
        </pc:spChg>
        <pc:spChg chg="add del">
          <ac:chgData name="DaTonya Lewis" userId="de9ee030-3560-4056-84db-0b5ae76cc6c3" providerId="ADAL" clId="{25635905-491C-4BA0-AD67-7D69765B67AC}" dt="2024-10-30T16:43:17.626" v="505" actId="26606"/>
          <ac:spMkLst>
            <pc:docMk/>
            <pc:sldMk cId="2304644477" sldId="309"/>
            <ac:spMk id="42" creationId="{955A2079-FA98-4876-80F0-72364A7D2EA4}"/>
          </ac:spMkLst>
        </pc:spChg>
        <pc:spChg chg="add del">
          <ac:chgData name="DaTonya Lewis" userId="de9ee030-3560-4056-84db-0b5ae76cc6c3" providerId="ADAL" clId="{25635905-491C-4BA0-AD67-7D69765B67AC}" dt="2024-11-12T17:51:56.037" v="1033" actId="26606"/>
          <ac:spMkLst>
            <pc:docMk/>
            <pc:sldMk cId="2304644477" sldId="309"/>
            <ac:spMk id="44" creationId="{5E107275-3853-46FD-A241-DE4355A42675}"/>
          </ac:spMkLst>
        </pc:spChg>
        <pc:spChg chg="add del">
          <ac:chgData name="DaTonya Lewis" userId="de9ee030-3560-4056-84db-0b5ae76cc6c3" providerId="ADAL" clId="{25635905-491C-4BA0-AD67-7D69765B67AC}" dt="2024-11-12T17:51:56.037" v="1033" actId="26606"/>
          <ac:spMkLst>
            <pc:docMk/>
            <pc:sldMk cId="2304644477" sldId="309"/>
            <ac:spMk id="45" creationId="{2E442304-DDBD-4F7B-8017-36BCC863FB40}"/>
          </ac:spMkLst>
        </pc:spChg>
        <pc:spChg chg="add">
          <ac:chgData name="DaTonya Lewis" userId="de9ee030-3560-4056-84db-0b5ae76cc6c3" providerId="ADAL" clId="{25635905-491C-4BA0-AD67-7D69765B67AC}" dt="2024-11-12T17:51:56.037" v="1033" actId="26606"/>
          <ac:spMkLst>
            <pc:docMk/>
            <pc:sldMk cId="2304644477" sldId="309"/>
            <ac:spMk id="50" creationId="{44AD29B6-BF3B-4407-9E75-52DF8E3B29F1}"/>
          </ac:spMkLst>
        </pc:spChg>
        <pc:spChg chg="add">
          <ac:chgData name="DaTonya Lewis" userId="de9ee030-3560-4056-84db-0b5ae76cc6c3" providerId="ADAL" clId="{25635905-491C-4BA0-AD67-7D69765B67AC}" dt="2024-11-12T17:51:56.037" v="1033" actId="26606"/>
          <ac:spMkLst>
            <pc:docMk/>
            <pc:sldMk cId="2304644477" sldId="309"/>
            <ac:spMk id="52" creationId="{55F8BA08-3E38-4B70-B93A-74F08E092206}"/>
          </ac:spMkLst>
        </pc:spChg>
        <pc:spChg chg="add">
          <ac:chgData name="DaTonya Lewis" userId="de9ee030-3560-4056-84db-0b5ae76cc6c3" providerId="ADAL" clId="{25635905-491C-4BA0-AD67-7D69765B67AC}" dt="2024-11-12T17:51:56.037" v="1033" actId="26606"/>
          <ac:spMkLst>
            <pc:docMk/>
            <pc:sldMk cId="2304644477" sldId="309"/>
            <ac:spMk id="54" creationId="{357F1B33-79AB-4A71-8CEC-4546D709B8C8}"/>
          </ac:spMkLst>
        </pc:spChg>
        <pc:grpChg chg="add del">
          <ac:chgData name="DaTonya Lewis" userId="de9ee030-3560-4056-84db-0b5ae76cc6c3" providerId="ADAL" clId="{25635905-491C-4BA0-AD67-7D69765B67AC}" dt="2024-10-30T16:42:19.796" v="502" actId="26606"/>
          <ac:grpSpMkLst>
            <pc:docMk/>
            <pc:sldMk cId="2304644477" sldId="309"/>
            <ac:grpSpMk id="22" creationId="{2C491629-AE25-486B-9B22-2CE4EE8F7E47}"/>
          </ac:grpSpMkLst>
        </pc:grpChg>
        <pc:grpChg chg="add del">
          <ac:chgData name="DaTonya Lewis" userId="de9ee030-3560-4056-84db-0b5ae76cc6c3" providerId="ADAL" clId="{25635905-491C-4BA0-AD67-7D69765B67AC}" dt="2024-10-30T16:42:19.796" v="502" actId="26606"/>
          <ac:grpSpMkLst>
            <pc:docMk/>
            <pc:sldMk cId="2304644477" sldId="309"/>
            <ac:grpSpMk id="26" creationId="{43F5E015-E085-4624-B431-B42414448684}"/>
          </ac:grpSpMkLst>
        </pc:grpChg>
        <pc:graphicFrameChg chg="add del">
          <ac:chgData name="DaTonya Lewis" userId="de9ee030-3560-4056-84db-0b5ae76cc6c3" providerId="ADAL" clId="{25635905-491C-4BA0-AD67-7D69765B67AC}" dt="2024-10-30T16:42:19.796" v="502" actId="26606"/>
          <ac:graphicFrameMkLst>
            <pc:docMk/>
            <pc:sldMk cId="2304644477" sldId="309"/>
            <ac:graphicFrameMk id="14" creationId="{509CD7FE-8D16-4C3E-537C-71147FA1A310}"/>
          </ac:graphicFrameMkLst>
        </pc:graphicFrameChg>
        <pc:graphicFrameChg chg="add mod modGraphic">
          <ac:chgData name="DaTonya Lewis" userId="de9ee030-3560-4056-84db-0b5ae76cc6c3" providerId="ADAL" clId="{25635905-491C-4BA0-AD67-7D69765B67AC}" dt="2024-11-12T17:52:25.864" v="1035" actId="207"/>
          <ac:graphicFrameMkLst>
            <pc:docMk/>
            <pc:sldMk cId="2304644477" sldId="309"/>
            <ac:graphicFrameMk id="37" creationId="{C52ED339-F47F-C7CD-345A-F30FA31C7FF9}"/>
          </ac:graphicFrameMkLst>
        </pc:graphicFrameChg>
        <pc:cxnChg chg="add del">
          <ac:chgData name="DaTonya Lewis" userId="de9ee030-3560-4056-84db-0b5ae76cc6c3" providerId="ADAL" clId="{25635905-491C-4BA0-AD67-7D69765B67AC}" dt="2024-10-30T16:43:17.644" v="506" actId="26606"/>
          <ac:cxnSpMkLst>
            <pc:docMk/>
            <pc:sldMk cId="2304644477" sldId="309"/>
            <ac:cxnSpMk id="36" creationId="{C8F51B3F-8331-4E4A-AE96-D47B1006EEAD}"/>
          </ac:cxnSpMkLst>
        </pc:cxnChg>
      </pc:sldChg>
      <pc:sldChg chg="delSp new del mod ord modClrScheme chgLayout">
        <pc:chgData name="DaTonya Lewis" userId="de9ee030-3560-4056-84db-0b5ae76cc6c3" providerId="ADAL" clId="{25635905-491C-4BA0-AD67-7D69765B67AC}" dt="2024-11-12T19:17:47.813" v="1399" actId="47"/>
        <pc:sldMkLst>
          <pc:docMk/>
          <pc:sldMk cId="2906617114" sldId="310"/>
        </pc:sldMkLst>
        <pc:spChg chg="del">
          <ac:chgData name="DaTonya Lewis" userId="de9ee030-3560-4056-84db-0b5ae76cc6c3" providerId="ADAL" clId="{25635905-491C-4BA0-AD67-7D69765B67AC}" dt="2024-10-30T16:44:32.337" v="508" actId="700"/>
          <ac:spMkLst>
            <pc:docMk/>
            <pc:sldMk cId="2906617114" sldId="310"/>
            <ac:spMk id="2" creationId="{8746618E-77B3-F96C-DE60-3906863A5E78}"/>
          </ac:spMkLst>
        </pc:spChg>
        <pc:spChg chg="del">
          <ac:chgData name="DaTonya Lewis" userId="de9ee030-3560-4056-84db-0b5ae76cc6c3" providerId="ADAL" clId="{25635905-491C-4BA0-AD67-7D69765B67AC}" dt="2024-10-30T16:44:32.337" v="508" actId="700"/>
          <ac:spMkLst>
            <pc:docMk/>
            <pc:sldMk cId="2906617114" sldId="310"/>
            <ac:spMk id="3" creationId="{92E37733-349C-ED5C-0206-E1B865DC9335}"/>
          </ac:spMkLst>
        </pc:spChg>
      </pc:sldChg>
      <pc:sldChg chg="addSp modSp add mod ord setBg">
        <pc:chgData name="DaTonya Lewis" userId="de9ee030-3560-4056-84db-0b5ae76cc6c3" providerId="ADAL" clId="{25635905-491C-4BA0-AD67-7D69765B67AC}" dt="2024-11-13T18:55:04.851" v="2513" actId="20577"/>
        <pc:sldMkLst>
          <pc:docMk/>
          <pc:sldMk cId="795362142" sldId="319"/>
        </pc:sldMkLst>
        <pc:spChg chg="mod">
          <ac:chgData name="DaTonya Lewis" userId="de9ee030-3560-4056-84db-0b5ae76cc6c3" providerId="ADAL" clId="{25635905-491C-4BA0-AD67-7D69765B67AC}" dt="2024-11-12T17:49:20.220" v="984"/>
          <ac:spMkLst>
            <pc:docMk/>
            <pc:sldMk cId="795362142" sldId="319"/>
            <ac:spMk id="3" creationId="{C3957807-947B-9C4F-AA80-3EEA76CE3EE7}"/>
          </ac:spMkLst>
        </pc:spChg>
        <pc:spChg chg="mod">
          <ac:chgData name="DaTonya Lewis" userId="de9ee030-3560-4056-84db-0b5ae76cc6c3" providerId="ADAL" clId="{25635905-491C-4BA0-AD67-7D69765B67AC}" dt="2024-11-12T19:52:46.462" v="2008" actId="26606"/>
          <ac:spMkLst>
            <pc:docMk/>
            <pc:sldMk cId="795362142" sldId="319"/>
            <ac:spMk id="4" creationId="{5D41DD5A-C582-507C-D9D0-14E8994DA22A}"/>
          </ac:spMkLst>
        </pc:spChg>
        <pc:spChg chg="mod">
          <ac:chgData name="DaTonya Lewis" userId="de9ee030-3560-4056-84db-0b5ae76cc6c3" providerId="ADAL" clId="{25635905-491C-4BA0-AD67-7D69765B67AC}" dt="2024-11-12T17:49:20.220" v="984"/>
          <ac:spMkLst>
            <pc:docMk/>
            <pc:sldMk cId="795362142" sldId="319"/>
            <ac:spMk id="5" creationId="{C9448DC5-CA43-40AC-CDEE-19FF02854A14}"/>
          </ac:spMkLst>
        </pc:spChg>
        <pc:spChg chg="mod ord">
          <ac:chgData name="DaTonya Lewis" userId="de9ee030-3560-4056-84db-0b5ae76cc6c3" providerId="ADAL" clId="{25635905-491C-4BA0-AD67-7D69765B67AC}" dt="2024-11-13T18:55:04.851" v="2513" actId="20577"/>
          <ac:spMkLst>
            <pc:docMk/>
            <pc:sldMk cId="795362142" sldId="319"/>
            <ac:spMk id="11" creationId="{E39EAC64-ED6B-B848-1F73-6B11B2E41D14}"/>
          </ac:spMkLst>
        </pc:spChg>
        <pc:spChg chg="add">
          <ac:chgData name="DaTonya Lewis" userId="de9ee030-3560-4056-84db-0b5ae76cc6c3" providerId="ADAL" clId="{25635905-491C-4BA0-AD67-7D69765B67AC}" dt="2024-11-12T19:52:46.462" v="2008" actId="26606"/>
          <ac:spMkLst>
            <pc:docMk/>
            <pc:sldMk cId="795362142" sldId="319"/>
            <ac:spMk id="16" creationId="{442DA8B8-94A2-45D6-976E-910B4828D25A}"/>
          </ac:spMkLst>
        </pc:spChg>
        <pc:spChg chg="add">
          <ac:chgData name="DaTonya Lewis" userId="de9ee030-3560-4056-84db-0b5ae76cc6c3" providerId="ADAL" clId="{25635905-491C-4BA0-AD67-7D69765B67AC}" dt="2024-11-12T19:52:46.462" v="2008" actId="26606"/>
          <ac:spMkLst>
            <pc:docMk/>
            <pc:sldMk cId="795362142" sldId="319"/>
            <ac:spMk id="18" creationId="{07062BB1-E215-424E-80C4-7E1CF179A357}"/>
          </ac:spMkLst>
        </pc:spChg>
        <pc:spChg chg="add">
          <ac:chgData name="DaTonya Lewis" userId="de9ee030-3560-4056-84db-0b5ae76cc6c3" providerId="ADAL" clId="{25635905-491C-4BA0-AD67-7D69765B67AC}" dt="2024-11-12T19:52:46.462" v="2008" actId="26606"/>
          <ac:spMkLst>
            <pc:docMk/>
            <pc:sldMk cId="795362142" sldId="319"/>
            <ac:spMk id="20" creationId="{6FD0FBFA-B43E-40C1-A6E4-B88234171E7A}"/>
          </ac:spMkLst>
        </pc:spChg>
        <pc:spChg chg="add">
          <ac:chgData name="DaTonya Lewis" userId="de9ee030-3560-4056-84db-0b5ae76cc6c3" providerId="ADAL" clId="{25635905-491C-4BA0-AD67-7D69765B67AC}" dt="2024-11-12T19:52:46.462" v="2008" actId="26606"/>
          <ac:spMkLst>
            <pc:docMk/>
            <pc:sldMk cId="795362142" sldId="319"/>
            <ac:spMk id="22" creationId="{B368E167-B2D7-4904-BB6B-AE0486A2C6F8}"/>
          </ac:spMkLst>
        </pc:spChg>
        <pc:spChg chg="add">
          <ac:chgData name="DaTonya Lewis" userId="de9ee030-3560-4056-84db-0b5ae76cc6c3" providerId="ADAL" clId="{25635905-491C-4BA0-AD67-7D69765B67AC}" dt="2024-11-12T19:52:46.462" v="2008" actId="26606"/>
          <ac:spMkLst>
            <pc:docMk/>
            <pc:sldMk cId="795362142" sldId="319"/>
            <ac:spMk id="24" creationId="{E5EBF8F5-ABE5-4029-A8FC-4E32622D70A6}"/>
          </ac:spMkLst>
        </pc:spChg>
        <pc:spChg chg="add">
          <ac:chgData name="DaTonya Lewis" userId="de9ee030-3560-4056-84db-0b5ae76cc6c3" providerId="ADAL" clId="{25635905-491C-4BA0-AD67-7D69765B67AC}" dt="2024-11-12T19:52:46.462" v="2008" actId="26606"/>
          <ac:spMkLst>
            <pc:docMk/>
            <pc:sldMk cId="795362142" sldId="319"/>
            <ac:spMk id="26" creationId="{33E49524-66B4-4DB0-AD09-DC8B9874E1B3}"/>
          </ac:spMkLst>
        </pc:spChg>
        <pc:spChg chg="add">
          <ac:chgData name="DaTonya Lewis" userId="de9ee030-3560-4056-84db-0b5ae76cc6c3" providerId="ADAL" clId="{25635905-491C-4BA0-AD67-7D69765B67AC}" dt="2024-11-12T19:52:46.462" v="2008" actId="26606"/>
          <ac:spMkLst>
            <pc:docMk/>
            <pc:sldMk cId="795362142" sldId="319"/>
            <ac:spMk id="28" creationId="{70A21480-D93D-46BE-9A94-B5A80469DF68}"/>
          </ac:spMkLst>
        </pc:spChg>
        <pc:picChg chg="mod">
          <ac:chgData name="DaTonya Lewis" userId="de9ee030-3560-4056-84db-0b5ae76cc6c3" providerId="ADAL" clId="{25635905-491C-4BA0-AD67-7D69765B67AC}" dt="2024-11-12T19:52:46.462" v="2008" actId="26606"/>
          <ac:picMkLst>
            <pc:docMk/>
            <pc:sldMk cId="795362142" sldId="319"/>
            <ac:picMk id="7" creationId="{2BAA49A9-677D-52F7-9E9A-05DCCF7505B2}"/>
          </ac:picMkLst>
        </pc:picChg>
        <pc:picChg chg="mod">
          <ac:chgData name="DaTonya Lewis" userId="de9ee030-3560-4056-84db-0b5ae76cc6c3" providerId="ADAL" clId="{25635905-491C-4BA0-AD67-7D69765B67AC}" dt="2024-11-12T19:52:46.462" v="2008" actId="26606"/>
          <ac:picMkLst>
            <pc:docMk/>
            <pc:sldMk cId="795362142" sldId="319"/>
            <ac:picMk id="10" creationId="{B4764884-E9DA-BA07-B33D-5B2286894D04}"/>
          </ac:picMkLst>
        </pc:picChg>
      </pc:sldChg>
      <pc:sldChg chg="addSp delSp modSp add mod ord setBg delDesignElem">
        <pc:chgData name="DaTonya Lewis" userId="de9ee030-3560-4056-84db-0b5ae76cc6c3" providerId="ADAL" clId="{25635905-491C-4BA0-AD67-7D69765B67AC}" dt="2024-11-12T19:42:57.591" v="1896" actId="27636"/>
        <pc:sldMkLst>
          <pc:docMk/>
          <pc:sldMk cId="2387977770" sldId="327"/>
        </pc:sldMkLst>
        <pc:spChg chg="mod">
          <ac:chgData name="DaTonya Lewis" userId="de9ee030-3560-4056-84db-0b5ae76cc6c3" providerId="ADAL" clId="{25635905-491C-4BA0-AD67-7D69765B67AC}" dt="2024-11-12T17:49:29.803" v="985" actId="26606"/>
          <ac:spMkLst>
            <pc:docMk/>
            <pc:sldMk cId="2387977770" sldId="327"/>
            <ac:spMk id="2" creationId="{67FC121C-FB8F-38C1-661E-02EF9E901408}"/>
          </ac:spMkLst>
        </pc:spChg>
        <pc:spChg chg="mod">
          <ac:chgData name="DaTonya Lewis" userId="de9ee030-3560-4056-84db-0b5ae76cc6c3" providerId="ADAL" clId="{25635905-491C-4BA0-AD67-7D69765B67AC}" dt="2024-11-12T17:49:29.803" v="985" actId="26606"/>
          <ac:spMkLst>
            <pc:docMk/>
            <pc:sldMk cId="2387977770" sldId="327"/>
            <ac:spMk id="3" creationId="{F178D45E-1BB6-ABE0-3FAA-32055A153391}"/>
          </ac:spMkLst>
        </pc:spChg>
        <pc:spChg chg="mod">
          <ac:chgData name="DaTonya Lewis" userId="de9ee030-3560-4056-84db-0b5ae76cc6c3" providerId="ADAL" clId="{25635905-491C-4BA0-AD67-7D69765B67AC}" dt="2024-11-12T19:42:57.591" v="1896" actId="27636"/>
          <ac:spMkLst>
            <pc:docMk/>
            <pc:sldMk cId="2387977770" sldId="327"/>
            <ac:spMk id="4" creationId="{2CC5FBF0-FA49-D76F-BD45-921315F782DD}"/>
          </ac:spMkLst>
        </pc:spChg>
        <pc:spChg chg="mod">
          <ac:chgData name="DaTonya Lewis" userId="de9ee030-3560-4056-84db-0b5ae76cc6c3" providerId="ADAL" clId="{25635905-491C-4BA0-AD67-7D69765B67AC}" dt="2024-11-12T17:49:29.803" v="985" actId="26606"/>
          <ac:spMkLst>
            <pc:docMk/>
            <pc:sldMk cId="2387977770" sldId="327"/>
            <ac:spMk id="5" creationId="{FE849D49-5681-B32B-4616-071AE3450D3B}"/>
          </ac:spMkLst>
        </pc:spChg>
        <pc:spChg chg="add">
          <ac:chgData name="DaTonya Lewis" userId="de9ee030-3560-4056-84db-0b5ae76cc6c3" providerId="ADAL" clId="{25635905-491C-4BA0-AD67-7D69765B67AC}" dt="2024-11-12T17:49:29.803" v="985" actId="26606"/>
          <ac:spMkLst>
            <pc:docMk/>
            <pc:sldMk cId="2387977770" sldId="327"/>
            <ac:spMk id="12" creationId="{AFA67CD3-AB4E-4A7A-BEB8-53C445D8C44E}"/>
          </ac:spMkLst>
        </pc:spChg>
        <pc:spChg chg="add">
          <ac:chgData name="DaTonya Lewis" userId="de9ee030-3560-4056-84db-0b5ae76cc6c3" providerId="ADAL" clId="{25635905-491C-4BA0-AD67-7D69765B67AC}" dt="2024-11-12T17:49:29.803" v="985" actId="26606"/>
          <ac:spMkLst>
            <pc:docMk/>
            <pc:sldMk cId="2387977770" sldId="327"/>
            <ac:spMk id="16" creationId="{339C8D78-A644-462F-B674-F440635E5353}"/>
          </ac:spMkLst>
        </pc:spChg>
        <pc:spChg chg="del">
          <ac:chgData name="DaTonya Lewis" userId="de9ee030-3560-4056-84db-0b5ae76cc6c3" providerId="ADAL" clId="{25635905-491C-4BA0-AD67-7D69765B67AC}" dt="2024-11-05T13:35:42.185" v="562"/>
          <ac:spMkLst>
            <pc:docMk/>
            <pc:sldMk cId="2387977770" sldId="327"/>
            <ac:spMk id="23" creationId="{18873D23-2DCF-4B31-A009-95721C06E8E1}"/>
          </ac:spMkLst>
        </pc:spChg>
        <pc:spChg chg="del">
          <ac:chgData name="DaTonya Lewis" userId="de9ee030-3560-4056-84db-0b5ae76cc6c3" providerId="ADAL" clId="{25635905-491C-4BA0-AD67-7D69765B67AC}" dt="2024-11-05T13:35:42.185" v="562"/>
          <ac:spMkLst>
            <pc:docMk/>
            <pc:sldMk cId="2387977770" sldId="327"/>
            <ac:spMk id="25" creationId="{C13EF075-D4EF-4929-ADBC-91B27DA19955}"/>
          </ac:spMkLst>
        </pc:spChg>
        <pc:grpChg chg="del">
          <ac:chgData name="DaTonya Lewis" userId="de9ee030-3560-4056-84db-0b5ae76cc6c3" providerId="ADAL" clId="{25635905-491C-4BA0-AD67-7D69765B67AC}" dt="2024-11-05T13:35:42.185" v="562"/>
          <ac:grpSpMkLst>
            <pc:docMk/>
            <pc:sldMk cId="2387977770" sldId="327"/>
            <ac:grpSpMk id="27" creationId="{DAA26DFA-AAB2-4973-9C17-16D587C7B198}"/>
          </ac:grpSpMkLst>
        </pc:grpChg>
        <pc:picChg chg="add">
          <ac:chgData name="DaTonya Lewis" userId="de9ee030-3560-4056-84db-0b5ae76cc6c3" providerId="ADAL" clId="{25635905-491C-4BA0-AD67-7D69765B67AC}" dt="2024-11-12T17:49:29.803" v="985" actId="26606"/>
          <ac:picMkLst>
            <pc:docMk/>
            <pc:sldMk cId="2387977770" sldId="327"/>
            <ac:picMk id="9" creationId="{235BE385-FC9A-BB88-F3B4-FCDE908F1141}"/>
          </ac:picMkLst>
        </pc:picChg>
        <pc:picChg chg="add">
          <ac:chgData name="DaTonya Lewis" userId="de9ee030-3560-4056-84db-0b5ae76cc6c3" providerId="ADAL" clId="{25635905-491C-4BA0-AD67-7D69765B67AC}" dt="2024-11-12T17:49:29.803" v="985" actId="26606"/>
          <ac:picMkLst>
            <pc:docMk/>
            <pc:sldMk cId="2387977770" sldId="327"/>
            <ac:picMk id="14" creationId="{07CF545F-9C2E-4446-97CD-AD92990C2B68}"/>
          </ac:picMkLst>
        </pc:picChg>
      </pc:sldChg>
      <pc:sldChg chg="addSp delSp modSp add mod ord setBg delDesignElem">
        <pc:chgData name="DaTonya Lewis" userId="de9ee030-3560-4056-84db-0b5ae76cc6c3" providerId="ADAL" clId="{25635905-491C-4BA0-AD67-7D69765B67AC}" dt="2024-11-12T19:42:30.099" v="1874" actId="20577"/>
        <pc:sldMkLst>
          <pc:docMk/>
          <pc:sldMk cId="1628916287" sldId="328"/>
        </pc:sldMkLst>
        <pc:spChg chg="add del">
          <ac:chgData name="DaTonya Lewis" userId="de9ee030-3560-4056-84db-0b5ae76cc6c3" providerId="ADAL" clId="{25635905-491C-4BA0-AD67-7D69765B67AC}" dt="2024-11-05T13:31:48.937" v="560" actId="26606"/>
          <ac:spMkLst>
            <pc:docMk/>
            <pc:sldMk cId="1628916287" sldId="328"/>
            <ac:spMk id="2" creationId="{82221067-99F6-D741-2E60-D91A5A0B6BD5}"/>
          </ac:spMkLst>
        </pc:spChg>
        <pc:spChg chg="mod">
          <ac:chgData name="DaTonya Lewis" userId="de9ee030-3560-4056-84db-0b5ae76cc6c3" providerId="ADAL" clId="{25635905-491C-4BA0-AD67-7D69765B67AC}" dt="2024-11-12T17:49:16.307" v="980"/>
          <ac:spMkLst>
            <pc:docMk/>
            <pc:sldMk cId="1628916287" sldId="328"/>
            <ac:spMk id="3" creationId="{BD295AB5-74F2-2F46-0923-17F4D87A3D49}"/>
          </ac:spMkLst>
        </pc:spChg>
        <pc:spChg chg="mod">
          <ac:chgData name="DaTonya Lewis" userId="de9ee030-3560-4056-84db-0b5ae76cc6c3" providerId="ADAL" clId="{25635905-491C-4BA0-AD67-7D69765B67AC}" dt="2024-11-12T19:41:18.602" v="1830" actId="20577"/>
          <ac:spMkLst>
            <pc:docMk/>
            <pc:sldMk cId="1628916287" sldId="328"/>
            <ac:spMk id="4" creationId="{13E8694C-0623-968E-7FCE-C5F665B72BC1}"/>
          </ac:spMkLst>
        </pc:spChg>
        <pc:spChg chg="mod ord">
          <ac:chgData name="DaTonya Lewis" userId="de9ee030-3560-4056-84db-0b5ae76cc6c3" providerId="ADAL" clId="{25635905-491C-4BA0-AD67-7D69765B67AC}" dt="2024-11-12T17:49:16.307" v="980"/>
          <ac:spMkLst>
            <pc:docMk/>
            <pc:sldMk cId="1628916287" sldId="328"/>
            <ac:spMk id="5" creationId="{30495CD2-27E9-3CF6-374F-B7B14F0282E5}"/>
          </ac:spMkLst>
        </pc:spChg>
        <pc:spChg chg="del">
          <ac:chgData name="DaTonya Lewis" userId="de9ee030-3560-4056-84db-0b5ae76cc6c3" providerId="ADAL" clId="{25635905-491C-4BA0-AD67-7D69765B67AC}" dt="2024-11-05T13:31:17.880" v="555"/>
          <ac:spMkLst>
            <pc:docMk/>
            <pc:sldMk cId="1628916287" sldId="328"/>
            <ac:spMk id="10" creationId="{907EF6B7-1338-4443-8C46-6A318D952DFD}"/>
          </ac:spMkLst>
        </pc:spChg>
        <pc:spChg chg="add del">
          <ac:chgData name="DaTonya Lewis" userId="de9ee030-3560-4056-84db-0b5ae76cc6c3" providerId="ADAL" clId="{25635905-491C-4BA0-AD67-7D69765B67AC}" dt="2024-11-05T13:31:48.928" v="559" actId="26606"/>
          <ac:spMkLst>
            <pc:docMk/>
            <pc:sldMk cId="1628916287" sldId="328"/>
            <ac:spMk id="11" creationId="{777A147A-9ED8-46B4-8660-1B3C2AA880B5}"/>
          </ac:spMkLst>
        </pc:spChg>
        <pc:spChg chg="del">
          <ac:chgData name="DaTonya Lewis" userId="de9ee030-3560-4056-84db-0b5ae76cc6c3" providerId="ADAL" clId="{25635905-491C-4BA0-AD67-7D69765B67AC}" dt="2024-11-05T13:31:17.880" v="555"/>
          <ac:spMkLst>
            <pc:docMk/>
            <pc:sldMk cId="1628916287" sldId="328"/>
            <ac:spMk id="12" creationId="{DAAE4CDD-124C-4DCF-9584-B6033B545DD5}"/>
          </ac:spMkLst>
        </pc:spChg>
        <pc:spChg chg="add del">
          <ac:chgData name="DaTonya Lewis" userId="de9ee030-3560-4056-84db-0b5ae76cc6c3" providerId="ADAL" clId="{25635905-491C-4BA0-AD67-7D69765B67AC}" dt="2024-11-05T13:31:48.928" v="559" actId="26606"/>
          <ac:spMkLst>
            <pc:docMk/>
            <pc:sldMk cId="1628916287" sldId="328"/>
            <ac:spMk id="13" creationId="{5D6C15A0-C087-4593-8414-2B4EC1CDC3DE}"/>
          </ac:spMkLst>
        </pc:spChg>
        <pc:spChg chg="del">
          <ac:chgData name="DaTonya Lewis" userId="de9ee030-3560-4056-84db-0b5ae76cc6c3" providerId="ADAL" clId="{25635905-491C-4BA0-AD67-7D69765B67AC}" dt="2024-11-05T13:31:17.880" v="555"/>
          <ac:spMkLst>
            <pc:docMk/>
            <pc:sldMk cId="1628916287" sldId="328"/>
            <ac:spMk id="14" creationId="{081E4A58-353D-44AE-B2FC-2A74E2E400F7}"/>
          </ac:spMkLst>
        </pc:spChg>
        <pc:spChg chg="add del">
          <ac:chgData name="DaTonya Lewis" userId="de9ee030-3560-4056-84db-0b5ae76cc6c3" providerId="ADAL" clId="{25635905-491C-4BA0-AD67-7D69765B67AC}" dt="2024-11-05T13:31:48.928" v="559" actId="26606"/>
          <ac:spMkLst>
            <pc:docMk/>
            <pc:sldMk cId="1628916287" sldId="328"/>
            <ac:spMk id="15" creationId="{82221067-99F6-D741-2E60-D91A5A0B6BD5}"/>
          </ac:spMkLst>
        </pc:spChg>
        <pc:spChg chg="add del">
          <ac:chgData name="DaTonya Lewis" userId="de9ee030-3560-4056-84db-0b5ae76cc6c3" providerId="ADAL" clId="{25635905-491C-4BA0-AD67-7D69765B67AC}" dt="2024-11-12T17:44:38.327" v="936" actId="26606"/>
          <ac:spMkLst>
            <pc:docMk/>
            <pc:sldMk cId="1628916287" sldId="328"/>
            <ac:spMk id="16" creationId="{1453BF6C-B012-48B7-B4E8-6D7AC7C27D02}"/>
          </ac:spMkLst>
        </pc:spChg>
        <pc:spChg chg="add del">
          <ac:chgData name="DaTonya Lewis" userId="de9ee030-3560-4056-84db-0b5ae76cc6c3" providerId="ADAL" clId="{25635905-491C-4BA0-AD67-7D69765B67AC}" dt="2024-11-12T17:44:38.327" v="936" actId="26606"/>
          <ac:spMkLst>
            <pc:docMk/>
            <pc:sldMk cId="1628916287" sldId="328"/>
            <ac:spMk id="17" creationId="{327D73B4-9F5C-4A64-A179-51B9500CB8B5}"/>
          </ac:spMkLst>
        </pc:spChg>
        <pc:spChg chg="add del">
          <ac:chgData name="DaTonya Lewis" userId="de9ee030-3560-4056-84db-0b5ae76cc6c3" providerId="ADAL" clId="{25635905-491C-4BA0-AD67-7D69765B67AC}" dt="2024-11-12T17:44:38.327" v="936" actId="26606"/>
          <ac:spMkLst>
            <pc:docMk/>
            <pc:sldMk cId="1628916287" sldId="328"/>
            <ac:spMk id="18" creationId="{E3020543-B24B-4EC4-8FFC-8DD88EEA91A8}"/>
          </ac:spMkLst>
        </pc:spChg>
        <pc:spChg chg="add del">
          <ac:chgData name="DaTonya Lewis" userId="de9ee030-3560-4056-84db-0b5ae76cc6c3" providerId="ADAL" clId="{25635905-491C-4BA0-AD67-7D69765B67AC}" dt="2024-11-12T17:44:38.327" v="936" actId="26606"/>
          <ac:spMkLst>
            <pc:docMk/>
            <pc:sldMk cId="1628916287" sldId="328"/>
            <ac:spMk id="19" creationId="{C1F06963-6374-4B48-844F-071A9BAAAE02}"/>
          </ac:spMkLst>
        </pc:spChg>
        <pc:spChg chg="add del">
          <ac:chgData name="DaTonya Lewis" userId="de9ee030-3560-4056-84db-0b5ae76cc6c3" providerId="ADAL" clId="{25635905-491C-4BA0-AD67-7D69765B67AC}" dt="2024-11-12T17:44:38.327" v="936" actId="26606"/>
          <ac:spMkLst>
            <pc:docMk/>
            <pc:sldMk cId="1628916287" sldId="328"/>
            <ac:spMk id="21" creationId="{6CB927A4-E432-4310-9CD5-E89FF5063179}"/>
          </ac:spMkLst>
        </pc:spChg>
        <pc:spChg chg="add mod">
          <ac:chgData name="DaTonya Lewis" userId="de9ee030-3560-4056-84db-0b5ae76cc6c3" providerId="ADAL" clId="{25635905-491C-4BA0-AD67-7D69765B67AC}" dt="2024-11-12T19:42:30.099" v="1874" actId="20577"/>
          <ac:spMkLst>
            <pc:docMk/>
            <pc:sldMk cId="1628916287" sldId="328"/>
            <ac:spMk id="22" creationId="{82221067-99F6-D741-2E60-D91A5A0B6BD5}"/>
          </ac:spMkLst>
        </pc:spChg>
        <pc:spChg chg="add del">
          <ac:chgData name="DaTonya Lewis" userId="de9ee030-3560-4056-84db-0b5ae76cc6c3" providerId="ADAL" clId="{25635905-491C-4BA0-AD67-7D69765B67AC}" dt="2024-11-12T17:49:20.220" v="984"/>
          <ac:spMkLst>
            <pc:docMk/>
            <pc:sldMk cId="1628916287" sldId="328"/>
            <ac:spMk id="27" creationId="{1BB867FF-FC45-48F7-8104-F89BE54909F1}"/>
          </ac:spMkLst>
        </pc:spChg>
        <pc:spChg chg="add del">
          <ac:chgData name="DaTonya Lewis" userId="de9ee030-3560-4056-84db-0b5ae76cc6c3" providerId="ADAL" clId="{25635905-491C-4BA0-AD67-7D69765B67AC}" dt="2024-11-12T17:49:20.220" v="984"/>
          <ac:spMkLst>
            <pc:docMk/>
            <pc:sldMk cId="1628916287" sldId="328"/>
            <ac:spMk id="29" creationId="{8BB56887-D0D5-4F0C-9E19-7247EB83C8B7}"/>
          </ac:spMkLst>
        </pc:spChg>
        <pc:spChg chg="add del">
          <ac:chgData name="DaTonya Lewis" userId="de9ee030-3560-4056-84db-0b5ae76cc6c3" providerId="ADAL" clId="{25635905-491C-4BA0-AD67-7D69765B67AC}" dt="2024-11-12T17:49:20.220" v="984"/>
          <ac:spMkLst>
            <pc:docMk/>
            <pc:sldMk cId="1628916287" sldId="328"/>
            <ac:spMk id="31" creationId="{081E4A58-353D-44AE-B2FC-2A74E2E400F7}"/>
          </ac:spMkLst>
        </pc:spChg>
        <pc:graphicFrameChg chg="add del">
          <ac:chgData name="DaTonya Lewis" userId="de9ee030-3560-4056-84db-0b5ae76cc6c3" providerId="ADAL" clId="{25635905-491C-4BA0-AD67-7D69765B67AC}" dt="2024-11-05T13:31:38.513" v="557" actId="26606"/>
          <ac:graphicFrameMkLst>
            <pc:docMk/>
            <pc:sldMk cId="1628916287" sldId="328"/>
            <ac:graphicFrameMk id="7" creationId="{DA8730BA-35EA-507B-B738-171689485207}"/>
          </ac:graphicFrameMkLst>
        </pc:graphicFrameChg>
        <pc:picChg chg="add del">
          <ac:chgData name="DaTonya Lewis" userId="de9ee030-3560-4056-84db-0b5ae76cc6c3" providerId="ADAL" clId="{25635905-491C-4BA0-AD67-7D69765B67AC}" dt="2024-11-05T13:31:38.513" v="557" actId="26606"/>
          <ac:picMkLst>
            <pc:docMk/>
            <pc:sldMk cId="1628916287" sldId="328"/>
            <ac:picMk id="8" creationId="{1CDA6C46-B75B-F5D3-3816-5C0E5533FF71}"/>
          </ac:picMkLst>
        </pc:picChg>
        <pc:cxnChg chg="add del">
          <ac:chgData name="DaTonya Lewis" userId="de9ee030-3560-4056-84db-0b5ae76cc6c3" providerId="ADAL" clId="{25635905-491C-4BA0-AD67-7D69765B67AC}" dt="2024-11-12T17:44:38.327" v="936" actId="26606"/>
          <ac:cxnSpMkLst>
            <pc:docMk/>
            <pc:sldMk cId="1628916287" sldId="328"/>
            <ac:cxnSpMk id="20" creationId="{C49DA8F6-BCC1-4447-B54C-57856834B94B}"/>
          </ac:cxnSpMkLst>
        </pc:cxnChg>
      </pc:sldChg>
      <pc:sldChg chg="delSp add del setBg delDesignElem">
        <pc:chgData name="DaTonya Lewis" userId="de9ee030-3560-4056-84db-0b5ae76cc6c3" providerId="ADAL" clId="{25635905-491C-4BA0-AD67-7D69765B67AC}" dt="2024-11-05T12:37:34.816" v="523" actId="47"/>
        <pc:sldMkLst>
          <pc:docMk/>
          <pc:sldMk cId="1020999700" sldId="329"/>
        </pc:sldMkLst>
        <pc:grpChg chg="del">
          <ac:chgData name="DaTonya Lewis" userId="de9ee030-3560-4056-84db-0b5ae76cc6c3" providerId="ADAL" clId="{25635905-491C-4BA0-AD67-7D69765B67AC}" dt="2024-11-05T12:37:10.704" v="521"/>
          <ac:grpSpMkLst>
            <pc:docMk/>
            <pc:sldMk cId="1020999700" sldId="329"/>
            <ac:grpSpMk id="14" creationId="{6258F736-B256-8039-9DC6-F4E49A5C5AD5}"/>
          </ac:grpSpMkLst>
        </pc:grpChg>
      </pc:sldChg>
      <pc:sldChg chg="modSp add del ord">
        <pc:chgData name="DaTonya Lewis" userId="de9ee030-3560-4056-84db-0b5ae76cc6c3" providerId="ADAL" clId="{25635905-491C-4BA0-AD67-7D69765B67AC}" dt="2024-11-12T18:07:48.864" v="1090" actId="47"/>
        <pc:sldMkLst>
          <pc:docMk/>
          <pc:sldMk cId="638180130" sldId="330"/>
        </pc:sldMkLst>
        <pc:spChg chg="mod">
          <ac:chgData name="DaTonya Lewis" userId="de9ee030-3560-4056-84db-0b5ae76cc6c3" providerId="ADAL" clId="{25635905-491C-4BA0-AD67-7D69765B67AC}" dt="2024-11-12T17:49:20.220" v="984"/>
          <ac:spMkLst>
            <pc:docMk/>
            <pc:sldMk cId="638180130" sldId="330"/>
            <ac:spMk id="2" creationId="{ED84C3BB-0886-409F-AE87-432C97F67B73}"/>
          </ac:spMkLst>
        </pc:spChg>
        <pc:spChg chg="mod">
          <ac:chgData name="DaTonya Lewis" userId="de9ee030-3560-4056-84db-0b5ae76cc6c3" providerId="ADAL" clId="{25635905-491C-4BA0-AD67-7D69765B67AC}" dt="2024-11-12T17:49:20.220" v="984"/>
          <ac:spMkLst>
            <pc:docMk/>
            <pc:sldMk cId="638180130" sldId="330"/>
            <ac:spMk id="3" creationId="{4E08EF9F-7CA2-46D1-BE06-095849836882}"/>
          </ac:spMkLst>
        </pc:spChg>
      </pc:sldChg>
      <pc:sldChg chg="addSp delSp modSp add mod ord setBg">
        <pc:chgData name="DaTonya Lewis" userId="de9ee030-3560-4056-84db-0b5ae76cc6c3" providerId="ADAL" clId="{25635905-491C-4BA0-AD67-7D69765B67AC}" dt="2024-11-13T18:55:29.732" v="2526" actId="20577"/>
        <pc:sldMkLst>
          <pc:docMk/>
          <pc:sldMk cId="2036097889" sldId="331"/>
        </pc:sldMkLst>
        <pc:spChg chg="mod">
          <ac:chgData name="DaTonya Lewis" userId="de9ee030-3560-4056-84db-0b5ae76cc6c3" providerId="ADAL" clId="{25635905-491C-4BA0-AD67-7D69765B67AC}" dt="2024-11-12T17:49:20.220" v="984"/>
          <ac:spMkLst>
            <pc:docMk/>
            <pc:sldMk cId="2036097889" sldId="331"/>
            <ac:spMk id="2" creationId="{48FCC6D2-4B12-4245-811A-F3FF51157C9F}"/>
          </ac:spMkLst>
        </pc:spChg>
        <pc:spChg chg="mod">
          <ac:chgData name="DaTonya Lewis" userId="de9ee030-3560-4056-84db-0b5ae76cc6c3" providerId="ADAL" clId="{25635905-491C-4BA0-AD67-7D69765B67AC}" dt="2024-11-12T17:49:20.220" v="984"/>
          <ac:spMkLst>
            <pc:docMk/>
            <pc:sldMk cId="2036097889" sldId="331"/>
            <ac:spMk id="3" creationId="{13D1CBA5-2103-46C0-B493-BED03C200CD4}"/>
          </ac:spMkLst>
        </pc:spChg>
        <pc:spChg chg="mod ord">
          <ac:chgData name="DaTonya Lewis" userId="de9ee030-3560-4056-84db-0b5ae76cc6c3" providerId="ADAL" clId="{25635905-491C-4BA0-AD67-7D69765B67AC}" dt="2024-11-12T17:41:35.502" v="840" actId="1076"/>
          <ac:spMkLst>
            <pc:docMk/>
            <pc:sldMk cId="2036097889" sldId="331"/>
            <ac:spMk id="11" creationId="{598F7D73-9896-2976-39D2-717AE6F487CF}"/>
          </ac:spMkLst>
        </pc:spChg>
        <pc:spChg chg="add del">
          <ac:chgData name="DaTonya Lewis" userId="de9ee030-3560-4056-84db-0b5ae76cc6c3" providerId="ADAL" clId="{25635905-491C-4BA0-AD67-7D69765B67AC}" dt="2024-11-05T13:30:08.372" v="547" actId="26606"/>
          <ac:spMkLst>
            <pc:docMk/>
            <pc:sldMk cId="2036097889" sldId="331"/>
            <ac:spMk id="17" creationId="{BACC6370-2D7E-4714-9D71-7542949D7D5D}"/>
          </ac:spMkLst>
        </pc:spChg>
        <pc:spChg chg="add del">
          <ac:chgData name="DaTonya Lewis" userId="de9ee030-3560-4056-84db-0b5ae76cc6c3" providerId="ADAL" clId="{25635905-491C-4BA0-AD67-7D69765B67AC}" dt="2024-11-05T13:30:08.372" v="547" actId="26606"/>
          <ac:spMkLst>
            <pc:docMk/>
            <pc:sldMk cId="2036097889" sldId="331"/>
            <ac:spMk id="19" creationId="{F68B3F68-107C-434F-AA38-110D5EA91B85}"/>
          </ac:spMkLst>
        </pc:spChg>
        <pc:spChg chg="add del">
          <ac:chgData name="DaTonya Lewis" userId="de9ee030-3560-4056-84db-0b5ae76cc6c3" providerId="ADAL" clId="{25635905-491C-4BA0-AD67-7D69765B67AC}" dt="2024-11-05T13:30:08.372" v="547" actId="26606"/>
          <ac:spMkLst>
            <pc:docMk/>
            <pc:sldMk cId="2036097889" sldId="331"/>
            <ac:spMk id="21" creationId="{AAD0DBB9-1A4B-4391-81D4-CB19F9AB918A}"/>
          </ac:spMkLst>
        </pc:spChg>
        <pc:spChg chg="add del">
          <ac:chgData name="DaTonya Lewis" userId="de9ee030-3560-4056-84db-0b5ae76cc6c3" providerId="ADAL" clId="{25635905-491C-4BA0-AD67-7D69765B67AC}" dt="2024-11-05T13:30:08.372" v="547" actId="26606"/>
          <ac:spMkLst>
            <pc:docMk/>
            <pc:sldMk cId="2036097889" sldId="331"/>
            <ac:spMk id="23" creationId="{063BBA22-50EA-4C4D-BE05-F1CE4E63AA56}"/>
          </ac:spMkLst>
        </pc:spChg>
        <pc:spChg chg="add del">
          <ac:chgData name="DaTonya Lewis" userId="de9ee030-3560-4056-84db-0b5ae76cc6c3" providerId="ADAL" clId="{25635905-491C-4BA0-AD67-7D69765B67AC}" dt="2024-11-05T13:30:11.255" v="549" actId="26606"/>
          <ac:spMkLst>
            <pc:docMk/>
            <pc:sldMk cId="2036097889" sldId="331"/>
            <ac:spMk id="25" creationId="{BACC6370-2D7E-4714-9D71-7542949D7D5D}"/>
          </ac:spMkLst>
        </pc:spChg>
        <pc:spChg chg="add del">
          <ac:chgData name="DaTonya Lewis" userId="de9ee030-3560-4056-84db-0b5ae76cc6c3" providerId="ADAL" clId="{25635905-491C-4BA0-AD67-7D69765B67AC}" dt="2024-11-05T13:30:11.255" v="549" actId="26606"/>
          <ac:spMkLst>
            <pc:docMk/>
            <pc:sldMk cId="2036097889" sldId="331"/>
            <ac:spMk id="26" creationId="{F68B3F68-107C-434F-AA38-110D5EA91B85}"/>
          </ac:spMkLst>
        </pc:spChg>
        <pc:spChg chg="add del">
          <ac:chgData name="DaTonya Lewis" userId="de9ee030-3560-4056-84db-0b5ae76cc6c3" providerId="ADAL" clId="{25635905-491C-4BA0-AD67-7D69765B67AC}" dt="2024-11-05T13:30:11.255" v="549" actId="26606"/>
          <ac:spMkLst>
            <pc:docMk/>
            <pc:sldMk cId="2036097889" sldId="331"/>
            <ac:spMk id="27" creationId="{AAD0DBB9-1A4B-4391-81D4-CB19F9AB918A}"/>
          </ac:spMkLst>
        </pc:spChg>
        <pc:spChg chg="add del">
          <ac:chgData name="DaTonya Lewis" userId="de9ee030-3560-4056-84db-0b5ae76cc6c3" providerId="ADAL" clId="{25635905-491C-4BA0-AD67-7D69765B67AC}" dt="2024-11-05T13:30:11.255" v="549" actId="26606"/>
          <ac:spMkLst>
            <pc:docMk/>
            <pc:sldMk cId="2036097889" sldId="331"/>
            <ac:spMk id="28" creationId="{063BBA22-50EA-4C4D-BE05-F1CE4E63AA56}"/>
          </ac:spMkLst>
        </pc:spChg>
        <pc:graphicFrameChg chg="mod modGraphic">
          <ac:chgData name="DaTonya Lewis" userId="de9ee030-3560-4056-84db-0b5ae76cc6c3" providerId="ADAL" clId="{25635905-491C-4BA0-AD67-7D69765B67AC}" dt="2024-11-13T18:55:29.732" v="2526" actId="20577"/>
          <ac:graphicFrameMkLst>
            <pc:docMk/>
            <pc:sldMk cId="2036097889" sldId="331"/>
            <ac:graphicFrameMk id="12" creationId="{27D77E29-BBD4-DF16-538A-99A7B4993B55}"/>
          </ac:graphicFrameMkLst>
        </pc:graphicFrameChg>
        <pc:picChg chg="add mod">
          <ac:chgData name="DaTonya Lewis" userId="de9ee030-3560-4056-84db-0b5ae76cc6c3" providerId="ADAL" clId="{25635905-491C-4BA0-AD67-7D69765B67AC}" dt="2024-11-12T17:43:33.014" v="892" actId="1076"/>
          <ac:picMkLst>
            <pc:docMk/>
            <pc:sldMk cId="2036097889" sldId="331"/>
            <ac:picMk id="14" creationId="{D9A830E9-B3A5-F52A-46A3-E8C7860E1CF4}"/>
          </ac:picMkLst>
        </pc:picChg>
      </pc:sldChg>
      <pc:sldChg chg="add del">
        <pc:chgData name="DaTonya Lewis" userId="de9ee030-3560-4056-84db-0b5ae76cc6c3" providerId="ADAL" clId="{25635905-491C-4BA0-AD67-7D69765B67AC}" dt="2024-11-05T12:42:58.782" v="530" actId="2696"/>
        <pc:sldMkLst>
          <pc:docMk/>
          <pc:sldMk cId="3518757231" sldId="331"/>
        </pc:sldMkLst>
      </pc:sldChg>
      <pc:sldChg chg="addSp delSp modSp add mod ord setBg delDesignElem">
        <pc:chgData name="DaTonya Lewis" userId="de9ee030-3560-4056-84db-0b5ae76cc6c3" providerId="ADAL" clId="{25635905-491C-4BA0-AD67-7D69765B67AC}" dt="2024-11-12T18:55:48.551" v="1362" actId="26606"/>
        <pc:sldMkLst>
          <pc:docMk/>
          <pc:sldMk cId="1460921483" sldId="332"/>
        </pc:sldMkLst>
        <pc:spChg chg="mod">
          <ac:chgData name="DaTonya Lewis" userId="de9ee030-3560-4056-84db-0b5ae76cc6c3" providerId="ADAL" clId="{25635905-491C-4BA0-AD67-7D69765B67AC}" dt="2024-11-12T17:44:24.141" v="935" actId="26606"/>
          <ac:spMkLst>
            <pc:docMk/>
            <pc:sldMk cId="1460921483" sldId="332"/>
            <ac:spMk id="2" creationId="{37E0F4A8-DBD1-46E0-1039-ADB7C69C61DC}"/>
          </ac:spMkLst>
        </pc:spChg>
        <pc:spChg chg="del">
          <ac:chgData name="DaTonya Lewis" userId="de9ee030-3560-4056-84db-0b5ae76cc6c3" providerId="ADAL" clId="{25635905-491C-4BA0-AD67-7D69765B67AC}" dt="2024-11-05T13:30:45.269" v="552"/>
          <ac:spMkLst>
            <pc:docMk/>
            <pc:sldMk cId="1460921483" sldId="332"/>
            <ac:spMk id="9" creationId="{2E442304-DDBD-4F7B-8017-36BCC863FB40}"/>
          </ac:spMkLst>
        </pc:spChg>
        <pc:spChg chg="add del">
          <ac:chgData name="DaTonya Lewis" userId="de9ee030-3560-4056-84db-0b5ae76cc6c3" providerId="ADAL" clId="{25635905-491C-4BA0-AD67-7D69765B67AC}" dt="2024-11-12T17:44:24.141" v="935" actId="26606"/>
          <ac:spMkLst>
            <pc:docMk/>
            <pc:sldMk cId="1460921483" sldId="332"/>
            <ac:spMk id="10" creationId="{2659FDB4-FCBE-4A89-B46D-43D4FA54464D}"/>
          </ac:spMkLst>
        </pc:spChg>
        <pc:spChg chg="del">
          <ac:chgData name="DaTonya Lewis" userId="de9ee030-3560-4056-84db-0b5ae76cc6c3" providerId="ADAL" clId="{25635905-491C-4BA0-AD67-7D69765B67AC}" dt="2024-11-05T13:30:45.269" v="552"/>
          <ac:spMkLst>
            <pc:docMk/>
            <pc:sldMk cId="1460921483" sldId="332"/>
            <ac:spMk id="11" creationId="{5E107275-3853-46FD-A241-DE4355A42675}"/>
          </ac:spMkLst>
        </pc:spChg>
        <pc:spChg chg="add del">
          <ac:chgData name="DaTonya Lewis" userId="de9ee030-3560-4056-84db-0b5ae76cc6c3" providerId="ADAL" clId="{25635905-491C-4BA0-AD67-7D69765B67AC}" dt="2024-11-12T18:55:48.551" v="1362" actId="26606"/>
          <ac:spMkLst>
            <pc:docMk/>
            <pc:sldMk cId="1460921483" sldId="332"/>
            <ac:spMk id="18" creationId="{B50AB553-2A96-4A92-96F2-93548E096954}"/>
          </ac:spMkLst>
        </pc:spChg>
        <pc:spChg chg="add">
          <ac:chgData name="DaTonya Lewis" userId="de9ee030-3560-4056-84db-0b5ae76cc6c3" providerId="ADAL" clId="{25635905-491C-4BA0-AD67-7D69765B67AC}" dt="2024-11-12T18:55:48.551" v="1362" actId="26606"/>
          <ac:spMkLst>
            <pc:docMk/>
            <pc:sldMk cId="1460921483" sldId="332"/>
            <ac:spMk id="23" creationId="{B50AB553-2A96-4A92-96F2-93548E096954}"/>
          </ac:spMkLst>
        </pc:spChg>
        <pc:graphicFrameChg chg="mod modGraphic">
          <ac:chgData name="DaTonya Lewis" userId="de9ee030-3560-4056-84db-0b5ae76cc6c3" providerId="ADAL" clId="{25635905-491C-4BA0-AD67-7D69765B67AC}" dt="2024-11-12T18:55:48.551" v="1362" actId="26606"/>
          <ac:graphicFrameMkLst>
            <pc:docMk/>
            <pc:sldMk cId="1460921483" sldId="332"/>
            <ac:graphicFrameMk id="5" creationId="{D921C9DB-8E8A-3FAD-ED63-D1DBE34E0E87}"/>
          </ac:graphicFrameMkLst>
        </pc:graphicFrameChg>
        <pc:picChg chg="add mod">
          <ac:chgData name="DaTonya Lewis" userId="de9ee030-3560-4056-84db-0b5ae76cc6c3" providerId="ADAL" clId="{25635905-491C-4BA0-AD67-7D69765B67AC}" dt="2024-11-12T18:55:48.551" v="1362" actId="26606"/>
          <ac:picMkLst>
            <pc:docMk/>
            <pc:sldMk cId="1460921483" sldId="332"/>
            <ac:picMk id="14" creationId="{8B81999F-1AF8-F005-C29C-C4E3FF7AD8A7}"/>
          </ac:picMkLst>
        </pc:picChg>
        <pc:cxnChg chg="add del">
          <ac:chgData name="DaTonya Lewis" userId="de9ee030-3560-4056-84db-0b5ae76cc6c3" providerId="ADAL" clId="{25635905-491C-4BA0-AD67-7D69765B67AC}" dt="2024-11-12T17:44:24.141" v="935" actId="26606"/>
          <ac:cxnSpMkLst>
            <pc:docMk/>
            <pc:sldMk cId="1460921483" sldId="332"/>
            <ac:cxnSpMk id="12" creationId="{C8F51B3F-8331-4E4A-AE96-D47B1006EEAD}"/>
          </ac:cxnSpMkLst>
        </pc:cxnChg>
      </pc:sldChg>
      <pc:sldChg chg="addSp delSp modSp add del mod setBg delDesignElem">
        <pc:chgData name="DaTonya Lewis" userId="de9ee030-3560-4056-84db-0b5ae76cc6c3" providerId="ADAL" clId="{25635905-491C-4BA0-AD67-7D69765B67AC}" dt="2024-11-12T19:36:19.852" v="1597" actId="47"/>
        <pc:sldMkLst>
          <pc:docMk/>
          <pc:sldMk cId="1661579268" sldId="333"/>
        </pc:sldMkLst>
        <pc:spChg chg="mod">
          <ac:chgData name="DaTonya Lewis" userId="de9ee030-3560-4056-84db-0b5ae76cc6c3" providerId="ADAL" clId="{25635905-491C-4BA0-AD67-7D69765B67AC}" dt="2024-11-12T17:44:47.320" v="937" actId="26606"/>
          <ac:spMkLst>
            <pc:docMk/>
            <pc:sldMk cId="1661579268" sldId="333"/>
            <ac:spMk id="2" creationId="{67FC121C-FB8F-38C1-661E-02EF9E901408}"/>
          </ac:spMkLst>
        </pc:spChg>
        <pc:spChg chg="mod">
          <ac:chgData name="DaTonya Lewis" userId="de9ee030-3560-4056-84db-0b5ae76cc6c3" providerId="ADAL" clId="{25635905-491C-4BA0-AD67-7D69765B67AC}" dt="2024-11-12T17:44:47.320" v="937" actId="26606"/>
          <ac:spMkLst>
            <pc:docMk/>
            <pc:sldMk cId="1661579268" sldId="333"/>
            <ac:spMk id="3" creationId="{F178D45E-1BB6-ABE0-3FAA-32055A153391}"/>
          </ac:spMkLst>
        </pc:spChg>
        <pc:spChg chg="mod">
          <ac:chgData name="DaTonya Lewis" userId="de9ee030-3560-4056-84db-0b5ae76cc6c3" providerId="ADAL" clId="{25635905-491C-4BA0-AD67-7D69765B67AC}" dt="2024-11-12T17:44:47.320" v="937" actId="26606"/>
          <ac:spMkLst>
            <pc:docMk/>
            <pc:sldMk cId="1661579268" sldId="333"/>
            <ac:spMk id="4" creationId="{2CC5FBF0-FA49-D76F-BD45-921315F782DD}"/>
          </ac:spMkLst>
        </pc:spChg>
        <pc:spChg chg="mod">
          <ac:chgData name="DaTonya Lewis" userId="de9ee030-3560-4056-84db-0b5ae76cc6c3" providerId="ADAL" clId="{25635905-491C-4BA0-AD67-7D69765B67AC}" dt="2024-11-12T17:44:47.320" v="937" actId="26606"/>
          <ac:spMkLst>
            <pc:docMk/>
            <pc:sldMk cId="1661579268" sldId="333"/>
            <ac:spMk id="5" creationId="{FE849D49-5681-B32B-4616-071AE3450D3B}"/>
          </ac:spMkLst>
        </pc:spChg>
        <pc:spChg chg="add del">
          <ac:chgData name="DaTonya Lewis" userId="de9ee030-3560-4056-84db-0b5ae76cc6c3" providerId="ADAL" clId="{25635905-491C-4BA0-AD67-7D69765B67AC}" dt="2024-11-12T17:49:20.220" v="984"/>
          <ac:spMkLst>
            <pc:docMk/>
            <pc:sldMk cId="1661579268" sldId="333"/>
            <ac:spMk id="10" creationId="{907EF6B7-1338-4443-8C46-6A318D952DFD}"/>
          </ac:spMkLst>
        </pc:spChg>
        <pc:spChg chg="add del">
          <ac:chgData name="DaTonya Lewis" userId="de9ee030-3560-4056-84db-0b5ae76cc6c3" providerId="ADAL" clId="{25635905-491C-4BA0-AD67-7D69765B67AC}" dt="2024-11-12T17:49:20.220" v="984"/>
          <ac:spMkLst>
            <pc:docMk/>
            <pc:sldMk cId="1661579268" sldId="333"/>
            <ac:spMk id="12" creationId="{DAAE4CDD-124C-4DCF-9584-B6033B545DD5}"/>
          </ac:spMkLst>
        </pc:spChg>
        <pc:spChg chg="add del">
          <ac:chgData name="DaTonya Lewis" userId="de9ee030-3560-4056-84db-0b5ae76cc6c3" providerId="ADAL" clId="{25635905-491C-4BA0-AD67-7D69765B67AC}" dt="2024-11-12T17:49:20.220" v="984"/>
          <ac:spMkLst>
            <pc:docMk/>
            <pc:sldMk cId="1661579268" sldId="333"/>
            <ac:spMk id="14" creationId="{081E4A58-353D-44AE-B2FC-2A74E2E400F7}"/>
          </ac:spMkLst>
        </pc:spChg>
        <pc:spChg chg="del">
          <ac:chgData name="DaTonya Lewis" userId="de9ee030-3560-4056-84db-0b5ae76cc6c3" providerId="ADAL" clId="{25635905-491C-4BA0-AD67-7D69765B67AC}" dt="2024-11-05T13:36:09.274" v="568"/>
          <ac:spMkLst>
            <pc:docMk/>
            <pc:sldMk cId="1661579268" sldId="333"/>
            <ac:spMk id="23" creationId="{18873D23-2DCF-4B31-A009-95721C06E8E1}"/>
          </ac:spMkLst>
        </pc:spChg>
        <pc:spChg chg="del">
          <ac:chgData name="DaTonya Lewis" userId="de9ee030-3560-4056-84db-0b5ae76cc6c3" providerId="ADAL" clId="{25635905-491C-4BA0-AD67-7D69765B67AC}" dt="2024-11-05T13:36:09.274" v="568"/>
          <ac:spMkLst>
            <pc:docMk/>
            <pc:sldMk cId="1661579268" sldId="333"/>
            <ac:spMk id="25" creationId="{C13EF075-D4EF-4929-ADBC-91B27DA19955}"/>
          </ac:spMkLst>
        </pc:spChg>
        <pc:grpChg chg="del">
          <ac:chgData name="DaTonya Lewis" userId="de9ee030-3560-4056-84db-0b5ae76cc6c3" providerId="ADAL" clId="{25635905-491C-4BA0-AD67-7D69765B67AC}" dt="2024-11-05T13:36:09.274" v="568"/>
          <ac:grpSpMkLst>
            <pc:docMk/>
            <pc:sldMk cId="1661579268" sldId="333"/>
            <ac:grpSpMk id="27" creationId="{DAA26DFA-AAB2-4973-9C17-16D587C7B198}"/>
          </ac:grpSpMkLst>
        </pc:grpChg>
      </pc:sldChg>
      <pc:sldChg chg="modSp add ord">
        <pc:chgData name="DaTonya Lewis" userId="de9ee030-3560-4056-84db-0b5ae76cc6c3" providerId="ADAL" clId="{25635905-491C-4BA0-AD67-7D69765B67AC}" dt="2024-11-12T20:36:36.330" v="2176"/>
        <pc:sldMkLst>
          <pc:docMk/>
          <pc:sldMk cId="2962182242" sldId="334"/>
        </pc:sldMkLst>
        <pc:spChg chg="mod">
          <ac:chgData name="DaTonya Lewis" userId="de9ee030-3560-4056-84db-0b5ae76cc6c3" providerId="ADAL" clId="{25635905-491C-4BA0-AD67-7D69765B67AC}" dt="2024-11-12T17:49:20.220" v="984"/>
          <ac:spMkLst>
            <pc:docMk/>
            <pc:sldMk cId="2962182242" sldId="334"/>
            <ac:spMk id="2" creationId="{48FCC6D2-4B12-4245-811A-F3FF51157C9F}"/>
          </ac:spMkLst>
        </pc:spChg>
        <pc:spChg chg="mod">
          <ac:chgData name="DaTonya Lewis" userId="de9ee030-3560-4056-84db-0b5ae76cc6c3" providerId="ADAL" clId="{25635905-491C-4BA0-AD67-7D69765B67AC}" dt="2024-11-12T17:49:20.220" v="984"/>
          <ac:spMkLst>
            <pc:docMk/>
            <pc:sldMk cId="2962182242" sldId="334"/>
            <ac:spMk id="3" creationId="{13D1CBA5-2103-46C0-B493-BED03C200CD4}"/>
          </ac:spMkLst>
        </pc:spChg>
      </pc:sldChg>
      <pc:sldChg chg="addSp delSp modSp add mod ord setBg delDesignElem">
        <pc:chgData name="DaTonya Lewis" userId="de9ee030-3560-4056-84db-0b5ae76cc6c3" providerId="ADAL" clId="{25635905-491C-4BA0-AD67-7D69765B67AC}" dt="2024-11-13T14:03:35.940" v="2511" actId="26606"/>
        <pc:sldMkLst>
          <pc:docMk/>
          <pc:sldMk cId="327795755" sldId="335"/>
        </pc:sldMkLst>
        <pc:spChg chg="mod">
          <ac:chgData name="DaTonya Lewis" userId="de9ee030-3560-4056-84db-0b5ae76cc6c3" providerId="ADAL" clId="{25635905-491C-4BA0-AD67-7D69765B67AC}" dt="2024-11-13T14:03:35.940" v="2511" actId="26606"/>
          <ac:spMkLst>
            <pc:docMk/>
            <pc:sldMk cId="327795755" sldId="335"/>
            <ac:spMk id="2" creationId="{7498C38A-D724-DB21-AD87-BF04B2DD2B3B}"/>
          </ac:spMkLst>
        </pc:spChg>
        <pc:spChg chg="del">
          <ac:chgData name="DaTonya Lewis" userId="de9ee030-3560-4056-84db-0b5ae76cc6c3" providerId="ADAL" clId="{25635905-491C-4BA0-AD67-7D69765B67AC}" dt="2024-11-05T13:36:45.633" v="573"/>
          <ac:spMkLst>
            <pc:docMk/>
            <pc:sldMk cId="327795755" sldId="335"/>
            <ac:spMk id="9" creationId="{2659FDB4-FCBE-4A89-B46D-43D4FA54464D}"/>
          </ac:spMkLst>
        </pc:spChg>
        <pc:spChg chg="add">
          <ac:chgData name="DaTonya Lewis" userId="de9ee030-3560-4056-84db-0b5ae76cc6c3" providerId="ADAL" clId="{25635905-491C-4BA0-AD67-7D69765B67AC}" dt="2024-11-13T14:03:35.940" v="2511" actId="26606"/>
          <ac:spMkLst>
            <pc:docMk/>
            <pc:sldMk cId="327795755" sldId="335"/>
            <ac:spMk id="10" creationId="{DCC231C8-C761-4B31-9B1C-C6D19248C6B3}"/>
          </ac:spMkLst>
        </pc:spChg>
        <pc:graphicFrameChg chg="mod modGraphic">
          <ac:chgData name="DaTonya Lewis" userId="de9ee030-3560-4056-84db-0b5ae76cc6c3" providerId="ADAL" clId="{25635905-491C-4BA0-AD67-7D69765B67AC}" dt="2024-11-13T14:03:35.940" v="2511" actId="26606"/>
          <ac:graphicFrameMkLst>
            <pc:docMk/>
            <pc:sldMk cId="327795755" sldId="335"/>
            <ac:graphicFrameMk id="5" creationId="{388E963F-C856-9077-3FAE-9FD61AF5D315}"/>
          </ac:graphicFrameMkLst>
        </pc:graphicFrameChg>
        <pc:cxnChg chg="del">
          <ac:chgData name="DaTonya Lewis" userId="de9ee030-3560-4056-84db-0b5ae76cc6c3" providerId="ADAL" clId="{25635905-491C-4BA0-AD67-7D69765B67AC}" dt="2024-11-05T13:36:45.633" v="573"/>
          <ac:cxnSpMkLst>
            <pc:docMk/>
            <pc:sldMk cId="327795755" sldId="335"/>
            <ac:cxnSpMk id="11" creationId="{C8F51B3F-8331-4E4A-AE96-D47B1006EEAD}"/>
          </ac:cxnSpMkLst>
        </pc:cxnChg>
      </pc:sldChg>
      <pc:sldChg chg="add del">
        <pc:chgData name="DaTonya Lewis" userId="de9ee030-3560-4056-84db-0b5ae76cc6c3" providerId="ADAL" clId="{25635905-491C-4BA0-AD67-7D69765B67AC}" dt="2024-11-05T13:36:35.071" v="571" actId="2696"/>
        <pc:sldMkLst>
          <pc:docMk/>
          <pc:sldMk cId="3034491196" sldId="335"/>
        </pc:sldMkLst>
      </pc:sldChg>
      <pc:sldChg chg="addSp delSp modSp add mod ord setBg delDesignElem">
        <pc:chgData name="DaTonya Lewis" userId="de9ee030-3560-4056-84db-0b5ae76cc6c3" providerId="ADAL" clId="{25635905-491C-4BA0-AD67-7D69765B67AC}" dt="2024-11-12T19:07:08.483" v="1369" actId="207"/>
        <pc:sldMkLst>
          <pc:docMk/>
          <pc:sldMk cId="441165764" sldId="336"/>
        </pc:sldMkLst>
        <pc:spChg chg="mod">
          <ac:chgData name="DaTonya Lewis" userId="de9ee030-3560-4056-84db-0b5ae76cc6c3" providerId="ADAL" clId="{25635905-491C-4BA0-AD67-7D69765B67AC}" dt="2024-11-12T19:06:06.768" v="1365" actId="26606"/>
          <ac:spMkLst>
            <pc:docMk/>
            <pc:sldMk cId="441165764" sldId="336"/>
            <ac:spMk id="2" creationId="{7F35373E-B84E-F2ED-CAD7-6BAB03144A8D}"/>
          </ac:spMkLst>
        </pc:spChg>
        <pc:spChg chg="del">
          <ac:chgData name="DaTonya Lewis" userId="de9ee030-3560-4056-84db-0b5ae76cc6c3" providerId="ADAL" clId="{25635905-491C-4BA0-AD67-7D69765B67AC}" dt="2024-11-05T13:37:10.061" v="580"/>
          <ac:spMkLst>
            <pc:docMk/>
            <pc:sldMk cId="441165764" sldId="336"/>
            <ac:spMk id="9" creationId="{2F3856E9-4239-4EE7-A372-FDCF4882FDF6}"/>
          </ac:spMkLst>
        </pc:spChg>
        <pc:spChg chg="add del">
          <ac:chgData name="DaTonya Lewis" userId="de9ee030-3560-4056-84db-0b5ae76cc6c3" providerId="ADAL" clId="{25635905-491C-4BA0-AD67-7D69765B67AC}" dt="2024-11-12T17:46:21.751" v="943" actId="26606"/>
          <ac:spMkLst>
            <pc:docMk/>
            <pc:sldMk cId="441165764" sldId="336"/>
            <ac:spMk id="10" creationId="{545D489D-16E1-484D-867B-144368D74B83}"/>
          </ac:spMkLst>
        </pc:spChg>
        <pc:spChg chg="del">
          <ac:chgData name="DaTonya Lewis" userId="de9ee030-3560-4056-84db-0b5ae76cc6c3" providerId="ADAL" clId="{25635905-491C-4BA0-AD67-7D69765B67AC}" dt="2024-11-05T13:37:10.061" v="580"/>
          <ac:spMkLst>
            <pc:docMk/>
            <pc:sldMk cId="441165764" sldId="336"/>
            <ac:spMk id="11" creationId="{CCC9CDCF-90F8-42B0-BD0A-794C52688098}"/>
          </ac:spMkLst>
        </pc:spChg>
        <pc:spChg chg="add del">
          <ac:chgData name="DaTonya Lewis" userId="de9ee030-3560-4056-84db-0b5ae76cc6c3" providerId="ADAL" clId="{25635905-491C-4BA0-AD67-7D69765B67AC}" dt="2024-11-12T17:46:21.751" v="943" actId="26606"/>
          <ac:spMkLst>
            <pc:docMk/>
            <pc:sldMk cId="441165764" sldId="336"/>
            <ac:spMk id="12" creationId="{49A496F5-B01E-4BF8-9D1E-C4E53B6F9652}"/>
          </ac:spMkLst>
        </pc:spChg>
        <pc:spChg chg="add del">
          <ac:chgData name="DaTonya Lewis" userId="de9ee030-3560-4056-84db-0b5ae76cc6c3" providerId="ADAL" clId="{25635905-491C-4BA0-AD67-7D69765B67AC}" dt="2024-11-12T17:46:21.751" v="943" actId="26606"/>
          <ac:spMkLst>
            <pc:docMk/>
            <pc:sldMk cId="441165764" sldId="336"/>
            <ac:spMk id="14" creationId="{6E895C8D-1379-40B8-8B1B-B6F5AEAF0A6C}"/>
          </ac:spMkLst>
        </pc:spChg>
        <pc:spChg chg="add del">
          <ac:chgData name="DaTonya Lewis" userId="de9ee030-3560-4056-84db-0b5ae76cc6c3" providerId="ADAL" clId="{25635905-491C-4BA0-AD67-7D69765B67AC}" dt="2024-11-12T19:06:06.768" v="1365" actId="26606"/>
          <ac:spMkLst>
            <pc:docMk/>
            <pc:sldMk cId="441165764" sldId="336"/>
            <ac:spMk id="19" creationId="{955A2079-FA98-4876-80F0-72364A7D2EA4}"/>
          </ac:spMkLst>
        </pc:spChg>
        <pc:spChg chg="add">
          <ac:chgData name="DaTonya Lewis" userId="de9ee030-3560-4056-84db-0b5ae76cc6c3" providerId="ADAL" clId="{25635905-491C-4BA0-AD67-7D69765B67AC}" dt="2024-11-12T19:06:06.768" v="1365" actId="26606"/>
          <ac:spMkLst>
            <pc:docMk/>
            <pc:sldMk cId="441165764" sldId="336"/>
            <ac:spMk id="24" creationId="{6C4028FD-8BAA-4A19-BFDE-594D991B7552}"/>
          </ac:spMkLst>
        </pc:spChg>
        <pc:grpChg chg="del">
          <ac:chgData name="DaTonya Lewis" userId="de9ee030-3560-4056-84db-0b5ae76cc6c3" providerId="ADAL" clId="{25635905-491C-4BA0-AD67-7D69765B67AC}" dt="2024-11-05T13:37:10.061" v="580"/>
          <ac:grpSpMkLst>
            <pc:docMk/>
            <pc:sldMk cId="441165764" sldId="336"/>
            <ac:grpSpMk id="13" creationId="{C07D05FE-3FB8-4314-A050-9AB40814D714}"/>
          </ac:grpSpMkLst>
        </pc:grpChg>
        <pc:graphicFrameChg chg="mod modGraphic">
          <ac:chgData name="DaTonya Lewis" userId="de9ee030-3560-4056-84db-0b5ae76cc6c3" providerId="ADAL" clId="{25635905-491C-4BA0-AD67-7D69765B67AC}" dt="2024-11-12T19:07:08.483" v="1369" actId="207"/>
          <ac:graphicFrameMkLst>
            <pc:docMk/>
            <pc:sldMk cId="441165764" sldId="336"/>
            <ac:graphicFrameMk id="5" creationId="{CD3D5422-B2A8-9582-6179-8AE88521D22C}"/>
          </ac:graphicFrameMkLst>
        </pc:graphicFrameChg>
      </pc:sldChg>
      <pc:sldChg chg="delSp add del setBg delDesignElem">
        <pc:chgData name="DaTonya Lewis" userId="de9ee030-3560-4056-84db-0b5ae76cc6c3" providerId="ADAL" clId="{25635905-491C-4BA0-AD67-7D69765B67AC}" dt="2024-11-05T13:36:59.066" v="578" actId="2696"/>
        <pc:sldMkLst>
          <pc:docMk/>
          <pc:sldMk cId="1880800563" sldId="336"/>
        </pc:sldMkLst>
        <pc:spChg chg="del">
          <ac:chgData name="DaTonya Lewis" userId="de9ee030-3560-4056-84db-0b5ae76cc6c3" providerId="ADAL" clId="{25635905-491C-4BA0-AD67-7D69765B67AC}" dt="2024-11-05T13:36:54.487" v="577"/>
          <ac:spMkLst>
            <pc:docMk/>
            <pc:sldMk cId="1880800563" sldId="336"/>
            <ac:spMk id="9" creationId="{2659FDB4-FCBE-4A89-B46D-43D4FA54464D}"/>
          </ac:spMkLst>
        </pc:spChg>
        <pc:cxnChg chg="del">
          <ac:chgData name="DaTonya Lewis" userId="de9ee030-3560-4056-84db-0b5ae76cc6c3" providerId="ADAL" clId="{25635905-491C-4BA0-AD67-7D69765B67AC}" dt="2024-11-05T13:36:54.487" v="577"/>
          <ac:cxnSpMkLst>
            <pc:docMk/>
            <pc:sldMk cId="1880800563" sldId="336"/>
            <ac:cxnSpMk id="11" creationId="{C8F51B3F-8331-4E4A-AE96-D47B1006EEAD}"/>
          </ac:cxnSpMkLst>
        </pc:cxnChg>
      </pc:sldChg>
      <pc:sldChg chg="addSp delSp modSp add mod setBg delDesignElem">
        <pc:chgData name="DaTonya Lewis" userId="de9ee030-3560-4056-84db-0b5ae76cc6c3" providerId="ADAL" clId="{25635905-491C-4BA0-AD67-7D69765B67AC}" dt="2024-11-12T19:31:07.570" v="1540" actId="255"/>
        <pc:sldMkLst>
          <pc:docMk/>
          <pc:sldMk cId="2533871311" sldId="337"/>
        </pc:sldMkLst>
        <pc:spChg chg="mod ord">
          <ac:chgData name="DaTonya Lewis" userId="de9ee030-3560-4056-84db-0b5ae76cc6c3" providerId="ADAL" clId="{25635905-491C-4BA0-AD67-7D69765B67AC}" dt="2024-11-12T19:31:07.570" v="1540" actId="255"/>
          <ac:spMkLst>
            <pc:docMk/>
            <pc:sldMk cId="2533871311" sldId="337"/>
            <ac:spMk id="2" creationId="{AD6A7847-B5F6-8693-7953-6351C8DAA445}"/>
          </ac:spMkLst>
        </pc:spChg>
        <pc:spChg chg="mod">
          <ac:chgData name="DaTonya Lewis" userId="de9ee030-3560-4056-84db-0b5ae76cc6c3" providerId="ADAL" clId="{25635905-491C-4BA0-AD67-7D69765B67AC}" dt="2024-11-12T17:46:43.067" v="944" actId="26606"/>
          <ac:spMkLst>
            <pc:docMk/>
            <pc:sldMk cId="2533871311" sldId="337"/>
            <ac:spMk id="4" creationId="{5F6B9CDF-F72A-4CB3-3021-142429579D4B}"/>
          </ac:spMkLst>
        </pc:spChg>
        <pc:spChg chg="mod">
          <ac:chgData name="DaTonya Lewis" userId="de9ee030-3560-4056-84db-0b5ae76cc6c3" providerId="ADAL" clId="{25635905-491C-4BA0-AD67-7D69765B67AC}" dt="2024-11-12T17:49:16.307" v="980"/>
          <ac:spMkLst>
            <pc:docMk/>
            <pc:sldMk cId="2533871311" sldId="337"/>
            <ac:spMk id="5" creationId="{DAEC190B-66C5-15B9-CA39-5D59C53D7002}"/>
          </ac:spMkLst>
        </pc:spChg>
        <pc:spChg chg="del">
          <ac:chgData name="DaTonya Lewis" userId="de9ee030-3560-4056-84db-0b5ae76cc6c3" providerId="ADAL" clId="{25635905-491C-4BA0-AD67-7D69765B67AC}" dt="2024-11-05T13:37:29.977" v="584"/>
          <ac:spMkLst>
            <pc:docMk/>
            <pc:sldMk cId="2533871311" sldId="337"/>
            <ac:spMk id="11" creationId="{7301F447-EEF7-48F5-AF73-7566EE7F64AD}"/>
          </ac:spMkLst>
        </pc:spChg>
        <pc:spChg chg="add del">
          <ac:chgData name="DaTonya Lewis" userId="de9ee030-3560-4056-84db-0b5ae76cc6c3" providerId="ADAL" clId="{25635905-491C-4BA0-AD67-7D69765B67AC}" dt="2024-11-12T17:49:20.220" v="984"/>
          <ac:spMkLst>
            <pc:docMk/>
            <pc:sldMk cId="2533871311" sldId="337"/>
            <ac:spMk id="12" creationId="{F3060C83-F051-4F0E-ABAD-AA0DFC48B218}"/>
          </ac:spMkLst>
        </pc:spChg>
        <pc:spChg chg="del">
          <ac:chgData name="DaTonya Lewis" userId="de9ee030-3560-4056-84db-0b5ae76cc6c3" providerId="ADAL" clId="{25635905-491C-4BA0-AD67-7D69765B67AC}" dt="2024-11-05T13:37:29.977" v="584"/>
          <ac:spMkLst>
            <pc:docMk/>
            <pc:sldMk cId="2533871311" sldId="337"/>
            <ac:spMk id="13" creationId="{F7117410-A2A4-4085-9ADC-46744551DBDE}"/>
          </ac:spMkLst>
        </pc:spChg>
        <pc:spChg chg="add del">
          <ac:chgData name="DaTonya Lewis" userId="de9ee030-3560-4056-84db-0b5ae76cc6c3" providerId="ADAL" clId="{25635905-491C-4BA0-AD67-7D69765B67AC}" dt="2024-11-12T17:49:20.220" v="984"/>
          <ac:spMkLst>
            <pc:docMk/>
            <pc:sldMk cId="2533871311" sldId="337"/>
            <ac:spMk id="14" creationId="{83C98ABE-055B-441F-B07E-44F97F083C39}"/>
          </ac:spMkLst>
        </pc:spChg>
        <pc:spChg chg="del">
          <ac:chgData name="DaTonya Lewis" userId="de9ee030-3560-4056-84db-0b5ae76cc6c3" providerId="ADAL" clId="{25635905-491C-4BA0-AD67-7D69765B67AC}" dt="2024-11-05T13:37:29.977" v="584"/>
          <ac:spMkLst>
            <pc:docMk/>
            <pc:sldMk cId="2533871311" sldId="337"/>
            <ac:spMk id="15" creationId="{99F74EB5-E547-4FB4-95F5-BCC788F3C4A0}"/>
          </ac:spMkLst>
        </pc:spChg>
        <pc:spChg chg="add del">
          <ac:chgData name="DaTonya Lewis" userId="de9ee030-3560-4056-84db-0b5ae76cc6c3" providerId="ADAL" clId="{25635905-491C-4BA0-AD67-7D69765B67AC}" dt="2024-11-12T17:49:20.220" v="984"/>
          <ac:spMkLst>
            <pc:docMk/>
            <pc:sldMk cId="2533871311" sldId="337"/>
            <ac:spMk id="16" creationId="{29FDB030-9B49-4CED-8CCD-4D99382388AC}"/>
          </ac:spMkLst>
        </pc:spChg>
        <pc:spChg chg="add del">
          <ac:chgData name="DaTonya Lewis" userId="de9ee030-3560-4056-84db-0b5ae76cc6c3" providerId="ADAL" clId="{25635905-491C-4BA0-AD67-7D69765B67AC}" dt="2024-11-12T17:49:20.220" v="984"/>
          <ac:spMkLst>
            <pc:docMk/>
            <pc:sldMk cId="2533871311" sldId="337"/>
            <ac:spMk id="18" creationId="{3783CA14-24A1-485C-8B30-D6A5D87987AD}"/>
          </ac:spMkLst>
        </pc:spChg>
        <pc:spChg chg="add del">
          <ac:chgData name="DaTonya Lewis" userId="de9ee030-3560-4056-84db-0b5ae76cc6c3" providerId="ADAL" clId="{25635905-491C-4BA0-AD67-7D69765B67AC}" dt="2024-11-12T17:49:20.220" v="984"/>
          <ac:spMkLst>
            <pc:docMk/>
            <pc:sldMk cId="2533871311" sldId="337"/>
            <ac:spMk id="20" creationId="{9A97C86A-04D6-40F7-AE84-31AB43E6A846}"/>
          </ac:spMkLst>
        </pc:spChg>
        <pc:spChg chg="add del">
          <ac:chgData name="DaTonya Lewis" userId="de9ee030-3560-4056-84db-0b5ae76cc6c3" providerId="ADAL" clId="{25635905-491C-4BA0-AD67-7D69765B67AC}" dt="2024-11-12T17:49:20.220" v="984"/>
          <ac:spMkLst>
            <pc:docMk/>
            <pc:sldMk cId="2533871311" sldId="337"/>
            <ac:spMk id="22" creationId="{FF9F2414-84E8-453E-B1F3-389FDE8192D9}"/>
          </ac:spMkLst>
        </pc:spChg>
        <pc:spChg chg="add del">
          <ac:chgData name="DaTonya Lewis" userId="de9ee030-3560-4056-84db-0b5ae76cc6c3" providerId="ADAL" clId="{25635905-491C-4BA0-AD67-7D69765B67AC}" dt="2024-11-12T17:49:20.220" v="984"/>
          <ac:spMkLst>
            <pc:docMk/>
            <pc:sldMk cId="2533871311" sldId="337"/>
            <ac:spMk id="24" creationId="{3ECA69A1-7536-43AC-85EF-C7106179F5ED}"/>
          </ac:spMkLst>
        </pc:spChg>
      </pc:sldChg>
      <pc:sldChg chg="addSp delSp modSp add mod ord setBg delDesignElem">
        <pc:chgData name="DaTonya Lewis" userId="de9ee030-3560-4056-84db-0b5ae76cc6c3" providerId="ADAL" clId="{25635905-491C-4BA0-AD67-7D69765B67AC}" dt="2024-11-13T13:46:21.312" v="2357"/>
        <pc:sldMkLst>
          <pc:docMk/>
          <pc:sldMk cId="3736569203" sldId="338"/>
        </pc:sldMkLst>
        <pc:spChg chg="mod">
          <ac:chgData name="DaTonya Lewis" userId="de9ee030-3560-4056-84db-0b5ae76cc6c3" providerId="ADAL" clId="{25635905-491C-4BA0-AD67-7D69765B67AC}" dt="2024-11-12T20:33:11.418" v="2171" actId="255"/>
          <ac:spMkLst>
            <pc:docMk/>
            <pc:sldMk cId="3736569203" sldId="338"/>
            <ac:spMk id="2" creationId="{67B22AC6-A368-EEF0-EF89-89816031E25A}"/>
          </ac:spMkLst>
        </pc:spChg>
        <pc:spChg chg="del">
          <ac:chgData name="DaTonya Lewis" userId="de9ee030-3560-4056-84db-0b5ae76cc6c3" providerId="ADAL" clId="{25635905-491C-4BA0-AD67-7D69765B67AC}" dt="2024-11-05T13:37:39.898" v="586"/>
          <ac:spMkLst>
            <pc:docMk/>
            <pc:sldMk cId="3736569203" sldId="338"/>
            <ac:spMk id="9" creationId="{BACC6370-2D7E-4714-9D71-7542949D7D5D}"/>
          </ac:spMkLst>
        </pc:spChg>
        <pc:spChg chg="add del">
          <ac:chgData name="DaTonya Lewis" userId="de9ee030-3560-4056-84db-0b5ae76cc6c3" providerId="ADAL" clId="{25635905-491C-4BA0-AD67-7D69765B67AC}" dt="2024-11-12T18:21:08.117" v="1236" actId="26606"/>
          <ac:spMkLst>
            <pc:docMk/>
            <pc:sldMk cId="3736569203" sldId="338"/>
            <ac:spMk id="10" creationId="{BC68A55F-7B32-44D8-AEE5-1AF40532656C}"/>
          </ac:spMkLst>
        </pc:spChg>
        <pc:spChg chg="del">
          <ac:chgData name="DaTonya Lewis" userId="de9ee030-3560-4056-84db-0b5ae76cc6c3" providerId="ADAL" clId="{25635905-491C-4BA0-AD67-7D69765B67AC}" dt="2024-11-05T13:37:39.898" v="586"/>
          <ac:spMkLst>
            <pc:docMk/>
            <pc:sldMk cId="3736569203" sldId="338"/>
            <ac:spMk id="11" creationId="{256B2C21-A230-48C0-8DF1-C46611373C44}"/>
          </ac:spMkLst>
        </pc:spChg>
        <pc:spChg chg="add del">
          <ac:chgData name="DaTonya Lewis" userId="de9ee030-3560-4056-84db-0b5ae76cc6c3" providerId="ADAL" clId="{25635905-491C-4BA0-AD67-7D69765B67AC}" dt="2024-11-12T18:21:08.117" v="1236" actId="26606"/>
          <ac:spMkLst>
            <pc:docMk/>
            <pc:sldMk cId="3736569203" sldId="338"/>
            <ac:spMk id="12" creationId="{CD1AAA2C-FBBE-42AA-B869-31D524B7653F}"/>
          </ac:spMkLst>
        </pc:spChg>
        <pc:spChg chg="del">
          <ac:chgData name="DaTonya Lewis" userId="de9ee030-3560-4056-84db-0b5ae76cc6c3" providerId="ADAL" clId="{25635905-491C-4BA0-AD67-7D69765B67AC}" dt="2024-11-05T13:37:39.898" v="586"/>
          <ac:spMkLst>
            <pc:docMk/>
            <pc:sldMk cId="3736569203" sldId="338"/>
            <ac:spMk id="13" creationId="{3847E18C-932D-4C95-AABA-FEC7C9499AD7}"/>
          </ac:spMkLst>
        </pc:spChg>
        <pc:spChg chg="add del">
          <ac:chgData name="DaTonya Lewis" userId="de9ee030-3560-4056-84db-0b5ae76cc6c3" providerId="ADAL" clId="{25635905-491C-4BA0-AD67-7D69765B67AC}" dt="2024-11-12T18:21:08.117" v="1236" actId="26606"/>
          <ac:spMkLst>
            <pc:docMk/>
            <pc:sldMk cId="3736569203" sldId="338"/>
            <ac:spMk id="14" creationId="{5F937BBF-9326-4230-AB1B-F1795E350559}"/>
          </ac:spMkLst>
        </pc:spChg>
        <pc:spChg chg="del">
          <ac:chgData name="DaTonya Lewis" userId="de9ee030-3560-4056-84db-0b5ae76cc6c3" providerId="ADAL" clId="{25635905-491C-4BA0-AD67-7D69765B67AC}" dt="2024-11-05T13:37:39.898" v="586"/>
          <ac:spMkLst>
            <pc:docMk/>
            <pc:sldMk cId="3736569203" sldId="338"/>
            <ac:spMk id="15" creationId="{3150CB11-0C61-439E-910F-5787759E72A0}"/>
          </ac:spMkLst>
        </pc:spChg>
        <pc:spChg chg="add del">
          <ac:chgData name="DaTonya Lewis" userId="de9ee030-3560-4056-84db-0b5ae76cc6c3" providerId="ADAL" clId="{25635905-491C-4BA0-AD67-7D69765B67AC}" dt="2024-11-12T19:35:30.926" v="1596" actId="26606"/>
          <ac:spMkLst>
            <pc:docMk/>
            <pc:sldMk cId="3736569203" sldId="338"/>
            <ac:spMk id="16" creationId="{6C4028FD-8BAA-4A19-BFDE-594D991B7552}"/>
          </ac:spMkLst>
        </pc:spChg>
        <pc:spChg chg="del">
          <ac:chgData name="DaTonya Lewis" userId="de9ee030-3560-4056-84db-0b5ae76cc6c3" providerId="ADAL" clId="{25635905-491C-4BA0-AD67-7D69765B67AC}" dt="2024-11-05T13:37:39.898" v="586"/>
          <ac:spMkLst>
            <pc:docMk/>
            <pc:sldMk cId="3736569203" sldId="338"/>
            <ac:spMk id="17" creationId="{43F8A58B-5155-44CE-A5FF-7647B47D0A7A}"/>
          </ac:spMkLst>
        </pc:spChg>
        <pc:spChg chg="del">
          <ac:chgData name="DaTonya Lewis" userId="de9ee030-3560-4056-84db-0b5ae76cc6c3" providerId="ADAL" clId="{25635905-491C-4BA0-AD67-7D69765B67AC}" dt="2024-11-05T13:37:39.898" v="586"/>
          <ac:spMkLst>
            <pc:docMk/>
            <pc:sldMk cId="3736569203" sldId="338"/>
            <ac:spMk id="19" creationId="{443F2ACA-E6D6-4028-82DD-F03C262D5DE6}"/>
          </ac:spMkLst>
        </pc:spChg>
        <pc:spChg chg="add del">
          <ac:chgData name="DaTonya Lewis" userId="de9ee030-3560-4056-84db-0b5ae76cc6c3" providerId="ADAL" clId="{25635905-491C-4BA0-AD67-7D69765B67AC}" dt="2024-11-12T19:35:30.799" v="1595" actId="26606"/>
          <ac:spMkLst>
            <pc:docMk/>
            <pc:sldMk cId="3736569203" sldId="338"/>
            <ac:spMk id="21" creationId="{2659FDB4-FCBE-4A89-B46D-43D4FA54464D}"/>
          </ac:spMkLst>
        </pc:spChg>
        <pc:spChg chg="add del">
          <ac:chgData name="DaTonya Lewis" userId="de9ee030-3560-4056-84db-0b5ae76cc6c3" providerId="ADAL" clId="{25635905-491C-4BA0-AD67-7D69765B67AC}" dt="2024-11-12T19:35:23.275" v="1593" actId="26606"/>
          <ac:spMkLst>
            <pc:docMk/>
            <pc:sldMk cId="3736569203" sldId="338"/>
            <ac:spMk id="22" creationId="{B50AB553-2A96-4A92-96F2-93548E096954}"/>
          </ac:spMkLst>
        </pc:spChg>
        <pc:spChg chg="add">
          <ac:chgData name="DaTonya Lewis" userId="de9ee030-3560-4056-84db-0b5ae76cc6c3" providerId="ADAL" clId="{25635905-491C-4BA0-AD67-7D69765B67AC}" dt="2024-11-12T19:35:30.926" v="1596" actId="26606"/>
          <ac:spMkLst>
            <pc:docMk/>
            <pc:sldMk cId="3736569203" sldId="338"/>
            <ac:spMk id="25" creationId="{2E442304-DDBD-4F7B-8017-36BCC863FB40}"/>
          </ac:spMkLst>
        </pc:spChg>
        <pc:spChg chg="add">
          <ac:chgData name="DaTonya Lewis" userId="de9ee030-3560-4056-84db-0b5ae76cc6c3" providerId="ADAL" clId="{25635905-491C-4BA0-AD67-7D69765B67AC}" dt="2024-11-12T19:35:30.926" v="1596" actId="26606"/>
          <ac:spMkLst>
            <pc:docMk/>
            <pc:sldMk cId="3736569203" sldId="338"/>
            <ac:spMk id="26" creationId="{5E107275-3853-46FD-A241-DE4355A42675}"/>
          </ac:spMkLst>
        </pc:spChg>
        <pc:graphicFrameChg chg="mod modGraphic">
          <ac:chgData name="DaTonya Lewis" userId="de9ee030-3560-4056-84db-0b5ae76cc6c3" providerId="ADAL" clId="{25635905-491C-4BA0-AD67-7D69765B67AC}" dt="2024-11-12T20:33:46.611" v="2172" actId="207"/>
          <ac:graphicFrameMkLst>
            <pc:docMk/>
            <pc:sldMk cId="3736569203" sldId="338"/>
            <ac:graphicFrameMk id="5" creationId="{2D9F75EE-91E6-85FB-902B-A8664A923749}"/>
          </ac:graphicFrameMkLst>
        </pc:graphicFrameChg>
        <pc:picChg chg="add del">
          <ac:chgData name="DaTonya Lewis" userId="de9ee030-3560-4056-84db-0b5ae76cc6c3" providerId="ADAL" clId="{25635905-491C-4BA0-AD67-7D69765B67AC}" dt="2024-11-12T19:35:23.275" v="1593" actId="26606"/>
          <ac:picMkLst>
            <pc:docMk/>
            <pc:sldMk cId="3736569203" sldId="338"/>
            <ac:picMk id="18" creationId="{668C02FC-4ED4-865D-D262-086CD630AE84}"/>
          </ac:picMkLst>
        </pc:picChg>
        <pc:cxnChg chg="add del">
          <ac:chgData name="DaTonya Lewis" userId="de9ee030-3560-4056-84db-0b5ae76cc6c3" providerId="ADAL" clId="{25635905-491C-4BA0-AD67-7D69765B67AC}" dt="2024-11-12T19:35:30.799" v="1595" actId="26606"/>
          <ac:cxnSpMkLst>
            <pc:docMk/>
            <pc:sldMk cId="3736569203" sldId="338"/>
            <ac:cxnSpMk id="23" creationId="{C8F51B3F-8331-4E4A-AE96-D47B1006EEAD}"/>
          </ac:cxnSpMkLst>
        </pc:cxnChg>
      </pc:sldChg>
      <pc:sldChg chg="delSp modSp add mod ord setBg delDesignElem">
        <pc:chgData name="DaTonya Lewis" userId="de9ee030-3560-4056-84db-0b5ae76cc6c3" providerId="ADAL" clId="{25635905-491C-4BA0-AD67-7D69765B67AC}" dt="2024-11-13T13:46:44.624" v="2361"/>
        <pc:sldMkLst>
          <pc:docMk/>
          <pc:sldMk cId="668712562" sldId="339"/>
        </pc:sldMkLst>
        <pc:spChg chg="mod">
          <ac:chgData name="DaTonya Lewis" userId="de9ee030-3560-4056-84db-0b5ae76cc6c3" providerId="ADAL" clId="{25635905-491C-4BA0-AD67-7D69765B67AC}" dt="2024-11-12T19:30:29.359" v="1535" actId="255"/>
          <ac:spMkLst>
            <pc:docMk/>
            <pc:sldMk cId="668712562" sldId="339"/>
            <ac:spMk id="2" creationId="{59AA4CA6-65BB-7279-CBA0-EB25BADF676B}"/>
          </ac:spMkLst>
        </pc:spChg>
        <pc:spChg chg="mod">
          <ac:chgData name="DaTonya Lewis" userId="de9ee030-3560-4056-84db-0b5ae76cc6c3" providerId="ADAL" clId="{25635905-491C-4BA0-AD67-7D69765B67AC}" dt="2024-11-12T18:22:18.488" v="1240" actId="5793"/>
          <ac:spMkLst>
            <pc:docMk/>
            <pc:sldMk cId="668712562" sldId="339"/>
            <ac:spMk id="3" creationId="{928CD6A3-6D0D-68D4-6342-8A7C3C8A93D9}"/>
          </ac:spMkLst>
        </pc:spChg>
        <pc:spChg chg="del">
          <ac:chgData name="DaTonya Lewis" userId="de9ee030-3560-4056-84db-0b5ae76cc6c3" providerId="ADAL" clId="{25635905-491C-4BA0-AD67-7D69765B67AC}" dt="2024-11-05T13:38:05.554" v="591"/>
          <ac:spMkLst>
            <pc:docMk/>
            <pc:sldMk cId="668712562" sldId="339"/>
            <ac:spMk id="10" creationId="{F13C74B1-5B17-4795-BED0-7140497B445A}"/>
          </ac:spMkLst>
        </pc:spChg>
        <pc:spChg chg="del">
          <ac:chgData name="DaTonya Lewis" userId="de9ee030-3560-4056-84db-0b5ae76cc6c3" providerId="ADAL" clId="{25635905-491C-4BA0-AD67-7D69765B67AC}" dt="2024-11-05T13:38:05.554" v="591"/>
          <ac:spMkLst>
            <pc:docMk/>
            <pc:sldMk cId="668712562" sldId="339"/>
            <ac:spMk id="12" creationId="{D4974D33-8DC5-464E-8C6D-BE58F0669C17}"/>
          </ac:spMkLst>
        </pc:spChg>
      </pc:sldChg>
      <pc:sldChg chg="delSp add del setBg delDesignElem">
        <pc:chgData name="DaTonya Lewis" userId="de9ee030-3560-4056-84db-0b5ae76cc6c3" providerId="ADAL" clId="{25635905-491C-4BA0-AD67-7D69765B67AC}" dt="2024-11-05T13:37:56.894" v="589" actId="2696"/>
        <pc:sldMkLst>
          <pc:docMk/>
          <pc:sldMk cId="3052697637" sldId="339"/>
        </pc:sldMkLst>
        <pc:spChg chg="del">
          <ac:chgData name="DaTonya Lewis" userId="de9ee030-3560-4056-84db-0b5ae76cc6c3" providerId="ADAL" clId="{25635905-491C-4BA0-AD67-7D69765B67AC}" dt="2024-11-05T13:37:53.227" v="588"/>
          <ac:spMkLst>
            <pc:docMk/>
            <pc:sldMk cId="3052697637" sldId="339"/>
            <ac:spMk id="9" creationId="{BACC6370-2D7E-4714-9D71-7542949D7D5D}"/>
          </ac:spMkLst>
        </pc:spChg>
        <pc:spChg chg="del">
          <ac:chgData name="DaTonya Lewis" userId="de9ee030-3560-4056-84db-0b5ae76cc6c3" providerId="ADAL" clId="{25635905-491C-4BA0-AD67-7D69765B67AC}" dt="2024-11-05T13:37:53.227" v="588"/>
          <ac:spMkLst>
            <pc:docMk/>
            <pc:sldMk cId="3052697637" sldId="339"/>
            <ac:spMk id="11" creationId="{256B2C21-A230-48C0-8DF1-C46611373C44}"/>
          </ac:spMkLst>
        </pc:spChg>
        <pc:spChg chg="del">
          <ac:chgData name="DaTonya Lewis" userId="de9ee030-3560-4056-84db-0b5ae76cc6c3" providerId="ADAL" clId="{25635905-491C-4BA0-AD67-7D69765B67AC}" dt="2024-11-05T13:37:53.227" v="588"/>
          <ac:spMkLst>
            <pc:docMk/>
            <pc:sldMk cId="3052697637" sldId="339"/>
            <ac:spMk id="13" creationId="{3847E18C-932D-4C95-AABA-FEC7C9499AD7}"/>
          </ac:spMkLst>
        </pc:spChg>
        <pc:spChg chg="del">
          <ac:chgData name="DaTonya Lewis" userId="de9ee030-3560-4056-84db-0b5ae76cc6c3" providerId="ADAL" clId="{25635905-491C-4BA0-AD67-7D69765B67AC}" dt="2024-11-05T13:37:53.227" v="588"/>
          <ac:spMkLst>
            <pc:docMk/>
            <pc:sldMk cId="3052697637" sldId="339"/>
            <ac:spMk id="15" creationId="{3150CB11-0C61-439E-910F-5787759E72A0}"/>
          </ac:spMkLst>
        </pc:spChg>
        <pc:spChg chg="del">
          <ac:chgData name="DaTonya Lewis" userId="de9ee030-3560-4056-84db-0b5ae76cc6c3" providerId="ADAL" clId="{25635905-491C-4BA0-AD67-7D69765B67AC}" dt="2024-11-05T13:37:53.227" v="588"/>
          <ac:spMkLst>
            <pc:docMk/>
            <pc:sldMk cId="3052697637" sldId="339"/>
            <ac:spMk id="17" creationId="{43F8A58B-5155-44CE-A5FF-7647B47D0A7A}"/>
          </ac:spMkLst>
        </pc:spChg>
        <pc:spChg chg="del">
          <ac:chgData name="DaTonya Lewis" userId="de9ee030-3560-4056-84db-0b5ae76cc6c3" providerId="ADAL" clId="{25635905-491C-4BA0-AD67-7D69765B67AC}" dt="2024-11-05T13:37:53.227" v="588"/>
          <ac:spMkLst>
            <pc:docMk/>
            <pc:sldMk cId="3052697637" sldId="339"/>
            <ac:spMk id="19" creationId="{443F2ACA-E6D6-4028-82DD-F03C262D5DE6}"/>
          </ac:spMkLst>
        </pc:spChg>
      </pc:sldChg>
      <pc:sldChg chg="addSp delSp modSp add mod ord setBg delDesignElem">
        <pc:chgData name="DaTonya Lewis" userId="de9ee030-3560-4056-84db-0b5ae76cc6c3" providerId="ADAL" clId="{25635905-491C-4BA0-AD67-7D69765B67AC}" dt="2024-11-13T13:45:56.858" v="2355"/>
        <pc:sldMkLst>
          <pc:docMk/>
          <pc:sldMk cId="717069227" sldId="340"/>
        </pc:sldMkLst>
        <pc:spChg chg="mod">
          <ac:chgData name="DaTonya Lewis" userId="de9ee030-3560-4056-84db-0b5ae76cc6c3" providerId="ADAL" clId="{25635905-491C-4BA0-AD67-7D69765B67AC}" dt="2024-11-12T20:33:02.507" v="2170" actId="255"/>
          <ac:spMkLst>
            <pc:docMk/>
            <pc:sldMk cId="717069227" sldId="340"/>
            <ac:spMk id="2" creationId="{DF195F4A-DD2B-2114-AF4D-950197B35E7B}"/>
          </ac:spMkLst>
        </pc:spChg>
        <pc:spChg chg="add del">
          <ac:chgData name="DaTonya Lewis" userId="de9ee030-3560-4056-84db-0b5ae76cc6c3" providerId="ADAL" clId="{25635905-491C-4BA0-AD67-7D69765B67AC}" dt="2024-11-12T18:23:16.557" v="1246" actId="26606"/>
          <ac:spMkLst>
            <pc:docMk/>
            <pc:sldMk cId="717069227" sldId="340"/>
            <ac:spMk id="8" creationId="{DCC231C8-C761-4B31-9B1C-C6D19248C6B3}"/>
          </ac:spMkLst>
        </pc:spChg>
        <pc:spChg chg="del">
          <ac:chgData name="DaTonya Lewis" userId="de9ee030-3560-4056-84db-0b5ae76cc6c3" providerId="ADAL" clId="{25635905-491C-4BA0-AD67-7D69765B67AC}" dt="2024-11-05T13:38:18.330" v="593"/>
          <ac:spMkLst>
            <pc:docMk/>
            <pc:sldMk cId="717069227" sldId="340"/>
            <ac:spMk id="9" creationId="{BACC6370-2D7E-4714-9D71-7542949D7D5D}"/>
          </ac:spMkLst>
        </pc:spChg>
        <pc:spChg chg="add del">
          <ac:chgData name="DaTonya Lewis" userId="de9ee030-3560-4056-84db-0b5ae76cc6c3" providerId="ADAL" clId="{25635905-491C-4BA0-AD67-7D69765B67AC}" dt="2024-11-12T19:35:01.368" v="1590" actId="26606"/>
          <ac:spMkLst>
            <pc:docMk/>
            <pc:sldMk cId="717069227" sldId="340"/>
            <ac:spMk id="10" creationId="{955A2079-FA98-4876-80F0-72364A7D2EA4}"/>
          </ac:spMkLst>
        </pc:spChg>
        <pc:spChg chg="del">
          <ac:chgData name="DaTonya Lewis" userId="de9ee030-3560-4056-84db-0b5ae76cc6c3" providerId="ADAL" clId="{25635905-491C-4BA0-AD67-7D69765B67AC}" dt="2024-11-05T13:38:18.330" v="593"/>
          <ac:spMkLst>
            <pc:docMk/>
            <pc:sldMk cId="717069227" sldId="340"/>
            <ac:spMk id="11" creationId="{256B2C21-A230-48C0-8DF1-C46611373C44}"/>
          </ac:spMkLst>
        </pc:spChg>
        <pc:spChg chg="add">
          <ac:chgData name="DaTonya Lewis" userId="de9ee030-3560-4056-84db-0b5ae76cc6c3" providerId="ADAL" clId="{25635905-491C-4BA0-AD67-7D69765B67AC}" dt="2024-11-12T19:35:01.368" v="1590" actId="26606"/>
          <ac:spMkLst>
            <pc:docMk/>
            <pc:sldMk cId="717069227" sldId="340"/>
            <ac:spMk id="12" creationId="{0D7B6173-1D58-48E2-83CF-37350F315F75}"/>
          </ac:spMkLst>
        </pc:spChg>
        <pc:spChg chg="del">
          <ac:chgData name="DaTonya Lewis" userId="de9ee030-3560-4056-84db-0b5ae76cc6c3" providerId="ADAL" clId="{25635905-491C-4BA0-AD67-7D69765B67AC}" dt="2024-11-05T13:38:18.330" v="593"/>
          <ac:spMkLst>
            <pc:docMk/>
            <pc:sldMk cId="717069227" sldId="340"/>
            <ac:spMk id="13" creationId="{3847E18C-932D-4C95-AABA-FEC7C9499AD7}"/>
          </ac:spMkLst>
        </pc:spChg>
        <pc:spChg chg="add">
          <ac:chgData name="DaTonya Lewis" userId="de9ee030-3560-4056-84db-0b5ae76cc6c3" providerId="ADAL" clId="{25635905-491C-4BA0-AD67-7D69765B67AC}" dt="2024-11-12T19:35:01.368" v="1590" actId="26606"/>
          <ac:spMkLst>
            <pc:docMk/>
            <pc:sldMk cId="717069227" sldId="340"/>
            <ac:spMk id="14" creationId="{3D4464D8-FD41-4EA2-9094-791BB1112FFA}"/>
          </ac:spMkLst>
        </pc:spChg>
        <pc:spChg chg="del">
          <ac:chgData name="DaTonya Lewis" userId="de9ee030-3560-4056-84db-0b5ae76cc6c3" providerId="ADAL" clId="{25635905-491C-4BA0-AD67-7D69765B67AC}" dt="2024-11-05T13:38:18.330" v="593"/>
          <ac:spMkLst>
            <pc:docMk/>
            <pc:sldMk cId="717069227" sldId="340"/>
            <ac:spMk id="15" creationId="{3150CB11-0C61-439E-910F-5787759E72A0}"/>
          </ac:spMkLst>
        </pc:spChg>
        <pc:spChg chg="del">
          <ac:chgData name="DaTonya Lewis" userId="de9ee030-3560-4056-84db-0b5ae76cc6c3" providerId="ADAL" clId="{25635905-491C-4BA0-AD67-7D69765B67AC}" dt="2024-11-05T13:38:18.330" v="593"/>
          <ac:spMkLst>
            <pc:docMk/>
            <pc:sldMk cId="717069227" sldId="340"/>
            <ac:spMk id="17" creationId="{43F8A58B-5155-44CE-A5FF-7647B47D0A7A}"/>
          </ac:spMkLst>
        </pc:spChg>
        <pc:spChg chg="del">
          <ac:chgData name="DaTonya Lewis" userId="de9ee030-3560-4056-84db-0b5ae76cc6c3" providerId="ADAL" clId="{25635905-491C-4BA0-AD67-7D69765B67AC}" dt="2024-11-05T13:38:18.330" v="593"/>
          <ac:spMkLst>
            <pc:docMk/>
            <pc:sldMk cId="717069227" sldId="340"/>
            <ac:spMk id="19" creationId="{443F2ACA-E6D6-4028-82DD-F03C262D5DE6}"/>
          </ac:spMkLst>
        </pc:spChg>
        <pc:spChg chg="add">
          <ac:chgData name="DaTonya Lewis" userId="de9ee030-3560-4056-84db-0b5ae76cc6c3" providerId="ADAL" clId="{25635905-491C-4BA0-AD67-7D69765B67AC}" dt="2024-11-12T19:35:01.368" v="1590" actId="26606"/>
          <ac:spMkLst>
            <pc:docMk/>
            <pc:sldMk cId="717069227" sldId="340"/>
            <ac:spMk id="21" creationId="{21BDEC81-16A7-4451-B893-C15000083B77}"/>
          </ac:spMkLst>
        </pc:spChg>
        <pc:spChg chg="add">
          <ac:chgData name="DaTonya Lewis" userId="de9ee030-3560-4056-84db-0b5ae76cc6c3" providerId="ADAL" clId="{25635905-491C-4BA0-AD67-7D69765B67AC}" dt="2024-11-12T19:35:01.368" v="1590" actId="26606"/>
          <ac:spMkLst>
            <pc:docMk/>
            <pc:sldMk cId="717069227" sldId="340"/>
            <ac:spMk id="23" creationId="{59DF772F-A79B-48F9-8B22-3B11AB306889}"/>
          </ac:spMkLst>
        </pc:spChg>
        <pc:graphicFrameChg chg="mod modGraphic">
          <ac:chgData name="DaTonya Lewis" userId="de9ee030-3560-4056-84db-0b5ae76cc6c3" providerId="ADAL" clId="{25635905-491C-4BA0-AD67-7D69765B67AC}" dt="2024-11-12T19:35:09.707" v="1591" actId="207"/>
          <ac:graphicFrameMkLst>
            <pc:docMk/>
            <pc:sldMk cId="717069227" sldId="340"/>
            <ac:graphicFrameMk id="6" creationId="{D3291FD2-72DF-1ED4-539B-2DE8E10A865F}"/>
          </ac:graphicFrameMkLst>
        </pc:graphicFrameChg>
        <pc:picChg chg="add">
          <ac:chgData name="DaTonya Lewis" userId="de9ee030-3560-4056-84db-0b5ae76cc6c3" providerId="ADAL" clId="{25635905-491C-4BA0-AD67-7D69765B67AC}" dt="2024-11-12T19:35:01.368" v="1590" actId="26606"/>
          <ac:picMkLst>
            <pc:docMk/>
            <pc:sldMk cId="717069227" sldId="340"/>
            <ac:picMk id="16" creationId="{B0DAC8FB-A162-44E3-A606-C855A03A5B09}"/>
          </ac:picMkLst>
        </pc:picChg>
      </pc:sldChg>
      <pc:sldChg chg="addSp delSp modSp add mod setBg delDesignElem">
        <pc:chgData name="DaTonya Lewis" userId="de9ee030-3560-4056-84db-0b5ae76cc6c3" providerId="ADAL" clId="{25635905-491C-4BA0-AD67-7D69765B67AC}" dt="2024-11-12T19:34:23.474" v="1587" actId="26606"/>
        <pc:sldMkLst>
          <pc:docMk/>
          <pc:sldMk cId="370398729" sldId="341"/>
        </pc:sldMkLst>
        <pc:spChg chg="mod">
          <ac:chgData name="DaTonya Lewis" userId="de9ee030-3560-4056-84db-0b5ae76cc6c3" providerId="ADAL" clId="{25635905-491C-4BA0-AD67-7D69765B67AC}" dt="2024-11-12T19:34:23.474" v="1587" actId="26606"/>
          <ac:spMkLst>
            <pc:docMk/>
            <pc:sldMk cId="370398729" sldId="341"/>
            <ac:spMk id="2" creationId="{8478D615-2B9A-D915-6B17-ADCB2CB3609A}"/>
          </ac:spMkLst>
        </pc:spChg>
        <pc:spChg chg="mod">
          <ac:chgData name="DaTonya Lewis" userId="de9ee030-3560-4056-84db-0b5ae76cc6c3" providerId="ADAL" clId="{25635905-491C-4BA0-AD67-7D69765B67AC}" dt="2024-11-12T19:34:23.474" v="1587" actId="26606"/>
          <ac:spMkLst>
            <pc:docMk/>
            <pc:sldMk cId="370398729" sldId="341"/>
            <ac:spMk id="3" creationId="{4B33EC78-657F-1F4F-F867-8C2DF6FBFC39}"/>
          </ac:spMkLst>
        </pc:spChg>
        <pc:spChg chg="add del">
          <ac:chgData name="DaTonya Lewis" userId="de9ee030-3560-4056-84db-0b5ae76cc6c3" providerId="ADAL" clId="{25635905-491C-4BA0-AD67-7D69765B67AC}" dt="2024-11-12T19:34:23.474" v="1587" actId="26606"/>
          <ac:spMkLst>
            <pc:docMk/>
            <pc:sldMk cId="370398729" sldId="341"/>
            <ac:spMk id="9" creationId="{743AA782-23D1-4521-8CAD-47662984AA08}"/>
          </ac:spMkLst>
        </pc:spChg>
        <pc:spChg chg="add del">
          <ac:chgData name="DaTonya Lewis" userId="de9ee030-3560-4056-84db-0b5ae76cc6c3" providerId="ADAL" clId="{25635905-491C-4BA0-AD67-7D69765B67AC}" dt="2024-11-12T19:34:23.474" v="1587" actId="26606"/>
          <ac:spMkLst>
            <pc:docMk/>
            <pc:sldMk cId="370398729" sldId="341"/>
            <ac:spMk id="11" creationId="{71877DBC-BB60-40F0-AC93-2ACDBAAE60CE}"/>
          </ac:spMkLst>
        </pc:spChg>
        <pc:spChg chg="add del">
          <ac:chgData name="DaTonya Lewis" userId="de9ee030-3560-4056-84db-0b5ae76cc6c3" providerId="ADAL" clId="{25635905-491C-4BA0-AD67-7D69765B67AC}" dt="2024-11-12T19:34:23.468" v="1586" actId="26606"/>
          <ac:spMkLst>
            <pc:docMk/>
            <pc:sldMk cId="370398729" sldId="341"/>
            <ac:spMk id="16" creationId="{B6FACB3C-9069-4791-BC5C-0DB7CD19B853}"/>
          </ac:spMkLst>
        </pc:spChg>
        <pc:spChg chg="add del">
          <ac:chgData name="DaTonya Lewis" userId="de9ee030-3560-4056-84db-0b5ae76cc6c3" providerId="ADAL" clId="{25635905-491C-4BA0-AD67-7D69765B67AC}" dt="2024-11-12T19:34:23.468" v="1586" actId="26606"/>
          <ac:spMkLst>
            <pc:docMk/>
            <pc:sldMk cId="370398729" sldId="341"/>
            <ac:spMk id="18" creationId="{71F2038E-D777-4B76-81DD-DD13EE91B9DD}"/>
          </ac:spMkLst>
        </pc:spChg>
        <pc:spChg chg="add">
          <ac:chgData name="DaTonya Lewis" userId="de9ee030-3560-4056-84db-0b5ae76cc6c3" providerId="ADAL" clId="{25635905-491C-4BA0-AD67-7D69765B67AC}" dt="2024-11-12T19:34:23.474" v="1587" actId="26606"/>
          <ac:spMkLst>
            <pc:docMk/>
            <pc:sldMk cId="370398729" sldId="341"/>
            <ac:spMk id="26" creationId="{0288C6B4-AFC3-407F-A595-EFFD38D4CCAF}"/>
          </ac:spMkLst>
        </pc:spChg>
        <pc:spChg chg="add">
          <ac:chgData name="DaTonya Lewis" userId="de9ee030-3560-4056-84db-0b5ae76cc6c3" providerId="ADAL" clId="{25635905-491C-4BA0-AD67-7D69765B67AC}" dt="2024-11-12T19:34:23.474" v="1587" actId="26606"/>
          <ac:spMkLst>
            <pc:docMk/>
            <pc:sldMk cId="370398729" sldId="341"/>
            <ac:spMk id="27" creationId="{CF236821-17FE-429B-8D2C-08E13A64EA40}"/>
          </ac:spMkLst>
        </pc:spChg>
        <pc:spChg chg="add">
          <ac:chgData name="DaTonya Lewis" userId="de9ee030-3560-4056-84db-0b5ae76cc6c3" providerId="ADAL" clId="{25635905-491C-4BA0-AD67-7D69765B67AC}" dt="2024-11-12T19:34:23.474" v="1587" actId="26606"/>
          <ac:spMkLst>
            <pc:docMk/>
            <pc:sldMk cId="370398729" sldId="341"/>
            <ac:spMk id="28" creationId="{C0BDBCD2-E081-43AB-9119-C55465E59757}"/>
          </ac:spMkLst>
        </pc:spChg>
        <pc:spChg chg="add">
          <ac:chgData name="DaTonya Lewis" userId="de9ee030-3560-4056-84db-0b5ae76cc6c3" providerId="ADAL" clId="{25635905-491C-4BA0-AD67-7D69765B67AC}" dt="2024-11-12T19:34:23.474" v="1587" actId="26606"/>
          <ac:spMkLst>
            <pc:docMk/>
            <pc:sldMk cId="370398729" sldId="341"/>
            <ac:spMk id="29" creationId="{98E79BE4-34FE-485A-98A5-92CE8F7C4743}"/>
          </ac:spMkLst>
        </pc:spChg>
        <pc:spChg chg="add">
          <ac:chgData name="DaTonya Lewis" userId="de9ee030-3560-4056-84db-0b5ae76cc6c3" providerId="ADAL" clId="{25635905-491C-4BA0-AD67-7D69765B67AC}" dt="2024-11-12T19:34:23.474" v="1587" actId="26606"/>
          <ac:spMkLst>
            <pc:docMk/>
            <pc:sldMk cId="370398729" sldId="341"/>
            <ac:spMk id="30" creationId="{7A5F0580-5EE9-419F-96EE-B6529EF6E7D0}"/>
          </ac:spMkLst>
        </pc:spChg>
        <pc:grpChg chg="add del">
          <ac:chgData name="DaTonya Lewis" userId="de9ee030-3560-4056-84db-0b5ae76cc6c3" providerId="ADAL" clId="{25635905-491C-4BA0-AD67-7D69765B67AC}" dt="2024-11-12T19:34:23.468" v="1586" actId="26606"/>
          <ac:grpSpMkLst>
            <pc:docMk/>
            <pc:sldMk cId="370398729" sldId="341"/>
            <ac:grpSpMk id="20" creationId="{DD354807-230F-4402-B1B9-F733A8F1F190}"/>
          </ac:grpSpMkLst>
        </pc:grpChg>
        <pc:grpChg chg="del">
          <ac:chgData name="DaTonya Lewis" userId="de9ee030-3560-4056-84db-0b5ae76cc6c3" providerId="ADAL" clId="{25635905-491C-4BA0-AD67-7D69765B67AC}" dt="2024-11-05T13:39:07.991" v="603"/>
          <ac:grpSpMkLst>
            <pc:docMk/>
            <pc:sldMk cId="370398729" sldId="341"/>
            <ac:grpSpMk id="22" creationId="{6258F736-B256-8039-9DC6-F4E49A5C5AD5}"/>
          </ac:grpSpMkLst>
        </pc:grpChg>
        <pc:picChg chg="mod">
          <ac:chgData name="DaTonya Lewis" userId="de9ee030-3560-4056-84db-0b5ae76cc6c3" providerId="ADAL" clId="{25635905-491C-4BA0-AD67-7D69765B67AC}" dt="2024-11-12T19:34:23.474" v="1587" actId="26606"/>
          <ac:picMkLst>
            <pc:docMk/>
            <pc:sldMk cId="370398729" sldId="341"/>
            <ac:picMk id="4" creationId="{7A06ED70-3E1A-98BC-7376-A948F572A682}"/>
          </ac:picMkLst>
        </pc:picChg>
      </pc:sldChg>
      <pc:sldChg chg="delSp add del setBg delDesignElem">
        <pc:chgData name="DaTonya Lewis" userId="de9ee030-3560-4056-84db-0b5ae76cc6c3" providerId="ADAL" clId="{25635905-491C-4BA0-AD67-7D69765B67AC}" dt="2024-11-05T13:39:01.344" v="601" actId="47"/>
        <pc:sldMkLst>
          <pc:docMk/>
          <pc:sldMk cId="1495982437" sldId="341"/>
        </pc:sldMkLst>
        <pc:spChg chg="del">
          <ac:chgData name="DaTonya Lewis" userId="de9ee030-3560-4056-84db-0b5ae76cc6c3" providerId="ADAL" clId="{25635905-491C-4BA0-AD67-7D69765B67AC}" dt="2024-11-05T13:38:58.446" v="600"/>
          <ac:spMkLst>
            <pc:docMk/>
            <pc:sldMk cId="1495982437" sldId="341"/>
            <ac:spMk id="9" creationId="{BACC6370-2D7E-4714-9D71-7542949D7D5D}"/>
          </ac:spMkLst>
        </pc:spChg>
        <pc:spChg chg="del">
          <ac:chgData name="DaTonya Lewis" userId="de9ee030-3560-4056-84db-0b5ae76cc6c3" providerId="ADAL" clId="{25635905-491C-4BA0-AD67-7D69765B67AC}" dt="2024-11-05T13:38:58.446" v="600"/>
          <ac:spMkLst>
            <pc:docMk/>
            <pc:sldMk cId="1495982437" sldId="341"/>
            <ac:spMk id="11" creationId="{256B2C21-A230-48C0-8DF1-C46611373C44}"/>
          </ac:spMkLst>
        </pc:spChg>
        <pc:spChg chg="del">
          <ac:chgData name="DaTonya Lewis" userId="de9ee030-3560-4056-84db-0b5ae76cc6c3" providerId="ADAL" clId="{25635905-491C-4BA0-AD67-7D69765B67AC}" dt="2024-11-05T13:38:58.446" v="600"/>
          <ac:spMkLst>
            <pc:docMk/>
            <pc:sldMk cId="1495982437" sldId="341"/>
            <ac:spMk id="13" creationId="{3847E18C-932D-4C95-AABA-FEC7C9499AD7}"/>
          </ac:spMkLst>
        </pc:spChg>
        <pc:spChg chg="del">
          <ac:chgData name="DaTonya Lewis" userId="de9ee030-3560-4056-84db-0b5ae76cc6c3" providerId="ADAL" clId="{25635905-491C-4BA0-AD67-7D69765B67AC}" dt="2024-11-05T13:38:58.446" v="600"/>
          <ac:spMkLst>
            <pc:docMk/>
            <pc:sldMk cId="1495982437" sldId="341"/>
            <ac:spMk id="15" creationId="{3150CB11-0C61-439E-910F-5787759E72A0}"/>
          </ac:spMkLst>
        </pc:spChg>
        <pc:spChg chg="del">
          <ac:chgData name="DaTonya Lewis" userId="de9ee030-3560-4056-84db-0b5ae76cc6c3" providerId="ADAL" clId="{25635905-491C-4BA0-AD67-7D69765B67AC}" dt="2024-11-05T13:38:58.446" v="600"/>
          <ac:spMkLst>
            <pc:docMk/>
            <pc:sldMk cId="1495982437" sldId="341"/>
            <ac:spMk id="17" creationId="{43F8A58B-5155-44CE-A5FF-7647B47D0A7A}"/>
          </ac:spMkLst>
        </pc:spChg>
        <pc:spChg chg="del">
          <ac:chgData name="DaTonya Lewis" userId="de9ee030-3560-4056-84db-0b5ae76cc6c3" providerId="ADAL" clId="{25635905-491C-4BA0-AD67-7D69765B67AC}" dt="2024-11-05T13:38:58.446" v="600"/>
          <ac:spMkLst>
            <pc:docMk/>
            <pc:sldMk cId="1495982437" sldId="341"/>
            <ac:spMk id="19" creationId="{443F2ACA-E6D6-4028-82DD-F03C262D5DE6}"/>
          </ac:spMkLst>
        </pc:spChg>
      </pc:sldChg>
      <pc:sldChg chg="delSp add del setBg delDesignElem">
        <pc:chgData name="DaTonya Lewis" userId="de9ee030-3560-4056-84db-0b5ae76cc6c3" providerId="ADAL" clId="{25635905-491C-4BA0-AD67-7D69765B67AC}" dt="2024-11-05T13:38:44.220" v="598" actId="47"/>
        <pc:sldMkLst>
          <pc:docMk/>
          <pc:sldMk cId="2984344782" sldId="341"/>
        </pc:sldMkLst>
        <pc:spChg chg="del">
          <ac:chgData name="DaTonya Lewis" userId="de9ee030-3560-4056-84db-0b5ae76cc6c3" providerId="ADAL" clId="{25635905-491C-4BA0-AD67-7D69765B67AC}" dt="2024-11-05T13:38:37.272" v="597"/>
          <ac:spMkLst>
            <pc:docMk/>
            <pc:sldMk cId="2984344782" sldId="341"/>
            <ac:spMk id="9" creationId="{BACC6370-2D7E-4714-9D71-7542949D7D5D}"/>
          </ac:spMkLst>
        </pc:spChg>
        <pc:spChg chg="del">
          <ac:chgData name="DaTonya Lewis" userId="de9ee030-3560-4056-84db-0b5ae76cc6c3" providerId="ADAL" clId="{25635905-491C-4BA0-AD67-7D69765B67AC}" dt="2024-11-05T13:38:37.272" v="597"/>
          <ac:spMkLst>
            <pc:docMk/>
            <pc:sldMk cId="2984344782" sldId="341"/>
            <ac:spMk id="11" creationId="{256B2C21-A230-48C0-8DF1-C46611373C44}"/>
          </ac:spMkLst>
        </pc:spChg>
        <pc:spChg chg="del">
          <ac:chgData name="DaTonya Lewis" userId="de9ee030-3560-4056-84db-0b5ae76cc6c3" providerId="ADAL" clId="{25635905-491C-4BA0-AD67-7D69765B67AC}" dt="2024-11-05T13:38:37.272" v="597"/>
          <ac:spMkLst>
            <pc:docMk/>
            <pc:sldMk cId="2984344782" sldId="341"/>
            <ac:spMk id="13" creationId="{3847E18C-932D-4C95-AABA-FEC7C9499AD7}"/>
          </ac:spMkLst>
        </pc:spChg>
        <pc:spChg chg="del">
          <ac:chgData name="DaTonya Lewis" userId="de9ee030-3560-4056-84db-0b5ae76cc6c3" providerId="ADAL" clId="{25635905-491C-4BA0-AD67-7D69765B67AC}" dt="2024-11-05T13:38:37.272" v="597"/>
          <ac:spMkLst>
            <pc:docMk/>
            <pc:sldMk cId="2984344782" sldId="341"/>
            <ac:spMk id="15" creationId="{3150CB11-0C61-439E-910F-5787759E72A0}"/>
          </ac:spMkLst>
        </pc:spChg>
        <pc:spChg chg="del">
          <ac:chgData name="DaTonya Lewis" userId="de9ee030-3560-4056-84db-0b5ae76cc6c3" providerId="ADAL" clId="{25635905-491C-4BA0-AD67-7D69765B67AC}" dt="2024-11-05T13:38:37.272" v="597"/>
          <ac:spMkLst>
            <pc:docMk/>
            <pc:sldMk cId="2984344782" sldId="341"/>
            <ac:spMk id="17" creationId="{43F8A58B-5155-44CE-A5FF-7647B47D0A7A}"/>
          </ac:spMkLst>
        </pc:spChg>
        <pc:spChg chg="del">
          <ac:chgData name="DaTonya Lewis" userId="de9ee030-3560-4056-84db-0b5ae76cc6c3" providerId="ADAL" clId="{25635905-491C-4BA0-AD67-7D69765B67AC}" dt="2024-11-05T13:38:37.272" v="597"/>
          <ac:spMkLst>
            <pc:docMk/>
            <pc:sldMk cId="2984344782" sldId="341"/>
            <ac:spMk id="19" creationId="{443F2ACA-E6D6-4028-82DD-F03C262D5DE6}"/>
          </ac:spMkLst>
        </pc:spChg>
      </pc:sldChg>
      <pc:sldChg chg="delSp modSp add del ord setBg delDesignElem">
        <pc:chgData name="DaTonya Lewis" userId="de9ee030-3560-4056-84db-0b5ae76cc6c3" providerId="ADAL" clId="{25635905-491C-4BA0-AD67-7D69765B67AC}" dt="2024-11-12T20:32:18.342" v="2169" actId="47"/>
        <pc:sldMkLst>
          <pc:docMk/>
          <pc:sldMk cId="1960731423" sldId="342"/>
        </pc:sldMkLst>
        <pc:spChg chg="del">
          <ac:chgData name="DaTonya Lewis" userId="de9ee030-3560-4056-84db-0b5ae76cc6c3" providerId="ADAL" clId="{25635905-491C-4BA0-AD67-7D69765B67AC}" dt="2024-11-05T13:39:54.677" v="609"/>
          <ac:spMkLst>
            <pc:docMk/>
            <pc:sldMk cId="1960731423" sldId="342"/>
            <ac:spMk id="9" creationId="{2E442304-DDBD-4F7B-8017-36BCC863FB40}"/>
          </ac:spMkLst>
        </pc:spChg>
        <pc:spChg chg="del">
          <ac:chgData name="DaTonya Lewis" userId="de9ee030-3560-4056-84db-0b5ae76cc6c3" providerId="ADAL" clId="{25635905-491C-4BA0-AD67-7D69765B67AC}" dt="2024-11-05T13:39:54.677" v="609"/>
          <ac:spMkLst>
            <pc:docMk/>
            <pc:sldMk cId="1960731423" sldId="342"/>
            <ac:spMk id="11" creationId="{5E107275-3853-46FD-A241-DE4355A42675}"/>
          </ac:spMkLst>
        </pc:spChg>
        <pc:graphicFrameChg chg="mod">
          <ac:chgData name="DaTonya Lewis" userId="de9ee030-3560-4056-84db-0b5ae76cc6c3" providerId="ADAL" clId="{25635905-491C-4BA0-AD67-7D69765B67AC}" dt="2024-11-12T18:54:21.775" v="1338" actId="20577"/>
          <ac:graphicFrameMkLst>
            <pc:docMk/>
            <pc:sldMk cId="1960731423" sldId="342"/>
            <ac:graphicFrameMk id="5" creationId="{90BE5EA2-DE19-8D98-4785-1A66DD36EF97}"/>
          </ac:graphicFrameMkLst>
        </pc:graphicFrameChg>
      </pc:sldChg>
      <pc:sldChg chg="addSp delSp modSp add mod ord setBg delDesignElem">
        <pc:chgData name="DaTonya Lewis" userId="de9ee030-3560-4056-84db-0b5ae76cc6c3" providerId="ADAL" clId="{25635905-491C-4BA0-AD67-7D69765B67AC}" dt="2024-11-12T20:32:07.617" v="2168"/>
        <pc:sldMkLst>
          <pc:docMk/>
          <pc:sldMk cId="1213266751" sldId="343"/>
        </pc:sldMkLst>
        <pc:spChg chg="mod">
          <ac:chgData name="DaTonya Lewis" userId="de9ee030-3560-4056-84db-0b5ae76cc6c3" providerId="ADAL" clId="{25635905-491C-4BA0-AD67-7D69765B67AC}" dt="2024-11-12T17:44:17.428" v="934" actId="26606"/>
          <ac:spMkLst>
            <pc:docMk/>
            <pc:sldMk cId="1213266751" sldId="343"/>
            <ac:spMk id="2" creationId="{66CEC667-9B70-3440-6150-D8E2D07936E6}"/>
          </ac:spMkLst>
        </pc:spChg>
        <pc:spChg chg="del">
          <ac:chgData name="DaTonya Lewis" userId="de9ee030-3560-4056-84db-0b5ae76cc6c3" providerId="ADAL" clId="{25635905-491C-4BA0-AD67-7D69765B67AC}" dt="2024-11-05T13:40:08.393" v="611"/>
          <ac:spMkLst>
            <pc:docMk/>
            <pc:sldMk cId="1213266751" sldId="343"/>
            <ac:spMk id="9" creationId="{35DB3719-6FDC-4E5D-891D-FF40B7300F64}"/>
          </ac:spMkLst>
        </pc:spChg>
        <pc:spChg chg="add del">
          <ac:chgData name="DaTonya Lewis" userId="de9ee030-3560-4056-84db-0b5ae76cc6c3" providerId="ADAL" clId="{25635905-491C-4BA0-AD67-7D69765B67AC}" dt="2024-11-12T17:44:17.411" v="933" actId="26606"/>
          <ac:spMkLst>
            <pc:docMk/>
            <pc:sldMk cId="1213266751" sldId="343"/>
            <ac:spMk id="10" creationId="{DCC231C8-C761-4B31-9B1C-C6D19248C6B3}"/>
          </ac:spMkLst>
        </pc:spChg>
        <pc:spChg chg="del">
          <ac:chgData name="DaTonya Lewis" userId="de9ee030-3560-4056-84db-0b5ae76cc6c3" providerId="ADAL" clId="{25635905-491C-4BA0-AD67-7D69765B67AC}" dt="2024-11-05T13:40:08.393" v="611"/>
          <ac:spMkLst>
            <pc:docMk/>
            <pc:sldMk cId="1213266751" sldId="343"/>
            <ac:spMk id="11" creationId="{E0CBAC23-2E3F-4A90-BA59-F8299F6A5439}"/>
          </ac:spMkLst>
        </pc:spChg>
        <pc:spChg chg="add del">
          <ac:chgData name="DaTonya Lewis" userId="de9ee030-3560-4056-84db-0b5ae76cc6c3" providerId="ADAL" clId="{25635905-491C-4BA0-AD67-7D69765B67AC}" dt="2024-11-12T17:49:20.220" v="984"/>
          <ac:spMkLst>
            <pc:docMk/>
            <pc:sldMk cId="1213266751" sldId="343"/>
            <ac:spMk id="12" creationId="{257363FD-7E77-4145-9483-331A807ADF0E}"/>
          </ac:spMkLst>
        </pc:spChg>
        <pc:graphicFrameChg chg="del mod modGraphic">
          <ac:chgData name="DaTonya Lewis" userId="de9ee030-3560-4056-84db-0b5ae76cc6c3" providerId="ADAL" clId="{25635905-491C-4BA0-AD67-7D69765B67AC}" dt="2024-11-12T17:44:17.428" v="934" actId="26606"/>
          <ac:graphicFrameMkLst>
            <pc:docMk/>
            <pc:sldMk cId="1213266751" sldId="343"/>
            <ac:graphicFrameMk id="5" creationId="{95C04333-88FE-B535-ACDF-81EFFA9C410C}"/>
          </ac:graphicFrameMkLst>
        </pc:graphicFrameChg>
        <pc:graphicFrameChg chg="add mod">
          <ac:chgData name="DaTonya Lewis" userId="de9ee030-3560-4056-84db-0b5ae76cc6c3" providerId="ADAL" clId="{25635905-491C-4BA0-AD67-7D69765B67AC}" dt="2024-11-12T18:55:36.672" v="1361" actId="20577"/>
          <ac:graphicFrameMkLst>
            <pc:docMk/>
            <pc:sldMk cId="1213266751" sldId="343"/>
            <ac:graphicFrameMk id="7" creationId="{4C510BEE-8857-54B1-3369-C13B06FBD909}"/>
          </ac:graphicFrameMkLst>
        </pc:graphicFrameChg>
        <pc:picChg chg="add">
          <ac:chgData name="DaTonya Lewis" userId="de9ee030-3560-4056-84db-0b5ae76cc6c3" providerId="ADAL" clId="{25635905-491C-4BA0-AD67-7D69765B67AC}" dt="2024-11-12T17:44:17.428" v="934" actId="26606"/>
          <ac:picMkLst>
            <pc:docMk/>
            <pc:sldMk cId="1213266751" sldId="343"/>
            <ac:picMk id="8" creationId="{1B00BC88-DDE1-BA6C-E02E-356619C5107F}"/>
          </ac:picMkLst>
        </pc:picChg>
      </pc:sldChg>
      <pc:sldChg chg="addSp delSp modSp add mod ord setBg delDesignElem">
        <pc:chgData name="DaTonya Lewis" userId="de9ee030-3560-4056-84db-0b5ae76cc6c3" providerId="ADAL" clId="{25635905-491C-4BA0-AD67-7D69765B67AC}" dt="2024-11-12T19:32:11.923" v="1560" actId="6549"/>
        <pc:sldMkLst>
          <pc:docMk/>
          <pc:sldMk cId="2269311355" sldId="344"/>
        </pc:sldMkLst>
        <pc:spChg chg="mod">
          <ac:chgData name="DaTonya Lewis" userId="de9ee030-3560-4056-84db-0b5ae76cc6c3" providerId="ADAL" clId="{25635905-491C-4BA0-AD67-7D69765B67AC}" dt="2024-11-12T17:49:19.234" v="982" actId="26606"/>
          <ac:spMkLst>
            <pc:docMk/>
            <pc:sldMk cId="2269311355" sldId="344"/>
            <ac:spMk id="4" creationId="{9FD0D0C1-32BD-445A-B51A-2A8A73E8F5BC}"/>
          </ac:spMkLst>
        </pc:spChg>
        <pc:spChg chg="mod">
          <ac:chgData name="DaTonya Lewis" userId="de9ee030-3560-4056-84db-0b5ae76cc6c3" providerId="ADAL" clId="{25635905-491C-4BA0-AD67-7D69765B67AC}" dt="2024-11-12T19:32:11.923" v="1560" actId="6549"/>
          <ac:spMkLst>
            <pc:docMk/>
            <pc:sldMk cId="2269311355" sldId="344"/>
            <ac:spMk id="5" creationId="{C70A4F59-8072-44A1-A132-E7E591E04F96}"/>
          </ac:spMkLst>
        </pc:spChg>
        <pc:spChg chg="mod ord">
          <ac:chgData name="DaTonya Lewis" userId="de9ee030-3560-4056-84db-0b5ae76cc6c3" providerId="ADAL" clId="{25635905-491C-4BA0-AD67-7D69765B67AC}" dt="2024-11-12T17:49:19.234" v="982" actId="26606"/>
          <ac:spMkLst>
            <pc:docMk/>
            <pc:sldMk cId="2269311355" sldId="344"/>
            <ac:spMk id="8" creationId="{F7FAA23A-057A-4540-8351-A707688D7C99}"/>
          </ac:spMkLst>
        </pc:spChg>
        <pc:spChg chg="add del">
          <ac:chgData name="DaTonya Lewis" userId="de9ee030-3560-4056-84db-0b5ae76cc6c3" providerId="ADAL" clId="{25635905-491C-4BA0-AD67-7D69765B67AC}" dt="2024-11-12T17:49:20.220" v="984"/>
          <ac:spMkLst>
            <pc:docMk/>
            <pc:sldMk cId="2269311355" sldId="344"/>
            <ac:spMk id="23" creationId="{F575A102-D95D-4D6E-8F1B-49EED0AEC65C}"/>
          </ac:spMkLst>
        </pc:spChg>
        <pc:spChg chg="add del">
          <ac:chgData name="DaTonya Lewis" userId="de9ee030-3560-4056-84db-0b5ae76cc6c3" providerId="ADAL" clId="{25635905-491C-4BA0-AD67-7D69765B67AC}" dt="2024-11-12T17:49:19.234" v="982" actId="26606"/>
          <ac:spMkLst>
            <pc:docMk/>
            <pc:sldMk cId="2269311355" sldId="344"/>
            <ac:spMk id="24" creationId="{5BF4DF2C-F028-4921-9C23-41303F650A62}"/>
          </ac:spMkLst>
        </pc:spChg>
        <pc:spChg chg="add del">
          <ac:chgData name="DaTonya Lewis" userId="de9ee030-3560-4056-84db-0b5ae76cc6c3" providerId="ADAL" clId="{25635905-491C-4BA0-AD67-7D69765B67AC}" dt="2024-11-12T17:49:19.234" v="982" actId="26606"/>
          <ac:spMkLst>
            <pc:docMk/>
            <pc:sldMk cId="2269311355" sldId="344"/>
            <ac:spMk id="25" creationId="{158B3569-73B2-4D05-8E95-886A6EE17F1F}"/>
          </ac:spMkLst>
        </pc:spChg>
        <pc:spChg chg="del">
          <ac:chgData name="DaTonya Lewis" userId="de9ee030-3560-4056-84db-0b5ae76cc6c3" providerId="ADAL" clId="{25635905-491C-4BA0-AD67-7D69765B67AC}" dt="2024-11-05T13:45:23.722" v="613"/>
          <ac:spMkLst>
            <pc:docMk/>
            <pc:sldMk cId="2269311355" sldId="344"/>
            <ac:spMk id="26" creationId="{1707FC24-6981-43D9-B525-C7832BA22463}"/>
          </ac:spMkLst>
        </pc:spChg>
        <pc:spChg chg="add del">
          <ac:chgData name="DaTonya Lewis" userId="de9ee030-3560-4056-84db-0b5ae76cc6c3" providerId="ADAL" clId="{25635905-491C-4BA0-AD67-7D69765B67AC}" dt="2024-11-12T17:49:20.220" v="984"/>
          <ac:spMkLst>
            <pc:docMk/>
            <pc:sldMk cId="2269311355" sldId="344"/>
            <ac:spMk id="28" creationId="{158B3569-73B2-4D05-8E95-886A6EE17F1F}"/>
          </ac:spMkLst>
        </pc:spChg>
        <pc:grpChg chg="add del">
          <ac:chgData name="DaTonya Lewis" userId="de9ee030-3560-4056-84db-0b5ae76cc6c3" providerId="ADAL" clId="{25635905-491C-4BA0-AD67-7D69765B67AC}" dt="2024-11-12T17:49:19.234" v="982" actId="26606"/>
          <ac:grpSpMkLst>
            <pc:docMk/>
            <pc:sldMk cId="2269311355" sldId="344"/>
            <ac:grpSpMk id="29" creationId="{892B7B61-D701-474B-AE8F-EA238B550A78}"/>
          </ac:grpSpMkLst>
        </pc:grpChg>
        <pc:grpChg chg="add del">
          <ac:chgData name="DaTonya Lewis" userId="de9ee030-3560-4056-84db-0b5ae76cc6c3" providerId="ADAL" clId="{25635905-491C-4BA0-AD67-7D69765B67AC}" dt="2024-11-12T17:49:20.220" v="984"/>
          <ac:grpSpMkLst>
            <pc:docMk/>
            <pc:sldMk cId="2269311355" sldId="344"/>
            <ac:grpSpMk id="30" creationId="{CF0FFF1F-79B6-4A13-A464-070CD6F896AF}"/>
          </ac:grpSpMkLst>
        </pc:grpChg>
        <pc:picChg chg="mod ord">
          <ac:chgData name="DaTonya Lewis" userId="de9ee030-3560-4056-84db-0b5ae76cc6c3" providerId="ADAL" clId="{25635905-491C-4BA0-AD67-7D69765B67AC}" dt="2024-11-12T19:32:08.208" v="1559" actId="1076"/>
          <ac:picMkLst>
            <pc:docMk/>
            <pc:sldMk cId="2269311355" sldId="344"/>
            <ac:picMk id="21" creationId="{067E913A-E13D-1239-F688-0D6DC84CDF95}"/>
          </ac:picMkLst>
        </pc:picChg>
        <pc:cxnChg chg="add del">
          <ac:chgData name="DaTonya Lewis" userId="de9ee030-3560-4056-84db-0b5ae76cc6c3" providerId="ADAL" clId="{25635905-491C-4BA0-AD67-7D69765B67AC}" dt="2024-11-12T17:49:19.234" v="982" actId="26606"/>
          <ac:cxnSpMkLst>
            <pc:docMk/>
            <pc:sldMk cId="2269311355" sldId="344"/>
            <ac:cxnSpMk id="27" creationId="{56020367-4FD5-4596-8E10-C5F095CD8DBF}"/>
          </ac:cxnSpMkLst>
        </pc:cxnChg>
        <pc:cxnChg chg="add del">
          <ac:chgData name="DaTonya Lewis" userId="de9ee030-3560-4056-84db-0b5ae76cc6c3" providerId="ADAL" clId="{25635905-491C-4BA0-AD67-7D69765B67AC}" dt="2024-11-12T17:49:20.220" v="984"/>
          <ac:cxnSpMkLst>
            <pc:docMk/>
            <pc:sldMk cId="2269311355" sldId="344"/>
            <ac:cxnSpMk id="35" creationId="{56020367-4FD5-4596-8E10-C5F095CD8DBF}"/>
          </ac:cxnSpMkLst>
        </pc:cxnChg>
      </pc:sldChg>
      <pc:sldChg chg="new del">
        <pc:chgData name="DaTonya Lewis" userId="de9ee030-3560-4056-84db-0b5ae76cc6c3" providerId="ADAL" clId="{25635905-491C-4BA0-AD67-7D69765B67AC}" dt="2024-11-12T18:06:23.502" v="1088" actId="2696"/>
        <pc:sldMkLst>
          <pc:docMk/>
          <pc:sldMk cId="4168448822" sldId="345"/>
        </pc:sldMkLst>
      </pc:sldChg>
      <pc:sldChg chg="addSp delSp modSp new del mod ord">
        <pc:chgData name="DaTonya Lewis" userId="de9ee030-3560-4056-84db-0b5ae76cc6c3" providerId="ADAL" clId="{25635905-491C-4BA0-AD67-7D69765B67AC}" dt="2024-11-12T20:07:06.664" v="2025" actId="47"/>
        <pc:sldMkLst>
          <pc:docMk/>
          <pc:sldMk cId="3293509121" sldId="346"/>
        </pc:sldMkLst>
        <pc:spChg chg="del">
          <ac:chgData name="DaTonya Lewis" userId="de9ee030-3560-4056-84db-0b5ae76cc6c3" providerId="ADAL" clId="{25635905-491C-4BA0-AD67-7D69765B67AC}" dt="2024-11-12T17:56:18.992" v="1050"/>
          <ac:spMkLst>
            <pc:docMk/>
            <pc:sldMk cId="3293509121" sldId="346"/>
            <ac:spMk id="2" creationId="{90475377-6CB9-65D6-FA01-99F8B60C441D}"/>
          </ac:spMkLst>
        </pc:spChg>
        <pc:spChg chg="del">
          <ac:chgData name="DaTonya Lewis" userId="de9ee030-3560-4056-84db-0b5ae76cc6c3" providerId="ADAL" clId="{25635905-491C-4BA0-AD67-7D69765B67AC}" dt="2024-11-12T17:59:13.022" v="1062" actId="478"/>
          <ac:spMkLst>
            <pc:docMk/>
            <pc:sldMk cId="3293509121" sldId="346"/>
            <ac:spMk id="3" creationId="{A29BA18A-4181-E8A5-07F9-8B1D10FADBCA}"/>
          </ac:spMkLst>
        </pc:spChg>
        <pc:spChg chg="del mod">
          <ac:chgData name="DaTonya Lewis" userId="de9ee030-3560-4056-84db-0b5ae76cc6c3" providerId="ADAL" clId="{25635905-491C-4BA0-AD67-7D69765B67AC}" dt="2024-11-12T17:59:36.462" v="1066" actId="478"/>
          <ac:spMkLst>
            <pc:docMk/>
            <pc:sldMk cId="3293509121" sldId="346"/>
            <ac:spMk id="4" creationId="{013B70E4-7AFA-3238-957D-91D8CCD845F7}"/>
          </ac:spMkLst>
        </pc:spChg>
        <pc:spChg chg="add mod">
          <ac:chgData name="DaTonya Lewis" userId="de9ee030-3560-4056-84db-0b5ae76cc6c3" providerId="ADAL" clId="{25635905-491C-4BA0-AD67-7D69765B67AC}" dt="2024-11-12T19:46:38.818" v="1944" actId="1076"/>
          <ac:spMkLst>
            <pc:docMk/>
            <pc:sldMk cId="3293509121" sldId="346"/>
            <ac:spMk id="7" creationId="{8821DB7A-5C81-83D0-5AAF-443AECB0B59A}"/>
          </ac:spMkLst>
        </pc:spChg>
        <pc:spChg chg="add mod">
          <ac:chgData name="DaTonya Lewis" userId="de9ee030-3560-4056-84db-0b5ae76cc6c3" providerId="ADAL" clId="{25635905-491C-4BA0-AD67-7D69765B67AC}" dt="2024-11-12T19:48:12.455" v="1961" actId="27636"/>
          <ac:spMkLst>
            <pc:docMk/>
            <pc:sldMk cId="3293509121" sldId="346"/>
            <ac:spMk id="8" creationId="{297A1EB7-1911-7E2E-C08A-101649AD4403}"/>
          </ac:spMkLst>
        </pc:spChg>
        <pc:spChg chg="add mod">
          <ac:chgData name="DaTonya Lewis" userId="de9ee030-3560-4056-84db-0b5ae76cc6c3" providerId="ADAL" clId="{25635905-491C-4BA0-AD67-7D69765B67AC}" dt="2024-11-12T19:48:21.407" v="1967" actId="27636"/>
          <ac:spMkLst>
            <pc:docMk/>
            <pc:sldMk cId="3293509121" sldId="346"/>
            <ac:spMk id="9" creationId="{41720FE2-A44D-48EF-7A77-81429518FFF3}"/>
          </ac:spMkLst>
        </pc:spChg>
        <pc:spChg chg="add mod">
          <ac:chgData name="DaTonya Lewis" userId="de9ee030-3560-4056-84db-0b5ae76cc6c3" providerId="ADAL" clId="{25635905-491C-4BA0-AD67-7D69765B67AC}" dt="2024-11-12T18:04:52.267" v="1079" actId="207"/>
          <ac:spMkLst>
            <pc:docMk/>
            <pc:sldMk cId="3293509121" sldId="346"/>
            <ac:spMk id="10" creationId="{E931B12A-8BDC-9E19-CC9F-526A83C3F30C}"/>
          </ac:spMkLst>
        </pc:spChg>
        <pc:spChg chg="add mod">
          <ac:chgData name="DaTonya Lewis" userId="de9ee030-3560-4056-84db-0b5ae76cc6c3" providerId="ADAL" clId="{25635905-491C-4BA0-AD67-7D69765B67AC}" dt="2024-11-12T19:48:44.853" v="1972" actId="1076"/>
          <ac:spMkLst>
            <pc:docMk/>
            <pc:sldMk cId="3293509121" sldId="346"/>
            <ac:spMk id="12" creationId="{3A759FC0-B67B-8256-115D-7CA5D80A056F}"/>
          </ac:spMkLst>
        </pc:spChg>
        <pc:picChg chg="add del mod">
          <ac:chgData name="DaTonya Lewis" userId="de9ee030-3560-4056-84db-0b5ae76cc6c3" providerId="ADAL" clId="{25635905-491C-4BA0-AD67-7D69765B67AC}" dt="2024-11-12T18:05:24.228" v="1080" actId="478"/>
          <ac:picMkLst>
            <pc:docMk/>
            <pc:sldMk cId="3293509121" sldId="346"/>
            <ac:picMk id="6" creationId="{056D828F-AC5A-2E97-7758-9AE2D0456274}"/>
          </ac:picMkLst>
        </pc:picChg>
        <pc:picChg chg="add del mod">
          <ac:chgData name="DaTonya Lewis" userId="de9ee030-3560-4056-84db-0b5ae76cc6c3" providerId="ADAL" clId="{25635905-491C-4BA0-AD67-7D69765B67AC}" dt="2024-11-12T19:46:30.080" v="1943" actId="478"/>
          <ac:picMkLst>
            <pc:docMk/>
            <pc:sldMk cId="3293509121" sldId="346"/>
            <ac:picMk id="13" creationId="{AE697010-AD08-15A1-185E-713C1C17709F}"/>
          </ac:picMkLst>
        </pc:picChg>
      </pc:sldChg>
      <pc:sldChg chg="addSp delSp modSp new mod">
        <pc:chgData name="DaTonya Lewis" userId="de9ee030-3560-4056-84db-0b5ae76cc6c3" providerId="ADAL" clId="{25635905-491C-4BA0-AD67-7D69765B67AC}" dt="2024-11-12T20:29:34.645" v="2150" actId="255"/>
        <pc:sldMkLst>
          <pc:docMk/>
          <pc:sldMk cId="976362545" sldId="347"/>
        </pc:sldMkLst>
        <pc:spChg chg="mod">
          <ac:chgData name="DaTonya Lewis" userId="de9ee030-3560-4056-84db-0b5ae76cc6c3" providerId="ADAL" clId="{25635905-491C-4BA0-AD67-7D69765B67AC}" dt="2024-11-12T20:06:39.988" v="2024" actId="20577"/>
          <ac:spMkLst>
            <pc:docMk/>
            <pc:sldMk cId="976362545" sldId="347"/>
            <ac:spMk id="2" creationId="{C59B6241-A321-0F73-3C61-4E94EA0F1F74}"/>
          </ac:spMkLst>
        </pc:spChg>
        <pc:spChg chg="mod">
          <ac:chgData name="DaTonya Lewis" userId="de9ee030-3560-4056-84db-0b5ae76cc6c3" providerId="ADAL" clId="{25635905-491C-4BA0-AD67-7D69765B67AC}" dt="2024-11-12T20:29:21.473" v="2147" actId="27636"/>
          <ac:spMkLst>
            <pc:docMk/>
            <pc:sldMk cId="976362545" sldId="347"/>
            <ac:spMk id="3" creationId="{BC543FF9-5C5C-DA22-D6F9-5826963192B2}"/>
          </ac:spMkLst>
        </pc:spChg>
        <pc:spChg chg="mod">
          <ac:chgData name="DaTonya Lewis" userId="de9ee030-3560-4056-84db-0b5ae76cc6c3" providerId="ADAL" clId="{25635905-491C-4BA0-AD67-7D69765B67AC}" dt="2024-11-12T20:29:29.017" v="2149" actId="27636"/>
          <ac:spMkLst>
            <pc:docMk/>
            <pc:sldMk cId="976362545" sldId="347"/>
            <ac:spMk id="4" creationId="{799C890A-9009-84D1-8266-3DAB91010440}"/>
          </ac:spMkLst>
        </pc:spChg>
        <pc:spChg chg="mod">
          <ac:chgData name="DaTonya Lewis" userId="de9ee030-3560-4056-84db-0b5ae76cc6c3" providerId="ADAL" clId="{25635905-491C-4BA0-AD67-7D69765B67AC}" dt="2024-11-12T20:29:34.645" v="2150" actId="255"/>
          <ac:spMkLst>
            <pc:docMk/>
            <pc:sldMk cId="976362545" sldId="347"/>
            <ac:spMk id="5" creationId="{4D5EFA07-CC82-C802-39F2-3F7795C7FE05}"/>
          </ac:spMkLst>
        </pc:spChg>
        <pc:spChg chg="del">
          <ac:chgData name="DaTonya Lewis" userId="de9ee030-3560-4056-84db-0b5ae76cc6c3" providerId="ADAL" clId="{25635905-491C-4BA0-AD67-7D69765B67AC}" dt="2024-11-12T18:40:28.058" v="1264" actId="478"/>
          <ac:spMkLst>
            <pc:docMk/>
            <pc:sldMk cId="976362545" sldId="347"/>
            <ac:spMk id="6" creationId="{C70C8DF1-668E-B637-0FA0-9F0BF265407E}"/>
          </ac:spMkLst>
        </pc:spChg>
        <pc:spChg chg="del">
          <ac:chgData name="DaTonya Lewis" userId="de9ee030-3560-4056-84db-0b5ae76cc6c3" providerId="ADAL" clId="{25635905-491C-4BA0-AD67-7D69765B67AC}" dt="2024-11-12T18:38:56.813" v="1259" actId="931"/>
          <ac:spMkLst>
            <pc:docMk/>
            <pc:sldMk cId="976362545" sldId="347"/>
            <ac:spMk id="7" creationId="{1D367BEB-A5F1-1A3F-D0CA-E17AA4AC9053}"/>
          </ac:spMkLst>
        </pc:spChg>
        <pc:spChg chg="del">
          <ac:chgData name="DaTonya Lewis" userId="de9ee030-3560-4056-84db-0b5ae76cc6c3" providerId="ADAL" clId="{25635905-491C-4BA0-AD67-7D69765B67AC}" dt="2024-11-12T18:39:34.751" v="1260" actId="931"/>
          <ac:spMkLst>
            <pc:docMk/>
            <pc:sldMk cId="976362545" sldId="347"/>
            <ac:spMk id="8" creationId="{1E0D1E98-A188-2E1C-B752-F824C3AF01BA}"/>
          </ac:spMkLst>
        </pc:spChg>
        <pc:spChg chg="del">
          <ac:chgData name="DaTonya Lewis" userId="de9ee030-3560-4056-84db-0b5ae76cc6c3" providerId="ADAL" clId="{25635905-491C-4BA0-AD67-7D69765B67AC}" dt="2024-11-12T18:40:02.867" v="1261" actId="931"/>
          <ac:spMkLst>
            <pc:docMk/>
            <pc:sldMk cId="976362545" sldId="347"/>
            <ac:spMk id="9" creationId="{1968F6DE-F701-FA1F-CC78-C0E3546B3BE9}"/>
          </ac:spMkLst>
        </pc:spChg>
        <pc:spChg chg="del">
          <ac:chgData name="DaTonya Lewis" userId="de9ee030-3560-4056-84db-0b5ae76cc6c3" providerId="ADAL" clId="{25635905-491C-4BA0-AD67-7D69765B67AC}" dt="2024-11-12T18:40:20.358" v="1262" actId="931"/>
          <ac:spMkLst>
            <pc:docMk/>
            <pc:sldMk cId="976362545" sldId="347"/>
            <ac:spMk id="10" creationId="{863895B7-F655-F5A6-D223-E86852185E3D}"/>
          </ac:spMkLst>
        </pc:spChg>
        <pc:spChg chg="add del mod">
          <ac:chgData name="DaTonya Lewis" userId="de9ee030-3560-4056-84db-0b5ae76cc6c3" providerId="ADAL" clId="{25635905-491C-4BA0-AD67-7D69765B67AC}" dt="2024-11-12T18:40:36.292" v="1265" actId="478"/>
          <ac:spMkLst>
            <pc:docMk/>
            <pc:sldMk cId="976362545" sldId="347"/>
            <ac:spMk id="20" creationId="{75BACC60-8F97-70FD-F8E4-BFFF0C109DA0}"/>
          </ac:spMkLst>
        </pc:spChg>
        <pc:picChg chg="add mod">
          <ac:chgData name="DaTonya Lewis" userId="de9ee030-3560-4056-84db-0b5ae76cc6c3" providerId="ADAL" clId="{25635905-491C-4BA0-AD67-7D69765B67AC}" dt="2024-11-12T18:41:18.978" v="1273" actId="1076"/>
          <ac:picMkLst>
            <pc:docMk/>
            <pc:sldMk cId="976362545" sldId="347"/>
            <ac:picMk id="12" creationId="{32B89011-29E2-9781-2A5C-490657601280}"/>
          </ac:picMkLst>
        </pc:picChg>
        <pc:picChg chg="add mod">
          <ac:chgData name="DaTonya Lewis" userId="de9ee030-3560-4056-84db-0b5ae76cc6c3" providerId="ADAL" clId="{25635905-491C-4BA0-AD67-7D69765B67AC}" dt="2024-11-12T18:41:29.942" v="1276" actId="1076"/>
          <ac:picMkLst>
            <pc:docMk/>
            <pc:sldMk cId="976362545" sldId="347"/>
            <ac:picMk id="14" creationId="{26861FFD-426F-31B4-FF1B-7E41187C5740}"/>
          </ac:picMkLst>
        </pc:picChg>
        <pc:picChg chg="add mod">
          <ac:chgData name="DaTonya Lewis" userId="de9ee030-3560-4056-84db-0b5ae76cc6c3" providerId="ADAL" clId="{25635905-491C-4BA0-AD67-7D69765B67AC}" dt="2024-11-12T18:41:41.451" v="1278" actId="1076"/>
          <ac:picMkLst>
            <pc:docMk/>
            <pc:sldMk cId="976362545" sldId="347"/>
            <ac:picMk id="16" creationId="{76AE661E-0F02-0B4D-325A-33218886E748}"/>
          </ac:picMkLst>
        </pc:picChg>
        <pc:picChg chg="add del mod">
          <ac:chgData name="DaTonya Lewis" userId="de9ee030-3560-4056-84db-0b5ae76cc6c3" providerId="ADAL" clId="{25635905-491C-4BA0-AD67-7D69765B67AC}" dt="2024-11-12T18:40:24.885" v="1263" actId="478"/>
          <ac:picMkLst>
            <pc:docMk/>
            <pc:sldMk cId="976362545" sldId="347"/>
            <ac:picMk id="18" creationId="{C8F8F916-CAA2-B753-B231-15E8732970E5}"/>
          </ac:picMkLst>
        </pc:picChg>
      </pc:sldChg>
      <pc:sldChg chg="delSp modSp add mod ord">
        <pc:chgData name="DaTonya Lewis" userId="de9ee030-3560-4056-84db-0b5ae76cc6c3" providerId="ADAL" clId="{25635905-491C-4BA0-AD67-7D69765B67AC}" dt="2024-11-12T19:18:57.546" v="1404"/>
        <pc:sldMkLst>
          <pc:docMk/>
          <pc:sldMk cId="3805277777" sldId="348"/>
        </pc:sldMkLst>
        <pc:spChg chg="del mod">
          <ac:chgData name="DaTonya Lewis" userId="de9ee030-3560-4056-84db-0b5ae76cc6c3" providerId="ADAL" clId="{25635905-491C-4BA0-AD67-7D69765B67AC}" dt="2024-11-12T19:13:07" v="1374" actId="478"/>
          <ac:spMkLst>
            <pc:docMk/>
            <pc:sldMk cId="3805277777" sldId="348"/>
            <ac:spMk id="2" creationId="{07998613-4F9F-9510-083F-E03929EB57FA}"/>
          </ac:spMkLst>
        </pc:spChg>
        <pc:spChg chg="mod">
          <ac:chgData name="DaTonya Lewis" userId="de9ee030-3560-4056-84db-0b5ae76cc6c3" providerId="ADAL" clId="{25635905-491C-4BA0-AD67-7D69765B67AC}" dt="2024-11-12T19:13:12.723" v="1375" actId="6549"/>
          <ac:spMkLst>
            <pc:docMk/>
            <pc:sldMk cId="3805277777" sldId="348"/>
            <ac:spMk id="4" creationId="{865732A5-1B48-2426-B972-1CBC88256376}"/>
          </ac:spMkLst>
        </pc:spChg>
      </pc:sldChg>
      <pc:sldChg chg="new del">
        <pc:chgData name="DaTonya Lewis" userId="de9ee030-3560-4056-84db-0b5ae76cc6c3" providerId="ADAL" clId="{25635905-491C-4BA0-AD67-7D69765B67AC}" dt="2024-11-12T19:19:27.060" v="1405" actId="47"/>
        <pc:sldMkLst>
          <pc:docMk/>
          <pc:sldMk cId="3336296851" sldId="349"/>
        </pc:sldMkLst>
      </pc:sldChg>
      <pc:sldChg chg="addSp delSp modSp add del mod ord setBg delDesignElem">
        <pc:chgData name="DaTonya Lewis" userId="de9ee030-3560-4056-84db-0b5ae76cc6c3" providerId="ADAL" clId="{25635905-491C-4BA0-AD67-7D69765B67AC}" dt="2024-11-12T19:16:00.597" v="1385" actId="47"/>
        <pc:sldMkLst>
          <pc:docMk/>
          <pc:sldMk cId="472330042" sldId="350"/>
        </pc:sldMkLst>
        <pc:spChg chg="mod">
          <ac:chgData name="DaTonya Lewis" userId="de9ee030-3560-4056-84db-0b5ae76cc6c3" providerId="ADAL" clId="{25635905-491C-4BA0-AD67-7D69765B67AC}" dt="2024-11-12T19:15:43.987" v="1382" actId="26606"/>
          <ac:spMkLst>
            <pc:docMk/>
            <pc:sldMk cId="472330042" sldId="350"/>
            <ac:spMk id="2" creationId="{7F35373E-B84E-F2ED-CAD7-6BAB03144A8D}"/>
          </ac:spMkLst>
        </pc:spChg>
        <pc:spChg chg="del">
          <ac:chgData name="DaTonya Lewis" userId="de9ee030-3560-4056-84db-0b5ae76cc6c3" providerId="ADAL" clId="{25635905-491C-4BA0-AD67-7D69765B67AC}" dt="2024-11-12T19:15:36.862" v="1381"/>
          <ac:spMkLst>
            <pc:docMk/>
            <pc:sldMk cId="472330042" sldId="350"/>
            <ac:spMk id="9" creationId="{2F3856E9-4239-4EE7-A372-FDCF4882FDF6}"/>
          </ac:spMkLst>
        </pc:spChg>
        <pc:spChg chg="add">
          <ac:chgData name="DaTonya Lewis" userId="de9ee030-3560-4056-84db-0b5ae76cc6c3" providerId="ADAL" clId="{25635905-491C-4BA0-AD67-7D69765B67AC}" dt="2024-11-12T19:15:43.987" v="1382" actId="26606"/>
          <ac:spMkLst>
            <pc:docMk/>
            <pc:sldMk cId="472330042" sldId="350"/>
            <ac:spMk id="10" creationId="{6C4028FD-8BAA-4A19-BFDE-594D991B7552}"/>
          </ac:spMkLst>
        </pc:spChg>
        <pc:spChg chg="del">
          <ac:chgData name="DaTonya Lewis" userId="de9ee030-3560-4056-84db-0b5ae76cc6c3" providerId="ADAL" clId="{25635905-491C-4BA0-AD67-7D69765B67AC}" dt="2024-11-12T19:15:36.862" v="1381"/>
          <ac:spMkLst>
            <pc:docMk/>
            <pc:sldMk cId="472330042" sldId="350"/>
            <ac:spMk id="11" creationId="{CCC9CDCF-90F8-42B0-BD0A-794C52688098}"/>
          </ac:spMkLst>
        </pc:spChg>
        <pc:grpChg chg="del">
          <ac:chgData name="DaTonya Lewis" userId="de9ee030-3560-4056-84db-0b5ae76cc6c3" providerId="ADAL" clId="{25635905-491C-4BA0-AD67-7D69765B67AC}" dt="2024-11-12T19:15:36.862" v="1381"/>
          <ac:grpSpMkLst>
            <pc:docMk/>
            <pc:sldMk cId="472330042" sldId="350"/>
            <ac:grpSpMk id="13" creationId="{C07D05FE-3FB8-4314-A050-9AB40814D714}"/>
          </ac:grpSpMkLst>
        </pc:grpChg>
        <pc:graphicFrameChg chg="mod modGraphic">
          <ac:chgData name="DaTonya Lewis" userId="de9ee030-3560-4056-84db-0b5ae76cc6c3" providerId="ADAL" clId="{25635905-491C-4BA0-AD67-7D69765B67AC}" dt="2024-11-12T19:15:43.987" v="1382" actId="26606"/>
          <ac:graphicFrameMkLst>
            <pc:docMk/>
            <pc:sldMk cId="472330042" sldId="350"/>
            <ac:graphicFrameMk id="5" creationId="{CD3D5422-B2A8-9582-6179-8AE88521D22C}"/>
          </ac:graphicFrameMkLst>
        </pc:graphicFrameChg>
      </pc:sldChg>
      <pc:sldChg chg="addSp delSp modSp add mod setBg delDesignElem">
        <pc:chgData name="DaTonya Lewis" userId="de9ee030-3560-4056-84db-0b5ae76cc6c3" providerId="ADAL" clId="{25635905-491C-4BA0-AD67-7D69765B67AC}" dt="2024-11-12T19:34:48.883" v="1589" actId="207"/>
        <pc:sldMkLst>
          <pc:docMk/>
          <pc:sldMk cId="505788634" sldId="350"/>
        </pc:sldMkLst>
        <pc:spChg chg="mod">
          <ac:chgData name="DaTonya Lewis" userId="de9ee030-3560-4056-84db-0b5ae76cc6c3" providerId="ADAL" clId="{25635905-491C-4BA0-AD67-7D69765B67AC}" dt="2024-11-12T19:34:34.845" v="1588" actId="26606"/>
          <ac:spMkLst>
            <pc:docMk/>
            <pc:sldMk cId="505788634" sldId="350"/>
            <ac:spMk id="2" creationId="{A0A8E1E1-914E-0AB1-F7AB-8668467A1345}"/>
          </ac:spMkLst>
        </pc:spChg>
        <pc:spChg chg="del">
          <ac:chgData name="DaTonya Lewis" userId="de9ee030-3560-4056-84db-0b5ae76cc6c3" providerId="ADAL" clId="{25635905-491C-4BA0-AD67-7D69765B67AC}" dt="2024-11-12T19:16:59.788" v="1389"/>
          <ac:spMkLst>
            <pc:docMk/>
            <pc:sldMk cId="505788634" sldId="350"/>
            <ac:spMk id="9" creationId="{BACC6370-2D7E-4714-9D71-7542949D7D5D}"/>
          </ac:spMkLst>
        </pc:spChg>
        <pc:spChg chg="add del">
          <ac:chgData name="DaTonya Lewis" userId="de9ee030-3560-4056-84db-0b5ae76cc6c3" providerId="ADAL" clId="{25635905-491C-4BA0-AD67-7D69765B67AC}" dt="2024-11-12T19:34:34.845" v="1588" actId="26606"/>
          <ac:spMkLst>
            <pc:docMk/>
            <pc:sldMk cId="505788634" sldId="350"/>
            <ac:spMk id="10" creationId="{DCC231C8-C761-4B31-9B1C-C6D19248C6B3}"/>
          </ac:spMkLst>
        </pc:spChg>
        <pc:spChg chg="del">
          <ac:chgData name="DaTonya Lewis" userId="de9ee030-3560-4056-84db-0b5ae76cc6c3" providerId="ADAL" clId="{25635905-491C-4BA0-AD67-7D69765B67AC}" dt="2024-11-12T19:16:59.788" v="1389"/>
          <ac:spMkLst>
            <pc:docMk/>
            <pc:sldMk cId="505788634" sldId="350"/>
            <ac:spMk id="11" creationId="{256B2C21-A230-48C0-8DF1-C46611373C44}"/>
          </ac:spMkLst>
        </pc:spChg>
        <pc:spChg chg="add">
          <ac:chgData name="DaTonya Lewis" userId="de9ee030-3560-4056-84db-0b5ae76cc6c3" providerId="ADAL" clId="{25635905-491C-4BA0-AD67-7D69765B67AC}" dt="2024-11-12T19:34:34.845" v="1588" actId="26606"/>
          <ac:spMkLst>
            <pc:docMk/>
            <pc:sldMk cId="505788634" sldId="350"/>
            <ac:spMk id="12" creationId="{2659FDB4-FCBE-4A89-B46D-43D4FA54464D}"/>
          </ac:spMkLst>
        </pc:spChg>
        <pc:spChg chg="del">
          <ac:chgData name="DaTonya Lewis" userId="de9ee030-3560-4056-84db-0b5ae76cc6c3" providerId="ADAL" clId="{25635905-491C-4BA0-AD67-7D69765B67AC}" dt="2024-11-12T19:16:59.788" v="1389"/>
          <ac:spMkLst>
            <pc:docMk/>
            <pc:sldMk cId="505788634" sldId="350"/>
            <ac:spMk id="13" creationId="{3847E18C-932D-4C95-AABA-FEC7C9499AD7}"/>
          </ac:spMkLst>
        </pc:spChg>
        <pc:spChg chg="del">
          <ac:chgData name="DaTonya Lewis" userId="de9ee030-3560-4056-84db-0b5ae76cc6c3" providerId="ADAL" clId="{25635905-491C-4BA0-AD67-7D69765B67AC}" dt="2024-11-12T19:16:59.788" v="1389"/>
          <ac:spMkLst>
            <pc:docMk/>
            <pc:sldMk cId="505788634" sldId="350"/>
            <ac:spMk id="15" creationId="{3150CB11-0C61-439E-910F-5787759E72A0}"/>
          </ac:spMkLst>
        </pc:spChg>
        <pc:spChg chg="del">
          <ac:chgData name="DaTonya Lewis" userId="de9ee030-3560-4056-84db-0b5ae76cc6c3" providerId="ADAL" clId="{25635905-491C-4BA0-AD67-7D69765B67AC}" dt="2024-11-12T19:16:59.788" v="1389"/>
          <ac:spMkLst>
            <pc:docMk/>
            <pc:sldMk cId="505788634" sldId="350"/>
            <ac:spMk id="17" creationId="{43F8A58B-5155-44CE-A5FF-7647B47D0A7A}"/>
          </ac:spMkLst>
        </pc:spChg>
        <pc:spChg chg="del">
          <ac:chgData name="DaTonya Lewis" userId="de9ee030-3560-4056-84db-0b5ae76cc6c3" providerId="ADAL" clId="{25635905-491C-4BA0-AD67-7D69765B67AC}" dt="2024-11-12T19:16:59.788" v="1389"/>
          <ac:spMkLst>
            <pc:docMk/>
            <pc:sldMk cId="505788634" sldId="350"/>
            <ac:spMk id="19" creationId="{443F2ACA-E6D6-4028-82DD-F03C262D5DE6}"/>
          </ac:spMkLst>
        </pc:spChg>
        <pc:graphicFrameChg chg="mod modGraphic">
          <ac:chgData name="DaTonya Lewis" userId="de9ee030-3560-4056-84db-0b5ae76cc6c3" providerId="ADAL" clId="{25635905-491C-4BA0-AD67-7D69765B67AC}" dt="2024-11-12T19:34:48.883" v="1589" actId="207"/>
          <ac:graphicFrameMkLst>
            <pc:docMk/>
            <pc:sldMk cId="505788634" sldId="350"/>
            <ac:graphicFrameMk id="5" creationId="{3F7BF5BB-C37B-58B9-93D3-B4EA175220F4}"/>
          </ac:graphicFrameMkLst>
        </pc:graphicFrameChg>
        <pc:cxnChg chg="add">
          <ac:chgData name="DaTonya Lewis" userId="de9ee030-3560-4056-84db-0b5ae76cc6c3" providerId="ADAL" clId="{25635905-491C-4BA0-AD67-7D69765B67AC}" dt="2024-11-12T19:34:34.845" v="1588" actId="26606"/>
          <ac:cxnSpMkLst>
            <pc:docMk/>
            <pc:sldMk cId="505788634" sldId="350"/>
            <ac:cxnSpMk id="14" creationId="{C8F51B3F-8331-4E4A-AE96-D47B1006EEAD}"/>
          </ac:cxnSpMkLst>
        </pc:cxnChg>
      </pc:sldChg>
      <pc:sldChg chg="addSp delSp modSp new mod setBg">
        <pc:chgData name="DaTonya Lewis" userId="de9ee030-3560-4056-84db-0b5ae76cc6c3" providerId="ADAL" clId="{25635905-491C-4BA0-AD67-7D69765B67AC}" dt="2024-11-13T13:54:24.863" v="2496" actId="20577"/>
        <pc:sldMkLst>
          <pc:docMk/>
          <pc:sldMk cId="2510820732" sldId="351"/>
        </pc:sldMkLst>
        <pc:spChg chg="del">
          <ac:chgData name="DaTonya Lewis" userId="de9ee030-3560-4056-84db-0b5ae76cc6c3" providerId="ADAL" clId="{25635905-491C-4BA0-AD67-7D69765B67AC}" dt="2024-11-12T19:21:56.515" v="1425"/>
          <ac:spMkLst>
            <pc:docMk/>
            <pc:sldMk cId="2510820732" sldId="351"/>
            <ac:spMk id="2" creationId="{69DE0530-4116-43C5-D6B2-016714665792}"/>
          </ac:spMkLst>
        </pc:spChg>
        <pc:spChg chg="del">
          <ac:chgData name="DaTonya Lewis" userId="de9ee030-3560-4056-84db-0b5ae76cc6c3" providerId="ADAL" clId="{25635905-491C-4BA0-AD67-7D69765B67AC}" dt="2024-11-12T19:22:43.487" v="1428"/>
          <ac:spMkLst>
            <pc:docMk/>
            <pc:sldMk cId="2510820732" sldId="351"/>
            <ac:spMk id="3" creationId="{80622541-943F-8A53-B87B-C5A57105A969}"/>
          </ac:spMkLst>
        </pc:spChg>
        <pc:spChg chg="del mod ord">
          <ac:chgData name="DaTonya Lewis" userId="de9ee030-3560-4056-84db-0b5ae76cc6c3" providerId="ADAL" clId="{25635905-491C-4BA0-AD67-7D69765B67AC}" dt="2024-11-12T19:27:10.585" v="1505" actId="478"/>
          <ac:spMkLst>
            <pc:docMk/>
            <pc:sldMk cId="2510820732" sldId="351"/>
            <ac:spMk id="4" creationId="{BD2A4758-EF53-9950-48FD-9BD20707D311}"/>
          </ac:spMkLst>
        </pc:spChg>
        <pc:spChg chg="mod">
          <ac:chgData name="DaTonya Lewis" userId="de9ee030-3560-4056-84db-0b5ae76cc6c3" providerId="ADAL" clId="{25635905-491C-4BA0-AD67-7D69765B67AC}" dt="2024-11-12T21:19:49.596" v="2180" actId="14100"/>
          <ac:spMkLst>
            <pc:docMk/>
            <pc:sldMk cId="2510820732" sldId="351"/>
            <ac:spMk id="5" creationId="{736876C0-0800-ABE9-5F0D-FF39E298BB37}"/>
          </ac:spMkLst>
        </pc:spChg>
        <pc:spChg chg="mod ord">
          <ac:chgData name="DaTonya Lewis" userId="de9ee030-3560-4056-84db-0b5ae76cc6c3" providerId="ADAL" clId="{25635905-491C-4BA0-AD67-7D69765B67AC}" dt="2024-11-12T19:26:15.832" v="1499" actId="20577"/>
          <ac:spMkLst>
            <pc:docMk/>
            <pc:sldMk cId="2510820732" sldId="351"/>
            <ac:spMk id="6" creationId="{1D32955B-BD48-86EC-34C0-188D6C8EC6AA}"/>
          </ac:spMkLst>
        </pc:spChg>
        <pc:spChg chg="add del mod">
          <ac:chgData name="DaTonya Lewis" userId="de9ee030-3560-4056-84db-0b5ae76cc6c3" providerId="ADAL" clId="{25635905-491C-4BA0-AD67-7D69765B67AC}" dt="2024-11-12T19:23:59.279" v="1434" actId="478"/>
          <ac:spMkLst>
            <pc:docMk/>
            <pc:sldMk cId="2510820732" sldId="351"/>
            <ac:spMk id="10" creationId="{CA7521F6-EE2B-6869-DC52-00CF401CADB4}"/>
          </ac:spMkLst>
        </pc:spChg>
        <pc:spChg chg="add mod">
          <ac:chgData name="DaTonya Lewis" userId="de9ee030-3560-4056-84db-0b5ae76cc6c3" providerId="ADAL" clId="{25635905-491C-4BA0-AD67-7D69765B67AC}" dt="2024-11-13T13:54:24.863" v="2496" actId="20577"/>
          <ac:spMkLst>
            <pc:docMk/>
            <pc:sldMk cId="2510820732" sldId="351"/>
            <ac:spMk id="12" creationId="{11EED6FE-780B-73C0-ECA0-D244E86D8E9F}"/>
          </ac:spMkLst>
        </pc:spChg>
        <pc:spChg chg="add del">
          <ac:chgData name="DaTonya Lewis" userId="de9ee030-3560-4056-84db-0b5ae76cc6c3" providerId="ADAL" clId="{25635905-491C-4BA0-AD67-7D69765B67AC}" dt="2024-11-12T19:24:22.780" v="1438" actId="26606"/>
          <ac:spMkLst>
            <pc:docMk/>
            <pc:sldMk cId="2510820732" sldId="351"/>
            <ac:spMk id="13" creationId="{99ED5833-B85B-4103-8A3B-CAB0308E6C15}"/>
          </ac:spMkLst>
        </pc:spChg>
        <pc:spChg chg="add del">
          <ac:chgData name="DaTonya Lewis" userId="de9ee030-3560-4056-84db-0b5ae76cc6c3" providerId="ADAL" clId="{25635905-491C-4BA0-AD67-7D69765B67AC}" dt="2024-11-12T19:26:58.770" v="1504" actId="26606"/>
          <ac:spMkLst>
            <pc:docMk/>
            <pc:sldMk cId="2510820732" sldId="351"/>
            <ac:spMk id="15" creationId="{69D47016-023F-44BD-981C-50E7A10A6609}"/>
          </ac:spMkLst>
        </pc:spChg>
        <pc:spChg chg="add del">
          <ac:chgData name="DaTonya Lewis" userId="de9ee030-3560-4056-84db-0b5ae76cc6c3" providerId="ADAL" clId="{25635905-491C-4BA0-AD67-7D69765B67AC}" dt="2024-11-12T19:26:58.770" v="1504" actId="26606"/>
          <ac:spMkLst>
            <pc:docMk/>
            <pc:sldMk cId="2510820732" sldId="351"/>
            <ac:spMk id="17" creationId="{6D8B37B0-0682-433E-BC8D-498C04ABD9A7}"/>
          </ac:spMkLst>
        </pc:spChg>
        <pc:spChg chg="add del">
          <ac:chgData name="DaTonya Lewis" userId="de9ee030-3560-4056-84db-0b5ae76cc6c3" providerId="ADAL" clId="{25635905-491C-4BA0-AD67-7D69765B67AC}" dt="2024-11-12T19:33:43.584" v="1575" actId="26606"/>
          <ac:spMkLst>
            <pc:docMk/>
            <pc:sldMk cId="2510820732" sldId="351"/>
            <ac:spMk id="22" creationId="{9D25F302-27C5-414F-97F8-6EA0A6C028BA}"/>
          </ac:spMkLst>
        </pc:spChg>
        <pc:spChg chg="add del">
          <ac:chgData name="DaTonya Lewis" userId="de9ee030-3560-4056-84db-0b5ae76cc6c3" providerId="ADAL" clId="{25635905-491C-4BA0-AD67-7D69765B67AC}" dt="2024-11-12T19:33:43.584" v="1575" actId="26606"/>
          <ac:spMkLst>
            <pc:docMk/>
            <pc:sldMk cId="2510820732" sldId="351"/>
            <ac:spMk id="24" creationId="{830A36F8-48C2-4842-A87B-8CE8DF4E7FD2}"/>
          </ac:spMkLst>
        </pc:spChg>
        <pc:spChg chg="add del">
          <ac:chgData name="DaTonya Lewis" userId="de9ee030-3560-4056-84db-0b5ae76cc6c3" providerId="ADAL" clId="{25635905-491C-4BA0-AD67-7D69765B67AC}" dt="2024-11-12T19:33:43.584" v="1575" actId="26606"/>
          <ac:spMkLst>
            <pc:docMk/>
            <pc:sldMk cId="2510820732" sldId="351"/>
            <ac:spMk id="26" creationId="{7F488E8B-4E1E-4402-8935-D4E6C02615C7}"/>
          </ac:spMkLst>
        </pc:spChg>
        <pc:spChg chg="add">
          <ac:chgData name="DaTonya Lewis" userId="de9ee030-3560-4056-84db-0b5ae76cc6c3" providerId="ADAL" clId="{25635905-491C-4BA0-AD67-7D69765B67AC}" dt="2024-11-12T19:33:43.584" v="1575" actId="26606"/>
          <ac:spMkLst>
            <pc:docMk/>
            <pc:sldMk cId="2510820732" sldId="351"/>
            <ac:spMk id="31" creationId="{F35DB090-93B5-4581-8D71-BB3839684BFF}"/>
          </ac:spMkLst>
        </pc:spChg>
        <pc:spChg chg="add">
          <ac:chgData name="DaTonya Lewis" userId="de9ee030-3560-4056-84db-0b5ae76cc6c3" providerId="ADAL" clId="{25635905-491C-4BA0-AD67-7D69765B67AC}" dt="2024-11-12T19:33:43.584" v="1575" actId="26606"/>
          <ac:spMkLst>
            <pc:docMk/>
            <pc:sldMk cId="2510820732" sldId="351"/>
            <ac:spMk id="33" creationId="{A0DE92DF-4769-4DE9-93FD-EE31271850CA}"/>
          </ac:spMkLst>
        </pc:spChg>
        <pc:picChg chg="add mod ord">
          <ac:chgData name="DaTonya Lewis" userId="de9ee030-3560-4056-84db-0b5ae76cc6c3" providerId="ADAL" clId="{25635905-491C-4BA0-AD67-7D69765B67AC}" dt="2024-11-12T19:34:08.849" v="1584" actId="14100"/>
          <ac:picMkLst>
            <pc:docMk/>
            <pc:sldMk cId="2510820732" sldId="351"/>
            <ac:picMk id="7" creationId="{44FEB558-43A2-13B8-1D07-555755465FB4}"/>
          </ac:picMkLst>
        </pc:picChg>
        <pc:picChg chg="add mod ord">
          <ac:chgData name="DaTonya Lewis" userId="de9ee030-3560-4056-84db-0b5ae76cc6c3" providerId="ADAL" clId="{25635905-491C-4BA0-AD67-7D69765B67AC}" dt="2024-11-12T19:34:05.051" v="1583" actId="14100"/>
          <ac:picMkLst>
            <pc:docMk/>
            <pc:sldMk cId="2510820732" sldId="351"/>
            <ac:picMk id="8" creationId="{3FFE7894-8473-637D-1495-82181BC9A274}"/>
          </ac:picMkLst>
        </pc:picChg>
      </pc:sldChg>
      <pc:sldChg chg="addSp delSp modSp add mod setBg delDesignElem">
        <pc:chgData name="DaTonya Lewis" userId="de9ee030-3560-4056-84db-0b5ae76cc6c3" providerId="ADAL" clId="{25635905-491C-4BA0-AD67-7D69765B67AC}" dt="2024-11-12T19:33:18.760" v="1574" actId="26606"/>
        <pc:sldMkLst>
          <pc:docMk/>
          <pc:sldMk cId="2298616264" sldId="352"/>
        </pc:sldMkLst>
        <pc:spChg chg="mod">
          <ac:chgData name="DaTonya Lewis" userId="de9ee030-3560-4056-84db-0b5ae76cc6c3" providerId="ADAL" clId="{25635905-491C-4BA0-AD67-7D69765B67AC}" dt="2024-11-12T19:33:18.760" v="1574" actId="26606"/>
          <ac:spMkLst>
            <pc:docMk/>
            <pc:sldMk cId="2298616264" sldId="352"/>
            <ac:spMk id="2" creationId="{CAB1BCE6-01AC-04EF-BECB-269C39854980}"/>
          </ac:spMkLst>
        </pc:spChg>
        <pc:spChg chg="del">
          <ac:chgData name="DaTonya Lewis" userId="de9ee030-3560-4056-84db-0b5ae76cc6c3" providerId="ADAL" clId="{25635905-491C-4BA0-AD67-7D69765B67AC}" dt="2024-11-12T19:18:21.190" v="1402"/>
          <ac:spMkLst>
            <pc:docMk/>
            <pc:sldMk cId="2298616264" sldId="352"/>
            <ac:spMk id="9" creationId="{2E442304-DDBD-4F7B-8017-36BCC863FB40}"/>
          </ac:spMkLst>
        </pc:spChg>
        <pc:spChg chg="add del">
          <ac:chgData name="DaTonya Lewis" userId="de9ee030-3560-4056-84db-0b5ae76cc6c3" providerId="ADAL" clId="{25635905-491C-4BA0-AD67-7D69765B67AC}" dt="2024-11-12T19:32:36.631" v="1562" actId="26606"/>
          <ac:spMkLst>
            <pc:docMk/>
            <pc:sldMk cId="2298616264" sldId="352"/>
            <ac:spMk id="10" creationId="{DCC231C8-C761-4B31-9B1C-C6D19248C6B3}"/>
          </ac:spMkLst>
        </pc:spChg>
        <pc:spChg chg="del">
          <ac:chgData name="DaTonya Lewis" userId="de9ee030-3560-4056-84db-0b5ae76cc6c3" providerId="ADAL" clId="{25635905-491C-4BA0-AD67-7D69765B67AC}" dt="2024-11-12T19:18:21.190" v="1402"/>
          <ac:spMkLst>
            <pc:docMk/>
            <pc:sldMk cId="2298616264" sldId="352"/>
            <ac:spMk id="11" creationId="{5E107275-3853-46FD-A241-DE4355A42675}"/>
          </ac:spMkLst>
        </pc:spChg>
        <pc:spChg chg="add del">
          <ac:chgData name="DaTonya Lewis" userId="de9ee030-3560-4056-84db-0b5ae76cc6c3" providerId="ADAL" clId="{25635905-491C-4BA0-AD67-7D69765B67AC}" dt="2024-11-12T19:32:54.449" v="1568" actId="26606"/>
          <ac:spMkLst>
            <pc:docMk/>
            <pc:sldMk cId="2298616264" sldId="352"/>
            <ac:spMk id="12" creationId="{E10650BA-D090-4A23-98E3-B48BBAEA9201}"/>
          </ac:spMkLst>
        </pc:spChg>
        <pc:spChg chg="add del">
          <ac:chgData name="DaTonya Lewis" userId="de9ee030-3560-4056-84db-0b5ae76cc6c3" providerId="ADAL" clId="{25635905-491C-4BA0-AD67-7D69765B67AC}" dt="2024-11-12T19:33:18.760" v="1574" actId="26606"/>
          <ac:spMkLst>
            <pc:docMk/>
            <pc:sldMk cId="2298616264" sldId="352"/>
            <ac:spMk id="23" creationId="{E10650BA-D090-4A23-98E3-B48BBAEA9201}"/>
          </ac:spMkLst>
        </pc:spChg>
        <pc:spChg chg="add del">
          <ac:chgData name="DaTonya Lewis" userId="de9ee030-3560-4056-84db-0b5ae76cc6c3" providerId="ADAL" clId="{25635905-491C-4BA0-AD67-7D69765B67AC}" dt="2024-11-12T19:33:18.735" v="1573" actId="26606"/>
          <ac:spMkLst>
            <pc:docMk/>
            <pc:sldMk cId="2298616264" sldId="352"/>
            <ac:spMk id="35" creationId="{E10650BA-D090-4A23-98E3-B48BBAEA9201}"/>
          </ac:spMkLst>
        </pc:spChg>
        <pc:spChg chg="add">
          <ac:chgData name="DaTonya Lewis" userId="de9ee030-3560-4056-84db-0b5ae76cc6c3" providerId="ADAL" clId="{25635905-491C-4BA0-AD67-7D69765B67AC}" dt="2024-11-12T19:33:18.760" v="1574" actId="26606"/>
          <ac:spMkLst>
            <pc:docMk/>
            <pc:sldMk cId="2298616264" sldId="352"/>
            <ac:spMk id="44" creationId="{E10650BA-D090-4A23-98E3-B48BBAEA9201}"/>
          </ac:spMkLst>
        </pc:spChg>
        <pc:grpChg chg="add del">
          <ac:chgData name="DaTonya Lewis" userId="de9ee030-3560-4056-84db-0b5ae76cc6c3" providerId="ADAL" clId="{25635905-491C-4BA0-AD67-7D69765B67AC}" dt="2024-11-12T19:32:54.449" v="1568" actId="26606"/>
          <ac:grpSpMkLst>
            <pc:docMk/>
            <pc:sldMk cId="2298616264" sldId="352"/>
            <ac:grpSpMk id="13" creationId="{FFB939B9-73CE-4644-87BB-72AEBF001142}"/>
          </ac:grpSpMkLst>
        </pc:grpChg>
        <pc:grpChg chg="add del">
          <ac:chgData name="DaTonya Lewis" userId="de9ee030-3560-4056-84db-0b5ae76cc6c3" providerId="ADAL" clId="{25635905-491C-4BA0-AD67-7D69765B67AC}" dt="2024-11-12T19:33:18.760" v="1574" actId="26606"/>
          <ac:grpSpMkLst>
            <pc:docMk/>
            <pc:sldMk cId="2298616264" sldId="352"/>
            <ac:grpSpMk id="25" creationId="{FFB939B9-73CE-4644-87BB-72AEBF001142}"/>
          </ac:grpSpMkLst>
        </pc:grpChg>
        <pc:grpChg chg="add del">
          <ac:chgData name="DaTonya Lewis" userId="de9ee030-3560-4056-84db-0b5ae76cc6c3" providerId="ADAL" clId="{25635905-491C-4BA0-AD67-7D69765B67AC}" dt="2024-11-12T19:33:18.735" v="1573" actId="26606"/>
          <ac:grpSpMkLst>
            <pc:docMk/>
            <pc:sldMk cId="2298616264" sldId="352"/>
            <ac:grpSpMk id="37" creationId="{FFB939B9-73CE-4644-87BB-72AEBF001142}"/>
          </ac:grpSpMkLst>
        </pc:grpChg>
        <pc:grpChg chg="add">
          <ac:chgData name="DaTonya Lewis" userId="de9ee030-3560-4056-84db-0b5ae76cc6c3" providerId="ADAL" clId="{25635905-491C-4BA0-AD67-7D69765B67AC}" dt="2024-11-12T19:33:18.760" v="1574" actId="26606"/>
          <ac:grpSpMkLst>
            <pc:docMk/>
            <pc:sldMk cId="2298616264" sldId="352"/>
            <ac:grpSpMk id="45" creationId="{FFB939B9-73CE-4644-87BB-72AEBF001142}"/>
          </ac:grpSpMkLst>
        </pc:grpChg>
        <pc:graphicFrameChg chg="mod modGraphic">
          <ac:chgData name="DaTonya Lewis" userId="de9ee030-3560-4056-84db-0b5ae76cc6c3" providerId="ADAL" clId="{25635905-491C-4BA0-AD67-7D69765B67AC}" dt="2024-11-12T19:33:18.760" v="1574" actId="26606"/>
          <ac:graphicFrameMkLst>
            <pc:docMk/>
            <pc:sldMk cId="2298616264" sldId="352"/>
            <ac:graphicFrameMk id="5" creationId="{90BE5EA2-DE19-8D98-4785-1A66DD36EF97}"/>
          </ac:graphicFrameMkLst>
        </pc:graphicFrameChg>
        <pc:picChg chg="add mod">
          <ac:chgData name="DaTonya Lewis" userId="de9ee030-3560-4056-84db-0b5ae76cc6c3" providerId="ADAL" clId="{25635905-491C-4BA0-AD67-7D69765B67AC}" dt="2024-11-12T19:32:54.449" v="1568" actId="26606"/>
          <ac:picMkLst>
            <pc:docMk/>
            <pc:sldMk cId="2298616264" sldId="352"/>
            <ac:picMk id="7" creationId="{6A9DF57C-3CB1-048B-56AD-351CF2AA0C13}"/>
          </ac:picMkLst>
        </pc:picChg>
      </pc:sldChg>
      <pc:sldChg chg="addSp delSp modSp new mod ord setBg modClrScheme chgLayout">
        <pc:chgData name="DaTonya Lewis" userId="de9ee030-3560-4056-84db-0b5ae76cc6c3" providerId="ADAL" clId="{25635905-491C-4BA0-AD67-7D69765B67AC}" dt="2024-11-13T12:55:21.890" v="2183"/>
        <pc:sldMkLst>
          <pc:docMk/>
          <pc:sldMk cId="694305021" sldId="353"/>
        </pc:sldMkLst>
        <pc:spChg chg="del mod ord">
          <ac:chgData name="DaTonya Lewis" userId="de9ee030-3560-4056-84db-0b5ae76cc6c3" providerId="ADAL" clId="{25635905-491C-4BA0-AD67-7D69765B67AC}" dt="2024-11-12T19:47:23.827" v="1947" actId="700"/>
          <ac:spMkLst>
            <pc:docMk/>
            <pc:sldMk cId="694305021" sldId="353"/>
            <ac:spMk id="2" creationId="{36583A51-FA39-D0EB-CC0A-3984D67C9494}"/>
          </ac:spMkLst>
        </pc:spChg>
        <pc:spChg chg="del">
          <ac:chgData name="DaTonya Lewis" userId="de9ee030-3560-4056-84db-0b5ae76cc6c3" providerId="ADAL" clId="{25635905-491C-4BA0-AD67-7D69765B67AC}" dt="2024-11-12T19:47:23.827" v="1947" actId="700"/>
          <ac:spMkLst>
            <pc:docMk/>
            <pc:sldMk cId="694305021" sldId="353"/>
            <ac:spMk id="3" creationId="{FD091CC3-392F-5B4F-8572-41DA7BAF0803}"/>
          </ac:spMkLst>
        </pc:spChg>
        <pc:spChg chg="add del mod ord">
          <ac:chgData name="DaTonya Lewis" userId="de9ee030-3560-4056-84db-0b5ae76cc6c3" providerId="ADAL" clId="{25635905-491C-4BA0-AD67-7D69765B67AC}" dt="2024-11-12T19:48:51.966" v="1973"/>
          <ac:spMkLst>
            <pc:docMk/>
            <pc:sldMk cId="694305021" sldId="353"/>
            <ac:spMk id="4" creationId="{422C58EB-F01B-7099-3C55-6D0F4007187A}"/>
          </ac:spMkLst>
        </pc:spChg>
        <pc:spChg chg="add del mod ord">
          <ac:chgData name="DaTonya Lewis" userId="de9ee030-3560-4056-84db-0b5ae76cc6c3" providerId="ADAL" clId="{25635905-491C-4BA0-AD67-7D69765B67AC}" dt="2024-11-12T19:48:30.608" v="1968"/>
          <ac:spMkLst>
            <pc:docMk/>
            <pc:sldMk cId="694305021" sldId="353"/>
            <ac:spMk id="5" creationId="{7EBB3AF8-3F5E-D984-AE97-33AA1DA3F3F7}"/>
          </ac:spMkLst>
        </pc:spChg>
        <pc:spChg chg="add mod ord">
          <ac:chgData name="DaTonya Lewis" userId="de9ee030-3560-4056-84db-0b5ae76cc6c3" providerId="ADAL" clId="{25635905-491C-4BA0-AD67-7D69765B67AC}" dt="2024-11-12T20:24:37.044" v="2145" actId="20577"/>
          <ac:spMkLst>
            <pc:docMk/>
            <pc:sldMk cId="694305021" sldId="353"/>
            <ac:spMk id="6" creationId="{12ADF40E-FAD2-4BC7-AF51-33356455857C}"/>
          </ac:spMkLst>
        </pc:spChg>
        <pc:spChg chg="add mod">
          <ac:chgData name="DaTonya Lewis" userId="de9ee030-3560-4056-84db-0b5ae76cc6c3" providerId="ADAL" clId="{25635905-491C-4BA0-AD67-7D69765B67AC}" dt="2024-11-12T19:49:41.444" v="1981" actId="26606"/>
          <ac:spMkLst>
            <pc:docMk/>
            <pc:sldMk cId="694305021" sldId="353"/>
            <ac:spMk id="7" creationId="{FB814274-FFD8-20DA-1F98-A6D5DDCD739F}"/>
          </ac:spMkLst>
        </pc:spChg>
        <pc:spChg chg="add del">
          <ac:chgData name="DaTonya Lewis" userId="de9ee030-3560-4056-84db-0b5ae76cc6c3" providerId="ADAL" clId="{25635905-491C-4BA0-AD67-7D69765B67AC}" dt="2024-11-12T19:49:41.444" v="1981" actId="26606"/>
          <ac:spMkLst>
            <pc:docMk/>
            <pc:sldMk cId="694305021" sldId="353"/>
            <ac:spMk id="14" creationId="{59A309A7-1751-4ABE-A3C1-EEC40366AD89}"/>
          </ac:spMkLst>
        </pc:spChg>
        <pc:spChg chg="add del">
          <ac:chgData name="DaTonya Lewis" userId="de9ee030-3560-4056-84db-0b5ae76cc6c3" providerId="ADAL" clId="{25635905-491C-4BA0-AD67-7D69765B67AC}" dt="2024-11-12T19:49:41.444" v="1981" actId="26606"/>
          <ac:spMkLst>
            <pc:docMk/>
            <pc:sldMk cId="694305021" sldId="353"/>
            <ac:spMk id="16" creationId="{967D8EB6-EAE1-4F9C-B398-83321E287204}"/>
          </ac:spMkLst>
        </pc:spChg>
        <pc:spChg chg="add">
          <ac:chgData name="DaTonya Lewis" userId="de9ee030-3560-4056-84db-0b5ae76cc6c3" providerId="ADAL" clId="{25635905-491C-4BA0-AD67-7D69765B67AC}" dt="2024-11-12T19:49:41.444" v="1981" actId="26606"/>
          <ac:spMkLst>
            <pc:docMk/>
            <pc:sldMk cId="694305021" sldId="353"/>
            <ac:spMk id="21" creationId="{1CD81A2A-6ED4-4EF4-A14C-912D31E14800}"/>
          </ac:spMkLst>
        </pc:spChg>
        <pc:spChg chg="add">
          <ac:chgData name="DaTonya Lewis" userId="de9ee030-3560-4056-84db-0b5ae76cc6c3" providerId="ADAL" clId="{25635905-491C-4BA0-AD67-7D69765B67AC}" dt="2024-11-12T19:49:41.444" v="1981" actId="26606"/>
          <ac:spMkLst>
            <pc:docMk/>
            <pc:sldMk cId="694305021" sldId="353"/>
            <ac:spMk id="23" creationId="{1661932C-CA15-4E17-B115-FAE7CBEE4789}"/>
          </ac:spMkLst>
        </pc:spChg>
        <pc:spChg chg="add">
          <ac:chgData name="DaTonya Lewis" userId="de9ee030-3560-4056-84db-0b5ae76cc6c3" providerId="ADAL" clId="{25635905-491C-4BA0-AD67-7D69765B67AC}" dt="2024-11-12T19:49:41.444" v="1981" actId="26606"/>
          <ac:spMkLst>
            <pc:docMk/>
            <pc:sldMk cId="694305021" sldId="353"/>
            <ac:spMk id="25" creationId="{8590ADD5-9383-4D3D-9047-3DA2593CCB5D}"/>
          </ac:spMkLst>
        </pc:spChg>
        <pc:spChg chg="add">
          <ac:chgData name="DaTonya Lewis" userId="de9ee030-3560-4056-84db-0b5ae76cc6c3" providerId="ADAL" clId="{25635905-491C-4BA0-AD67-7D69765B67AC}" dt="2024-11-12T19:49:41.444" v="1981" actId="26606"/>
          <ac:spMkLst>
            <pc:docMk/>
            <pc:sldMk cId="694305021" sldId="353"/>
            <ac:spMk id="27" creationId="{DABE3E45-88CF-45D8-8D40-C773324D93F6}"/>
          </ac:spMkLst>
        </pc:spChg>
        <pc:spChg chg="add">
          <ac:chgData name="DaTonya Lewis" userId="de9ee030-3560-4056-84db-0b5ae76cc6c3" providerId="ADAL" clId="{25635905-491C-4BA0-AD67-7D69765B67AC}" dt="2024-11-12T19:49:41.444" v="1981" actId="26606"/>
          <ac:spMkLst>
            <pc:docMk/>
            <pc:sldMk cId="694305021" sldId="353"/>
            <ac:spMk id="31" creationId="{B91ECDA9-56DC-4270-8F33-01C5637B8CEB}"/>
          </ac:spMkLst>
        </pc:spChg>
        <pc:spChg chg="add">
          <ac:chgData name="DaTonya Lewis" userId="de9ee030-3560-4056-84db-0b5ae76cc6c3" providerId="ADAL" clId="{25635905-491C-4BA0-AD67-7D69765B67AC}" dt="2024-11-12T19:49:41.444" v="1981" actId="26606"/>
          <ac:spMkLst>
            <pc:docMk/>
            <pc:sldMk cId="694305021" sldId="353"/>
            <ac:spMk id="33" creationId="{75F47824-961D-465D-84F9-EAE11BC6173B}"/>
          </ac:spMkLst>
        </pc:spChg>
        <pc:spChg chg="add">
          <ac:chgData name="DaTonya Lewis" userId="de9ee030-3560-4056-84db-0b5ae76cc6c3" providerId="ADAL" clId="{25635905-491C-4BA0-AD67-7D69765B67AC}" dt="2024-11-12T19:49:41.444" v="1981" actId="26606"/>
          <ac:spMkLst>
            <pc:docMk/>
            <pc:sldMk cId="694305021" sldId="353"/>
            <ac:spMk id="35" creationId="{FEC9DA3E-C1D7-472D-B7C0-F71AE41FBA23}"/>
          </ac:spMkLst>
        </pc:spChg>
        <pc:picChg chg="add mod">
          <ac:chgData name="DaTonya Lewis" userId="de9ee030-3560-4056-84db-0b5ae76cc6c3" providerId="ADAL" clId="{25635905-491C-4BA0-AD67-7D69765B67AC}" dt="2024-11-12T19:49:41.444" v="1981" actId="26606"/>
          <ac:picMkLst>
            <pc:docMk/>
            <pc:sldMk cId="694305021" sldId="353"/>
            <ac:picMk id="11" creationId="{C605BCD2-2839-5B05-6F7E-64470DB22786}"/>
          </ac:picMkLst>
        </pc:picChg>
        <pc:cxnChg chg="add">
          <ac:chgData name="DaTonya Lewis" userId="de9ee030-3560-4056-84db-0b5ae76cc6c3" providerId="ADAL" clId="{25635905-491C-4BA0-AD67-7D69765B67AC}" dt="2024-11-12T19:49:41.444" v="1981" actId="26606"/>
          <ac:cxnSpMkLst>
            <pc:docMk/>
            <pc:sldMk cId="694305021" sldId="353"/>
            <ac:cxnSpMk id="29" creationId="{49CD1692-827B-4C8D-B4A1-134FD04CF45C}"/>
          </ac:cxnSpMkLst>
        </pc:cxnChg>
      </pc:sldChg>
      <pc:sldChg chg="addSp delSp modSp new mod setBg">
        <pc:chgData name="DaTonya Lewis" userId="de9ee030-3560-4056-84db-0b5ae76cc6c3" providerId="ADAL" clId="{25635905-491C-4BA0-AD67-7D69765B67AC}" dt="2024-11-13T13:00:15.591" v="2218" actId="26606"/>
        <pc:sldMkLst>
          <pc:docMk/>
          <pc:sldMk cId="422097638" sldId="354"/>
        </pc:sldMkLst>
        <pc:spChg chg="del mod ord">
          <ac:chgData name="DaTonya Lewis" userId="de9ee030-3560-4056-84db-0b5ae76cc6c3" providerId="ADAL" clId="{25635905-491C-4BA0-AD67-7D69765B67AC}" dt="2024-11-13T13:00:15.591" v="2218" actId="26606"/>
          <ac:spMkLst>
            <pc:docMk/>
            <pc:sldMk cId="422097638" sldId="354"/>
            <ac:spMk id="2" creationId="{41A9185E-E964-78DD-AF3A-84543570356C}"/>
          </ac:spMkLst>
        </pc:spChg>
        <pc:spChg chg="mod">
          <ac:chgData name="DaTonya Lewis" userId="de9ee030-3560-4056-84db-0b5ae76cc6c3" providerId="ADAL" clId="{25635905-491C-4BA0-AD67-7D69765B67AC}" dt="2024-11-13T13:00:15.591" v="2218" actId="26606"/>
          <ac:spMkLst>
            <pc:docMk/>
            <pc:sldMk cId="422097638" sldId="354"/>
            <ac:spMk id="3" creationId="{A869323D-2EB8-AEE1-10D9-8C723E020AEF}"/>
          </ac:spMkLst>
        </pc:spChg>
        <pc:spChg chg="add del">
          <ac:chgData name="DaTonya Lewis" userId="de9ee030-3560-4056-84db-0b5ae76cc6c3" providerId="ADAL" clId="{25635905-491C-4BA0-AD67-7D69765B67AC}" dt="2024-11-13T13:00:15.591" v="2218" actId="26606"/>
          <ac:spMkLst>
            <pc:docMk/>
            <pc:sldMk cId="422097638" sldId="354"/>
            <ac:spMk id="8" creationId="{907EF6B7-1338-4443-8C46-6A318D952DFD}"/>
          </ac:spMkLst>
        </pc:spChg>
        <pc:spChg chg="add del">
          <ac:chgData name="DaTonya Lewis" userId="de9ee030-3560-4056-84db-0b5ae76cc6c3" providerId="ADAL" clId="{25635905-491C-4BA0-AD67-7D69765B67AC}" dt="2024-11-13T13:00:15.591" v="2218" actId="26606"/>
          <ac:spMkLst>
            <pc:docMk/>
            <pc:sldMk cId="422097638" sldId="354"/>
            <ac:spMk id="10" creationId="{DAAE4CDD-124C-4DCF-9584-B6033B545DD5}"/>
          </ac:spMkLst>
        </pc:spChg>
        <pc:spChg chg="add del">
          <ac:chgData name="DaTonya Lewis" userId="de9ee030-3560-4056-84db-0b5ae76cc6c3" providerId="ADAL" clId="{25635905-491C-4BA0-AD67-7D69765B67AC}" dt="2024-11-13T13:00:15.591" v="2218" actId="26606"/>
          <ac:spMkLst>
            <pc:docMk/>
            <pc:sldMk cId="422097638" sldId="354"/>
            <ac:spMk id="12" creationId="{081E4A58-353D-44AE-B2FC-2A74E2E400F7}"/>
          </ac:spMkLst>
        </pc:spChg>
        <pc:spChg chg="add">
          <ac:chgData name="DaTonya Lewis" userId="de9ee030-3560-4056-84db-0b5ae76cc6c3" providerId="ADAL" clId="{25635905-491C-4BA0-AD67-7D69765B67AC}" dt="2024-11-13T13:00:15.591" v="2218" actId="26606"/>
          <ac:spMkLst>
            <pc:docMk/>
            <pc:sldMk cId="422097638" sldId="354"/>
            <ac:spMk id="18" creationId="{CB49665F-0298-4449-8D2D-209989CB9EE3}"/>
          </ac:spMkLst>
        </pc:spChg>
        <pc:spChg chg="add">
          <ac:chgData name="DaTonya Lewis" userId="de9ee030-3560-4056-84db-0b5ae76cc6c3" providerId="ADAL" clId="{25635905-491C-4BA0-AD67-7D69765B67AC}" dt="2024-11-13T13:00:15.591" v="2218" actId="26606"/>
          <ac:spMkLst>
            <pc:docMk/>
            <pc:sldMk cId="422097638" sldId="354"/>
            <ac:spMk id="20" creationId="{A71EEC14-174A-46FA-B046-474750457130}"/>
          </ac:spMkLst>
        </pc:spChg>
        <pc:grpChg chg="add">
          <ac:chgData name="DaTonya Lewis" userId="de9ee030-3560-4056-84db-0b5ae76cc6c3" providerId="ADAL" clId="{25635905-491C-4BA0-AD67-7D69765B67AC}" dt="2024-11-13T13:00:15.591" v="2218" actId="26606"/>
          <ac:grpSpMkLst>
            <pc:docMk/>
            <pc:sldMk cId="422097638" sldId="354"/>
            <ac:grpSpMk id="22" creationId="{EEB6CB95-E653-4C6C-AE51-62FD848E8D5B}"/>
          </ac:grpSpMkLst>
        </pc:grpChg>
        <pc:grpChg chg="add">
          <ac:chgData name="DaTonya Lewis" userId="de9ee030-3560-4056-84db-0b5ae76cc6c3" providerId="ADAL" clId="{25635905-491C-4BA0-AD67-7D69765B67AC}" dt="2024-11-13T13:00:15.591" v="2218" actId="26606"/>
          <ac:grpSpMkLst>
            <pc:docMk/>
            <pc:sldMk cId="422097638" sldId="354"/>
            <ac:grpSpMk id="26" creationId="{43F5E015-E085-4624-B431-B42414448684}"/>
          </ac:grpSpMkLst>
        </pc:grpChg>
        <pc:graphicFrameChg chg="add">
          <ac:chgData name="DaTonya Lewis" userId="de9ee030-3560-4056-84db-0b5ae76cc6c3" providerId="ADAL" clId="{25635905-491C-4BA0-AD67-7D69765B67AC}" dt="2024-11-13T13:00:15.591" v="2218" actId="26606"/>
          <ac:graphicFrameMkLst>
            <pc:docMk/>
            <pc:sldMk cId="422097638" sldId="354"/>
            <ac:graphicFrameMk id="14" creationId="{7D3B1D56-6D75-883F-E154-BE64C8913869}"/>
          </ac:graphicFrameMkLst>
        </pc:graphicFrameChg>
      </pc:sldChg>
      <pc:sldChg chg="addSp delSp modSp new del mod modClrScheme chgLayout">
        <pc:chgData name="DaTonya Lewis" userId="de9ee030-3560-4056-84db-0b5ae76cc6c3" providerId="ADAL" clId="{25635905-491C-4BA0-AD67-7D69765B67AC}" dt="2024-11-12T19:53:58.777" v="2012" actId="47"/>
        <pc:sldMkLst>
          <pc:docMk/>
          <pc:sldMk cId="1324310119" sldId="354"/>
        </pc:sldMkLst>
        <pc:spChg chg="del mod ord">
          <ac:chgData name="DaTonya Lewis" userId="de9ee030-3560-4056-84db-0b5ae76cc6c3" providerId="ADAL" clId="{25635905-491C-4BA0-AD67-7D69765B67AC}" dt="2024-11-12T19:53:29.041" v="2010" actId="700"/>
          <ac:spMkLst>
            <pc:docMk/>
            <pc:sldMk cId="1324310119" sldId="354"/>
            <ac:spMk id="2" creationId="{94C28305-85A6-85E4-CC6C-4ED24D2B9137}"/>
          </ac:spMkLst>
        </pc:spChg>
        <pc:spChg chg="del">
          <ac:chgData name="DaTonya Lewis" userId="de9ee030-3560-4056-84db-0b5ae76cc6c3" providerId="ADAL" clId="{25635905-491C-4BA0-AD67-7D69765B67AC}" dt="2024-11-12T19:53:29.041" v="2010" actId="700"/>
          <ac:spMkLst>
            <pc:docMk/>
            <pc:sldMk cId="1324310119" sldId="354"/>
            <ac:spMk id="3" creationId="{21CB0726-7DD3-B7C1-0C4A-E990BCC62C66}"/>
          </ac:spMkLst>
        </pc:spChg>
        <pc:spChg chg="del">
          <ac:chgData name="DaTonya Lewis" userId="de9ee030-3560-4056-84db-0b5ae76cc6c3" providerId="ADAL" clId="{25635905-491C-4BA0-AD67-7D69765B67AC}" dt="2024-11-12T19:53:29.041" v="2010" actId="700"/>
          <ac:spMkLst>
            <pc:docMk/>
            <pc:sldMk cId="1324310119" sldId="354"/>
            <ac:spMk id="4" creationId="{28A9E0B7-4BC4-3C24-AC9E-558094A72F6B}"/>
          </ac:spMkLst>
        </pc:spChg>
        <pc:spChg chg="del mod ord">
          <ac:chgData name="DaTonya Lewis" userId="de9ee030-3560-4056-84db-0b5ae76cc6c3" providerId="ADAL" clId="{25635905-491C-4BA0-AD67-7D69765B67AC}" dt="2024-11-12T19:53:29.041" v="2010" actId="700"/>
          <ac:spMkLst>
            <pc:docMk/>
            <pc:sldMk cId="1324310119" sldId="354"/>
            <ac:spMk id="5" creationId="{E644A0F7-1808-3181-FDE7-77777B018164}"/>
          </ac:spMkLst>
        </pc:spChg>
        <pc:spChg chg="add mod ord">
          <ac:chgData name="DaTonya Lewis" userId="de9ee030-3560-4056-84db-0b5ae76cc6c3" providerId="ADAL" clId="{25635905-491C-4BA0-AD67-7D69765B67AC}" dt="2024-11-12T19:53:29.041" v="2010" actId="700"/>
          <ac:spMkLst>
            <pc:docMk/>
            <pc:sldMk cId="1324310119" sldId="354"/>
            <ac:spMk id="6" creationId="{069DD6BC-81AA-EACC-9641-A95EFE33F9A5}"/>
          </ac:spMkLst>
        </pc:spChg>
        <pc:spChg chg="add mod ord">
          <ac:chgData name="DaTonya Lewis" userId="de9ee030-3560-4056-84db-0b5ae76cc6c3" providerId="ADAL" clId="{25635905-491C-4BA0-AD67-7D69765B67AC}" dt="2024-11-12T19:53:29.041" v="2010" actId="700"/>
          <ac:spMkLst>
            <pc:docMk/>
            <pc:sldMk cId="1324310119" sldId="354"/>
            <ac:spMk id="7" creationId="{45B86A4E-FFAB-318C-EC71-2424A6B7228E}"/>
          </ac:spMkLst>
        </pc:spChg>
      </pc:sldChg>
      <pc:sldChg chg="addSp delSp modSp new mod setBg">
        <pc:chgData name="DaTonya Lewis" userId="de9ee030-3560-4056-84db-0b5ae76cc6c3" providerId="ADAL" clId="{25635905-491C-4BA0-AD67-7D69765B67AC}" dt="2024-11-13T13:10:18.524" v="2262" actId="26606"/>
        <pc:sldMkLst>
          <pc:docMk/>
          <pc:sldMk cId="933818050" sldId="355"/>
        </pc:sldMkLst>
        <pc:spChg chg="mod">
          <ac:chgData name="DaTonya Lewis" userId="de9ee030-3560-4056-84db-0b5ae76cc6c3" providerId="ADAL" clId="{25635905-491C-4BA0-AD67-7D69765B67AC}" dt="2024-11-13T13:10:18.524" v="2262" actId="26606"/>
          <ac:spMkLst>
            <pc:docMk/>
            <pc:sldMk cId="933818050" sldId="355"/>
            <ac:spMk id="2" creationId="{91D8E38E-2B28-0654-084C-0A2C29F0B9D2}"/>
          </ac:spMkLst>
        </pc:spChg>
        <pc:spChg chg="del mod">
          <ac:chgData name="DaTonya Lewis" userId="de9ee030-3560-4056-84db-0b5ae76cc6c3" providerId="ADAL" clId="{25635905-491C-4BA0-AD67-7D69765B67AC}" dt="2024-11-13T13:08:17.400" v="2224" actId="478"/>
          <ac:spMkLst>
            <pc:docMk/>
            <pc:sldMk cId="933818050" sldId="355"/>
            <ac:spMk id="3" creationId="{EF7210A5-123C-FCDC-3275-B05BAF191D92}"/>
          </ac:spMkLst>
        </pc:spChg>
        <pc:spChg chg="add del">
          <ac:chgData name="DaTonya Lewis" userId="de9ee030-3560-4056-84db-0b5ae76cc6c3" providerId="ADAL" clId="{25635905-491C-4BA0-AD67-7D69765B67AC}" dt="2024-11-13T13:08:22.084" v="2225" actId="26606"/>
          <ac:spMkLst>
            <pc:docMk/>
            <pc:sldMk cId="933818050" sldId="355"/>
            <ac:spMk id="8" creationId="{1BB867FF-FC45-48F7-8104-F89BE54909F1}"/>
          </ac:spMkLst>
        </pc:spChg>
        <pc:spChg chg="add del">
          <ac:chgData name="DaTonya Lewis" userId="de9ee030-3560-4056-84db-0b5ae76cc6c3" providerId="ADAL" clId="{25635905-491C-4BA0-AD67-7D69765B67AC}" dt="2024-11-13T13:08:22.084" v="2225" actId="26606"/>
          <ac:spMkLst>
            <pc:docMk/>
            <pc:sldMk cId="933818050" sldId="355"/>
            <ac:spMk id="10" creationId="{8BB56887-D0D5-4F0C-9E19-7247EB83C8B7}"/>
          </ac:spMkLst>
        </pc:spChg>
        <pc:spChg chg="add del">
          <ac:chgData name="DaTonya Lewis" userId="de9ee030-3560-4056-84db-0b5ae76cc6c3" providerId="ADAL" clId="{25635905-491C-4BA0-AD67-7D69765B67AC}" dt="2024-11-13T13:08:22.084" v="2225" actId="26606"/>
          <ac:spMkLst>
            <pc:docMk/>
            <pc:sldMk cId="933818050" sldId="355"/>
            <ac:spMk id="12" creationId="{081E4A58-353D-44AE-B2FC-2A74E2E400F7}"/>
          </ac:spMkLst>
        </pc:spChg>
        <pc:spChg chg="add del">
          <ac:chgData name="DaTonya Lewis" userId="de9ee030-3560-4056-84db-0b5ae76cc6c3" providerId="ADAL" clId="{25635905-491C-4BA0-AD67-7D69765B67AC}" dt="2024-11-13T13:10:18.524" v="2262" actId="26606"/>
          <ac:spMkLst>
            <pc:docMk/>
            <pc:sldMk cId="933818050" sldId="355"/>
            <ac:spMk id="17" creationId="{665DBBEF-238B-476B-96AB-8AAC3224ECEA}"/>
          </ac:spMkLst>
        </pc:spChg>
        <pc:spChg chg="add del">
          <ac:chgData name="DaTonya Lewis" userId="de9ee030-3560-4056-84db-0b5ae76cc6c3" providerId="ADAL" clId="{25635905-491C-4BA0-AD67-7D69765B67AC}" dt="2024-11-13T13:10:18.524" v="2262" actId="26606"/>
          <ac:spMkLst>
            <pc:docMk/>
            <pc:sldMk cId="933818050" sldId="355"/>
            <ac:spMk id="19" creationId="{3FCFB1DE-0B7E-48CC-BA90-B2AB0889F9D6}"/>
          </ac:spMkLst>
        </pc:spChg>
        <pc:spChg chg="add del">
          <ac:chgData name="DaTonya Lewis" userId="de9ee030-3560-4056-84db-0b5ae76cc6c3" providerId="ADAL" clId="{25635905-491C-4BA0-AD67-7D69765B67AC}" dt="2024-11-13T13:10:18.524" v="2262" actId="26606"/>
          <ac:spMkLst>
            <pc:docMk/>
            <pc:sldMk cId="933818050" sldId="355"/>
            <ac:spMk id="24" creationId="{BCC81228-CEA3-402B-B8E5-688F5BFA7876}"/>
          </ac:spMkLst>
        </pc:spChg>
        <pc:spChg chg="add del">
          <ac:chgData name="DaTonya Lewis" userId="de9ee030-3560-4056-84db-0b5ae76cc6c3" providerId="ADAL" clId="{25635905-491C-4BA0-AD67-7D69765B67AC}" dt="2024-11-13T13:10:18.524" v="2262" actId="26606"/>
          <ac:spMkLst>
            <pc:docMk/>
            <pc:sldMk cId="933818050" sldId="355"/>
            <ac:spMk id="26" creationId="{BC0916B8-FF7A-4ECB-9FD7-C7668658D9B4}"/>
          </ac:spMkLst>
        </pc:spChg>
        <pc:spChg chg="add del">
          <ac:chgData name="DaTonya Lewis" userId="de9ee030-3560-4056-84db-0b5ae76cc6c3" providerId="ADAL" clId="{25635905-491C-4BA0-AD67-7D69765B67AC}" dt="2024-11-13T13:10:18.524" v="2262" actId="26606"/>
          <ac:spMkLst>
            <pc:docMk/>
            <pc:sldMk cId="933818050" sldId="355"/>
            <ac:spMk id="28" creationId="{9DC011D4-C95F-4B2E-9A3C-A46DCDE956DC}"/>
          </ac:spMkLst>
        </pc:spChg>
        <pc:spChg chg="add del">
          <ac:chgData name="DaTonya Lewis" userId="de9ee030-3560-4056-84db-0b5ae76cc6c3" providerId="ADAL" clId="{25635905-491C-4BA0-AD67-7D69765B67AC}" dt="2024-11-13T13:10:16.194" v="2259" actId="26606"/>
          <ac:spMkLst>
            <pc:docMk/>
            <pc:sldMk cId="933818050" sldId="355"/>
            <ac:spMk id="33" creationId="{BCC81228-CEA3-402B-B8E5-688F5BFA7876}"/>
          </ac:spMkLst>
        </pc:spChg>
        <pc:spChg chg="add del">
          <ac:chgData name="DaTonya Lewis" userId="de9ee030-3560-4056-84db-0b5ae76cc6c3" providerId="ADAL" clId="{25635905-491C-4BA0-AD67-7D69765B67AC}" dt="2024-11-13T13:10:16.194" v="2259" actId="26606"/>
          <ac:spMkLst>
            <pc:docMk/>
            <pc:sldMk cId="933818050" sldId="355"/>
            <ac:spMk id="35" creationId="{BC0916B8-FF7A-4ECB-9FD7-C7668658D9B4}"/>
          </ac:spMkLst>
        </pc:spChg>
        <pc:spChg chg="add del">
          <ac:chgData name="DaTonya Lewis" userId="de9ee030-3560-4056-84db-0b5ae76cc6c3" providerId="ADAL" clId="{25635905-491C-4BA0-AD67-7D69765B67AC}" dt="2024-11-13T13:10:16.194" v="2259" actId="26606"/>
          <ac:spMkLst>
            <pc:docMk/>
            <pc:sldMk cId="933818050" sldId="355"/>
            <ac:spMk id="37" creationId="{9DC011D4-C95F-4B2E-9A3C-A46DCDE956DC}"/>
          </ac:spMkLst>
        </pc:spChg>
        <pc:graphicFrameChg chg="add mod modGraphic">
          <ac:chgData name="DaTonya Lewis" userId="de9ee030-3560-4056-84db-0b5ae76cc6c3" providerId="ADAL" clId="{25635905-491C-4BA0-AD67-7D69765B67AC}" dt="2024-11-13T13:10:18.524" v="2262" actId="26606"/>
          <ac:graphicFrameMkLst>
            <pc:docMk/>
            <pc:sldMk cId="933818050" sldId="355"/>
            <ac:graphicFrameMk id="4" creationId="{7D3DAEE7-118E-B4C8-5562-6A8322322D24}"/>
          </ac:graphicFrameMkLst>
        </pc:graphicFrameChg>
      </pc:sldChg>
      <pc:sldChg chg="addSp delSp modSp new mod setBg modClrScheme chgLayout">
        <pc:chgData name="DaTonya Lewis" userId="de9ee030-3560-4056-84db-0b5ae76cc6c3" providerId="ADAL" clId="{25635905-491C-4BA0-AD67-7D69765B67AC}" dt="2024-11-13T14:03:19.934" v="2510" actId="26606"/>
        <pc:sldMkLst>
          <pc:docMk/>
          <pc:sldMk cId="3601905108" sldId="356"/>
        </pc:sldMkLst>
        <pc:spChg chg="del mod ord">
          <ac:chgData name="DaTonya Lewis" userId="de9ee030-3560-4056-84db-0b5ae76cc6c3" providerId="ADAL" clId="{25635905-491C-4BA0-AD67-7D69765B67AC}" dt="2024-11-13T13:13:13.899" v="2264" actId="700"/>
          <ac:spMkLst>
            <pc:docMk/>
            <pc:sldMk cId="3601905108" sldId="356"/>
            <ac:spMk id="2" creationId="{0C2744CD-58F1-08C8-732B-3CB991C1F330}"/>
          </ac:spMkLst>
        </pc:spChg>
        <pc:spChg chg="del mod ord">
          <ac:chgData name="DaTonya Lewis" userId="de9ee030-3560-4056-84db-0b5ae76cc6c3" providerId="ADAL" clId="{25635905-491C-4BA0-AD67-7D69765B67AC}" dt="2024-11-13T13:13:13.899" v="2264" actId="700"/>
          <ac:spMkLst>
            <pc:docMk/>
            <pc:sldMk cId="3601905108" sldId="356"/>
            <ac:spMk id="3" creationId="{81F92F1D-A408-11A5-7A38-DF04699D0465}"/>
          </ac:spMkLst>
        </pc:spChg>
        <pc:spChg chg="add mod ord">
          <ac:chgData name="DaTonya Lewis" userId="de9ee030-3560-4056-84db-0b5ae76cc6c3" providerId="ADAL" clId="{25635905-491C-4BA0-AD67-7D69765B67AC}" dt="2024-11-13T14:03:19.934" v="2510" actId="26606"/>
          <ac:spMkLst>
            <pc:docMk/>
            <pc:sldMk cId="3601905108" sldId="356"/>
            <ac:spMk id="4" creationId="{44C47D6D-4CBB-D61E-BF38-FEB2A14B38E1}"/>
          </ac:spMkLst>
        </pc:spChg>
        <pc:spChg chg="add mod ord">
          <ac:chgData name="DaTonya Lewis" userId="de9ee030-3560-4056-84db-0b5ae76cc6c3" providerId="ADAL" clId="{25635905-491C-4BA0-AD67-7D69765B67AC}" dt="2024-11-13T14:03:19.934" v="2510" actId="26606"/>
          <ac:spMkLst>
            <pc:docMk/>
            <pc:sldMk cId="3601905108" sldId="356"/>
            <ac:spMk id="5" creationId="{6CC8A02F-F24A-C513-805F-E166A80CD24D}"/>
          </ac:spMkLst>
        </pc:spChg>
        <pc:spChg chg="add del">
          <ac:chgData name="DaTonya Lewis" userId="de9ee030-3560-4056-84db-0b5ae76cc6c3" providerId="ADAL" clId="{25635905-491C-4BA0-AD67-7D69765B67AC}" dt="2024-11-13T14:03:19.934" v="2510" actId="26606"/>
          <ac:spMkLst>
            <pc:docMk/>
            <pc:sldMk cId="3601905108" sldId="356"/>
            <ac:spMk id="10" creationId="{100EDD19-6802-4EC3-95CE-CFFAB042CFD6}"/>
          </ac:spMkLst>
        </pc:spChg>
        <pc:spChg chg="add del">
          <ac:chgData name="DaTonya Lewis" userId="de9ee030-3560-4056-84db-0b5ae76cc6c3" providerId="ADAL" clId="{25635905-491C-4BA0-AD67-7D69765B67AC}" dt="2024-11-13T14:03:19.934" v="2510" actId="26606"/>
          <ac:spMkLst>
            <pc:docMk/>
            <pc:sldMk cId="3601905108" sldId="356"/>
            <ac:spMk id="12" creationId="{DB17E863-922E-4C26-BD64-E8FD41D28661}"/>
          </ac:spMkLst>
        </pc:spChg>
        <pc:spChg chg="add">
          <ac:chgData name="DaTonya Lewis" userId="de9ee030-3560-4056-84db-0b5ae76cc6c3" providerId="ADAL" clId="{25635905-491C-4BA0-AD67-7D69765B67AC}" dt="2024-11-13T14:03:19.934" v="2510" actId="26606"/>
          <ac:spMkLst>
            <pc:docMk/>
            <pc:sldMk cId="3601905108" sldId="356"/>
            <ac:spMk id="19" creationId="{59A309A7-1751-4ABE-A3C1-EEC40366AD89}"/>
          </ac:spMkLst>
        </pc:spChg>
        <pc:spChg chg="add">
          <ac:chgData name="DaTonya Lewis" userId="de9ee030-3560-4056-84db-0b5ae76cc6c3" providerId="ADAL" clId="{25635905-491C-4BA0-AD67-7D69765B67AC}" dt="2024-11-13T14:03:19.934" v="2510" actId="26606"/>
          <ac:spMkLst>
            <pc:docMk/>
            <pc:sldMk cId="3601905108" sldId="356"/>
            <ac:spMk id="21" creationId="{967D8EB6-EAE1-4F9C-B398-83321E287204}"/>
          </ac:spMkLst>
        </pc:spChg>
        <pc:picChg chg="add">
          <ac:chgData name="DaTonya Lewis" userId="de9ee030-3560-4056-84db-0b5ae76cc6c3" providerId="ADAL" clId="{25635905-491C-4BA0-AD67-7D69765B67AC}" dt="2024-11-13T14:03:19.934" v="2510" actId="26606"/>
          <ac:picMkLst>
            <pc:docMk/>
            <pc:sldMk cId="3601905108" sldId="356"/>
            <ac:picMk id="16" creationId="{A91ADA44-971A-D897-FECD-B1EADC3013E2}"/>
          </ac:picMkLst>
        </pc:picChg>
      </pc:sldChg>
      <pc:sldChg chg="addSp modSp new mod setBg">
        <pc:chgData name="DaTonya Lewis" userId="de9ee030-3560-4056-84db-0b5ae76cc6c3" providerId="ADAL" clId="{25635905-491C-4BA0-AD67-7D69765B67AC}" dt="2024-11-13T13:35:59.209" v="2345" actId="21"/>
        <pc:sldMkLst>
          <pc:docMk/>
          <pc:sldMk cId="2993867422" sldId="357"/>
        </pc:sldMkLst>
        <pc:spChg chg="mod ord">
          <ac:chgData name="DaTonya Lewis" userId="de9ee030-3560-4056-84db-0b5ae76cc6c3" providerId="ADAL" clId="{25635905-491C-4BA0-AD67-7D69765B67AC}" dt="2024-11-13T13:35:59.209" v="2345" actId="21"/>
          <ac:spMkLst>
            <pc:docMk/>
            <pc:sldMk cId="2993867422" sldId="357"/>
            <ac:spMk id="2" creationId="{BF997F37-7564-764B-6181-8FF703320EFA}"/>
          </ac:spMkLst>
        </pc:spChg>
        <pc:spChg chg="mod">
          <ac:chgData name="DaTonya Lewis" userId="de9ee030-3560-4056-84db-0b5ae76cc6c3" providerId="ADAL" clId="{25635905-491C-4BA0-AD67-7D69765B67AC}" dt="2024-11-13T13:17:55.462" v="2327" actId="26606"/>
          <ac:spMkLst>
            <pc:docMk/>
            <pc:sldMk cId="2993867422" sldId="357"/>
            <ac:spMk id="3" creationId="{D5DE457E-D266-901C-F2A1-7A82A0EBC8F2}"/>
          </ac:spMkLst>
        </pc:spChg>
        <pc:spChg chg="add">
          <ac:chgData name="DaTonya Lewis" userId="de9ee030-3560-4056-84db-0b5ae76cc6c3" providerId="ADAL" clId="{25635905-491C-4BA0-AD67-7D69765B67AC}" dt="2024-11-13T13:17:55.462" v="2327" actId="26606"/>
          <ac:spMkLst>
            <pc:docMk/>
            <pc:sldMk cId="2993867422" sldId="357"/>
            <ac:spMk id="8" creationId="{DAF1966E-FD40-4A4A-B61B-C4DF7FA05F06}"/>
          </ac:spMkLst>
        </pc:spChg>
        <pc:spChg chg="add">
          <ac:chgData name="DaTonya Lewis" userId="de9ee030-3560-4056-84db-0b5ae76cc6c3" providerId="ADAL" clId="{25635905-491C-4BA0-AD67-7D69765B67AC}" dt="2024-11-13T13:17:55.462" v="2327" actId="26606"/>
          <ac:spMkLst>
            <pc:docMk/>
            <pc:sldMk cId="2993867422" sldId="357"/>
            <ac:spMk id="10" creationId="{047BFA19-D45E-416B-A404-7AF2F3F27017}"/>
          </ac:spMkLst>
        </pc:spChg>
        <pc:spChg chg="add">
          <ac:chgData name="DaTonya Lewis" userId="de9ee030-3560-4056-84db-0b5ae76cc6c3" providerId="ADAL" clId="{25635905-491C-4BA0-AD67-7D69765B67AC}" dt="2024-11-13T13:17:55.462" v="2327" actId="26606"/>
          <ac:spMkLst>
            <pc:docMk/>
            <pc:sldMk cId="2993867422" sldId="357"/>
            <ac:spMk id="12" creationId="{8E0105E7-23DB-4CF2-8258-FF47C7620F6E}"/>
          </ac:spMkLst>
        </pc:spChg>
        <pc:spChg chg="add">
          <ac:chgData name="DaTonya Lewis" userId="de9ee030-3560-4056-84db-0b5ae76cc6c3" providerId="ADAL" clId="{25635905-491C-4BA0-AD67-7D69765B67AC}" dt="2024-11-13T13:17:55.462" v="2327" actId="26606"/>
          <ac:spMkLst>
            <pc:docMk/>
            <pc:sldMk cId="2993867422" sldId="357"/>
            <ac:spMk id="14" creationId="{074B4F7D-14B2-478B-8BF5-01E4E0C5D263}"/>
          </ac:spMkLst>
        </pc:spChg>
      </pc:sldChg>
      <pc:sldChg chg="addSp delSp modSp new mod setBg modClrScheme chgLayout">
        <pc:chgData name="DaTonya Lewis" userId="de9ee030-3560-4056-84db-0b5ae76cc6c3" providerId="ADAL" clId="{25635905-491C-4BA0-AD67-7D69765B67AC}" dt="2024-11-13T14:03:08.067" v="2509" actId="5793"/>
        <pc:sldMkLst>
          <pc:docMk/>
          <pc:sldMk cId="2974785928" sldId="358"/>
        </pc:sldMkLst>
        <pc:spChg chg="del mod ord">
          <ac:chgData name="DaTonya Lewis" userId="de9ee030-3560-4056-84db-0b5ae76cc6c3" providerId="ADAL" clId="{25635905-491C-4BA0-AD67-7D69765B67AC}" dt="2024-11-13T13:35:29.771" v="2332" actId="700"/>
          <ac:spMkLst>
            <pc:docMk/>
            <pc:sldMk cId="2974785928" sldId="358"/>
            <ac:spMk id="2" creationId="{982699D8-DC71-7715-1730-FFC218F391F5}"/>
          </ac:spMkLst>
        </pc:spChg>
        <pc:spChg chg="del mod ord">
          <ac:chgData name="DaTonya Lewis" userId="de9ee030-3560-4056-84db-0b5ae76cc6c3" providerId="ADAL" clId="{25635905-491C-4BA0-AD67-7D69765B67AC}" dt="2024-11-13T13:35:29.771" v="2332" actId="700"/>
          <ac:spMkLst>
            <pc:docMk/>
            <pc:sldMk cId="2974785928" sldId="358"/>
            <ac:spMk id="3" creationId="{CE55BEC9-F137-B7F1-B1E5-83FEDC6D846A}"/>
          </ac:spMkLst>
        </pc:spChg>
        <pc:spChg chg="add mod ord">
          <ac:chgData name="DaTonya Lewis" userId="de9ee030-3560-4056-84db-0b5ae76cc6c3" providerId="ADAL" clId="{25635905-491C-4BA0-AD67-7D69765B67AC}" dt="2024-11-13T14:03:04.803" v="2508" actId="26606"/>
          <ac:spMkLst>
            <pc:docMk/>
            <pc:sldMk cId="2974785928" sldId="358"/>
            <ac:spMk id="4" creationId="{646E8E07-676F-E3FA-544E-BF0BD27C32F8}"/>
          </ac:spMkLst>
        </pc:spChg>
        <pc:spChg chg="add mod ord">
          <ac:chgData name="DaTonya Lewis" userId="de9ee030-3560-4056-84db-0b5ae76cc6c3" providerId="ADAL" clId="{25635905-491C-4BA0-AD67-7D69765B67AC}" dt="2024-11-13T14:03:08.067" v="2509" actId="5793"/>
          <ac:spMkLst>
            <pc:docMk/>
            <pc:sldMk cId="2974785928" sldId="358"/>
            <ac:spMk id="5" creationId="{3A7FCF41-8EC5-2FF0-5746-EB1F3F2FE42B}"/>
          </ac:spMkLst>
        </pc:spChg>
        <pc:spChg chg="add del">
          <ac:chgData name="DaTonya Lewis" userId="de9ee030-3560-4056-84db-0b5ae76cc6c3" providerId="ADAL" clId="{25635905-491C-4BA0-AD67-7D69765B67AC}" dt="2024-11-13T13:36:48.806" v="2350" actId="26606"/>
          <ac:spMkLst>
            <pc:docMk/>
            <pc:sldMk cId="2974785928" sldId="358"/>
            <ac:spMk id="10" creationId="{081EA652-8C6A-4E69-BEB9-170809474553}"/>
          </ac:spMkLst>
        </pc:spChg>
        <pc:spChg chg="add del">
          <ac:chgData name="DaTonya Lewis" userId="de9ee030-3560-4056-84db-0b5ae76cc6c3" providerId="ADAL" clId="{25635905-491C-4BA0-AD67-7D69765B67AC}" dt="2024-11-13T13:36:48.806" v="2350" actId="26606"/>
          <ac:spMkLst>
            <pc:docMk/>
            <pc:sldMk cId="2974785928" sldId="358"/>
            <ac:spMk id="12" creationId="{5298780A-33B9-4EA2-8F67-DE68AD62841B}"/>
          </ac:spMkLst>
        </pc:spChg>
        <pc:spChg chg="add del">
          <ac:chgData name="DaTonya Lewis" userId="de9ee030-3560-4056-84db-0b5ae76cc6c3" providerId="ADAL" clId="{25635905-491C-4BA0-AD67-7D69765B67AC}" dt="2024-11-13T13:36:48.806" v="2350" actId="26606"/>
          <ac:spMkLst>
            <pc:docMk/>
            <pc:sldMk cId="2974785928" sldId="358"/>
            <ac:spMk id="14" creationId="{7F488E8B-4E1E-4402-8935-D4E6C02615C7}"/>
          </ac:spMkLst>
        </pc:spChg>
        <pc:spChg chg="add del">
          <ac:chgData name="DaTonya Lewis" userId="de9ee030-3560-4056-84db-0b5ae76cc6c3" providerId="ADAL" clId="{25635905-491C-4BA0-AD67-7D69765B67AC}" dt="2024-11-13T13:36:57.162" v="2352" actId="26606"/>
          <ac:spMkLst>
            <pc:docMk/>
            <pc:sldMk cId="2974785928" sldId="358"/>
            <ac:spMk id="19" creationId="{081EA652-8C6A-4E69-BEB9-170809474553}"/>
          </ac:spMkLst>
        </pc:spChg>
        <pc:spChg chg="add del">
          <ac:chgData name="DaTonya Lewis" userId="de9ee030-3560-4056-84db-0b5ae76cc6c3" providerId="ADAL" clId="{25635905-491C-4BA0-AD67-7D69765B67AC}" dt="2024-11-13T13:36:57.162" v="2352" actId="26606"/>
          <ac:spMkLst>
            <pc:docMk/>
            <pc:sldMk cId="2974785928" sldId="358"/>
            <ac:spMk id="21" creationId="{F474090D-CD95-4B41-BE3D-6596953D322D}"/>
          </ac:spMkLst>
        </pc:spChg>
        <pc:spChg chg="add del">
          <ac:chgData name="DaTonya Lewis" userId="de9ee030-3560-4056-84db-0b5ae76cc6c3" providerId="ADAL" clId="{25635905-491C-4BA0-AD67-7D69765B67AC}" dt="2024-11-13T13:36:57.162" v="2352" actId="26606"/>
          <ac:spMkLst>
            <pc:docMk/>
            <pc:sldMk cId="2974785928" sldId="358"/>
            <ac:spMk id="23" creationId="{5298780A-33B9-4EA2-8F67-DE68AD62841B}"/>
          </ac:spMkLst>
        </pc:spChg>
        <pc:spChg chg="add del">
          <ac:chgData name="DaTonya Lewis" userId="de9ee030-3560-4056-84db-0b5ae76cc6c3" providerId="ADAL" clId="{25635905-491C-4BA0-AD67-7D69765B67AC}" dt="2024-11-13T13:36:57.162" v="2352" actId="26606"/>
          <ac:spMkLst>
            <pc:docMk/>
            <pc:sldMk cId="2974785928" sldId="358"/>
            <ac:spMk id="25" creationId="{B8F3E811-B104-4DFF-951A-008C860FF1D2}"/>
          </ac:spMkLst>
        </pc:spChg>
        <pc:spChg chg="add del">
          <ac:chgData name="DaTonya Lewis" userId="de9ee030-3560-4056-84db-0b5ae76cc6c3" providerId="ADAL" clId="{25635905-491C-4BA0-AD67-7D69765B67AC}" dt="2024-11-13T14:03:04.803" v="2508" actId="26606"/>
          <ac:spMkLst>
            <pc:docMk/>
            <pc:sldMk cId="2974785928" sldId="358"/>
            <ac:spMk id="30" creationId="{081EA652-8C6A-4E69-BEB9-170809474553}"/>
          </ac:spMkLst>
        </pc:spChg>
        <pc:spChg chg="add del">
          <ac:chgData name="DaTonya Lewis" userId="de9ee030-3560-4056-84db-0b5ae76cc6c3" providerId="ADAL" clId="{25635905-491C-4BA0-AD67-7D69765B67AC}" dt="2024-11-13T14:03:04.803" v="2508" actId="26606"/>
          <ac:spMkLst>
            <pc:docMk/>
            <pc:sldMk cId="2974785928" sldId="358"/>
            <ac:spMk id="32" creationId="{5298780A-33B9-4EA2-8F67-DE68AD62841B}"/>
          </ac:spMkLst>
        </pc:spChg>
        <pc:spChg chg="add del">
          <ac:chgData name="DaTonya Lewis" userId="de9ee030-3560-4056-84db-0b5ae76cc6c3" providerId="ADAL" clId="{25635905-491C-4BA0-AD67-7D69765B67AC}" dt="2024-11-13T14:03:04.803" v="2508" actId="26606"/>
          <ac:spMkLst>
            <pc:docMk/>
            <pc:sldMk cId="2974785928" sldId="358"/>
            <ac:spMk id="34" creationId="{7F488E8B-4E1E-4402-8935-D4E6C02615C7}"/>
          </ac:spMkLst>
        </pc:spChg>
        <pc:spChg chg="add">
          <ac:chgData name="DaTonya Lewis" userId="de9ee030-3560-4056-84db-0b5ae76cc6c3" providerId="ADAL" clId="{25635905-491C-4BA0-AD67-7D69765B67AC}" dt="2024-11-13T14:03:04.803" v="2508" actId="26606"/>
          <ac:spMkLst>
            <pc:docMk/>
            <pc:sldMk cId="2974785928" sldId="358"/>
            <ac:spMk id="39" creationId="{081EA652-8C6A-4E69-BEB9-170809474553}"/>
          </ac:spMkLst>
        </pc:spChg>
        <pc:spChg chg="add">
          <ac:chgData name="DaTonya Lewis" userId="de9ee030-3560-4056-84db-0b5ae76cc6c3" providerId="ADAL" clId="{25635905-491C-4BA0-AD67-7D69765B67AC}" dt="2024-11-13T14:03:04.803" v="2508" actId="26606"/>
          <ac:spMkLst>
            <pc:docMk/>
            <pc:sldMk cId="2974785928" sldId="358"/>
            <ac:spMk id="41" creationId="{5298780A-33B9-4EA2-8F67-DE68AD62841B}"/>
          </ac:spMkLst>
        </pc:spChg>
        <pc:spChg chg="add">
          <ac:chgData name="DaTonya Lewis" userId="de9ee030-3560-4056-84db-0b5ae76cc6c3" providerId="ADAL" clId="{25635905-491C-4BA0-AD67-7D69765B67AC}" dt="2024-11-13T14:03:04.803" v="2508" actId="26606"/>
          <ac:spMkLst>
            <pc:docMk/>
            <pc:sldMk cId="2974785928" sldId="358"/>
            <ac:spMk id="43" creationId="{7F488E8B-4E1E-4402-8935-D4E6C02615C7}"/>
          </ac:spMkLst>
        </pc:spChg>
        <pc:cxnChg chg="add">
          <ac:chgData name="DaTonya Lewis" userId="de9ee030-3560-4056-84db-0b5ae76cc6c3" providerId="ADAL" clId="{25635905-491C-4BA0-AD67-7D69765B67AC}" dt="2024-11-13T14:03:04.803" v="2508" actId="26606"/>
          <ac:cxnSpMkLst>
            <pc:docMk/>
            <pc:sldMk cId="2974785928" sldId="358"/>
            <ac:cxnSpMk id="45" creationId="{23AAC9B5-8015-485C-ACF9-A750390E9A56}"/>
          </ac:cxnSpMkLst>
        </pc:cxnChg>
      </pc:sldChg>
      <pc:sldChg chg="addSp delSp modSp new mod setBg">
        <pc:chgData name="DaTonya Lewis" userId="de9ee030-3560-4056-84db-0b5ae76cc6c3" providerId="ADAL" clId="{25635905-491C-4BA0-AD67-7D69765B67AC}" dt="2024-11-13T13:55:12.729" v="2507" actId="1076"/>
        <pc:sldMkLst>
          <pc:docMk/>
          <pc:sldMk cId="2430014341" sldId="359"/>
        </pc:sldMkLst>
        <pc:spChg chg="del">
          <ac:chgData name="DaTonya Lewis" userId="de9ee030-3560-4056-84db-0b5ae76cc6c3" providerId="ADAL" clId="{25635905-491C-4BA0-AD67-7D69765B67AC}" dt="2024-11-13T13:48:36.862" v="2383"/>
          <ac:spMkLst>
            <pc:docMk/>
            <pc:sldMk cId="2430014341" sldId="359"/>
            <ac:spMk id="2" creationId="{D8F83568-A73C-CB67-0CAC-4C73AE9B0BBE}"/>
          </ac:spMkLst>
        </pc:spChg>
        <pc:spChg chg="del">
          <ac:chgData name="DaTonya Lewis" userId="de9ee030-3560-4056-84db-0b5ae76cc6c3" providerId="ADAL" clId="{25635905-491C-4BA0-AD67-7D69765B67AC}" dt="2024-11-13T13:49:08.053" v="2384"/>
          <ac:spMkLst>
            <pc:docMk/>
            <pc:sldMk cId="2430014341" sldId="359"/>
            <ac:spMk id="3" creationId="{A25EEBC6-5245-7CD0-617C-7D3ECD86A35D}"/>
          </ac:spMkLst>
        </pc:spChg>
        <pc:spChg chg="mod">
          <ac:chgData name="DaTonya Lewis" userId="de9ee030-3560-4056-84db-0b5ae76cc6c3" providerId="ADAL" clId="{25635905-491C-4BA0-AD67-7D69765B67AC}" dt="2024-11-13T13:54:39.697" v="2497" actId="26606"/>
          <ac:spMkLst>
            <pc:docMk/>
            <pc:sldMk cId="2430014341" sldId="359"/>
            <ac:spMk id="4" creationId="{4FA2DA50-2351-EC41-9592-EBE4635A75F8}"/>
          </ac:spMkLst>
        </pc:spChg>
        <pc:spChg chg="add mod">
          <ac:chgData name="DaTonya Lewis" userId="de9ee030-3560-4056-84db-0b5ae76cc6c3" providerId="ADAL" clId="{25635905-491C-4BA0-AD67-7D69765B67AC}" dt="2024-11-13T13:54:39.697" v="2497" actId="26606"/>
          <ac:spMkLst>
            <pc:docMk/>
            <pc:sldMk cId="2430014341" sldId="359"/>
            <ac:spMk id="8" creationId="{73BCC108-5106-E833-99CC-987D4FECD728}"/>
          </ac:spMkLst>
        </pc:spChg>
        <pc:spChg chg="add del">
          <ac:chgData name="DaTonya Lewis" userId="de9ee030-3560-4056-84db-0b5ae76cc6c3" providerId="ADAL" clId="{25635905-491C-4BA0-AD67-7D69765B67AC}" dt="2024-11-13T13:53:22.589" v="2491" actId="26606"/>
          <ac:spMkLst>
            <pc:docMk/>
            <pc:sldMk cId="2430014341" sldId="359"/>
            <ac:spMk id="14" creationId="{0DAF39E6-1585-416A-BC79-FB7023B3035C}"/>
          </ac:spMkLst>
        </pc:spChg>
        <pc:spChg chg="add del">
          <ac:chgData name="DaTonya Lewis" userId="de9ee030-3560-4056-84db-0b5ae76cc6c3" providerId="ADAL" clId="{25635905-491C-4BA0-AD67-7D69765B67AC}" dt="2024-11-13T13:53:22.589" v="2491" actId="26606"/>
          <ac:spMkLst>
            <pc:docMk/>
            <pc:sldMk cId="2430014341" sldId="359"/>
            <ac:spMk id="16" creationId="{E42723E8-748E-41FD-AC08-C130F1975734}"/>
          </ac:spMkLst>
        </pc:spChg>
        <pc:spChg chg="add del">
          <ac:chgData name="DaTonya Lewis" userId="de9ee030-3560-4056-84db-0b5ae76cc6c3" providerId="ADAL" clId="{25635905-491C-4BA0-AD67-7D69765B67AC}" dt="2024-11-13T13:53:22.589" v="2491" actId="26606"/>
          <ac:spMkLst>
            <pc:docMk/>
            <pc:sldMk cId="2430014341" sldId="359"/>
            <ac:spMk id="18" creationId="{E9A52699-416B-4582-895E-5FA26C045FE6}"/>
          </ac:spMkLst>
        </pc:spChg>
        <pc:spChg chg="add del">
          <ac:chgData name="DaTonya Lewis" userId="de9ee030-3560-4056-84db-0b5ae76cc6c3" providerId="ADAL" clId="{25635905-491C-4BA0-AD67-7D69765B67AC}" dt="2024-11-13T13:53:22.589" v="2491" actId="26606"/>
          <ac:spMkLst>
            <pc:docMk/>
            <pc:sldMk cId="2430014341" sldId="359"/>
            <ac:spMk id="20" creationId="{403B78FA-544E-4E76-B5A2-80AF27FCE7DF}"/>
          </ac:spMkLst>
        </pc:spChg>
        <pc:spChg chg="add del">
          <ac:chgData name="DaTonya Lewis" userId="de9ee030-3560-4056-84db-0b5ae76cc6c3" providerId="ADAL" clId="{25635905-491C-4BA0-AD67-7D69765B67AC}" dt="2024-11-13T13:53:22.589" v="2491" actId="26606"/>
          <ac:spMkLst>
            <pc:docMk/>
            <pc:sldMk cId="2430014341" sldId="359"/>
            <ac:spMk id="22" creationId="{28DC658A-B0F6-46FC-ACE2-E243AD533C98}"/>
          </ac:spMkLst>
        </pc:spChg>
        <pc:spChg chg="add del">
          <ac:chgData name="DaTonya Lewis" userId="de9ee030-3560-4056-84db-0b5ae76cc6c3" providerId="ADAL" clId="{25635905-491C-4BA0-AD67-7D69765B67AC}" dt="2024-11-13T13:53:22.589" v="2491" actId="26606"/>
          <ac:spMkLst>
            <pc:docMk/>
            <pc:sldMk cId="2430014341" sldId="359"/>
            <ac:spMk id="24" creationId="{DDAF221D-8B70-4DA2-8EC6-1B35600F83A0}"/>
          </ac:spMkLst>
        </pc:spChg>
        <pc:spChg chg="add del">
          <ac:chgData name="DaTonya Lewis" userId="de9ee030-3560-4056-84db-0b5ae76cc6c3" providerId="ADAL" clId="{25635905-491C-4BA0-AD67-7D69765B67AC}" dt="2024-11-13T13:53:22.589" v="2491" actId="26606"/>
          <ac:spMkLst>
            <pc:docMk/>
            <pc:sldMk cId="2430014341" sldId="359"/>
            <ac:spMk id="26" creationId="{16F72A90-B900-47B2-8B00-49749A6F0766}"/>
          </ac:spMkLst>
        </pc:spChg>
        <pc:spChg chg="add del">
          <ac:chgData name="DaTonya Lewis" userId="de9ee030-3560-4056-84db-0b5ae76cc6c3" providerId="ADAL" clId="{25635905-491C-4BA0-AD67-7D69765B67AC}" dt="2024-11-13T13:53:22.589" v="2491" actId="26606"/>
          <ac:spMkLst>
            <pc:docMk/>
            <pc:sldMk cId="2430014341" sldId="359"/>
            <ac:spMk id="28" creationId="{A98F7AA8-63CB-43D4-96CA-C60D2638FE4F}"/>
          </ac:spMkLst>
        </pc:spChg>
        <pc:spChg chg="add del">
          <ac:chgData name="DaTonya Lewis" userId="de9ee030-3560-4056-84db-0b5ae76cc6c3" providerId="ADAL" clId="{25635905-491C-4BA0-AD67-7D69765B67AC}" dt="2024-11-13T13:53:22.589" v="2491" actId="26606"/>
          <ac:spMkLst>
            <pc:docMk/>
            <pc:sldMk cId="2430014341" sldId="359"/>
            <ac:spMk id="30" creationId="{4D375151-3D44-4B34-88D9-A08402E8A041}"/>
          </ac:spMkLst>
        </pc:spChg>
        <pc:spChg chg="add del">
          <ac:chgData name="DaTonya Lewis" userId="de9ee030-3560-4056-84db-0b5ae76cc6c3" providerId="ADAL" clId="{25635905-491C-4BA0-AD67-7D69765B67AC}" dt="2024-11-13T13:54:39.697" v="2497" actId="26606"/>
          <ac:spMkLst>
            <pc:docMk/>
            <pc:sldMk cId="2430014341" sldId="359"/>
            <ac:spMk id="35" creationId="{84DF55BE-B4AB-4BA1-BDE1-E9F7FB3F110A}"/>
          </ac:spMkLst>
        </pc:spChg>
        <pc:spChg chg="add">
          <ac:chgData name="DaTonya Lewis" userId="de9ee030-3560-4056-84db-0b5ae76cc6c3" providerId="ADAL" clId="{25635905-491C-4BA0-AD67-7D69765B67AC}" dt="2024-11-13T13:54:39.697" v="2497" actId="26606"/>
          <ac:spMkLst>
            <pc:docMk/>
            <pc:sldMk cId="2430014341" sldId="359"/>
            <ac:spMk id="40" creationId="{0DAF39E6-1585-416A-BC79-FB7023B3035C}"/>
          </ac:spMkLst>
        </pc:spChg>
        <pc:spChg chg="add">
          <ac:chgData name="DaTonya Lewis" userId="de9ee030-3560-4056-84db-0b5ae76cc6c3" providerId="ADAL" clId="{25635905-491C-4BA0-AD67-7D69765B67AC}" dt="2024-11-13T13:54:39.697" v="2497" actId="26606"/>
          <ac:spMkLst>
            <pc:docMk/>
            <pc:sldMk cId="2430014341" sldId="359"/>
            <ac:spMk id="42" creationId="{E42723E8-748E-41FD-AC08-C130F1975734}"/>
          </ac:spMkLst>
        </pc:spChg>
        <pc:spChg chg="add">
          <ac:chgData name="DaTonya Lewis" userId="de9ee030-3560-4056-84db-0b5ae76cc6c3" providerId="ADAL" clId="{25635905-491C-4BA0-AD67-7D69765B67AC}" dt="2024-11-13T13:54:39.697" v="2497" actId="26606"/>
          <ac:spMkLst>
            <pc:docMk/>
            <pc:sldMk cId="2430014341" sldId="359"/>
            <ac:spMk id="44" creationId="{E9A52699-416B-4582-895E-5FA26C045FE6}"/>
          </ac:spMkLst>
        </pc:spChg>
        <pc:spChg chg="add">
          <ac:chgData name="DaTonya Lewis" userId="de9ee030-3560-4056-84db-0b5ae76cc6c3" providerId="ADAL" clId="{25635905-491C-4BA0-AD67-7D69765B67AC}" dt="2024-11-13T13:54:39.697" v="2497" actId="26606"/>
          <ac:spMkLst>
            <pc:docMk/>
            <pc:sldMk cId="2430014341" sldId="359"/>
            <ac:spMk id="46" creationId="{403B78FA-544E-4E76-B5A2-80AF27FCE7DF}"/>
          </ac:spMkLst>
        </pc:spChg>
        <pc:spChg chg="add">
          <ac:chgData name="DaTonya Lewis" userId="de9ee030-3560-4056-84db-0b5ae76cc6c3" providerId="ADAL" clId="{25635905-491C-4BA0-AD67-7D69765B67AC}" dt="2024-11-13T13:54:39.697" v="2497" actId="26606"/>
          <ac:spMkLst>
            <pc:docMk/>
            <pc:sldMk cId="2430014341" sldId="359"/>
            <ac:spMk id="48" creationId="{28DC658A-B0F6-46FC-ACE2-E243AD533C98}"/>
          </ac:spMkLst>
        </pc:spChg>
        <pc:spChg chg="add">
          <ac:chgData name="DaTonya Lewis" userId="de9ee030-3560-4056-84db-0b5ae76cc6c3" providerId="ADAL" clId="{25635905-491C-4BA0-AD67-7D69765B67AC}" dt="2024-11-13T13:54:39.697" v="2497" actId="26606"/>
          <ac:spMkLst>
            <pc:docMk/>
            <pc:sldMk cId="2430014341" sldId="359"/>
            <ac:spMk id="50" creationId="{DDAF221D-8B70-4DA2-8EC6-1B35600F83A0}"/>
          </ac:spMkLst>
        </pc:spChg>
        <pc:spChg chg="add">
          <ac:chgData name="DaTonya Lewis" userId="de9ee030-3560-4056-84db-0b5ae76cc6c3" providerId="ADAL" clId="{25635905-491C-4BA0-AD67-7D69765B67AC}" dt="2024-11-13T13:54:39.697" v="2497" actId="26606"/>
          <ac:spMkLst>
            <pc:docMk/>
            <pc:sldMk cId="2430014341" sldId="359"/>
            <ac:spMk id="52" creationId="{16F72A90-B900-47B2-8B00-49749A6F0766}"/>
          </ac:spMkLst>
        </pc:spChg>
        <pc:spChg chg="add">
          <ac:chgData name="DaTonya Lewis" userId="de9ee030-3560-4056-84db-0b5ae76cc6c3" providerId="ADAL" clId="{25635905-491C-4BA0-AD67-7D69765B67AC}" dt="2024-11-13T13:54:39.697" v="2497" actId="26606"/>
          <ac:spMkLst>
            <pc:docMk/>
            <pc:sldMk cId="2430014341" sldId="359"/>
            <ac:spMk id="54" creationId="{A98F7AA8-63CB-43D4-96CA-C60D2638FE4F}"/>
          </ac:spMkLst>
        </pc:spChg>
        <pc:spChg chg="add">
          <ac:chgData name="DaTonya Lewis" userId="de9ee030-3560-4056-84db-0b5ae76cc6c3" providerId="ADAL" clId="{25635905-491C-4BA0-AD67-7D69765B67AC}" dt="2024-11-13T13:54:39.697" v="2497" actId="26606"/>
          <ac:spMkLst>
            <pc:docMk/>
            <pc:sldMk cId="2430014341" sldId="359"/>
            <ac:spMk id="56" creationId="{4D375151-3D44-4B34-88D9-A08402E8A041}"/>
          </ac:spMkLst>
        </pc:spChg>
        <pc:picChg chg="add mod ord">
          <ac:chgData name="DaTonya Lewis" userId="de9ee030-3560-4056-84db-0b5ae76cc6c3" providerId="ADAL" clId="{25635905-491C-4BA0-AD67-7D69765B67AC}" dt="2024-11-13T13:55:12.729" v="2507" actId="1076"/>
          <ac:picMkLst>
            <pc:docMk/>
            <pc:sldMk cId="2430014341" sldId="359"/>
            <ac:picMk id="5" creationId="{22C275EE-C3B5-46ED-C9ED-9970C7A10DC6}"/>
          </ac:picMkLst>
        </pc:picChg>
        <pc:picChg chg="add del mod">
          <ac:chgData name="DaTonya Lewis" userId="de9ee030-3560-4056-84db-0b5ae76cc6c3" providerId="ADAL" clId="{25635905-491C-4BA0-AD67-7D69765B67AC}" dt="2024-11-13T13:51:24.435" v="2386" actId="478"/>
          <ac:picMkLst>
            <pc:docMk/>
            <pc:sldMk cId="2430014341" sldId="359"/>
            <ac:picMk id="6" creationId="{4CC5F26D-2EA0-F9B7-D2B8-F42968CB1CCB}"/>
          </ac:picMkLst>
        </pc:picChg>
        <pc:picChg chg="add mod ord">
          <ac:chgData name="DaTonya Lewis" userId="de9ee030-3560-4056-84db-0b5ae76cc6c3" providerId="ADAL" clId="{25635905-491C-4BA0-AD67-7D69765B67AC}" dt="2024-11-13T13:55:01.543" v="2504" actId="14100"/>
          <ac:picMkLst>
            <pc:docMk/>
            <pc:sldMk cId="2430014341" sldId="359"/>
            <ac:picMk id="9" creationId="{2C616CD5-D458-A862-4051-33FD98059B66}"/>
          </ac:picMkLst>
        </pc:picChg>
      </pc:sldChg>
      <pc:sldMasterChg chg="delSldLayout">
        <pc:chgData name="DaTonya Lewis" userId="de9ee030-3560-4056-84db-0b5ae76cc6c3" providerId="ADAL" clId="{25635905-491C-4BA0-AD67-7D69765B67AC}" dt="2024-11-12T18:07:48.864" v="1090" actId="47"/>
        <pc:sldMasterMkLst>
          <pc:docMk/>
          <pc:sldMasterMk cId="1117408515" sldId="2147483783"/>
        </pc:sldMasterMkLst>
        <pc:sldLayoutChg chg="del">
          <pc:chgData name="DaTonya Lewis" userId="de9ee030-3560-4056-84db-0b5ae76cc6c3" providerId="ADAL" clId="{25635905-491C-4BA0-AD67-7D69765B67AC}" dt="2024-11-05T13:39:12.013" v="605" actId="47"/>
          <pc:sldLayoutMkLst>
            <pc:docMk/>
            <pc:sldMasterMk cId="1117408515" sldId="2147483783"/>
            <pc:sldLayoutMk cId="3971549876" sldId="2147483796"/>
          </pc:sldLayoutMkLst>
        </pc:sldLayoutChg>
        <pc:sldLayoutChg chg="del">
          <pc:chgData name="DaTonya Lewis" userId="de9ee030-3560-4056-84db-0b5ae76cc6c3" providerId="ADAL" clId="{25635905-491C-4BA0-AD67-7D69765B67AC}" dt="2024-11-05T13:45:51.532" v="616" actId="47"/>
          <pc:sldLayoutMkLst>
            <pc:docMk/>
            <pc:sldMasterMk cId="1117408515" sldId="2147483783"/>
            <pc:sldLayoutMk cId="3826364571" sldId="2147483797"/>
          </pc:sldLayoutMkLst>
        </pc:sldLayoutChg>
        <pc:sldLayoutChg chg="del">
          <pc:chgData name="DaTonya Lewis" userId="de9ee030-3560-4056-84db-0b5ae76cc6c3" providerId="ADAL" clId="{25635905-491C-4BA0-AD67-7D69765B67AC}" dt="2024-11-05T12:37:34.816" v="523" actId="47"/>
          <pc:sldLayoutMkLst>
            <pc:docMk/>
            <pc:sldMasterMk cId="1117408515" sldId="2147483783"/>
            <pc:sldLayoutMk cId="551014248" sldId="2147483799"/>
          </pc:sldLayoutMkLst>
        </pc:sldLayoutChg>
        <pc:sldLayoutChg chg="del">
          <pc:chgData name="DaTonya Lewis" userId="de9ee030-3560-4056-84db-0b5ae76cc6c3" providerId="ADAL" clId="{25635905-491C-4BA0-AD67-7D69765B67AC}" dt="2024-11-12T18:07:48.864" v="1090" actId="47"/>
          <pc:sldLayoutMkLst>
            <pc:docMk/>
            <pc:sldMasterMk cId="1117408515" sldId="2147483783"/>
            <pc:sldLayoutMk cId="2282517680" sldId="2147483800"/>
          </pc:sldLayoutMkLst>
        </pc:sldLayoutChg>
      </pc:sldMasterChg>
      <pc:sldMasterChg chg="delSldLayout">
        <pc:chgData name="DaTonya Lewis" userId="de9ee030-3560-4056-84db-0b5ae76cc6c3" providerId="ADAL" clId="{25635905-491C-4BA0-AD67-7D69765B67AC}" dt="2024-11-12T19:27:50.539" v="1512" actId="47"/>
        <pc:sldMasterMkLst>
          <pc:docMk/>
          <pc:sldMasterMk cId="408274869" sldId="2147483821"/>
        </pc:sldMasterMkLst>
        <pc:sldLayoutChg chg="del">
          <pc:chgData name="DaTonya Lewis" userId="de9ee030-3560-4056-84db-0b5ae76cc6c3" providerId="ADAL" clId="{25635905-491C-4BA0-AD67-7D69765B67AC}" dt="2024-11-12T18:07:03.184" v="1089" actId="47"/>
          <pc:sldLayoutMkLst>
            <pc:docMk/>
            <pc:sldMasterMk cId="408274869" sldId="2147483821"/>
            <pc:sldLayoutMk cId="1876541941" sldId="2147483833"/>
          </pc:sldLayoutMkLst>
        </pc:sldLayoutChg>
        <pc:sldLayoutChg chg="del">
          <pc:chgData name="DaTonya Lewis" userId="de9ee030-3560-4056-84db-0b5ae76cc6c3" providerId="ADAL" clId="{25635905-491C-4BA0-AD67-7D69765B67AC}" dt="2024-11-12T19:27:40.542" v="1511" actId="47"/>
          <pc:sldLayoutMkLst>
            <pc:docMk/>
            <pc:sldMasterMk cId="408274869" sldId="2147483821"/>
            <pc:sldLayoutMk cId="1279066273" sldId="2147483834"/>
          </pc:sldLayoutMkLst>
        </pc:sldLayoutChg>
        <pc:sldLayoutChg chg="del">
          <pc:chgData name="DaTonya Lewis" userId="de9ee030-3560-4056-84db-0b5ae76cc6c3" providerId="ADAL" clId="{25635905-491C-4BA0-AD67-7D69765B67AC}" dt="2024-11-12T19:27:50.539" v="1512" actId="47"/>
          <pc:sldLayoutMkLst>
            <pc:docMk/>
            <pc:sldMasterMk cId="408274869" sldId="2147483821"/>
            <pc:sldLayoutMk cId="64531327" sldId="2147483835"/>
          </pc:sldLayoutMkLst>
        </pc:sldLayoutChg>
      </pc:sldMasterChg>
      <pc:sldMasterChg chg="addSp modSldLayout">
        <pc:chgData name="DaTonya Lewis" userId="de9ee030-3560-4056-84db-0b5ae76cc6c3" providerId="ADAL" clId="{25635905-491C-4BA0-AD67-7D69765B67AC}" dt="2024-11-12T17:48:52.268" v="965"/>
        <pc:sldMasterMkLst>
          <pc:docMk/>
          <pc:sldMasterMk cId="549585183" sldId="2147483837"/>
        </pc:sldMasterMkLst>
        <pc:spChg chg="add">
          <ac:chgData name="DaTonya Lewis" userId="de9ee030-3560-4056-84db-0b5ae76cc6c3" providerId="ADAL" clId="{25635905-491C-4BA0-AD67-7D69765B67AC}" dt="2024-11-12T17:48:52.268" v="965"/>
          <ac:spMkLst>
            <pc:docMk/>
            <pc:sldMasterMk cId="549585183" sldId="2147483837"/>
            <ac:spMk id="7" creationId="{A61EC33F-57B3-E634-4330-08616A9C663E}"/>
          </ac:spMkLst>
        </pc:spChg>
        <pc:spChg chg="add">
          <ac:chgData name="DaTonya Lewis" userId="de9ee030-3560-4056-84db-0b5ae76cc6c3" providerId="ADAL" clId="{25635905-491C-4BA0-AD67-7D69765B67AC}" dt="2024-11-12T17:48:52.268" v="965"/>
          <ac:spMkLst>
            <pc:docMk/>
            <pc:sldMasterMk cId="549585183" sldId="2147483837"/>
            <ac:spMk id="8" creationId="{C9DD1226-132E-160E-62AA-10DB3EBA1B73}"/>
          </ac:spMkLst>
        </pc:spChg>
        <pc:sldLayoutChg chg="addSp">
          <pc:chgData name="DaTonya Lewis" userId="de9ee030-3560-4056-84db-0b5ae76cc6c3" providerId="ADAL" clId="{25635905-491C-4BA0-AD67-7D69765B67AC}" dt="2024-11-12T17:48:52.268" v="965"/>
          <pc:sldLayoutMkLst>
            <pc:docMk/>
            <pc:sldMasterMk cId="549585183" sldId="2147483837"/>
            <pc:sldLayoutMk cId="4283747912" sldId="2147483838"/>
          </pc:sldLayoutMkLst>
          <pc:cxnChg chg="add">
            <ac:chgData name="DaTonya Lewis" userId="de9ee030-3560-4056-84db-0b5ae76cc6c3" providerId="ADAL" clId="{25635905-491C-4BA0-AD67-7D69765B67AC}" dt="2024-11-12T17:48:52.268" v="965"/>
            <ac:cxnSpMkLst>
              <pc:docMk/>
              <pc:sldMasterMk cId="549585183" sldId="2147483837"/>
              <pc:sldLayoutMk cId="4283747912" sldId="2147483838"/>
              <ac:cxnSpMk id="7" creationId="{C1E80A58-4185-A82E-AF8C-DD179C486585}"/>
            </ac:cxnSpMkLst>
          </pc:cxnChg>
        </pc:sldLayoutChg>
        <pc:sldLayoutChg chg="addSp">
          <pc:chgData name="DaTonya Lewis" userId="de9ee030-3560-4056-84db-0b5ae76cc6c3" providerId="ADAL" clId="{25635905-491C-4BA0-AD67-7D69765B67AC}" dt="2024-11-12T17:48:52.268" v="965"/>
          <pc:sldLayoutMkLst>
            <pc:docMk/>
            <pc:sldMasterMk cId="549585183" sldId="2147483837"/>
            <pc:sldLayoutMk cId="2498281092" sldId="2147483840"/>
          </pc:sldLayoutMkLst>
          <pc:cxnChg chg="add">
            <ac:chgData name="DaTonya Lewis" userId="de9ee030-3560-4056-84db-0b5ae76cc6c3" providerId="ADAL" clId="{25635905-491C-4BA0-AD67-7D69765B67AC}" dt="2024-11-12T17:48:52.268" v="965"/>
            <ac:cxnSpMkLst>
              <pc:docMk/>
              <pc:sldMasterMk cId="549585183" sldId="2147483837"/>
              <pc:sldLayoutMk cId="2498281092" sldId="2147483840"/>
              <ac:cxnSpMk id="7" creationId="{F742013C-293E-0714-A5CD-BFC9BFBCC37F}"/>
            </ac:cxnSpMkLst>
          </pc:cxnChg>
        </pc:sldLayoutChg>
      </pc:sldMasterChg>
    </pc:docChg>
  </pc:docChgLst>
</pc:chgInfo>
</file>

<file path=ppt/diagrams/_rels/data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ata5.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sv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33.svg"/><Relationship Id="rId9" Type="http://schemas.openxmlformats.org/officeDocument/2006/relationships/image" Target="../media/image38.png"/></Relationships>
</file>

<file path=ppt/diagrams/_rels/data6.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43.svg"/><Relationship Id="rId1" Type="http://schemas.openxmlformats.org/officeDocument/2006/relationships/image" Target="../media/image42.png"/><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rawing5.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sv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33.svg"/><Relationship Id="rId9" Type="http://schemas.openxmlformats.org/officeDocument/2006/relationships/image" Target="../media/image38.png"/></Relationships>
</file>

<file path=ppt/diagrams/_rels/drawing6.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43.svg"/><Relationship Id="rId1" Type="http://schemas.openxmlformats.org/officeDocument/2006/relationships/image" Target="../media/image42.png"/><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text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A1285B-8729-46E4-9212-31E09CFFE34C}"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562A71E3-A82F-4FD8-8B06-3EDE2714DB67}">
      <dgm:prSet/>
      <dgm:spPr>
        <a:solidFill>
          <a:schemeClr val="bg2">
            <a:lumMod val="90000"/>
          </a:schemeClr>
        </a:solidFill>
      </dgm:spPr>
      <dgm:t>
        <a:bodyPr/>
        <a:lstStyle/>
        <a:p>
          <a:r>
            <a:rPr lang="en-US"/>
            <a:t>Funded with Federal HOME dollars from HUD</a:t>
          </a:r>
        </a:p>
      </dgm:t>
    </dgm:pt>
    <dgm:pt modelId="{5F519CA4-C71C-4CF8-9D5B-A6F93A07D600}" type="parTrans" cxnId="{2B1A145D-F6F1-4A4A-A9AA-A26C4B0AA2EA}">
      <dgm:prSet/>
      <dgm:spPr/>
      <dgm:t>
        <a:bodyPr/>
        <a:lstStyle/>
        <a:p>
          <a:endParaRPr lang="en-US"/>
        </a:p>
      </dgm:t>
    </dgm:pt>
    <dgm:pt modelId="{8A38C7D0-1956-4F6E-8F72-A8F563E8B399}" type="sibTrans" cxnId="{2B1A145D-F6F1-4A4A-A9AA-A26C4B0AA2EA}">
      <dgm:prSet/>
      <dgm:spPr/>
      <dgm:t>
        <a:bodyPr/>
        <a:lstStyle/>
        <a:p>
          <a:endParaRPr lang="en-US"/>
        </a:p>
      </dgm:t>
    </dgm:pt>
    <dgm:pt modelId="{D09CDAC3-71DD-4A27-8E99-C1C1F0414029}">
      <dgm:prSet/>
      <dgm:spPr/>
      <dgm:t>
        <a:bodyPr/>
        <a:lstStyle/>
        <a:p>
          <a:r>
            <a:rPr lang="en-US"/>
            <a:t>Not a direct beneficiary program</a:t>
          </a:r>
        </a:p>
      </dgm:t>
    </dgm:pt>
    <dgm:pt modelId="{6A0730F4-3B9B-4CEF-8BAC-6F9E7E098586}" type="parTrans" cxnId="{E2B6E491-D817-47C0-A80E-AC618470C37B}">
      <dgm:prSet/>
      <dgm:spPr/>
      <dgm:t>
        <a:bodyPr/>
        <a:lstStyle/>
        <a:p>
          <a:endParaRPr lang="en-US"/>
        </a:p>
      </dgm:t>
    </dgm:pt>
    <dgm:pt modelId="{1783BF51-00C6-4922-A055-39A60A20026F}" type="sibTrans" cxnId="{E2B6E491-D817-47C0-A80E-AC618470C37B}">
      <dgm:prSet/>
      <dgm:spPr/>
      <dgm:t>
        <a:bodyPr/>
        <a:lstStyle/>
        <a:p>
          <a:endParaRPr lang="en-US"/>
        </a:p>
      </dgm:t>
    </dgm:pt>
    <dgm:pt modelId="{1DAE8963-B487-424A-89F5-470028941727}">
      <dgm:prSet/>
      <dgm:spPr/>
      <dgm:t>
        <a:bodyPr/>
        <a:lstStyle/>
        <a:p>
          <a:r>
            <a:rPr lang="en-US"/>
            <a:t>Average 10-15 grants awards per year</a:t>
          </a:r>
        </a:p>
      </dgm:t>
    </dgm:pt>
    <dgm:pt modelId="{2F074175-2B33-4484-BC5E-B75DEE9BE6AF}" type="parTrans" cxnId="{15B3F57B-49E1-41E6-B932-8118672AA9A9}">
      <dgm:prSet/>
      <dgm:spPr/>
      <dgm:t>
        <a:bodyPr/>
        <a:lstStyle/>
        <a:p>
          <a:endParaRPr lang="en-US"/>
        </a:p>
      </dgm:t>
    </dgm:pt>
    <dgm:pt modelId="{56D58ACE-8778-432E-BEDC-2D205316819E}" type="sibTrans" cxnId="{15B3F57B-49E1-41E6-B932-8118672AA9A9}">
      <dgm:prSet/>
      <dgm:spPr/>
      <dgm:t>
        <a:bodyPr/>
        <a:lstStyle/>
        <a:p>
          <a:endParaRPr lang="en-US"/>
        </a:p>
      </dgm:t>
    </dgm:pt>
    <dgm:pt modelId="{EC44DD4F-161C-4D32-877C-B9B40B00CCDF}">
      <dgm:prSet/>
      <dgm:spPr/>
      <dgm:t>
        <a:bodyPr/>
        <a:lstStyle/>
        <a:p>
          <a:r>
            <a:rPr lang="en-US"/>
            <a:t>Awards an annual allocation statewide</a:t>
          </a:r>
        </a:p>
      </dgm:t>
    </dgm:pt>
    <dgm:pt modelId="{99F626B0-3A6F-4A27-B135-1B32D6712B08}" type="parTrans" cxnId="{FC9B4F5B-A383-4100-BCE0-687BD60DE6E5}">
      <dgm:prSet/>
      <dgm:spPr/>
      <dgm:t>
        <a:bodyPr/>
        <a:lstStyle/>
        <a:p>
          <a:endParaRPr lang="en-US"/>
        </a:p>
      </dgm:t>
    </dgm:pt>
    <dgm:pt modelId="{72163265-2F9D-4A80-BC60-A50CFE2F0E52}" type="sibTrans" cxnId="{FC9B4F5B-A383-4100-BCE0-687BD60DE6E5}">
      <dgm:prSet/>
      <dgm:spPr/>
      <dgm:t>
        <a:bodyPr/>
        <a:lstStyle/>
        <a:p>
          <a:endParaRPr lang="en-US"/>
        </a:p>
      </dgm:t>
    </dgm:pt>
    <dgm:pt modelId="{36DC2742-DF82-4E6D-82BC-317F195662EE}" type="pres">
      <dgm:prSet presAssocID="{E9A1285B-8729-46E4-9212-31E09CFFE34C}" presName="linear" presStyleCnt="0">
        <dgm:presLayoutVars>
          <dgm:animLvl val="lvl"/>
          <dgm:resizeHandles val="exact"/>
        </dgm:presLayoutVars>
      </dgm:prSet>
      <dgm:spPr/>
    </dgm:pt>
    <dgm:pt modelId="{0F5C44FA-17AB-4BDE-9464-55B9C25D1835}" type="pres">
      <dgm:prSet presAssocID="{562A71E3-A82F-4FD8-8B06-3EDE2714DB67}" presName="parentText" presStyleLbl="node1" presStyleIdx="0" presStyleCnt="4">
        <dgm:presLayoutVars>
          <dgm:chMax val="0"/>
          <dgm:bulletEnabled val="1"/>
        </dgm:presLayoutVars>
      </dgm:prSet>
      <dgm:spPr/>
    </dgm:pt>
    <dgm:pt modelId="{F2B6CEFA-8DD5-4442-B722-A23928E44E21}" type="pres">
      <dgm:prSet presAssocID="{8A38C7D0-1956-4F6E-8F72-A8F563E8B399}" presName="spacer" presStyleCnt="0"/>
      <dgm:spPr/>
    </dgm:pt>
    <dgm:pt modelId="{CA01F683-2A18-4603-A774-38A723C4E11D}" type="pres">
      <dgm:prSet presAssocID="{D09CDAC3-71DD-4A27-8E99-C1C1F0414029}" presName="parentText" presStyleLbl="node1" presStyleIdx="1" presStyleCnt="4">
        <dgm:presLayoutVars>
          <dgm:chMax val="0"/>
          <dgm:bulletEnabled val="1"/>
        </dgm:presLayoutVars>
      </dgm:prSet>
      <dgm:spPr/>
    </dgm:pt>
    <dgm:pt modelId="{7D774558-356E-4FA1-9DC0-98C6AA763B73}" type="pres">
      <dgm:prSet presAssocID="{1783BF51-00C6-4922-A055-39A60A20026F}" presName="spacer" presStyleCnt="0"/>
      <dgm:spPr/>
    </dgm:pt>
    <dgm:pt modelId="{A38E6479-3ADB-4B6B-A946-AA7A455F669D}" type="pres">
      <dgm:prSet presAssocID="{1DAE8963-B487-424A-89F5-470028941727}" presName="parentText" presStyleLbl="node1" presStyleIdx="2" presStyleCnt="4">
        <dgm:presLayoutVars>
          <dgm:chMax val="0"/>
          <dgm:bulletEnabled val="1"/>
        </dgm:presLayoutVars>
      </dgm:prSet>
      <dgm:spPr/>
    </dgm:pt>
    <dgm:pt modelId="{673E6402-5FE2-454F-8CBE-484A9DA9BC50}" type="pres">
      <dgm:prSet presAssocID="{56D58ACE-8778-432E-BEDC-2D205316819E}" presName="spacer" presStyleCnt="0"/>
      <dgm:spPr/>
    </dgm:pt>
    <dgm:pt modelId="{5B6264F3-1CBE-4349-AB50-93B5E59EE9F1}" type="pres">
      <dgm:prSet presAssocID="{EC44DD4F-161C-4D32-877C-B9B40B00CCDF}" presName="parentText" presStyleLbl="node1" presStyleIdx="3" presStyleCnt="4">
        <dgm:presLayoutVars>
          <dgm:chMax val="0"/>
          <dgm:bulletEnabled val="1"/>
        </dgm:presLayoutVars>
      </dgm:prSet>
      <dgm:spPr/>
    </dgm:pt>
  </dgm:ptLst>
  <dgm:cxnLst>
    <dgm:cxn modelId="{5F63921F-171B-45DE-9EB8-1D4165946F5D}" type="presOf" srcId="{E9A1285B-8729-46E4-9212-31E09CFFE34C}" destId="{36DC2742-DF82-4E6D-82BC-317F195662EE}" srcOrd="0" destOrd="0" presId="urn:microsoft.com/office/officeart/2005/8/layout/vList2"/>
    <dgm:cxn modelId="{4D30EE2D-F3E8-48A0-9FB1-D94E00CDCE6C}" type="presOf" srcId="{1DAE8963-B487-424A-89F5-470028941727}" destId="{A38E6479-3ADB-4B6B-A946-AA7A455F669D}" srcOrd="0" destOrd="0" presId="urn:microsoft.com/office/officeart/2005/8/layout/vList2"/>
    <dgm:cxn modelId="{FC9B4F5B-A383-4100-BCE0-687BD60DE6E5}" srcId="{E9A1285B-8729-46E4-9212-31E09CFFE34C}" destId="{EC44DD4F-161C-4D32-877C-B9B40B00CCDF}" srcOrd="3" destOrd="0" parTransId="{99F626B0-3A6F-4A27-B135-1B32D6712B08}" sibTransId="{72163265-2F9D-4A80-BC60-A50CFE2F0E52}"/>
    <dgm:cxn modelId="{2B1A145D-F6F1-4A4A-A9AA-A26C4B0AA2EA}" srcId="{E9A1285B-8729-46E4-9212-31E09CFFE34C}" destId="{562A71E3-A82F-4FD8-8B06-3EDE2714DB67}" srcOrd="0" destOrd="0" parTransId="{5F519CA4-C71C-4CF8-9D5B-A6F93A07D600}" sibTransId="{8A38C7D0-1956-4F6E-8F72-A8F563E8B399}"/>
    <dgm:cxn modelId="{F56DFF6C-2D73-40AA-8EA8-1491E748F2D4}" type="presOf" srcId="{D09CDAC3-71DD-4A27-8E99-C1C1F0414029}" destId="{CA01F683-2A18-4603-A774-38A723C4E11D}" srcOrd="0" destOrd="0" presId="urn:microsoft.com/office/officeart/2005/8/layout/vList2"/>
    <dgm:cxn modelId="{B1E5C370-8B77-4260-9814-0F964AE0A364}" type="presOf" srcId="{EC44DD4F-161C-4D32-877C-B9B40B00CCDF}" destId="{5B6264F3-1CBE-4349-AB50-93B5E59EE9F1}" srcOrd="0" destOrd="0" presId="urn:microsoft.com/office/officeart/2005/8/layout/vList2"/>
    <dgm:cxn modelId="{15B3F57B-49E1-41E6-B932-8118672AA9A9}" srcId="{E9A1285B-8729-46E4-9212-31E09CFFE34C}" destId="{1DAE8963-B487-424A-89F5-470028941727}" srcOrd="2" destOrd="0" parTransId="{2F074175-2B33-4484-BC5E-B75DEE9BE6AF}" sibTransId="{56D58ACE-8778-432E-BEDC-2D205316819E}"/>
    <dgm:cxn modelId="{980C2789-8A76-4C37-8184-2FD1F5FFF574}" type="presOf" srcId="{562A71E3-A82F-4FD8-8B06-3EDE2714DB67}" destId="{0F5C44FA-17AB-4BDE-9464-55B9C25D1835}" srcOrd="0" destOrd="0" presId="urn:microsoft.com/office/officeart/2005/8/layout/vList2"/>
    <dgm:cxn modelId="{E2B6E491-D817-47C0-A80E-AC618470C37B}" srcId="{E9A1285B-8729-46E4-9212-31E09CFFE34C}" destId="{D09CDAC3-71DD-4A27-8E99-C1C1F0414029}" srcOrd="1" destOrd="0" parTransId="{6A0730F4-3B9B-4CEF-8BAC-6F9E7E098586}" sibTransId="{1783BF51-00C6-4922-A055-39A60A20026F}"/>
    <dgm:cxn modelId="{98B9F077-89B9-4543-AF14-C2755BEB364D}" type="presParOf" srcId="{36DC2742-DF82-4E6D-82BC-317F195662EE}" destId="{0F5C44FA-17AB-4BDE-9464-55B9C25D1835}" srcOrd="0" destOrd="0" presId="urn:microsoft.com/office/officeart/2005/8/layout/vList2"/>
    <dgm:cxn modelId="{904B63BC-741D-4040-8A2B-74793EC00942}" type="presParOf" srcId="{36DC2742-DF82-4E6D-82BC-317F195662EE}" destId="{F2B6CEFA-8DD5-4442-B722-A23928E44E21}" srcOrd="1" destOrd="0" presId="urn:microsoft.com/office/officeart/2005/8/layout/vList2"/>
    <dgm:cxn modelId="{2E422C9D-032A-4D3A-B32C-E481A789ED42}" type="presParOf" srcId="{36DC2742-DF82-4E6D-82BC-317F195662EE}" destId="{CA01F683-2A18-4603-A774-38A723C4E11D}" srcOrd="2" destOrd="0" presId="urn:microsoft.com/office/officeart/2005/8/layout/vList2"/>
    <dgm:cxn modelId="{43F04C68-A8AD-4588-BEEC-D94C4AD99F49}" type="presParOf" srcId="{36DC2742-DF82-4E6D-82BC-317F195662EE}" destId="{7D774558-356E-4FA1-9DC0-98C6AA763B73}" srcOrd="3" destOrd="0" presId="urn:microsoft.com/office/officeart/2005/8/layout/vList2"/>
    <dgm:cxn modelId="{16504385-D07E-402E-A906-01E12F092282}" type="presParOf" srcId="{36DC2742-DF82-4E6D-82BC-317F195662EE}" destId="{A38E6479-3ADB-4B6B-A946-AA7A455F669D}" srcOrd="4" destOrd="0" presId="urn:microsoft.com/office/officeart/2005/8/layout/vList2"/>
    <dgm:cxn modelId="{39A92001-612C-4612-A447-3DE51596BFFB}" type="presParOf" srcId="{36DC2742-DF82-4E6D-82BC-317F195662EE}" destId="{673E6402-5FE2-454F-8CBE-484A9DA9BC50}" srcOrd="5" destOrd="0" presId="urn:microsoft.com/office/officeart/2005/8/layout/vList2"/>
    <dgm:cxn modelId="{BF1AF3E4-75DC-4041-89C6-8B0C923D795E}" type="presParOf" srcId="{36DC2742-DF82-4E6D-82BC-317F195662EE}" destId="{5B6264F3-1CBE-4349-AB50-93B5E59EE9F1}"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AD87DCE-B1F2-4C98-8AC1-8E49BFF7B31D}"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9D79CD90-8A82-413F-AB62-BF44350E69AC}">
      <dgm:prSet/>
      <dgm:spPr>
        <a:solidFill>
          <a:schemeClr val="accent3">
            <a:lumMod val="50000"/>
          </a:schemeClr>
        </a:solidFill>
      </dgm:spPr>
      <dgm:t>
        <a:bodyPr/>
        <a:lstStyle/>
        <a:p>
          <a:r>
            <a:rPr lang="en-US"/>
            <a:t>Real Estate Market Analysis</a:t>
          </a:r>
          <a:br>
            <a:rPr lang="en-US"/>
          </a:br>
          <a:endParaRPr lang="en-US"/>
        </a:p>
      </dgm:t>
    </dgm:pt>
    <dgm:pt modelId="{F800E628-3D41-4CCE-BBC5-6776CCEFDD98}" type="parTrans" cxnId="{E18DD514-31DB-4558-B11D-54B6E3B3A528}">
      <dgm:prSet/>
      <dgm:spPr/>
      <dgm:t>
        <a:bodyPr/>
        <a:lstStyle/>
        <a:p>
          <a:endParaRPr lang="en-US"/>
        </a:p>
      </dgm:t>
    </dgm:pt>
    <dgm:pt modelId="{F9853DEC-17DD-42F2-ADFF-A853B24355D6}" type="sibTrans" cxnId="{E18DD514-31DB-4558-B11D-54B6E3B3A528}">
      <dgm:prSet/>
      <dgm:spPr/>
      <dgm:t>
        <a:bodyPr/>
        <a:lstStyle/>
        <a:p>
          <a:endParaRPr lang="en-US"/>
        </a:p>
      </dgm:t>
    </dgm:pt>
    <dgm:pt modelId="{A580BE85-613D-4B74-BECE-69F74A6227F5}">
      <dgm:prSet/>
      <dgm:spPr/>
      <dgm:t>
        <a:bodyPr/>
        <a:lstStyle/>
        <a:p>
          <a:r>
            <a:rPr lang="en-US"/>
            <a:t>For New Construction of Single-Family Homes Applications</a:t>
          </a:r>
        </a:p>
      </dgm:t>
    </dgm:pt>
    <dgm:pt modelId="{66BCAAC5-46D1-4B26-83F6-AD92B2336A75}" type="parTrans" cxnId="{25111A75-6C45-4A83-9DAF-48AF623BD2A0}">
      <dgm:prSet/>
      <dgm:spPr/>
      <dgm:t>
        <a:bodyPr/>
        <a:lstStyle/>
        <a:p>
          <a:endParaRPr lang="en-US"/>
        </a:p>
      </dgm:t>
    </dgm:pt>
    <dgm:pt modelId="{82A4AE9D-6099-438A-B401-43BC61E02967}" type="sibTrans" cxnId="{25111A75-6C45-4A83-9DAF-48AF623BD2A0}">
      <dgm:prSet/>
      <dgm:spPr/>
      <dgm:t>
        <a:bodyPr/>
        <a:lstStyle/>
        <a:p>
          <a:endParaRPr lang="en-US"/>
        </a:p>
      </dgm:t>
    </dgm:pt>
    <dgm:pt modelId="{23B35E3C-0D0E-4BEE-88ED-349C7D3217C7}">
      <dgm:prSet/>
      <dgm:spPr/>
      <dgm:t>
        <a:bodyPr/>
        <a:lstStyle/>
        <a:p>
          <a:r>
            <a:rPr lang="en-US"/>
            <a:t>Should the State invest in creating single-family affordable housing in your target area?</a:t>
          </a:r>
        </a:p>
      </dgm:t>
    </dgm:pt>
    <dgm:pt modelId="{592888F1-F31A-4B81-991B-00ADAE998E81}" type="parTrans" cxnId="{2BEACC04-B38D-4AF5-B843-373F0FE5A988}">
      <dgm:prSet/>
      <dgm:spPr/>
      <dgm:t>
        <a:bodyPr/>
        <a:lstStyle/>
        <a:p>
          <a:endParaRPr lang="en-US"/>
        </a:p>
      </dgm:t>
    </dgm:pt>
    <dgm:pt modelId="{CE144566-A0D6-4AA2-9305-364B9D885BA0}" type="sibTrans" cxnId="{2BEACC04-B38D-4AF5-B843-373F0FE5A988}">
      <dgm:prSet/>
      <dgm:spPr/>
      <dgm:t>
        <a:bodyPr/>
        <a:lstStyle/>
        <a:p>
          <a:endParaRPr lang="en-US"/>
        </a:p>
      </dgm:t>
    </dgm:pt>
    <dgm:pt modelId="{9B075BF8-7B90-48ED-BDDB-19FCCCAEEFF0}">
      <dgm:prSet/>
      <dgm:spPr/>
      <dgm:t>
        <a:bodyPr/>
        <a:lstStyle/>
        <a:p>
          <a:r>
            <a:rPr lang="en-US"/>
            <a:t>Is there a market for new construction in your targeted area?</a:t>
          </a:r>
        </a:p>
      </dgm:t>
    </dgm:pt>
    <dgm:pt modelId="{0A67D1D1-13BF-44D6-A9D8-9FED86327B0D}" type="parTrans" cxnId="{32669C08-3136-4EAF-BDF8-6473FEB66E19}">
      <dgm:prSet/>
      <dgm:spPr/>
      <dgm:t>
        <a:bodyPr/>
        <a:lstStyle/>
        <a:p>
          <a:endParaRPr lang="en-US"/>
        </a:p>
      </dgm:t>
    </dgm:pt>
    <dgm:pt modelId="{72AE49DA-708C-4C45-9214-7F3E931A45A2}" type="sibTrans" cxnId="{32669C08-3136-4EAF-BDF8-6473FEB66E19}">
      <dgm:prSet/>
      <dgm:spPr/>
      <dgm:t>
        <a:bodyPr/>
        <a:lstStyle/>
        <a:p>
          <a:endParaRPr lang="en-US"/>
        </a:p>
      </dgm:t>
    </dgm:pt>
    <dgm:pt modelId="{C546F251-BAEC-42B6-BB5B-09D3C6D45447}">
      <dgm:prSet/>
      <dgm:spPr/>
      <dgm:t>
        <a:bodyPr/>
        <a:lstStyle/>
        <a:p>
          <a:r>
            <a:rPr lang="en-US"/>
            <a:t>Use the CHIP Map tool</a:t>
          </a:r>
        </a:p>
      </dgm:t>
    </dgm:pt>
    <dgm:pt modelId="{6D296AEC-8E37-4D5F-9C8F-57135266F156}" type="parTrans" cxnId="{21DA778E-6435-4DA3-B860-B7481E057243}">
      <dgm:prSet/>
      <dgm:spPr/>
      <dgm:t>
        <a:bodyPr/>
        <a:lstStyle/>
        <a:p>
          <a:endParaRPr lang="en-US"/>
        </a:p>
      </dgm:t>
    </dgm:pt>
    <dgm:pt modelId="{3513F0D9-0034-4172-BF51-D0E97F305FEE}" type="sibTrans" cxnId="{21DA778E-6435-4DA3-B860-B7481E057243}">
      <dgm:prSet/>
      <dgm:spPr/>
      <dgm:t>
        <a:bodyPr/>
        <a:lstStyle/>
        <a:p>
          <a:endParaRPr lang="en-US"/>
        </a:p>
      </dgm:t>
    </dgm:pt>
    <dgm:pt modelId="{155E9E9E-447D-400E-A79B-EF65275E9F75}">
      <dgm:prSet/>
      <dgm:spPr/>
      <dgm:t>
        <a:bodyPr/>
        <a:lstStyle/>
        <a:p>
          <a:r>
            <a:rPr lang="en-US"/>
            <a:t>Current housing stock doesn’t meet demand</a:t>
          </a:r>
        </a:p>
      </dgm:t>
    </dgm:pt>
    <dgm:pt modelId="{9DD543E5-10F4-4103-906F-6E904CB416BA}" type="parTrans" cxnId="{4E2FE152-8229-43DD-B11F-32438350B51B}">
      <dgm:prSet/>
      <dgm:spPr/>
      <dgm:t>
        <a:bodyPr/>
        <a:lstStyle/>
        <a:p>
          <a:endParaRPr lang="en-US"/>
        </a:p>
      </dgm:t>
    </dgm:pt>
    <dgm:pt modelId="{770B7920-24C8-434E-BF0B-7866F69819A2}" type="sibTrans" cxnId="{4E2FE152-8229-43DD-B11F-32438350B51B}">
      <dgm:prSet/>
      <dgm:spPr/>
      <dgm:t>
        <a:bodyPr/>
        <a:lstStyle/>
        <a:p>
          <a:endParaRPr lang="en-US"/>
        </a:p>
      </dgm:t>
    </dgm:pt>
    <dgm:pt modelId="{11B0607F-EA88-4AB4-BA90-9EA7502616A1}">
      <dgm:prSet/>
      <dgm:spPr/>
      <dgm:t>
        <a:bodyPr/>
        <a:lstStyle/>
        <a:p>
          <a:r>
            <a:rPr lang="en-US"/>
            <a:t>Median home value unaffordable </a:t>
          </a:r>
        </a:p>
      </dgm:t>
    </dgm:pt>
    <dgm:pt modelId="{B65CB7D8-BE18-43B4-907B-352D45894631}" type="parTrans" cxnId="{FFF07E0F-BD03-4507-8585-D1E02C66B8AD}">
      <dgm:prSet/>
      <dgm:spPr/>
      <dgm:t>
        <a:bodyPr/>
        <a:lstStyle/>
        <a:p>
          <a:endParaRPr lang="en-US"/>
        </a:p>
      </dgm:t>
    </dgm:pt>
    <dgm:pt modelId="{097E787E-2C4D-4BF2-8D2E-130C408F7B4D}" type="sibTrans" cxnId="{FFF07E0F-BD03-4507-8585-D1E02C66B8AD}">
      <dgm:prSet/>
      <dgm:spPr/>
      <dgm:t>
        <a:bodyPr/>
        <a:lstStyle/>
        <a:p>
          <a:endParaRPr lang="en-US"/>
        </a:p>
      </dgm:t>
    </dgm:pt>
    <dgm:pt modelId="{722711FC-830C-4467-B0A7-9B34194DE645}">
      <dgm:prSet/>
      <dgm:spPr/>
      <dgm:t>
        <a:bodyPr/>
        <a:lstStyle/>
        <a:p>
          <a:r>
            <a:rPr lang="en-US"/>
            <a:t>Quality neighborhood amenities narrative</a:t>
          </a:r>
        </a:p>
      </dgm:t>
    </dgm:pt>
    <dgm:pt modelId="{4C181FD1-6A4E-4523-B2EB-0D6C0C389F6B}" type="parTrans" cxnId="{24A760C8-368B-461D-BFD7-BB7E8541836A}">
      <dgm:prSet/>
      <dgm:spPr/>
      <dgm:t>
        <a:bodyPr/>
        <a:lstStyle/>
        <a:p>
          <a:endParaRPr lang="en-US"/>
        </a:p>
      </dgm:t>
    </dgm:pt>
    <dgm:pt modelId="{CD54E0D2-A315-4147-899A-B6A647CC7B2D}" type="sibTrans" cxnId="{24A760C8-368B-461D-BFD7-BB7E8541836A}">
      <dgm:prSet/>
      <dgm:spPr/>
      <dgm:t>
        <a:bodyPr/>
        <a:lstStyle/>
        <a:p>
          <a:endParaRPr lang="en-US"/>
        </a:p>
      </dgm:t>
    </dgm:pt>
    <dgm:pt modelId="{F3A3028F-160F-45CF-842E-B585A7BF8029}" type="pres">
      <dgm:prSet presAssocID="{9AD87DCE-B1F2-4C98-8AC1-8E49BFF7B31D}" presName="linear" presStyleCnt="0">
        <dgm:presLayoutVars>
          <dgm:animLvl val="lvl"/>
          <dgm:resizeHandles val="exact"/>
        </dgm:presLayoutVars>
      </dgm:prSet>
      <dgm:spPr/>
    </dgm:pt>
    <dgm:pt modelId="{F0F9DF3D-6C45-431A-BD34-27253C6BF319}" type="pres">
      <dgm:prSet presAssocID="{9D79CD90-8A82-413F-AB62-BF44350E69AC}" presName="parentText" presStyleLbl="node1" presStyleIdx="0" presStyleCnt="6">
        <dgm:presLayoutVars>
          <dgm:chMax val="0"/>
          <dgm:bulletEnabled val="1"/>
        </dgm:presLayoutVars>
      </dgm:prSet>
      <dgm:spPr/>
    </dgm:pt>
    <dgm:pt modelId="{E0128452-1C43-416D-91D3-C92A9A1F06D7}" type="pres">
      <dgm:prSet presAssocID="{F9853DEC-17DD-42F2-ADFF-A853B24355D6}" presName="spacer" presStyleCnt="0"/>
      <dgm:spPr/>
    </dgm:pt>
    <dgm:pt modelId="{6F9E1F45-5328-447B-86B4-FAF654E4D39A}" type="pres">
      <dgm:prSet presAssocID="{A580BE85-613D-4B74-BECE-69F74A6227F5}" presName="parentText" presStyleLbl="node1" presStyleIdx="1" presStyleCnt="6">
        <dgm:presLayoutVars>
          <dgm:chMax val="0"/>
          <dgm:bulletEnabled val="1"/>
        </dgm:presLayoutVars>
      </dgm:prSet>
      <dgm:spPr/>
    </dgm:pt>
    <dgm:pt modelId="{D4EF799E-06AF-43E8-AD50-2E40EC379E2D}" type="pres">
      <dgm:prSet presAssocID="{A580BE85-613D-4B74-BECE-69F74A6227F5}" presName="childText" presStyleLbl="revTx" presStyleIdx="0" presStyleCnt="1">
        <dgm:presLayoutVars>
          <dgm:bulletEnabled val="1"/>
        </dgm:presLayoutVars>
      </dgm:prSet>
      <dgm:spPr/>
    </dgm:pt>
    <dgm:pt modelId="{1CC38DF4-E02B-4A36-AD23-5043E50900D6}" type="pres">
      <dgm:prSet presAssocID="{C546F251-BAEC-42B6-BB5B-09D3C6D45447}" presName="parentText" presStyleLbl="node1" presStyleIdx="2" presStyleCnt="6">
        <dgm:presLayoutVars>
          <dgm:chMax val="0"/>
          <dgm:bulletEnabled val="1"/>
        </dgm:presLayoutVars>
      </dgm:prSet>
      <dgm:spPr/>
    </dgm:pt>
    <dgm:pt modelId="{EC186EC4-B44B-4EBE-86BB-892E10EDC503}" type="pres">
      <dgm:prSet presAssocID="{3513F0D9-0034-4172-BF51-D0E97F305FEE}" presName="spacer" presStyleCnt="0"/>
      <dgm:spPr/>
    </dgm:pt>
    <dgm:pt modelId="{00F5F2EE-715C-448C-A7CA-506919425EAC}" type="pres">
      <dgm:prSet presAssocID="{155E9E9E-447D-400E-A79B-EF65275E9F75}" presName="parentText" presStyleLbl="node1" presStyleIdx="3" presStyleCnt="6">
        <dgm:presLayoutVars>
          <dgm:chMax val="0"/>
          <dgm:bulletEnabled val="1"/>
        </dgm:presLayoutVars>
      </dgm:prSet>
      <dgm:spPr/>
    </dgm:pt>
    <dgm:pt modelId="{C0988D7F-6C01-4E02-A186-4EEA08F0F21C}" type="pres">
      <dgm:prSet presAssocID="{770B7920-24C8-434E-BF0B-7866F69819A2}" presName="spacer" presStyleCnt="0"/>
      <dgm:spPr/>
    </dgm:pt>
    <dgm:pt modelId="{77808F5A-E032-4A95-94B6-235CBF350D94}" type="pres">
      <dgm:prSet presAssocID="{11B0607F-EA88-4AB4-BA90-9EA7502616A1}" presName="parentText" presStyleLbl="node1" presStyleIdx="4" presStyleCnt="6">
        <dgm:presLayoutVars>
          <dgm:chMax val="0"/>
          <dgm:bulletEnabled val="1"/>
        </dgm:presLayoutVars>
      </dgm:prSet>
      <dgm:spPr/>
    </dgm:pt>
    <dgm:pt modelId="{4198B2A6-3C27-41A5-8841-295B6ED097BD}" type="pres">
      <dgm:prSet presAssocID="{097E787E-2C4D-4BF2-8D2E-130C408F7B4D}" presName="spacer" presStyleCnt="0"/>
      <dgm:spPr/>
    </dgm:pt>
    <dgm:pt modelId="{1D2D02F1-A6DE-4FE2-AA25-237333EDE01C}" type="pres">
      <dgm:prSet presAssocID="{722711FC-830C-4467-B0A7-9B34194DE645}" presName="parentText" presStyleLbl="node1" presStyleIdx="5" presStyleCnt="6">
        <dgm:presLayoutVars>
          <dgm:chMax val="0"/>
          <dgm:bulletEnabled val="1"/>
        </dgm:presLayoutVars>
      </dgm:prSet>
      <dgm:spPr/>
    </dgm:pt>
  </dgm:ptLst>
  <dgm:cxnLst>
    <dgm:cxn modelId="{2BEACC04-B38D-4AF5-B843-373F0FE5A988}" srcId="{A580BE85-613D-4B74-BECE-69F74A6227F5}" destId="{23B35E3C-0D0E-4BEE-88ED-349C7D3217C7}" srcOrd="0" destOrd="0" parTransId="{592888F1-F31A-4B81-991B-00ADAE998E81}" sibTransId="{CE144566-A0D6-4AA2-9305-364B9D885BA0}"/>
    <dgm:cxn modelId="{AACB3106-F545-4D22-9932-29715FBDFF8F}" type="presOf" srcId="{9B075BF8-7B90-48ED-BDDB-19FCCCAEEFF0}" destId="{D4EF799E-06AF-43E8-AD50-2E40EC379E2D}" srcOrd="0" destOrd="1" presId="urn:microsoft.com/office/officeart/2005/8/layout/vList2"/>
    <dgm:cxn modelId="{32669C08-3136-4EAF-BDF8-6473FEB66E19}" srcId="{23B35E3C-0D0E-4BEE-88ED-349C7D3217C7}" destId="{9B075BF8-7B90-48ED-BDDB-19FCCCAEEFF0}" srcOrd="0" destOrd="0" parTransId="{0A67D1D1-13BF-44D6-A9D8-9FED86327B0D}" sibTransId="{72AE49DA-708C-4C45-9214-7F3E931A45A2}"/>
    <dgm:cxn modelId="{FFF07E0F-BD03-4507-8585-D1E02C66B8AD}" srcId="{9AD87DCE-B1F2-4C98-8AC1-8E49BFF7B31D}" destId="{11B0607F-EA88-4AB4-BA90-9EA7502616A1}" srcOrd="4" destOrd="0" parTransId="{B65CB7D8-BE18-43B4-907B-352D45894631}" sibTransId="{097E787E-2C4D-4BF2-8D2E-130C408F7B4D}"/>
    <dgm:cxn modelId="{70097A12-DD29-43B7-814B-FFFC05924F66}" type="presOf" srcId="{23B35E3C-0D0E-4BEE-88ED-349C7D3217C7}" destId="{D4EF799E-06AF-43E8-AD50-2E40EC379E2D}" srcOrd="0" destOrd="0" presId="urn:microsoft.com/office/officeart/2005/8/layout/vList2"/>
    <dgm:cxn modelId="{E18DD514-31DB-4558-B11D-54B6E3B3A528}" srcId="{9AD87DCE-B1F2-4C98-8AC1-8E49BFF7B31D}" destId="{9D79CD90-8A82-413F-AB62-BF44350E69AC}" srcOrd="0" destOrd="0" parTransId="{F800E628-3D41-4CCE-BBC5-6776CCEFDD98}" sibTransId="{F9853DEC-17DD-42F2-ADFF-A853B24355D6}"/>
    <dgm:cxn modelId="{4E2FE152-8229-43DD-B11F-32438350B51B}" srcId="{9AD87DCE-B1F2-4C98-8AC1-8E49BFF7B31D}" destId="{155E9E9E-447D-400E-A79B-EF65275E9F75}" srcOrd="3" destOrd="0" parTransId="{9DD543E5-10F4-4103-906F-6E904CB416BA}" sibTransId="{770B7920-24C8-434E-BF0B-7866F69819A2}"/>
    <dgm:cxn modelId="{A0480973-E73D-4FCA-AE6A-B6AB2ED7F748}" type="presOf" srcId="{11B0607F-EA88-4AB4-BA90-9EA7502616A1}" destId="{77808F5A-E032-4A95-94B6-235CBF350D94}" srcOrd="0" destOrd="0" presId="urn:microsoft.com/office/officeart/2005/8/layout/vList2"/>
    <dgm:cxn modelId="{E895DF74-FDE1-469F-A25F-C84D30B6878A}" type="presOf" srcId="{9D79CD90-8A82-413F-AB62-BF44350E69AC}" destId="{F0F9DF3D-6C45-431A-BD34-27253C6BF319}" srcOrd="0" destOrd="0" presId="urn:microsoft.com/office/officeart/2005/8/layout/vList2"/>
    <dgm:cxn modelId="{25111A75-6C45-4A83-9DAF-48AF623BD2A0}" srcId="{9AD87DCE-B1F2-4C98-8AC1-8E49BFF7B31D}" destId="{A580BE85-613D-4B74-BECE-69F74A6227F5}" srcOrd="1" destOrd="0" parTransId="{66BCAAC5-46D1-4B26-83F6-AD92B2336A75}" sibTransId="{82A4AE9D-6099-438A-B401-43BC61E02967}"/>
    <dgm:cxn modelId="{21DA778E-6435-4DA3-B860-B7481E057243}" srcId="{9AD87DCE-B1F2-4C98-8AC1-8E49BFF7B31D}" destId="{C546F251-BAEC-42B6-BB5B-09D3C6D45447}" srcOrd="2" destOrd="0" parTransId="{6D296AEC-8E37-4D5F-9C8F-57135266F156}" sibTransId="{3513F0D9-0034-4172-BF51-D0E97F305FEE}"/>
    <dgm:cxn modelId="{C8BD3393-FDF5-4341-AE4F-A4723B506F07}" type="presOf" srcId="{722711FC-830C-4467-B0A7-9B34194DE645}" destId="{1D2D02F1-A6DE-4FE2-AA25-237333EDE01C}" srcOrd="0" destOrd="0" presId="urn:microsoft.com/office/officeart/2005/8/layout/vList2"/>
    <dgm:cxn modelId="{D93A48BF-A058-4380-AD6A-BFE38F3C4CAE}" type="presOf" srcId="{C546F251-BAEC-42B6-BB5B-09D3C6D45447}" destId="{1CC38DF4-E02B-4A36-AD23-5043E50900D6}" srcOrd="0" destOrd="0" presId="urn:microsoft.com/office/officeart/2005/8/layout/vList2"/>
    <dgm:cxn modelId="{24A760C8-368B-461D-BFD7-BB7E8541836A}" srcId="{9AD87DCE-B1F2-4C98-8AC1-8E49BFF7B31D}" destId="{722711FC-830C-4467-B0A7-9B34194DE645}" srcOrd="5" destOrd="0" parTransId="{4C181FD1-6A4E-4523-B2EB-0D6C0C389F6B}" sibTransId="{CD54E0D2-A315-4147-899A-B6A647CC7B2D}"/>
    <dgm:cxn modelId="{0DCB1BDD-888F-4F87-9E91-4CFF66F1072F}" type="presOf" srcId="{9AD87DCE-B1F2-4C98-8AC1-8E49BFF7B31D}" destId="{F3A3028F-160F-45CF-842E-B585A7BF8029}" srcOrd="0" destOrd="0" presId="urn:microsoft.com/office/officeart/2005/8/layout/vList2"/>
    <dgm:cxn modelId="{D7DF14E0-2422-41B0-AAB2-66FFCA7A38FF}" type="presOf" srcId="{A580BE85-613D-4B74-BECE-69F74A6227F5}" destId="{6F9E1F45-5328-447B-86B4-FAF654E4D39A}" srcOrd="0" destOrd="0" presId="urn:microsoft.com/office/officeart/2005/8/layout/vList2"/>
    <dgm:cxn modelId="{FC2518F0-A357-46F1-9A61-1806A62FD53C}" type="presOf" srcId="{155E9E9E-447D-400E-A79B-EF65275E9F75}" destId="{00F5F2EE-715C-448C-A7CA-506919425EAC}" srcOrd="0" destOrd="0" presId="urn:microsoft.com/office/officeart/2005/8/layout/vList2"/>
    <dgm:cxn modelId="{50BA2372-610C-4169-B084-936CA6A7ECD1}" type="presParOf" srcId="{F3A3028F-160F-45CF-842E-B585A7BF8029}" destId="{F0F9DF3D-6C45-431A-BD34-27253C6BF319}" srcOrd="0" destOrd="0" presId="urn:microsoft.com/office/officeart/2005/8/layout/vList2"/>
    <dgm:cxn modelId="{627E34CC-A140-4F08-86B9-B3ECFA7D84D2}" type="presParOf" srcId="{F3A3028F-160F-45CF-842E-B585A7BF8029}" destId="{E0128452-1C43-416D-91D3-C92A9A1F06D7}" srcOrd="1" destOrd="0" presId="urn:microsoft.com/office/officeart/2005/8/layout/vList2"/>
    <dgm:cxn modelId="{F2B98640-77D8-4AA6-9AAD-F3E46F953F86}" type="presParOf" srcId="{F3A3028F-160F-45CF-842E-B585A7BF8029}" destId="{6F9E1F45-5328-447B-86B4-FAF654E4D39A}" srcOrd="2" destOrd="0" presId="urn:microsoft.com/office/officeart/2005/8/layout/vList2"/>
    <dgm:cxn modelId="{EB296FF8-4489-46AA-9897-E27EF09A298D}" type="presParOf" srcId="{F3A3028F-160F-45CF-842E-B585A7BF8029}" destId="{D4EF799E-06AF-43E8-AD50-2E40EC379E2D}" srcOrd="3" destOrd="0" presId="urn:microsoft.com/office/officeart/2005/8/layout/vList2"/>
    <dgm:cxn modelId="{6DEF80DB-6E13-42AE-9616-90284FFFBE2A}" type="presParOf" srcId="{F3A3028F-160F-45CF-842E-B585A7BF8029}" destId="{1CC38DF4-E02B-4A36-AD23-5043E50900D6}" srcOrd="4" destOrd="0" presId="urn:microsoft.com/office/officeart/2005/8/layout/vList2"/>
    <dgm:cxn modelId="{B43CCCFA-F40A-45C8-9F9A-163CF8B7E623}" type="presParOf" srcId="{F3A3028F-160F-45CF-842E-B585A7BF8029}" destId="{EC186EC4-B44B-4EBE-86BB-892E10EDC503}" srcOrd="5" destOrd="0" presId="urn:microsoft.com/office/officeart/2005/8/layout/vList2"/>
    <dgm:cxn modelId="{EE731E87-1E12-4AF9-8D04-01B772EC9631}" type="presParOf" srcId="{F3A3028F-160F-45CF-842E-B585A7BF8029}" destId="{00F5F2EE-715C-448C-A7CA-506919425EAC}" srcOrd="6" destOrd="0" presId="urn:microsoft.com/office/officeart/2005/8/layout/vList2"/>
    <dgm:cxn modelId="{4D4C34C3-769C-44D3-B609-9AF6C2645F3C}" type="presParOf" srcId="{F3A3028F-160F-45CF-842E-B585A7BF8029}" destId="{C0988D7F-6C01-4E02-A186-4EEA08F0F21C}" srcOrd="7" destOrd="0" presId="urn:microsoft.com/office/officeart/2005/8/layout/vList2"/>
    <dgm:cxn modelId="{69E5B3BF-22BD-4D33-A422-821C1DE93C59}" type="presParOf" srcId="{F3A3028F-160F-45CF-842E-B585A7BF8029}" destId="{77808F5A-E032-4A95-94B6-235CBF350D94}" srcOrd="8" destOrd="0" presId="urn:microsoft.com/office/officeart/2005/8/layout/vList2"/>
    <dgm:cxn modelId="{B816EC6D-9EDA-4922-B05F-5C9D335988E5}" type="presParOf" srcId="{F3A3028F-160F-45CF-842E-B585A7BF8029}" destId="{4198B2A6-3C27-41A5-8841-295B6ED097BD}" srcOrd="9" destOrd="0" presId="urn:microsoft.com/office/officeart/2005/8/layout/vList2"/>
    <dgm:cxn modelId="{02E23F87-E502-4AA9-B378-F5E431B7CDFC}" type="presParOf" srcId="{F3A3028F-160F-45CF-842E-B585A7BF8029}" destId="{1D2D02F1-A6DE-4FE2-AA25-237333EDE01C}"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6DC3AF4-1520-44D0-89FB-B748FE050CF5}" type="doc">
      <dgm:prSet loTypeId="urn:microsoft.com/office/officeart/2016/7/layout/AccentHomeChevronProcess" loCatId="process" qsTypeId="urn:microsoft.com/office/officeart/2005/8/quickstyle/simple2" qsCatId="simple" csTypeId="urn:microsoft.com/office/officeart/2005/8/colors/accent1_2" csCatId="accent1" phldr="1"/>
      <dgm:spPr/>
      <dgm:t>
        <a:bodyPr/>
        <a:lstStyle/>
        <a:p>
          <a:endParaRPr lang="en-US"/>
        </a:p>
      </dgm:t>
    </dgm:pt>
    <dgm:pt modelId="{6D69B300-986F-4DF7-BBFB-DBDAEF5317EA}">
      <dgm:prSet/>
      <dgm:spPr/>
      <dgm:t>
        <a:bodyPr/>
        <a:lstStyle/>
        <a:p>
          <a:r>
            <a:rPr lang="en-US"/>
            <a:t>Feb.–Mar.</a:t>
          </a:r>
        </a:p>
      </dgm:t>
    </dgm:pt>
    <dgm:pt modelId="{0BE4BBE0-8051-4367-BAD8-855D6FAE6F12}" type="parTrans" cxnId="{E6976B01-3C6E-4204-A163-E6668F97E065}">
      <dgm:prSet/>
      <dgm:spPr/>
      <dgm:t>
        <a:bodyPr/>
        <a:lstStyle/>
        <a:p>
          <a:endParaRPr lang="en-US"/>
        </a:p>
      </dgm:t>
    </dgm:pt>
    <dgm:pt modelId="{68804C56-B40B-46D8-8685-4C5345839384}" type="sibTrans" cxnId="{E6976B01-3C6E-4204-A163-E6668F97E065}">
      <dgm:prSet/>
      <dgm:spPr/>
      <dgm:t>
        <a:bodyPr/>
        <a:lstStyle/>
        <a:p>
          <a:endParaRPr lang="en-US"/>
        </a:p>
      </dgm:t>
    </dgm:pt>
    <dgm:pt modelId="{7D4F79AC-E60A-4788-A230-CC9B3EFC2F3B}">
      <dgm:prSet/>
      <dgm:spPr/>
      <dgm:t>
        <a:bodyPr/>
        <a:lstStyle/>
        <a:p>
          <a:r>
            <a:rPr lang="en-US"/>
            <a:t>Scoring</a:t>
          </a:r>
        </a:p>
      </dgm:t>
    </dgm:pt>
    <dgm:pt modelId="{2C348158-426B-40B0-9F98-F0DC2631C776}" type="parTrans" cxnId="{7B7B9900-83B9-4B65-B738-0BDECE6DF04D}">
      <dgm:prSet/>
      <dgm:spPr/>
      <dgm:t>
        <a:bodyPr/>
        <a:lstStyle/>
        <a:p>
          <a:endParaRPr lang="en-US"/>
        </a:p>
      </dgm:t>
    </dgm:pt>
    <dgm:pt modelId="{65394DB5-B17A-4B77-8BAD-C2D511C2D87E}" type="sibTrans" cxnId="{7B7B9900-83B9-4B65-B738-0BDECE6DF04D}">
      <dgm:prSet/>
      <dgm:spPr/>
      <dgm:t>
        <a:bodyPr/>
        <a:lstStyle/>
        <a:p>
          <a:endParaRPr lang="en-US"/>
        </a:p>
      </dgm:t>
    </dgm:pt>
    <dgm:pt modelId="{C9E54699-DDD8-41AD-99EE-0D7D29D88F89}">
      <dgm:prSet/>
      <dgm:spPr/>
      <dgm:t>
        <a:bodyPr/>
        <a:lstStyle/>
        <a:p>
          <a:r>
            <a:rPr lang="en-US"/>
            <a:t>Mar.–Apr.</a:t>
          </a:r>
        </a:p>
      </dgm:t>
    </dgm:pt>
    <dgm:pt modelId="{7A6DA290-4404-49E7-A4A7-87D4A8775909}" type="parTrans" cxnId="{C63D9E76-6BD0-4771-88EE-9E1349D2E1D6}">
      <dgm:prSet/>
      <dgm:spPr/>
      <dgm:t>
        <a:bodyPr/>
        <a:lstStyle/>
        <a:p>
          <a:endParaRPr lang="en-US"/>
        </a:p>
      </dgm:t>
    </dgm:pt>
    <dgm:pt modelId="{8E65FAF8-8070-430E-8FE8-0CB796DBBFBE}" type="sibTrans" cxnId="{C63D9E76-6BD0-4771-88EE-9E1349D2E1D6}">
      <dgm:prSet/>
      <dgm:spPr/>
      <dgm:t>
        <a:bodyPr/>
        <a:lstStyle/>
        <a:p>
          <a:endParaRPr lang="en-US"/>
        </a:p>
      </dgm:t>
    </dgm:pt>
    <dgm:pt modelId="{D8562BF4-FBF6-489B-8926-A21AB094EF27}">
      <dgm:prSet/>
      <dgm:spPr/>
      <dgm:t>
        <a:bodyPr/>
        <a:lstStyle/>
        <a:p>
          <a:r>
            <a:rPr lang="en-US"/>
            <a:t>Award in March- early April</a:t>
          </a:r>
        </a:p>
      </dgm:t>
    </dgm:pt>
    <dgm:pt modelId="{3CA3E9AB-1A95-4871-9CA6-6D44BA02060A}" type="parTrans" cxnId="{A3A0DC71-51F9-4DB1-ACBE-F31BB5347E06}">
      <dgm:prSet/>
      <dgm:spPr/>
      <dgm:t>
        <a:bodyPr/>
        <a:lstStyle/>
        <a:p>
          <a:endParaRPr lang="en-US"/>
        </a:p>
      </dgm:t>
    </dgm:pt>
    <dgm:pt modelId="{131E1597-5E43-48AD-BE7D-069E8CBC669E}" type="sibTrans" cxnId="{A3A0DC71-51F9-4DB1-ACBE-F31BB5347E06}">
      <dgm:prSet/>
      <dgm:spPr/>
      <dgm:t>
        <a:bodyPr/>
        <a:lstStyle/>
        <a:p>
          <a:endParaRPr lang="en-US"/>
        </a:p>
      </dgm:t>
    </dgm:pt>
    <dgm:pt modelId="{2D8254B6-F0FC-4133-9B9D-B4394E8F6649}">
      <dgm:prSet/>
      <dgm:spPr/>
      <dgm:t>
        <a:bodyPr/>
        <a:lstStyle/>
        <a:p>
          <a:r>
            <a:rPr lang="en-US"/>
            <a:t>Apr.–July</a:t>
          </a:r>
        </a:p>
      </dgm:t>
    </dgm:pt>
    <dgm:pt modelId="{469A00E3-062F-47E9-91CE-F84E02D4B796}" type="parTrans" cxnId="{A0858A02-B409-4026-9B77-89932D432484}">
      <dgm:prSet/>
      <dgm:spPr/>
      <dgm:t>
        <a:bodyPr/>
        <a:lstStyle/>
        <a:p>
          <a:endParaRPr lang="en-US"/>
        </a:p>
      </dgm:t>
    </dgm:pt>
    <dgm:pt modelId="{8657453B-8838-464D-9418-77BDAFCF6A60}" type="sibTrans" cxnId="{A0858A02-B409-4026-9B77-89932D432484}">
      <dgm:prSet/>
      <dgm:spPr/>
      <dgm:t>
        <a:bodyPr/>
        <a:lstStyle/>
        <a:p>
          <a:endParaRPr lang="en-US"/>
        </a:p>
      </dgm:t>
    </dgm:pt>
    <dgm:pt modelId="{3C81C1F8-729A-4486-9CC9-C513B46BA20B}">
      <dgm:prSet/>
      <dgm:spPr/>
      <dgm:t>
        <a:bodyPr/>
        <a:lstStyle/>
        <a:p>
          <a:r>
            <a:rPr lang="en-US"/>
            <a:t>Contracting phase April-July</a:t>
          </a:r>
        </a:p>
      </dgm:t>
    </dgm:pt>
    <dgm:pt modelId="{CD0757C4-78DE-459C-9E06-0E6482A4F3F5}" type="parTrans" cxnId="{D52C3D5B-E01C-4589-9B43-BFC1FAE993F0}">
      <dgm:prSet/>
      <dgm:spPr/>
      <dgm:t>
        <a:bodyPr/>
        <a:lstStyle/>
        <a:p>
          <a:endParaRPr lang="en-US"/>
        </a:p>
      </dgm:t>
    </dgm:pt>
    <dgm:pt modelId="{37FCA7C3-993A-4771-A5DC-F0D225ED1DAB}" type="sibTrans" cxnId="{D52C3D5B-E01C-4589-9B43-BFC1FAE993F0}">
      <dgm:prSet/>
      <dgm:spPr/>
      <dgm:t>
        <a:bodyPr/>
        <a:lstStyle/>
        <a:p>
          <a:endParaRPr lang="en-US"/>
        </a:p>
      </dgm:t>
    </dgm:pt>
    <dgm:pt modelId="{2144267D-287D-4F3B-9122-921033ADB4C6}">
      <dgm:prSet/>
      <dgm:spPr/>
      <dgm:t>
        <a:bodyPr/>
        <a:lstStyle/>
        <a:p>
          <a:r>
            <a:rPr lang="en-US"/>
            <a:t>June–Aug.</a:t>
          </a:r>
        </a:p>
      </dgm:t>
    </dgm:pt>
    <dgm:pt modelId="{8E650055-5D99-4697-8D4E-BC553258CF16}" type="parTrans" cxnId="{9207D565-4C33-440C-B9A0-471F38E91B62}">
      <dgm:prSet/>
      <dgm:spPr/>
      <dgm:t>
        <a:bodyPr/>
        <a:lstStyle/>
        <a:p>
          <a:endParaRPr lang="en-US"/>
        </a:p>
      </dgm:t>
    </dgm:pt>
    <dgm:pt modelId="{28EAFBC9-98DF-47A3-A056-8CECF69DF0E4}" type="sibTrans" cxnId="{9207D565-4C33-440C-B9A0-471F38E91B62}">
      <dgm:prSet/>
      <dgm:spPr/>
      <dgm:t>
        <a:bodyPr/>
        <a:lstStyle/>
        <a:p>
          <a:endParaRPr lang="en-US"/>
        </a:p>
      </dgm:t>
    </dgm:pt>
    <dgm:pt modelId="{F67CE9CB-84B3-46BA-9EE5-DEFFC624BEEA}">
      <dgm:prSet/>
      <dgm:spPr/>
      <dgm:t>
        <a:bodyPr/>
        <a:lstStyle/>
        <a:p>
          <a:r>
            <a:rPr lang="en-US"/>
            <a:t>Awardee training in last quarter</a:t>
          </a:r>
        </a:p>
      </dgm:t>
    </dgm:pt>
    <dgm:pt modelId="{D482D30D-D05C-4322-89C9-A4EA76F10C55}" type="parTrans" cxnId="{4C69FA5B-D31F-4E78-9DE7-E58C4A81291E}">
      <dgm:prSet/>
      <dgm:spPr/>
      <dgm:t>
        <a:bodyPr/>
        <a:lstStyle/>
        <a:p>
          <a:endParaRPr lang="en-US"/>
        </a:p>
      </dgm:t>
    </dgm:pt>
    <dgm:pt modelId="{9010B53F-1936-4E95-84FE-12B97340F697}" type="sibTrans" cxnId="{4C69FA5B-D31F-4E78-9DE7-E58C4A81291E}">
      <dgm:prSet/>
      <dgm:spPr/>
      <dgm:t>
        <a:bodyPr/>
        <a:lstStyle/>
        <a:p>
          <a:endParaRPr lang="en-US"/>
        </a:p>
      </dgm:t>
    </dgm:pt>
    <dgm:pt modelId="{D070CF0D-09A9-469D-B31D-27B3DDEB49A7}">
      <dgm:prSet/>
      <dgm:spPr/>
      <dgm:t>
        <a:bodyPr/>
        <a:lstStyle/>
        <a:p>
          <a:r>
            <a:rPr lang="en-US"/>
            <a:t>1 Sep.</a:t>
          </a:r>
        </a:p>
      </dgm:t>
    </dgm:pt>
    <dgm:pt modelId="{217B2287-077B-4037-A280-75F2E8549D3C}" type="parTrans" cxnId="{F94D7CA6-A5FF-43F8-8734-4D7E571F33A5}">
      <dgm:prSet/>
      <dgm:spPr/>
      <dgm:t>
        <a:bodyPr/>
        <a:lstStyle/>
        <a:p>
          <a:endParaRPr lang="en-US"/>
        </a:p>
      </dgm:t>
    </dgm:pt>
    <dgm:pt modelId="{2B59427E-E916-4984-AE02-ECB45B894958}" type="sibTrans" cxnId="{F94D7CA6-A5FF-43F8-8734-4D7E571F33A5}">
      <dgm:prSet/>
      <dgm:spPr/>
      <dgm:t>
        <a:bodyPr/>
        <a:lstStyle/>
        <a:p>
          <a:endParaRPr lang="en-US"/>
        </a:p>
      </dgm:t>
    </dgm:pt>
    <dgm:pt modelId="{EBF98BB7-B6AD-440B-AAF2-3E5A3E07EE32}">
      <dgm:prSet/>
      <dgm:spPr/>
      <dgm:t>
        <a:bodyPr/>
        <a:lstStyle/>
        <a:p>
          <a:r>
            <a:rPr lang="en-US"/>
            <a:t>Grant activities start September1</a:t>
          </a:r>
        </a:p>
      </dgm:t>
    </dgm:pt>
    <dgm:pt modelId="{014BD537-AD14-4E5C-A607-2823E3705B49}" type="parTrans" cxnId="{A14D32C4-98E1-46DF-B024-2A86ED3B4AD2}">
      <dgm:prSet/>
      <dgm:spPr/>
      <dgm:t>
        <a:bodyPr/>
        <a:lstStyle/>
        <a:p>
          <a:endParaRPr lang="en-US"/>
        </a:p>
      </dgm:t>
    </dgm:pt>
    <dgm:pt modelId="{91325C06-6732-42C7-BE28-77836E641BB0}" type="sibTrans" cxnId="{A14D32C4-98E1-46DF-B024-2A86ED3B4AD2}">
      <dgm:prSet/>
      <dgm:spPr/>
      <dgm:t>
        <a:bodyPr/>
        <a:lstStyle/>
        <a:p>
          <a:endParaRPr lang="en-US"/>
        </a:p>
      </dgm:t>
    </dgm:pt>
    <dgm:pt modelId="{15D1F926-3C39-45D7-AE85-4744D8C8B8D3}">
      <dgm:prSet/>
      <dgm:spPr/>
      <dgm:t>
        <a:bodyPr/>
        <a:lstStyle/>
        <a:p>
          <a:r>
            <a:rPr lang="en-US"/>
            <a:t>1 Sep. 2025 – 31 July 2028</a:t>
          </a:r>
        </a:p>
      </dgm:t>
    </dgm:pt>
    <dgm:pt modelId="{1EC7BE23-1599-46D4-8810-B1E3CABFDF67}" type="parTrans" cxnId="{E0C2AF81-ECE3-47A1-B040-E2BE99F61750}">
      <dgm:prSet/>
      <dgm:spPr/>
      <dgm:t>
        <a:bodyPr/>
        <a:lstStyle/>
        <a:p>
          <a:endParaRPr lang="en-US"/>
        </a:p>
      </dgm:t>
    </dgm:pt>
    <dgm:pt modelId="{86AF71E2-BA23-4128-A681-2C055C67B011}" type="sibTrans" cxnId="{E0C2AF81-ECE3-47A1-B040-E2BE99F61750}">
      <dgm:prSet/>
      <dgm:spPr/>
      <dgm:t>
        <a:bodyPr/>
        <a:lstStyle/>
        <a:p>
          <a:endParaRPr lang="en-US"/>
        </a:p>
      </dgm:t>
    </dgm:pt>
    <dgm:pt modelId="{D6707B6B-76EE-4B25-AB52-311F13D8A0C1}">
      <dgm:prSet/>
      <dgm:spPr/>
      <dgm:t>
        <a:bodyPr/>
        <a:lstStyle/>
        <a:p>
          <a:r>
            <a:rPr lang="en-US"/>
            <a:t>3-year program</a:t>
          </a:r>
        </a:p>
      </dgm:t>
    </dgm:pt>
    <dgm:pt modelId="{D2BE6D1B-CF6D-4A50-B4A2-E8AC63CE6E50}" type="parTrans" cxnId="{ACE43FDF-B47B-433E-A4EB-F0FC927680E1}">
      <dgm:prSet/>
      <dgm:spPr/>
      <dgm:t>
        <a:bodyPr/>
        <a:lstStyle/>
        <a:p>
          <a:endParaRPr lang="en-US"/>
        </a:p>
      </dgm:t>
    </dgm:pt>
    <dgm:pt modelId="{7960ADFC-291F-41A4-9BE5-25EE2A9B7A6F}" type="sibTrans" cxnId="{ACE43FDF-B47B-433E-A4EB-F0FC927680E1}">
      <dgm:prSet/>
      <dgm:spPr/>
      <dgm:t>
        <a:bodyPr/>
        <a:lstStyle/>
        <a:p>
          <a:endParaRPr lang="en-US"/>
        </a:p>
      </dgm:t>
    </dgm:pt>
    <dgm:pt modelId="{12BE1492-C3F4-412C-AB8A-9B94F5A091AB}" type="pres">
      <dgm:prSet presAssocID="{76DC3AF4-1520-44D0-89FB-B748FE050CF5}" presName="Name0" presStyleCnt="0">
        <dgm:presLayoutVars>
          <dgm:animLvl val="lvl"/>
          <dgm:resizeHandles val="exact"/>
        </dgm:presLayoutVars>
      </dgm:prSet>
      <dgm:spPr/>
    </dgm:pt>
    <dgm:pt modelId="{51BD622B-8A39-470A-B98E-231ADF85AD51}" type="pres">
      <dgm:prSet presAssocID="{6D69B300-986F-4DF7-BBFB-DBDAEF5317EA}" presName="composite" presStyleCnt="0"/>
      <dgm:spPr/>
    </dgm:pt>
    <dgm:pt modelId="{9B345331-0E61-4A5C-87D7-A9924A2B5CF4}" type="pres">
      <dgm:prSet presAssocID="{6D69B300-986F-4DF7-BBFB-DBDAEF5317EA}" presName="L" presStyleLbl="solidFgAcc1" presStyleIdx="0" presStyleCnt="6">
        <dgm:presLayoutVars>
          <dgm:chMax val="0"/>
          <dgm:chPref val="0"/>
        </dgm:presLayoutVars>
      </dgm:prSet>
      <dgm:spPr/>
    </dgm:pt>
    <dgm:pt modelId="{D6461A5F-712C-4076-BE5D-5A008AE4F29E}" type="pres">
      <dgm:prSet presAssocID="{6D69B300-986F-4DF7-BBFB-DBDAEF5317EA}" presName="parTx" presStyleLbl="alignNode1" presStyleIdx="0" presStyleCnt="6">
        <dgm:presLayoutVars>
          <dgm:chMax val="0"/>
          <dgm:chPref val="0"/>
          <dgm:bulletEnabled val="1"/>
        </dgm:presLayoutVars>
      </dgm:prSet>
      <dgm:spPr/>
    </dgm:pt>
    <dgm:pt modelId="{004F263E-E4EA-4B1E-910F-83A2EF8BBC84}" type="pres">
      <dgm:prSet presAssocID="{6D69B300-986F-4DF7-BBFB-DBDAEF5317EA}" presName="desTx" presStyleLbl="revTx" presStyleIdx="0" presStyleCnt="6">
        <dgm:presLayoutVars>
          <dgm:chMax val="0"/>
          <dgm:chPref val="0"/>
          <dgm:bulletEnabled val="1"/>
        </dgm:presLayoutVars>
      </dgm:prSet>
      <dgm:spPr/>
    </dgm:pt>
    <dgm:pt modelId="{A6C99426-7B89-4437-A3EF-50FF44211BDB}" type="pres">
      <dgm:prSet presAssocID="{6D69B300-986F-4DF7-BBFB-DBDAEF5317EA}" presName="EmptyPlaceHolder" presStyleCnt="0"/>
      <dgm:spPr/>
    </dgm:pt>
    <dgm:pt modelId="{F99DA03E-9D48-4D5E-B612-2A605CACDAF6}" type="pres">
      <dgm:prSet presAssocID="{68804C56-B40B-46D8-8685-4C5345839384}" presName="space" presStyleCnt="0"/>
      <dgm:spPr/>
    </dgm:pt>
    <dgm:pt modelId="{24CAF2CC-BAD0-42FF-9319-DCB0E9B9C164}" type="pres">
      <dgm:prSet presAssocID="{C9E54699-DDD8-41AD-99EE-0D7D29D88F89}" presName="composite" presStyleCnt="0"/>
      <dgm:spPr/>
    </dgm:pt>
    <dgm:pt modelId="{401DA695-4B65-403A-8EC1-60BB85B6D41D}" type="pres">
      <dgm:prSet presAssocID="{C9E54699-DDD8-41AD-99EE-0D7D29D88F89}" presName="L" presStyleLbl="solidFgAcc1" presStyleIdx="1" presStyleCnt="6">
        <dgm:presLayoutVars>
          <dgm:chMax val="0"/>
          <dgm:chPref val="0"/>
        </dgm:presLayoutVars>
      </dgm:prSet>
      <dgm:spPr/>
    </dgm:pt>
    <dgm:pt modelId="{41E70CBC-E6AA-41E9-9E46-704259D012D7}" type="pres">
      <dgm:prSet presAssocID="{C9E54699-DDD8-41AD-99EE-0D7D29D88F89}" presName="parTx" presStyleLbl="alignNode1" presStyleIdx="1" presStyleCnt="6">
        <dgm:presLayoutVars>
          <dgm:chMax val="0"/>
          <dgm:chPref val="0"/>
          <dgm:bulletEnabled val="1"/>
        </dgm:presLayoutVars>
      </dgm:prSet>
      <dgm:spPr/>
    </dgm:pt>
    <dgm:pt modelId="{855F4461-B625-4B06-9A0D-059EB74483DB}" type="pres">
      <dgm:prSet presAssocID="{C9E54699-DDD8-41AD-99EE-0D7D29D88F89}" presName="desTx" presStyleLbl="revTx" presStyleIdx="1" presStyleCnt="6">
        <dgm:presLayoutVars>
          <dgm:chMax val="0"/>
          <dgm:chPref val="0"/>
          <dgm:bulletEnabled val="1"/>
        </dgm:presLayoutVars>
      </dgm:prSet>
      <dgm:spPr/>
    </dgm:pt>
    <dgm:pt modelId="{044BF740-6EDB-4D3D-B2F4-EFFF5E9C40C1}" type="pres">
      <dgm:prSet presAssocID="{C9E54699-DDD8-41AD-99EE-0D7D29D88F89}" presName="EmptyPlaceHolder" presStyleCnt="0"/>
      <dgm:spPr/>
    </dgm:pt>
    <dgm:pt modelId="{87915343-1F69-49B5-A842-FC634318D1BE}" type="pres">
      <dgm:prSet presAssocID="{8E65FAF8-8070-430E-8FE8-0CB796DBBFBE}" presName="space" presStyleCnt="0"/>
      <dgm:spPr/>
    </dgm:pt>
    <dgm:pt modelId="{D35BD966-4212-475B-B4A7-1B87C4FF97CA}" type="pres">
      <dgm:prSet presAssocID="{2D8254B6-F0FC-4133-9B9D-B4394E8F6649}" presName="composite" presStyleCnt="0"/>
      <dgm:spPr/>
    </dgm:pt>
    <dgm:pt modelId="{2D63515D-5355-44D2-BC63-A9BDA91CE3F6}" type="pres">
      <dgm:prSet presAssocID="{2D8254B6-F0FC-4133-9B9D-B4394E8F6649}" presName="L" presStyleLbl="solidFgAcc1" presStyleIdx="2" presStyleCnt="6">
        <dgm:presLayoutVars>
          <dgm:chMax val="0"/>
          <dgm:chPref val="0"/>
        </dgm:presLayoutVars>
      </dgm:prSet>
      <dgm:spPr/>
    </dgm:pt>
    <dgm:pt modelId="{93AB96AA-E744-41E9-8C29-017170854D7B}" type="pres">
      <dgm:prSet presAssocID="{2D8254B6-F0FC-4133-9B9D-B4394E8F6649}" presName="parTx" presStyleLbl="alignNode1" presStyleIdx="2" presStyleCnt="6">
        <dgm:presLayoutVars>
          <dgm:chMax val="0"/>
          <dgm:chPref val="0"/>
          <dgm:bulletEnabled val="1"/>
        </dgm:presLayoutVars>
      </dgm:prSet>
      <dgm:spPr/>
    </dgm:pt>
    <dgm:pt modelId="{9AB3E288-A78F-40B8-B704-1EA6CE8AF0D2}" type="pres">
      <dgm:prSet presAssocID="{2D8254B6-F0FC-4133-9B9D-B4394E8F6649}" presName="desTx" presStyleLbl="revTx" presStyleIdx="2" presStyleCnt="6">
        <dgm:presLayoutVars>
          <dgm:chMax val="0"/>
          <dgm:chPref val="0"/>
          <dgm:bulletEnabled val="1"/>
        </dgm:presLayoutVars>
      </dgm:prSet>
      <dgm:spPr/>
    </dgm:pt>
    <dgm:pt modelId="{493B51ED-30E8-4D9A-AD8B-3AA79991290F}" type="pres">
      <dgm:prSet presAssocID="{2D8254B6-F0FC-4133-9B9D-B4394E8F6649}" presName="EmptyPlaceHolder" presStyleCnt="0"/>
      <dgm:spPr/>
    </dgm:pt>
    <dgm:pt modelId="{8E3588C5-C4DF-4E72-A129-E09CCE961371}" type="pres">
      <dgm:prSet presAssocID="{8657453B-8838-464D-9418-77BDAFCF6A60}" presName="space" presStyleCnt="0"/>
      <dgm:spPr/>
    </dgm:pt>
    <dgm:pt modelId="{80DC2A7F-4583-4A76-9B38-32FF922D2672}" type="pres">
      <dgm:prSet presAssocID="{2144267D-287D-4F3B-9122-921033ADB4C6}" presName="composite" presStyleCnt="0"/>
      <dgm:spPr/>
    </dgm:pt>
    <dgm:pt modelId="{30EA0009-56F0-456D-853F-A7311DA1F89C}" type="pres">
      <dgm:prSet presAssocID="{2144267D-287D-4F3B-9122-921033ADB4C6}" presName="L" presStyleLbl="solidFgAcc1" presStyleIdx="3" presStyleCnt="6">
        <dgm:presLayoutVars>
          <dgm:chMax val="0"/>
          <dgm:chPref val="0"/>
        </dgm:presLayoutVars>
      </dgm:prSet>
      <dgm:spPr/>
    </dgm:pt>
    <dgm:pt modelId="{C362D43A-5580-43FB-8AF0-CBE3D80405F5}" type="pres">
      <dgm:prSet presAssocID="{2144267D-287D-4F3B-9122-921033ADB4C6}" presName="parTx" presStyleLbl="alignNode1" presStyleIdx="3" presStyleCnt="6">
        <dgm:presLayoutVars>
          <dgm:chMax val="0"/>
          <dgm:chPref val="0"/>
          <dgm:bulletEnabled val="1"/>
        </dgm:presLayoutVars>
      </dgm:prSet>
      <dgm:spPr/>
    </dgm:pt>
    <dgm:pt modelId="{D6E9A157-EDC2-4959-8704-AF4FCB79FF68}" type="pres">
      <dgm:prSet presAssocID="{2144267D-287D-4F3B-9122-921033ADB4C6}" presName="desTx" presStyleLbl="revTx" presStyleIdx="3" presStyleCnt="6">
        <dgm:presLayoutVars>
          <dgm:chMax val="0"/>
          <dgm:chPref val="0"/>
          <dgm:bulletEnabled val="1"/>
        </dgm:presLayoutVars>
      </dgm:prSet>
      <dgm:spPr/>
    </dgm:pt>
    <dgm:pt modelId="{A3383976-5BCE-445E-A9F0-0A9D13F2A627}" type="pres">
      <dgm:prSet presAssocID="{2144267D-287D-4F3B-9122-921033ADB4C6}" presName="EmptyPlaceHolder" presStyleCnt="0"/>
      <dgm:spPr/>
    </dgm:pt>
    <dgm:pt modelId="{49F8C1D1-CF9E-43C8-9C8C-9B071204F4A2}" type="pres">
      <dgm:prSet presAssocID="{28EAFBC9-98DF-47A3-A056-8CECF69DF0E4}" presName="space" presStyleCnt="0"/>
      <dgm:spPr/>
    </dgm:pt>
    <dgm:pt modelId="{497B4873-6FF2-4F77-97A8-A9BFB1D1E0AF}" type="pres">
      <dgm:prSet presAssocID="{D070CF0D-09A9-469D-B31D-27B3DDEB49A7}" presName="composite" presStyleCnt="0"/>
      <dgm:spPr/>
    </dgm:pt>
    <dgm:pt modelId="{1864213B-18A4-45B4-B891-1C22A24EBB77}" type="pres">
      <dgm:prSet presAssocID="{D070CF0D-09A9-469D-B31D-27B3DDEB49A7}" presName="L" presStyleLbl="solidFgAcc1" presStyleIdx="4" presStyleCnt="6">
        <dgm:presLayoutVars>
          <dgm:chMax val="0"/>
          <dgm:chPref val="0"/>
        </dgm:presLayoutVars>
      </dgm:prSet>
      <dgm:spPr/>
    </dgm:pt>
    <dgm:pt modelId="{00A3FADC-655D-4BDE-BC13-D6450CA1205C}" type="pres">
      <dgm:prSet presAssocID="{D070CF0D-09A9-469D-B31D-27B3DDEB49A7}" presName="parTx" presStyleLbl="alignNode1" presStyleIdx="4" presStyleCnt="6">
        <dgm:presLayoutVars>
          <dgm:chMax val="0"/>
          <dgm:chPref val="0"/>
          <dgm:bulletEnabled val="1"/>
        </dgm:presLayoutVars>
      </dgm:prSet>
      <dgm:spPr/>
    </dgm:pt>
    <dgm:pt modelId="{98CFEBDB-28A1-4E49-A5A3-D60CDFDB64D0}" type="pres">
      <dgm:prSet presAssocID="{D070CF0D-09A9-469D-B31D-27B3DDEB49A7}" presName="desTx" presStyleLbl="revTx" presStyleIdx="4" presStyleCnt="6">
        <dgm:presLayoutVars>
          <dgm:chMax val="0"/>
          <dgm:chPref val="0"/>
          <dgm:bulletEnabled val="1"/>
        </dgm:presLayoutVars>
      </dgm:prSet>
      <dgm:spPr/>
    </dgm:pt>
    <dgm:pt modelId="{B0BE8986-F089-4939-A176-5CC04DD162D3}" type="pres">
      <dgm:prSet presAssocID="{D070CF0D-09A9-469D-B31D-27B3DDEB49A7}" presName="EmptyPlaceHolder" presStyleCnt="0"/>
      <dgm:spPr/>
    </dgm:pt>
    <dgm:pt modelId="{0CD3BD85-3BD6-4561-9513-698C3F1AAB62}" type="pres">
      <dgm:prSet presAssocID="{2B59427E-E916-4984-AE02-ECB45B894958}" presName="space" presStyleCnt="0"/>
      <dgm:spPr/>
    </dgm:pt>
    <dgm:pt modelId="{24601A9B-0218-4EB5-B076-44B84832B058}" type="pres">
      <dgm:prSet presAssocID="{15D1F926-3C39-45D7-AE85-4744D8C8B8D3}" presName="composite" presStyleCnt="0"/>
      <dgm:spPr/>
    </dgm:pt>
    <dgm:pt modelId="{52BE8E71-3B63-4FAB-89FD-F45E32D977C0}" type="pres">
      <dgm:prSet presAssocID="{15D1F926-3C39-45D7-AE85-4744D8C8B8D3}" presName="L" presStyleLbl="solidFgAcc1" presStyleIdx="5" presStyleCnt="6">
        <dgm:presLayoutVars>
          <dgm:chMax val="0"/>
          <dgm:chPref val="0"/>
        </dgm:presLayoutVars>
      </dgm:prSet>
      <dgm:spPr/>
    </dgm:pt>
    <dgm:pt modelId="{078C7CD0-30A4-4B73-A6BA-AECC3DCD044D}" type="pres">
      <dgm:prSet presAssocID="{15D1F926-3C39-45D7-AE85-4744D8C8B8D3}" presName="parTx" presStyleLbl="alignNode1" presStyleIdx="5" presStyleCnt="6">
        <dgm:presLayoutVars>
          <dgm:chMax val="0"/>
          <dgm:chPref val="0"/>
          <dgm:bulletEnabled val="1"/>
        </dgm:presLayoutVars>
      </dgm:prSet>
      <dgm:spPr/>
    </dgm:pt>
    <dgm:pt modelId="{0A53D6E6-EEEF-4721-AFCF-19D34E394164}" type="pres">
      <dgm:prSet presAssocID="{15D1F926-3C39-45D7-AE85-4744D8C8B8D3}" presName="desTx" presStyleLbl="revTx" presStyleIdx="5" presStyleCnt="6">
        <dgm:presLayoutVars>
          <dgm:chMax val="0"/>
          <dgm:chPref val="0"/>
          <dgm:bulletEnabled val="1"/>
        </dgm:presLayoutVars>
      </dgm:prSet>
      <dgm:spPr/>
    </dgm:pt>
    <dgm:pt modelId="{4BE7771E-48F3-48CF-B305-38C15C9423F4}" type="pres">
      <dgm:prSet presAssocID="{15D1F926-3C39-45D7-AE85-4744D8C8B8D3}" presName="EmptyPlaceHolder" presStyleCnt="0"/>
      <dgm:spPr/>
    </dgm:pt>
  </dgm:ptLst>
  <dgm:cxnLst>
    <dgm:cxn modelId="{7B7B9900-83B9-4B65-B738-0BDECE6DF04D}" srcId="{6D69B300-986F-4DF7-BBFB-DBDAEF5317EA}" destId="{7D4F79AC-E60A-4788-A230-CC9B3EFC2F3B}" srcOrd="0" destOrd="0" parTransId="{2C348158-426B-40B0-9F98-F0DC2631C776}" sibTransId="{65394DB5-B17A-4B77-8BAD-C2D511C2D87E}"/>
    <dgm:cxn modelId="{E6976B01-3C6E-4204-A163-E6668F97E065}" srcId="{76DC3AF4-1520-44D0-89FB-B748FE050CF5}" destId="{6D69B300-986F-4DF7-BBFB-DBDAEF5317EA}" srcOrd="0" destOrd="0" parTransId="{0BE4BBE0-8051-4367-BAD8-855D6FAE6F12}" sibTransId="{68804C56-B40B-46D8-8685-4C5345839384}"/>
    <dgm:cxn modelId="{A0858A02-B409-4026-9B77-89932D432484}" srcId="{76DC3AF4-1520-44D0-89FB-B748FE050CF5}" destId="{2D8254B6-F0FC-4133-9B9D-B4394E8F6649}" srcOrd="2" destOrd="0" parTransId="{469A00E3-062F-47E9-91CE-F84E02D4B796}" sibTransId="{8657453B-8838-464D-9418-77BDAFCF6A60}"/>
    <dgm:cxn modelId="{3D188321-CABB-4869-AAE0-C3C2B9D10C5D}" type="presOf" srcId="{3C81C1F8-729A-4486-9CC9-C513B46BA20B}" destId="{9AB3E288-A78F-40B8-B704-1EA6CE8AF0D2}" srcOrd="0" destOrd="0" presId="urn:microsoft.com/office/officeart/2016/7/layout/AccentHomeChevronProcess"/>
    <dgm:cxn modelId="{6554D021-5EFB-43C6-8274-C0905E3DB9F1}" type="presOf" srcId="{C9E54699-DDD8-41AD-99EE-0D7D29D88F89}" destId="{41E70CBC-E6AA-41E9-9E46-704259D012D7}" srcOrd="0" destOrd="0" presId="urn:microsoft.com/office/officeart/2016/7/layout/AccentHomeChevronProcess"/>
    <dgm:cxn modelId="{902B1F28-F6C0-418F-AA26-5C7D34628051}" type="presOf" srcId="{15D1F926-3C39-45D7-AE85-4744D8C8B8D3}" destId="{078C7CD0-30A4-4B73-A6BA-AECC3DCD044D}" srcOrd="0" destOrd="0" presId="urn:microsoft.com/office/officeart/2016/7/layout/AccentHomeChevronProcess"/>
    <dgm:cxn modelId="{D52C3D5B-E01C-4589-9B43-BFC1FAE993F0}" srcId="{2D8254B6-F0FC-4133-9B9D-B4394E8F6649}" destId="{3C81C1F8-729A-4486-9CC9-C513B46BA20B}" srcOrd="0" destOrd="0" parTransId="{CD0757C4-78DE-459C-9E06-0E6482A4F3F5}" sibTransId="{37FCA7C3-993A-4771-A5DC-F0D225ED1DAB}"/>
    <dgm:cxn modelId="{4C69FA5B-D31F-4E78-9DE7-E58C4A81291E}" srcId="{2144267D-287D-4F3B-9122-921033ADB4C6}" destId="{F67CE9CB-84B3-46BA-9EE5-DEFFC624BEEA}" srcOrd="0" destOrd="0" parTransId="{D482D30D-D05C-4322-89C9-A4EA76F10C55}" sibTransId="{9010B53F-1936-4E95-84FE-12B97340F697}"/>
    <dgm:cxn modelId="{9207D565-4C33-440C-B9A0-471F38E91B62}" srcId="{76DC3AF4-1520-44D0-89FB-B748FE050CF5}" destId="{2144267D-287D-4F3B-9122-921033ADB4C6}" srcOrd="3" destOrd="0" parTransId="{8E650055-5D99-4697-8D4E-BC553258CF16}" sibTransId="{28EAFBC9-98DF-47A3-A056-8CECF69DF0E4}"/>
    <dgm:cxn modelId="{E0C6C468-3FA3-4720-ABC5-BC9366B39E24}" type="presOf" srcId="{D070CF0D-09A9-469D-B31D-27B3DDEB49A7}" destId="{00A3FADC-655D-4BDE-BC13-D6450CA1205C}" srcOrd="0" destOrd="0" presId="urn:microsoft.com/office/officeart/2016/7/layout/AccentHomeChevronProcess"/>
    <dgm:cxn modelId="{A3A0DC71-51F9-4DB1-ACBE-F31BB5347E06}" srcId="{C9E54699-DDD8-41AD-99EE-0D7D29D88F89}" destId="{D8562BF4-FBF6-489B-8926-A21AB094EF27}" srcOrd="0" destOrd="0" parTransId="{3CA3E9AB-1A95-4871-9CA6-6D44BA02060A}" sibTransId="{131E1597-5E43-48AD-BE7D-069E8CBC669E}"/>
    <dgm:cxn modelId="{C63D9E76-6BD0-4771-88EE-9E1349D2E1D6}" srcId="{76DC3AF4-1520-44D0-89FB-B748FE050CF5}" destId="{C9E54699-DDD8-41AD-99EE-0D7D29D88F89}" srcOrd="1" destOrd="0" parTransId="{7A6DA290-4404-49E7-A4A7-87D4A8775909}" sibTransId="{8E65FAF8-8070-430E-8FE8-0CB796DBBFBE}"/>
    <dgm:cxn modelId="{62958F5A-02A9-4BFE-B509-35134AB82990}" type="presOf" srcId="{D8562BF4-FBF6-489B-8926-A21AB094EF27}" destId="{855F4461-B625-4B06-9A0D-059EB74483DB}" srcOrd="0" destOrd="0" presId="urn:microsoft.com/office/officeart/2016/7/layout/AccentHomeChevronProcess"/>
    <dgm:cxn modelId="{1B99C67F-DD65-401C-8C8E-C9457C722D0F}" type="presOf" srcId="{2144267D-287D-4F3B-9122-921033ADB4C6}" destId="{C362D43A-5580-43FB-8AF0-CBE3D80405F5}" srcOrd="0" destOrd="0" presId="urn:microsoft.com/office/officeart/2016/7/layout/AccentHomeChevronProcess"/>
    <dgm:cxn modelId="{E0C2AF81-ECE3-47A1-B040-E2BE99F61750}" srcId="{76DC3AF4-1520-44D0-89FB-B748FE050CF5}" destId="{15D1F926-3C39-45D7-AE85-4744D8C8B8D3}" srcOrd="5" destOrd="0" parTransId="{1EC7BE23-1599-46D4-8810-B1E3CABFDF67}" sibTransId="{86AF71E2-BA23-4128-A681-2C055C67B011}"/>
    <dgm:cxn modelId="{5F6C2387-409E-4BDD-A068-C0A75D83F1E8}" type="presOf" srcId="{D6707B6B-76EE-4B25-AB52-311F13D8A0C1}" destId="{0A53D6E6-EEEF-4721-AFCF-19D34E394164}" srcOrd="0" destOrd="0" presId="urn:microsoft.com/office/officeart/2016/7/layout/AccentHomeChevronProcess"/>
    <dgm:cxn modelId="{964F41A3-0FC8-46AB-879E-49708BF85847}" type="presOf" srcId="{7D4F79AC-E60A-4788-A230-CC9B3EFC2F3B}" destId="{004F263E-E4EA-4B1E-910F-83A2EF8BBC84}" srcOrd="0" destOrd="0" presId="urn:microsoft.com/office/officeart/2016/7/layout/AccentHomeChevronProcess"/>
    <dgm:cxn modelId="{F94D7CA6-A5FF-43F8-8734-4D7E571F33A5}" srcId="{76DC3AF4-1520-44D0-89FB-B748FE050CF5}" destId="{D070CF0D-09A9-469D-B31D-27B3DDEB49A7}" srcOrd="4" destOrd="0" parTransId="{217B2287-077B-4037-A280-75F2E8549D3C}" sibTransId="{2B59427E-E916-4984-AE02-ECB45B894958}"/>
    <dgm:cxn modelId="{5B8262AE-F8C3-4A31-9E36-E784899D9D0A}" type="presOf" srcId="{F67CE9CB-84B3-46BA-9EE5-DEFFC624BEEA}" destId="{D6E9A157-EDC2-4959-8704-AF4FCB79FF68}" srcOrd="0" destOrd="0" presId="urn:microsoft.com/office/officeart/2016/7/layout/AccentHomeChevronProcess"/>
    <dgm:cxn modelId="{D83901BB-7C46-4D25-B353-617AE8CF357A}" type="presOf" srcId="{76DC3AF4-1520-44D0-89FB-B748FE050CF5}" destId="{12BE1492-C3F4-412C-AB8A-9B94F5A091AB}" srcOrd="0" destOrd="0" presId="urn:microsoft.com/office/officeart/2016/7/layout/AccentHomeChevronProcess"/>
    <dgm:cxn modelId="{A3E4F1BB-9A4A-4FBE-AE1B-97B236D9F123}" type="presOf" srcId="{2D8254B6-F0FC-4133-9B9D-B4394E8F6649}" destId="{93AB96AA-E744-41E9-8C29-017170854D7B}" srcOrd="0" destOrd="0" presId="urn:microsoft.com/office/officeart/2016/7/layout/AccentHomeChevronProcess"/>
    <dgm:cxn modelId="{A14D32C4-98E1-46DF-B024-2A86ED3B4AD2}" srcId="{D070CF0D-09A9-469D-B31D-27B3DDEB49A7}" destId="{EBF98BB7-B6AD-440B-AAF2-3E5A3E07EE32}" srcOrd="0" destOrd="0" parTransId="{014BD537-AD14-4E5C-A607-2823E3705B49}" sibTransId="{91325C06-6732-42C7-BE28-77836E641BB0}"/>
    <dgm:cxn modelId="{ACE43FDF-B47B-433E-A4EB-F0FC927680E1}" srcId="{15D1F926-3C39-45D7-AE85-4744D8C8B8D3}" destId="{D6707B6B-76EE-4B25-AB52-311F13D8A0C1}" srcOrd="0" destOrd="0" parTransId="{D2BE6D1B-CF6D-4A50-B4A2-E8AC63CE6E50}" sibTransId="{7960ADFC-291F-41A4-9BE5-25EE2A9B7A6F}"/>
    <dgm:cxn modelId="{4A5E84E1-C250-48EC-9940-2A78A4D97F51}" type="presOf" srcId="{6D69B300-986F-4DF7-BBFB-DBDAEF5317EA}" destId="{D6461A5F-712C-4076-BE5D-5A008AE4F29E}" srcOrd="0" destOrd="0" presId="urn:microsoft.com/office/officeart/2016/7/layout/AccentHomeChevronProcess"/>
    <dgm:cxn modelId="{D83B57F7-C0BE-4F63-90C9-55FEC44A757A}" type="presOf" srcId="{EBF98BB7-B6AD-440B-AAF2-3E5A3E07EE32}" destId="{98CFEBDB-28A1-4E49-A5A3-D60CDFDB64D0}" srcOrd="0" destOrd="0" presId="urn:microsoft.com/office/officeart/2016/7/layout/AccentHomeChevronProcess"/>
    <dgm:cxn modelId="{46C27BDD-304D-4C87-94EE-488B6C323C87}" type="presParOf" srcId="{12BE1492-C3F4-412C-AB8A-9B94F5A091AB}" destId="{51BD622B-8A39-470A-B98E-231ADF85AD51}" srcOrd="0" destOrd="0" presId="urn:microsoft.com/office/officeart/2016/7/layout/AccentHomeChevronProcess"/>
    <dgm:cxn modelId="{06AC3B7F-14CD-4FFB-9870-3241CD66487F}" type="presParOf" srcId="{51BD622B-8A39-470A-B98E-231ADF85AD51}" destId="{9B345331-0E61-4A5C-87D7-A9924A2B5CF4}" srcOrd="0" destOrd="0" presId="urn:microsoft.com/office/officeart/2016/7/layout/AccentHomeChevronProcess"/>
    <dgm:cxn modelId="{473F418A-0ACB-4321-9F9A-1445DECDA0C9}" type="presParOf" srcId="{51BD622B-8A39-470A-B98E-231ADF85AD51}" destId="{D6461A5F-712C-4076-BE5D-5A008AE4F29E}" srcOrd="1" destOrd="0" presId="urn:microsoft.com/office/officeart/2016/7/layout/AccentHomeChevronProcess"/>
    <dgm:cxn modelId="{740AC926-6EBC-4A56-ABDD-8800EF711CDD}" type="presParOf" srcId="{51BD622B-8A39-470A-B98E-231ADF85AD51}" destId="{004F263E-E4EA-4B1E-910F-83A2EF8BBC84}" srcOrd="2" destOrd="0" presId="urn:microsoft.com/office/officeart/2016/7/layout/AccentHomeChevronProcess"/>
    <dgm:cxn modelId="{B43DA9F4-589E-48F8-8DFC-92250AE87E0C}" type="presParOf" srcId="{51BD622B-8A39-470A-B98E-231ADF85AD51}" destId="{A6C99426-7B89-4437-A3EF-50FF44211BDB}" srcOrd="3" destOrd="0" presId="urn:microsoft.com/office/officeart/2016/7/layout/AccentHomeChevronProcess"/>
    <dgm:cxn modelId="{FF805768-B83C-4F53-99D8-23A2A31D39B8}" type="presParOf" srcId="{12BE1492-C3F4-412C-AB8A-9B94F5A091AB}" destId="{F99DA03E-9D48-4D5E-B612-2A605CACDAF6}" srcOrd="1" destOrd="0" presId="urn:microsoft.com/office/officeart/2016/7/layout/AccentHomeChevronProcess"/>
    <dgm:cxn modelId="{D9A6E75B-BDEC-4123-915D-BE03A9AECD6B}" type="presParOf" srcId="{12BE1492-C3F4-412C-AB8A-9B94F5A091AB}" destId="{24CAF2CC-BAD0-42FF-9319-DCB0E9B9C164}" srcOrd="2" destOrd="0" presId="urn:microsoft.com/office/officeart/2016/7/layout/AccentHomeChevronProcess"/>
    <dgm:cxn modelId="{A1AE0DA2-0870-4C1B-A501-31AD86123706}" type="presParOf" srcId="{24CAF2CC-BAD0-42FF-9319-DCB0E9B9C164}" destId="{401DA695-4B65-403A-8EC1-60BB85B6D41D}" srcOrd="0" destOrd="0" presId="urn:microsoft.com/office/officeart/2016/7/layout/AccentHomeChevronProcess"/>
    <dgm:cxn modelId="{AAF2728E-6B8B-44EF-B060-9F5D4AA2FE19}" type="presParOf" srcId="{24CAF2CC-BAD0-42FF-9319-DCB0E9B9C164}" destId="{41E70CBC-E6AA-41E9-9E46-704259D012D7}" srcOrd="1" destOrd="0" presId="urn:microsoft.com/office/officeart/2016/7/layout/AccentHomeChevronProcess"/>
    <dgm:cxn modelId="{3E8CC96F-8BE1-4176-B9C5-346FF7595841}" type="presParOf" srcId="{24CAF2CC-BAD0-42FF-9319-DCB0E9B9C164}" destId="{855F4461-B625-4B06-9A0D-059EB74483DB}" srcOrd="2" destOrd="0" presId="urn:microsoft.com/office/officeart/2016/7/layout/AccentHomeChevronProcess"/>
    <dgm:cxn modelId="{B1F583B7-79B7-4849-9DB9-D8D3570852F6}" type="presParOf" srcId="{24CAF2CC-BAD0-42FF-9319-DCB0E9B9C164}" destId="{044BF740-6EDB-4D3D-B2F4-EFFF5E9C40C1}" srcOrd="3" destOrd="0" presId="urn:microsoft.com/office/officeart/2016/7/layout/AccentHomeChevronProcess"/>
    <dgm:cxn modelId="{7CC62BB8-106F-40A4-8156-AF9CD1720B96}" type="presParOf" srcId="{12BE1492-C3F4-412C-AB8A-9B94F5A091AB}" destId="{87915343-1F69-49B5-A842-FC634318D1BE}" srcOrd="3" destOrd="0" presId="urn:microsoft.com/office/officeart/2016/7/layout/AccentHomeChevronProcess"/>
    <dgm:cxn modelId="{C45DDB5B-71C7-4598-927A-C987F1A7997F}" type="presParOf" srcId="{12BE1492-C3F4-412C-AB8A-9B94F5A091AB}" destId="{D35BD966-4212-475B-B4A7-1B87C4FF97CA}" srcOrd="4" destOrd="0" presId="urn:microsoft.com/office/officeart/2016/7/layout/AccentHomeChevronProcess"/>
    <dgm:cxn modelId="{B86CA794-F48A-4D26-83DA-33B50BB4E69E}" type="presParOf" srcId="{D35BD966-4212-475B-B4A7-1B87C4FF97CA}" destId="{2D63515D-5355-44D2-BC63-A9BDA91CE3F6}" srcOrd="0" destOrd="0" presId="urn:microsoft.com/office/officeart/2016/7/layout/AccentHomeChevronProcess"/>
    <dgm:cxn modelId="{7A46D41B-35B4-4559-B551-A72A9D43FFBD}" type="presParOf" srcId="{D35BD966-4212-475B-B4A7-1B87C4FF97CA}" destId="{93AB96AA-E744-41E9-8C29-017170854D7B}" srcOrd="1" destOrd="0" presId="urn:microsoft.com/office/officeart/2016/7/layout/AccentHomeChevronProcess"/>
    <dgm:cxn modelId="{26C921F4-5C67-41EC-B9D9-EC2A36042A61}" type="presParOf" srcId="{D35BD966-4212-475B-B4A7-1B87C4FF97CA}" destId="{9AB3E288-A78F-40B8-B704-1EA6CE8AF0D2}" srcOrd="2" destOrd="0" presId="urn:microsoft.com/office/officeart/2016/7/layout/AccentHomeChevronProcess"/>
    <dgm:cxn modelId="{E2C8BC89-A0EB-44F4-9C86-D01FDA02E7D0}" type="presParOf" srcId="{D35BD966-4212-475B-B4A7-1B87C4FF97CA}" destId="{493B51ED-30E8-4D9A-AD8B-3AA79991290F}" srcOrd="3" destOrd="0" presId="urn:microsoft.com/office/officeart/2016/7/layout/AccentHomeChevronProcess"/>
    <dgm:cxn modelId="{DFD82992-8DB8-4005-BAD6-7188D0E0B05C}" type="presParOf" srcId="{12BE1492-C3F4-412C-AB8A-9B94F5A091AB}" destId="{8E3588C5-C4DF-4E72-A129-E09CCE961371}" srcOrd="5" destOrd="0" presId="urn:microsoft.com/office/officeart/2016/7/layout/AccentHomeChevronProcess"/>
    <dgm:cxn modelId="{8B1485E4-029F-427B-8018-60210ACD50B3}" type="presParOf" srcId="{12BE1492-C3F4-412C-AB8A-9B94F5A091AB}" destId="{80DC2A7F-4583-4A76-9B38-32FF922D2672}" srcOrd="6" destOrd="0" presId="urn:microsoft.com/office/officeart/2016/7/layout/AccentHomeChevronProcess"/>
    <dgm:cxn modelId="{4346D778-74C2-431F-BAE4-3F21B389F200}" type="presParOf" srcId="{80DC2A7F-4583-4A76-9B38-32FF922D2672}" destId="{30EA0009-56F0-456D-853F-A7311DA1F89C}" srcOrd="0" destOrd="0" presId="urn:microsoft.com/office/officeart/2016/7/layout/AccentHomeChevronProcess"/>
    <dgm:cxn modelId="{AD41D759-910A-4A74-B892-5766CBEBC8A8}" type="presParOf" srcId="{80DC2A7F-4583-4A76-9B38-32FF922D2672}" destId="{C362D43A-5580-43FB-8AF0-CBE3D80405F5}" srcOrd="1" destOrd="0" presId="urn:microsoft.com/office/officeart/2016/7/layout/AccentHomeChevronProcess"/>
    <dgm:cxn modelId="{9BBCF92C-DDCA-47BB-A39A-49A6FB217767}" type="presParOf" srcId="{80DC2A7F-4583-4A76-9B38-32FF922D2672}" destId="{D6E9A157-EDC2-4959-8704-AF4FCB79FF68}" srcOrd="2" destOrd="0" presId="urn:microsoft.com/office/officeart/2016/7/layout/AccentHomeChevronProcess"/>
    <dgm:cxn modelId="{47083E19-F2BD-418B-A53C-3D86481928E3}" type="presParOf" srcId="{80DC2A7F-4583-4A76-9B38-32FF922D2672}" destId="{A3383976-5BCE-445E-A9F0-0A9D13F2A627}" srcOrd="3" destOrd="0" presId="urn:microsoft.com/office/officeart/2016/7/layout/AccentHomeChevronProcess"/>
    <dgm:cxn modelId="{B09EE19A-7B4E-47F9-A1F5-426DB545AB7F}" type="presParOf" srcId="{12BE1492-C3F4-412C-AB8A-9B94F5A091AB}" destId="{49F8C1D1-CF9E-43C8-9C8C-9B071204F4A2}" srcOrd="7" destOrd="0" presId="urn:microsoft.com/office/officeart/2016/7/layout/AccentHomeChevronProcess"/>
    <dgm:cxn modelId="{97DF5A83-97FD-46EB-8E4F-7F448F3CD022}" type="presParOf" srcId="{12BE1492-C3F4-412C-AB8A-9B94F5A091AB}" destId="{497B4873-6FF2-4F77-97A8-A9BFB1D1E0AF}" srcOrd="8" destOrd="0" presId="urn:microsoft.com/office/officeart/2016/7/layout/AccentHomeChevronProcess"/>
    <dgm:cxn modelId="{B4E11DC5-D128-4BAE-A41D-9F1EFCB24141}" type="presParOf" srcId="{497B4873-6FF2-4F77-97A8-A9BFB1D1E0AF}" destId="{1864213B-18A4-45B4-B891-1C22A24EBB77}" srcOrd="0" destOrd="0" presId="urn:microsoft.com/office/officeart/2016/7/layout/AccentHomeChevronProcess"/>
    <dgm:cxn modelId="{DE6EBA54-44C5-4BE9-A749-9B7FEBF2E2CE}" type="presParOf" srcId="{497B4873-6FF2-4F77-97A8-A9BFB1D1E0AF}" destId="{00A3FADC-655D-4BDE-BC13-D6450CA1205C}" srcOrd="1" destOrd="0" presId="urn:microsoft.com/office/officeart/2016/7/layout/AccentHomeChevronProcess"/>
    <dgm:cxn modelId="{00719C9C-C794-40B3-838E-5046240AA11E}" type="presParOf" srcId="{497B4873-6FF2-4F77-97A8-A9BFB1D1E0AF}" destId="{98CFEBDB-28A1-4E49-A5A3-D60CDFDB64D0}" srcOrd="2" destOrd="0" presId="urn:microsoft.com/office/officeart/2016/7/layout/AccentHomeChevronProcess"/>
    <dgm:cxn modelId="{3ED686D8-475E-4CB0-BE44-2E420433E29B}" type="presParOf" srcId="{497B4873-6FF2-4F77-97A8-A9BFB1D1E0AF}" destId="{B0BE8986-F089-4939-A176-5CC04DD162D3}" srcOrd="3" destOrd="0" presId="urn:microsoft.com/office/officeart/2016/7/layout/AccentHomeChevronProcess"/>
    <dgm:cxn modelId="{FDEF7295-0356-4F70-8C83-EF45EB4A14ED}" type="presParOf" srcId="{12BE1492-C3F4-412C-AB8A-9B94F5A091AB}" destId="{0CD3BD85-3BD6-4561-9513-698C3F1AAB62}" srcOrd="9" destOrd="0" presId="urn:microsoft.com/office/officeart/2016/7/layout/AccentHomeChevronProcess"/>
    <dgm:cxn modelId="{D0C7BA42-C706-460E-B403-B8C191888DA8}" type="presParOf" srcId="{12BE1492-C3F4-412C-AB8A-9B94F5A091AB}" destId="{24601A9B-0218-4EB5-B076-44B84832B058}" srcOrd="10" destOrd="0" presId="urn:microsoft.com/office/officeart/2016/7/layout/AccentHomeChevronProcess"/>
    <dgm:cxn modelId="{69975BD4-7F24-4F3A-9205-7A43717CA290}" type="presParOf" srcId="{24601A9B-0218-4EB5-B076-44B84832B058}" destId="{52BE8E71-3B63-4FAB-89FD-F45E32D977C0}" srcOrd="0" destOrd="0" presId="urn:microsoft.com/office/officeart/2016/7/layout/AccentHomeChevronProcess"/>
    <dgm:cxn modelId="{E9BA2D8C-E2BA-4FBC-B732-06344B50BF00}" type="presParOf" srcId="{24601A9B-0218-4EB5-B076-44B84832B058}" destId="{078C7CD0-30A4-4B73-A6BA-AECC3DCD044D}" srcOrd="1" destOrd="0" presId="urn:microsoft.com/office/officeart/2016/7/layout/AccentHomeChevronProcess"/>
    <dgm:cxn modelId="{E12E04EB-D4D5-428B-A62F-39245795CFF4}" type="presParOf" srcId="{24601A9B-0218-4EB5-B076-44B84832B058}" destId="{0A53D6E6-EEEF-4721-AFCF-19D34E394164}" srcOrd="2" destOrd="0" presId="urn:microsoft.com/office/officeart/2016/7/layout/AccentHomeChevronProcess"/>
    <dgm:cxn modelId="{9536D6DC-C05C-488F-AA28-B0CBE5CDDE7C}" type="presParOf" srcId="{24601A9B-0218-4EB5-B076-44B84832B058}" destId="{4BE7771E-48F3-48CF-B305-38C15C9423F4}" srcOrd="3" destOrd="0" presId="urn:microsoft.com/office/officeart/2016/7/layout/AccentHomeChevron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7687FA2-10B9-4CB5-BBC8-72DAD8BB5B95}"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96B70F8E-2E02-491F-9EF9-DD33B2C34BCE}">
      <dgm:prSet/>
      <dgm:spPr/>
      <dgm:t>
        <a:bodyPr/>
        <a:lstStyle/>
        <a:p>
          <a:r>
            <a:rPr lang="en-US"/>
            <a:t>Deadline: January 31, 2025</a:t>
          </a:r>
        </a:p>
      </dgm:t>
    </dgm:pt>
    <dgm:pt modelId="{616D10D6-8FD8-4637-976B-17DA3E754C8A}" type="parTrans" cxnId="{183F1904-3CA0-4849-AAE2-F525F5F0D1E0}">
      <dgm:prSet/>
      <dgm:spPr/>
      <dgm:t>
        <a:bodyPr/>
        <a:lstStyle/>
        <a:p>
          <a:endParaRPr lang="en-US"/>
        </a:p>
      </dgm:t>
    </dgm:pt>
    <dgm:pt modelId="{A768F12A-EC34-4933-87A2-AF3D40D6967D}" type="sibTrans" cxnId="{183F1904-3CA0-4849-AAE2-F525F5F0D1E0}">
      <dgm:prSet/>
      <dgm:spPr/>
      <dgm:t>
        <a:bodyPr/>
        <a:lstStyle/>
        <a:p>
          <a:endParaRPr lang="en-US"/>
        </a:p>
      </dgm:t>
    </dgm:pt>
    <dgm:pt modelId="{0EEFB55C-8907-4CA6-94D5-02365C207961}">
      <dgm:prSet/>
      <dgm:spPr/>
      <dgm:t>
        <a:bodyPr/>
        <a:lstStyle/>
        <a:p>
          <a:r>
            <a:rPr lang="en-US"/>
            <a:t>Request Word version of application form</a:t>
          </a:r>
        </a:p>
      </dgm:t>
    </dgm:pt>
    <dgm:pt modelId="{16107B7A-D860-4841-8948-603E43AA9F12}" type="parTrans" cxnId="{84CF01A9-AD98-449E-9577-A01C19F6C82C}">
      <dgm:prSet/>
      <dgm:spPr/>
      <dgm:t>
        <a:bodyPr/>
        <a:lstStyle/>
        <a:p>
          <a:endParaRPr lang="en-US"/>
        </a:p>
      </dgm:t>
    </dgm:pt>
    <dgm:pt modelId="{3F7CACD1-7532-4D9F-84C3-0559088F7F09}" type="sibTrans" cxnId="{84CF01A9-AD98-449E-9577-A01C19F6C82C}">
      <dgm:prSet/>
      <dgm:spPr/>
      <dgm:t>
        <a:bodyPr/>
        <a:lstStyle/>
        <a:p>
          <a:endParaRPr lang="en-US"/>
        </a:p>
      </dgm:t>
    </dgm:pt>
    <dgm:pt modelId="{F49B56C1-1A51-46C7-8E38-BD6051CE3177}">
      <dgm:prSet/>
      <dgm:spPr/>
      <dgm:t>
        <a:bodyPr/>
        <a:lstStyle/>
        <a:p>
          <a:r>
            <a:rPr lang="en-US"/>
            <a:t>Complete the application and submit the application and attachments through the </a:t>
          </a:r>
          <a:r>
            <a:rPr lang="en-US" err="1"/>
            <a:t>Emphasys</a:t>
          </a:r>
          <a:r>
            <a:rPr lang="en-US"/>
            <a:t> portal</a:t>
          </a:r>
        </a:p>
      </dgm:t>
    </dgm:pt>
    <dgm:pt modelId="{7702E937-0D84-4DB0-997F-BCA9B6BCEA0F}" type="parTrans" cxnId="{6F03BCD8-72F3-4FB8-A640-6E29BCFBFDBB}">
      <dgm:prSet/>
      <dgm:spPr/>
      <dgm:t>
        <a:bodyPr/>
        <a:lstStyle/>
        <a:p>
          <a:endParaRPr lang="en-US"/>
        </a:p>
      </dgm:t>
    </dgm:pt>
    <dgm:pt modelId="{1D45FDC9-7EDE-485B-85BA-A6C5CF7A5267}" type="sibTrans" cxnId="{6F03BCD8-72F3-4FB8-A640-6E29BCFBFDBB}">
      <dgm:prSet/>
      <dgm:spPr/>
      <dgm:t>
        <a:bodyPr/>
        <a:lstStyle/>
        <a:p>
          <a:endParaRPr lang="en-US"/>
        </a:p>
      </dgm:t>
    </dgm:pt>
    <dgm:pt modelId="{65DFBABE-706D-4C28-B417-5E764FCDE431}">
      <dgm:prSet/>
      <dgm:spPr/>
      <dgm:t>
        <a:bodyPr/>
        <a:lstStyle/>
        <a:p>
          <a:r>
            <a:rPr lang="en-US"/>
            <a:t>Submit $500 application fee by mail to mailing address</a:t>
          </a:r>
        </a:p>
      </dgm:t>
    </dgm:pt>
    <dgm:pt modelId="{E0620DD2-7D2A-4882-B006-CFC0204F045B}" type="parTrans" cxnId="{25019532-DC68-4851-8B12-A1643579A20A}">
      <dgm:prSet/>
      <dgm:spPr/>
      <dgm:t>
        <a:bodyPr/>
        <a:lstStyle/>
        <a:p>
          <a:endParaRPr lang="en-US"/>
        </a:p>
      </dgm:t>
    </dgm:pt>
    <dgm:pt modelId="{01F71838-F0C4-4B67-ADFB-81AEC8B8EE51}" type="sibTrans" cxnId="{25019532-DC68-4851-8B12-A1643579A20A}">
      <dgm:prSet/>
      <dgm:spPr/>
      <dgm:t>
        <a:bodyPr/>
        <a:lstStyle/>
        <a:p>
          <a:endParaRPr lang="en-US"/>
        </a:p>
      </dgm:t>
    </dgm:pt>
    <dgm:pt modelId="{1887B540-D868-43D3-B2CB-8825BC18BF5A}" type="pres">
      <dgm:prSet presAssocID="{F7687FA2-10B9-4CB5-BBC8-72DAD8BB5B95}" presName="vert0" presStyleCnt="0">
        <dgm:presLayoutVars>
          <dgm:dir/>
          <dgm:animOne val="branch"/>
          <dgm:animLvl val="lvl"/>
        </dgm:presLayoutVars>
      </dgm:prSet>
      <dgm:spPr/>
    </dgm:pt>
    <dgm:pt modelId="{911AB606-B973-4E2B-952B-69F56860994D}" type="pres">
      <dgm:prSet presAssocID="{96B70F8E-2E02-491F-9EF9-DD33B2C34BCE}" presName="thickLine" presStyleLbl="alignNode1" presStyleIdx="0" presStyleCnt="4"/>
      <dgm:spPr/>
    </dgm:pt>
    <dgm:pt modelId="{C8FF86E0-89FF-40BE-9886-46966DB2C28E}" type="pres">
      <dgm:prSet presAssocID="{96B70F8E-2E02-491F-9EF9-DD33B2C34BCE}" presName="horz1" presStyleCnt="0"/>
      <dgm:spPr/>
    </dgm:pt>
    <dgm:pt modelId="{B6186DB6-D82C-457C-8B73-27C382AC72C7}" type="pres">
      <dgm:prSet presAssocID="{96B70F8E-2E02-491F-9EF9-DD33B2C34BCE}" presName="tx1" presStyleLbl="revTx" presStyleIdx="0" presStyleCnt="4"/>
      <dgm:spPr/>
    </dgm:pt>
    <dgm:pt modelId="{06EFE6EB-3CF6-4C43-8418-36C973E68892}" type="pres">
      <dgm:prSet presAssocID="{96B70F8E-2E02-491F-9EF9-DD33B2C34BCE}" presName="vert1" presStyleCnt="0"/>
      <dgm:spPr/>
    </dgm:pt>
    <dgm:pt modelId="{32F360EB-9B13-4C08-9246-53E3BE8488BD}" type="pres">
      <dgm:prSet presAssocID="{0EEFB55C-8907-4CA6-94D5-02365C207961}" presName="thickLine" presStyleLbl="alignNode1" presStyleIdx="1" presStyleCnt="4"/>
      <dgm:spPr/>
    </dgm:pt>
    <dgm:pt modelId="{405445B7-D052-4408-8303-39EB10E60409}" type="pres">
      <dgm:prSet presAssocID="{0EEFB55C-8907-4CA6-94D5-02365C207961}" presName="horz1" presStyleCnt="0"/>
      <dgm:spPr/>
    </dgm:pt>
    <dgm:pt modelId="{7C56C822-5A58-4D46-8208-576E91D2420C}" type="pres">
      <dgm:prSet presAssocID="{0EEFB55C-8907-4CA6-94D5-02365C207961}" presName="tx1" presStyleLbl="revTx" presStyleIdx="1" presStyleCnt="4"/>
      <dgm:spPr/>
    </dgm:pt>
    <dgm:pt modelId="{4512EA16-83C2-411F-BC61-D46B8425B54C}" type="pres">
      <dgm:prSet presAssocID="{0EEFB55C-8907-4CA6-94D5-02365C207961}" presName="vert1" presStyleCnt="0"/>
      <dgm:spPr/>
    </dgm:pt>
    <dgm:pt modelId="{F3317854-9789-489D-B2F2-56DBB14DF6D1}" type="pres">
      <dgm:prSet presAssocID="{F49B56C1-1A51-46C7-8E38-BD6051CE3177}" presName="thickLine" presStyleLbl="alignNode1" presStyleIdx="2" presStyleCnt="4"/>
      <dgm:spPr/>
    </dgm:pt>
    <dgm:pt modelId="{C7C9EC38-4D99-47BF-9145-00AA275161A5}" type="pres">
      <dgm:prSet presAssocID="{F49B56C1-1A51-46C7-8E38-BD6051CE3177}" presName="horz1" presStyleCnt="0"/>
      <dgm:spPr/>
    </dgm:pt>
    <dgm:pt modelId="{19F32639-6B2C-4F21-A28A-F7BE57021A5B}" type="pres">
      <dgm:prSet presAssocID="{F49B56C1-1A51-46C7-8E38-BD6051CE3177}" presName="tx1" presStyleLbl="revTx" presStyleIdx="2" presStyleCnt="4"/>
      <dgm:spPr/>
    </dgm:pt>
    <dgm:pt modelId="{E823E5D5-DBDB-4BD8-A56D-C33EB56323DD}" type="pres">
      <dgm:prSet presAssocID="{F49B56C1-1A51-46C7-8E38-BD6051CE3177}" presName="vert1" presStyleCnt="0"/>
      <dgm:spPr/>
    </dgm:pt>
    <dgm:pt modelId="{F75613FA-2AC6-4903-8827-6395BE879096}" type="pres">
      <dgm:prSet presAssocID="{65DFBABE-706D-4C28-B417-5E764FCDE431}" presName="thickLine" presStyleLbl="alignNode1" presStyleIdx="3" presStyleCnt="4"/>
      <dgm:spPr/>
    </dgm:pt>
    <dgm:pt modelId="{42F9428A-DC76-4D8F-98CF-E8F756CE4E0F}" type="pres">
      <dgm:prSet presAssocID="{65DFBABE-706D-4C28-B417-5E764FCDE431}" presName="horz1" presStyleCnt="0"/>
      <dgm:spPr/>
    </dgm:pt>
    <dgm:pt modelId="{A5F1430B-C4D9-4632-B0DA-4B1C6990DD6E}" type="pres">
      <dgm:prSet presAssocID="{65DFBABE-706D-4C28-B417-5E764FCDE431}" presName="tx1" presStyleLbl="revTx" presStyleIdx="3" presStyleCnt="4"/>
      <dgm:spPr/>
    </dgm:pt>
    <dgm:pt modelId="{7D9761FF-9681-48A8-B0D8-3589D9EC8F8F}" type="pres">
      <dgm:prSet presAssocID="{65DFBABE-706D-4C28-B417-5E764FCDE431}" presName="vert1" presStyleCnt="0"/>
      <dgm:spPr/>
    </dgm:pt>
  </dgm:ptLst>
  <dgm:cxnLst>
    <dgm:cxn modelId="{183F1904-3CA0-4849-AAE2-F525F5F0D1E0}" srcId="{F7687FA2-10B9-4CB5-BBC8-72DAD8BB5B95}" destId="{96B70F8E-2E02-491F-9EF9-DD33B2C34BCE}" srcOrd="0" destOrd="0" parTransId="{616D10D6-8FD8-4637-976B-17DA3E754C8A}" sibTransId="{A768F12A-EC34-4933-87A2-AF3D40D6967D}"/>
    <dgm:cxn modelId="{719CD714-A795-43B2-BD4D-B8E63A2EE828}" type="presOf" srcId="{0EEFB55C-8907-4CA6-94D5-02365C207961}" destId="{7C56C822-5A58-4D46-8208-576E91D2420C}" srcOrd="0" destOrd="0" presId="urn:microsoft.com/office/officeart/2008/layout/LinedList"/>
    <dgm:cxn modelId="{25019532-DC68-4851-8B12-A1643579A20A}" srcId="{F7687FA2-10B9-4CB5-BBC8-72DAD8BB5B95}" destId="{65DFBABE-706D-4C28-B417-5E764FCDE431}" srcOrd="3" destOrd="0" parTransId="{E0620DD2-7D2A-4882-B006-CFC0204F045B}" sibTransId="{01F71838-F0C4-4B67-ADFB-81AEC8B8EE51}"/>
    <dgm:cxn modelId="{56F8C55A-9EA5-46F1-8666-7ACEA718139C}" type="presOf" srcId="{F7687FA2-10B9-4CB5-BBC8-72DAD8BB5B95}" destId="{1887B540-D868-43D3-B2CB-8825BC18BF5A}" srcOrd="0" destOrd="0" presId="urn:microsoft.com/office/officeart/2008/layout/LinedList"/>
    <dgm:cxn modelId="{CA8A3AA1-1FB6-4381-8406-1FD05B17F911}" type="presOf" srcId="{65DFBABE-706D-4C28-B417-5E764FCDE431}" destId="{A5F1430B-C4D9-4632-B0DA-4B1C6990DD6E}" srcOrd="0" destOrd="0" presId="urn:microsoft.com/office/officeart/2008/layout/LinedList"/>
    <dgm:cxn modelId="{84CF01A9-AD98-449E-9577-A01C19F6C82C}" srcId="{F7687FA2-10B9-4CB5-BBC8-72DAD8BB5B95}" destId="{0EEFB55C-8907-4CA6-94D5-02365C207961}" srcOrd="1" destOrd="0" parTransId="{16107B7A-D860-4841-8948-603E43AA9F12}" sibTransId="{3F7CACD1-7532-4D9F-84C3-0559088F7F09}"/>
    <dgm:cxn modelId="{F31977BA-314C-406F-8F92-4E31BCFB849F}" type="presOf" srcId="{96B70F8E-2E02-491F-9EF9-DD33B2C34BCE}" destId="{B6186DB6-D82C-457C-8B73-27C382AC72C7}" srcOrd="0" destOrd="0" presId="urn:microsoft.com/office/officeart/2008/layout/LinedList"/>
    <dgm:cxn modelId="{7AD40FCB-97AD-4324-9E03-8939BA957A91}" type="presOf" srcId="{F49B56C1-1A51-46C7-8E38-BD6051CE3177}" destId="{19F32639-6B2C-4F21-A28A-F7BE57021A5B}" srcOrd="0" destOrd="0" presId="urn:microsoft.com/office/officeart/2008/layout/LinedList"/>
    <dgm:cxn modelId="{6F03BCD8-72F3-4FB8-A640-6E29BCFBFDBB}" srcId="{F7687FA2-10B9-4CB5-BBC8-72DAD8BB5B95}" destId="{F49B56C1-1A51-46C7-8E38-BD6051CE3177}" srcOrd="2" destOrd="0" parTransId="{7702E937-0D84-4DB0-997F-BCA9B6BCEA0F}" sibTransId="{1D45FDC9-7EDE-485B-85BA-A6C5CF7A5267}"/>
    <dgm:cxn modelId="{AD569D2B-A838-452C-A87A-3C49A02DF792}" type="presParOf" srcId="{1887B540-D868-43D3-B2CB-8825BC18BF5A}" destId="{911AB606-B973-4E2B-952B-69F56860994D}" srcOrd="0" destOrd="0" presId="urn:microsoft.com/office/officeart/2008/layout/LinedList"/>
    <dgm:cxn modelId="{91AEC15B-E4BE-4C33-8C4C-E0D273BA7128}" type="presParOf" srcId="{1887B540-D868-43D3-B2CB-8825BC18BF5A}" destId="{C8FF86E0-89FF-40BE-9886-46966DB2C28E}" srcOrd="1" destOrd="0" presId="urn:microsoft.com/office/officeart/2008/layout/LinedList"/>
    <dgm:cxn modelId="{FD068A1B-9DDB-4875-871D-BF095BE071AB}" type="presParOf" srcId="{C8FF86E0-89FF-40BE-9886-46966DB2C28E}" destId="{B6186DB6-D82C-457C-8B73-27C382AC72C7}" srcOrd="0" destOrd="0" presId="urn:microsoft.com/office/officeart/2008/layout/LinedList"/>
    <dgm:cxn modelId="{F3CCBDDB-DCD4-409E-9695-CD3E48651233}" type="presParOf" srcId="{C8FF86E0-89FF-40BE-9886-46966DB2C28E}" destId="{06EFE6EB-3CF6-4C43-8418-36C973E68892}" srcOrd="1" destOrd="0" presId="urn:microsoft.com/office/officeart/2008/layout/LinedList"/>
    <dgm:cxn modelId="{C4B2FB3E-4B08-4EE9-8061-6BA381089A04}" type="presParOf" srcId="{1887B540-D868-43D3-B2CB-8825BC18BF5A}" destId="{32F360EB-9B13-4C08-9246-53E3BE8488BD}" srcOrd="2" destOrd="0" presId="urn:microsoft.com/office/officeart/2008/layout/LinedList"/>
    <dgm:cxn modelId="{6C7AEB37-B5EA-47D3-8A25-7B31DB584184}" type="presParOf" srcId="{1887B540-D868-43D3-B2CB-8825BC18BF5A}" destId="{405445B7-D052-4408-8303-39EB10E60409}" srcOrd="3" destOrd="0" presId="urn:microsoft.com/office/officeart/2008/layout/LinedList"/>
    <dgm:cxn modelId="{C6D128D8-D76B-4259-83BD-AE872CED3796}" type="presParOf" srcId="{405445B7-D052-4408-8303-39EB10E60409}" destId="{7C56C822-5A58-4D46-8208-576E91D2420C}" srcOrd="0" destOrd="0" presId="urn:microsoft.com/office/officeart/2008/layout/LinedList"/>
    <dgm:cxn modelId="{1BBBD926-5AEF-41FA-91B5-221AFD5A303C}" type="presParOf" srcId="{405445B7-D052-4408-8303-39EB10E60409}" destId="{4512EA16-83C2-411F-BC61-D46B8425B54C}" srcOrd="1" destOrd="0" presId="urn:microsoft.com/office/officeart/2008/layout/LinedList"/>
    <dgm:cxn modelId="{6B6C277C-B850-4EAE-BBA7-49E48CADC56E}" type="presParOf" srcId="{1887B540-D868-43D3-B2CB-8825BC18BF5A}" destId="{F3317854-9789-489D-B2F2-56DBB14DF6D1}" srcOrd="4" destOrd="0" presId="urn:microsoft.com/office/officeart/2008/layout/LinedList"/>
    <dgm:cxn modelId="{C95CF6B2-B8F9-4C47-B830-9B0B5A9702AC}" type="presParOf" srcId="{1887B540-D868-43D3-B2CB-8825BC18BF5A}" destId="{C7C9EC38-4D99-47BF-9145-00AA275161A5}" srcOrd="5" destOrd="0" presId="urn:microsoft.com/office/officeart/2008/layout/LinedList"/>
    <dgm:cxn modelId="{497EDF55-E5D7-47BC-9296-320B3C1B1575}" type="presParOf" srcId="{C7C9EC38-4D99-47BF-9145-00AA275161A5}" destId="{19F32639-6B2C-4F21-A28A-F7BE57021A5B}" srcOrd="0" destOrd="0" presId="urn:microsoft.com/office/officeart/2008/layout/LinedList"/>
    <dgm:cxn modelId="{B1835443-8199-4B90-99D5-968036B0A801}" type="presParOf" srcId="{C7C9EC38-4D99-47BF-9145-00AA275161A5}" destId="{E823E5D5-DBDB-4BD8-A56D-C33EB56323DD}" srcOrd="1" destOrd="0" presId="urn:microsoft.com/office/officeart/2008/layout/LinedList"/>
    <dgm:cxn modelId="{B7F9B819-3876-406A-B690-1F144F9393A3}" type="presParOf" srcId="{1887B540-D868-43D3-B2CB-8825BC18BF5A}" destId="{F75613FA-2AC6-4903-8827-6395BE879096}" srcOrd="6" destOrd="0" presId="urn:microsoft.com/office/officeart/2008/layout/LinedList"/>
    <dgm:cxn modelId="{72BE45F1-ECB6-4A81-BC1B-8BEB995FB162}" type="presParOf" srcId="{1887B540-D868-43D3-B2CB-8825BC18BF5A}" destId="{42F9428A-DC76-4D8F-98CF-E8F756CE4E0F}" srcOrd="7" destOrd="0" presId="urn:microsoft.com/office/officeart/2008/layout/LinedList"/>
    <dgm:cxn modelId="{66A13A87-44B2-44B3-B183-ACF5333D408F}" type="presParOf" srcId="{42F9428A-DC76-4D8F-98CF-E8F756CE4E0F}" destId="{A5F1430B-C4D9-4632-B0DA-4B1C6990DD6E}" srcOrd="0" destOrd="0" presId="urn:microsoft.com/office/officeart/2008/layout/LinedList"/>
    <dgm:cxn modelId="{A59B0487-7B5B-40FC-AE6B-78F5BA25B32A}" type="presParOf" srcId="{42F9428A-DC76-4D8F-98CF-E8F756CE4E0F}" destId="{7D9761FF-9681-48A8-B0D8-3589D9EC8F8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E4D552-AF7E-445E-94FB-5E2E6AD97BAB}"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9199625A-6781-46FD-B334-B4DB4DAAF9CD}">
      <dgm:prSet/>
      <dgm:spPr>
        <a:xfrm>
          <a:off x="0" y="4249"/>
          <a:ext cx="4205144" cy="2898059"/>
        </a:xfrm>
        <a:ln>
          <a:solidFill>
            <a:schemeClr val="accent3">
              <a:lumMod val="75000"/>
            </a:schemeClr>
          </a:solidFill>
        </a:ln>
      </dgm:spPr>
      <dgm:t>
        <a:bodyPr/>
        <a:lstStyle/>
        <a:p>
          <a:pPr>
            <a:buNone/>
          </a:pPr>
          <a:r>
            <a:rPr lang="en-US" dirty="0">
              <a:latin typeface="Arial" panose="020B0604020202020204"/>
              <a:ea typeface="+mn-ea"/>
              <a:cs typeface="+mn-cs"/>
            </a:rPr>
            <a:t>Two </a:t>
          </a:r>
          <a:r>
            <a:rPr lang="en-US">
              <a:latin typeface="Arial" panose="020B0604020202020204"/>
              <a:ea typeface="+mn-ea"/>
              <a:cs typeface="+mn-cs"/>
            </a:rPr>
            <a:t>Project Types:</a:t>
          </a:r>
          <a:endParaRPr lang="en-US" dirty="0">
            <a:latin typeface="Arial" panose="020B0604020202020204"/>
            <a:ea typeface="+mn-ea"/>
            <a:cs typeface="+mn-cs"/>
          </a:endParaRPr>
        </a:p>
      </dgm:t>
    </dgm:pt>
    <dgm:pt modelId="{E6CDB6E8-3A60-44DE-AF0C-1B9AE9B46F33}" type="parTrans" cxnId="{5A075C2E-CA06-4980-B8C6-4253B0251544}">
      <dgm:prSet/>
      <dgm:spPr/>
      <dgm:t>
        <a:bodyPr/>
        <a:lstStyle/>
        <a:p>
          <a:endParaRPr lang="en-US" sz="900"/>
        </a:p>
      </dgm:t>
    </dgm:pt>
    <dgm:pt modelId="{E58F14A3-9C77-4D12-B9A2-C7D5940CE7F6}" type="sibTrans" cxnId="{5A075C2E-CA06-4980-B8C6-4253B0251544}">
      <dgm:prSet/>
      <dgm:spPr/>
      <dgm:t>
        <a:bodyPr/>
        <a:lstStyle/>
        <a:p>
          <a:endParaRPr lang="en-US"/>
        </a:p>
      </dgm:t>
    </dgm:pt>
    <dgm:pt modelId="{3B851692-145E-410E-A560-F338DB354FD1}">
      <dgm:prSet/>
      <dgm:spPr>
        <a:xfrm>
          <a:off x="4520530" y="71606"/>
          <a:ext cx="16505192" cy="1347144"/>
        </a:xfrm>
      </dgm:spPr>
      <dgm:t>
        <a:bodyPr/>
        <a:lstStyle/>
        <a:p>
          <a:pPr marL="517525" indent="0">
            <a:buNone/>
          </a:pPr>
          <a:r>
            <a:rPr lang="en-US">
              <a:latin typeface="Arial" panose="020B0604020202020204"/>
              <a:ea typeface="+mn-ea"/>
              <a:cs typeface="+mn-cs"/>
            </a:rPr>
            <a:t>Owner-Occupied Housing Rehabilitation</a:t>
          </a:r>
        </a:p>
      </dgm:t>
    </dgm:pt>
    <dgm:pt modelId="{0422F417-16AD-4A5D-8C73-34C384D97EA2}" type="parTrans" cxnId="{A2BF4FC8-9969-425C-86E5-8BE95C93DD6A}">
      <dgm:prSet/>
      <dgm:spPr/>
      <dgm:t>
        <a:bodyPr/>
        <a:lstStyle/>
        <a:p>
          <a:endParaRPr lang="en-US" sz="900"/>
        </a:p>
      </dgm:t>
    </dgm:pt>
    <dgm:pt modelId="{90FB2536-A912-4A45-B683-09E4D51FC8D4}" type="sibTrans" cxnId="{A2BF4FC8-9969-425C-86E5-8BE95C93DD6A}">
      <dgm:prSet/>
      <dgm:spPr/>
      <dgm:t>
        <a:bodyPr/>
        <a:lstStyle/>
        <a:p>
          <a:endParaRPr lang="en-US"/>
        </a:p>
      </dgm:t>
    </dgm:pt>
    <dgm:pt modelId="{195404C2-35D7-4CCF-B86A-F407CE0816D8}">
      <dgm:prSet/>
      <dgm:spPr>
        <a:xfrm>
          <a:off x="4520530" y="1486108"/>
          <a:ext cx="16505192" cy="1347144"/>
        </a:xfrm>
      </dgm:spPr>
      <dgm:t>
        <a:bodyPr/>
        <a:lstStyle/>
        <a:p>
          <a:pPr>
            <a:buNone/>
          </a:pPr>
          <a:r>
            <a:rPr lang="en-US">
              <a:latin typeface="Arial" panose="020B0604020202020204"/>
              <a:ea typeface="+mn-ea"/>
              <a:cs typeface="+mn-cs"/>
            </a:rPr>
            <a:t>Single-Family New Construction for Homeownership</a:t>
          </a:r>
        </a:p>
      </dgm:t>
    </dgm:pt>
    <dgm:pt modelId="{9EE208E8-AEB8-4645-8718-5AD8AB4670A8}" type="parTrans" cxnId="{B99A9AC5-1599-4AD6-B4FE-1044D7A4BAC8}">
      <dgm:prSet/>
      <dgm:spPr/>
      <dgm:t>
        <a:bodyPr/>
        <a:lstStyle/>
        <a:p>
          <a:endParaRPr lang="en-US" sz="900"/>
        </a:p>
      </dgm:t>
    </dgm:pt>
    <dgm:pt modelId="{6D00244D-9451-4B58-895D-BF7400333915}" type="sibTrans" cxnId="{B99A9AC5-1599-4AD6-B4FE-1044D7A4BAC8}">
      <dgm:prSet/>
      <dgm:spPr/>
      <dgm:t>
        <a:bodyPr/>
        <a:lstStyle/>
        <a:p>
          <a:endParaRPr lang="en-US"/>
        </a:p>
      </dgm:t>
    </dgm:pt>
    <dgm:pt modelId="{9E64CD84-132F-4DB1-A997-6387A3B616EF}">
      <dgm:prSet/>
      <dgm:spPr>
        <a:xfrm>
          <a:off x="0" y="2902308"/>
          <a:ext cx="21025723" cy="2898059"/>
        </a:xfrm>
      </dgm:spPr>
      <dgm:t>
        <a:bodyPr anchor="ctr"/>
        <a:lstStyle/>
        <a:p>
          <a:pPr>
            <a:buNone/>
          </a:pPr>
          <a:r>
            <a:rPr lang="en-US">
              <a:latin typeface="Arial" panose="020B0604020202020204"/>
              <a:ea typeface="+mn-ea"/>
              <a:cs typeface="+mn-cs"/>
            </a:rPr>
            <a:t>Applicants may submit one application. Application fee: $500</a:t>
          </a:r>
        </a:p>
      </dgm:t>
    </dgm:pt>
    <dgm:pt modelId="{E8297EB7-9648-4974-986B-842FDABA45ED}" type="parTrans" cxnId="{B47A6280-61C5-4435-AED0-6CB7A3F5B49A}">
      <dgm:prSet/>
      <dgm:spPr/>
      <dgm:t>
        <a:bodyPr/>
        <a:lstStyle/>
        <a:p>
          <a:endParaRPr lang="en-US" sz="900"/>
        </a:p>
      </dgm:t>
    </dgm:pt>
    <dgm:pt modelId="{EA548B03-727A-458E-9285-12B18192F2F6}" type="sibTrans" cxnId="{B47A6280-61C5-4435-AED0-6CB7A3F5B49A}">
      <dgm:prSet/>
      <dgm:spPr/>
      <dgm:t>
        <a:bodyPr/>
        <a:lstStyle/>
        <a:p>
          <a:endParaRPr lang="en-US"/>
        </a:p>
      </dgm:t>
    </dgm:pt>
    <dgm:pt modelId="{EC219C3A-E837-4CCA-88CC-BD96C7140CAE}">
      <dgm:prSet/>
      <dgm:spPr>
        <a:xfrm>
          <a:off x="0" y="5800367"/>
          <a:ext cx="21025723" cy="2898059"/>
        </a:xfrm>
      </dgm:spPr>
      <dgm:t>
        <a:bodyPr anchor="ctr"/>
        <a:lstStyle/>
        <a:p>
          <a:pPr>
            <a:buNone/>
          </a:pPr>
          <a:r>
            <a:rPr lang="en-US">
              <a:latin typeface="Arial" panose="020B0604020202020204"/>
              <a:ea typeface="+mn-ea"/>
              <a:cs typeface="+mn-cs"/>
            </a:rPr>
            <a:t>Submit the application form and attachments through the </a:t>
          </a:r>
          <a:r>
            <a:rPr lang="en-US" err="1">
              <a:latin typeface="Arial" panose="020B0604020202020204"/>
              <a:ea typeface="+mn-ea"/>
              <a:cs typeface="+mn-cs"/>
            </a:rPr>
            <a:t>Emphasys</a:t>
          </a:r>
          <a:r>
            <a:rPr lang="en-US">
              <a:latin typeface="Arial" panose="020B0604020202020204"/>
              <a:ea typeface="+mn-ea"/>
              <a:cs typeface="+mn-cs"/>
            </a:rPr>
            <a:t> portal.</a:t>
          </a:r>
        </a:p>
      </dgm:t>
    </dgm:pt>
    <dgm:pt modelId="{C2BB749A-8A0B-4274-A323-0B3FD5B6EB08}" type="parTrans" cxnId="{8C4A77DE-0CAE-44AD-A556-FEB6C2122D15}">
      <dgm:prSet/>
      <dgm:spPr/>
      <dgm:t>
        <a:bodyPr/>
        <a:lstStyle/>
        <a:p>
          <a:endParaRPr lang="en-US" sz="900"/>
        </a:p>
      </dgm:t>
    </dgm:pt>
    <dgm:pt modelId="{6F3A88F7-234A-4981-ABC6-C3061792C085}" type="sibTrans" cxnId="{8C4A77DE-0CAE-44AD-A556-FEB6C2122D15}">
      <dgm:prSet/>
      <dgm:spPr/>
      <dgm:t>
        <a:bodyPr/>
        <a:lstStyle/>
        <a:p>
          <a:endParaRPr lang="en-US"/>
        </a:p>
      </dgm:t>
    </dgm:pt>
    <dgm:pt modelId="{93E4AA79-B99A-4036-81FF-30712F0EF0C5}" type="pres">
      <dgm:prSet presAssocID="{00E4D552-AF7E-445E-94FB-5E2E6AD97BAB}" presName="Name0" presStyleCnt="0">
        <dgm:presLayoutVars>
          <dgm:dir/>
          <dgm:animLvl val="lvl"/>
          <dgm:resizeHandles val="exact"/>
        </dgm:presLayoutVars>
      </dgm:prSet>
      <dgm:spPr/>
    </dgm:pt>
    <dgm:pt modelId="{13E854C2-1F78-4A94-AFA5-9639C1CE5692}" type="pres">
      <dgm:prSet presAssocID="{EC219C3A-E837-4CCA-88CC-BD96C7140CAE}" presName="boxAndChildren" presStyleCnt="0"/>
      <dgm:spPr/>
    </dgm:pt>
    <dgm:pt modelId="{B3F448E8-2B82-4E23-BE16-32DA1E1A9C05}" type="pres">
      <dgm:prSet presAssocID="{EC219C3A-E837-4CCA-88CC-BD96C7140CAE}" presName="parentTextBox" presStyleLbl="node1" presStyleIdx="0" presStyleCnt="3"/>
      <dgm:spPr/>
    </dgm:pt>
    <dgm:pt modelId="{2A847275-1DEF-47D7-9522-603F00FD613C}" type="pres">
      <dgm:prSet presAssocID="{EA548B03-727A-458E-9285-12B18192F2F6}" presName="sp" presStyleCnt="0"/>
      <dgm:spPr/>
    </dgm:pt>
    <dgm:pt modelId="{5CBE9043-9906-422C-8F4C-F776D623F451}" type="pres">
      <dgm:prSet presAssocID="{9E64CD84-132F-4DB1-A997-6387A3B616EF}" presName="arrowAndChildren" presStyleCnt="0"/>
      <dgm:spPr/>
    </dgm:pt>
    <dgm:pt modelId="{9FD423C8-9379-4354-96E8-3081D12AC04F}" type="pres">
      <dgm:prSet presAssocID="{9E64CD84-132F-4DB1-A997-6387A3B616EF}" presName="parentTextArrow" presStyleLbl="node1" presStyleIdx="1" presStyleCnt="3" custLinFactNeighborX="-652" custLinFactNeighborY="2866"/>
      <dgm:spPr/>
    </dgm:pt>
    <dgm:pt modelId="{ABE033AF-E8A3-4CE9-BDBF-CA9F07C4C7E6}" type="pres">
      <dgm:prSet presAssocID="{E58F14A3-9C77-4D12-B9A2-C7D5940CE7F6}" presName="sp" presStyleCnt="0"/>
      <dgm:spPr/>
    </dgm:pt>
    <dgm:pt modelId="{CB4CAD01-05AB-418C-B8C4-3EBB25E88D25}" type="pres">
      <dgm:prSet presAssocID="{9199625A-6781-46FD-B334-B4DB4DAAF9CD}" presName="arrowAndChildren" presStyleCnt="0"/>
      <dgm:spPr/>
    </dgm:pt>
    <dgm:pt modelId="{8CCE7AF3-B203-4F3A-AC4C-BE4DFFCB13B4}" type="pres">
      <dgm:prSet presAssocID="{9199625A-6781-46FD-B334-B4DB4DAAF9CD}" presName="parentTextArrow" presStyleLbl="node1" presStyleIdx="1" presStyleCnt="3"/>
      <dgm:spPr/>
    </dgm:pt>
    <dgm:pt modelId="{14643F44-6320-4720-AF51-4E8E922B29E1}" type="pres">
      <dgm:prSet presAssocID="{9199625A-6781-46FD-B334-B4DB4DAAF9CD}" presName="arrow" presStyleLbl="node1" presStyleIdx="2" presStyleCnt="3"/>
      <dgm:spPr/>
    </dgm:pt>
    <dgm:pt modelId="{76B29567-A75E-47DB-90CD-EE972A21E333}" type="pres">
      <dgm:prSet presAssocID="{9199625A-6781-46FD-B334-B4DB4DAAF9CD}" presName="descendantArrow" presStyleCnt="0"/>
      <dgm:spPr/>
    </dgm:pt>
    <dgm:pt modelId="{01165C0E-4D8B-4EAA-BDAE-20F247CF3DD9}" type="pres">
      <dgm:prSet presAssocID="{3B851692-145E-410E-A560-F338DB354FD1}" presName="childTextArrow" presStyleLbl="fgAccFollowNode1" presStyleIdx="0" presStyleCnt="2">
        <dgm:presLayoutVars>
          <dgm:bulletEnabled val="1"/>
        </dgm:presLayoutVars>
      </dgm:prSet>
      <dgm:spPr/>
    </dgm:pt>
    <dgm:pt modelId="{4CF1CE13-398D-49E0-9735-AEA0C028EBAD}" type="pres">
      <dgm:prSet presAssocID="{195404C2-35D7-4CCF-B86A-F407CE0816D8}" presName="childTextArrow" presStyleLbl="fgAccFollowNode1" presStyleIdx="1" presStyleCnt="2">
        <dgm:presLayoutVars>
          <dgm:bulletEnabled val="1"/>
        </dgm:presLayoutVars>
      </dgm:prSet>
      <dgm:spPr/>
    </dgm:pt>
  </dgm:ptLst>
  <dgm:cxnLst>
    <dgm:cxn modelId="{B74EB80A-C034-4F28-8741-963F8691B280}" type="presOf" srcId="{9E64CD84-132F-4DB1-A997-6387A3B616EF}" destId="{9FD423C8-9379-4354-96E8-3081D12AC04F}" srcOrd="0" destOrd="0" presId="urn:microsoft.com/office/officeart/2005/8/layout/process4"/>
    <dgm:cxn modelId="{5A075C2E-CA06-4980-B8C6-4253B0251544}" srcId="{00E4D552-AF7E-445E-94FB-5E2E6AD97BAB}" destId="{9199625A-6781-46FD-B334-B4DB4DAAF9CD}" srcOrd="0" destOrd="0" parTransId="{E6CDB6E8-3A60-44DE-AF0C-1B9AE9B46F33}" sibTransId="{E58F14A3-9C77-4D12-B9A2-C7D5940CE7F6}"/>
    <dgm:cxn modelId="{7B7E9236-2405-4689-AB28-8A4BCAF0B9FF}" type="presOf" srcId="{3B851692-145E-410E-A560-F338DB354FD1}" destId="{01165C0E-4D8B-4EAA-BDAE-20F247CF3DD9}" srcOrd="0" destOrd="0" presId="urn:microsoft.com/office/officeart/2005/8/layout/process4"/>
    <dgm:cxn modelId="{B47A6280-61C5-4435-AED0-6CB7A3F5B49A}" srcId="{00E4D552-AF7E-445E-94FB-5E2E6AD97BAB}" destId="{9E64CD84-132F-4DB1-A997-6387A3B616EF}" srcOrd="1" destOrd="0" parTransId="{E8297EB7-9648-4974-986B-842FDABA45ED}" sibTransId="{EA548B03-727A-458E-9285-12B18192F2F6}"/>
    <dgm:cxn modelId="{50FEA2A4-E235-4CC6-9104-EF889F5A652C}" type="presOf" srcId="{EC219C3A-E837-4CCA-88CC-BD96C7140CAE}" destId="{B3F448E8-2B82-4E23-BE16-32DA1E1A9C05}" srcOrd="0" destOrd="0" presId="urn:microsoft.com/office/officeart/2005/8/layout/process4"/>
    <dgm:cxn modelId="{655CDAB2-CF0F-4F3F-9D80-9D35FF9DEFED}" type="presOf" srcId="{195404C2-35D7-4CCF-B86A-F407CE0816D8}" destId="{4CF1CE13-398D-49E0-9735-AEA0C028EBAD}" srcOrd="0" destOrd="0" presId="urn:microsoft.com/office/officeart/2005/8/layout/process4"/>
    <dgm:cxn modelId="{B99A9AC5-1599-4AD6-B4FE-1044D7A4BAC8}" srcId="{9199625A-6781-46FD-B334-B4DB4DAAF9CD}" destId="{195404C2-35D7-4CCF-B86A-F407CE0816D8}" srcOrd="1" destOrd="0" parTransId="{9EE208E8-AEB8-4645-8718-5AD8AB4670A8}" sibTransId="{6D00244D-9451-4B58-895D-BF7400333915}"/>
    <dgm:cxn modelId="{A2BF4FC8-9969-425C-86E5-8BE95C93DD6A}" srcId="{9199625A-6781-46FD-B334-B4DB4DAAF9CD}" destId="{3B851692-145E-410E-A560-F338DB354FD1}" srcOrd="0" destOrd="0" parTransId="{0422F417-16AD-4A5D-8C73-34C384D97EA2}" sibTransId="{90FB2536-A912-4A45-B683-09E4D51FC8D4}"/>
    <dgm:cxn modelId="{5C8E9BD7-9C36-4F65-AB59-ECDFE4CA0174}" type="presOf" srcId="{9199625A-6781-46FD-B334-B4DB4DAAF9CD}" destId="{14643F44-6320-4720-AF51-4E8E922B29E1}" srcOrd="1" destOrd="0" presId="urn:microsoft.com/office/officeart/2005/8/layout/process4"/>
    <dgm:cxn modelId="{9470DDDD-4160-47BD-9EEF-D403BE0D5411}" type="presOf" srcId="{00E4D552-AF7E-445E-94FB-5E2E6AD97BAB}" destId="{93E4AA79-B99A-4036-81FF-30712F0EF0C5}" srcOrd="0" destOrd="0" presId="urn:microsoft.com/office/officeart/2005/8/layout/process4"/>
    <dgm:cxn modelId="{8C4A77DE-0CAE-44AD-A556-FEB6C2122D15}" srcId="{00E4D552-AF7E-445E-94FB-5E2E6AD97BAB}" destId="{EC219C3A-E837-4CCA-88CC-BD96C7140CAE}" srcOrd="2" destOrd="0" parTransId="{C2BB749A-8A0B-4274-A323-0B3FD5B6EB08}" sibTransId="{6F3A88F7-234A-4981-ABC6-C3061792C085}"/>
    <dgm:cxn modelId="{8F76F5F1-D37F-4B5C-8BAE-548966A97946}" type="presOf" srcId="{9199625A-6781-46FD-B334-B4DB4DAAF9CD}" destId="{8CCE7AF3-B203-4F3A-AC4C-BE4DFFCB13B4}" srcOrd="0" destOrd="0" presId="urn:microsoft.com/office/officeart/2005/8/layout/process4"/>
    <dgm:cxn modelId="{F59B17F5-3752-4C9E-ADA1-8E35B7D796C6}" type="presParOf" srcId="{93E4AA79-B99A-4036-81FF-30712F0EF0C5}" destId="{13E854C2-1F78-4A94-AFA5-9639C1CE5692}" srcOrd="0" destOrd="0" presId="urn:microsoft.com/office/officeart/2005/8/layout/process4"/>
    <dgm:cxn modelId="{FE4C599B-19FA-4A36-9B9B-38EAABAB719D}" type="presParOf" srcId="{13E854C2-1F78-4A94-AFA5-9639C1CE5692}" destId="{B3F448E8-2B82-4E23-BE16-32DA1E1A9C05}" srcOrd="0" destOrd="0" presId="urn:microsoft.com/office/officeart/2005/8/layout/process4"/>
    <dgm:cxn modelId="{63AC2354-0491-4A4C-BE4E-51618B03F0B8}" type="presParOf" srcId="{93E4AA79-B99A-4036-81FF-30712F0EF0C5}" destId="{2A847275-1DEF-47D7-9522-603F00FD613C}" srcOrd="1" destOrd="0" presId="urn:microsoft.com/office/officeart/2005/8/layout/process4"/>
    <dgm:cxn modelId="{16B16FBA-6E28-415D-A296-DE66FD7861A5}" type="presParOf" srcId="{93E4AA79-B99A-4036-81FF-30712F0EF0C5}" destId="{5CBE9043-9906-422C-8F4C-F776D623F451}" srcOrd="2" destOrd="0" presId="urn:microsoft.com/office/officeart/2005/8/layout/process4"/>
    <dgm:cxn modelId="{D1DF8A77-FF60-4BA1-A830-FF0C42F1E52B}" type="presParOf" srcId="{5CBE9043-9906-422C-8F4C-F776D623F451}" destId="{9FD423C8-9379-4354-96E8-3081D12AC04F}" srcOrd="0" destOrd="0" presId="urn:microsoft.com/office/officeart/2005/8/layout/process4"/>
    <dgm:cxn modelId="{82E43E26-BD46-4803-A83F-C35771107442}" type="presParOf" srcId="{93E4AA79-B99A-4036-81FF-30712F0EF0C5}" destId="{ABE033AF-E8A3-4CE9-BDBF-CA9F07C4C7E6}" srcOrd="3" destOrd="0" presId="urn:microsoft.com/office/officeart/2005/8/layout/process4"/>
    <dgm:cxn modelId="{10E68544-5EE3-4000-BD2D-0370C42B1994}" type="presParOf" srcId="{93E4AA79-B99A-4036-81FF-30712F0EF0C5}" destId="{CB4CAD01-05AB-418C-B8C4-3EBB25E88D25}" srcOrd="4" destOrd="0" presId="urn:microsoft.com/office/officeart/2005/8/layout/process4"/>
    <dgm:cxn modelId="{365AE44C-A523-4A3F-9CA0-9D8C54DD6665}" type="presParOf" srcId="{CB4CAD01-05AB-418C-B8C4-3EBB25E88D25}" destId="{8CCE7AF3-B203-4F3A-AC4C-BE4DFFCB13B4}" srcOrd="0" destOrd="0" presId="urn:microsoft.com/office/officeart/2005/8/layout/process4"/>
    <dgm:cxn modelId="{8EB6C807-3FCC-4BD5-A6F6-66E0206919A8}" type="presParOf" srcId="{CB4CAD01-05AB-418C-B8C4-3EBB25E88D25}" destId="{14643F44-6320-4720-AF51-4E8E922B29E1}" srcOrd="1" destOrd="0" presId="urn:microsoft.com/office/officeart/2005/8/layout/process4"/>
    <dgm:cxn modelId="{CED60550-5FDB-425B-830D-1CD141D7F83B}" type="presParOf" srcId="{CB4CAD01-05AB-418C-B8C4-3EBB25E88D25}" destId="{76B29567-A75E-47DB-90CD-EE972A21E333}" srcOrd="2" destOrd="0" presId="urn:microsoft.com/office/officeart/2005/8/layout/process4"/>
    <dgm:cxn modelId="{F962AF18-EA12-43FB-AEDE-7FD3A63D84C6}" type="presParOf" srcId="{76B29567-A75E-47DB-90CD-EE972A21E333}" destId="{01165C0E-4D8B-4EAA-BDAE-20F247CF3DD9}" srcOrd="0" destOrd="0" presId="urn:microsoft.com/office/officeart/2005/8/layout/process4"/>
    <dgm:cxn modelId="{319FD77D-733B-4974-9E31-02F58D0A6954}" type="presParOf" srcId="{76B29567-A75E-47DB-90CD-EE972A21E333}" destId="{4CF1CE13-398D-49E0-9735-AEA0C028EBAD}" srcOrd="1" destOrd="0" presId="urn:microsoft.com/office/officeart/2005/8/layout/process4"/>
  </dgm:cxnLst>
  <dgm:bg/>
  <dgm:whole>
    <a:ln>
      <a:solidFill>
        <a:schemeClr val="accent3">
          <a:lumMod val="75000"/>
        </a:schemeClr>
      </a:solidFill>
    </a:ln>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75ABAB-4E75-4612-8D2F-F268901331E8}" type="doc">
      <dgm:prSet loTypeId="urn:microsoft.com/office/officeart/2005/8/layout/hierarchy1" loCatId="hierarchy" qsTypeId="urn:microsoft.com/office/officeart/2005/8/quickstyle/simple1" qsCatId="simple" csTypeId="urn:microsoft.com/office/officeart/2005/8/colors/accent6_2" csCatId="accent6" phldr="1"/>
      <dgm:spPr/>
      <dgm:t>
        <a:bodyPr/>
        <a:lstStyle/>
        <a:p>
          <a:endParaRPr lang="en-US"/>
        </a:p>
      </dgm:t>
    </dgm:pt>
    <dgm:pt modelId="{2990376D-596F-4CB9-9956-21918A168015}">
      <dgm:prSet/>
      <dgm:spPr/>
      <dgm:t>
        <a:bodyPr/>
        <a:lstStyle/>
        <a:p>
          <a:r>
            <a:rPr lang="en-US"/>
            <a:t>City and County Governments NOT PJs</a:t>
          </a:r>
        </a:p>
      </dgm:t>
    </dgm:pt>
    <dgm:pt modelId="{FFFFCA6F-64F7-4F4B-A70D-0223E6EC0729}" type="parTrans" cxnId="{26E7ED14-5442-40EE-BA06-68B292DD8D59}">
      <dgm:prSet/>
      <dgm:spPr/>
      <dgm:t>
        <a:bodyPr/>
        <a:lstStyle/>
        <a:p>
          <a:endParaRPr lang="en-US"/>
        </a:p>
      </dgm:t>
    </dgm:pt>
    <dgm:pt modelId="{C937E2BE-3275-49B8-A485-E49CD1B86684}" type="sibTrans" cxnId="{26E7ED14-5442-40EE-BA06-68B292DD8D59}">
      <dgm:prSet/>
      <dgm:spPr/>
      <dgm:t>
        <a:bodyPr/>
        <a:lstStyle/>
        <a:p>
          <a:endParaRPr lang="en-US"/>
        </a:p>
      </dgm:t>
    </dgm:pt>
    <dgm:pt modelId="{29684EE2-751B-430E-9232-B41D0BDEBC44}">
      <dgm:prSet/>
      <dgm:spPr/>
      <dgm:t>
        <a:bodyPr/>
        <a:lstStyle/>
        <a:p>
          <a:r>
            <a:rPr lang="en-US"/>
            <a:t>Public Housing Authorities</a:t>
          </a:r>
        </a:p>
      </dgm:t>
    </dgm:pt>
    <dgm:pt modelId="{9FE84931-FDFE-4465-B524-C31711388FE3}" type="parTrans" cxnId="{30F3425E-7CFF-4ABC-84A8-A45C06062467}">
      <dgm:prSet/>
      <dgm:spPr/>
      <dgm:t>
        <a:bodyPr/>
        <a:lstStyle/>
        <a:p>
          <a:endParaRPr lang="en-US"/>
        </a:p>
      </dgm:t>
    </dgm:pt>
    <dgm:pt modelId="{BD1309B4-CF8A-4299-AB42-2CE9D02A0D65}" type="sibTrans" cxnId="{30F3425E-7CFF-4ABC-84A8-A45C06062467}">
      <dgm:prSet/>
      <dgm:spPr/>
      <dgm:t>
        <a:bodyPr/>
        <a:lstStyle/>
        <a:p>
          <a:endParaRPr lang="en-US"/>
        </a:p>
      </dgm:t>
    </dgm:pt>
    <dgm:pt modelId="{094E479E-C7D9-4EA8-86EF-BE395254901C}">
      <dgm:prSet/>
      <dgm:spPr/>
      <dgm:t>
        <a:bodyPr/>
        <a:lstStyle/>
        <a:p>
          <a:r>
            <a:rPr lang="en-US"/>
            <a:t>Nonprofits with 501(c)(3) or (c)(4) designation (New Construction only , if new CHIP applicant)</a:t>
          </a:r>
        </a:p>
      </dgm:t>
    </dgm:pt>
    <dgm:pt modelId="{E4C62F68-B9E2-424E-8E53-53A3A64D7CAC}" type="parTrans" cxnId="{9031E89A-D02F-45A9-84C1-15DC90F52FF5}">
      <dgm:prSet/>
      <dgm:spPr/>
      <dgm:t>
        <a:bodyPr/>
        <a:lstStyle/>
        <a:p>
          <a:endParaRPr lang="en-US"/>
        </a:p>
      </dgm:t>
    </dgm:pt>
    <dgm:pt modelId="{79C208B5-CBDB-428D-A285-94E89514524C}" type="sibTrans" cxnId="{9031E89A-D02F-45A9-84C1-15DC90F52FF5}">
      <dgm:prSet/>
      <dgm:spPr/>
      <dgm:t>
        <a:bodyPr/>
        <a:lstStyle/>
        <a:p>
          <a:endParaRPr lang="en-US"/>
        </a:p>
      </dgm:t>
    </dgm:pt>
    <dgm:pt modelId="{A2192E3E-E35A-40E8-A7A5-8F2779EFDDE1}" type="pres">
      <dgm:prSet presAssocID="{7875ABAB-4E75-4612-8D2F-F268901331E8}" presName="hierChild1" presStyleCnt="0">
        <dgm:presLayoutVars>
          <dgm:chPref val="1"/>
          <dgm:dir/>
          <dgm:animOne val="branch"/>
          <dgm:animLvl val="lvl"/>
          <dgm:resizeHandles/>
        </dgm:presLayoutVars>
      </dgm:prSet>
      <dgm:spPr/>
    </dgm:pt>
    <dgm:pt modelId="{84D6D93F-50A7-45A5-8F01-BAD331A9C888}" type="pres">
      <dgm:prSet presAssocID="{2990376D-596F-4CB9-9956-21918A168015}" presName="hierRoot1" presStyleCnt="0"/>
      <dgm:spPr/>
    </dgm:pt>
    <dgm:pt modelId="{336B7805-850F-4904-AA48-82C6307183D8}" type="pres">
      <dgm:prSet presAssocID="{2990376D-596F-4CB9-9956-21918A168015}" presName="composite" presStyleCnt="0"/>
      <dgm:spPr/>
    </dgm:pt>
    <dgm:pt modelId="{1229D5A6-3A52-44A0-9501-487E7A5226EC}" type="pres">
      <dgm:prSet presAssocID="{2990376D-596F-4CB9-9956-21918A168015}" presName="background" presStyleLbl="node0" presStyleIdx="0" presStyleCnt="3"/>
      <dgm:spPr/>
    </dgm:pt>
    <dgm:pt modelId="{8F1C2B3A-72D8-4E24-90FE-09FA3A5DBD0C}" type="pres">
      <dgm:prSet presAssocID="{2990376D-596F-4CB9-9956-21918A168015}" presName="text" presStyleLbl="fgAcc0" presStyleIdx="0" presStyleCnt="3">
        <dgm:presLayoutVars>
          <dgm:chPref val="3"/>
        </dgm:presLayoutVars>
      </dgm:prSet>
      <dgm:spPr/>
    </dgm:pt>
    <dgm:pt modelId="{CBFB8258-12B4-40EB-BB5C-1657249E0B88}" type="pres">
      <dgm:prSet presAssocID="{2990376D-596F-4CB9-9956-21918A168015}" presName="hierChild2" presStyleCnt="0"/>
      <dgm:spPr/>
    </dgm:pt>
    <dgm:pt modelId="{F9D51E18-403B-4A48-915F-99DED090FA52}" type="pres">
      <dgm:prSet presAssocID="{29684EE2-751B-430E-9232-B41D0BDEBC44}" presName="hierRoot1" presStyleCnt="0"/>
      <dgm:spPr/>
    </dgm:pt>
    <dgm:pt modelId="{416944F8-525E-46C8-980C-822CBCB9490D}" type="pres">
      <dgm:prSet presAssocID="{29684EE2-751B-430E-9232-B41D0BDEBC44}" presName="composite" presStyleCnt="0"/>
      <dgm:spPr/>
    </dgm:pt>
    <dgm:pt modelId="{85180952-6928-464C-8E6F-B5D69D0235C3}" type="pres">
      <dgm:prSet presAssocID="{29684EE2-751B-430E-9232-B41D0BDEBC44}" presName="background" presStyleLbl="node0" presStyleIdx="1" presStyleCnt="3"/>
      <dgm:spPr/>
    </dgm:pt>
    <dgm:pt modelId="{901FF859-20DF-4CA7-AB02-51F7C2372B79}" type="pres">
      <dgm:prSet presAssocID="{29684EE2-751B-430E-9232-B41D0BDEBC44}" presName="text" presStyleLbl="fgAcc0" presStyleIdx="1" presStyleCnt="3">
        <dgm:presLayoutVars>
          <dgm:chPref val="3"/>
        </dgm:presLayoutVars>
      </dgm:prSet>
      <dgm:spPr/>
    </dgm:pt>
    <dgm:pt modelId="{F556C4C5-A8E3-4571-B116-78DA88E91565}" type="pres">
      <dgm:prSet presAssocID="{29684EE2-751B-430E-9232-B41D0BDEBC44}" presName="hierChild2" presStyleCnt="0"/>
      <dgm:spPr/>
    </dgm:pt>
    <dgm:pt modelId="{8A1421F9-74B6-466F-8622-14B42CCF20FF}" type="pres">
      <dgm:prSet presAssocID="{094E479E-C7D9-4EA8-86EF-BE395254901C}" presName="hierRoot1" presStyleCnt="0"/>
      <dgm:spPr/>
    </dgm:pt>
    <dgm:pt modelId="{BC5EB918-B328-4DA7-9D2A-F11263578ED0}" type="pres">
      <dgm:prSet presAssocID="{094E479E-C7D9-4EA8-86EF-BE395254901C}" presName="composite" presStyleCnt="0"/>
      <dgm:spPr/>
    </dgm:pt>
    <dgm:pt modelId="{0EE2AA65-0FFB-405F-8D84-1DB11D6D19AE}" type="pres">
      <dgm:prSet presAssocID="{094E479E-C7D9-4EA8-86EF-BE395254901C}" presName="background" presStyleLbl="node0" presStyleIdx="2" presStyleCnt="3"/>
      <dgm:spPr/>
    </dgm:pt>
    <dgm:pt modelId="{F316736D-1C17-4CC2-AB8E-8F564CFA5231}" type="pres">
      <dgm:prSet presAssocID="{094E479E-C7D9-4EA8-86EF-BE395254901C}" presName="text" presStyleLbl="fgAcc0" presStyleIdx="2" presStyleCnt="3">
        <dgm:presLayoutVars>
          <dgm:chPref val="3"/>
        </dgm:presLayoutVars>
      </dgm:prSet>
      <dgm:spPr/>
    </dgm:pt>
    <dgm:pt modelId="{86A353B7-E47F-4ED3-80BF-15648054EFD9}" type="pres">
      <dgm:prSet presAssocID="{094E479E-C7D9-4EA8-86EF-BE395254901C}" presName="hierChild2" presStyleCnt="0"/>
      <dgm:spPr/>
    </dgm:pt>
  </dgm:ptLst>
  <dgm:cxnLst>
    <dgm:cxn modelId="{12B75804-EBEB-4606-A663-356586A3F89A}" type="presOf" srcId="{7875ABAB-4E75-4612-8D2F-F268901331E8}" destId="{A2192E3E-E35A-40E8-A7A5-8F2779EFDDE1}" srcOrd="0" destOrd="0" presId="urn:microsoft.com/office/officeart/2005/8/layout/hierarchy1"/>
    <dgm:cxn modelId="{F3217C05-0B2F-4273-9CD1-9BC1CE431CCC}" type="presOf" srcId="{29684EE2-751B-430E-9232-B41D0BDEBC44}" destId="{901FF859-20DF-4CA7-AB02-51F7C2372B79}" srcOrd="0" destOrd="0" presId="urn:microsoft.com/office/officeart/2005/8/layout/hierarchy1"/>
    <dgm:cxn modelId="{26E7ED14-5442-40EE-BA06-68B292DD8D59}" srcId="{7875ABAB-4E75-4612-8D2F-F268901331E8}" destId="{2990376D-596F-4CB9-9956-21918A168015}" srcOrd="0" destOrd="0" parTransId="{FFFFCA6F-64F7-4F4B-A70D-0223E6EC0729}" sibTransId="{C937E2BE-3275-49B8-A485-E49CD1B86684}"/>
    <dgm:cxn modelId="{651AEA22-9495-44D0-B109-1695007B1204}" type="presOf" srcId="{2990376D-596F-4CB9-9956-21918A168015}" destId="{8F1C2B3A-72D8-4E24-90FE-09FA3A5DBD0C}" srcOrd="0" destOrd="0" presId="urn:microsoft.com/office/officeart/2005/8/layout/hierarchy1"/>
    <dgm:cxn modelId="{30F3425E-7CFF-4ABC-84A8-A45C06062467}" srcId="{7875ABAB-4E75-4612-8D2F-F268901331E8}" destId="{29684EE2-751B-430E-9232-B41D0BDEBC44}" srcOrd="1" destOrd="0" parTransId="{9FE84931-FDFE-4465-B524-C31711388FE3}" sibTransId="{BD1309B4-CF8A-4299-AB42-2CE9D02A0D65}"/>
    <dgm:cxn modelId="{9031E89A-D02F-45A9-84C1-15DC90F52FF5}" srcId="{7875ABAB-4E75-4612-8D2F-F268901331E8}" destId="{094E479E-C7D9-4EA8-86EF-BE395254901C}" srcOrd="2" destOrd="0" parTransId="{E4C62F68-B9E2-424E-8E53-53A3A64D7CAC}" sibTransId="{79C208B5-CBDB-428D-A285-94E89514524C}"/>
    <dgm:cxn modelId="{A59F72B3-4E9B-48E3-91CB-72659E19A76B}" type="presOf" srcId="{094E479E-C7D9-4EA8-86EF-BE395254901C}" destId="{F316736D-1C17-4CC2-AB8E-8F564CFA5231}" srcOrd="0" destOrd="0" presId="urn:microsoft.com/office/officeart/2005/8/layout/hierarchy1"/>
    <dgm:cxn modelId="{85823EEA-542E-48FB-8B96-90033E2B0CD8}" type="presParOf" srcId="{A2192E3E-E35A-40E8-A7A5-8F2779EFDDE1}" destId="{84D6D93F-50A7-45A5-8F01-BAD331A9C888}" srcOrd="0" destOrd="0" presId="urn:microsoft.com/office/officeart/2005/8/layout/hierarchy1"/>
    <dgm:cxn modelId="{8C5B5451-C949-4EAC-8F00-7201CA6DD3DD}" type="presParOf" srcId="{84D6D93F-50A7-45A5-8F01-BAD331A9C888}" destId="{336B7805-850F-4904-AA48-82C6307183D8}" srcOrd="0" destOrd="0" presId="urn:microsoft.com/office/officeart/2005/8/layout/hierarchy1"/>
    <dgm:cxn modelId="{B87787E5-9928-42A9-A144-2AA78E0DEC5D}" type="presParOf" srcId="{336B7805-850F-4904-AA48-82C6307183D8}" destId="{1229D5A6-3A52-44A0-9501-487E7A5226EC}" srcOrd="0" destOrd="0" presId="urn:microsoft.com/office/officeart/2005/8/layout/hierarchy1"/>
    <dgm:cxn modelId="{2DEDE2CC-B5FE-489F-9A96-E2BB66ADAF2F}" type="presParOf" srcId="{336B7805-850F-4904-AA48-82C6307183D8}" destId="{8F1C2B3A-72D8-4E24-90FE-09FA3A5DBD0C}" srcOrd="1" destOrd="0" presId="urn:microsoft.com/office/officeart/2005/8/layout/hierarchy1"/>
    <dgm:cxn modelId="{1F2CEDA7-FD04-4DE8-A7A5-DE50D1404784}" type="presParOf" srcId="{84D6D93F-50A7-45A5-8F01-BAD331A9C888}" destId="{CBFB8258-12B4-40EB-BB5C-1657249E0B88}" srcOrd="1" destOrd="0" presId="urn:microsoft.com/office/officeart/2005/8/layout/hierarchy1"/>
    <dgm:cxn modelId="{4BF139A1-A4AB-4303-9345-F821B0E25D76}" type="presParOf" srcId="{A2192E3E-E35A-40E8-A7A5-8F2779EFDDE1}" destId="{F9D51E18-403B-4A48-915F-99DED090FA52}" srcOrd="1" destOrd="0" presId="urn:microsoft.com/office/officeart/2005/8/layout/hierarchy1"/>
    <dgm:cxn modelId="{7585342D-EADE-42F4-8AB7-4616C0C26192}" type="presParOf" srcId="{F9D51E18-403B-4A48-915F-99DED090FA52}" destId="{416944F8-525E-46C8-980C-822CBCB9490D}" srcOrd="0" destOrd="0" presId="urn:microsoft.com/office/officeart/2005/8/layout/hierarchy1"/>
    <dgm:cxn modelId="{89BF1C78-4D6B-47FE-8A96-C8A6D9C1300C}" type="presParOf" srcId="{416944F8-525E-46C8-980C-822CBCB9490D}" destId="{85180952-6928-464C-8E6F-B5D69D0235C3}" srcOrd="0" destOrd="0" presId="urn:microsoft.com/office/officeart/2005/8/layout/hierarchy1"/>
    <dgm:cxn modelId="{6A1ABACA-59F7-4111-91F9-CC447D77CFB6}" type="presParOf" srcId="{416944F8-525E-46C8-980C-822CBCB9490D}" destId="{901FF859-20DF-4CA7-AB02-51F7C2372B79}" srcOrd="1" destOrd="0" presId="urn:microsoft.com/office/officeart/2005/8/layout/hierarchy1"/>
    <dgm:cxn modelId="{682F5B01-14DE-4AD6-BE70-60A4EC655B4D}" type="presParOf" srcId="{F9D51E18-403B-4A48-915F-99DED090FA52}" destId="{F556C4C5-A8E3-4571-B116-78DA88E91565}" srcOrd="1" destOrd="0" presId="urn:microsoft.com/office/officeart/2005/8/layout/hierarchy1"/>
    <dgm:cxn modelId="{AAF3240D-9CBE-4A6E-95CC-B2404CB72003}" type="presParOf" srcId="{A2192E3E-E35A-40E8-A7A5-8F2779EFDDE1}" destId="{8A1421F9-74B6-466F-8622-14B42CCF20FF}" srcOrd="2" destOrd="0" presId="urn:microsoft.com/office/officeart/2005/8/layout/hierarchy1"/>
    <dgm:cxn modelId="{30E3B61C-534C-4784-8A59-FD572FB3375F}" type="presParOf" srcId="{8A1421F9-74B6-466F-8622-14B42CCF20FF}" destId="{BC5EB918-B328-4DA7-9D2A-F11263578ED0}" srcOrd="0" destOrd="0" presId="urn:microsoft.com/office/officeart/2005/8/layout/hierarchy1"/>
    <dgm:cxn modelId="{F4B215D9-3791-4B86-9ECB-62EB3A263796}" type="presParOf" srcId="{BC5EB918-B328-4DA7-9D2A-F11263578ED0}" destId="{0EE2AA65-0FFB-405F-8D84-1DB11D6D19AE}" srcOrd="0" destOrd="0" presId="urn:microsoft.com/office/officeart/2005/8/layout/hierarchy1"/>
    <dgm:cxn modelId="{17D456B1-4715-4C58-8860-DDC16C623587}" type="presParOf" srcId="{BC5EB918-B328-4DA7-9D2A-F11263578ED0}" destId="{F316736D-1C17-4CC2-AB8E-8F564CFA5231}" srcOrd="1" destOrd="0" presId="urn:microsoft.com/office/officeart/2005/8/layout/hierarchy1"/>
    <dgm:cxn modelId="{997D039B-0579-459D-B28E-41A3FEC47AA1}" type="presParOf" srcId="{8A1421F9-74B6-466F-8622-14B42CCF20FF}" destId="{86A353B7-E47F-4ED3-80BF-15648054EFD9}"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CC82D96-40C2-4ACC-AF6B-8EE09505A7D6}"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6D9028F8-CD60-452D-BE68-E9E711E7A9A2}">
      <dgm:prSet/>
      <dgm:spPr/>
      <dgm:t>
        <a:bodyPr/>
        <a:lstStyle/>
        <a:p>
          <a:pPr>
            <a:defRPr cap="all"/>
          </a:pPr>
          <a:r>
            <a:rPr lang="en-US" b="0" i="0" baseline="0"/>
            <a:t>Applicants may choose to enter into a contract with an experienced grant administrator to carry out CHIP-funded activities. </a:t>
          </a:r>
          <a:endParaRPr lang="en-US"/>
        </a:p>
      </dgm:t>
    </dgm:pt>
    <dgm:pt modelId="{F975E174-0BA2-4B1D-A42E-011E4E4E4675}" type="parTrans" cxnId="{CDADF45A-6579-424C-8DB4-02BFDC225092}">
      <dgm:prSet/>
      <dgm:spPr/>
      <dgm:t>
        <a:bodyPr/>
        <a:lstStyle/>
        <a:p>
          <a:endParaRPr lang="en-US"/>
        </a:p>
      </dgm:t>
    </dgm:pt>
    <dgm:pt modelId="{C805D8B0-1CD6-4210-AAC7-0DA851F134A8}" type="sibTrans" cxnId="{CDADF45A-6579-424C-8DB4-02BFDC225092}">
      <dgm:prSet/>
      <dgm:spPr/>
      <dgm:t>
        <a:bodyPr/>
        <a:lstStyle/>
        <a:p>
          <a:endParaRPr lang="en-US"/>
        </a:p>
      </dgm:t>
    </dgm:pt>
    <dgm:pt modelId="{58B23134-4365-4750-AC17-19C8085FED5F}">
      <dgm:prSet/>
      <dgm:spPr/>
      <dgm:t>
        <a:bodyPr/>
        <a:lstStyle/>
        <a:p>
          <a:pPr>
            <a:defRPr cap="all"/>
          </a:pPr>
          <a:r>
            <a:rPr lang="en-US" b="0" i="0" baseline="0"/>
            <a:t>If the applicant chooses to work with a grant administrator, the applicant must solicit the grant administrator's services through a formal documented procurement process at least thirty (30) days prior to submitting the CHIP application. </a:t>
          </a:r>
          <a:endParaRPr lang="en-US"/>
        </a:p>
      </dgm:t>
    </dgm:pt>
    <dgm:pt modelId="{BBB90639-2C49-465C-A174-7A759510AA4A}" type="parTrans" cxnId="{0D905CB8-1847-46B3-8613-1DA65ED921F1}">
      <dgm:prSet/>
      <dgm:spPr/>
      <dgm:t>
        <a:bodyPr/>
        <a:lstStyle/>
        <a:p>
          <a:endParaRPr lang="en-US"/>
        </a:p>
      </dgm:t>
    </dgm:pt>
    <dgm:pt modelId="{86586C06-EB7F-414C-A3F6-D9E5274FA196}" type="sibTrans" cxnId="{0D905CB8-1847-46B3-8613-1DA65ED921F1}">
      <dgm:prSet/>
      <dgm:spPr/>
      <dgm:t>
        <a:bodyPr/>
        <a:lstStyle/>
        <a:p>
          <a:endParaRPr lang="en-US"/>
        </a:p>
      </dgm:t>
    </dgm:pt>
    <dgm:pt modelId="{A47FFC7B-396D-4A64-B465-57E3C0DA5734}">
      <dgm:prSet/>
      <dgm:spPr/>
      <dgm:t>
        <a:bodyPr/>
        <a:lstStyle/>
        <a:p>
          <a:pPr>
            <a:defRPr cap="all"/>
          </a:pPr>
          <a:r>
            <a:rPr lang="en-US" b="0" i="0" baseline="0"/>
            <a:t>Procurement does not apply to applicants using their local Regional Commission as their grant administrator and/or grant writer. </a:t>
          </a:r>
          <a:endParaRPr lang="en-US"/>
        </a:p>
      </dgm:t>
    </dgm:pt>
    <dgm:pt modelId="{3AB7EC8A-1304-4BD8-93B2-68F4C365ABC2}" type="parTrans" cxnId="{7CA39474-541D-4FF2-B5C0-4E14B4F5E367}">
      <dgm:prSet/>
      <dgm:spPr/>
      <dgm:t>
        <a:bodyPr/>
        <a:lstStyle/>
        <a:p>
          <a:endParaRPr lang="en-US"/>
        </a:p>
      </dgm:t>
    </dgm:pt>
    <dgm:pt modelId="{8A874189-C1B3-4518-BC0F-459B585DEF16}" type="sibTrans" cxnId="{7CA39474-541D-4FF2-B5C0-4E14B4F5E367}">
      <dgm:prSet/>
      <dgm:spPr/>
      <dgm:t>
        <a:bodyPr/>
        <a:lstStyle/>
        <a:p>
          <a:endParaRPr lang="en-US"/>
        </a:p>
      </dgm:t>
    </dgm:pt>
    <dgm:pt modelId="{ED1E0C04-2895-40EE-B0A4-C34F734ABD4D}" type="pres">
      <dgm:prSet presAssocID="{BCC82D96-40C2-4ACC-AF6B-8EE09505A7D6}" presName="root" presStyleCnt="0">
        <dgm:presLayoutVars>
          <dgm:dir/>
          <dgm:resizeHandles val="exact"/>
        </dgm:presLayoutVars>
      </dgm:prSet>
      <dgm:spPr/>
    </dgm:pt>
    <dgm:pt modelId="{841C35A4-CFE1-4058-AB6D-C4606A6ACE79}" type="pres">
      <dgm:prSet presAssocID="{6D9028F8-CD60-452D-BE68-E9E711E7A9A2}" presName="compNode" presStyleCnt="0"/>
      <dgm:spPr/>
    </dgm:pt>
    <dgm:pt modelId="{C5D8B6AE-C061-46AE-97A8-218E7C5E63BD}" type="pres">
      <dgm:prSet presAssocID="{6D9028F8-CD60-452D-BE68-E9E711E7A9A2}" presName="iconBgRect" presStyleLbl="bgShp" presStyleIdx="0" presStyleCnt="3"/>
      <dgm:spPr>
        <a:prstGeom prst="round2DiagRect">
          <a:avLst>
            <a:gd name="adj1" fmla="val 29727"/>
            <a:gd name="adj2" fmla="val 0"/>
          </a:avLst>
        </a:prstGeom>
      </dgm:spPr>
    </dgm:pt>
    <dgm:pt modelId="{7EB544E9-363C-4545-97F8-478E2BD80D09}" type="pres">
      <dgm:prSet presAssocID="{6D9028F8-CD60-452D-BE68-E9E711E7A9A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ocessor"/>
        </a:ext>
      </dgm:extLst>
    </dgm:pt>
    <dgm:pt modelId="{22A5E9BA-F8B8-4BBC-9C0B-FE824FE5613E}" type="pres">
      <dgm:prSet presAssocID="{6D9028F8-CD60-452D-BE68-E9E711E7A9A2}" presName="spaceRect" presStyleCnt="0"/>
      <dgm:spPr/>
    </dgm:pt>
    <dgm:pt modelId="{05305293-462F-46F9-98FA-3B499A18371E}" type="pres">
      <dgm:prSet presAssocID="{6D9028F8-CD60-452D-BE68-E9E711E7A9A2}" presName="textRect" presStyleLbl="revTx" presStyleIdx="0" presStyleCnt="3">
        <dgm:presLayoutVars>
          <dgm:chMax val="1"/>
          <dgm:chPref val="1"/>
        </dgm:presLayoutVars>
      </dgm:prSet>
      <dgm:spPr/>
    </dgm:pt>
    <dgm:pt modelId="{DE17739E-F417-41A7-B8FD-0DA69DA70BA5}" type="pres">
      <dgm:prSet presAssocID="{C805D8B0-1CD6-4210-AAC7-0DA851F134A8}" presName="sibTrans" presStyleCnt="0"/>
      <dgm:spPr/>
    </dgm:pt>
    <dgm:pt modelId="{4549D9EF-238E-49B1-A3FD-943446F13D2D}" type="pres">
      <dgm:prSet presAssocID="{58B23134-4365-4750-AC17-19C8085FED5F}" presName="compNode" presStyleCnt="0"/>
      <dgm:spPr/>
    </dgm:pt>
    <dgm:pt modelId="{0F154A6E-D858-4E1C-9F89-EE93D6817839}" type="pres">
      <dgm:prSet presAssocID="{58B23134-4365-4750-AC17-19C8085FED5F}" presName="iconBgRect" presStyleLbl="bgShp" presStyleIdx="1" presStyleCnt="3"/>
      <dgm:spPr>
        <a:prstGeom prst="round2DiagRect">
          <a:avLst>
            <a:gd name="adj1" fmla="val 29727"/>
            <a:gd name="adj2" fmla="val 0"/>
          </a:avLst>
        </a:prstGeom>
      </dgm:spPr>
    </dgm:pt>
    <dgm:pt modelId="{0BABA723-DEB6-4EE3-AAE7-C6C36638A634}" type="pres">
      <dgm:prSet presAssocID="{58B23134-4365-4750-AC17-19C8085FED5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Judge"/>
        </a:ext>
      </dgm:extLst>
    </dgm:pt>
    <dgm:pt modelId="{A01F4753-D789-4C9A-B53B-158BDD76354F}" type="pres">
      <dgm:prSet presAssocID="{58B23134-4365-4750-AC17-19C8085FED5F}" presName="spaceRect" presStyleCnt="0"/>
      <dgm:spPr/>
    </dgm:pt>
    <dgm:pt modelId="{4CFD1884-663C-4468-86C0-247864ECD497}" type="pres">
      <dgm:prSet presAssocID="{58B23134-4365-4750-AC17-19C8085FED5F}" presName="textRect" presStyleLbl="revTx" presStyleIdx="1" presStyleCnt="3">
        <dgm:presLayoutVars>
          <dgm:chMax val="1"/>
          <dgm:chPref val="1"/>
        </dgm:presLayoutVars>
      </dgm:prSet>
      <dgm:spPr/>
    </dgm:pt>
    <dgm:pt modelId="{3CBA5882-8F02-4FAA-825A-B4349DD7DA92}" type="pres">
      <dgm:prSet presAssocID="{86586C06-EB7F-414C-A3F6-D9E5274FA196}" presName="sibTrans" presStyleCnt="0"/>
      <dgm:spPr/>
    </dgm:pt>
    <dgm:pt modelId="{815741EB-ED8F-4A81-A524-CD71C3BE03E0}" type="pres">
      <dgm:prSet presAssocID="{A47FFC7B-396D-4A64-B465-57E3C0DA5734}" presName="compNode" presStyleCnt="0"/>
      <dgm:spPr/>
    </dgm:pt>
    <dgm:pt modelId="{B9EA6BD4-77A9-4212-84EE-E41230D1ACC2}" type="pres">
      <dgm:prSet presAssocID="{A47FFC7B-396D-4A64-B465-57E3C0DA5734}" presName="iconBgRect" presStyleLbl="bgShp" presStyleIdx="2" presStyleCnt="3"/>
      <dgm:spPr>
        <a:prstGeom prst="round2DiagRect">
          <a:avLst>
            <a:gd name="adj1" fmla="val 29727"/>
            <a:gd name="adj2" fmla="val 0"/>
          </a:avLst>
        </a:prstGeom>
      </dgm:spPr>
    </dgm:pt>
    <dgm:pt modelId="{6B473B4B-C4C8-4DDB-9B17-11CC8E2FE79F}" type="pres">
      <dgm:prSet presAssocID="{A47FFC7B-396D-4A64-B465-57E3C0DA573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llar"/>
        </a:ext>
      </dgm:extLst>
    </dgm:pt>
    <dgm:pt modelId="{234C9194-BEB3-4D8C-9AD1-7F1E2C42169D}" type="pres">
      <dgm:prSet presAssocID="{A47FFC7B-396D-4A64-B465-57E3C0DA5734}" presName="spaceRect" presStyleCnt="0"/>
      <dgm:spPr/>
    </dgm:pt>
    <dgm:pt modelId="{1EC6CAAD-8358-4C2E-B5A8-CE7346FA6FC6}" type="pres">
      <dgm:prSet presAssocID="{A47FFC7B-396D-4A64-B465-57E3C0DA5734}" presName="textRect" presStyleLbl="revTx" presStyleIdx="2" presStyleCnt="3">
        <dgm:presLayoutVars>
          <dgm:chMax val="1"/>
          <dgm:chPref val="1"/>
        </dgm:presLayoutVars>
      </dgm:prSet>
      <dgm:spPr/>
    </dgm:pt>
  </dgm:ptLst>
  <dgm:cxnLst>
    <dgm:cxn modelId="{1878A153-B2C0-43E3-B6DE-D04814FE12F0}" type="presOf" srcId="{6D9028F8-CD60-452D-BE68-E9E711E7A9A2}" destId="{05305293-462F-46F9-98FA-3B499A18371E}" srcOrd="0" destOrd="0" presId="urn:microsoft.com/office/officeart/2018/5/layout/IconLeafLabelList"/>
    <dgm:cxn modelId="{7CA39474-541D-4FF2-B5C0-4E14B4F5E367}" srcId="{BCC82D96-40C2-4ACC-AF6B-8EE09505A7D6}" destId="{A47FFC7B-396D-4A64-B465-57E3C0DA5734}" srcOrd="2" destOrd="0" parTransId="{3AB7EC8A-1304-4BD8-93B2-68F4C365ABC2}" sibTransId="{8A874189-C1B3-4518-BC0F-459B585DEF16}"/>
    <dgm:cxn modelId="{CDADF45A-6579-424C-8DB4-02BFDC225092}" srcId="{BCC82D96-40C2-4ACC-AF6B-8EE09505A7D6}" destId="{6D9028F8-CD60-452D-BE68-E9E711E7A9A2}" srcOrd="0" destOrd="0" parTransId="{F975E174-0BA2-4B1D-A42E-011E4E4E4675}" sibTransId="{C805D8B0-1CD6-4210-AAC7-0DA851F134A8}"/>
    <dgm:cxn modelId="{CE28927E-4C0A-4765-9A94-C03E25A272D2}" type="presOf" srcId="{BCC82D96-40C2-4ACC-AF6B-8EE09505A7D6}" destId="{ED1E0C04-2895-40EE-B0A4-C34F734ABD4D}" srcOrd="0" destOrd="0" presId="urn:microsoft.com/office/officeart/2018/5/layout/IconLeafLabelList"/>
    <dgm:cxn modelId="{0D905CB8-1847-46B3-8613-1DA65ED921F1}" srcId="{BCC82D96-40C2-4ACC-AF6B-8EE09505A7D6}" destId="{58B23134-4365-4750-AC17-19C8085FED5F}" srcOrd="1" destOrd="0" parTransId="{BBB90639-2C49-465C-A174-7A759510AA4A}" sibTransId="{86586C06-EB7F-414C-A3F6-D9E5274FA196}"/>
    <dgm:cxn modelId="{672EB6CF-2D21-463E-8B30-29A23111557D}" type="presOf" srcId="{A47FFC7B-396D-4A64-B465-57E3C0DA5734}" destId="{1EC6CAAD-8358-4C2E-B5A8-CE7346FA6FC6}" srcOrd="0" destOrd="0" presId="urn:microsoft.com/office/officeart/2018/5/layout/IconLeafLabelList"/>
    <dgm:cxn modelId="{12FC58E5-EE73-4DB8-8C4B-97D41A3BD23B}" type="presOf" srcId="{58B23134-4365-4750-AC17-19C8085FED5F}" destId="{4CFD1884-663C-4468-86C0-247864ECD497}" srcOrd="0" destOrd="0" presId="urn:microsoft.com/office/officeart/2018/5/layout/IconLeafLabelList"/>
    <dgm:cxn modelId="{4F508CBF-5BFE-42B6-899B-2138A725736B}" type="presParOf" srcId="{ED1E0C04-2895-40EE-B0A4-C34F734ABD4D}" destId="{841C35A4-CFE1-4058-AB6D-C4606A6ACE79}" srcOrd="0" destOrd="0" presId="urn:microsoft.com/office/officeart/2018/5/layout/IconLeafLabelList"/>
    <dgm:cxn modelId="{159C701D-3BD9-494B-B080-4B12DF913B42}" type="presParOf" srcId="{841C35A4-CFE1-4058-AB6D-C4606A6ACE79}" destId="{C5D8B6AE-C061-46AE-97A8-218E7C5E63BD}" srcOrd="0" destOrd="0" presId="urn:microsoft.com/office/officeart/2018/5/layout/IconLeafLabelList"/>
    <dgm:cxn modelId="{463C1A2C-609E-4D20-A6DC-2CBB0AF81DFB}" type="presParOf" srcId="{841C35A4-CFE1-4058-AB6D-C4606A6ACE79}" destId="{7EB544E9-363C-4545-97F8-478E2BD80D09}" srcOrd="1" destOrd="0" presId="urn:microsoft.com/office/officeart/2018/5/layout/IconLeafLabelList"/>
    <dgm:cxn modelId="{76C3A9BF-0C82-41EF-99C5-AF70D20F66E1}" type="presParOf" srcId="{841C35A4-CFE1-4058-AB6D-C4606A6ACE79}" destId="{22A5E9BA-F8B8-4BBC-9C0B-FE824FE5613E}" srcOrd="2" destOrd="0" presId="urn:microsoft.com/office/officeart/2018/5/layout/IconLeafLabelList"/>
    <dgm:cxn modelId="{572A5BB6-4260-40F5-8E8A-A2E10E2EBD7F}" type="presParOf" srcId="{841C35A4-CFE1-4058-AB6D-C4606A6ACE79}" destId="{05305293-462F-46F9-98FA-3B499A18371E}" srcOrd="3" destOrd="0" presId="urn:microsoft.com/office/officeart/2018/5/layout/IconLeafLabelList"/>
    <dgm:cxn modelId="{254371CC-139C-41D4-AD23-45D5A87631EC}" type="presParOf" srcId="{ED1E0C04-2895-40EE-B0A4-C34F734ABD4D}" destId="{DE17739E-F417-41A7-B8FD-0DA69DA70BA5}" srcOrd="1" destOrd="0" presId="urn:microsoft.com/office/officeart/2018/5/layout/IconLeafLabelList"/>
    <dgm:cxn modelId="{EB52535A-7152-4200-A29C-09848B866799}" type="presParOf" srcId="{ED1E0C04-2895-40EE-B0A4-C34F734ABD4D}" destId="{4549D9EF-238E-49B1-A3FD-943446F13D2D}" srcOrd="2" destOrd="0" presId="urn:microsoft.com/office/officeart/2018/5/layout/IconLeafLabelList"/>
    <dgm:cxn modelId="{FDA6A9A0-F316-442A-8490-3609EB3CFCB1}" type="presParOf" srcId="{4549D9EF-238E-49B1-A3FD-943446F13D2D}" destId="{0F154A6E-D858-4E1C-9F89-EE93D6817839}" srcOrd="0" destOrd="0" presId="urn:microsoft.com/office/officeart/2018/5/layout/IconLeafLabelList"/>
    <dgm:cxn modelId="{231667FC-1322-4122-B52F-992079443F9C}" type="presParOf" srcId="{4549D9EF-238E-49B1-A3FD-943446F13D2D}" destId="{0BABA723-DEB6-4EE3-AAE7-C6C36638A634}" srcOrd="1" destOrd="0" presId="urn:microsoft.com/office/officeart/2018/5/layout/IconLeafLabelList"/>
    <dgm:cxn modelId="{A297FED0-307F-4AA4-AD8B-78BB198FAF12}" type="presParOf" srcId="{4549D9EF-238E-49B1-A3FD-943446F13D2D}" destId="{A01F4753-D789-4C9A-B53B-158BDD76354F}" srcOrd="2" destOrd="0" presId="urn:microsoft.com/office/officeart/2018/5/layout/IconLeafLabelList"/>
    <dgm:cxn modelId="{3FBE5680-BA1B-4A75-8054-BED64EE2359B}" type="presParOf" srcId="{4549D9EF-238E-49B1-A3FD-943446F13D2D}" destId="{4CFD1884-663C-4468-86C0-247864ECD497}" srcOrd="3" destOrd="0" presId="urn:microsoft.com/office/officeart/2018/5/layout/IconLeafLabelList"/>
    <dgm:cxn modelId="{CBAC4B71-E5DF-46BD-BD71-8AB0E67039CD}" type="presParOf" srcId="{ED1E0C04-2895-40EE-B0A4-C34F734ABD4D}" destId="{3CBA5882-8F02-4FAA-825A-B4349DD7DA92}" srcOrd="3" destOrd="0" presId="urn:microsoft.com/office/officeart/2018/5/layout/IconLeafLabelList"/>
    <dgm:cxn modelId="{04792055-8634-42A1-ABA1-EE5B75245237}" type="presParOf" srcId="{ED1E0C04-2895-40EE-B0A4-C34F734ABD4D}" destId="{815741EB-ED8F-4A81-A524-CD71C3BE03E0}" srcOrd="4" destOrd="0" presId="urn:microsoft.com/office/officeart/2018/5/layout/IconLeafLabelList"/>
    <dgm:cxn modelId="{A21F2F6D-B515-4AC2-B099-D4ECED3D51A8}" type="presParOf" srcId="{815741EB-ED8F-4A81-A524-CD71C3BE03E0}" destId="{B9EA6BD4-77A9-4212-84EE-E41230D1ACC2}" srcOrd="0" destOrd="0" presId="urn:microsoft.com/office/officeart/2018/5/layout/IconLeafLabelList"/>
    <dgm:cxn modelId="{A01D27DF-8C72-42C3-A53A-4BE85ACC594F}" type="presParOf" srcId="{815741EB-ED8F-4A81-A524-CD71C3BE03E0}" destId="{6B473B4B-C4C8-4DDB-9B17-11CC8E2FE79F}" srcOrd="1" destOrd="0" presId="urn:microsoft.com/office/officeart/2018/5/layout/IconLeafLabelList"/>
    <dgm:cxn modelId="{FCD5730C-F17D-47AB-A8CB-152C8CBC8241}" type="presParOf" srcId="{815741EB-ED8F-4A81-A524-CD71C3BE03E0}" destId="{234C9194-BEB3-4D8C-9AD1-7F1E2C42169D}" srcOrd="2" destOrd="0" presId="urn:microsoft.com/office/officeart/2018/5/layout/IconLeafLabelList"/>
    <dgm:cxn modelId="{8B3F1D31-14DB-4C0B-97FA-B7C2BA9D7D35}" type="presParOf" srcId="{815741EB-ED8F-4A81-A524-CD71C3BE03E0}" destId="{1EC6CAAD-8358-4C2E-B5A8-CE7346FA6FC6}"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45CAD91-C0D2-4A25-9310-1F23563B46B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EF91D27-65D3-4F13-AE4A-84D752AE0A96}">
      <dgm:prSet/>
      <dgm:spPr/>
      <dgm:t>
        <a:bodyPr/>
        <a:lstStyle/>
        <a:p>
          <a:r>
            <a:rPr lang="en-US"/>
            <a:t>Contact Info</a:t>
          </a:r>
        </a:p>
      </dgm:t>
    </dgm:pt>
    <dgm:pt modelId="{1F2551AF-C555-489A-BE1D-730EB19860BF}" type="parTrans" cxnId="{53388123-2356-4B4A-BD9D-FACEE5C99F15}">
      <dgm:prSet/>
      <dgm:spPr/>
      <dgm:t>
        <a:bodyPr/>
        <a:lstStyle/>
        <a:p>
          <a:endParaRPr lang="en-US"/>
        </a:p>
      </dgm:t>
    </dgm:pt>
    <dgm:pt modelId="{635B8EC6-3948-448C-A05C-02089DA66F5A}" type="sibTrans" cxnId="{53388123-2356-4B4A-BD9D-FACEE5C99F15}">
      <dgm:prSet/>
      <dgm:spPr/>
      <dgm:t>
        <a:bodyPr/>
        <a:lstStyle/>
        <a:p>
          <a:endParaRPr lang="en-US"/>
        </a:p>
      </dgm:t>
    </dgm:pt>
    <dgm:pt modelId="{3C53F77E-EE9A-4B48-9C12-EADDA71DB349}">
      <dgm:prSet/>
      <dgm:spPr/>
      <dgm:t>
        <a:bodyPr/>
        <a:lstStyle/>
        <a:p>
          <a:r>
            <a:rPr lang="en-US"/>
            <a:t>B. Proposed Activity</a:t>
          </a:r>
        </a:p>
      </dgm:t>
    </dgm:pt>
    <dgm:pt modelId="{698976EB-ED77-4E70-88F2-D0E6A9FFF11A}" type="parTrans" cxnId="{E26C9E8E-F7BE-47FA-9C75-179310E3C130}">
      <dgm:prSet/>
      <dgm:spPr/>
      <dgm:t>
        <a:bodyPr/>
        <a:lstStyle/>
        <a:p>
          <a:endParaRPr lang="en-US"/>
        </a:p>
      </dgm:t>
    </dgm:pt>
    <dgm:pt modelId="{372F3C49-0FD4-419D-AC72-D737D773B7A8}" type="sibTrans" cxnId="{E26C9E8E-F7BE-47FA-9C75-179310E3C130}">
      <dgm:prSet/>
      <dgm:spPr/>
      <dgm:t>
        <a:bodyPr/>
        <a:lstStyle/>
        <a:p>
          <a:endParaRPr lang="en-US"/>
        </a:p>
      </dgm:t>
    </dgm:pt>
    <dgm:pt modelId="{3293F7DB-87BF-4B32-94F5-64D7AAAE4494}">
      <dgm:prSet/>
      <dgm:spPr/>
      <dgm:t>
        <a:bodyPr/>
        <a:lstStyle/>
        <a:p>
          <a:r>
            <a:rPr lang="en-US"/>
            <a:t>C. Proposed Budget/Leverage</a:t>
          </a:r>
        </a:p>
      </dgm:t>
    </dgm:pt>
    <dgm:pt modelId="{BEDE7FDE-7656-4184-8B99-C4323B6FA491}" type="parTrans" cxnId="{DA163955-5FC6-491D-9E1B-C8A1037ACED1}">
      <dgm:prSet/>
      <dgm:spPr/>
      <dgm:t>
        <a:bodyPr/>
        <a:lstStyle/>
        <a:p>
          <a:endParaRPr lang="en-US"/>
        </a:p>
      </dgm:t>
    </dgm:pt>
    <dgm:pt modelId="{D5E9CFFD-29EA-4D59-AA0B-9CF9989A8C86}" type="sibTrans" cxnId="{DA163955-5FC6-491D-9E1B-C8A1037ACED1}">
      <dgm:prSet/>
      <dgm:spPr/>
      <dgm:t>
        <a:bodyPr/>
        <a:lstStyle/>
        <a:p>
          <a:endParaRPr lang="en-US"/>
        </a:p>
      </dgm:t>
    </dgm:pt>
    <dgm:pt modelId="{9D947A95-2CCA-4178-869C-B98A6D5562E5}">
      <dgm:prSet/>
      <dgm:spPr/>
      <dgm:t>
        <a:bodyPr/>
        <a:lstStyle/>
        <a:p>
          <a:r>
            <a:rPr lang="en-US"/>
            <a:t>Match -cash or in-kind sources (land values, waived permit fees, dedicated staff salaries, etc.)</a:t>
          </a:r>
        </a:p>
      </dgm:t>
    </dgm:pt>
    <dgm:pt modelId="{63112E57-C27B-4DEA-B559-FF7026D71EC7}" type="parTrans" cxnId="{1CC60221-726A-4007-BCEA-7B85EF8649D7}">
      <dgm:prSet/>
      <dgm:spPr/>
      <dgm:t>
        <a:bodyPr/>
        <a:lstStyle/>
        <a:p>
          <a:endParaRPr lang="en-US"/>
        </a:p>
      </dgm:t>
    </dgm:pt>
    <dgm:pt modelId="{A64053FD-A25C-460D-81A1-A52058494BCB}" type="sibTrans" cxnId="{1CC60221-726A-4007-BCEA-7B85EF8649D7}">
      <dgm:prSet/>
      <dgm:spPr/>
      <dgm:t>
        <a:bodyPr/>
        <a:lstStyle/>
        <a:p>
          <a:endParaRPr lang="en-US"/>
        </a:p>
      </dgm:t>
    </dgm:pt>
    <dgm:pt modelId="{BE388C67-AFD0-47FC-85BA-04474597D500}">
      <dgm:prSet/>
      <dgm:spPr/>
      <dgm:t>
        <a:bodyPr/>
        <a:lstStyle/>
        <a:p>
          <a:r>
            <a:rPr lang="en-US"/>
            <a:t>Tips</a:t>
          </a:r>
        </a:p>
      </dgm:t>
    </dgm:pt>
    <dgm:pt modelId="{401E9C82-6E9F-4CF9-888B-EB832F9CD588}" type="parTrans" cxnId="{6D97B45E-D82E-4265-A353-AB390850569F}">
      <dgm:prSet/>
      <dgm:spPr/>
      <dgm:t>
        <a:bodyPr/>
        <a:lstStyle/>
        <a:p>
          <a:endParaRPr lang="en-US"/>
        </a:p>
      </dgm:t>
    </dgm:pt>
    <dgm:pt modelId="{F72EE508-A0D5-4E93-82D8-FC946125376E}" type="sibTrans" cxnId="{6D97B45E-D82E-4265-A353-AB390850569F}">
      <dgm:prSet/>
      <dgm:spPr/>
      <dgm:t>
        <a:bodyPr/>
        <a:lstStyle/>
        <a:p>
          <a:endParaRPr lang="en-US"/>
        </a:p>
      </dgm:t>
    </dgm:pt>
    <dgm:pt modelId="{764F3687-237C-4FCD-B48F-E9671CDCB0AB}">
      <dgm:prSet/>
      <dgm:spPr/>
      <dgm:t>
        <a:bodyPr/>
        <a:lstStyle/>
        <a:p>
          <a:r>
            <a:rPr lang="en-US"/>
            <a:t>List appropriate contact people for questions</a:t>
          </a:r>
        </a:p>
      </dgm:t>
    </dgm:pt>
    <dgm:pt modelId="{1733BBB3-9798-4299-B6D6-481A744A6F9E}" type="parTrans" cxnId="{8AF4F889-8270-4525-9CCA-9BF986425FED}">
      <dgm:prSet/>
      <dgm:spPr/>
      <dgm:t>
        <a:bodyPr/>
        <a:lstStyle/>
        <a:p>
          <a:endParaRPr lang="en-US"/>
        </a:p>
      </dgm:t>
    </dgm:pt>
    <dgm:pt modelId="{A747579C-3EFD-4166-B2D8-A56B2C91984B}" type="sibTrans" cxnId="{8AF4F889-8270-4525-9CCA-9BF986425FED}">
      <dgm:prSet/>
      <dgm:spPr/>
      <dgm:t>
        <a:bodyPr/>
        <a:lstStyle/>
        <a:p>
          <a:endParaRPr lang="en-US"/>
        </a:p>
      </dgm:t>
    </dgm:pt>
    <dgm:pt modelId="{FCC61DDD-7BB4-4A9F-A6BC-C54529785F8E}">
      <dgm:prSet/>
      <dgm:spPr/>
      <dgm:t>
        <a:bodyPr/>
        <a:lstStyle/>
        <a:p>
          <a:r>
            <a:rPr lang="en-US"/>
            <a:t>Email DCA for grant administrator recommendations</a:t>
          </a:r>
        </a:p>
      </dgm:t>
    </dgm:pt>
    <dgm:pt modelId="{8C068AF8-77B1-486C-B462-E263398DD87F}" type="parTrans" cxnId="{A26BCE7E-9FA6-421D-BB6D-B617DD7D251E}">
      <dgm:prSet/>
      <dgm:spPr/>
      <dgm:t>
        <a:bodyPr/>
        <a:lstStyle/>
        <a:p>
          <a:endParaRPr lang="en-US"/>
        </a:p>
      </dgm:t>
    </dgm:pt>
    <dgm:pt modelId="{99F97EC7-8581-480D-BCEB-E1CA85255A9B}" type="sibTrans" cxnId="{A26BCE7E-9FA6-421D-BB6D-B617DD7D251E}">
      <dgm:prSet/>
      <dgm:spPr/>
      <dgm:t>
        <a:bodyPr/>
        <a:lstStyle/>
        <a:p>
          <a:endParaRPr lang="en-US"/>
        </a:p>
      </dgm:t>
    </dgm:pt>
    <dgm:pt modelId="{F4564EBA-9925-49A5-ACB5-A52FC845143D}" type="pres">
      <dgm:prSet presAssocID="{545CAD91-C0D2-4A25-9310-1F23563B46B7}" presName="root" presStyleCnt="0">
        <dgm:presLayoutVars>
          <dgm:dir/>
          <dgm:resizeHandles val="exact"/>
        </dgm:presLayoutVars>
      </dgm:prSet>
      <dgm:spPr/>
    </dgm:pt>
    <dgm:pt modelId="{39FE855A-03A8-4BFD-8BBD-48DC4678F330}" type="pres">
      <dgm:prSet presAssocID="{9EF91D27-65D3-4F13-AE4A-84D752AE0A96}" presName="compNode" presStyleCnt="0"/>
      <dgm:spPr/>
    </dgm:pt>
    <dgm:pt modelId="{9ED85C57-79F5-4E60-AF72-491E87028EC1}" type="pres">
      <dgm:prSet presAssocID="{9EF91D27-65D3-4F13-AE4A-84D752AE0A96}" presName="bgRect" presStyleLbl="bgShp" presStyleIdx="0" presStyleCnt="6" custLinFactNeighborX="396" custLinFactNeighborY="-235"/>
      <dgm:spPr/>
    </dgm:pt>
    <dgm:pt modelId="{19D22B6D-F025-4350-BF93-E84B5262884C}" type="pres">
      <dgm:prSet presAssocID="{9EF91D27-65D3-4F13-AE4A-84D752AE0A96}"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eceiver"/>
        </a:ext>
      </dgm:extLst>
    </dgm:pt>
    <dgm:pt modelId="{B1422AB8-4297-42F0-9D3B-9A48C249B27D}" type="pres">
      <dgm:prSet presAssocID="{9EF91D27-65D3-4F13-AE4A-84D752AE0A96}" presName="spaceRect" presStyleCnt="0"/>
      <dgm:spPr/>
    </dgm:pt>
    <dgm:pt modelId="{F5A81420-194A-465E-A366-19004DAF2107}" type="pres">
      <dgm:prSet presAssocID="{9EF91D27-65D3-4F13-AE4A-84D752AE0A96}" presName="parTx" presStyleLbl="revTx" presStyleIdx="0" presStyleCnt="7">
        <dgm:presLayoutVars>
          <dgm:chMax val="0"/>
          <dgm:chPref val="0"/>
        </dgm:presLayoutVars>
      </dgm:prSet>
      <dgm:spPr/>
    </dgm:pt>
    <dgm:pt modelId="{2D9B078C-920E-4B8B-9134-C6521392242F}" type="pres">
      <dgm:prSet presAssocID="{635B8EC6-3948-448C-A05C-02089DA66F5A}" presName="sibTrans" presStyleCnt="0"/>
      <dgm:spPr/>
    </dgm:pt>
    <dgm:pt modelId="{24BBA271-97C6-44AC-871F-D2710E72DCD7}" type="pres">
      <dgm:prSet presAssocID="{3C53F77E-EE9A-4B48-9C12-EADDA71DB349}" presName="compNode" presStyleCnt="0"/>
      <dgm:spPr/>
    </dgm:pt>
    <dgm:pt modelId="{7143F601-7A4F-40FA-84D8-2E6329B68D08}" type="pres">
      <dgm:prSet presAssocID="{3C53F77E-EE9A-4B48-9C12-EADDA71DB349}" presName="bgRect" presStyleLbl="bgShp" presStyleIdx="1" presStyleCnt="6"/>
      <dgm:spPr/>
    </dgm:pt>
    <dgm:pt modelId="{DA03AC78-8857-43F8-97C5-9A0524D42B2C}" type="pres">
      <dgm:prSet presAssocID="{3C53F77E-EE9A-4B48-9C12-EADDA71DB349}"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encil"/>
        </a:ext>
      </dgm:extLst>
    </dgm:pt>
    <dgm:pt modelId="{8B8D561F-7982-4F3D-803D-47CDE9A40955}" type="pres">
      <dgm:prSet presAssocID="{3C53F77E-EE9A-4B48-9C12-EADDA71DB349}" presName="spaceRect" presStyleCnt="0"/>
      <dgm:spPr/>
    </dgm:pt>
    <dgm:pt modelId="{7C42BB19-A57F-4612-BCAE-D4772AE8FB78}" type="pres">
      <dgm:prSet presAssocID="{3C53F77E-EE9A-4B48-9C12-EADDA71DB349}" presName="parTx" presStyleLbl="revTx" presStyleIdx="1" presStyleCnt="7">
        <dgm:presLayoutVars>
          <dgm:chMax val="0"/>
          <dgm:chPref val="0"/>
        </dgm:presLayoutVars>
      </dgm:prSet>
      <dgm:spPr/>
    </dgm:pt>
    <dgm:pt modelId="{FA606C9D-DD79-478F-B5DA-CB3EB202C58D}" type="pres">
      <dgm:prSet presAssocID="{372F3C49-0FD4-419D-AC72-D737D773B7A8}" presName="sibTrans" presStyleCnt="0"/>
      <dgm:spPr/>
    </dgm:pt>
    <dgm:pt modelId="{2E98821C-BE34-4750-A355-F767151CD69B}" type="pres">
      <dgm:prSet presAssocID="{3293F7DB-87BF-4B32-94F5-64D7AAAE4494}" presName="compNode" presStyleCnt="0"/>
      <dgm:spPr/>
    </dgm:pt>
    <dgm:pt modelId="{36D12E40-EBA0-4964-B1BB-4EE492AC0562}" type="pres">
      <dgm:prSet presAssocID="{3293F7DB-87BF-4B32-94F5-64D7AAAE4494}" presName="bgRect" presStyleLbl="bgShp" presStyleIdx="2" presStyleCnt="6"/>
      <dgm:spPr/>
    </dgm:pt>
    <dgm:pt modelId="{E11E403B-B1D2-4685-BD86-C5353A816701}" type="pres">
      <dgm:prSet presAssocID="{3293F7DB-87BF-4B32-94F5-64D7AAAE4494}"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oney"/>
        </a:ext>
      </dgm:extLst>
    </dgm:pt>
    <dgm:pt modelId="{843A9E13-ED4F-44BE-87FD-E708F48AA9ED}" type="pres">
      <dgm:prSet presAssocID="{3293F7DB-87BF-4B32-94F5-64D7AAAE4494}" presName="spaceRect" presStyleCnt="0"/>
      <dgm:spPr/>
    </dgm:pt>
    <dgm:pt modelId="{A846E7F0-00E1-4278-88D2-14869333D4DE}" type="pres">
      <dgm:prSet presAssocID="{3293F7DB-87BF-4B32-94F5-64D7AAAE4494}" presName="parTx" presStyleLbl="revTx" presStyleIdx="2" presStyleCnt="7">
        <dgm:presLayoutVars>
          <dgm:chMax val="0"/>
          <dgm:chPref val="0"/>
        </dgm:presLayoutVars>
      </dgm:prSet>
      <dgm:spPr/>
    </dgm:pt>
    <dgm:pt modelId="{51168EFF-FC51-41B5-9A08-49F33F140329}" type="pres">
      <dgm:prSet presAssocID="{3293F7DB-87BF-4B32-94F5-64D7AAAE4494}" presName="desTx" presStyleLbl="revTx" presStyleIdx="3" presStyleCnt="7">
        <dgm:presLayoutVars/>
      </dgm:prSet>
      <dgm:spPr/>
    </dgm:pt>
    <dgm:pt modelId="{D95A50E4-7F2D-47F7-8517-E37F11A07744}" type="pres">
      <dgm:prSet presAssocID="{D5E9CFFD-29EA-4D59-AA0B-9CF9989A8C86}" presName="sibTrans" presStyleCnt="0"/>
      <dgm:spPr/>
    </dgm:pt>
    <dgm:pt modelId="{D195398F-34BA-417E-821B-AC4DB870D33F}" type="pres">
      <dgm:prSet presAssocID="{BE388C67-AFD0-47FC-85BA-04474597D500}" presName="compNode" presStyleCnt="0"/>
      <dgm:spPr/>
    </dgm:pt>
    <dgm:pt modelId="{28D28CFE-6677-4C62-9607-B5734005B368}" type="pres">
      <dgm:prSet presAssocID="{BE388C67-AFD0-47FC-85BA-04474597D500}" presName="bgRect" presStyleLbl="bgShp" presStyleIdx="3" presStyleCnt="6"/>
      <dgm:spPr/>
    </dgm:pt>
    <dgm:pt modelId="{E2FF3EF7-CD8C-4923-B53A-A00C3055CC7D}" type="pres">
      <dgm:prSet presAssocID="{BE388C67-AFD0-47FC-85BA-04474597D500}"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ightbulb"/>
        </a:ext>
      </dgm:extLst>
    </dgm:pt>
    <dgm:pt modelId="{A6D66F6C-C4D8-4137-8ED8-FC2CBB12BDE9}" type="pres">
      <dgm:prSet presAssocID="{BE388C67-AFD0-47FC-85BA-04474597D500}" presName="spaceRect" presStyleCnt="0"/>
      <dgm:spPr/>
    </dgm:pt>
    <dgm:pt modelId="{07C1F88D-B477-4A4D-B44D-4ACBB49A46CC}" type="pres">
      <dgm:prSet presAssocID="{BE388C67-AFD0-47FC-85BA-04474597D500}" presName="parTx" presStyleLbl="revTx" presStyleIdx="4" presStyleCnt="7">
        <dgm:presLayoutVars>
          <dgm:chMax val="0"/>
          <dgm:chPref val="0"/>
        </dgm:presLayoutVars>
      </dgm:prSet>
      <dgm:spPr/>
    </dgm:pt>
    <dgm:pt modelId="{B5BF1419-147C-42F8-80BF-57456168CCAE}" type="pres">
      <dgm:prSet presAssocID="{F72EE508-A0D5-4E93-82D8-FC946125376E}" presName="sibTrans" presStyleCnt="0"/>
      <dgm:spPr/>
    </dgm:pt>
    <dgm:pt modelId="{E9E8806D-036A-404F-AA47-31CBD639D878}" type="pres">
      <dgm:prSet presAssocID="{764F3687-237C-4FCD-B48F-E9671CDCB0AB}" presName="compNode" presStyleCnt="0"/>
      <dgm:spPr/>
    </dgm:pt>
    <dgm:pt modelId="{38C631C7-17EA-41D1-87A8-62DE82B4BE9C}" type="pres">
      <dgm:prSet presAssocID="{764F3687-237C-4FCD-B48F-E9671CDCB0AB}" presName="bgRect" presStyleLbl="bgShp" presStyleIdx="4" presStyleCnt="6"/>
      <dgm:spPr/>
    </dgm:pt>
    <dgm:pt modelId="{D8F9B0CE-D802-4F03-8301-E237280761E6}" type="pres">
      <dgm:prSet presAssocID="{764F3687-237C-4FCD-B48F-E9671CDCB0AB}"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elp"/>
        </a:ext>
      </dgm:extLst>
    </dgm:pt>
    <dgm:pt modelId="{2598C741-903F-49EB-BAEA-B7CD388C8E81}" type="pres">
      <dgm:prSet presAssocID="{764F3687-237C-4FCD-B48F-E9671CDCB0AB}" presName="spaceRect" presStyleCnt="0"/>
      <dgm:spPr/>
    </dgm:pt>
    <dgm:pt modelId="{2FE1B7AC-8A54-4882-B31C-E261CE4022A1}" type="pres">
      <dgm:prSet presAssocID="{764F3687-237C-4FCD-B48F-E9671CDCB0AB}" presName="parTx" presStyleLbl="revTx" presStyleIdx="5" presStyleCnt="7">
        <dgm:presLayoutVars>
          <dgm:chMax val="0"/>
          <dgm:chPref val="0"/>
        </dgm:presLayoutVars>
      </dgm:prSet>
      <dgm:spPr/>
    </dgm:pt>
    <dgm:pt modelId="{A9EE9F4F-3962-4BEB-9D9F-3C4798FC4121}" type="pres">
      <dgm:prSet presAssocID="{A747579C-3EFD-4166-B2D8-A56B2C91984B}" presName="sibTrans" presStyleCnt="0"/>
      <dgm:spPr/>
    </dgm:pt>
    <dgm:pt modelId="{3D23377F-EA76-4B69-95DF-D82B0AED6ECC}" type="pres">
      <dgm:prSet presAssocID="{FCC61DDD-7BB4-4A9F-A6BC-C54529785F8E}" presName="compNode" presStyleCnt="0"/>
      <dgm:spPr/>
    </dgm:pt>
    <dgm:pt modelId="{1537AAFF-600B-4057-B457-1CB28EEC931B}" type="pres">
      <dgm:prSet presAssocID="{FCC61DDD-7BB4-4A9F-A6BC-C54529785F8E}" presName="bgRect" presStyleLbl="bgShp" presStyleIdx="5" presStyleCnt="6"/>
      <dgm:spPr/>
    </dgm:pt>
    <dgm:pt modelId="{0F9B0809-5145-466D-A99C-F8A7A5A4BABF}" type="pres">
      <dgm:prSet presAssocID="{FCC61DDD-7BB4-4A9F-A6BC-C54529785F8E}"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Email"/>
        </a:ext>
      </dgm:extLst>
    </dgm:pt>
    <dgm:pt modelId="{8032DE31-6A11-409A-9CB5-AD193CA2CDB0}" type="pres">
      <dgm:prSet presAssocID="{FCC61DDD-7BB4-4A9F-A6BC-C54529785F8E}" presName="spaceRect" presStyleCnt="0"/>
      <dgm:spPr/>
    </dgm:pt>
    <dgm:pt modelId="{A32BF8E2-6F20-4B04-802E-B9B4F4273C6B}" type="pres">
      <dgm:prSet presAssocID="{FCC61DDD-7BB4-4A9F-A6BC-C54529785F8E}" presName="parTx" presStyleLbl="revTx" presStyleIdx="6" presStyleCnt="7">
        <dgm:presLayoutVars>
          <dgm:chMax val="0"/>
          <dgm:chPref val="0"/>
        </dgm:presLayoutVars>
      </dgm:prSet>
      <dgm:spPr/>
    </dgm:pt>
  </dgm:ptLst>
  <dgm:cxnLst>
    <dgm:cxn modelId="{2D2DE919-DED6-4BDD-850F-77D392DF1E69}" type="presOf" srcId="{764F3687-237C-4FCD-B48F-E9671CDCB0AB}" destId="{2FE1B7AC-8A54-4882-B31C-E261CE4022A1}" srcOrd="0" destOrd="0" presId="urn:microsoft.com/office/officeart/2018/2/layout/IconVerticalSolidList"/>
    <dgm:cxn modelId="{1CC60221-726A-4007-BCEA-7B85EF8649D7}" srcId="{3293F7DB-87BF-4B32-94F5-64D7AAAE4494}" destId="{9D947A95-2CCA-4178-869C-B98A6D5562E5}" srcOrd="0" destOrd="0" parTransId="{63112E57-C27B-4DEA-B559-FF7026D71EC7}" sibTransId="{A64053FD-A25C-460D-81A1-A52058494BCB}"/>
    <dgm:cxn modelId="{53388123-2356-4B4A-BD9D-FACEE5C99F15}" srcId="{545CAD91-C0D2-4A25-9310-1F23563B46B7}" destId="{9EF91D27-65D3-4F13-AE4A-84D752AE0A96}" srcOrd="0" destOrd="0" parTransId="{1F2551AF-C555-489A-BE1D-730EB19860BF}" sibTransId="{635B8EC6-3948-448C-A05C-02089DA66F5A}"/>
    <dgm:cxn modelId="{7BDCDB37-2DF6-4414-A522-442A9ACA9A7C}" type="presOf" srcId="{BE388C67-AFD0-47FC-85BA-04474597D500}" destId="{07C1F88D-B477-4A4D-B44D-4ACBB49A46CC}" srcOrd="0" destOrd="0" presId="urn:microsoft.com/office/officeart/2018/2/layout/IconVerticalSolidList"/>
    <dgm:cxn modelId="{26F8B93E-ACD4-4D7E-A090-B42401EFA1C4}" type="presOf" srcId="{3293F7DB-87BF-4B32-94F5-64D7AAAE4494}" destId="{A846E7F0-00E1-4278-88D2-14869333D4DE}" srcOrd="0" destOrd="0" presId="urn:microsoft.com/office/officeart/2018/2/layout/IconVerticalSolidList"/>
    <dgm:cxn modelId="{6D97B45E-D82E-4265-A353-AB390850569F}" srcId="{545CAD91-C0D2-4A25-9310-1F23563B46B7}" destId="{BE388C67-AFD0-47FC-85BA-04474597D500}" srcOrd="3" destOrd="0" parTransId="{401E9C82-6E9F-4CF9-888B-EB832F9CD588}" sibTransId="{F72EE508-A0D5-4E93-82D8-FC946125376E}"/>
    <dgm:cxn modelId="{DA163955-5FC6-491D-9E1B-C8A1037ACED1}" srcId="{545CAD91-C0D2-4A25-9310-1F23563B46B7}" destId="{3293F7DB-87BF-4B32-94F5-64D7AAAE4494}" srcOrd="2" destOrd="0" parTransId="{BEDE7FDE-7656-4184-8B99-C4323B6FA491}" sibTransId="{D5E9CFFD-29EA-4D59-AA0B-9CF9989A8C86}"/>
    <dgm:cxn modelId="{8280507D-B43C-413F-AEFD-FADCF9AC66A3}" type="presOf" srcId="{FCC61DDD-7BB4-4A9F-A6BC-C54529785F8E}" destId="{A32BF8E2-6F20-4B04-802E-B9B4F4273C6B}" srcOrd="0" destOrd="0" presId="urn:microsoft.com/office/officeart/2018/2/layout/IconVerticalSolidList"/>
    <dgm:cxn modelId="{A26BCE7E-9FA6-421D-BB6D-B617DD7D251E}" srcId="{545CAD91-C0D2-4A25-9310-1F23563B46B7}" destId="{FCC61DDD-7BB4-4A9F-A6BC-C54529785F8E}" srcOrd="5" destOrd="0" parTransId="{8C068AF8-77B1-486C-B462-E263398DD87F}" sibTransId="{99F97EC7-8581-480D-BCEB-E1CA85255A9B}"/>
    <dgm:cxn modelId="{8AF4F889-8270-4525-9CCA-9BF986425FED}" srcId="{545CAD91-C0D2-4A25-9310-1F23563B46B7}" destId="{764F3687-237C-4FCD-B48F-E9671CDCB0AB}" srcOrd="4" destOrd="0" parTransId="{1733BBB3-9798-4299-B6D6-481A744A6F9E}" sibTransId="{A747579C-3EFD-4166-B2D8-A56B2C91984B}"/>
    <dgm:cxn modelId="{E26C9E8E-F7BE-47FA-9C75-179310E3C130}" srcId="{545CAD91-C0D2-4A25-9310-1F23563B46B7}" destId="{3C53F77E-EE9A-4B48-9C12-EADDA71DB349}" srcOrd="1" destOrd="0" parTransId="{698976EB-ED77-4E70-88F2-D0E6A9FFF11A}" sibTransId="{372F3C49-0FD4-419D-AC72-D737D773B7A8}"/>
    <dgm:cxn modelId="{47EA33A4-5B55-4531-BF9E-9EB2FEA47E75}" type="presOf" srcId="{9D947A95-2CCA-4178-869C-B98A6D5562E5}" destId="{51168EFF-FC51-41B5-9A08-49F33F140329}" srcOrd="0" destOrd="0" presId="urn:microsoft.com/office/officeart/2018/2/layout/IconVerticalSolidList"/>
    <dgm:cxn modelId="{E61926B2-149A-4315-9F51-5A113C5E798A}" type="presOf" srcId="{3C53F77E-EE9A-4B48-9C12-EADDA71DB349}" destId="{7C42BB19-A57F-4612-BCAE-D4772AE8FB78}" srcOrd="0" destOrd="0" presId="urn:microsoft.com/office/officeart/2018/2/layout/IconVerticalSolidList"/>
    <dgm:cxn modelId="{6EE491DC-A6C3-4641-8570-E5C8C7353492}" type="presOf" srcId="{9EF91D27-65D3-4F13-AE4A-84D752AE0A96}" destId="{F5A81420-194A-465E-A366-19004DAF2107}" srcOrd="0" destOrd="0" presId="urn:microsoft.com/office/officeart/2018/2/layout/IconVerticalSolidList"/>
    <dgm:cxn modelId="{FBE7FFE7-133D-47F2-A025-45F6B937BCF5}" type="presOf" srcId="{545CAD91-C0D2-4A25-9310-1F23563B46B7}" destId="{F4564EBA-9925-49A5-ACB5-A52FC845143D}" srcOrd="0" destOrd="0" presId="urn:microsoft.com/office/officeart/2018/2/layout/IconVerticalSolidList"/>
    <dgm:cxn modelId="{59C3A18E-6254-4CD2-9439-EEBCB8D28606}" type="presParOf" srcId="{F4564EBA-9925-49A5-ACB5-A52FC845143D}" destId="{39FE855A-03A8-4BFD-8BBD-48DC4678F330}" srcOrd="0" destOrd="0" presId="urn:microsoft.com/office/officeart/2018/2/layout/IconVerticalSolidList"/>
    <dgm:cxn modelId="{B9A61101-E6CB-44E2-B33B-F8AF65CF6542}" type="presParOf" srcId="{39FE855A-03A8-4BFD-8BBD-48DC4678F330}" destId="{9ED85C57-79F5-4E60-AF72-491E87028EC1}" srcOrd="0" destOrd="0" presId="urn:microsoft.com/office/officeart/2018/2/layout/IconVerticalSolidList"/>
    <dgm:cxn modelId="{44C36179-FA8E-4DCA-9164-F97B43E006EB}" type="presParOf" srcId="{39FE855A-03A8-4BFD-8BBD-48DC4678F330}" destId="{19D22B6D-F025-4350-BF93-E84B5262884C}" srcOrd="1" destOrd="0" presId="urn:microsoft.com/office/officeart/2018/2/layout/IconVerticalSolidList"/>
    <dgm:cxn modelId="{FE96C442-32C2-4E6D-B8A1-FAFAD8EBD128}" type="presParOf" srcId="{39FE855A-03A8-4BFD-8BBD-48DC4678F330}" destId="{B1422AB8-4297-42F0-9D3B-9A48C249B27D}" srcOrd="2" destOrd="0" presId="urn:microsoft.com/office/officeart/2018/2/layout/IconVerticalSolidList"/>
    <dgm:cxn modelId="{9654BDA3-A1FC-468F-A21A-782A042B4AF4}" type="presParOf" srcId="{39FE855A-03A8-4BFD-8BBD-48DC4678F330}" destId="{F5A81420-194A-465E-A366-19004DAF2107}" srcOrd="3" destOrd="0" presId="urn:microsoft.com/office/officeart/2018/2/layout/IconVerticalSolidList"/>
    <dgm:cxn modelId="{F316D2EC-2D7A-4333-9F60-850B1E863DA3}" type="presParOf" srcId="{F4564EBA-9925-49A5-ACB5-A52FC845143D}" destId="{2D9B078C-920E-4B8B-9134-C6521392242F}" srcOrd="1" destOrd="0" presId="urn:microsoft.com/office/officeart/2018/2/layout/IconVerticalSolidList"/>
    <dgm:cxn modelId="{CC1F80E8-F400-4ADF-8315-2D1481A64A79}" type="presParOf" srcId="{F4564EBA-9925-49A5-ACB5-A52FC845143D}" destId="{24BBA271-97C6-44AC-871F-D2710E72DCD7}" srcOrd="2" destOrd="0" presId="urn:microsoft.com/office/officeart/2018/2/layout/IconVerticalSolidList"/>
    <dgm:cxn modelId="{9844411D-CFD1-4237-87DE-62C73E637779}" type="presParOf" srcId="{24BBA271-97C6-44AC-871F-D2710E72DCD7}" destId="{7143F601-7A4F-40FA-84D8-2E6329B68D08}" srcOrd="0" destOrd="0" presId="urn:microsoft.com/office/officeart/2018/2/layout/IconVerticalSolidList"/>
    <dgm:cxn modelId="{0B841451-4F91-4FED-9447-5957D2213173}" type="presParOf" srcId="{24BBA271-97C6-44AC-871F-D2710E72DCD7}" destId="{DA03AC78-8857-43F8-97C5-9A0524D42B2C}" srcOrd="1" destOrd="0" presId="urn:microsoft.com/office/officeart/2018/2/layout/IconVerticalSolidList"/>
    <dgm:cxn modelId="{0CACC447-214A-461D-BE12-829EAB165587}" type="presParOf" srcId="{24BBA271-97C6-44AC-871F-D2710E72DCD7}" destId="{8B8D561F-7982-4F3D-803D-47CDE9A40955}" srcOrd="2" destOrd="0" presId="urn:microsoft.com/office/officeart/2018/2/layout/IconVerticalSolidList"/>
    <dgm:cxn modelId="{CC846D2D-FF69-462A-96C9-EF4EC2B970AA}" type="presParOf" srcId="{24BBA271-97C6-44AC-871F-D2710E72DCD7}" destId="{7C42BB19-A57F-4612-BCAE-D4772AE8FB78}" srcOrd="3" destOrd="0" presId="urn:microsoft.com/office/officeart/2018/2/layout/IconVerticalSolidList"/>
    <dgm:cxn modelId="{5752D748-B3EC-471B-9C52-CADF92C81006}" type="presParOf" srcId="{F4564EBA-9925-49A5-ACB5-A52FC845143D}" destId="{FA606C9D-DD79-478F-B5DA-CB3EB202C58D}" srcOrd="3" destOrd="0" presId="urn:microsoft.com/office/officeart/2018/2/layout/IconVerticalSolidList"/>
    <dgm:cxn modelId="{8F74D166-3E8E-418E-B146-B58092C7F8C1}" type="presParOf" srcId="{F4564EBA-9925-49A5-ACB5-A52FC845143D}" destId="{2E98821C-BE34-4750-A355-F767151CD69B}" srcOrd="4" destOrd="0" presId="urn:microsoft.com/office/officeart/2018/2/layout/IconVerticalSolidList"/>
    <dgm:cxn modelId="{FA48522E-4D3D-4B08-92B7-18A66A687AB7}" type="presParOf" srcId="{2E98821C-BE34-4750-A355-F767151CD69B}" destId="{36D12E40-EBA0-4964-B1BB-4EE492AC0562}" srcOrd="0" destOrd="0" presId="urn:microsoft.com/office/officeart/2018/2/layout/IconVerticalSolidList"/>
    <dgm:cxn modelId="{A5F1A477-7DD3-43AB-AF54-229A5BFC1140}" type="presParOf" srcId="{2E98821C-BE34-4750-A355-F767151CD69B}" destId="{E11E403B-B1D2-4685-BD86-C5353A816701}" srcOrd="1" destOrd="0" presId="urn:microsoft.com/office/officeart/2018/2/layout/IconVerticalSolidList"/>
    <dgm:cxn modelId="{7EC0A282-375F-47B9-B850-A12CCA5998EC}" type="presParOf" srcId="{2E98821C-BE34-4750-A355-F767151CD69B}" destId="{843A9E13-ED4F-44BE-87FD-E708F48AA9ED}" srcOrd="2" destOrd="0" presId="urn:microsoft.com/office/officeart/2018/2/layout/IconVerticalSolidList"/>
    <dgm:cxn modelId="{A53C9FA7-FBCF-46AE-9813-88E6B31205FE}" type="presParOf" srcId="{2E98821C-BE34-4750-A355-F767151CD69B}" destId="{A846E7F0-00E1-4278-88D2-14869333D4DE}" srcOrd="3" destOrd="0" presId="urn:microsoft.com/office/officeart/2018/2/layout/IconVerticalSolidList"/>
    <dgm:cxn modelId="{26F0CD44-B5ED-417C-A8EE-382055A0076F}" type="presParOf" srcId="{2E98821C-BE34-4750-A355-F767151CD69B}" destId="{51168EFF-FC51-41B5-9A08-49F33F140329}" srcOrd="4" destOrd="0" presId="urn:microsoft.com/office/officeart/2018/2/layout/IconVerticalSolidList"/>
    <dgm:cxn modelId="{6EC4C4E5-EBE1-4621-8C4C-BF702281C476}" type="presParOf" srcId="{F4564EBA-9925-49A5-ACB5-A52FC845143D}" destId="{D95A50E4-7F2D-47F7-8517-E37F11A07744}" srcOrd="5" destOrd="0" presId="urn:microsoft.com/office/officeart/2018/2/layout/IconVerticalSolidList"/>
    <dgm:cxn modelId="{4F9EBC17-EE15-42A6-A4D4-0333A24BCE2B}" type="presParOf" srcId="{F4564EBA-9925-49A5-ACB5-A52FC845143D}" destId="{D195398F-34BA-417E-821B-AC4DB870D33F}" srcOrd="6" destOrd="0" presId="urn:microsoft.com/office/officeart/2018/2/layout/IconVerticalSolidList"/>
    <dgm:cxn modelId="{66FB6152-353A-4576-92B7-7287541FD9A1}" type="presParOf" srcId="{D195398F-34BA-417E-821B-AC4DB870D33F}" destId="{28D28CFE-6677-4C62-9607-B5734005B368}" srcOrd="0" destOrd="0" presId="urn:microsoft.com/office/officeart/2018/2/layout/IconVerticalSolidList"/>
    <dgm:cxn modelId="{6B4ADD0B-3A7A-4842-AEFC-71F9D2E8D0EC}" type="presParOf" srcId="{D195398F-34BA-417E-821B-AC4DB870D33F}" destId="{E2FF3EF7-CD8C-4923-B53A-A00C3055CC7D}" srcOrd="1" destOrd="0" presId="urn:microsoft.com/office/officeart/2018/2/layout/IconVerticalSolidList"/>
    <dgm:cxn modelId="{642EDD91-778F-4730-BFC1-9C2B38F87657}" type="presParOf" srcId="{D195398F-34BA-417E-821B-AC4DB870D33F}" destId="{A6D66F6C-C4D8-4137-8ED8-FC2CBB12BDE9}" srcOrd="2" destOrd="0" presId="urn:microsoft.com/office/officeart/2018/2/layout/IconVerticalSolidList"/>
    <dgm:cxn modelId="{692E634D-143C-4101-9B32-B0E2CB448D96}" type="presParOf" srcId="{D195398F-34BA-417E-821B-AC4DB870D33F}" destId="{07C1F88D-B477-4A4D-B44D-4ACBB49A46CC}" srcOrd="3" destOrd="0" presId="urn:microsoft.com/office/officeart/2018/2/layout/IconVerticalSolidList"/>
    <dgm:cxn modelId="{D38165B3-BF24-4ABB-A552-4B23980CE290}" type="presParOf" srcId="{F4564EBA-9925-49A5-ACB5-A52FC845143D}" destId="{B5BF1419-147C-42F8-80BF-57456168CCAE}" srcOrd="7" destOrd="0" presId="urn:microsoft.com/office/officeart/2018/2/layout/IconVerticalSolidList"/>
    <dgm:cxn modelId="{77E4248C-6309-484B-B089-4F125FA09F8E}" type="presParOf" srcId="{F4564EBA-9925-49A5-ACB5-A52FC845143D}" destId="{E9E8806D-036A-404F-AA47-31CBD639D878}" srcOrd="8" destOrd="0" presId="urn:microsoft.com/office/officeart/2018/2/layout/IconVerticalSolidList"/>
    <dgm:cxn modelId="{1713D3AF-39DE-4FB8-8A14-BD07A211C7ED}" type="presParOf" srcId="{E9E8806D-036A-404F-AA47-31CBD639D878}" destId="{38C631C7-17EA-41D1-87A8-62DE82B4BE9C}" srcOrd="0" destOrd="0" presId="urn:microsoft.com/office/officeart/2018/2/layout/IconVerticalSolidList"/>
    <dgm:cxn modelId="{B51DDAF9-BCDE-42F2-A937-8F8A92568FDE}" type="presParOf" srcId="{E9E8806D-036A-404F-AA47-31CBD639D878}" destId="{D8F9B0CE-D802-4F03-8301-E237280761E6}" srcOrd="1" destOrd="0" presId="urn:microsoft.com/office/officeart/2018/2/layout/IconVerticalSolidList"/>
    <dgm:cxn modelId="{6D137283-D8D7-4062-BC45-D64020778E68}" type="presParOf" srcId="{E9E8806D-036A-404F-AA47-31CBD639D878}" destId="{2598C741-903F-49EB-BAEA-B7CD388C8E81}" srcOrd="2" destOrd="0" presId="urn:microsoft.com/office/officeart/2018/2/layout/IconVerticalSolidList"/>
    <dgm:cxn modelId="{3EE2E738-C2DB-43FD-BCAC-FEC16D4511CD}" type="presParOf" srcId="{E9E8806D-036A-404F-AA47-31CBD639D878}" destId="{2FE1B7AC-8A54-4882-B31C-E261CE4022A1}" srcOrd="3" destOrd="0" presId="urn:microsoft.com/office/officeart/2018/2/layout/IconVerticalSolidList"/>
    <dgm:cxn modelId="{98D5B83D-EA43-4B6E-A9C9-BD3097E7C705}" type="presParOf" srcId="{F4564EBA-9925-49A5-ACB5-A52FC845143D}" destId="{A9EE9F4F-3962-4BEB-9D9F-3C4798FC4121}" srcOrd="9" destOrd="0" presId="urn:microsoft.com/office/officeart/2018/2/layout/IconVerticalSolidList"/>
    <dgm:cxn modelId="{94C2DD7E-9E58-4834-AF60-D9A043A957D1}" type="presParOf" srcId="{F4564EBA-9925-49A5-ACB5-A52FC845143D}" destId="{3D23377F-EA76-4B69-95DF-D82B0AED6ECC}" srcOrd="10" destOrd="0" presId="urn:microsoft.com/office/officeart/2018/2/layout/IconVerticalSolidList"/>
    <dgm:cxn modelId="{DF7ADE3A-2A39-44F6-87CC-8142C8B7A37B}" type="presParOf" srcId="{3D23377F-EA76-4B69-95DF-D82B0AED6ECC}" destId="{1537AAFF-600B-4057-B457-1CB28EEC931B}" srcOrd="0" destOrd="0" presId="urn:microsoft.com/office/officeart/2018/2/layout/IconVerticalSolidList"/>
    <dgm:cxn modelId="{19A763C6-17DB-4937-B0DF-7C80A8E8867B}" type="presParOf" srcId="{3D23377F-EA76-4B69-95DF-D82B0AED6ECC}" destId="{0F9B0809-5145-466D-A99C-F8A7A5A4BABF}" srcOrd="1" destOrd="0" presId="urn:microsoft.com/office/officeart/2018/2/layout/IconVerticalSolidList"/>
    <dgm:cxn modelId="{D41267B6-C0F2-4EFC-8124-1030F0BEFEB6}" type="presParOf" srcId="{3D23377F-EA76-4B69-95DF-D82B0AED6ECC}" destId="{8032DE31-6A11-409A-9CB5-AD193CA2CDB0}" srcOrd="2" destOrd="0" presId="urn:microsoft.com/office/officeart/2018/2/layout/IconVerticalSolidList"/>
    <dgm:cxn modelId="{864B43EB-0471-41E7-9FBD-515F83ACB25B}" type="presParOf" srcId="{3D23377F-EA76-4B69-95DF-D82B0AED6ECC}" destId="{A32BF8E2-6F20-4B04-802E-B9B4F4273C6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B0959A4-8EFC-4395-8FC6-E4E1962BF9DB}" type="doc">
      <dgm:prSet loTypeId="urn:microsoft.com/office/officeart/2018/2/layout/IconVerticalSolidList" loCatId="icon" qsTypeId="urn:microsoft.com/office/officeart/2005/8/quickstyle/simple1" qsCatId="simple" csTypeId="urn:microsoft.com/office/officeart/2018/5/colors/Iconchunking_neutralicontext_colorful5" csCatId="colorful" phldr="1"/>
      <dgm:spPr/>
      <dgm:t>
        <a:bodyPr/>
        <a:lstStyle/>
        <a:p>
          <a:endParaRPr lang="en-US"/>
        </a:p>
      </dgm:t>
    </dgm:pt>
    <dgm:pt modelId="{7D609DB2-F0ED-497B-84CF-DC34BA324C7C}">
      <dgm:prSet/>
      <dgm:spPr/>
      <dgm:t>
        <a:bodyPr/>
        <a:lstStyle/>
        <a:p>
          <a:r>
            <a:rPr lang="en-US" b="1"/>
            <a:t>Applicant’s Experience with grant activity</a:t>
          </a:r>
          <a:endParaRPr lang="en-US"/>
        </a:p>
      </dgm:t>
    </dgm:pt>
    <dgm:pt modelId="{D91CB6E4-E720-41E2-9299-593E47CDB06E}" type="parTrans" cxnId="{A6651CF8-06A7-49BA-A50B-9A6295A2FC59}">
      <dgm:prSet/>
      <dgm:spPr/>
      <dgm:t>
        <a:bodyPr/>
        <a:lstStyle/>
        <a:p>
          <a:endParaRPr lang="en-US"/>
        </a:p>
      </dgm:t>
    </dgm:pt>
    <dgm:pt modelId="{31B2457B-4FC1-4909-B832-B76C21D8E864}" type="sibTrans" cxnId="{A6651CF8-06A7-49BA-A50B-9A6295A2FC59}">
      <dgm:prSet/>
      <dgm:spPr/>
      <dgm:t>
        <a:bodyPr/>
        <a:lstStyle/>
        <a:p>
          <a:endParaRPr lang="en-US"/>
        </a:p>
      </dgm:t>
    </dgm:pt>
    <dgm:pt modelId="{E7911BBE-D4C1-40A3-9E13-D3BBBB4883EE}">
      <dgm:prSet/>
      <dgm:spPr/>
      <dgm:t>
        <a:bodyPr/>
        <a:lstStyle/>
        <a:p>
          <a:r>
            <a:rPr lang="en-US"/>
            <a:t>Applicants must demonstrate the projects were completed on budget and met the performance objectives.</a:t>
          </a:r>
        </a:p>
      </dgm:t>
    </dgm:pt>
    <dgm:pt modelId="{36B17AC0-00C6-4762-A068-97A1C06D6F55}" type="parTrans" cxnId="{C07ABABE-5278-469A-B0DE-DBF933C60FB9}">
      <dgm:prSet/>
      <dgm:spPr/>
      <dgm:t>
        <a:bodyPr/>
        <a:lstStyle/>
        <a:p>
          <a:endParaRPr lang="en-US"/>
        </a:p>
      </dgm:t>
    </dgm:pt>
    <dgm:pt modelId="{99ACB9A5-7D64-42CB-B52D-368A6E555299}" type="sibTrans" cxnId="{C07ABABE-5278-469A-B0DE-DBF933C60FB9}">
      <dgm:prSet/>
      <dgm:spPr/>
      <dgm:t>
        <a:bodyPr/>
        <a:lstStyle/>
        <a:p>
          <a:endParaRPr lang="en-US"/>
        </a:p>
      </dgm:t>
    </dgm:pt>
    <dgm:pt modelId="{070AF5DC-070E-4C0D-B433-CC94B1543D63}">
      <dgm:prSet/>
      <dgm:spPr/>
      <dgm:t>
        <a:bodyPr/>
        <a:lstStyle/>
        <a:p>
          <a:r>
            <a:rPr lang="en-US"/>
            <a:t>Attach narrative</a:t>
          </a:r>
        </a:p>
      </dgm:t>
    </dgm:pt>
    <dgm:pt modelId="{09BE174E-CA26-4870-BA62-CDD987DE9CC0}" type="parTrans" cxnId="{4706E63B-4989-43B5-B549-75846C212876}">
      <dgm:prSet/>
      <dgm:spPr/>
      <dgm:t>
        <a:bodyPr/>
        <a:lstStyle/>
        <a:p>
          <a:endParaRPr lang="en-US"/>
        </a:p>
      </dgm:t>
    </dgm:pt>
    <dgm:pt modelId="{31C205D9-C4F4-498F-8D42-F649039D334F}" type="sibTrans" cxnId="{4706E63B-4989-43B5-B549-75846C212876}">
      <dgm:prSet/>
      <dgm:spPr/>
      <dgm:t>
        <a:bodyPr/>
        <a:lstStyle/>
        <a:p>
          <a:endParaRPr lang="en-US"/>
        </a:p>
      </dgm:t>
    </dgm:pt>
    <dgm:pt modelId="{8C7BDFAC-D525-4565-9517-13A18AAE40A3}">
      <dgm:prSet/>
      <dgm:spPr/>
      <dgm:t>
        <a:bodyPr/>
        <a:lstStyle/>
        <a:p>
          <a:r>
            <a:rPr lang="en-US" b="1"/>
            <a:t>Staff Experience</a:t>
          </a:r>
          <a:endParaRPr lang="en-US"/>
        </a:p>
      </dgm:t>
    </dgm:pt>
    <dgm:pt modelId="{6D0BF132-0122-45F8-BF33-4A7E508E686A}" type="parTrans" cxnId="{0D52AF1C-5700-40E3-A318-C66F34D83EE7}">
      <dgm:prSet/>
      <dgm:spPr/>
      <dgm:t>
        <a:bodyPr/>
        <a:lstStyle/>
        <a:p>
          <a:endParaRPr lang="en-US"/>
        </a:p>
      </dgm:t>
    </dgm:pt>
    <dgm:pt modelId="{C75EEB6E-BAE6-4FFA-B598-D0240C64BDF2}" type="sibTrans" cxnId="{0D52AF1C-5700-40E3-A318-C66F34D83EE7}">
      <dgm:prSet/>
      <dgm:spPr/>
      <dgm:t>
        <a:bodyPr/>
        <a:lstStyle/>
        <a:p>
          <a:endParaRPr lang="en-US"/>
        </a:p>
      </dgm:t>
    </dgm:pt>
    <dgm:pt modelId="{EBE5A541-4A1C-4EED-9EFF-A01A2240D152}">
      <dgm:prSet/>
      <dgm:spPr/>
      <dgm:t>
        <a:bodyPr/>
        <a:lstStyle/>
        <a:p>
          <a:r>
            <a:rPr lang="en-US"/>
            <a:t>Grant administrator, unless staff or Regional Commission staff</a:t>
          </a:r>
        </a:p>
      </dgm:t>
    </dgm:pt>
    <dgm:pt modelId="{E968F930-2A89-45F5-BAB5-4FEAC89D4C95}" type="parTrans" cxnId="{F3DD4B0C-ED0D-469A-AE29-26CE5776CE4F}">
      <dgm:prSet/>
      <dgm:spPr/>
      <dgm:t>
        <a:bodyPr/>
        <a:lstStyle/>
        <a:p>
          <a:endParaRPr lang="en-US"/>
        </a:p>
      </dgm:t>
    </dgm:pt>
    <dgm:pt modelId="{8361D52A-E6CD-4C7C-926D-D54B1A8D6B58}" type="sibTrans" cxnId="{F3DD4B0C-ED0D-469A-AE29-26CE5776CE4F}">
      <dgm:prSet/>
      <dgm:spPr/>
      <dgm:t>
        <a:bodyPr/>
        <a:lstStyle/>
        <a:p>
          <a:endParaRPr lang="en-US"/>
        </a:p>
      </dgm:t>
    </dgm:pt>
    <dgm:pt modelId="{7CF342CC-CF90-453B-B220-62789D52EFAC}">
      <dgm:prSet/>
      <dgm:spPr/>
      <dgm:t>
        <a:bodyPr/>
        <a:lstStyle/>
        <a:p>
          <a:r>
            <a:rPr lang="en-US"/>
            <a:t>Attach narrative, resumes, and procurement process</a:t>
          </a:r>
        </a:p>
      </dgm:t>
    </dgm:pt>
    <dgm:pt modelId="{D10A27E2-F041-42CD-826A-650DCE2024DF}" type="parTrans" cxnId="{073BF11D-A19F-4F94-9950-4EF33477DE08}">
      <dgm:prSet/>
      <dgm:spPr/>
      <dgm:t>
        <a:bodyPr/>
        <a:lstStyle/>
        <a:p>
          <a:endParaRPr lang="en-US"/>
        </a:p>
      </dgm:t>
    </dgm:pt>
    <dgm:pt modelId="{DEA204EF-C9A6-466E-84AB-CFE502396F9A}" type="sibTrans" cxnId="{073BF11D-A19F-4F94-9950-4EF33477DE08}">
      <dgm:prSet/>
      <dgm:spPr/>
      <dgm:t>
        <a:bodyPr/>
        <a:lstStyle/>
        <a:p>
          <a:endParaRPr lang="en-US"/>
        </a:p>
      </dgm:t>
    </dgm:pt>
    <dgm:pt modelId="{D4FE4909-C519-41CD-A534-C20A154B6FCA}" type="pres">
      <dgm:prSet presAssocID="{DB0959A4-8EFC-4395-8FC6-E4E1962BF9DB}" presName="root" presStyleCnt="0">
        <dgm:presLayoutVars>
          <dgm:dir/>
          <dgm:resizeHandles val="exact"/>
        </dgm:presLayoutVars>
      </dgm:prSet>
      <dgm:spPr/>
    </dgm:pt>
    <dgm:pt modelId="{03C8A7FD-D6CA-4434-B375-A86E19E18148}" type="pres">
      <dgm:prSet presAssocID="{7D609DB2-F0ED-497B-84CF-DC34BA324C7C}" presName="compNode" presStyleCnt="0"/>
      <dgm:spPr/>
    </dgm:pt>
    <dgm:pt modelId="{F8FBF4E0-E7B5-4607-8170-B6CF681895C8}" type="pres">
      <dgm:prSet presAssocID="{7D609DB2-F0ED-497B-84CF-DC34BA324C7C}" presName="bgRect" presStyleLbl="bgShp" presStyleIdx="0" presStyleCnt="4" custScaleY="143012"/>
      <dgm:spPr>
        <a:solidFill>
          <a:srgbClr val="0070C0"/>
        </a:solidFill>
        <a:ln>
          <a:solidFill>
            <a:srgbClr val="0070C0"/>
          </a:solidFill>
        </a:ln>
      </dgm:spPr>
    </dgm:pt>
    <dgm:pt modelId="{9E0715F8-3B45-4654-BDED-3AEC156E93FD}" type="pres">
      <dgm:prSet presAssocID="{7D609DB2-F0ED-497B-84CF-DC34BA324C7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esentation with Checklist"/>
        </a:ext>
      </dgm:extLst>
    </dgm:pt>
    <dgm:pt modelId="{C038D21E-B4E6-4B6E-A005-F810B19C6F53}" type="pres">
      <dgm:prSet presAssocID="{7D609DB2-F0ED-497B-84CF-DC34BA324C7C}" presName="spaceRect" presStyleCnt="0"/>
      <dgm:spPr/>
    </dgm:pt>
    <dgm:pt modelId="{6376C5E5-0112-420D-A4FE-78B9CF565E94}" type="pres">
      <dgm:prSet presAssocID="{7D609DB2-F0ED-497B-84CF-DC34BA324C7C}" presName="parTx" presStyleLbl="revTx" presStyleIdx="0" presStyleCnt="5">
        <dgm:presLayoutVars>
          <dgm:chMax val="0"/>
          <dgm:chPref val="0"/>
        </dgm:presLayoutVars>
      </dgm:prSet>
      <dgm:spPr/>
    </dgm:pt>
    <dgm:pt modelId="{D35F0F0C-A4C6-4975-A172-14DC7C27788A}" type="pres">
      <dgm:prSet presAssocID="{7D609DB2-F0ED-497B-84CF-DC34BA324C7C}" presName="desTx" presStyleLbl="revTx" presStyleIdx="1" presStyleCnt="5">
        <dgm:presLayoutVars/>
      </dgm:prSet>
      <dgm:spPr/>
    </dgm:pt>
    <dgm:pt modelId="{69F3AAE8-84B1-4F26-80A7-A444112981B5}" type="pres">
      <dgm:prSet presAssocID="{31B2457B-4FC1-4909-B832-B76C21D8E864}" presName="sibTrans" presStyleCnt="0"/>
      <dgm:spPr/>
    </dgm:pt>
    <dgm:pt modelId="{A9C6FFB8-3CF3-47F9-A5CB-D39F616E5BAA}" type="pres">
      <dgm:prSet presAssocID="{8C7BDFAC-D525-4565-9517-13A18AAE40A3}" presName="compNode" presStyleCnt="0"/>
      <dgm:spPr/>
    </dgm:pt>
    <dgm:pt modelId="{08932288-51DF-4818-8E96-70496EB9A801}" type="pres">
      <dgm:prSet presAssocID="{8C7BDFAC-D525-4565-9517-13A18AAE40A3}" presName="bgRect" presStyleLbl="bgShp" presStyleIdx="1" presStyleCnt="4"/>
      <dgm:spPr/>
    </dgm:pt>
    <dgm:pt modelId="{88DC7998-A279-45E4-B1D3-935572D4D997}" type="pres">
      <dgm:prSet presAssocID="{8C7BDFAC-D525-4565-9517-13A18AAE40A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
        </a:ext>
      </dgm:extLst>
    </dgm:pt>
    <dgm:pt modelId="{8C2BB1CC-DB3E-4860-948E-9121905A9985}" type="pres">
      <dgm:prSet presAssocID="{8C7BDFAC-D525-4565-9517-13A18AAE40A3}" presName="spaceRect" presStyleCnt="0"/>
      <dgm:spPr/>
    </dgm:pt>
    <dgm:pt modelId="{DF7CBF35-0494-482A-91D5-4260B54CA3A2}" type="pres">
      <dgm:prSet presAssocID="{8C7BDFAC-D525-4565-9517-13A18AAE40A3}" presName="parTx" presStyleLbl="revTx" presStyleIdx="2" presStyleCnt="5">
        <dgm:presLayoutVars>
          <dgm:chMax val="0"/>
          <dgm:chPref val="0"/>
        </dgm:presLayoutVars>
      </dgm:prSet>
      <dgm:spPr/>
    </dgm:pt>
    <dgm:pt modelId="{1EBD4B1C-7464-4B87-B53D-7D8A8CE583E9}" type="pres">
      <dgm:prSet presAssocID="{C75EEB6E-BAE6-4FFA-B598-D0240C64BDF2}" presName="sibTrans" presStyleCnt="0"/>
      <dgm:spPr/>
    </dgm:pt>
    <dgm:pt modelId="{E02CCDE5-9DDF-42C6-9DD7-A0B125EDD007}" type="pres">
      <dgm:prSet presAssocID="{EBE5A541-4A1C-4EED-9EFF-A01A2240D152}" presName="compNode" presStyleCnt="0"/>
      <dgm:spPr/>
    </dgm:pt>
    <dgm:pt modelId="{8CA25DF0-26E7-4E0A-BC82-0E47FBF91872}" type="pres">
      <dgm:prSet presAssocID="{EBE5A541-4A1C-4EED-9EFF-A01A2240D152}" presName="bgRect" presStyleLbl="bgShp" presStyleIdx="2" presStyleCnt="4"/>
      <dgm:spPr/>
    </dgm:pt>
    <dgm:pt modelId="{6C70CAD1-9578-4421-94C7-D7FA09A04A4A}" type="pres">
      <dgm:prSet presAssocID="{EBE5A541-4A1C-4EED-9EFF-A01A2240D152}"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s"/>
        </a:ext>
      </dgm:extLst>
    </dgm:pt>
    <dgm:pt modelId="{8280707C-6837-48C4-B59B-354F5FB0AABB}" type="pres">
      <dgm:prSet presAssocID="{EBE5A541-4A1C-4EED-9EFF-A01A2240D152}" presName="spaceRect" presStyleCnt="0"/>
      <dgm:spPr/>
    </dgm:pt>
    <dgm:pt modelId="{64ECF543-B6DF-4AE2-A0F4-CD8F35B3C838}" type="pres">
      <dgm:prSet presAssocID="{EBE5A541-4A1C-4EED-9EFF-A01A2240D152}" presName="parTx" presStyleLbl="revTx" presStyleIdx="3" presStyleCnt="5">
        <dgm:presLayoutVars>
          <dgm:chMax val="0"/>
          <dgm:chPref val="0"/>
        </dgm:presLayoutVars>
      </dgm:prSet>
      <dgm:spPr/>
    </dgm:pt>
    <dgm:pt modelId="{DCBC7BC8-C240-4818-AC0B-33D20440A084}" type="pres">
      <dgm:prSet presAssocID="{8361D52A-E6CD-4C7C-926D-D54B1A8D6B58}" presName="sibTrans" presStyleCnt="0"/>
      <dgm:spPr/>
    </dgm:pt>
    <dgm:pt modelId="{C0A679E4-B409-4933-B530-8E10B2C634DD}" type="pres">
      <dgm:prSet presAssocID="{7CF342CC-CF90-453B-B220-62789D52EFAC}" presName="compNode" presStyleCnt="0"/>
      <dgm:spPr/>
    </dgm:pt>
    <dgm:pt modelId="{5A7ABBBD-A73A-4C8A-B87F-16174B41B3C9}" type="pres">
      <dgm:prSet presAssocID="{7CF342CC-CF90-453B-B220-62789D52EFAC}" presName="bgRect" presStyleLbl="bgShp" presStyleIdx="3" presStyleCnt="4"/>
      <dgm:spPr/>
    </dgm:pt>
    <dgm:pt modelId="{1E63BEC4-4464-49AF-8EAA-6FDD13850F13}" type="pres">
      <dgm:prSet presAssocID="{7CF342CC-CF90-453B-B220-62789D52EFAC}"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aperclip"/>
        </a:ext>
      </dgm:extLst>
    </dgm:pt>
    <dgm:pt modelId="{C9D1323B-A0C1-4142-B255-FA8B74A0596D}" type="pres">
      <dgm:prSet presAssocID="{7CF342CC-CF90-453B-B220-62789D52EFAC}" presName="spaceRect" presStyleCnt="0"/>
      <dgm:spPr/>
    </dgm:pt>
    <dgm:pt modelId="{ABEB1E84-FB60-42CE-8137-8838F28A280C}" type="pres">
      <dgm:prSet presAssocID="{7CF342CC-CF90-453B-B220-62789D52EFAC}" presName="parTx" presStyleLbl="revTx" presStyleIdx="4" presStyleCnt="5">
        <dgm:presLayoutVars>
          <dgm:chMax val="0"/>
          <dgm:chPref val="0"/>
        </dgm:presLayoutVars>
      </dgm:prSet>
      <dgm:spPr/>
    </dgm:pt>
  </dgm:ptLst>
  <dgm:cxnLst>
    <dgm:cxn modelId="{6166C405-ABF7-49EF-9FA0-9CD9463A62E1}" type="presOf" srcId="{7D609DB2-F0ED-497B-84CF-DC34BA324C7C}" destId="{6376C5E5-0112-420D-A4FE-78B9CF565E94}" srcOrd="0" destOrd="0" presId="urn:microsoft.com/office/officeart/2018/2/layout/IconVerticalSolidList"/>
    <dgm:cxn modelId="{F3DD4B0C-ED0D-469A-AE29-26CE5776CE4F}" srcId="{DB0959A4-8EFC-4395-8FC6-E4E1962BF9DB}" destId="{EBE5A541-4A1C-4EED-9EFF-A01A2240D152}" srcOrd="2" destOrd="0" parTransId="{E968F930-2A89-45F5-BAB5-4FEAC89D4C95}" sibTransId="{8361D52A-E6CD-4C7C-926D-D54B1A8D6B58}"/>
    <dgm:cxn modelId="{0D52AF1C-5700-40E3-A318-C66F34D83EE7}" srcId="{DB0959A4-8EFC-4395-8FC6-E4E1962BF9DB}" destId="{8C7BDFAC-D525-4565-9517-13A18AAE40A3}" srcOrd="1" destOrd="0" parTransId="{6D0BF132-0122-45F8-BF33-4A7E508E686A}" sibTransId="{C75EEB6E-BAE6-4FFA-B598-D0240C64BDF2}"/>
    <dgm:cxn modelId="{2B4AA81D-2C4F-42A7-A35C-6BFE2A3EBF6A}" type="presOf" srcId="{070AF5DC-070E-4C0D-B433-CC94B1543D63}" destId="{D35F0F0C-A4C6-4975-A172-14DC7C27788A}" srcOrd="0" destOrd="1" presId="urn:microsoft.com/office/officeart/2018/2/layout/IconVerticalSolidList"/>
    <dgm:cxn modelId="{073BF11D-A19F-4F94-9950-4EF33477DE08}" srcId="{DB0959A4-8EFC-4395-8FC6-E4E1962BF9DB}" destId="{7CF342CC-CF90-453B-B220-62789D52EFAC}" srcOrd="3" destOrd="0" parTransId="{D10A27E2-F041-42CD-826A-650DCE2024DF}" sibTransId="{DEA204EF-C9A6-466E-84AB-CFE502396F9A}"/>
    <dgm:cxn modelId="{059EC033-DDD6-4296-913D-D9D8380C5A24}" type="presOf" srcId="{8C7BDFAC-D525-4565-9517-13A18AAE40A3}" destId="{DF7CBF35-0494-482A-91D5-4260B54CA3A2}" srcOrd="0" destOrd="0" presId="urn:microsoft.com/office/officeart/2018/2/layout/IconVerticalSolidList"/>
    <dgm:cxn modelId="{4706E63B-4989-43B5-B549-75846C212876}" srcId="{7D609DB2-F0ED-497B-84CF-DC34BA324C7C}" destId="{070AF5DC-070E-4C0D-B433-CC94B1543D63}" srcOrd="1" destOrd="0" parTransId="{09BE174E-CA26-4870-BA62-CDD987DE9CC0}" sibTransId="{31C205D9-C4F4-498F-8D42-F649039D334F}"/>
    <dgm:cxn modelId="{75006190-4B40-416D-BE6E-2B444BEBD4AC}" type="presOf" srcId="{EBE5A541-4A1C-4EED-9EFF-A01A2240D152}" destId="{64ECF543-B6DF-4AE2-A0F4-CD8F35B3C838}" srcOrd="0" destOrd="0" presId="urn:microsoft.com/office/officeart/2018/2/layout/IconVerticalSolidList"/>
    <dgm:cxn modelId="{4E95E8A1-779A-483F-97C0-24FE7B9E7029}" type="presOf" srcId="{DB0959A4-8EFC-4395-8FC6-E4E1962BF9DB}" destId="{D4FE4909-C519-41CD-A534-C20A154B6FCA}" srcOrd="0" destOrd="0" presId="urn:microsoft.com/office/officeart/2018/2/layout/IconVerticalSolidList"/>
    <dgm:cxn modelId="{C07ABABE-5278-469A-B0DE-DBF933C60FB9}" srcId="{7D609DB2-F0ED-497B-84CF-DC34BA324C7C}" destId="{E7911BBE-D4C1-40A3-9E13-D3BBBB4883EE}" srcOrd="0" destOrd="0" parTransId="{36B17AC0-00C6-4762-A068-97A1C06D6F55}" sibTransId="{99ACB9A5-7D64-42CB-B52D-368A6E555299}"/>
    <dgm:cxn modelId="{75B89EF4-C864-46C1-B05E-0A2B36629372}" type="presOf" srcId="{E7911BBE-D4C1-40A3-9E13-D3BBBB4883EE}" destId="{D35F0F0C-A4C6-4975-A172-14DC7C27788A}" srcOrd="0" destOrd="0" presId="urn:microsoft.com/office/officeart/2018/2/layout/IconVerticalSolidList"/>
    <dgm:cxn modelId="{A6651CF8-06A7-49BA-A50B-9A6295A2FC59}" srcId="{DB0959A4-8EFC-4395-8FC6-E4E1962BF9DB}" destId="{7D609DB2-F0ED-497B-84CF-DC34BA324C7C}" srcOrd="0" destOrd="0" parTransId="{D91CB6E4-E720-41E2-9299-593E47CDB06E}" sibTransId="{31B2457B-4FC1-4909-B832-B76C21D8E864}"/>
    <dgm:cxn modelId="{84C2F0FC-54CD-44F3-9E36-B8213C18EC2D}" type="presOf" srcId="{7CF342CC-CF90-453B-B220-62789D52EFAC}" destId="{ABEB1E84-FB60-42CE-8137-8838F28A280C}" srcOrd="0" destOrd="0" presId="urn:microsoft.com/office/officeart/2018/2/layout/IconVerticalSolidList"/>
    <dgm:cxn modelId="{D11F8BD0-426C-4A74-AD83-DAA413E67AB9}" type="presParOf" srcId="{D4FE4909-C519-41CD-A534-C20A154B6FCA}" destId="{03C8A7FD-D6CA-4434-B375-A86E19E18148}" srcOrd="0" destOrd="0" presId="urn:microsoft.com/office/officeart/2018/2/layout/IconVerticalSolidList"/>
    <dgm:cxn modelId="{4DC52B8F-6135-4343-848A-392342B0D5BB}" type="presParOf" srcId="{03C8A7FD-D6CA-4434-B375-A86E19E18148}" destId="{F8FBF4E0-E7B5-4607-8170-B6CF681895C8}" srcOrd="0" destOrd="0" presId="urn:microsoft.com/office/officeart/2018/2/layout/IconVerticalSolidList"/>
    <dgm:cxn modelId="{D8575F1B-2EFA-42CC-AA6F-C2F3F331FE39}" type="presParOf" srcId="{03C8A7FD-D6CA-4434-B375-A86E19E18148}" destId="{9E0715F8-3B45-4654-BDED-3AEC156E93FD}" srcOrd="1" destOrd="0" presId="urn:microsoft.com/office/officeart/2018/2/layout/IconVerticalSolidList"/>
    <dgm:cxn modelId="{510D466B-F39C-4F8F-9988-0210AC96926A}" type="presParOf" srcId="{03C8A7FD-D6CA-4434-B375-A86E19E18148}" destId="{C038D21E-B4E6-4B6E-A005-F810B19C6F53}" srcOrd="2" destOrd="0" presId="urn:microsoft.com/office/officeart/2018/2/layout/IconVerticalSolidList"/>
    <dgm:cxn modelId="{FA3B25BD-30D3-4444-AD93-7DCF38BAA2F9}" type="presParOf" srcId="{03C8A7FD-D6CA-4434-B375-A86E19E18148}" destId="{6376C5E5-0112-420D-A4FE-78B9CF565E94}" srcOrd="3" destOrd="0" presId="urn:microsoft.com/office/officeart/2018/2/layout/IconVerticalSolidList"/>
    <dgm:cxn modelId="{F7ACCF68-FDC8-48A5-A239-1EB23EE6A7EB}" type="presParOf" srcId="{03C8A7FD-D6CA-4434-B375-A86E19E18148}" destId="{D35F0F0C-A4C6-4975-A172-14DC7C27788A}" srcOrd="4" destOrd="0" presId="urn:microsoft.com/office/officeart/2018/2/layout/IconVerticalSolidList"/>
    <dgm:cxn modelId="{A7FF2DD6-AC1B-455B-BE7A-A2D3015320D7}" type="presParOf" srcId="{D4FE4909-C519-41CD-A534-C20A154B6FCA}" destId="{69F3AAE8-84B1-4F26-80A7-A444112981B5}" srcOrd="1" destOrd="0" presId="urn:microsoft.com/office/officeart/2018/2/layout/IconVerticalSolidList"/>
    <dgm:cxn modelId="{365F3099-C220-4FAC-AF33-7F74E21A8D00}" type="presParOf" srcId="{D4FE4909-C519-41CD-A534-C20A154B6FCA}" destId="{A9C6FFB8-3CF3-47F9-A5CB-D39F616E5BAA}" srcOrd="2" destOrd="0" presId="urn:microsoft.com/office/officeart/2018/2/layout/IconVerticalSolidList"/>
    <dgm:cxn modelId="{EE7E26C1-72F9-4C73-B64F-812A202DD848}" type="presParOf" srcId="{A9C6FFB8-3CF3-47F9-A5CB-D39F616E5BAA}" destId="{08932288-51DF-4818-8E96-70496EB9A801}" srcOrd="0" destOrd="0" presId="urn:microsoft.com/office/officeart/2018/2/layout/IconVerticalSolidList"/>
    <dgm:cxn modelId="{D3F10D94-04F7-4811-A453-78A0236E4AD3}" type="presParOf" srcId="{A9C6FFB8-3CF3-47F9-A5CB-D39F616E5BAA}" destId="{88DC7998-A279-45E4-B1D3-935572D4D997}" srcOrd="1" destOrd="0" presId="urn:microsoft.com/office/officeart/2018/2/layout/IconVerticalSolidList"/>
    <dgm:cxn modelId="{1CF6D503-4F38-4696-98C6-3EE37418AE03}" type="presParOf" srcId="{A9C6FFB8-3CF3-47F9-A5CB-D39F616E5BAA}" destId="{8C2BB1CC-DB3E-4860-948E-9121905A9985}" srcOrd="2" destOrd="0" presId="urn:microsoft.com/office/officeart/2018/2/layout/IconVerticalSolidList"/>
    <dgm:cxn modelId="{EAEE6CF8-4193-4863-8512-219FCBD6968F}" type="presParOf" srcId="{A9C6FFB8-3CF3-47F9-A5CB-D39F616E5BAA}" destId="{DF7CBF35-0494-482A-91D5-4260B54CA3A2}" srcOrd="3" destOrd="0" presId="urn:microsoft.com/office/officeart/2018/2/layout/IconVerticalSolidList"/>
    <dgm:cxn modelId="{8788D8A2-9035-4236-8D13-FEDEB2F5450A}" type="presParOf" srcId="{D4FE4909-C519-41CD-A534-C20A154B6FCA}" destId="{1EBD4B1C-7464-4B87-B53D-7D8A8CE583E9}" srcOrd="3" destOrd="0" presId="urn:microsoft.com/office/officeart/2018/2/layout/IconVerticalSolidList"/>
    <dgm:cxn modelId="{B8178A69-0567-42F8-AE09-5C816A3A3D83}" type="presParOf" srcId="{D4FE4909-C519-41CD-A534-C20A154B6FCA}" destId="{E02CCDE5-9DDF-42C6-9DD7-A0B125EDD007}" srcOrd="4" destOrd="0" presId="urn:microsoft.com/office/officeart/2018/2/layout/IconVerticalSolidList"/>
    <dgm:cxn modelId="{5F22E6FA-8006-4307-A29D-6E95C2AC74D2}" type="presParOf" srcId="{E02CCDE5-9DDF-42C6-9DD7-A0B125EDD007}" destId="{8CA25DF0-26E7-4E0A-BC82-0E47FBF91872}" srcOrd="0" destOrd="0" presId="urn:microsoft.com/office/officeart/2018/2/layout/IconVerticalSolidList"/>
    <dgm:cxn modelId="{EC3620FE-2D28-44FB-828D-6B8F39D37F26}" type="presParOf" srcId="{E02CCDE5-9DDF-42C6-9DD7-A0B125EDD007}" destId="{6C70CAD1-9578-4421-94C7-D7FA09A04A4A}" srcOrd="1" destOrd="0" presId="urn:microsoft.com/office/officeart/2018/2/layout/IconVerticalSolidList"/>
    <dgm:cxn modelId="{24A0950B-1F96-477D-AC71-D2AD1D4F3A0C}" type="presParOf" srcId="{E02CCDE5-9DDF-42C6-9DD7-A0B125EDD007}" destId="{8280707C-6837-48C4-B59B-354F5FB0AABB}" srcOrd="2" destOrd="0" presId="urn:microsoft.com/office/officeart/2018/2/layout/IconVerticalSolidList"/>
    <dgm:cxn modelId="{BB04BDDE-A007-4E4F-83C1-50831954529F}" type="presParOf" srcId="{E02CCDE5-9DDF-42C6-9DD7-A0B125EDD007}" destId="{64ECF543-B6DF-4AE2-A0F4-CD8F35B3C838}" srcOrd="3" destOrd="0" presId="urn:microsoft.com/office/officeart/2018/2/layout/IconVerticalSolidList"/>
    <dgm:cxn modelId="{5CB4B5D4-04E7-4604-8F0F-70AA46BDAADE}" type="presParOf" srcId="{D4FE4909-C519-41CD-A534-C20A154B6FCA}" destId="{DCBC7BC8-C240-4818-AC0B-33D20440A084}" srcOrd="5" destOrd="0" presId="urn:microsoft.com/office/officeart/2018/2/layout/IconVerticalSolidList"/>
    <dgm:cxn modelId="{017A76A4-8FEC-4EF8-ACB0-633AE63D8AA5}" type="presParOf" srcId="{D4FE4909-C519-41CD-A534-C20A154B6FCA}" destId="{C0A679E4-B409-4933-B530-8E10B2C634DD}" srcOrd="6" destOrd="0" presId="urn:microsoft.com/office/officeart/2018/2/layout/IconVerticalSolidList"/>
    <dgm:cxn modelId="{FCB756A6-B434-4175-AD40-AB6B5083DDC7}" type="presParOf" srcId="{C0A679E4-B409-4933-B530-8E10B2C634DD}" destId="{5A7ABBBD-A73A-4C8A-B87F-16174B41B3C9}" srcOrd="0" destOrd="0" presId="urn:microsoft.com/office/officeart/2018/2/layout/IconVerticalSolidList"/>
    <dgm:cxn modelId="{01525F2F-E3D2-4A8B-9BDA-BF612F251C56}" type="presParOf" srcId="{C0A679E4-B409-4933-B530-8E10B2C634DD}" destId="{1E63BEC4-4464-49AF-8EAA-6FDD13850F13}" srcOrd="1" destOrd="0" presId="urn:microsoft.com/office/officeart/2018/2/layout/IconVerticalSolidList"/>
    <dgm:cxn modelId="{9792B256-F7B7-4BD2-BC8A-9E2A8E730F0E}" type="presParOf" srcId="{C0A679E4-B409-4933-B530-8E10B2C634DD}" destId="{C9D1323B-A0C1-4142-B255-FA8B74A0596D}" srcOrd="2" destOrd="0" presId="urn:microsoft.com/office/officeart/2018/2/layout/IconVerticalSolidList"/>
    <dgm:cxn modelId="{B29D0222-5CE7-4452-9AAE-344A6D46AEBB}" type="presParOf" srcId="{C0A679E4-B409-4933-B530-8E10B2C634DD}" destId="{ABEB1E84-FB60-42CE-8137-8838F28A280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0AE232D-E8D5-4395-9099-CCEA4BBE90EC}"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en-US"/>
        </a:p>
      </dgm:t>
    </dgm:pt>
    <dgm:pt modelId="{1FD3A57E-9651-45E6-8F37-5ED61619D0FB}">
      <dgm:prSet/>
      <dgm:spPr>
        <a:ln>
          <a:solidFill>
            <a:schemeClr val="tx1"/>
          </a:solidFill>
        </a:ln>
      </dgm:spPr>
      <dgm:t>
        <a:bodyPr/>
        <a:lstStyle/>
        <a:p>
          <a:r>
            <a:rPr lang="en-US">
              <a:solidFill>
                <a:schemeClr val="tx1"/>
              </a:solidFill>
            </a:rPr>
            <a:t>Owner-Occupied Rehabilitation Set-Aside </a:t>
          </a:r>
        </a:p>
      </dgm:t>
    </dgm:pt>
    <dgm:pt modelId="{6B6890A1-41AC-451E-9636-959573F30DF5}" type="parTrans" cxnId="{06F4C8FF-091A-4B88-9772-DC397D0951FD}">
      <dgm:prSet/>
      <dgm:spPr/>
      <dgm:t>
        <a:bodyPr/>
        <a:lstStyle/>
        <a:p>
          <a:endParaRPr lang="en-US"/>
        </a:p>
      </dgm:t>
    </dgm:pt>
    <dgm:pt modelId="{4882AF36-341B-4739-A02C-F3F9CB5AE030}" type="sibTrans" cxnId="{06F4C8FF-091A-4B88-9772-DC397D0951FD}">
      <dgm:prSet/>
      <dgm:spPr/>
      <dgm:t>
        <a:bodyPr/>
        <a:lstStyle/>
        <a:p>
          <a:endParaRPr lang="en-US"/>
        </a:p>
      </dgm:t>
    </dgm:pt>
    <dgm:pt modelId="{3C547D8D-DC13-4564-846A-44C58E9C316B}">
      <dgm:prSet/>
      <dgm:spPr/>
      <dgm:t>
        <a:bodyPr/>
        <a:lstStyle/>
        <a:p>
          <a:r>
            <a:rPr lang="en-US"/>
            <a:t>Detailed narrative and photos of community development  efforts</a:t>
          </a:r>
        </a:p>
      </dgm:t>
    </dgm:pt>
    <dgm:pt modelId="{158C17B5-B35C-48DD-8EEE-2DECAC01A142}" type="parTrans" cxnId="{98AF7E28-C833-4951-898A-FDD64FB552B9}">
      <dgm:prSet/>
      <dgm:spPr/>
      <dgm:t>
        <a:bodyPr/>
        <a:lstStyle/>
        <a:p>
          <a:endParaRPr lang="en-US"/>
        </a:p>
      </dgm:t>
    </dgm:pt>
    <dgm:pt modelId="{386311BB-CAD4-4931-9A0A-59A485B805D1}" type="sibTrans" cxnId="{98AF7E28-C833-4951-898A-FDD64FB552B9}">
      <dgm:prSet/>
      <dgm:spPr/>
      <dgm:t>
        <a:bodyPr/>
        <a:lstStyle/>
        <a:p>
          <a:endParaRPr lang="en-US"/>
        </a:p>
      </dgm:t>
    </dgm:pt>
    <dgm:pt modelId="{99C25AB8-A7E6-4742-B090-E56BC9B0AF77}">
      <dgm:prSet/>
      <dgm:spPr/>
      <dgm:t>
        <a:bodyPr/>
        <a:lstStyle/>
        <a:p>
          <a:r>
            <a:rPr lang="en-US"/>
            <a:t>Engagement of the community</a:t>
          </a:r>
        </a:p>
      </dgm:t>
    </dgm:pt>
    <dgm:pt modelId="{D97E7D2E-A818-42CA-AB46-2C9051DB9505}" type="parTrans" cxnId="{8DABFA35-4ECD-4DE3-A059-4082FEB3CB6D}">
      <dgm:prSet/>
      <dgm:spPr/>
      <dgm:t>
        <a:bodyPr/>
        <a:lstStyle/>
        <a:p>
          <a:endParaRPr lang="en-US"/>
        </a:p>
      </dgm:t>
    </dgm:pt>
    <dgm:pt modelId="{339D357D-3289-4AA2-BCB9-C7A4729F190E}" type="sibTrans" cxnId="{8DABFA35-4ECD-4DE3-A059-4082FEB3CB6D}">
      <dgm:prSet/>
      <dgm:spPr/>
      <dgm:t>
        <a:bodyPr/>
        <a:lstStyle/>
        <a:p>
          <a:endParaRPr lang="en-US"/>
        </a:p>
      </dgm:t>
    </dgm:pt>
    <dgm:pt modelId="{BE6F478C-1FAA-4F7A-9F04-696689318B33}">
      <dgm:prSet/>
      <dgm:spPr/>
      <dgm:t>
        <a:bodyPr/>
        <a:lstStyle/>
        <a:p>
          <a:r>
            <a:rPr lang="en-US"/>
            <a:t>Provide communitywide improvements for the residents</a:t>
          </a:r>
        </a:p>
      </dgm:t>
    </dgm:pt>
    <dgm:pt modelId="{6F93CBE2-5CC3-4B38-9373-BF3927928DDC}" type="parTrans" cxnId="{B7AB0B90-39B5-45EF-8156-51B5851760D6}">
      <dgm:prSet/>
      <dgm:spPr/>
      <dgm:t>
        <a:bodyPr/>
        <a:lstStyle/>
        <a:p>
          <a:endParaRPr lang="en-US"/>
        </a:p>
      </dgm:t>
    </dgm:pt>
    <dgm:pt modelId="{00B02821-8013-491B-AA65-0C69EBEA4B1D}" type="sibTrans" cxnId="{B7AB0B90-39B5-45EF-8156-51B5851760D6}">
      <dgm:prSet/>
      <dgm:spPr/>
      <dgm:t>
        <a:bodyPr/>
        <a:lstStyle/>
        <a:p>
          <a:endParaRPr lang="en-US"/>
        </a:p>
      </dgm:t>
    </dgm:pt>
    <dgm:pt modelId="{326E7FCF-2B32-4EE6-ABAE-FAEA4AB583FE}">
      <dgm:prSet/>
      <dgm:spPr/>
      <dgm:t>
        <a:bodyPr/>
        <a:lstStyle/>
        <a:p>
          <a:r>
            <a:rPr lang="en-US"/>
            <a:t>Extra priority will be given to communities </a:t>
          </a:r>
        </a:p>
      </dgm:t>
    </dgm:pt>
    <dgm:pt modelId="{7DF12A40-C1ED-4782-BA8B-7AA9AD50E3C7}" type="parTrans" cxnId="{75DC2DCB-A07A-4560-8C5F-4212C4AB44F9}">
      <dgm:prSet/>
      <dgm:spPr/>
      <dgm:t>
        <a:bodyPr/>
        <a:lstStyle/>
        <a:p>
          <a:endParaRPr lang="en-US"/>
        </a:p>
      </dgm:t>
    </dgm:pt>
    <dgm:pt modelId="{24315E07-6A21-4B93-A9F2-7E68FC9DB09B}" type="sibTrans" cxnId="{75DC2DCB-A07A-4560-8C5F-4212C4AB44F9}">
      <dgm:prSet/>
      <dgm:spPr/>
      <dgm:t>
        <a:bodyPr/>
        <a:lstStyle/>
        <a:p>
          <a:endParaRPr lang="en-US"/>
        </a:p>
      </dgm:t>
    </dgm:pt>
    <dgm:pt modelId="{4CDEB88D-426B-476C-A9C9-0ED94851850C}">
      <dgm:prSet/>
      <dgm:spPr/>
      <dgm:t>
        <a:bodyPr/>
        <a:lstStyle/>
        <a:p>
          <a:r>
            <a:rPr lang="en-US"/>
            <a:t>Demonstrate partnerships with local organizations for community development</a:t>
          </a:r>
        </a:p>
      </dgm:t>
    </dgm:pt>
    <dgm:pt modelId="{F96DD691-57EA-4462-81FC-FDC7FB20E9A4}" type="parTrans" cxnId="{A765C0E5-3F20-4C21-9AB8-E0E7285F0F61}">
      <dgm:prSet/>
      <dgm:spPr/>
      <dgm:t>
        <a:bodyPr/>
        <a:lstStyle/>
        <a:p>
          <a:endParaRPr lang="en-US"/>
        </a:p>
      </dgm:t>
    </dgm:pt>
    <dgm:pt modelId="{9CD0A64A-0FA4-4E19-81EA-D740E60C7E8D}" type="sibTrans" cxnId="{A765C0E5-3F20-4C21-9AB8-E0E7285F0F61}">
      <dgm:prSet/>
      <dgm:spPr/>
      <dgm:t>
        <a:bodyPr/>
        <a:lstStyle/>
        <a:p>
          <a:endParaRPr lang="en-US"/>
        </a:p>
      </dgm:t>
    </dgm:pt>
    <dgm:pt modelId="{29971CC1-F62F-41F6-A41B-0BEAF60490CA}">
      <dgm:prSet/>
      <dgm:spPr/>
      <dgm:t>
        <a:bodyPr/>
        <a:lstStyle/>
        <a:p>
          <a:r>
            <a:rPr lang="en-US"/>
            <a:t>Provide assistance to distressed areas or underserved population</a:t>
          </a:r>
        </a:p>
      </dgm:t>
    </dgm:pt>
    <dgm:pt modelId="{1641A5EA-5C1A-4B7C-BD84-E9545AA2FFAC}" type="parTrans" cxnId="{78DBFA30-E254-4358-94D5-DA223DA6FC5E}">
      <dgm:prSet/>
      <dgm:spPr/>
      <dgm:t>
        <a:bodyPr/>
        <a:lstStyle/>
        <a:p>
          <a:endParaRPr lang="en-US"/>
        </a:p>
      </dgm:t>
    </dgm:pt>
    <dgm:pt modelId="{DCDA332C-01D8-4B9F-8ACB-E7B633E458E8}" type="sibTrans" cxnId="{78DBFA30-E254-4358-94D5-DA223DA6FC5E}">
      <dgm:prSet/>
      <dgm:spPr/>
      <dgm:t>
        <a:bodyPr/>
        <a:lstStyle/>
        <a:p>
          <a:endParaRPr lang="en-US"/>
        </a:p>
      </dgm:t>
    </dgm:pt>
    <dgm:pt modelId="{4120D0D7-4F90-4B41-BE8E-DBC7D187366B}">
      <dgm:prSet/>
      <dgm:spPr/>
      <dgm:t>
        <a:bodyPr/>
        <a:lstStyle/>
        <a:p>
          <a:r>
            <a:rPr lang="en-US"/>
            <a:t>No federal or state housing assistance in 10 years or more</a:t>
          </a:r>
        </a:p>
      </dgm:t>
    </dgm:pt>
    <dgm:pt modelId="{DDBBAEBE-33A3-4DDB-A9CF-77E480D35F57}" type="parTrans" cxnId="{B1310200-033B-40EA-94ED-C322207DE766}">
      <dgm:prSet/>
      <dgm:spPr/>
      <dgm:t>
        <a:bodyPr/>
        <a:lstStyle/>
        <a:p>
          <a:endParaRPr lang="en-US"/>
        </a:p>
      </dgm:t>
    </dgm:pt>
    <dgm:pt modelId="{75E39245-3321-4943-9A40-237FCDF707C2}" type="sibTrans" cxnId="{B1310200-033B-40EA-94ED-C322207DE766}">
      <dgm:prSet/>
      <dgm:spPr/>
      <dgm:t>
        <a:bodyPr/>
        <a:lstStyle/>
        <a:p>
          <a:endParaRPr lang="en-US"/>
        </a:p>
      </dgm:t>
    </dgm:pt>
    <dgm:pt modelId="{DC47E5FB-BABD-428D-A661-202E77FC52B4}" type="pres">
      <dgm:prSet presAssocID="{D0AE232D-E8D5-4395-9099-CCEA4BBE90EC}" presName="Name0" presStyleCnt="0">
        <dgm:presLayoutVars>
          <dgm:dir/>
          <dgm:animLvl val="lvl"/>
          <dgm:resizeHandles val="exact"/>
        </dgm:presLayoutVars>
      </dgm:prSet>
      <dgm:spPr/>
    </dgm:pt>
    <dgm:pt modelId="{F29487D1-61A0-41A9-AA27-936A86D0C1CA}" type="pres">
      <dgm:prSet presAssocID="{1FD3A57E-9651-45E6-8F37-5ED61619D0FB}" presName="composite" presStyleCnt="0"/>
      <dgm:spPr/>
    </dgm:pt>
    <dgm:pt modelId="{B85C1C06-C1BA-4CBC-AB88-CAE13DA18DE1}" type="pres">
      <dgm:prSet presAssocID="{1FD3A57E-9651-45E6-8F37-5ED61619D0FB}" presName="parTx" presStyleLbl="alignNode1" presStyleIdx="0" presStyleCnt="1">
        <dgm:presLayoutVars>
          <dgm:chMax val="0"/>
          <dgm:chPref val="0"/>
          <dgm:bulletEnabled val="1"/>
        </dgm:presLayoutVars>
      </dgm:prSet>
      <dgm:spPr/>
    </dgm:pt>
    <dgm:pt modelId="{AA0FC286-10E5-4F2D-A858-011455EB2CAB}" type="pres">
      <dgm:prSet presAssocID="{1FD3A57E-9651-45E6-8F37-5ED61619D0FB}" presName="desTx" presStyleLbl="alignAccFollowNode1" presStyleIdx="0" presStyleCnt="1">
        <dgm:presLayoutVars>
          <dgm:bulletEnabled val="1"/>
        </dgm:presLayoutVars>
      </dgm:prSet>
      <dgm:spPr/>
    </dgm:pt>
  </dgm:ptLst>
  <dgm:cxnLst>
    <dgm:cxn modelId="{B1310200-033B-40EA-94ED-C322207DE766}" srcId="{1FD3A57E-9651-45E6-8F37-5ED61619D0FB}" destId="{4120D0D7-4F90-4B41-BE8E-DBC7D187366B}" srcOrd="4" destOrd="0" parTransId="{DDBBAEBE-33A3-4DDB-A9CF-77E480D35F57}" sibTransId="{75E39245-3321-4943-9A40-237FCDF707C2}"/>
    <dgm:cxn modelId="{73390926-62B4-4287-B5BF-4E95089A5885}" type="presOf" srcId="{4CDEB88D-426B-476C-A9C9-0ED94851850C}" destId="{AA0FC286-10E5-4F2D-A858-011455EB2CAB}" srcOrd="0" destOrd="4" presId="urn:microsoft.com/office/officeart/2005/8/layout/hList1"/>
    <dgm:cxn modelId="{98AF7E28-C833-4951-898A-FDD64FB552B9}" srcId="{1FD3A57E-9651-45E6-8F37-5ED61619D0FB}" destId="{3C547D8D-DC13-4564-846A-44C58E9C316B}" srcOrd="0" destOrd="0" parTransId="{158C17B5-B35C-48DD-8EEE-2DECAC01A142}" sibTransId="{386311BB-CAD4-4931-9A0A-59A485B805D1}"/>
    <dgm:cxn modelId="{78DBFA30-E254-4358-94D5-DA223DA6FC5E}" srcId="{1FD3A57E-9651-45E6-8F37-5ED61619D0FB}" destId="{29971CC1-F62F-41F6-A41B-0BEAF60490CA}" srcOrd="3" destOrd="0" parTransId="{1641A5EA-5C1A-4B7C-BD84-E9545AA2FFAC}" sibTransId="{DCDA332C-01D8-4B9F-8ACB-E7B633E458E8}"/>
    <dgm:cxn modelId="{8DABFA35-4ECD-4DE3-A059-4082FEB3CB6D}" srcId="{3C547D8D-DC13-4564-846A-44C58E9C316B}" destId="{99C25AB8-A7E6-4742-B090-E56BC9B0AF77}" srcOrd="0" destOrd="0" parTransId="{D97E7D2E-A818-42CA-AB46-2C9051DB9505}" sibTransId="{339D357D-3289-4AA2-BCB9-C7A4729F190E}"/>
    <dgm:cxn modelId="{862D314E-954A-4B29-A43F-5441C0105E08}" type="presOf" srcId="{BE6F478C-1FAA-4F7A-9F04-696689318B33}" destId="{AA0FC286-10E5-4F2D-A858-011455EB2CAB}" srcOrd="0" destOrd="2" presId="urn:microsoft.com/office/officeart/2005/8/layout/hList1"/>
    <dgm:cxn modelId="{38C22A78-1078-4ECB-B41C-DD531FC24C6B}" type="presOf" srcId="{99C25AB8-A7E6-4742-B090-E56BC9B0AF77}" destId="{AA0FC286-10E5-4F2D-A858-011455EB2CAB}" srcOrd="0" destOrd="1" presId="urn:microsoft.com/office/officeart/2005/8/layout/hList1"/>
    <dgm:cxn modelId="{39DD4E81-6682-49F5-B0A1-C012B671557F}" type="presOf" srcId="{1FD3A57E-9651-45E6-8F37-5ED61619D0FB}" destId="{B85C1C06-C1BA-4CBC-AB88-CAE13DA18DE1}" srcOrd="0" destOrd="0" presId="urn:microsoft.com/office/officeart/2005/8/layout/hList1"/>
    <dgm:cxn modelId="{B7AB0B90-39B5-45EF-8156-51B5851760D6}" srcId="{3C547D8D-DC13-4564-846A-44C58E9C316B}" destId="{BE6F478C-1FAA-4F7A-9F04-696689318B33}" srcOrd="1" destOrd="0" parTransId="{6F93CBE2-5CC3-4B38-9373-BF3927928DDC}" sibTransId="{00B02821-8013-491B-AA65-0C69EBEA4B1D}"/>
    <dgm:cxn modelId="{E0E3A390-B84E-4286-8341-7DB8DBDA355F}" type="presOf" srcId="{29971CC1-F62F-41F6-A41B-0BEAF60490CA}" destId="{AA0FC286-10E5-4F2D-A858-011455EB2CAB}" srcOrd="0" destOrd="5" presId="urn:microsoft.com/office/officeart/2005/8/layout/hList1"/>
    <dgm:cxn modelId="{51D3B591-2C1B-4399-967C-6DD3804ACE15}" type="presOf" srcId="{D0AE232D-E8D5-4395-9099-CCEA4BBE90EC}" destId="{DC47E5FB-BABD-428D-A661-202E77FC52B4}" srcOrd="0" destOrd="0" presId="urn:microsoft.com/office/officeart/2005/8/layout/hList1"/>
    <dgm:cxn modelId="{81700E9B-59DF-4C95-869A-91C1F4BE1308}" type="presOf" srcId="{3C547D8D-DC13-4564-846A-44C58E9C316B}" destId="{AA0FC286-10E5-4F2D-A858-011455EB2CAB}" srcOrd="0" destOrd="0" presId="urn:microsoft.com/office/officeart/2005/8/layout/hList1"/>
    <dgm:cxn modelId="{425981BC-297B-4DB9-A463-5FB230002E2C}" type="presOf" srcId="{326E7FCF-2B32-4EE6-ABAE-FAEA4AB583FE}" destId="{AA0FC286-10E5-4F2D-A858-011455EB2CAB}" srcOrd="0" destOrd="3" presId="urn:microsoft.com/office/officeart/2005/8/layout/hList1"/>
    <dgm:cxn modelId="{75DC2DCB-A07A-4560-8C5F-4212C4AB44F9}" srcId="{1FD3A57E-9651-45E6-8F37-5ED61619D0FB}" destId="{326E7FCF-2B32-4EE6-ABAE-FAEA4AB583FE}" srcOrd="1" destOrd="0" parTransId="{7DF12A40-C1ED-4782-BA8B-7AA9AD50E3C7}" sibTransId="{24315E07-6A21-4B93-A9F2-7E68FC9DB09B}"/>
    <dgm:cxn modelId="{114C78DD-5A99-480A-A2F8-A8363C970CE6}" type="presOf" srcId="{4120D0D7-4F90-4B41-BE8E-DBC7D187366B}" destId="{AA0FC286-10E5-4F2D-A858-011455EB2CAB}" srcOrd="0" destOrd="6" presId="urn:microsoft.com/office/officeart/2005/8/layout/hList1"/>
    <dgm:cxn modelId="{A765C0E5-3F20-4C21-9AB8-E0E7285F0F61}" srcId="{1FD3A57E-9651-45E6-8F37-5ED61619D0FB}" destId="{4CDEB88D-426B-476C-A9C9-0ED94851850C}" srcOrd="2" destOrd="0" parTransId="{F96DD691-57EA-4462-81FC-FDC7FB20E9A4}" sibTransId="{9CD0A64A-0FA4-4E19-81EA-D740E60C7E8D}"/>
    <dgm:cxn modelId="{06F4C8FF-091A-4B88-9772-DC397D0951FD}" srcId="{D0AE232D-E8D5-4395-9099-CCEA4BBE90EC}" destId="{1FD3A57E-9651-45E6-8F37-5ED61619D0FB}" srcOrd="0" destOrd="0" parTransId="{6B6890A1-41AC-451E-9636-959573F30DF5}" sibTransId="{4882AF36-341B-4739-A02C-F3F9CB5AE030}"/>
    <dgm:cxn modelId="{C539AC89-E644-47E3-890D-3DD462A19CAD}" type="presParOf" srcId="{DC47E5FB-BABD-428D-A661-202E77FC52B4}" destId="{F29487D1-61A0-41A9-AA27-936A86D0C1CA}" srcOrd="0" destOrd="0" presId="urn:microsoft.com/office/officeart/2005/8/layout/hList1"/>
    <dgm:cxn modelId="{249139EF-6EB3-4F7A-BF1E-ECD6A7ED91D9}" type="presParOf" srcId="{F29487D1-61A0-41A9-AA27-936A86D0C1CA}" destId="{B85C1C06-C1BA-4CBC-AB88-CAE13DA18DE1}" srcOrd="0" destOrd="0" presId="urn:microsoft.com/office/officeart/2005/8/layout/hList1"/>
    <dgm:cxn modelId="{152A187C-7BD5-49D7-B877-E34C025652A9}" type="presParOf" srcId="{F29487D1-61A0-41A9-AA27-936A86D0C1CA}" destId="{AA0FC286-10E5-4F2D-A858-011455EB2CAB}"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7C6D682-4CFD-4076-A307-36AD64F6216C}"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US"/>
        </a:p>
      </dgm:t>
    </dgm:pt>
    <dgm:pt modelId="{C081C852-9ED9-460E-BAFE-87F0507B7EB0}">
      <dgm:prSet/>
      <dgm:spPr>
        <a:solidFill>
          <a:schemeClr val="accent1">
            <a:lumMod val="75000"/>
          </a:schemeClr>
        </a:solidFill>
      </dgm:spPr>
      <dgm:t>
        <a:bodyPr/>
        <a:lstStyle/>
        <a:p>
          <a:r>
            <a:rPr lang="en-US"/>
            <a:t>Target Area</a:t>
          </a:r>
        </a:p>
      </dgm:t>
    </dgm:pt>
    <dgm:pt modelId="{F9E6FFB5-64A3-4240-83D5-91C5B89599CC}" type="parTrans" cxnId="{B0E04F6E-BBF0-4250-B822-9B9CFB5ADB8A}">
      <dgm:prSet/>
      <dgm:spPr/>
      <dgm:t>
        <a:bodyPr/>
        <a:lstStyle/>
        <a:p>
          <a:endParaRPr lang="en-US"/>
        </a:p>
      </dgm:t>
    </dgm:pt>
    <dgm:pt modelId="{5F789E0D-B7B3-4D41-ABAA-A0364BFE3747}" type="sibTrans" cxnId="{B0E04F6E-BBF0-4250-B822-9B9CFB5ADB8A}">
      <dgm:prSet/>
      <dgm:spPr/>
      <dgm:t>
        <a:bodyPr/>
        <a:lstStyle/>
        <a:p>
          <a:endParaRPr lang="en-US"/>
        </a:p>
      </dgm:t>
    </dgm:pt>
    <dgm:pt modelId="{79827F1D-606B-4302-B8FC-A846096528FD}">
      <dgm:prSet/>
      <dgm:spPr/>
      <dgm:t>
        <a:bodyPr/>
        <a:lstStyle/>
        <a:p>
          <a:r>
            <a:rPr lang="en-US"/>
            <a:t>Attach narrative and map</a:t>
          </a:r>
        </a:p>
      </dgm:t>
    </dgm:pt>
    <dgm:pt modelId="{22384C49-23DE-486A-BD60-AD082501242F}" type="parTrans" cxnId="{EC5BDDF5-4DBC-45C3-932C-2DCA542ACD76}">
      <dgm:prSet/>
      <dgm:spPr/>
      <dgm:t>
        <a:bodyPr/>
        <a:lstStyle/>
        <a:p>
          <a:endParaRPr lang="en-US"/>
        </a:p>
      </dgm:t>
    </dgm:pt>
    <dgm:pt modelId="{AE3E17FF-83A2-4DC6-A6BC-D4B02FD73075}" type="sibTrans" cxnId="{EC5BDDF5-4DBC-45C3-932C-2DCA542ACD76}">
      <dgm:prSet/>
      <dgm:spPr/>
      <dgm:t>
        <a:bodyPr/>
        <a:lstStyle/>
        <a:p>
          <a:endParaRPr lang="en-US"/>
        </a:p>
      </dgm:t>
    </dgm:pt>
    <dgm:pt modelId="{3F92B1DE-65D0-4306-9476-39B2FFB85614}">
      <dgm:prSet/>
      <dgm:spPr/>
      <dgm:t>
        <a:bodyPr/>
        <a:lstStyle/>
        <a:p>
          <a:r>
            <a:rPr lang="en-US"/>
            <a:t>Geographic Priority</a:t>
          </a:r>
        </a:p>
      </dgm:t>
    </dgm:pt>
    <dgm:pt modelId="{674C7A87-A109-4449-A771-4A4A31144E27}" type="parTrans" cxnId="{8700D58A-DA13-4A61-9C56-21781676CD0E}">
      <dgm:prSet/>
      <dgm:spPr/>
      <dgm:t>
        <a:bodyPr/>
        <a:lstStyle/>
        <a:p>
          <a:endParaRPr lang="en-US"/>
        </a:p>
      </dgm:t>
    </dgm:pt>
    <dgm:pt modelId="{B63C5B39-4224-474F-B304-65FFF46C5709}" type="sibTrans" cxnId="{8700D58A-DA13-4A61-9C56-21781676CD0E}">
      <dgm:prSet/>
      <dgm:spPr/>
      <dgm:t>
        <a:bodyPr/>
        <a:lstStyle/>
        <a:p>
          <a:endParaRPr lang="en-US"/>
        </a:p>
      </dgm:t>
    </dgm:pt>
    <dgm:pt modelId="{85ACDEE6-21CE-41E6-810F-3BC09AD720B6}">
      <dgm:prSet/>
      <dgm:spPr/>
      <dgm:t>
        <a:bodyPr/>
        <a:lstStyle/>
        <a:p>
          <a:r>
            <a:rPr lang="en-US"/>
            <a:t>Underfunded area</a:t>
          </a:r>
        </a:p>
      </dgm:t>
    </dgm:pt>
    <dgm:pt modelId="{9D0593AB-D5BA-45E7-A68E-C13AE3EC68F0}" type="parTrans" cxnId="{009B5619-E3D9-4CC8-9541-BBBDB7CAF26A}">
      <dgm:prSet/>
      <dgm:spPr/>
      <dgm:t>
        <a:bodyPr/>
        <a:lstStyle/>
        <a:p>
          <a:endParaRPr lang="en-US"/>
        </a:p>
      </dgm:t>
    </dgm:pt>
    <dgm:pt modelId="{61A5B9A0-86B0-497C-88F4-B5D00DB09366}" type="sibTrans" cxnId="{009B5619-E3D9-4CC8-9541-BBBDB7CAF26A}">
      <dgm:prSet/>
      <dgm:spPr/>
      <dgm:t>
        <a:bodyPr/>
        <a:lstStyle/>
        <a:p>
          <a:endParaRPr lang="en-US"/>
        </a:p>
      </dgm:t>
    </dgm:pt>
    <dgm:pt modelId="{55FF2A02-A52F-4ADF-9964-21BE8E05D34B}">
      <dgm:prSet/>
      <dgm:spPr/>
      <dgm:t>
        <a:bodyPr/>
        <a:lstStyle/>
        <a:p>
          <a:r>
            <a:rPr lang="en-US"/>
            <a:t>See Appendix A</a:t>
          </a:r>
        </a:p>
      </dgm:t>
    </dgm:pt>
    <dgm:pt modelId="{CC617CF0-9ED7-465C-8AF8-514AFAF87902}" type="parTrans" cxnId="{3ED8C489-EFEA-4647-82BC-641616F42D97}">
      <dgm:prSet/>
      <dgm:spPr/>
      <dgm:t>
        <a:bodyPr/>
        <a:lstStyle/>
        <a:p>
          <a:endParaRPr lang="en-US"/>
        </a:p>
      </dgm:t>
    </dgm:pt>
    <dgm:pt modelId="{3DB1FCB7-48E0-4B30-B51F-029CB850A70C}" type="sibTrans" cxnId="{3ED8C489-EFEA-4647-82BC-641616F42D97}">
      <dgm:prSet/>
      <dgm:spPr/>
      <dgm:t>
        <a:bodyPr/>
        <a:lstStyle/>
        <a:p>
          <a:endParaRPr lang="en-US"/>
        </a:p>
      </dgm:t>
    </dgm:pt>
    <dgm:pt modelId="{ECFFA57E-0ED7-4C29-93EE-0E638D4217E1}">
      <dgm:prSet/>
      <dgm:spPr/>
      <dgm:t>
        <a:bodyPr/>
        <a:lstStyle/>
        <a:p>
          <a:r>
            <a:rPr lang="en-US"/>
            <a:t>Federally declared disaster area  (FEMA Individual Assistance)</a:t>
          </a:r>
        </a:p>
      </dgm:t>
    </dgm:pt>
    <dgm:pt modelId="{A2589699-B675-425D-8466-3347D3CDBB23}" type="parTrans" cxnId="{92E0E019-E9F9-44FA-A006-68507D39DC4C}">
      <dgm:prSet/>
      <dgm:spPr/>
      <dgm:t>
        <a:bodyPr/>
        <a:lstStyle/>
        <a:p>
          <a:endParaRPr lang="en-US"/>
        </a:p>
      </dgm:t>
    </dgm:pt>
    <dgm:pt modelId="{967ABE42-2B4C-472D-83D8-52B28E3FA632}" type="sibTrans" cxnId="{92E0E019-E9F9-44FA-A006-68507D39DC4C}">
      <dgm:prSet/>
      <dgm:spPr/>
      <dgm:t>
        <a:bodyPr/>
        <a:lstStyle/>
        <a:p>
          <a:endParaRPr lang="en-US"/>
        </a:p>
      </dgm:t>
    </dgm:pt>
    <dgm:pt modelId="{C0AF6CB0-AEC5-4AE4-9FC2-521333FBF3E4}">
      <dgm:prSet/>
      <dgm:spPr/>
      <dgm:t>
        <a:bodyPr/>
        <a:lstStyle/>
        <a:p>
          <a:r>
            <a:rPr lang="en-US"/>
            <a:t>Poverty Rate</a:t>
          </a:r>
        </a:p>
      </dgm:t>
    </dgm:pt>
    <dgm:pt modelId="{1307F0A8-7583-4FAF-BDFB-F000C370DDE5}" type="parTrans" cxnId="{688A848D-6FCB-4019-877D-AF546426AE42}">
      <dgm:prSet/>
      <dgm:spPr/>
      <dgm:t>
        <a:bodyPr/>
        <a:lstStyle/>
        <a:p>
          <a:endParaRPr lang="en-US"/>
        </a:p>
      </dgm:t>
    </dgm:pt>
    <dgm:pt modelId="{F23C5A0D-C9B0-45A5-973B-235B593DF1C6}" type="sibTrans" cxnId="{688A848D-6FCB-4019-877D-AF546426AE42}">
      <dgm:prSet/>
      <dgm:spPr/>
      <dgm:t>
        <a:bodyPr/>
        <a:lstStyle/>
        <a:p>
          <a:endParaRPr lang="en-US"/>
        </a:p>
      </dgm:t>
    </dgm:pt>
    <dgm:pt modelId="{15472702-2507-4EAE-90A6-3B2378B29E0B}">
      <dgm:prSet/>
      <dgm:spPr/>
      <dgm:t>
        <a:bodyPr/>
        <a:lstStyle/>
        <a:p>
          <a:r>
            <a:rPr lang="en-US"/>
            <a:t>Use DCA website map tool</a:t>
          </a:r>
        </a:p>
      </dgm:t>
    </dgm:pt>
    <dgm:pt modelId="{CF09D62E-9D46-4AE0-875B-BE3E9DD492C8}" type="parTrans" cxnId="{8F69E0D1-6FC1-4FB8-8675-02C057E8F04A}">
      <dgm:prSet/>
      <dgm:spPr/>
      <dgm:t>
        <a:bodyPr/>
        <a:lstStyle/>
        <a:p>
          <a:endParaRPr lang="en-US"/>
        </a:p>
      </dgm:t>
    </dgm:pt>
    <dgm:pt modelId="{3FD8D690-5756-4357-9933-3E995F0A80A3}" type="sibTrans" cxnId="{8F69E0D1-6FC1-4FB8-8675-02C057E8F04A}">
      <dgm:prSet/>
      <dgm:spPr/>
      <dgm:t>
        <a:bodyPr/>
        <a:lstStyle/>
        <a:p>
          <a:endParaRPr lang="en-US"/>
        </a:p>
      </dgm:t>
    </dgm:pt>
    <dgm:pt modelId="{DA0F0666-0371-4222-AC66-65F13A53B7A5}">
      <dgm:prSet/>
      <dgm:spPr/>
      <dgm:t>
        <a:bodyPr/>
        <a:lstStyle/>
        <a:p>
          <a:r>
            <a:rPr lang="en-US"/>
            <a:t>More pts for higher poverty rate for 	owner- occupied rehab</a:t>
          </a:r>
        </a:p>
      </dgm:t>
    </dgm:pt>
    <dgm:pt modelId="{6C50669D-6D28-49A0-AC59-111B6B44D48F}" type="parTrans" cxnId="{892D4119-2475-454D-AD84-A9AA26EC8B40}">
      <dgm:prSet/>
      <dgm:spPr/>
      <dgm:t>
        <a:bodyPr/>
        <a:lstStyle/>
        <a:p>
          <a:endParaRPr lang="en-US"/>
        </a:p>
      </dgm:t>
    </dgm:pt>
    <dgm:pt modelId="{295A71E9-AC3D-4385-A315-5E5E67911296}" type="sibTrans" cxnId="{892D4119-2475-454D-AD84-A9AA26EC8B40}">
      <dgm:prSet/>
      <dgm:spPr/>
      <dgm:t>
        <a:bodyPr/>
        <a:lstStyle/>
        <a:p>
          <a:endParaRPr lang="en-US"/>
        </a:p>
      </dgm:t>
    </dgm:pt>
    <dgm:pt modelId="{EA8C51D9-B1A2-4988-9D31-52543DAF6BA8}">
      <dgm:prSet/>
      <dgm:spPr/>
      <dgm:t>
        <a:bodyPr/>
        <a:lstStyle/>
        <a:p>
          <a:r>
            <a:rPr lang="en-US"/>
            <a:t>More pts for lower poverty rate for new construction</a:t>
          </a:r>
        </a:p>
      </dgm:t>
    </dgm:pt>
    <dgm:pt modelId="{1F5A61AC-65A7-49F2-970B-FE8E330B32BA}" type="parTrans" cxnId="{C441F2E0-8781-4F47-A201-92952F66F055}">
      <dgm:prSet/>
      <dgm:spPr/>
      <dgm:t>
        <a:bodyPr/>
        <a:lstStyle/>
        <a:p>
          <a:endParaRPr lang="en-US"/>
        </a:p>
      </dgm:t>
    </dgm:pt>
    <dgm:pt modelId="{4201D4F7-50A4-47D8-A3D8-6699EE7E1843}" type="sibTrans" cxnId="{C441F2E0-8781-4F47-A201-92952F66F055}">
      <dgm:prSet/>
      <dgm:spPr/>
      <dgm:t>
        <a:bodyPr/>
        <a:lstStyle/>
        <a:p>
          <a:endParaRPr lang="en-US"/>
        </a:p>
      </dgm:t>
    </dgm:pt>
    <dgm:pt modelId="{C900A47A-371E-4976-B811-87C762D5D159}" type="pres">
      <dgm:prSet presAssocID="{77C6D682-4CFD-4076-A307-36AD64F6216C}" presName="linear" presStyleCnt="0">
        <dgm:presLayoutVars>
          <dgm:dir/>
          <dgm:animLvl val="lvl"/>
          <dgm:resizeHandles val="exact"/>
        </dgm:presLayoutVars>
      </dgm:prSet>
      <dgm:spPr/>
    </dgm:pt>
    <dgm:pt modelId="{D8266845-D2F3-49BB-8D1E-641651B4811B}" type="pres">
      <dgm:prSet presAssocID="{C081C852-9ED9-460E-BAFE-87F0507B7EB0}" presName="parentLin" presStyleCnt="0"/>
      <dgm:spPr/>
    </dgm:pt>
    <dgm:pt modelId="{3D287488-A528-4898-A991-7B7FE855BB81}" type="pres">
      <dgm:prSet presAssocID="{C081C852-9ED9-460E-BAFE-87F0507B7EB0}" presName="parentLeftMargin" presStyleLbl="node1" presStyleIdx="0" presStyleCnt="5"/>
      <dgm:spPr/>
    </dgm:pt>
    <dgm:pt modelId="{CDF0BE33-311E-423A-9082-A2FA31670B04}" type="pres">
      <dgm:prSet presAssocID="{C081C852-9ED9-460E-BAFE-87F0507B7EB0}" presName="parentText" presStyleLbl="node1" presStyleIdx="0" presStyleCnt="5">
        <dgm:presLayoutVars>
          <dgm:chMax val="0"/>
          <dgm:bulletEnabled val="1"/>
        </dgm:presLayoutVars>
      </dgm:prSet>
      <dgm:spPr/>
    </dgm:pt>
    <dgm:pt modelId="{D23896B7-5F3F-410E-ABD6-6EACF49315F6}" type="pres">
      <dgm:prSet presAssocID="{C081C852-9ED9-460E-BAFE-87F0507B7EB0}" presName="negativeSpace" presStyleCnt="0"/>
      <dgm:spPr/>
    </dgm:pt>
    <dgm:pt modelId="{D391894E-4F94-4ABB-BA5C-DBC54868F628}" type="pres">
      <dgm:prSet presAssocID="{C081C852-9ED9-460E-BAFE-87F0507B7EB0}" presName="childText" presStyleLbl="conFgAcc1" presStyleIdx="0" presStyleCnt="5">
        <dgm:presLayoutVars>
          <dgm:bulletEnabled val="1"/>
        </dgm:presLayoutVars>
      </dgm:prSet>
      <dgm:spPr/>
    </dgm:pt>
    <dgm:pt modelId="{C70EDA29-CDB6-401D-ACC2-2956EB1506BB}" type="pres">
      <dgm:prSet presAssocID="{5F789E0D-B7B3-4D41-ABAA-A0364BFE3747}" presName="spaceBetweenRectangles" presStyleCnt="0"/>
      <dgm:spPr/>
    </dgm:pt>
    <dgm:pt modelId="{D865B348-2C2B-4729-BAE8-6BCED9B35384}" type="pres">
      <dgm:prSet presAssocID="{3F92B1DE-65D0-4306-9476-39B2FFB85614}" presName="parentLin" presStyleCnt="0"/>
      <dgm:spPr/>
    </dgm:pt>
    <dgm:pt modelId="{F70EE7F6-1C80-4D6E-B81B-5F1D969B80F5}" type="pres">
      <dgm:prSet presAssocID="{3F92B1DE-65D0-4306-9476-39B2FFB85614}" presName="parentLeftMargin" presStyleLbl="node1" presStyleIdx="0" presStyleCnt="5"/>
      <dgm:spPr/>
    </dgm:pt>
    <dgm:pt modelId="{B0DB4876-9CA0-4FA2-84FD-CF7522EA9E80}" type="pres">
      <dgm:prSet presAssocID="{3F92B1DE-65D0-4306-9476-39B2FFB85614}" presName="parentText" presStyleLbl="node1" presStyleIdx="1" presStyleCnt="5">
        <dgm:presLayoutVars>
          <dgm:chMax val="0"/>
          <dgm:bulletEnabled val="1"/>
        </dgm:presLayoutVars>
      </dgm:prSet>
      <dgm:spPr/>
    </dgm:pt>
    <dgm:pt modelId="{7102C90E-8A91-4D1B-85F0-463582C398E3}" type="pres">
      <dgm:prSet presAssocID="{3F92B1DE-65D0-4306-9476-39B2FFB85614}" presName="negativeSpace" presStyleCnt="0"/>
      <dgm:spPr/>
    </dgm:pt>
    <dgm:pt modelId="{FC542A75-3D9C-41F7-B012-31B87DFCA8A1}" type="pres">
      <dgm:prSet presAssocID="{3F92B1DE-65D0-4306-9476-39B2FFB85614}" presName="childText" presStyleLbl="conFgAcc1" presStyleIdx="1" presStyleCnt="5">
        <dgm:presLayoutVars>
          <dgm:bulletEnabled val="1"/>
        </dgm:presLayoutVars>
      </dgm:prSet>
      <dgm:spPr/>
    </dgm:pt>
    <dgm:pt modelId="{324D20A7-80E3-4102-AA63-3C75A020CEC2}" type="pres">
      <dgm:prSet presAssocID="{B63C5B39-4224-474F-B304-65FFF46C5709}" presName="spaceBetweenRectangles" presStyleCnt="0"/>
      <dgm:spPr/>
    </dgm:pt>
    <dgm:pt modelId="{7BD2AE3E-676A-4725-9B10-1061B2382267}" type="pres">
      <dgm:prSet presAssocID="{C0AF6CB0-AEC5-4AE4-9FC2-521333FBF3E4}" presName="parentLin" presStyleCnt="0"/>
      <dgm:spPr/>
    </dgm:pt>
    <dgm:pt modelId="{1C32CD02-2361-411D-BB89-3637F7D6FF43}" type="pres">
      <dgm:prSet presAssocID="{C0AF6CB0-AEC5-4AE4-9FC2-521333FBF3E4}" presName="parentLeftMargin" presStyleLbl="node1" presStyleIdx="1" presStyleCnt="5"/>
      <dgm:spPr/>
    </dgm:pt>
    <dgm:pt modelId="{17321D1E-09A3-4F71-B886-FDBFEF0C950D}" type="pres">
      <dgm:prSet presAssocID="{C0AF6CB0-AEC5-4AE4-9FC2-521333FBF3E4}" presName="parentText" presStyleLbl="node1" presStyleIdx="2" presStyleCnt="5">
        <dgm:presLayoutVars>
          <dgm:chMax val="0"/>
          <dgm:bulletEnabled val="1"/>
        </dgm:presLayoutVars>
      </dgm:prSet>
      <dgm:spPr/>
    </dgm:pt>
    <dgm:pt modelId="{09CDEEA8-E06E-40E5-ADBF-18472B258C52}" type="pres">
      <dgm:prSet presAssocID="{C0AF6CB0-AEC5-4AE4-9FC2-521333FBF3E4}" presName="negativeSpace" presStyleCnt="0"/>
      <dgm:spPr/>
    </dgm:pt>
    <dgm:pt modelId="{7386A9F4-7FB8-40A4-8B16-3C6659627261}" type="pres">
      <dgm:prSet presAssocID="{C0AF6CB0-AEC5-4AE4-9FC2-521333FBF3E4}" presName="childText" presStyleLbl="conFgAcc1" presStyleIdx="2" presStyleCnt="5">
        <dgm:presLayoutVars>
          <dgm:bulletEnabled val="1"/>
        </dgm:presLayoutVars>
      </dgm:prSet>
      <dgm:spPr/>
    </dgm:pt>
    <dgm:pt modelId="{67BF5B83-0D3C-4CB8-ABDE-5F68DA2D5382}" type="pres">
      <dgm:prSet presAssocID="{F23C5A0D-C9B0-45A5-973B-235B593DF1C6}" presName="spaceBetweenRectangles" presStyleCnt="0"/>
      <dgm:spPr/>
    </dgm:pt>
    <dgm:pt modelId="{FDD11D91-FE59-4A1D-A573-FC0B49F26083}" type="pres">
      <dgm:prSet presAssocID="{15472702-2507-4EAE-90A6-3B2378B29E0B}" presName="parentLin" presStyleCnt="0"/>
      <dgm:spPr/>
    </dgm:pt>
    <dgm:pt modelId="{F14E1596-641B-4355-BABB-EF2C54C50CDA}" type="pres">
      <dgm:prSet presAssocID="{15472702-2507-4EAE-90A6-3B2378B29E0B}" presName="parentLeftMargin" presStyleLbl="node1" presStyleIdx="2" presStyleCnt="5"/>
      <dgm:spPr/>
    </dgm:pt>
    <dgm:pt modelId="{89CBD6DB-5994-4057-991A-8938CAF84BF8}" type="pres">
      <dgm:prSet presAssocID="{15472702-2507-4EAE-90A6-3B2378B29E0B}" presName="parentText" presStyleLbl="node1" presStyleIdx="3" presStyleCnt="5">
        <dgm:presLayoutVars>
          <dgm:chMax val="0"/>
          <dgm:bulletEnabled val="1"/>
        </dgm:presLayoutVars>
      </dgm:prSet>
      <dgm:spPr/>
    </dgm:pt>
    <dgm:pt modelId="{F1314F5B-CAFD-424E-B7A9-F7BAEF2790C4}" type="pres">
      <dgm:prSet presAssocID="{15472702-2507-4EAE-90A6-3B2378B29E0B}" presName="negativeSpace" presStyleCnt="0"/>
      <dgm:spPr/>
    </dgm:pt>
    <dgm:pt modelId="{69535D8F-E833-4D11-9D77-808A80BBEEEB}" type="pres">
      <dgm:prSet presAssocID="{15472702-2507-4EAE-90A6-3B2378B29E0B}" presName="childText" presStyleLbl="conFgAcc1" presStyleIdx="3" presStyleCnt="5">
        <dgm:presLayoutVars>
          <dgm:bulletEnabled val="1"/>
        </dgm:presLayoutVars>
      </dgm:prSet>
      <dgm:spPr/>
    </dgm:pt>
    <dgm:pt modelId="{8CA4A1A8-572C-4E23-8614-4531943DA46F}" type="pres">
      <dgm:prSet presAssocID="{3FD8D690-5756-4357-9933-3E995F0A80A3}" presName="spaceBetweenRectangles" presStyleCnt="0"/>
      <dgm:spPr/>
    </dgm:pt>
    <dgm:pt modelId="{8D8C1C22-9C89-4DC5-B485-A3E7603B1FD1}" type="pres">
      <dgm:prSet presAssocID="{DA0F0666-0371-4222-AC66-65F13A53B7A5}" presName="parentLin" presStyleCnt="0"/>
      <dgm:spPr/>
    </dgm:pt>
    <dgm:pt modelId="{B6A84C37-92A4-45D6-873C-BBB432CA4B42}" type="pres">
      <dgm:prSet presAssocID="{DA0F0666-0371-4222-AC66-65F13A53B7A5}" presName="parentLeftMargin" presStyleLbl="node1" presStyleIdx="3" presStyleCnt="5"/>
      <dgm:spPr/>
    </dgm:pt>
    <dgm:pt modelId="{99E9B92C-7C79-4017-B6AA-EA5C1E225BD1}" type="pres">
      <dgm:prSet presAssocID="{DA0F0666-0371-4222-AC66-65F13A53B7A5}" presName="parentText" presStyleLbl="node1" presStyleIdx="4" presStyleCnt="5">
        <dgm:presLayoutVars>
          <dgm:chMax val="0"/>
          <dgm:bulletEnabled val="1"/>
        </dgm:presLayoutVars>
      </dgm:prSet>
      <dgm:spPr/>
    </dgm:pt>
    <dgm:pt modelId="{F4323216-80FE-42EE-BEC6-D225FFAC201C}" type="pres">
      <dgm:prSet presAssocID="{DA0F0666-0371-4222-AC66-65F13A53B7A5}" presName="negativeSpace" presStyleCnt="0"/>
      <dgm:spPr/>
    </dgm:pt>
    <dgm:pt modelId="{7BBA792E-0BB5-42B3-85D1-24275109E8F4}" type="pres">
      <dgm:prSet presAssocID="{DA0F0666-0371-4222-AC66-65F13A53B7A5}" presName="childText" presStyleLbl="conFgAcc1" presStyleIdx="4" presStyleCnt="5">
        <dgm:presLayoutVars>
          <dgm:bulletEnabled val="1"/>
        </dgm:presLayoutVars>
      </dgm:prSet>
      <dgm:spPr/>
    </dgm:pt>
  </dgm:ptLst>
  <dgm:cxnLst>
    <dgm:cxn modelId="{B61E1B04-944F-47C0-8F05-007DA0C569D3}" type="presOf" srcId="{15472702-2507-4EAE-90A6-3B2378B29E0B}" destId="{89CBD6DB-5994-4057-991A-8938CAF84BF8}" srcOrd="1" destOrd="0" presId="urn:microsoft.com/office/officeart/2005/8/layout/list1"/>
    <dgm:cxn modelId="{A3DF0F07-4889-48FA-99EB-8338C8894205}" type="presOf" srcId="{EA8C51D9-B1A2-4988-9D31-52543DAF6BA8}" destId="{7BBA792E-0BB5-42B3-85D1-24275109E8F4}" srcOrd="0" destOrd="0" presId="urn:microsoft.com/office/officeart/2005/8/layout/list1"/>
    <dgm:cxn modelId="{5F5A1707-0D32-412B-AF35-71EAD25F45FF}" type="presOf" srcId="{3F92B1DE-65D0-4306-9476-39B2FFB85614}" destId="{F70EE7F6-1C80-4D6E-B81B-5F1D969B80F5}" srcOrd="0" destOrd="0" presId="urn:microsoft.com/office/officeart/2005/8/layout/list1"/>
    <dgm:cxn modelId="{892D4119-2475-454D-AD84-A9AA26EC8B40}" srcId="{77C6D682-4CFD-4076-A307-36AD64F6216C}" destId="{DA0F0666-0371-4222-AC66-65F13A53B7A5}" srcOrd="4" destOrd="0" parTransId="{6C50669D-6D28-49A0-AC59-111B6B44D48F}" sibTransId="{295A71E9-AC3D-4385-A315-5E5E67911296}"/>
    <dgm:cxn modelId="{009B5619-E3D9-4CC8-9541-BBBDB7CAF26A}" srcId="{3F92B1DE-65D0-4306-9476-39B2FFB85614}" destId="{85ACDEE6-21CE-41E6-810F-3BC09AD720B6}" srcOrd="0" destOrd="0" parTransId="{9D0593AB-D5BA-45E7-A68E-C13AE3EC68F0}" sibTransId="{61A5B9A0-86B0-497C-88F4-B5D00DB09366}"/>
    <dgm:cxn modelId="{92E0E019-E9F9-44FA-A006-68507D39DC4C}" srcId="{3F92B1DE-65D0-4306-9476-39B2FFB85614}" destId="{ECFFA57E-0ED7-4C29-93EE-0E638D4217E1}" srcOrd="1" destOrd="0" parTransId="{A2589699-B675-425D-8466-3347D3CDBB23}" sibTransId="{967ABE42-2B4C-472D-83D8-52B28E3FA632}"/>
    <dgm:cxn modelId="{23192420-5C95-46B1-B04F-4CFA7332BBDD}" type="presOf" srcId="{3F92B1DE-65D0-4306-9476-39B2FFB85614}" destId="{B0DB4876-9CA0-4FA2-84FD-CF7522EA9E80}" srcOrd="1" destOrd="0" presId="urn:microsoft.com/office/officeart/2005/8/layout/list1"/>
    <dgm:cxn modelId="{8FCF4D27-9BAE-46B9-B821-E57D3A3B6375}" type="presOf" srcId="{DA0F0666-0371-4222-AC66-65F13A53B7A5}" destId="{B6A84C37-92A4-45D6-873C-BBB432CA4B42}" srcOrd="0" destOrd="0" presId="urn:microsoft.com/office/officeart/2005/8/layout/list1"/>
    <dgm:cxn modelId="{C71C665E-693B-42FC-AFE3-E672CCB8D6F9}" type="presOf" srcId="{C081C852-9ED9-460E-BAFE-87F0507B7EB0}" destId="{3D287488-A528-4898-A991-7B7FE855BB81}" srcOrd="0" destOrd="0" presId="urn:microsoft.com/office/officeart/2005/8/layout/list1"/>
    <dgm:cxn modelId="{4A224562-A659-4F8E-B379-4B37D77B5C57}" type="presOf" srcId="{55FF2A02-A52F-4ADF-9964-21BE8E05D34B}" destId="{FC542A75-3D9C-41F7-B012-31B87DFCA8A1}" srcOrd="0" destOrd="1" presId="urn:microsoft.com/office/officeart/2005/8/layout/list1"/>
    <dgm:cxn modelId="{B0E04F6E-BBF0-4250-B822-9B9CFB5ADB8A}" srcId="{77C6D682-4CFD-4076-A307-36AD64F6216C}" destId="{C081C852-9ED9-460E-BAFE-87F0507B7EB0}" srcOrd="0" destOrd="0" parTransId="{F9E6FFB5-64A3-4240-83D5-91C5B89599CC}" sibTransId="{5F789E0D-B7B3-4D41-ABAA-A0364BFE3747}"/>
    <dgm:cxn modelId="{3ED8C489-EFEA-4647-82BC-641616F42D97}" srcId="{85ACDEE6-21CE-41E6-810F-3BC09AD720B6}" destId="{55FF2A02-A52F-4ADF-9964-21BE8E05D34B}" srcOrd="0" destOrd="0" parTransId="{CC617CF0-9ED7-465C-8AF8-514AFAF87902}" sibTransId="{3DB1FCB7-48E0-4B30-B51F-029CB850A70C}"/>
    <dgm:cxn modelId="{8700D58A-DA13-4A61-9C56-21781676CD0E}" srcId="{77C6D682-4CFD-4076-A307-36AD64F6216C}" destId="{3F92B1DE-65D0-4306-9476-39B2FFB85614}" srcOrd="1" destOrd="0" parTransId="{674C7A87-A109-4449-A771-4A4A31144E27}" sibTransId="{B63C5B39-4224-474F-B304-65FFF46C5709}"/>
    <dgm:cxn modelId="{688A848D-6FCB-4019-877D-AF546426AE42}" srcId="{77C6D682-4CFD-4076-A307-36AD64F6216C}" destId="{C0AF6CB0-AEC5-4AE4-9FC2-521333FBF3E4}" srcOrd="2" destOrd="0" parTransId="{1307F0A8-7583-4FAF-BDFB-F000C370DDE5}" sibTransId="{F23C5A0D-C9B0-45A5-973B-235B593DF1C6}"/>
    <dgm:cxn modelId="{314EC298-A5AA-4239-A5ED-D685159FDF4C}" type="presOf" srcId="{85ACDEE6-21CE-41E6-810F-3BC09AD720B6}" destId="{FC542A75-3D9C-41F7-B012-31B87DFCA8A1}" srcOrd="0" destOrd="0" presId="urn:microsoft.com/office/officeart/2005/8/layout/list1"/>
    <dgm:cxn modelId="{3E5DAA9C-7121-4C8F-AA57-3F016ECBB2C5}" type="presOf" srcId="{ECFFA57E-0ED7-4C29-93EE-0E638D4217E1}" destId="{FC542A75-3D9C-41F7-B012-31B87DFCA8A1}" srcOrd="0" destOrd="2" presId="urn:microsoft.com/office/officeart/2005/8/layout/list1"/>
    <dgm:cxn modelId="{A5B569BB-6EF7-44B4-BEA0-E9E68178E768}" type="presOf" srcId="{C0AF6CB0-AEC5-4AE4-9FC2-521333FBF3E4}" destId="{17321D1E-09A3-4F71-B886-FDBFEF0C950D}" srcOrd="1" destOrd="0" presId="urn:microsoft.com/office/officeart/2005/8/layout/list1"/>
    <dgm:cxn modelId="{3AF965CC-D16E-486E-BC84-00BC2CA6506F}" type="presOf" srcId="{15472702-2507-4EAE-90A6-3B2378B29E0B}" destId="{F14E1596-641B-4355-BABB-EF2C54C50CDA}" srcOrd="0" destOrd="0" presId="urn:microsoft.com/office/officeart/2005/8/layout/list1"/>
    <dgm:cxn modelId="{C8ACAAD0-96D8-44BA-8441-56767AF7438A}" type="presOf" srcId="{C081C852-9ED9-460E-BAFE-87F0507B7EB0}" destId="{CDF0BE33-311E-423A-9082-A2FA31670B04}" srcOrd="1" destOrd="0" presId="urn:microsoft.com/office/officeart/2005/8/layout/list1"/>
    <dgm:cxn modelId="{8F69E0D1-6FC1-4FB8-8675-02C057E8F04A}" srcId="{77C6D682-4CFD-4076-A307-36AD64F6216C}" destId="{15472702-2507-4EAE-90A6-3B2378B29E0B}" srcOrd="3" destOrd="0" parTransId="{CF09D62E-9D46-4AE0-875B-BE3E9DD492C8}" sibTransId="{3FD8D690-5756-4357-9933-3E995F0A80A3}"/>
    <dgm:cxn modelId="{C441F2E0-8781-4F47-A201-92952F66F055}" srcId="{DA0F0666-0371-4222-AC66-65F13A53B7A5}" destId="{EA8C51D9-B1A2-4988-9D31-52543DAF6BA8}" srcOrd="0" destOrd="0" parTransId="{1F5A61AC-65A7-49F2-970B-FE8E330B32BA}" sibTransId="{4201D4F7-50A4-47D8-A3D8-6699EE7E1843}"/>
    <dgm:cxn modelId="{B3CC97EA-83FA-49EA-A5C5-4FBB26BF226F}" type="presOf" srcId="{DA0F0666-0371-4222-AC66-65F13A53B7A5}" destId="{99E9B92C-7C79-4017-B6AA-EA5C1E225BD1}" srcOrd="1" destOrd="0" presId="urn:microsoft.com/office/officeart/2005/8/layout/list1"/>
    <dgm:cxn modelId="{FCD8F5F4-4697-45A1-BB22-6109F322CD1E}" type="presOf" srcId="{79827F1D-606B-4302-B8FC-A846096528FD}" destId="{D391894E-4F94-4ABB-BA5C-DBC54868F628}" srcOrd="0" destOrd="0" presId="urn:microsoft.com/office/officeart/2005/8/layout/list1"/>
    <dgm:cxn modelId="{EC5BDDF5-4DBC-45C3-932C-2DCA542ACD76}" srcId="{C081C852-9ED9-460E-BAFE-87F0507B7EB0}" destId="{79827F1D-606B-4302-B8FC-A846096528FD}" srcOrd="0" destOrd="0" parTransId="{22384C49-23DE-486A-BD60-AD082501242F}" sibTransId="{AE3E17FF-83A2-4DC6-A6BC-D4B02FD73075}"/>
    <dgm:cxn modelId="{475814FC-74FE-4DA4-AB5D-418400BF09D6}" type="presOf" srcId="{77C6D682-4CFD-4076-A307-36AD64F6216C}" destId="{C900A47A-371E-4976-B811-87C762D5D159}" srcOrd="0" destOrd="0" presId="urn:microsoft.com/office/officeart/2005/8/layout/list1"/>
    <dgm:cxn modelId="{A73BDFFF-5246-40C5-942C-8058CE38B392}" type="presOf" srcId="{C0AF6CB0-AEC5-4AE4-9FC2-521333FBF3E4}" destId="{1C32CD02-2361-411D-BB89-3637F7D6FF43}" srcOrd="0" destOrd="0" presId="urn:microsoft.com/office/officeart/2005/8/layout/list1"/>
    <dgm:cxn modelId="{20C43F6C-282E-49A6-AAF6-0E64B2B17BBE}" type="presParOf" srcId="{C900A47A-371E-4976-B811-87C762D5D159}" destId="{D8266845-D2F3-49BB-8D1E-641651B4811B}" srcOrd="0" destOrd="0" presId="urn:microsoft.com/office/officeart/2005/8/layout/list1"/>
    <dgm:cxn modelId="{655D878C-7385-411F-89C0-781C2A7CDCF9}" type="presParOf" srcId="{D8266845-D2F3-49BB-8D1E-641651B4811B}" destId="{3D287488-A528-4898-A991-7B7FE855BB81}" srcOrd="0" destOrd="0" presId="urn:microsoft.com/office/officeart/2005/8/layout/list1"/>
    <dgm:cxn modelId="{4AF4580D-4DAE-444A-8780-A7C8B19A3A2D}" type="presParOf" srcId="{D8266845-D2F3-49BB-8D1E-641651B4811B}" destId="{CDF0BE33-311E-423A-9082-A2FA31670B04}" srcOrd="1" destOrd="0" presId="urn:microsoft.com/office/officeart/2005/8/layout/list1"/>
    <dgm:cxn modelId="{AF118BE1-A360-4B6D-A928-B59EF35FA965}" type="presParOf" srcId="{C900A47A-371E-4976-B811-87C762D5D159}" destId="{D23896B7-5F3F-410E-ABD6-6EACF49315F6}" srcOrd="1" destOrd="0" presId="urn:microsoft.com/office/officeart/2005/8/layout/list1"/>
    <dgm:cxn modelId="{F4D75DC1-7273-49F7-9D63-E409E04F21D8}" type="presParOf" srcId="{C900A47A-371E-4976-B811-87C762D5D159}" destId="{D391894E-4F94-4ABB-BA5C-DBC54868F628}" srcOrd="2" destOrd="0" presId="urn:microsoft.com/office/officeart/2005/8/layout/list1"/>
    <dgm:cxn modelId="{FE3A5F8F-34B4-4AAA-AC25-9994C26984C4}" type="presParOf" srcId="{C900A47A-371E-4976-B811-87C762D5D159}" destId="{C70EDA29-CDB6-401D-ACC2-2956EB1506BB}" srcOrd="3" destOrd="0" presId="urn:microsoft.com/office/officeart/2005/8/layout/list1"/>
    <dgm:cxn modelId="{5EA62144-EC72-4930-A63F-9AD98726BE02}" type="presParOf" srcId="{C900A47A-371E-4976-B811-87C762D5D159}" destId="{D865B348-2C2B-4729-BAE8-6BCED9B35384}" srcOrd="4" destOrd="0" presId="urn:microsoft.com/office/officeart/2005/8/layout/list1"/>
    <dgm:cxn modelId="{FDE55802-C94B-43F7-99C0-95498D4585D6}" type="presParOf" srcId="{D865B348-2C2B-4729-BAE8-6BCED9B35384}" destId="{F70EE7F6-1C80-4D6E-B81B-5F1D969B80F5}" srcOrd="0" destOrd="0" presId="urn:microsoft.com/office/officeart/2005/8/layout/list1"/>
    <dgm:cxn modelId="{ECAB0F5C-0965-44E3-9C76-14A2EF421D61}" type="presParOf" srcId="{D865B348-2C2B-4729-BAE8-6BCED9B35384}" destId="{B0DB4876-9CA0-4FA2-84FD-CF7522EA9E80}" srcOrd="1" destOrd="0" presId="urn:microsoft.com/office/officeart/2005/8/layout/list1"/>
    <dgm:cxn modelId="{19E6950D-F355-444D-A6D9-49C5016679A4}" type="presParOf" srcId="{C900A47A-371E-4976-B811-87C762D5D159}" destId="{7102C90E-8A91-4D1B-85F0-463582C398E3}" srcOrd="5" destOrd="0" presId="urn:microsoft.com/office/officeart/2005/8/layout/list1"/>
    <dgm:cxn modelId="{479E68D8-8560-44AD-A08D-4CCA535C2273}" type="presParOf" srcId="{C900A47A-371E-4976-B811-87C762D5D159}" destId="{FC542A75-3D9C-41F7-B012-31B87DFCA8A1}" srcOrd="6" destOrd="0" presId="urn:microsoft.com/office/officeart/2005/8/layout/list1"/>
    <dgm:cxn modelId="{B69E012F-F6A1-4B97-893C-2CC144CBFA06}" type="presParOf" srcId="{C900A47A-371E-4976-B811-87C762D5D159}" destId="{324D20A7-80E3-4102-AA63-3C75A020CEC2}" srcOrd="7" destOrd="0" presId="urn:microsoft.com/office/officeart/2005/8/layout/list1"/>
    <dgm:cxn modelId="{0FB56203-AC5A-4BA0-8941-9909029A19A9}" type="presParOf" srcId="{C900A47A-371E-4976-B811-87C762D5D159}" destId="{7BD2AE3E-676A-4725-9B10-1061B2382267}" srcOrd="8" destOrd="0" presId="urn:microsoft.com/office/officeart/2005/8/layout/list1"/>
    <dgm:cxn modelId="{E885AEC7-800C-49F5-A0F1-2C4410548E32}" type="presParOf" srcId="{7BD2AE3E-676A-4725-9B10-1061B2382267}" destId="{1C32CD02-2361-411D-BB89-3637F7D6FF43}" srcOrd="0" destOrd="0" presId="urn:microsoft.com/office/officeart/2005/8/layout/list1"/>
    <dgm:cxn modelId="{F1109C70-2DAD-45BE-9757-767E195C9A93}" type="presParOf" srcId="{7BD2AE3E-676A-4725-9B10-1061B2382267}" destId="{17321D1E-09A3-4F71-B886-FDBFEF0C950D}" srcOrd="1" destOrd="0" presId="urn:microsoft.com/office/officeart/2005/8/layout/list1"/>
    <dgm:cxn modelId="{F967AFFB-B1C5-4329-B134-265FB0330992}" type="presParOf" srcId="{C900A47A-371E-4976-B811-87C762D5D159}" destId="{09CDEEA8-E06E-40E5-ADBF-18472B258C52}" srcOrd="9" destOrd="0" presId="urn:microsoft.com/office/officeart/2005/8/layout/list1"/>
    <dgm:cxn modelId="{E07DA42C-A409-4E95-8A4F-2D637E8622C4}" type="presParOf" srcId="{C900A47A-371E-4976-B811-87C762D5D159}" destId="{7386A9F4-7FB8-40A4-8B16-3C6659627261}" srcOrd="10" destOrd="0" presId="urn:microsoft.com/office/officeart/2005/8/layout/list1"/>
    <dgm:cxn modelId="{0471DF21-B816-4476-B859-E641CCE9D3D2}" type="presParOf" srcId="{C900A47A-371E-4976-B811-87C762D5D159}" destId="{67BF5B83-0D3C-4CB8-ABDE-5F68DA2D5382}" srcOrd="11" destOrd="0" presId="urn:microsoft.com/office/officeart/2005/8/layout/list1"/>
    <dgm:cxn modelId="{9362864B-2957-490B-B83A-0D34CD2BCAAA}" type="presParOf" srcId="{C900A47A-371E-4976-B811-87C762D5D159}" destId="{FDD11D91-FE59-4A1D-A573-FC0B49F26083}" srcOrd="12" destOrd="0" presId="urn:microsoft.com/office/officeart/2005/8/layout/list1"/>
    <dgm:cxn modelId="{94857455-2EEB-41DF-AB27-1A8412334CE8}" type="presParOf" srcId="{FDD11D91-FE59-4A1D-A573-FC0B49F26083}" destId="{F14E1596-641B-4355-BABB-EF2C54C50CDA}" srcOrd="0" destOrd="0" presId="urn:microsoft.com/office/officeart/2005/8/layout/list1"/>
    <dgm:cxn modelId="{7D2CE2B6-CDFE-47B3-AC2D-CFB21B5ECC10}" type="presParOf" srcId="{FDD11D91-FE59-4A1D-A573-FC0B49F26083}" destId="{89CBD6DB-5994-4057-991A-8938CAF84BF8}" srcOrd="1" destOrd="0" presId="urn:microsoft.com/office/officeart/2005/8/layout/list1"/>
    <dgm:cxn modelId="{78C58E83-02F1-4A14-B208-2F30FAC5BB30}" type="presParOf" srcId="{C900A47A-371E-4976-B811-87C762D5D159}" destId="{F1314F5B-CAFD-424E-B7A9-F7BAEF2790C4}" srcOrd="13" destOrd="0" presId="urn:microsoft.com/office/officeart/2005/8/layout/list1"/>
    <dgm:cxn modelId="{0EEA23BB-06DF-4C31-AD1A-B54C3704FC78}" type="presParOf" srcId="{C900A47A-371E-4976-B811-87C762D5D159}" destId="{69535D8F-E833-4D11-9D77-808A80BBEEEB}" srcOrd="14" destOrd="0" presId="urn:microsoft.com/office/officeart/2005/8/layout/list1"/>
    <dgm:cxn modelId="{0EA6E544-6711-4007-AA33-0F37418EE8D9}" type="presParOf" srcId="{C900A47A-371E-4976-B811-87C762D5D159}" destId="{8CA4A1A8-572C-4E23-8614-4531943DA46F}" srcOrd="15" destOrd="0" presId="urn:microsoft.com/office/officeart/2005/8/layout/list1"/>
    <dgm:cxn modelId="{8AE8AF61-3F61-4F51-91BC-0070024683A8}" type="presParOf" srcId="{C900A47A-371E-4976-B811-87C762D5D159}" destId="{8D8C1C22-9C89-4DC5-B485-A3E7603B1FD1}" srcOrd="16" destOrd="0" presId="urn:microsoft.com/office/officeart/2005/8/layout/list1"/>
    <dgm:cxn modelId="{7747B8CA-5393-4040-AA9B-BF9B6793E30D}" type="presParOf" srcId="{8D8C1C22-9C89-4DC5-B485-A3E7603B1FD1}" destId="{B6A84C37-92A4-45D6-873C-BBB432CA4B42}" srcOrd="0" destOrd="0" presId="urn:microsoft.com/office/officeart/2005/8/layout/list1"/>
    <dgm:cxn modelId="{8BA4CF1B-6222-406F-A108-239275082CC3}" type="presParOf" srcId="{8D8C1C22-9C89-4DC5-B485-A3E7603B1FD1}" destId="{99E9B92C-7C79-4017-B6AA-EA5C1E225BD1}" srcOrd="1" destOrd="0" presId="urn:microsoft.com/office/officeart/2005/8/layout/list1"/>
    <dgm:cxn modelId="{66ED4D63-5F3B-4091-9794-F4A97DB7AD3E}" type="presParOf" srcId="{C900A47A-371E-4976-B811-87C762D5D159}" destId="{F4323216-80FE-42EE-BEC6-D225FFAC201C}" srcOrd="17" destOrd="0" presId="urn:microsoft.com/office/officeart/2005/8/layout/list1"/>
    <dgm:cxn modelId="{EF0254A8-AEB6-4181-9DCC-7535621C2B2D}" type="presParOf" srcId="{C900A47A-371E-4976-B811-87C762D5D159}" destId="{7BBA792E-0BB5-42B3-85D1-24275109E8F4}"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814CE0D-4A79-4ED1-ABC6-E60249B98304}"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58999A27-550C-41A0-B501-C85D301B8902}">
      <dgm:prSet/>
      <dgm:spPr>
        <a:solidFill>
          <a:schemeClr val="accent3">
            <a:lumMod val="90000"/>
          </a:schemeClr>
        </a:solidFill>
      </dgm:spPr>
      <dgm:t>
        <a:bodyPr/>
        <a:lstStyle/>
        <a:p>
          <a:r>
            <a:rPr lang="en-US"/>
            <a:t>Current Housing Conditions</a:t>
          </a:r>
        </a:p>
      </dgm:t>
    </dgm:pt>
    <dgm:pt modelId="{82E63CDA-40E7-405B-857F-A5987D4C66B6}" type="parTrans" cxnId="{0BD0A301-7CD9-45A4-824C-15979EDFC16D}">
      <dgm:prSet/>
      <dgm:spPr/>
      <dgm:t>
        <a:bodyPr/>
        <a:lstStyle/>
        <a:p>
          <a:endParaRPr lang="en-US"/>
        </a:p>
      </dgm:t>
    </dgm:pt>
    <dgm:pt modelId="{27B856E8-727A-444A-B33A-2846AA2AE1D4}" type="sibTrans" cxnId="{0BD0A301-7CD9-45A4-824C-15979EDFC16D}">
      <dgm:prSet/>
      <dgm:spPr/>
      <dgm:t>
        <a:bodyPr/>
        <a:lstStyle/>
        <a:p>
          <a:endParaRPr lang="en-US"/>
        </a:p>
      </dgm:t>
    </dgm:pt>
    <dgm:pt modelId="{2A1BB606-0468-4C02-802D-1C1E62624801}">
      <dgm:prSet/>
      <dgm:spPr/>
      <dgm:t>
        <a:bodyPr/>
        <a:lstStyle/>
        <a:p>
          <a:r>
            <a:rPr lang="en-US"/>
            <a:t>For Owner-Occupied Home Repair Applications</a:t>
          </a:r>
        </a:p>
      </dgm:t>
    </dgm:pt>
    <dgm:pt modelId="{1D27EC4F-E17D-444B-BA78-3E56D329DCA9}" type="parTrans" cxnId="{D74A6A21-6338-438E-8010-B93D12094BDD}">
      <dgm:prSet/>
      <dgm:spPr/>
      <dgm:t>
        <a:bodyPr/>
        <a:lstStyle/>
        <a:p>
          <a:endParaRPr lang="en-US"/>
        </a:p>
      </dgm:t>
    </dgm:pt>
    <dgm:pt modelId="{65A15458-4E87-4D25-A4EE-DDB15011B3FD}" type="sibTrans" cxnId="{D74A6A21-6338-438E-8010-B93D12094BDD}">
      <dgm:prSet/>
      <dgm:spPr/>
      <dgm:t>
        <a:bodyPr/>
        <a:lstStyle/>
        <a:p>
          <a:endParaRPr lang="en-US"/>
        </a:p>
      </dgm:t>
    </dgm:pt>
    <dgm:pt modelId="{4914A3B2-70D6-499F-9AA1-CB8D75E9F2C6}">
      <dgm:prSet/>
      <dgm:spPr/>
      <dgm:t>
        <a:bodyPr/>
        <a:lstStyle/>
        <a:p>
          <a:r>
            <a:rPr lang="en-US"/>
            <a:t>Is there a need for owner-occupied home repairs in the target area?</a:t>
          </a:r>
        </a:p>
      </dgm:t>
    </dgm:pt>
    <dgm:pt modelId="{FB0E883F-3389-445F-B5B9-EE15F7D50671}" type="parTrans" cxnId="{8A5817A7-0471-44D2-B640-4F40BC7F2CA0}">
      <dgm:prSet/>
      <dgm:spPr/>
      <dgm:t>
        <a:bodyPr/>
        <a:lstStyle/>
        <a:p>
          <a:endParaRPr lang="en-US"/>
        </a:p>
      </dgm:t>
    </dgm:pt>
    <dgm:pt modelId="{58DBD233-B5B6-4DC5-8B25-8A10DBEB8A94}" type="sibTrans" cxnId="{8A5817A7-0471-44D2-B640-4F40BC7F2CA0}">
      <dgm:prSet/>
      <dgm:spPr/>
      <dgm:t>
        <a:bodyPr/>
        <a:lstStyle/>
        <a:p>
          <a:endParaRPr lang="en-US"/>
        </a:p>
      </dgm:t>
    </dgm:pt>
    <dgm:pt modelId="{C86B0D5A-EF5E-4CF6-A143-9C906C16B5AE}">
      <dgm:prSet/>
      <dgm:spPr/>
      <dgm:t>
        <a:bodyPr/>
        <a:lstStyle/>
        <a:p>
          <a:r>
            <a:rPr lang="en-US"/>
            <a:t>Include:</a:t>
          </a:r>
        </a:p>
      </dgm:t>
    </dgm:pt>
    <dgm:pt modelId="{B1968137-1AF0-441A-BDC5-A4C24AEDA7B0}" type="parTrans" cxnId="{1A1CCB3C-02C4-4DE6-8BD4-DB13D9099EA7}">
      <dgm:prSet/>
      <dgm:spPr/>
      <dgm:t>
        <a:bodyPr/>
        <a:lstStyle/>
        <a:p>
          <a:endParaRPr lang="en-US"/>
        </a:p>
      </dgm:t>
    </dgm:pt>
    <dgm:pt modelId="{0B8C2A5B-15F7-417C-933E-D43B72D6BC76}" type="sibTrans" cxnId="{1A1CCB3C-02C4-4DE6-8BD4-DB13D9099EA7}">
      <dgm:prSet/>
      <dgm:spPr/>
      <dgm:t>
        <a:bodyPr/>
        <a:lstStyle/>
        <a:p>
          <a:endParaRPr lang="en-US"/>
        </a:p>
      </dgm:t>
    </dgm:pt>
    <dgm:pt modelId="{BB9A227F-12AA-49D2-BA4B-72AE36AA10AE}">
      <dgm:prSet/>
      <dgm:spPr/>
      <dgm:t>
        <a:bodyPr/>
        <a:lstStyle/>
        <a:p>
          <a:r>
            <a:rPr lang="en-US"/>
            <a:t>Detailed Narrative of housing conditions</a:t>
          </a:r>
        </a:p>
      </dgm:t>
    </dgm:pt>
    <dgm:pt modelId="{27B15970-2B01-4783-9778-7ADFFDD15BBC}" type="parTrans" cxnId="{AEDE413F-6C2B-46BA-8CEF-88D5814D435B}">
      <dgm:prSet/>
      <dgm:spPr/>
      <dgm:t>
        <a:bodyPr/>
        <a:lstStyle/>
        <a:p>
          <a:endParaRPr lang="en-US"/>
        </a:p>
      </dgm:t>
    </dgm:pt>
    <dgm:pt modelId="{57FBD92F-0984-44F0-BBA9-05F1B34DC624}" type="sibTrans" cxnId="{AEDE413F-6C2B-46BA-8CEF-88D5814D435B}">
      <dgm:prSet/>
      <dgm:spPr/>
      <dgm:t>
        <a:bodyPr/>
        <a:lstStyle/>
        <a:p>
          <a:endParaRPr lang="en-US"/>
        </a:p>
      </dgm:t>
    </dgm:pt>
    <dgm:pt modelId="{C6C57804-EB34-45CB-BA98-66A8D1E8E0F3}">
      <dgm:prSet/>
      <dgm:spPr/>
      <dgm:t>
        <a:bodyPr/>
        <a:lstStyle/>
        <a:p>
          <a:r>
            <a:rPr lang="en-US"/>
            <a:t>Photos of multiple representative houses</a:t>
          </a:r>
        </a:p>
      </dgm:t>
    </dgm:pt>
    <dgm:pt modelId="{83F215ED-C16E-42B6-8E45-093AEF14C913}" type="parTrans" cxnId="{D310DE30-9C3E-42AC-9202-52746A1DA46B}">
      <dgm:prSet/>
      <dgm:spPr/>
      <dgm:t>
        <a:bodyPr/>
        <a:lstStyle/>
        <a:p>
          <a:endParaRPr lang="en-US"/>
        </a:p>
      </dgm:t>
    </dgm:pt>
    <dgm:pt modelId="{AECE71DB-8C4C-4C94-862B-B41D9441A8DC}" type="sibTrans" cxnId="{D310DE30-9C3E-42AC-9202-52746A1DA46B}">
      <dgm:prSet/>
      <dgm:spPr/>
      <dgm:t>
        <a:bodyPr/>
        <a:lstStyle/>
        <a:p>
          <a:endParaRPr lang="en-US"/>
        </a:p>
      </dgm:t>
    </dgm:pt>
    <dgm:pt modelId="{8C5EA477-115D-41AC-9B78-B6BBD08AC1E8}" type="pres">
      <dgm:prSet presAssocID="{4814CE0D-4A79-4ED1-ABC6-E60249B98304}" presName="linear" presStyleCnt="0">
        <dgm:presLayoutVars>
          <dgm:animLvl val="lvl"/>
          <dgm:resizeHandles val="exact"/>
        </dgm:presLayoutVars>
      </dgm:prSet>
      <dgm:spPr/>
    </dgm:pt>
    <dgm:pt modelId="{2C16627C-7F88-4512-ADCB-AF67570832B1}" type="pres">
      <dgm:prSet presAssocID="{58999A27-550C-41A0-B501-C85D301B8902}" presName="parentText" presStyleLbl="node1" presStyleIdx="0" presStyleCnt="3">
        <dgm:presLayoutVars>
          <dgm:chMax val="0"/>
          <dgm:bulletEnabled val="1"/>
        </dgm:presLayoutVars>
      </dgm:prSet>
      <dgm:spPr/>
    </dgm:pt>
    <dgm:pt modelId="{4D71C84A-EEA6-40F2-A901-281B25FA3472}" type="pres">
      <dgm:prSet presAssocID="{27B856E8-727A-444A-B33A-2846AA2AE1D4}" presName="spacer" presStyleCnt="0"/>
      <dgm:spPr/>
    </dgm:pt>
    <dgm:pt modelId="{1983893B-3AB0-421A-AD74-D6148D8DEEC4}" type="pres">
      <dgm:prSet presAssocID="{2A1BB606-0468-4C02-802D-1C1E62624801}" presName="parentText" presStyleLbl="node1" presStyleIdx="1" presStyleCnt="3">
        <dgm:presLayoutVars>
          <dgm:chMax val="0"/>
          <dgm:bulletEnabled val="1"/>
        </dgm:presLayoutVars>
      </dgm:prSet>
      <dgm:spPr/>
    </dgm:pt>
    <dgm:pt modelId="{C2FE7501-51D5-4221-8F95-C17782CE23FC}" type="pres">
      <dgm:prSet presAssocID="{2A1BB606-0468-4C02-802D-1C1E62624801}" presName="childText" presStyleLbl="revTx" presStyleIdx="0" presStyleCnt="2">
        <dgm:presLayoutVars>
          <dgm:bulletEnabled val="1"/>
        </dgm:presLayoutVars>
      </dgm:prSet>
      <dgm:spPr/>
    </dgm:pt>
    <dgm:pt modelId="{993F2609-069B-49F3-81CE-FC0E14C3F7DF}" type="pres">
      <dgm:prSet presAssocID="{C86B0D5A-EF5E-4CF6-A143-9C906C16B5AE}" presName="parentText" presStyleLbl="node1" presStyleIdx="2" presStyleCnt="3">
        <dgm:presLayoutVars>
          <dgm:chMax val="0"/>
          <dgm:bulletEnabled val="1"/>
        </dgm:presLayoutVars>
      </dgm:prSet>
      <dgm:spPr/>
    </dgm:pt>
    <dgm:pt modelId="{1938D9A8-2784-4226-A3C2-6AAB129405B4}" type="pres">
      <dgm:prSet presAssocID="{C86B0D5A-EF5E-4CF6-A143-9C906C16B5AE}" presName="childText" presStyleLbl="revTx" presStyleIdx="1" presStyleCnt="2">
        <dgm:presLayoutVars>
          <dgm:bulletEnabled val="1"/>
        </dgm:presLayoutVars>
      </dgm:prSet>
      <dgm:spPr/>
    </dgm:pt>
  </dgm:ptLst>
  <dgm:cxnLst>
    <dgm:cxn modelId="{0BD0A301-7CD9-45A4-824C-15979EDFC16D}" srcId="{4814CE0D-4A79-4ED1-ABC6-E60249B98304}" destId="{58999A27-550C-41A0-B501-C85D301B8902}" srcOrd="0" destOrd="0" parTransId="{82E63CDA-40E7-405B-857F-A5987D4C66B6}" sibTransId="{27B856E8-727A-444A-B33A-2846AA2AE1D4}"/>
    <dgm:cxn modelId="{CA6A860D-3483-448D-A09B-E7A6C041A39D}" type="presOf" srcId="{4814CE0D-4A79-4ED1-ABC6-E60249B98304}" destId="{8C5EA477-115D-41AC-9B78-B6BBD08AC1E8}" srcOrd="0" destOrd="0" presId="urn:microsoft.com/office/officeart/2005/8/layout/vList2"/>
    <dgm:cxn modelId="{D74A6A21-6338-438E-8010-B93D12094BDD}" srcId="{4814CE0D-4A79-4ED1-ABC6-E60249B98304}" destId="{2A1BB606-0468-4C02-802D-1C1E62624801}" srcOrd="1" destOrd="0" parTransId="{1D27EC4F-E17D-444B-BA78-3E56D329DCA9}" sibTransId="{65A15458-4E87-4D25-A4EE-DDB15011B3FD}"/>
    <dgm:cxn modelId="{D310DE30-9C3E-42AC-9202-52746A1DA46B}" srcId="{C86B0D5A-EF5E-4CF6-A143-9C906C16B5AE}" destId="{C6C57804-EB34-45CB-BA98-66A8D1E8E0F3}" srcOrd="1" destOrd="0" parTransId="{83F215ED-C16E-42B6-8E45-093AEF14C913}" sibTransId="{AECE71DB-8C4C-4C94-862B-B41D9441A8DC}"/>
    <dgm:cxn modelId="{0D589C3B-B6DD-49BD-A96B-BBD4620381DC}" type="presOf" srcId="{4914A3B2-70D6-499F-9AA1-CB8D75E9F2C6}" destId="{C2FE7501-51D5-4221-8F95-C17782CE23FC}" srcOrd="0" destOrd="0" presId="urn:microsoft.com/office/officeart/2005/8/layout/vList2"/>
    <dgm:cxn modelId="{1A1CCB3C-02C4-4DE6-8BD4-DB13D9099EA7}" srcId="{4814CE0D-4A79-4ED1-ABC6-E60249B98304}" destId="{C86B0D5A-EF5E-4CF6-A143-9C906C16B5AE}" srcOrd="2" destOrd="0" parTransId="{B1968137-1AF0-441A-BDC5-A4C24AEDA7B0}" sibTransId="{0B8C2A5B-15F7-417C-933E-D43B72D6BC76}"/>
    <dgm:cxn modelId="{AEDE413F-6C2B-46BA-8CEF-88D5814D435B}" srcId="{C86B0D5A-EF5E-4CF6-A143-9C906C16B5AE}" destId="{BB9A227F-12AA-49D2-BA4B-72AE36AA10AE}" srcOrd="0" destOrd="0" parTransId="{27B15970-2B01-4783-9778-7ADFFDD15BBC}" sibTransId="{57FBD92F-0984-44F0-BBA9-05F1B34DC624}"/>
    <dgm:cxn modelId="{B50A8883-67E4-44C0-A525-CF780E81557B}" type="presOf" srcId="{C6C57804-EB34-45CB-BA98-66A8D1E8E0F3}" destId="{1938D9A8-2784-4226-A3C2-6AAB129405B4}" srcOrd="0" destOrd="1" presId="urn:microsoft.com/office/officeart/2005/8/layout/vList2"/>
    <dgm:cxn modelId="{93E53786-096F-4B35-B443-9204F79246E6}" type="presOf" srcId="{BB9A227F-12AA-49D2-BA4B-72AE36AA10AE}" destId="{1938D9A8-2784-4226-A3C2-6AAB129405B4}" srcOrd="0" destOrd="0" presId="urn:microsoft.com/office/officeart/2005/8/layout/vList2"/>
    <dgm:cxn modelId="{B0132D8A-510A-4E3F-BAFC-DC07FC55A2F9}" type="presOf" srcId="{C86B0D5A-EF5E-4CF6-A143-9C906C16B5AE}" destId="{993F2609-069B-49F3-81CE-FC0E14C3F7DF}" srcOrd="0" destOrd="0" presId="urn:microsoft.com/office/officeart/2005/8/layout/vList2"/>
    <dgm:cxn modelId="{72E77793-F4FF-4659-B521-A6BBB426C86C}" type="presOf" srcId="{2A1BB606-0468-4C02-802D-1C1E62624801}" destId="{1983893B-3AB0-421A-AD74-D6148D8DEEC4}" srcOrd="0" destOrd="0" presId="urn:microsoft.com/office/officeart/2005/8/layout/vList2"/>
    <dgm:cxn modelId="{8A5817A7-0471-44D2-B640-4F40BC7F2CA0}" srcId="{2A1BB606-0468-4C02-802D-1C1E62624801}" destId="{4914A3B2-70D6-499F-9AA1-CB8D75E9F2C6}" srcOrd="0" destOrd="0" parTransId="{FB0E883F-3389-445F-B5B9-EE15F7D50671}" sibTransId="{58DBD233-B5B6-4DC5-8B25-8A10DBEB8A94}"/>
    <dgm:cxn modelId="{7B748EB0-A635-44AE-BB43-00FDCF0598A2}" type="presOf" srcId="{58999A27-550C-41A0-B501-C85D301B8902}" destId="{2C16627C-7F88-4512-ADCB-AF67570832B1}" srcOrd="0" destOrd="0" presId="urn:microsoft.com/office/officeart/2005/8/layout/vList2"/>
    <dgm:cxn modelId="{384E1566-C6A2-4051-B34B-3A7C965ECA17}" type="presParOf" srcId="{8C5EA477-115D-41AC-9B78-B6BBD08AC1E8}" destId="{2C16627C-7F88-4512-ADCB-AF67570832B1}" srcOrd="0" destOrd="0" presId="urn:microsoft.com/office/officeart/2005/8/layout/vList2"/>
    <dgm:cxn modelId="{CD30E5F8-3A34-4909-BA2F-15BC4B5A7D73}" type="presParOf" srcId="{8C5EA477-115D-41AC-9B78-B6BBD08AC1E8}" destId="{4D71C84A-EEA6-40F2-A901-281B25FA3472}" srcOrd="1" destOrd="0" presId="urn:microsoft.com/office/officeart/2005/8/layout/vList2"/>
    <dgm:cxn modelId="{D453C6DF-83EA-4D40-A567-5797E5911221}" type="presParOf" srcId="{8C5EA477-115D-41AC-9B78-B6BBD08AC1E8}" destId="{1983893B-3AB0-421A-AD74-D6148D8DEEC4}" srcOrd="2" destOrd="0" presId="urn:microsoft.com/office/officeart/2005/8/layout/vList2"/>
    <dgm:cxn modelId="{D7427E39-0818-4DC0-9C5C-E13F7B4BFE5F}" type="presParOf" srcId="{8C5EA477-115D-41AC-9B78-B6BBD08AC1E8}" destId="{C2FE7501-51D5-4221-8F95-C17782CE23FC}" srcOrd="3" destOrd="0" presId="urn:microsoft.com/office/officeart/2005/8/layout/vList2"/>
    <dgm:cxn modelId="{653EBFCE-DC81-4E49-8D5C-C287B048F10F}" type="presParOf" srcId="{8C5EA477-115D-41AC-9B78-B6BBD08AC1E8}" destId="{993F2609-069B-49F3-81CE-FC0E14C3F7DF}" srcOrd="4" destOrd="0" presId="urn:microsoft.com/office/officeart/2005/8/layout/vList2"/>
    <dgm:cxn modelId="{A293F9A6-FAD0-426A-A021-F133570EDA8B}" type="presParOf" srcId="{8C5EA477-115D-41AC-9B78-B6BBD08AC1E8}" destId="{1938D9A8-2784-4226-A3C2-6AAB129405B4}" srcOrd="5"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5C44FA-17AB-4BDE-9464-55B9C25D1835}">
      <dsp:nvSpPr>
        <dsp:cNvPr id="0" name=""/>
        <dsp:cNvSpPr/>
      </dsp:nvSpPr>
      <dsp:spPr>
        <a:xfrm>
          <a:off x="0" y="29519"/>
          <a:ext cx="5122926" cy="1274130"/>
        </a:xfrm>
        <a:prstGeom prst="roundRect">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Funded with Federal HOME dollars from HUD</a:t>
          </a:r>
        </a:p>
      </dsp:txBody>
      <dsp:txXfrm>
        <a:off x="62198" y="91717"/>
        <a:ext cx="4998530" cy="1149734"/>
      </dsp:txXfrm>
    </dsp:sp>
    <dsp:sp modelId="{CA01F683-2A18-4603-A774-38A723C4E11D}">
      <dsp:nvSpPr>
        <dsp:cNvPr id="0" name=""/>
        <dsp:cNvSpPr/>
      </dsp:nvSpPr>
      <dsp:spPr>
        <a:xfrm>
          <a:off x="0" y="1398690"/>
          <a:ext cx="5122926" cy="1274130"/>
        </a:xfrm>
        <a:prstGeom prst="roundRect">
          <a:avLst/>
        </a:prstGeom>
        <a:solidFill>
          <a:schemeClr val="accent5">
            <a:hueOff val="-264003"/>
            <a:satOff val="8450"/>
            <a:lumOff val="-2366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Not a direct beneficiary program</a:t>
          </a:r>
        </a:p>
      </dsp:txBody>
      <dsp:txXfrm>
        <a:off x="62198" y="1460888"/>
        <a:ext cx="4998530" cy="1149734"/>
      </dsp:txXfrm>
    </dsp:sp>
    <dsp:sp modelId="{A38E6479-3ADB-4B6B-A946-AA7A455F669D}">
      <dsp:nvSpPr>
        <dsp:cNvPr id="0" name=""/>
        <dsp:cNvSpPr/>
      </dsp:nvSpPr>
      <dsp:spPr>
        <a:xfrm>
          <a:off x="0" y="2767860"/>
          <a:ext cx="5122926" cy="1274130"/>
        </a:xfrm>
        <a:prstGeom prst="roundRect">
          <a:avLst/>
        </a:prstGeom>
        <a:solidFill>
          <a:schemeClr val="accent5">
            <a:hueOff val="-528005"/>
            <a:satOff val="16899"/>
            <a:lumOff val="-4732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Average 10-15 grants awards per year</a:t>
          </a:r>
        </a:p>
      </dsp:txBody>
      <dsp:txXfrm>
        <a:off x="62198" y="2830058"/>
        <a:ext cx="4998530" cy="1149734"/>
      </dsp:txXfrm>
    </dsp:sp>
    <dsp:sp modelId="{5B6264F3-1CBE-4349-AB50-93B5E59EE9F1}">
      <dsp:nvSpPr>
        <dsp:cNvPr id="0" name=""/>
        <dsp:cNvSpPr/>
      </dsp:nvSpPr>
      <dsp:spPr>
        <a:xfrm>
          <a:off x="0" y="4137030"/>
          <a:ext cx="5122926" cy="1274130"/>
        </a:xfrm>
        <a:prstGeom prst="roundRect">
          <a:avLst/>
        </a:prstGeom>
        <a:solidFill>
          <a:schemeClr val="accent5">
            <a:hueOff val="-792008"/>
            <a:satOff val="25349"/>
            <a:lumOff val="-7098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Awards an annual allocation statewide</a:t>
          </a:r>
        </a:p>
      </dsp:txBody>
      <dsp:txXfrm>
        <a:off x="62198" y="4199228"/>
        <a:ext cx="4998530" cy="114973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F9DF3D-6C45-431A-BD34-27253C6BF319}">
      <dsp:nvSpPr>
        <dsp:cNvPr id="0" name=""/>
        <dsp:cNvSpPr/>
      </dsp:nvSpPr>
      <dsp:spPr>
        <a:xfrm>
          <a:off x="0" y="42001"/>
          <a:ext cx="4683949" cy="733590"/>
        </a:xfrm>
        <a:prstGeom prst="roundRect">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Real Estate Market Analysis</a:t>
          </a:r>
          <a:br>
            <a:rPr lang="en-US" sz="1900" kern="1200"/>
          </a:br>
          <a:endParaRPr lang="en-US" sz="1900" kern="1200"/>
        </a:p>
      </dsp:txBody>
      <dsp:txXfrm>
        <a:off x="35811" y="77812"/>
        <a:ext cx="4612327" cy="661968"/>
      </dsp:txXfrm>
    </dsp:sp>
    <dsp:sp modelId="{6F9E1F45-5328-447B-86B4-FAF654E4D39A}">
      <dsp:nvSpPr>
        <dsp:cNvPr id="0" name=""/>
        <dsp:cNvSpPr/>
      </dsp:nvSpPr>
      <dsp:spPr>
        <a:xfrm>
          <a:off x="0" y="830311"/>
          <a:ext cx="4683949" cy="733590"/>
        </a:xfrm>
        <a:prstGeom prst="roundRect">
          <a:avLst/>
        </a:prstGeom>
        <a:solidFill>
          <a:schemeClr val="accent5">
            <a:hueOff val="-158402"/>
            <a:satOff val="5070"/>
            <a:lumOff val="-141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For New Construction of Single-Family Homes Applications</a:t>
          </a:r>
        </a:p>
      </dsp:txBody>
      <dsp:txXfrm>
        <a:off x="35811" y="866122"/>
        <a:ext cx="4612327" cy="661968"/>
      </dsp:txXfrm>
    </dsp:sp>
    <dsp:sp modelId="{D4EF799E-06AF-43E8-AD50-2E40EC379E2D}">
      <dsp:nvSpPr>
        <dsp:cNvPr id="0" name=""/>
        <dsp:cNvSpPr/>
      </dsp:nvSpPr>
      <dsp:spPr>
        <a:xfrm>
          <a:off x="0" y="1563901"/>
          <a:ext cx="4683949" cy="8849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715"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a:t>Should the State invest in creating single-family affordable housing in your target area?</a:t>
          </a:r>
        </a:p>
        <a:p>
          <a:pPr marL="228600" lvl="2" indent="-114300" algn="l" defTabSz="666750">
            <a:lnSpc>
              <a:spcPct val="90000"/>
            </a:lnSpc>
            <a:spcBef>
              <a:spcPct val="0"/>
            </a:spcBef>
            <a:spcAft>
              <a:spcPct val="20000"/>
            </a:spcAft>
            <a:buChar char="•"/>
          </a:pPr>
          <a:r>
            <a:rPr lang="en-US" sz="1500" kern="1200"/>
            <a:t>Is there a market for new construction in your targeted area?</a:t>
          </a:r>
        </a:p>
      </dsp:txBody>
      <dsp:txXfrm>
        <a:off x="0" y="1563901"/>
        <a:ext cx="4683949" cy="884924"/>
      </dsp:txXfrm>
    </dsp:sp>
    <dsp:sp modelId="{1CC38DF4-E02B-4A36-AD23-5043E50900D6}">
      <dsp:nvSpPr>
        <dsp:cNvPr id="0" name=""/>
        <dsp:cNvSpPr/>
      </dsp:nvSpPr>
      <dsp:spPr>
        <a:xfrm>
          <a:off x="0" y="2448826"/>
          <a:ext cx="4683949" cy="733590"/>
        </a:xfrm>
        <a:prstGeom prst="roundRect">
          <a:avLst/>
        </a:prstGeom>
        <a:solidFill>
          <a:schemeClr val="accent5">
            <a:hueOff val="-316803"/>
            <a:satOff val="10140"/>
            <a:lumOff val="-283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Use the CHIP Map tool</a:t>
          </a:r>
        </a:p>
      </dsp:txBody>
      <dsp:txXfrm>
        <a:off x="35811" y="2484637"/>
        <a:ext cx="4612327" cy="661968"/>
      </dsp:txXfrm>
    </dsp:sp>
    <dsp:sp modelId="{00F5F2EE-715C-448C-A7CA-506919425EAC}">
      <dsp:nvSpPr>
        <dsp:cNvPr id="0" name=""/>
        <dsp:cNvSpPr/>
      </dsp:nvSpPr>
      <dsp:spPr>
        <a:xfrm>
          <a:off x="0" y="3237136"/>
          <a:ext cx="4683949" cy="733590"/>
        </a:xfrm>
        <a:prstGeom prst="roundRect">
          <a:avLst/>
        </a:prstGeom>
        <a:solidFill>
          <a:schemeClr val="accent5">
            <a:hueOff val="-475205"/>
            <a:satOff val="15209"/>
            <a:lumOff val="-42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Current housing stock doesn’t meet demand</a:t>
          </a:r>
        </a:p>
      </dsp:txBody>
      <dsp:txXfrm>
        <a:off x="35811" y="3272947"/>
        <a:ext cx="4612327" cy="661968"/>
      </dsp:txXfrm>
    </dsp:sp>
    <dsp:sp modelId="{77808F5A-E032-4A95-94B6-235CBF350D94}">
      <dsp:nvSpPr>
        <dsp:cNvPr id="0" name=""/>
        <dsp:cNvSpPr/>
      </dsp:nvSpPr>
      <dsp:spPr>
        <a:xfrm>
          <a:off x="0" y="4025446"/>
          <a:ext cx="4683949" cy="733590"/>
        </a:xfrm>
        <a:prstGeom prst="roundRect">
          <a:avLst/>
        </a:prstGeom>
        <a:solidFill>
          <a:schemeClr val="accent5">
            <a:hueOff val="-633606"/>
            <a:satOff val="20279"/>
            <a:lumOff val="-567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Median home value unaffordable </a:t>
          </a:r>
        </a:p>
      </dsp:txBody>
      <dsp:txXfrm>
        <a:off x="35811" y="4061257"/>
        <a:ext cx="4612327" cy="661968"/>
      </dsp:txXfrm>
    </dsp:sp>
    <dsp:sp modelId="{1D2D02F1-A6DE-4FE2-AA25-237333EDE01C}">
      <dsp:nvSpPr>
        <dsp:cNvPr id="0" name=""/>
        <dsp:cNvSpPr/>
      </dsp:nvSpPr>
      <dsp:spPr>
        <a:xfrm>
          <a:off x="0" y="4813756"/>
          <a:ext cx="4683949" cy="733590"/>
        </a:xfrm>
        <a:prstGeom prst="roundRect">
          <a:avLst/>
        </a:prstGeom>
        <a:solidFill>
          <a:schemeClr val="accent5">
            <a:hueOff val="-792008"/>
            <a:satOff val="25349"/>
            <a:lumOff val="-7098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Quality neighborhood amenities narrative</a:t>
          </a:r>
        </a:p>
      </dsp:txBody>
      <dsp:txXfrm>
        <a:off x="35811" y="4849567"/>
        <a:ext cx="4612327" cy="66196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345331-0E61-4A5C-87D7-A9924A2B5CF4}">
      <dsp:nvSpPr>
        <dsp:cNvPr id="0" name=""/>
        <dsp:cNvSpPr/>
      </dsp:nvSpPr>
      <dsp:spPr>
        <a:xfrm rot="5400000">
          <a:off x="-922288" y="1794481"/>
          <a:ext cx="1958102" cy="109674"/>
        </a:xfrm>
        <a:prstGeom prst="corner">
          <a:avLst>
            <a:gd name="adj1" fmla="val 1000"/>
            <a:gd name="adj2" fmla="val 100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461A5F-712C-4076-BE5D-5A008AE4F29E}">
      <dsp:nvSpPr>
        <dsp:cNvPr id="0" name=""/>
        <dsp:cNvSpPr/>
      </dsp:nvSpPr>
      <dsp:spPr>
        <a:xfrm>
          <a:off x="1925" y="2828369"/>
          <a:ext cx="1370930" cy="652700"/>
        </a:xfrm>
        <a:prstGeom prst="homePlate">
          <a:avLst>
            <a:gd name="adj" fmla="val 2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82550" tIns="165100" rIns="82550" bIns="165100" numCol="1" spcCol="1270" anchor="ctr" anchorCtr="0">
          <a:noAutofit/>
        </a:bodyPr>
        <a:lstStyle/>
        <a:p>
          <a:pPr marL="0" lvl="0" indent="0" algn="ctr" defTabSz="577850">
            <a:lnSpc>
              <a:spcPct val="90000"/>
            </a:lnSpc>
            <a:spcBef>
              <a:spcPct val="0"/>
            </a:spcBef>
            <a:spcAft>
              <a:spcPct val="35000"/>
            </a:spcAft>
            <a:buNone/>
          </a:pPr>
          <a:r>
            <a:rPr lang="en-US" sz="1300" kern="1200"/>
            <a:t>Feb.–Mar.</a:t>
          </a:r>
        </a:p>
      </dsp:txBody>
      <dsp:txXfrm>
        <a:off x="1925" y="2828369"/>
        <a:ext cx="1289343" cy="652700"/>
      </dsp:txXfrm>
    </dsp:sp>
    <dsp:sp modelId="{004F263E-E4EA-4B1E-910F-83A2EF8BBC84}">
      <dsp:nvSpPr>
        <dsp:cNvPr id="0" name=""/>
        <dsp:cNvSpPr/>
      </dsp:nvSpPr>
      <dsp:spPr>
        <a:xfrm>
          <a:off x="111599" y="936072"/>
          <a:ext cx="1113195" cy="1826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en-US" sz="1300" kern="1200"/>
            <a:t>Scoring</a:t>
          </a:r>
        </a:p>
      </dsp:txBody>
      <dsp:txXfrm>
        <a:off x="111599" y="936072"/>
        <a:ext cx="1113195" cy="1826492"/>
      </dsp:txXfrm>
    </dsp:sp>
    <dsp:sp modelId="{401DA695-4B65-403A-8EC1-60BB85B6D41D}">
      <dsp:nvSpPr>
        <dsp:cNvPr id="0" name=""/>
        <dsp:cNvSpPr/>
      </dsp:nvSpPr>
      <dsp:spPr>
        <a:xfrm rot="5400000">
          <a:off x="380095" y="1794481"/>
          <a:ext cx="1958102" cy="109674"/>
        </a:xfrm>
        <a:prstGeom prst="corner">
          <a:avLst>
            <a:gd name="adj1" fmla="val 1000"/>
            <a:gd name="adj2" fmla="val 100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E70CBC-E6AA-41E9-9E46-704259D012D7}">
      <dsp:nvSpPr>
        <dsp:cNvPr id="0" name=""/>
        <dsp:cNvSpPr/>
      </dsp:nvSpPr>
      <dsp:spPr>
        <a:xfrm>
          <a:off x="1304309" y="2828369"/>
          <a:ext cx="1370930" cy="652700"/>
        </a:xfrm>
        <a:prstGeom prst="chevron">
          <a:avLst>
            <a:gd name="adj" fmla="val 2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82550" tIns="165100" rIns="82550" bIns="165100" numCol="1" spcCol="1270" anchor="ctr" anchorCtr="0">
          <a:noAutofit/>
        </a:bodyPr>
        <a:lstStyle/>
        <a:p>
          <a:pPr marL="0" lvl="0" indent="0" algn="ctr" defTabSz="577850">
            <a:lnSpc>
              <a:spcPct val="90000"/>
            </a:lnSpc>
            <a:spcBef>
              <a:spcPct val="0"/>
            </a:spcBef>
            <a:spcAft>
              <a:spcPct val="35000"/>
            </a:spcAft>
            <a:buNone/>
          </a:pPr>
          <a:r>
            <a:rPr lang="en-US" sz="1300" kern="1200"/>
            <a:t>Mar.–Apr.</a:t>
          </a:r>
        </a:p>
      </dsp:txBody>
      <dsp:txXfrm>
        <a:off x="1467484" y="2828369"/>
        <a:ext cx="1044580" cy="652700"/>
      </dsp:txXfrm>
    </dsp:sp>
    <dsp:sp modelId="{855F4461-B625-4B06-9A0D-059EB74483DB}">
      <dsp:nvSpPr>
        <dsp:cNvPr id="0" name=""/>
        <dsp:cNvSpPr/>
      </dsp:nvSpPr>
      <dsp:spPr>
        <a:xfrm>
          <a:off x="1413983" y="936072"/>
          <a:ext cx="1113195" cy="1826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en-US" sz="1300" kern="1200"/>
            <a:t>Award in March- early April</a:t>
          </a:r>
        </a:p>
      </dsp:txBody>
      <dsp:txXfrm>
        <a:off x="1413983" y="936072"/>
        <a:ext cx="1113195" cy="1826492"/>
      </dsp:txXfrm>
    </dsp:sp>
    <dsp:sp modelId="{2D63515D-5355-44D2-BC63-A9BDA91CE3F6}">
      <dsp:nvSpPr>
        <dsp:cNvPr id="0" name=""/>
        <dsp:cNvSpPr/>
      </dsp:nvSpPr>
      <dsp:spPr>
        <a:xfrm rot="5400000">
          <a:off x="1682479" y="1794481"/>
          <a:ext cx="1958102" cy="109674"/>
        </a:xfrm>
        <a:prstGeom prst="corner">
          <a:avLst>
            <a:gd name="adj1" fmla="val 1000"/>
            <a:gd name="adj2" fmla="val 100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3AB96AA-E744-41E9-8C29-017170854D7B}">
      <dsp:nvSpPr>
        <dsp:cNvPr id="0" name=""/>
        <dsp:cNvSpPr/>
      </dsp:nvSpPr>
      <dsp:spPr>
        <a:xfrm>
          <a:off x="2606692" y="2828369"/>
          <a:ext cx="1370930" cy="652700"/>
        </a:xfrm>
        <a:prstGeom prst="chevron">
          <a:avLst>
            <a:gd name="adj" fmla="val 2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82550" tIns="165100" rIns="82550" bIns="165100" numCol="1" spcCol="1270" anchor="ctr" anchorCtr="0">
          <a:noAutofit/>
        </a:bodyPr>
        <a:lstStyle/>
        <a:p>
          <a:pPr marL="0" lvl="0" indent="0" algn="ctr" defTabSz="577850">
            <a:lnSpc>
              <a:spcPct val="90000"/>
            </a:lnSpc>
            <a:spcBef>
              <a:spcPct val="0"/>
            </a:spcBef>
            <a:spcAft>
              <a:spcPct val="35000"/>
            </a:spcAft>
            <a:buNone/>
          </a:pPr>
          <a:r>
            <a:rPr lang="en-US" sz="1300" kern="1200"/>
            <a:t>Apr.–July</a:t>
          </a:r>
        </a:p>
      </dsp:txBody>
      <dsp:txXfrm>
        <a:off x="2769867" y="2828369"/>
        <a:ext cx="1044580" cy="652700"/>
      </dsp:txXfrm>
    </dsp:sp>
    <dsp:sp modelId="{9AB3E288-A78F-40B8-B704-1EA6CE8AF0D2}">
      <dsp:nvSpPr>
        <dsp:cNvPr id="0" name=""/>
        <dsp:cNvSpPr/>
      </dsp:nvSpPr>
      <dsp:spPr>
        <a:xfrm>
          <a:off x="2716367" y="936072"/>
          <a:ext cx="1113195" cy="1826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en-US" sz="1300" kern="1200"/>
            <a:t>Contracting phase April-July</a:t>
          </a:r>
        </a:p>
      </dsp:txBody>
      <dsp:txXfrm>
        <a:off x="2716367" y="936072"/>
        <a:ext cx="1113195" cy="1826492"/>
      </dsp:txXfrm>
    </dsp:sp>
    <dsp:sp modelId="{30EA0009-56F0-456D-853F-A7311DA1F89C}">
      <dsp:nvSpPr>
        <dsp:cNvPr id="0" name=""/>
        <dsp:cNvSpPr/>
      </dsp:nvSpPr>
      <dsp:spPr>
        <a:xfrm rot="5400000">
          <a:off x="2984862" y="1794481"/>
          <a:ext cx="1958102" cy="109674"/>
        </a:xfrm>
        <a:prstGeom prst="corner">
          <a:avLst>
            <a:gd name="adj1" fmla="val 1000"/>
            <a:gd name="adj2" fmla="val 100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362D43A-5580-43FB-8AF0-CBE3D80405F5}">
      <dsp:nvSpPr>
        <dsp:cNvPr id="0" name=""/>
        <dsp:cNvSpPr/>
      </dsp:nvSpPr>
      <dsp:spPr>
        <a:xfrm>
          <a:off x="3909076" y="2828369"/>
          <a:ext cx="1370930" cy="652700"/>
        </a:xfrm>
        <a:prstGeom prst="chevron">
          <a:avLst>
            <a:gd name="adj" fmla="val 2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82550" tIns="165100" rIns="82550" bIns="165100" numCol="1" spcCol="1270" anchor="ctr" anchorCtr="0">
          <a:noAutofit/>
        </a:bodyPr>
        <a:lstStyle/>
        <a:p>
          <a:pPr marL="0" lvl="0" indent="0" algn="ctr" defTabSz="577850">
            <a:lnSpc>
              <a:spcPct val="90000"/>
            </a:lnSpc>
            <a:spcBef>
              <a:spcPct val="0"/>
            </a:spcBef>
            <a:spcAft>
              <a:spcPct val="35000"/>
            </a:spcAft>
            <a:buNone/>
          </a:pPr>
          <a:r>
            <a:rPr lang="en-US" sz="1300" kern="1200"/>
            <a:t>June–Aug.</a:t>
          </a:r>
        </a:p>
      </dsp:txBody>
      <dsp:txXfrm>
        <a:off x="4072251" y="2828369"/>
        <a:ext cx="1044580" cy="652700"/>
      </dsp:txXfrm>
    </dsp:sp>
    <dsp:sp modelId="{D6E9A157-EDC2-4959-8704-AF4FCB79FF68}">
      <dsp:nvSpPr>
        <dsp:cNvPr id="0" name=""/>
        <dsp:cNvSpPr/>
      </dsp:nvSpPr>
      <dsp:spPr>
        <a:xfrm>
          <a:off x="4018751" y="936072"/>
          <a:ext cx="1113195" cy="1826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en-US" sz="1300" kern="1200"/>
            <a:t>Awardee training in last quarter</a:t>
          </a:r>
        </a:p>
      </dsp:txBody>
      <dsp:txXfrm>
        <a:off x="4018751" y="936072"/>
        <a:ext cx="1113195" cy="1826492"/>
      </dsp:txXfrm>
    </dsp:sp>
    <dsp:sp modelId="{1864213B-18A4-45B4-B891-1C22A24EBB77}">
      <dsp:nvSpPr>
        <dsp:cNvPr id="0" name=""/>
        <dsp:cNvSpPr/>
      </dsp:nvSpPr>
      <dsp:spPr>
        <a:xfrm rot="5400000">
          <a:off x="4287246" y="1794481"/>
          <a:ext cx="1958102" cy="109674"/>
        </a:xfrm>
        <a:prstGeom prst="corner">
          <a:avLst>
            <a:gd name="adj1" fmla="val 1000"/>
            <a:gd name="adj2" fmla="val 100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0A3FADC-655D-4BDE-BC13-D6450CA1205C}">
      <dsp:nvSpPr>
        <dsp:cNvPr id="0" name=""/>
        <dsp:cNvSpPr/>
      </dsp:nvSpPr>
      <dsp:spPr>
        <a:xfrm>
          <a:off x="5211460" y="2828369"/>
          <a:ext cx="1370930" cy="652700"/>
        </a:xfrm>
        <a:prstGeom prst="chevron">
          <a:avLst>
            <a:gd name="adj" fmla="val 2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82550" tIns="165100" rIns="82550" bIns="165100" numCol="1" spcCol="1270" anchor="ctr" anchorCtr="0">
          <a:noAutofit/>
        </a:bodyPr>
        <a:lstStyle/>
        <a:p>
          <a:pPr marL="0" lvl="0" indent="0" algn="ctr" defTabSz="577850">
            <a:lnSpc>
              <a:spcPct val="90000"/>
            </a:lnSpc>
            <a:spcBef>
              <a:spcPct val="0"/>
            </a:spcBef>
            <a:spcAft>
              <a:spcPct val="35000"/>
            </a:spcAft>
            <a:buNone/>
          </a:pPr>
          <a:r>
            <a:rPr lang="en-US" sz="1300" kern="1200"/>
            <a:t>1 Sep.</a:t>
          </a:r>
        </a:p>
      </dsp:txBody>
      <dsp:txXfrm>
        <a:off x="5374635" y="2828369"/>
        <a:ext cx="1044580" cy="652700"/>
      </dsp:txXfrm>
    </dsp:sp>
    <dsp:sp modelId="{98CFEBDB-28A1-4E49-A5A3-D60CDFDB64D0}">
      <dsp:nvSpPr>
        <dsp:cNvPr id="0" name=""/>
        <dsp:cNvSpPr/>
      </dsp:nvSpPr>
      <dsp:spPr>
        <a:xfrm>
          <a:off x="5321134" y="936072"/>
          <a:ext cx="1113195" cy="1826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en-US" sz="1300" kern="1200"/>
            <a:t>Grant activities start September1</a:t>
          </a:r>
        </a:p>
      </dsp:txBody>
      <dsp:txXfrm>
        <a:off x="5321134" y="936072"/>
        <a:ext cx="1113195" cy="1826492"/>
      </dsp:txXfrm>
    </dsp:sp>
    <dsp:sp modelId="{52BE8E71-3B63-4FAB-89FD-F45E32D977C0}">
      <dsp:nvSpPr>
        <dsp:cNvPr id="0" name=""/>
        <dsp:cNvSpPr/>
      </dsp:nvSpPr>
      <dsp:spPr>
        <a:xfrm rot="5400000">
          <a:off x="5589630" y="1794481"/>
          <a:ext cx="1958102" cy="109674"/>
        </a:xfrm>
        <a:prstGeom prst="corner">
          <a:avLst>
            <a:gd name="adj1" fmla="val 1000"/>
            <a:gd name="adj2" fmla="val 100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78C7CD0-30A4-4B73-A6BA-AECC3DCD044D}">
      <dsp:nvSpPr>
        <dsp:cNvPr id="0" name=""/>
        <dsp:cNvSpPr/>
      </dsp:nvSpPr>
      <dsp:spPr>
        <a:xfrm>
          <a:off x="6513844" y="2828369"/>
          <a:ext cx="1370930" cy="652700"/>
        </a:xfrm>
        <a:prstGeom prst="chevron">
          <a:avLst>
            <a:gd name="adj" fmla="val 2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82550" tIns="165100" rIns="82550" bIns="165100" numCol="1" spcCol="1270" anchor="ctr" anchorCtr="0">
          <a:noAutofit/>
        </a:bodyPr>
        <a:lstStyle/>
        <a:p>
          <a:pPr marL="0" lvl="0" indent="0" algn="ctr" defTabSz="577850">
            <a:lnSpc>
              <a:spcPct val="90000"/>
            </a:lnSpc>
            <a:spcBef>
              <a:spcPct val="0"/>
            </a:spcBef>
            <a:spcAft>
              <a:spcPct val="35000"/>
            </a:spcAft>
            <a:buNone/>
          </a:pPr>
          <a:r>
            <a:rPr lang="en-US" sz="1300" kern="1200"/>
            <a:t>1 Sep. 2025 – 31 July 2028</a:t>
          </a:r>
        </a:p>
      </dsp:txBody>
      <dsp:txXfrm>
        <a:off x="6677019" y="2828369"/>
        <a:ext cx="1044580" cy="652700"/>
      </dsp:txXfrm>
    </dsp:sp>
    <dsp:sp modelId="{0A53D6E6-EEEF-4721-AFCF-19D34E394164}">
      <dsp:nvSpPr>
        <dsp:cNvPr id="0" name=""/>
        <dsp:cNvSpPr/>
      </dsp:nvSpPr>
      <dsp:spPr>
        <a:xfrm>
          <a:off x="6623518" y="936072"/>
          <a:ext cx="1113195" cy="15137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en-US" sz="1300" kern="1200"/>
            <a:t>3-year program</a:t>
          </a:r>
        </a:p>
      </dsp:txBody>
      <dsp:txXfrm>
        <a:off x="6623518" y="936072"/>
        <a:ext cx="1113195" cy="151373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1AB606-B973-4E2B-952B-69F56860994D}">
      <dsp:nvSpPr>
        <dsp:cNvPr id="0" name=""/>
        <dsp:cNvSpPr/>
      </dsp:nvSpPr>
      <dsp:spPr>
        <a:xfrm>
          <a:off x="0" y="0"/>
          <a:ext cx="373318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186DB6-D82C-457C-8B73-27C382AC72C7}">
      <dsp:nvSpPr>
        <dsp:cNvPr id="0" name=""/>
        <dsp:cNvSpPr/>
      </dsp:nvSpPr>
      <dsp:spPr>
        <a:xfrm>
          <a:off x="0" y="0"/>
          <a:ext cx="3733184" cy="9098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a:t>Deadline: January 31, 2025</a:t>
          </a:r>
        </a:p>
      </dsp:txBody>
      <dsp:txXfrm>
        <a:off x="0" y="0"/>
        <a:ext cx="3733184" cy="909822"/>
      </dsp:txXfrm>
    </dsp:sp>
    <dsp:sp modelId="{32F360EB-9B13-4C08-9246-53E3BE8488BD}">
      <dsp:nvSpPr>
        <dsp:cNvPr id="0" name=""/>
        <dsp:cNvSpPr/>
      </dsp:nvSpPr>
      <dsp:spPr>
        <a:xfrm>
          <a:off x="0" y="909822"/>
          <a:ext cx="373318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56C822-5A58-4D46-8208-576E91D2420C}">
      <dsp:nvSpPr>
        <dsp:cNvPr id="0" name=""/>
        <dsp:cNvSpPr/>
      </dsp:nvSpPr>
      <dsp:spPr>
        <a:xfrm>
          <a:off x="0" y="909822"/>
          <a:ext cx="3733184" cy="9098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a:t>Request Word version of application form</a:t>
          </a:r>
        </a:p>
      </dsp:txBody>
      <dsp:txXfrm>
        <a:off x="0" y="909822"/>
        <a:ext cx="3733184" cy="909822"/>
      </dsp:txXfrm>
    </dsp:sp>
    <dsp:sp modelId="{F3317854-9789-489D-B2F2-56DBB14DF6D1}">
      <dsp:nvSpPr>
        <dsp:cNvPr id="0" name=""/>
        <dsp:cNvSpPr/>
      </dsp:nvSpPr>
      <dsp:spPr>
        <a:xfrm>
          <a:off x="0" y="1819644"/>
          <a:ext cx="373318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F32639-6B2C-4F21-A28A-F7BE57021A5B}">
      <dsp:nvSpPr>
        <dsp:cNvPr id="0" name=""/>
        <dsp:cNvSpPr/>
      </dsp:nvSpPr>
      <dsp:spPr>
        <a:xfrm>
          <a:off x="0" y="1819644"/>
          <a:ext cx="3733184" cy="9098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a:t>Complete the application and submit the application and attachments through the </a:t>
          </a:r>
          <a:r>
            <a:rPr lang="en-US" sz="1700" kern="1200" err="1"/>
            <a:t>Emphasys</a:t>
          </a:r>
          <a:r>
            <a:rPr lang="en-US" sz="1700" kern="1200"/>
            <a:t> portal</a:t>
          </a:r>
        </a:p>
      </dsp:txBody>
      <dsp:txXfrm>
        <a:off x="0" y="1819644"/>
        <a:ext cx="3733184" cy="909822"/>
      </dsp:txXfrm>
    </dsp:sp>
    <dsp:sp modelId="{F75613FA-2AC6-4903-8827-6395BE879096}">
      <dsp:nvSpPr>
        <dsp:cNvPr id="0" name=""/>
        <dsp:cNvSpPr/>
      </dsp:nvSpPr>
      <dsp:spPr>
        <a:xfrm>
          <a:off x="0" y="2729466"/>
          <a:ext cx="373318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F1430B-C4D9-4632-B0DA-4B1C6990DD6E}">
      <dsp:nvSpPr>
        <dsp:cNvPr id="0" name=""/>
        <dsp:cNvSpPr/>
      </dsp:nvSpPr>
      <dsp:spPr>
        <a:xfrm>
          <a:off x="0" y="2729466"/>
          <a:ext cx="3733184" cy="9098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a:t>Submit $500 application fee by mail to mailing address</a:t>
          </a:r>
        </a:p>
      </dsp:txBody>
      <dsp:txXfrm>
        <a:off x="0" y="2729466"/>
        <a:ext cx="3733184" cy="9098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F448E8-2B82-4E23-BE16-32DA1E1A9C05}">
      <dsp:nvSpPr>
        <dsp:cNvPr id="0" name=""/>
        <dsp:cNvSpPr/>
      </dsp:nvSpPr>
      <dsp:spPr>
        <a:xfrm>
          <a:off x="0" y="3577343"/>
          <a:ext cx="3968747" cy="117416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a:latin typeface="Arial" panose="020B0604020202020204"/>
              <a:ea typeface="+mn-ea"/>
              <a:cs typeface="+mn-cs"/>
            </a:rPr>
            <a:t>Submit the application form and attachments through the </a:t>
          </a:r>
          <a:r>
            <a:rPr lang="en-US" sz="2100" kern="1200" err="1">
              <a:latin typeface="Arial" panose="020B0604020202020204"/>
              <a:ea typeface="+mn-ea"/>
              <a:cs typeface="+mn-cs"/>
            </a:rPr>
            <a:t>Emphasys</a:t>
          </a:r>
          <a:r>
            <a:rPr lang="en-US" sz="2100" kern="1200">
              <a:latin typeface="Arial" panose="020B0604020202020204"/>
              <a:ea typeface="+mn-ea"/>
              <a:cs typeface="+mn-cs"/>
            </a:rPr>
            <a:t> portal.</a:t>
          </a:r>
        </a:p>
      </dsp:txBody>
      <dsp:txXfrm>
        <a:off x="0" y="3577343"/>
        <a:ext cx="3968747" cy="1174163"/>
      </dsp:txXfrm>
    </dsp:sp>
    <dsp:sp modelId="{9FD423C8-9379-4354-96E8-3081D12AC04F}">
      <dsp:nvSpPr>
        <dsp:cNvPr id="0" name=""/>
        <dsp:cNvSpPr/>
      </dsp:nvSpPr>
      <dsp:spPr>
        <a:xfrm rot="10800000">
          <a:off x="0" y="1840847"/>
          <a:ext cx="3968747" cy="1805864"/>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a:latin typeface="Arial" panose="020B0604020202020204"/>
              <a:ea typeface="+mn-ea"/>
              <a:cs typeface="+mn-cs"/>
            </a:rPr>
            <a:t>Applicants may submit one application. Application fee: $500</a:t>
          </a:r>
        </a:p>
      </dsp:txBody>
      <dsp:txXfrm rot="10800000">
        <a:off x="0" y="1840847"/>
        <a:ext cx="3968747" cy="1173396"/>
      </dsp:txXfrm>
    </dsp:sp>
    <dsp:sp modelId="{14643F44-6320-4720-AF51-4E8E922B29E1}">
      <dsp:nvSpPr>
        <dsp:cNvPr id="0" name=""/>
        <dsp:cNvSpPr/>
      </dsp:nvSpPr>
      <dsp:spPr>
        <a:xfrm rot="10800000">
          <a:off x="0" y="840"/>
          <a:ext cx="3968747" cy="1805864"/>
        </a:xfrm>
        <a:prstGeom prst="upArrowCallout">
          <a:avLst/>
        </a:prstGeom>
        <a:solidFill>
          <a:schemeClr val="accent1">
            <a:hueOff val="0"/>
            <a:satOff val="0"/>
            <a:lumOff val="0"/>
            <a:alphaOff val="0"/>
          </a:schemeClr>
        </a:solidFill>
        <a:ln w="12700" cap="flat" cmpd="sng" algn="ctr">
          <a:solidFill>
            <a:schemeClr val="accent3">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Arial" panose="020B0604020202020204"/>
              <a:ea typeface="+mn-ea"/>
              <a:cs typeface="+mn-cs"/>
            </a:rPr>
            <a:t>Two </a:t>
          </a:r>
          <a:r>
            <a:rPr lang="en-US" sz="2100" kern="1200">
              <a:latin typeface="Arial" panose="020B0604020202020204"/>
              <a:ea typeface="+mn-ea"/>
              <a:cs typeface="+mn-cs"/>
            </a:rPr>
            <a:t>Project Types:</a:t>
          </a:r>
          <a:endParaRPr lang="en-US" sz="2100" kern="1200" dirty="0">
            <a:latin typeface="Arial" panose="020B0604020202020204"/>
            <a:ea typeface="+mn-ea"/>
            <a:cs typeface="+mn-cs"/>
          </a:endParaRPr>
        </a:p>
      </dsp:txBody>
      <dsp:txXfrm rot="-10800000">
        <a:off x="0" y="840"/>
        <a:ext cx="3968747" cy="633858"/>
      </dsp:txXfrm>
    </dsp:sp>
    <dsp:sp modelId="{01165C0E-4D8B-4EAA-BDAE-20F247CF3DD9}">
      <dsp:nvSpPr>
        <dsp:cNvPr id="0" name=""/>
        <dsp:cNvSpPr/>
      </dsp:nvSpPr>
      <dsp:spPr>
        <a:xfrm>
          <a:off x="0" y="634698"/>
          <a:ext cx="1984373" cy="53995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517525" lvl="0" indent="0" algn="ctr" defTabSz="533400">
            <a:lnSpc>
              <a:spcPct val="90000"/>
            </a:lnSpc>
            <a:spcBef>
              <a:spcPct val="0"/>
            </a:spcBef>
            <a:spcAft>
              <a:spcPct val="35000"/>
            </a:spcAft>
            <a:buNone/>
          </a:pPr>
          <a:r>
            <a:rPr lang="en-US" sz="1200" kern="1200">
              <a:latin typeface="Arial" panose="020B0604020202020204"/>
              <a:ea typeface="+mn-ea"/>
              <a:cs typeface="+mn-cs"/>
            </a:rPr>
            <a:t>Owner-Occupied Housing Rehabilitation</a:t>
          </a:r>
        </a:p>
      </dsp:txBody>
      <dsp:txXfrm>
        <a:off x="0" y="634698"/>
        <a:ext cx="1984373" cy="539953"/>
      </dsp:txXfrm>
    </dsp:sp>
    <dsp:sp modelId="{4CF1CE13-398D-49E0-9735-AEA0C028EBAD}">
      <dsp:nvSpPr>
        <dsp:cNvPr id="0" name=""/>
        <dsp:cNvSpPr/>
      </dsp:nvSpPr>
      <dsp:spPr>
        <a:xfrm>
          <a:off x="1984373" y="634698"/>
          <a:ext cx="1984373" cy="53995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kern="1200">
              <a:latin typeface="Arial" panose="020B0604020202020204"/>
              <a:ea typeface="+mn-ea"/>
              <a:cs typeface="+mn-cs"/>
            </a:rPr>
            <a:t>Single-Family New Construction for Homeownership</a:t>
          </a:r>
        </a:p>
      </dsp:txBody>
      <dsp:txXfrm>
        <a:off x="1984373" y="634698"/>
        <a:ext cx="1984373" cy="53995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29D5A6-3A52-44A0-9501-487E7A5226EC}">
      <dsp:nvSpPr>
        <dsp:cNvPr id="0" name=""/>
        <dsp:cNvSpPr/>
      </dsp:nvSpPr>
      <dsp:spPr>
        <a:xfrm>
          <a:off x="0" y="1354343"/>
          <a:ext cx="2218134" cy="1408515"/>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1C2B3A-72D8-4E24-90FE-09FA3A5DBD0C}">
      <dsp:nvSpPr>
        <dsp:cNvPr id="0" name=""/>
        <dsp:cNvSpPr/>
      </dsp:nvSpPr>
      <dsp:spPr>
        <a:xfrm>
          <a:off x="246459" y="1588479"/>
          <a:ext cx="2218134" cy="1408515"/>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City and County Governments NOT PJs</a:t>
          </a:r>
        </a:p>
      </dsp:txBody>
      <dsp:txXfrm>
        <a:off x="287713" y="1629733"/>
        <a:ext cx="2135626" cy="1326007"/>
      </dsp:txXfrm>
    </dsp:sp>
    <dsp:sp modelId="{85180952-6928-464C-8E6F-B5D69D0235C3}">
      <dsp:nvSpPr>
        <dsp:cNvPr id="0" name=""/>
        <dsp:cNvSpPr/>
      </dsp:nvSpPr>
      <dsp:spPr>
        <a:xfrm>
          <a:off x="2711053" y="1354343"/>
          <a:ext cx="2218134" cy="1408515"/>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1FF859-20DF-4CA7-AB02-51F7C2372B79}">
      <dsp:nvSpPr>
        <dsp:cNvPr id="0" name=""/>
        <dsp:cNvSpPr/>
      </dsp:nvSpPr>
      <dsp:spPr>
        <a:xfrm>
          <a:off x="2957512" y="1588479"/>
          <a:ext cx="2218134" cy="1408515"/>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Public Housing Authorities</a:t>
          </a:r>
        </a:p>
      </dsp:txBody>
      <dsp:txXfrm>
        <a:off x="2998766" y="1629733"/>
        <a:ext cx="2135626" cy="1326007"/>
      </dsp:txXfrm>
    </dsp:sp>
    <dsp:sp modelId="{0EE2AA65-0FFB-405F-8D84-1DB11D6D19AE}">
      <dsp:nvSpPr>
        <dsp:cNvPr id="0" name=""/>
        <dsp:cNvSpPr/>
      </dsp:nvSpPr>
      <dsp:spPr>
        <a:xfrm>
          <a:off x="5422106" y="1354343"/>
          <a:ext cx="2218134" cy="1408515"/>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16736D-1C17-4CC2-AB8E-8F564CFA5231}">
      <dsp:nvSpPr>
        <dsp:cNvPr id="0" name=""/>
        <dsp:cNvSpPr/>
      </dsp:nvSpPr>
      <dsp:spPr>
        <a:xfrm>
          <a:off x="5668565" y="1588479"/>
          <a:ext cx="2218134" cy="1408515"/>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Nonprofits with 501(c)(3) or (c)(4) designation (New Construction only , if new CHIP applicant)</a:t>
          </a:r>
        </a:p>
      </dsp:txBody>
      <dsp:txXfrm>
        <a:off x="5709819" y="1629733"/>
        <a:ext cx="2135626" cy="132600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D8B6AE-C061-46AE-97A8-218E7C5E63BD}">
      <dsp:nvSpPr>
        <dsp:cNvPr id="0" name=""/>
        <dsp:cNvSpPr/>
      </dsp:nvSpPr>
      <dsp:spPr>
        <a:xfrm>
          <a:off x="332110" y="1515045"/>
          <a:ext cx="1031519" cy="1031519"/>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B544E9-363C-4545-97F8-478E2BD80D09}">
      <dsp:nvSpPr>
        <dsp:cNvPr id="0" name=""/>
        <dsp:cNvSpPr/>
      </dsp:nvSpPr>
      <dsp:spPr>
        <a:xfrm>
          <a:off x="551942" y="1734877"/>
          <a:ext cx="591855" cy="59185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5305293-462F-46F9-98FA-3B499A18371E}">
      <dsp:nvSpPr>
        <dsp:cNvPr id="0" name=""/>
        <dsp:cNvSpPr/>
      </dsp:nvSpPr>
      <dsp:spPr>
        <a:xfrm>
          <a:off x="2362" y="2867858"/>
          <a:ext cx="1691015" cy="19023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b="0" i="0" kern="1200" baseline="0"/>
            <a:t>Applicants may choose to enter into a contract with an experienced grant administrator to carry out CHIP-funded activities. </a:t>
          </a:r>
          <a:endParaRPr lang="en-US" sz="1100" kern="1200"/>
        </a:p>
      </dsp:txBody>
      <dsp:txXfrm>
        <a:off x="2362" y="2867858"/>
        <a:ext cx="1691015" cy="1902392"/>
      </dsp:txXfrm>
    </dsp:sp>
    <dsp:sp modelId="{0F154A6E-D858-4E1C-9F89-EE93D6817839}">
      <dsp:nvSpPr>
        <dsp:cNvPr id="0" name=""/>
        <dsp:cNvSpPr/>
      </dsp:nvSpPr>
      <dsp:spPr>
        <a:xfrm>
          <a:off x="2319054" y="1515045"/>
          <a:ext cx="1031519" cy="1031519"/>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ABA723-DEB6-4EE3-AAE7-C6C36638A634}">
      <dsp:nvSpPr>
        <dsp:cNvPr id="0" name=""/>
        <dsp:cNvSpPr/>
      </dsp:nvSpPr>
      <dsp:spPr>
        <a:xfrm>
          <a:off x="2538886" y="1734877"/>
          <a:ext cx="591855" cy="59185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CFD1884-663C-4468-86C0-247864ECD497}">
      <dsp:nvSpPr>
        <dsp:cNvPr id="0" name=""/>
        <dsp:cNvSpPr/>
      </dsp:nvSpPr>
      <dsp:spPr>
        <a:xfrm>
          <a:off x="1989306" y="2867858"/>
          <a:ext cx="1691015" cy="19023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b="0" i="0" kern="1200" baseline="0"/>
            <a:t>If the applicant chooses to work with a grant administrator, the applicant must solicit the grant administrator's services through a formal documented procurement process at least thirty (30) days prior to submitting the CHIP application. </a:t>
          </a:r>
          <a:endParaRPr lang="en-US" sz="1100" kern="1200"/>
        </a:p>
      </dsp:txBody>
      <dsp:txXfrm>
        <a:off x="1989306" y="2867858"/>
        <a:ext cx="1691015" cy="1902392"/>
      </dsp:txXfrm>
    </dsp:sp>
    <dsp:sp modelId="{B9EA6BD4-77A9-4212-84EE-E41230D1ACC2}">
      <dsp:nvSpPr>
        <dsp:cNvPr id="0" name=""/>
        <dsp:cNvSpPr/>
      </dsp:nvSpPr>
      <dsp:spPr>
        <a:xfrm>
          <a:off x="4305997" y="1515045"/>
          <a:ext cx="1031519" cy="1031519"/>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473B4B-C4C8-4DDB-9B17-11CC8E2FE79F}">
      <dsp:nvSpPr>
        <dsp:cNvPr id="0" name=""/>
        <dsp:cNvSpPr/>
      </dsp:nvSpPr>
      <dsp:spPr>
        <a:xfrm>
          <a:off x="4525829" y="1734877"/>
          <a:ext cx="591855" cy="59185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EC6CAAD-8358-4C2E-B5A8-CE7346FA6FC6}">
      <dsp:nvSpPr>
        <dsp:cNvPr id="0" name=""/>
        <dsp:cNvSpPr/>
      </dsp:nvSpPr>
      <dsp:spPr>
        <a:xfrm>
          <a:off x="3976249" y="2867858"/>
          <a:ext cx="1691015" cy="19023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b="0" i="0" kern="1200" baseline="0"/>
            <a:t>Procurement does not apply to applicants using their local Regional Commission as their grant administrator and/or grant writer. </a:t>
          </a:r>
          <a:endParaRPr lang="en-US" sz="1100" kern="1200"/>
        </a:p>
      </dsp:txBody>
      <dsp:txXfrm>
        <a:off x="3976249" y="2867858"/>
        <a:ext cx="1691015" cy="190239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D85C57-79F5-4E60-AF72-491E87028EC1}">
      <dsp:nvSpPr>
        <dsp:cNvPr id="0" name=""/>
        <dsp:cNvSpPr/>
      </dsp:nvSpPr>
      <dsp:spPr>
        <a:xfrm>
          <a:off x="0" y="2685"/>
          <a:ext cx="4697730" cy="7580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D22B6D-F025-4350-BF93-E84B5262884C}">
      <dsp:nvSpPr>
        <dsp:cNvPr id="0" name=""/>
        <dsp:cNvSpPr/>
      </dsp:nvSpPr>
      <dsp:spPr>
        <a:xfrm>
          <a:off x="229305" y="175024"/>
          <a:ext cx="416919" cy="41691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5A81420-194A-465E-A366-19004DAF2107}">
      <dsp:nvSpPr>
        <dsp:cNvPr id="0" name=""/>
        <dsp:cNvSpPr/>
      </dsp:nvSpPr>
      <dsp:spPr>
        <a:xfrm>
          <a:off x="875530" y="4466"/>
          <a:ext cx="3821343" cy="758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225" tIns="80225" rIns="80225" bIns="80225" numCol="1" spcCol="1270" anchor="ctr" anchorCtr="0">
          <a:noAutofit/>
        </a:bodyPr>
        <a:lstStyle/>
        <a:p>
          <a:pPr marL="0" lvl="0" indent="0" algn="l" defTabSz="800100">
            <a:lnSpc>
              <a:spcPct val="90000"/>
            </a:lnSpc>
            <a:spcBef>
              <a:spcPct val="0"/>
            </a:spcBef>
            <a:spcAft>
              <a:spcPct val="35000"/>
            </a:spcAft>
            <a:buNone/>
          </a:pPr>
          <a:r>
            <a:rPr lang="en-US" sz="1800" kern="1200"/>
            <a:t>Contact Info</a:t>
          </a:r>
        </a:p>
      </dsp:txBody>
      <dsp:txXfrm>
        <a:off x="875530" y="4466"/>
        <a:ext cx="3821343" cy="758035"/>
      </dsp:txXfrm>
    </dsp:sp>
    <dsp:sp modelId="{7143F601-7A4F-40FA-84D8-2E6329B68D08}">
      <dsp:nvSpPr>
        <dsp:cNvPr id="0" name=""/>
        <dsp:cNvSpPr/>
      </dsp:nvSpPr>
      <dsp:spPr>
        <a:xfrm>
          <a:off x="0" y="952010"/>
          <a:ext cx="4697730" cy="7580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03AC78-8857-43F8-97C5-9A0524D42B2C}">
      <dsp:nvSpPr>
        <dsp:cNvPr id="0" name=""/>
        <dsp:cNvSpPr/>
      </dsp:nvSpPr>
      <dsp:spPr>
        <a:xfrm>
          <a:off x="229305" y="1122568"/>
          <a:ext cx="416919" cy="41691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42BB19-A57F-4612-BCAE-D4772AE8FB78}">
      <dsp:nvSpPr>
        <dsp:cNvPr id="0" name=""/>
        <dsp:cNvSpPr/>
      </dsp:nvSpPr>
      <dsp:spPr>
        <a:xfrm>
          <a:off x="875530" y="952010"/>
          <a:ext cx="3821343" cy="758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225" tIns="80225" rIns="80225" bIns="80225" numCol="1" spcCol="1270" anchor="ctr" anchorCtr="0">
          <a:noAutofit/>
        </a:bodyPr>
        <a:lstStyle/>
        <a:p>
          <a:pPr marL="0" lvl="0" indent="0" algn="l" defTabSz="800100">
            <a:lnSpc>
              <a:spcPct val="90000"/>
            </a:lnSpc>
            <a:spcBef>
              <a:spcPct val="0"/>
            </a:spcBef>
            <a:spcAft>
              <a:spcPct val="35000"/>
            </a:spcAft>
            <a:buNone/>
          </a:pPr>
          <a:r>
            <a:rPr lang="en-US" sz="1800" kern="1200"/>
            <a:t>B. Proposed Activity</a:t>
          </a:r>
        </a:p>
      </dsp:txBody>
      <dsp:txXfrm>
        <a:off x="875530" y="952010"/>
        <a:ext cx="3821343" cy="758035"/>
      </dsp:txXfrm>
    </dsp:sp>
    <dsp:sp modelId="{36D12E40-EBA0-4964-B1BB-4EE492AC0562}">
      <dsp:nvSpPr>
        <dsp:cNvPr id="0" name=""/>
        <dsp:cNvSpPr/>
      </dsp:nvSpPr>
      <dsp:spPr>
        <a:xfrm>
          <a:off x="0" y="1899554"/>
          <a:ext cx="4697730" cy="7580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1E403B-B1D2-4685-BD86-C5353A816701}">
      <dsp:nvSpPr>
        <dsp:cNvPr id="0" name=""/>
        <dsp:cNvSpPr/>
      </dsp:nvSpPr>
      <dsp:spPr>
        <a:xfrm>
          <a:off x="229305" y="2070112"/>
          <a:ext cx="416919" cy="41691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846E7F0-00E1-4278-88D2-14869333D4DE}">
      <dsp:nvSpPr>
        <dsp:cNvPr id="0" name=""/>
        <dsp:cNvSpPr/>
      </dsp:nvSpPr>
      <dsp:spPr>
        <a:xfrm>
          <a:off x="875530" y="1899554"/>
          <a:ext cx="2113978" cy="758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225" tIns="80225" rIns="80225" bIns="80225" numCol="1" spcCol="1270" anchor="ctr" anchorCtr="0">
          <a:noAutofit/>
        </a:bodyPr>
        <a:lstStyle/>
        <a:p>
          <a:pPr marL="0" lvl="0" indent="0" algn="l" defTabSz="800100">
            <a:lnSpc>
              <a:spcPct val="90000"/>
            </a:lnSpc>
            <a:spcBef>
              <a:spcPct val="0"/>
            </a:spcBef>
            <a:spcAft>
              <a:spcPct val="35000"/>
            </a:spcAft>
            <a:buNone/>
          </a:pPr>
          <a:r>
            <a:rPr lang="en-US" sz="1800" kern="1200"/>
            <a:t>C. Proposed Budget/Leverage</a:t>
          </a:r>
        </a:p>
      </dsp:txBody>
      <dsp:txXfrm>
        <a:off x="875530" y="1899554"/>
        <a:ext cx="2113978" cy="758035"/>
      </dsp:txXfrm>
    </dsp:sp>
    <dsp:sp modelId="{51168EFF-FC51-41B5-9A08-49F33F140329}">
      <dsp:nvSpPr>
        <dsp:cNvPr id="0" name=""/>
        <dsp:cNvSpPr/>
      </dsp:nvSpPr>
      <dsp:spPr>
        <a:xfrm>
          <a:off x="2989509" y="1899554"/>
          <a:ext cx="1707365" cy="758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225" tIns="80225" rIns="80225" bIns="80225" numCol="1" spcCol="1270" anchor="ctr" anchorCtr="0">
          <a:noAutofit/>
        </a:bodyPr>
        <a:lstStyle/>
        <a:p>
          <a:pPr marL="0" lvl="0" indent="0" algn="l" defTabSz="488950">
            <a:lnSpc>
              <a:spcPct val="90000"/>
            </a:lnSpc>
            <a:spcBef>
              <a:spcPct val="0"/>
            </a:spcBef>
            <a:spcAft>
              <a:spcPct val="35000"/>
            </a:spcAft>
            <a:buNone/>
          </a:pPr>
          <a:r>
            <a:rPr lang="en-US" sz="1100" kern="1200"/>
            <a:t>Match -cash or in-kind sources (land values, waived permit fees, dedicated staff salaries, etc.)</a:t>
          </a:r>
        </a:p>
      </dsp:txBody>
      <dsp:txXfrm>
        <a:off x="2989509" y="1899554"/>
        <a:ext cx="1707365" cy="758035"/>
      </dsp:txXfrm>
    </dsp:sp>
    <dsp:sp modelId="{28D28CFE-6677-4C62-9607-B5734005B368}">
      <dsp:nvSpPr>
        <dsp:cNvPr id="0" name=""/>
        <dsp:cNvSpPr/>
      </dsp:nvSpPr>
      <dsp:spPr>
        <a:xfrm>
          <a:off x="0" y="2847098"/>
          <a:ext cx="4697730" cy="7580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FF3EF7-CD8C-4923-B53A-A00C3055CC7D}">
      <dsp:nvSpPr>
        <dsp:cNvPr id="0" name=""/>
        <dsp:cNvSpPr/>
      </dsp:nvSpPr>
      <dsp:spPr>
        <a:xfrm>
          <a:off x="229305" y="3017656"/>
          <a:ext cx="416919" cy="41691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7C1F88D-B477-4A4D-B44D-4ACBB49A46CC}">
      <dsp:nvSpPr>
        <dsp:cNvPr id="0" name=""/>
        <dsp:cNvSpPr/>
      </dsp:nvSpPr>
      <dsp:spPr>
        <a:xfrm>
          <a:off x="875530" y="2847098"/>
          <a:ext cx="3821343" cy="758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225" tIns="80225" rIns="80225" bIns="80225" numCol="1" spcCol="1270" anchor="ctr" anchorCtr="0">
          <a:noAutofit/>
        </a:bodyPr>
        <a:lstStyle/>
        <a:p>
          <a:pPr marL="0" lvl="0" indent="0" algn="l" defTabSz="800100">
            <a:lnSpc>
              <a:spcPct val="90000"/>
            </a:lnSpc>
            <a:spcBef>
              <a:spcPct val="0"/>
            </a:spcBef>
            <a:spcAft>
              <a:spcPct val="35000"/>
            </a:spcAft>
            <a:buNone/>
          </a:pPr>
          <a:r>
            <a:rPr lang="en-US" sz="1800" kern="1200"/>
            <a:t>Tips</a:t>
          </a:r>
        </a:p>
      </dsp:txBody>
      <dsp:txXfrm>
        <a:off x="875530" y="2847098"/>
        <a:ext cx="3821343" cy="758035"/>
      </dsp:txXfrm>
    </dsp:sp>
    <dsp:sp modelId="{38C631C7-17EA-41D1-87A8-62DE82B4BE9C}">
      <dsp:nvSpPr>
        <dsp:cNvPr id="0" name=""/>
        <dsp:cNvSpPr/>
      </dsp:nvSpPr>
      <dsp:spPr>
        <a:xfrm>
          <a:off x="0" y="3794642"/>
          <a:ext cx="4697730" cy="7580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F9B0CE-D802-4F03-8301-E237280761E6}">
      <dsp:nvSpPr>
        <dsp:cNvPr id="0" name=""/>
        <dsp:cNvSpPr/>
      </dsp:nvSpPr>
      <dsp:spPr>
        <a:xfrm>
          <a:off x="229305" y="3965200"/>
          <a:ext cx="416919" cy="41691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FE1B7AC-8A54-4882-B31C-E261CE4022A1}">
      <dsp:nvSpPr>
        <dsp:cNvPr id="0" name=""/>
        <dsp:cNvSpPr/>
      </dsp:nvSpPr>
      <dsp:spPr>
        <a:xfrm>
          <a:off x="875530" y="3794642"/>
          <a:ext cx="3821343" cy="758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225" tIns="80225" rIns="80225" bIns="80225" numCol="1" spcCol="1270" anchor="ctr" anchorCtr="0">
          <a:noAutofit/>
        </a:bodyPr>
        <a:lstStyle/>
        <a:p>
          <a:pPr marL="0" lvl="0" indent="0" algn="l" defTabSz="800100">
            <a:lnSpc>
              <a:spcPct val="90000"/>
            </a:lnSpc>
            <a:spcBef>
              <a:spcPct val="0"/>
            </a:spcBef>
            <a:spcAft>
              <a:spcPct val="35000"/>
            </a:spcAft>
            <a:buNone/>
          </a:pPr>
          <a:r>
            <a:rPr lang="en-US" sz="1800" kern="1200"/>
            <a:t>List appropriate contact people for questions</a:t>
          </a:r>
        </a:p>
      </dsp:txBody>
      <dsp:txXfrm>
        <a:off x="875530" y="3794642"/>
        <a:ext cx="3821343" cy="758035"/>
      </dsp:txXfrm>
    </dsp:sp>
    <dsp:sp modelId="{1537AAFF-600B-4057-B457-1CB28EEC931B}">
      <dsp:nvSpPr>
        <dsp:cNvPr id="0" name=""/>
        <dsp:cNvSpPr/>
      </dsp:nvSpPr>
      <dsp:spPr>
        <a:xfrm>
          <a:off x="0" y="4742186"/>
          <a:ext cx="4697730" cy="7580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9B0809-5145-466D-A99C-F8A7A5A4BABF}">
      <dsp:nvSpPr>
        <dsp:cNvPr id="0" name=""/>
        <dsp:cNvSpPr/>
      </dsp:nvSpPr>
      <dsp:spPr>
        <a:xfrm>
          <a:off x="229305" y="4912744"/>
          <a:ext cx="416919" cy="416919"/>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32BF8E2-6F20-4B04-802E-B9B4F4273C6B}">
      <dsp:nvSpPr>
        <dsp:cNvPr id="0" name=""/>
        <dsp:cNvSpPr/>
      </dsp:nvSpPr>
      <dsp:spPr>
        <a:xfrm>
          <a:off x="875530" y="4742186"/>
          <a:ext cx="3821343" cy="758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225" tIns="80225" rIns="80225" bIns="80225" numCol="1" spcCol="1270" anchor="ctr" anchorCtr="0">
          <a:noAutofit/>
        </a:bodyPr>
        <a:lstStyle/>
        <a:p>
          <a:pPr marL="0" lvl="0" indent="0" algn="l" defTabSz="800100">
            <a:lnSpc>
              <a:spcPct val="90000"/>
            </a:lnSpc>
            <a:spcBef>
              <a:spcPct val="0"/>
            </a:spcBef>
            <a:spcAft>
              <a:spcPct val="35000"/>
            </a:spcAft>
            <a:buNone/>
          </a:pPr>
          <a:r>
            <a:rPr lang="en-US" sz="1800" kern="1200"/>
            <a:t>Email DCA for grant administrator recommendations</a:t>
          </a:r>
        </a:p>
      </dsp:txBody>
      <dsp:txXfrm>
        <a:off x="875530" y="4742186"/>
        <a:ext cx="3821343" cy="75803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FBF4E0-E7B5-4607-8170-B6CF681895C8}">
      <dsp:nvSpPr>
        <dsp:cNvPr id="0" name=""/>
        <dsp:cNvSpPr/>
      </dsp:nvSpPr>
      <dsp:spPr>
        <a:xfrm>
          <a:off x="0" y="3068"/>
          <a:ext cx="7886700" cy="1199616"/>
        </a:xfrm>
        <a:prstGeom prst="roundRect">
          <a:avLst>
            <a:gd name="adj" fmla="val 10000"/>
          </a:avLst>
        </a:prstGeom>
        <a:solidFill>
          <a:srgbClr val="0070C0"/>
        </a:solidFill>
        <a:ln>
          <a:solidFill>
            <a:srgbClr val="0070C0"/>
          </a:solidFill>
        </a:ln>
        <a:effectLst/>
      </dsp:spPr>
      <dsp:style>
        <a:lnRef idx="0">
          <a:scrgbClr r="0" g="0" b="0"/>
        </a:lnRef>
        <a:fillRef idx="1">
          <a:scrgbClr r="0" g="0" b="0"/>
        </a:fillRef>
        <a:effectRef idx="0">
          <a:scrgbClr r="0" g="0" b="0"/>
        </a:effectRef>
        <a:fontRef idx="minor"/>
      </dsp:style>
    </dsp:sp>
    <dsp:sp modelId="{9E0715F8-3B45-4654-BDED-3AEC156E93FD}">
      <dsp:nvSpPr>
        <dsp:cNvPr id="0" name=""/>
        <dsp:cNvSpPr/>
      </dsp:nvSpPr>
      <dsp:spPr>
        <a:xfrm>
          <a:off x="253743" y="372200"/>
          <a:ext cx="461352" cy="46135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376C5E5-0112-420D-A4FE-78B9CF565E94}">
      <dsp:nvSpPr>
        <dsp:cNvPr id="0" name=""/>
        <dsp:cNvSpPr/>
      </dsp:nvSpPr>
      <dsp:spPr>
        <a:xfrm>
          <a:off x="968839" y="183465"/>
          <a:ext cx="3549015" cy="8388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775" tIns="88775" rIns="88775" bIns="88775" numCol="1" spcCol="1270" anchor="ctr" anchorCtr="0">
          <a:noAutofit/>
        </a:bodyPr>
        <a:lstStyle/>
        <a:p>
          <a:pPr marL="0" lvl="0" indent="0" algn="l" defTabSz="977900">
            <a:lnSpc>
              <a:spcPct val="90000"/>
            </a:lnSpc>
            <a:spcBef>
              <a:spcPct val="0"/>
            </a:spcBef>
            <a:spcAft>
              <a:spcPct val="35000"/>
            </a:spcAft>
            <a:buNone/>
          </a:pPr>
          <a:r>
            <a:rPr lang="en-US" sz="2200" b="1" kern="1200"/>
            <a:t>Applicant’s Experience with grant activity</a:t>
          </a:r>
          <a:endParaRPr lang="en-US" sz="2200" kern="1200"/>
        </a:p>
      </dsp:txBody>
      <dsp:txXfrm>
        <a:off x="968839" y="183465"/>
        <a:ext cx="3549015" cy="838822"/>
      </dsp:txXfrm>
    </dsp:sp>
    <dsp:sp modelId="{D35F0F0C-A4C6-4975-A172-14DC7C27788A}">
      <dsp:nvSpPr>
        <dsp:cNvPr id="0" name=""/>
        <dsp:cNvSpPr/>
      </dsp:nvSpPr>
      <dsp:spPr>
        <a:xfrm>
          <a:off x="4517854" y="183465"/>
          <a:ext cx="3368845" cy="8388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775" tIns="88775" rIns="88775" bIns="88775" numCol="1" spcCol="1270" anchor="ctr" anchorCtr="0">
          <a:noAutofit/>
        </a:bodyPr>
        <a:lstStyle/>
        <a:p>
          <a:pPr marL="0" lvl="0" indent="0" algn="l" defTabSz="488950">
            <a:lnSpc>
              <a:spcPct val="90000"/>
            </a:lnSpc>
            <a:spcBef>
              <a:spcPct val="0"/>
            </a:spcBef>
            <a:spcAft>
              <a:spcPct val="35000"/>
            </a:spcAft>
            <a:buNone/>
          </a:pPr>
          <a:r>
            <a:rPr lang="en-US" sz="1100" kern="1200"/>
            <a:t>Applicants must demonstrate the projects were completed on budget and met the performance objectives.</a:t>
          </a:r>
        </a:p>
        <a:p>
          <a:pPr marL="0" lvl="0" indent="0" algn="l" defTabSz="488950">
            <a:lnSpc>
              <a:spcPct val="90000"/>
            </a:lnSpc>
            <a:spcBef>
              <a:spcPct val="0"/>
            </a:spcBef>
            <a:spcAft>
              <a:spcPct val="35000"/>
            </a:spcAft>
            <a:buNone/>
          </a:pPr>
          <a:r>
            <a:rPr lang="en-US" sz="1100" kern="1200"/>
            <a:t>Attach narrative</a:t>
          </a:r>
        </a:p>
      </dsp:txBody>
      <dsp:txXfrm>
        <a:off x="4517854" y="183465"/>
        <a:ext cx="3368845" cy="838822"/>
      </dsp:txXfrm>
    </dsp:sp>
    <dsp:sp modelId="{08932288-51DF-4818-8E96-70496EB9A801}">
      <dsp:nvSpPr>
        <dsp:cNvPr id="0" name=""/>
        <dsp:cNvSpPr/>
      </dsp:nvSpPr>
      <dsp:spPr>
        <a:xfrm>
          <a:off x="0" y="1412390"/>
          <a:ext cx="7886700" cy="838822"/>
        </a:xfrm>
        <a:prstGeom prst="roundRect">
          <a:avLst>
            <a:gd name="adj" fmla="val 10000"/>
          </a:avLst>
        </a:prstGeom>
        <a:solidFill>
          <a:schemeClr val="accent5">
            <a:hueOff val="-264003"/>
            <a:satOff val="8450"/>
            <a:lumOff val="-23660"/>
            <a:alphaOff val="0"/>
          </a:schemeClr>
        </a:solidFill>
        <a:ln>
          <a:noFill/>
        </a:ln>
        <a:effectLst/>
      </dsp:spPr>
      <dsp:style>
        <a:lnRef idx="0">
          <a:scrgbClr r="0" g="0" b="0"/>
        </a:lnRef>
        <a:fillRef idx="1">
          <a:scrgbClr r="0" g="0" b="0"/>
        </a:fillRef>
        <a:effectRef idx="0">
          <a:scrgbClr r="0" g="0" b="0"/>
        </a:effectRef>
        <a:fontRef idx="minor"/>
      </dsp:style>
    </dsp:sp>
    <dsp:sp modelId="{88DC7998-A279-45E4-B1D3-935572D4D997}">
      <dsp:nvSpPr>
        <dsp:cNvPr id="0" name=""/>
        <dsp:cNvSpPr/>
      </dsp:nvSpPr>
      <dsp:spPr>
        <a:xfrm>
          <a:off x="253743" y="1601125"/>
          <a:ext cx="461352" cy="46135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F7CBF35-0494-482A-91D5-4260B54CA3A2}">
      <dsp:nvSpPr>
        <dsp:cNvPr id="0" name=""/>
        <dsp:cNvSpPr/>
      </dsp:nvSpPr>
      <dsp:spPr>
        <a:xfrm>
          <a:off x="968839" y="1412390"/>
          <a:ext cx="6917860" cy="8388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775" tIns="88775" rIns="88775" bIns="88775" numCol="1" spcCol="1270" anchor="ctr" anchorCtr="0">
          <a:noAutofit/>
        </a:bodyPr>
        <a:lstStyle/>
        <a:p>
          <a:pPr marL="0" lvl="0" indent="0" algn="l" defTabSz="977900">
            <a:lnSpc>
              <a:spcPct val="90000"/>
            </a:lnSpc>
            <a:spcBef>
              <a:spcPct val="0"/>
            </a:spcBef>
            <a:spcAft>
              <a:spcPct val="35000"/>
            </a:spcAft>
            <a:buNone/>
          </a:pPr>
          <a:r>
            <a:rPr lang="en-US" sz="2200" b="1" kern="1200"/>
            <a:t>Staff Experience</a:t>
          </a:r>
          <a:endParaRPr lang="en-US" sz="2200" kern="1200"/>
        </a:p>
      </dsp:txBody>
      <dsp:txXfrm>
        <a:off x="968839" y="1412390"/>
        <a:ext cx="6917860" cy="838822"/>
      </dsp:txXfrm>
    </dsp:sp>
    <dsp:sp modelId="{8CA25DF0-26E7-4E0A-BC82-0E47FBF91872}">
      <dsp:nvSpPr>
        <dsp:cNvPr id="0" name=""/>
        <dsp:cNvSpPr/>
      </dsp:nvSpPr>
      <dsp:spPr>
        <a:xfrm>
          <a:off x="0" y="2460918"/>
          <a:ext cx="7886700" cy="838822"/>
        </a:xfrm>
        <a:prstGeom prst="roundRect">
          <a:avLst>
            <a:gd name="adj" fmla="val 10000"/>
          </a:avLst>
        </a:prstGeom>
        <a:solidFill>
          <a:schemeClr val="accent5">
            <a:hueOff val="-528005"/>
            <a:satOff val="16899"/>
            <a:lumOff val="-47320"/>
            <a:alphaOff val="0"/>
          </a:schemeClr>
        </a:solidFill>
        <a:ln>
          <a:noFill/>
        </a:ln>
        <a:effectLst/>
      </dsp:spPr>
      <dsp:style>
        <a:lnRef idx="0">
          <a:scrgbClr r="0" g="0" b="0"/>
        </a:lnRef>
        <a:fillRef idx="1">
          <a:scrgbClr r="0" g="0" b="0"/>
        </a:fillRef>
        <a:effectRef idx="0">
          <a:scrgbClr r="0" g="0" b="0"/>
        </a:effectRef>
        <a:fontRef idx="minor"/>
      </dsp:style>
    </dsp:sp>
    <dsp:sp modelId="{6C70CAD1-9578-4421-94C7-D7FA09A04A4A}">
      <dsp:nvSpPr>
        <dsp:cNvPr id="0" name=""/>
        <dsp:cNvSpPr/>
      </dsp:nvSpPr>
      <dsp:spPr>
        <a:xfrm>
          <a:off x="253743" y="2649653"/>
          <a:ext cx="461352" cy="46135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4ECF543-B6DF-4AE2-A0F4-CD8F35B3C838}">
      <dsp:nvSpPr>
        <dsp:cNvPr id="0" name=""/>
        <dsp:cNvSpPr/>
      </dsp:nvSpPr>
      <dsp:spPr>
        <a:xfrm>
          <a:off x="968839" y="2460918"/>
          <a:ext cx="6917860" cy="8388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775" tIns="88775" rIns="88775" bIns="88775" numCol="1" spcCol="1270" anchor="ctr" anchorCtr="0">
          <a:noAutofit/>
        </a:bodyPr>
        <a:lstStyle/>
        <a:p>
          <a:pPr marL="0" lvl="0" indent="0" algn="l" defTabSz="977900">
            <a:lnSpc>
              <a:spcPct val="90000"/>
            </a:lnSpc>
            <a:spcBef>
              <a:spcPct val="0"/>
            </a:spcBef>
            <a:spcAft>
              <a:spcPct val="35000"/>
            </a:spcAft>
            <a:buNone/>
          </a:pPr>
          <a:r>
            <a:rPr lang="en-US" sz="2200" kern="1200"/>
            <a:t>Grant administrator, unless staff or Regional Commission staff</a:t>
          </a:r>
        </a:p>
      </dsp:txBody>
      <dsp:txXfrm>
        <a:off x="968839" y="2460918"/>
        <a:ext cx="6917860" cy="838822"/>
      </dsp:txXfrm>
    </dsp:sp>
    <dsp:sp modelId="{5A7ABBBD-A73A-4C8A-B87F-16174B41B3C9}">
      <dsp:nvSpPr>
        <dsp:cNvPr id="0" name=""/>
        <dsp:cNvSpPr/>
      </dsp:nvSpPr>
      <dsp:spPr>
        <a:xfrm>
          <a:off x="0" y="3509446"/>
          <a:ext cx="7886700" cy="838822"/>
        </a:xfrm>
        <a:prstGeom prst="roundRect">
          <a:avLst>
            <a:gd name="adj" fmla="val 10000"/>
          </a:avLst>
        </a:prstGeom>
        <a:solidFill>
          <a:schemeClr val="accent5">
            <a:hueOff val="-792008"/>
            <a:satOff val="25349"/>
            <a:lumOff val="-70980"/>
            <a:alphaOff val="0"/>
          </a:schemeClr>
        </a:solidFill>
        <a:ln>
          <a:noFill/>
        </a:ln>
        <a:effectLst/>
      </dsp:spPr>
      <dsp:style>
        <a:lnRef idx="0">
          <a:scrgbClr r="0" g="0" b="0"/>
        </a:lnRef>
        <a:fillRef idx="1">
          <a:scrgbClr r="0" g="0" b="0"/>
        </a:fillRef>
        <a:effectRef idx="0">
          <a:scrgbClr r="0" g="0" b="0"/>
        </a:effectRef>
        <a:fontRef idx="minor"/>
      </dsp:style>
    </dsp:sp>
    <dsp:sp modelId="{1E63BEC4-4464-49AF-8EAA-6FDD13850F13}">
      <dsp:nvSpPr>
        <dsp:cNvPr id="0" name=""/>
        <dsp:cNvSpPr/>
      </dsp:nvSpPr>
      <dsp:spPr>
        <a:xfrm>
          <a:off x="253743" y="3698181"/>
          <a:ext cx="461352" cy="46135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BEB1E84-FB60-42CE-8137-8838F28A280C}">
      <dsp:nvSpPr>
        <dsp:cNvPr id="0" name=""/>
        <dsp:cNvSpPr/>
      </dsp:nvSpPr>
      <dsp:spPr>
        <a:xfrm>
          <a:off x="968839" y="3509446"/>
          <a:ext cx="6917860" cy="8388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775" tIns="88775" rIns="88775" bIns="88775" numCol="1" spcCol="1270" anchor="ctr" anchorCtr="0">
          <a:noAutofit/>
        </a:bodyPr>
        <a:lstStyle/>
        <a:p>
          <a:pPr marL="0" lvl="0" indent="0" algn="l" defTabSz="977900">
            <a:lnSpc>
              <a:spcPct val="90000"/>
            </a:lnSpc>
            <a:spcBef>
              <a:spcPct val="0"/>
            </a:spcBef>
            <a:spcAft>
              <a:spcPct val="35000"/>
            </a:spcAft>
            <a:buNone/>
          </a:pPr>
          <a:r>
            <a:rPr lang="en-US" sz="2200" kern="1200"/>
            <a:t>Attach narrative, resumes, and procurement process</a:t>
          </a:r>
        </a:p>
      </dsp:txBody>
      <dsp:txXfrm>
        <a:off x="968839" y="3509446"/>
        <a:ext cx="6917860" cy="83882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5C1C06-C1BA-4CBC-AB88-CAE13DA18DE1}">
      <dsp:nvSpPr>
        <dsp:cNvPr id="0" name=""/>
        <dsp:cNvSpPr/>
      </dsp:nvSpPr>
      <dsp:spPr>
        <a:xfrm>
          <a:off x="0" y="95184"/>
          <a:ext cx="7879842" cy="576000"/>
        </a:xfrm>
        <a:prstGeom prst="rect">
          <a:avLst/>
        </a:prstGeom>
        <a:solidFill>
          <a:schemeClr val="accent5">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rPr>
            <a:t>Owner-Occupied Rehabilitation Set-Aside </a:t>
          </a:r>
        </a:p>
      </dsp:txBody>
      <dsp:txXfrm>
        <a:off x="0" y="95184"/>
        <a:ext cx="7879842" cy="576000"/>
      </dsp:txXfrm>
    </dsp:sp>
    <dsp:sp modelId="{AA0FC286-10E5-4F2D-A858-011455EB2CAB}">
      <dsp:nvSpPr>
        <dsp:cNvPr id="0" name=""/>
        <dsp:cNvSpPr/>
      </dsp:nvSpPr>
      <dsp:spPr>
        <a:xfrm>
          <a:off x="0" y="671184"/>
          <a:ext cx="7879842" cy="2635199"/>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a:t>Detailed narrative and photos of community development  efforts</a:t>
          </a:r>
        </a:p>
        <a:p>
          <a:pPr marL="457200" lvl="2" indent="-228600" algn="l" defTabSz="889000">
            <a:lnSpc>
              <a:spcPct val="90000"/>
            </a:lnSpc>
            <a:spcBef>
              <a:spcPct val="0"/>
            </a:spcBef>
            <a:spcAft>
              <a:spcPct val="15000"/>
            </a:spcAft>
            <a:buChar char="•"/>
          </a:pPr>
          <a:r>
            <a:rPr lang="en-US" sz="2000" kern="1200"/>
            <a:t>Engagement of the community</a:t>
          </a:r>
        </a:p>
        <a:p>
          <a:pPr marL="457200" lvl="2" indent="-228600" algn="l" defTabSz="889000">
            <a:lnSpc>
              <a:spcPct val="90000"/>
            </a:lnSpc>
            <a:spcBef>
              <a:spcPct val="0"/>
            </a:spcBef>
            <a:spcAft>
              <a:spcPct val="15000"/>
            </a:spcAft>
            <a:buChar char="•"/>
          </a:pPr>
          <a:r>
            <a:rPr lang="en-US" sz="2000" kern="1200"/>
            <a:t>Provide communitywide improvements for the residents</a:t>
          </a:r>
        </a:p>
        <a:p>
          <a:pPr marL="228600" lvl="1" indent="-228600" algn="l" defTabSz="889000">
            <a:lnSpc>
              <a:spcPct val="90000"/>
            </a:lnSpc>
            <a:spcBef>
              <a:spcPct val="0"/>
            </a:spcBef>
            <a:spcAft>
              <a:spcPct val="15000"/>
            </a:spcAft>
            <a:buChar char="•"/>
          </a:pPr>
          <a:r>
            <a:rPr lang="en-US" sz="2000" kern="1200"/>
            <a:t>Extra priority will be given to communities </a:t>
          </a:r>
        </a:p>
        <a:p>
          <a:pPr marL="228600" lvl="1" indent="-228600" algn="l" defTabSz="889000">
            <a:lnSpc>
              <a:spcPct val="90000"/>
            </a:lnSpc>
            <a:spcBef>
              <a:spcPct val="0"/>
            </a:spcBef>
            <a:spcAft>
              <a:spcPct val="15000"/>
            </a:spcAft>
            <a:buChar char="•"/>
          </a:pPr>
          <a:r>
            <a:rPr lang="en-US" sz="2000" kern="1200"/>
            <a:t>Demonstrate partnerships with local organizations for community development</a:t>
          </a:r>
        </a:p>
        <a:p>
          <a:pPr marL="228600" lvl="1" indent="-228600" algn="l" defTabSz="889000">
            <a:lnSpc>
              <a:spcPct val="90000"/>
            </a:lnSpc>
            <a:spcBef>
              <a:spcPct val="0"/>
            </a:spcBef>
            <a:spcAft>
              <a:spcPct val="15000"/>
            </a:spcAft>
            <a:buChar char="•"/>
          </a:pPr>
          <a:r>
            <a:rPr lang="en-US" sz="2000" kern="1200"/>
            <a:t>Provide assistance to distressed areas or underserved population</a:t>
          </a:r>
        </a:p>
        <a:p>
          <a:pPr marL="228600" lvl="1" indent="-228600" algn="l" defTabSz="889000">
            <a:lnSpc>
              <a:spcPct val="90000"/>
            </a:lnSpc>
            <a:spcBef>
              <a:spcPct val="0"/>
            </a:spcBef>
            <a:spcAft>
              <a:spcPct val="15000"/>
            </a:spcAft>
            <a:buChar char="•"/>
          </a:pPr>
          <a:r>
            <a:rPr lang="en-US" sz="2000" kern="1200"/>
            <a:t>No federal or state housing assistance in 10 years or more</a:t>
          </a:r>
        </a:p>
      </dsp:txBody>
      <dsp:txXfrm>
        <a:off x="0" y="671184"/>
        <a:ext cx="7879842" cy="263519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91894E-4F94-4ABB-BA5C-DBC54868F628}">
      <dsp:nvSpPr>
        <dsp:cNvPr id="0" name=""/>
        <dsp:cNvSpPr/>
      </dsp:nvSpPr>
      <dsp:spPr>
        <a:xfrm>
          <a:off x="0" y="382530"/>
          <a:ext cx="5175384" cy="6678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1667" tIns="333248" rIns="401667"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Attach narrative and map</a:t>
          </a:r>
        </a:p>
      </dsp:txBody>
      <dsp:txXfrm>
        <a:off x="0" y="382530"/>
        <a:ext cx="5175384" cy="667800"/>
      </dsp:txXfrm>
    </dsp:sp>
    <dsp:sp modelId="{CDF0BE33-311E-423A-9082-A2FA31670B04}">
      <dsp:nvSpPr>
        <dsp:cNvPr id="0" name=""/>
        <dsp:cNvSpPr/>
      </dsp:nvSpPr>
      <dsp:spPr>
        <a:xfrm>
          <a:off x="258769" y="146370"/>
          <a:ext cx="3622768" cy="472320"/>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6932" tIns="0" rIns="136932" bIns="0" numCol="1" spcCol="1270" anchor="ctr" anchorCtr="0">
          <a:noAutofit/>
        </a:bodyPr>
        <a:lstStyle/>
        <a:p>
          <a:pPr marL="0" lvl="0" indent="0" algn="l" defTabSz="711200">
            <a:lnSpc>
              <a:spcPct val="90000"/>
            </a:lnSpc>
            <a:spcBef>
              <a:spcPct val="0"/>
            </a:spcBef>
            <a:spcAft>
              <a:spcPct val="35000"/>
            </a:spcAft>
            <a:buNone/>
          </a:pPr>
          <a:r>
            <a:rPr lang="en-US" sz="1600" kern="1200"/>
            <a:t>Target Area</a:t>
          </a:r>
        </a:p>
      </dsp:txBody>
      <dsp:txXfrm>
        <a:off x="281826" y="169427"/>
        <a:ext cx="3576654" cy="426206"/>
      </dsp:txXfrm>
    </dsp:sp>
    <dsp:sp modelId="{FC542A75-3D9C-41F7-B012-31B87DFCA8A1}">
      <dsp:nvSpPr>
        <dsp:cNvPr id="0" name=""/>
        <dsp:cNvSpPr/>
      </dsp:nvSpPr>
      <dsp:spPr>
        <a:xfrm>
          <a:off x="0" y="1372890"/>
          <a:ext cx="5175384" cy="1360800"/>
        </a:xfrm>
        <a:prstGeom prst="rect">
          <a:avLst/>
        </a:prstGeom>
        <a:solidFill>
          <a:schemeClr val="lt1">
            <a:alpha val="90000"/>
            <a:hueOff val="0"/>
            <a:satOff val="0"/>
            <a:lumOff val="0"/>
            <a:alphaOff val="0"/>
          </a:schemeClr>
        </a:solidFill>
        <a:ln w="12700" cap="flat" cmpd="sng" algn="ctr">
          <a:solidFill>
            <a:schemeClr val="accent5">
              <a:hueOff val="-198002"/>
              <a:satOff val="6337"/>
              <a:lumOff val="-1774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1667" tIns="333248" rIns="401667"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Underfunded area</a:t>
          </a:r>
        </a:p>
        <a:p>
          <a:pPr marL="342900" lvl="2" indent="-171450" algn="l" defTabSz="711200">
            <a:lnSpc>
              <a:spcPct val="90000"/>
            </a:lnSpc>
            <a:spcBef>
              <a:spcPct val="0"/>
            </a:spcBef>
            <a:spcAft>
              <a:spcPct val="15000"/>
            </a:spcAft>
            <a:buChar char="•"/>
          </a:pPr>
          <a:r>
            <a:rPr lang="en-US" sz="1600" kern="1200"/>
            <a:t>See Appendix A</a:t>
          </a:r>
        </a:p>
        <a:p>
          <a:pPr marL="171450" lvl="1" indent="-171450" algn="l" defTabSz="711200">
            <a:lnSpc>
              <a:spcPct val="90000"/>
            </a:lnSpc>
            <a:spcBef>
              <a:spcPct val="0"/>
            </a:spcBef>
            <a:spcAft>
              <a:spcPct val="15000"/>
            </a:spcAft>
            <a:buChar char="•"/>
          </a:pPr>
          <a:r>
            <a:rPr lang="en-US" sz="1600" kern="1200"/>
            <a:t>Federally declared disaster area  (FEMA Individual Assistance)</a:t>
          </a:r>
        </a:p>
      </dsp:txBody>
      <dsp:txXfrm>
        <a:off x="0" y="1372890"/>
        <a:ext cx="5175384" cy="1360800"/>
      </dsp:txXfrm>
    </dsp:sp>
    <dsp:sp modelId="{B0DB4876-9CA0-4FA2-84FD-CF7522EA9E80}">
      <dsp:nvSpPr>
        <dsp:cNvPr id="0" name=""/>
        <dsp:cNvSpPr/>
      </dsp:nvSpPr>
      <dsp:spPr>
        <a:xfrm>
          <a:off x="258769" y="1136730"/>
          <a:ext cx="3622768" cy="472320"/>
        </a:xfrm>
        <a:prstGeom prst="roundRect">
          <a:avLst/>
        </a:prstGeom>
        <a:solidFill>
          <a:schemeClr val="accent5">
            <a:hueOff val="-198002"/>
            <a:satOff val="6337"/>
            <a:lumOff val="-1774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6932" tIns="0" rIns="136932" bIns="0" numCol="1" spcCol="1270" anchor="ctr" anchorCtr="0">
          <a:noAutofit/>
        </a:bodyPr>
        <a:lstStyle/>
        <a:p>
          <a:pPr marL="0" lvl="0" indent="0" algn="l" defTabSz="711200">
            <a:lnSpc>
              <a:spcPct val="90000"/>
            </a:lnSpc>
            <a:spcBef>
              <a:spcPct val="0"/>
            </a:spcBef>
            <a:spcAft>
              <a:spcPct val="35000"/>
            </a:spcAft>
            <a:buNone/>
          </a:pPr>
          <a:r>
            <a:rPr lang="en-US" sz="1600" kern="1200"/>
            <a:t>Geographic Priority</a:t>
          </a:r>
        </a:p>
      </dsp:txBody>
      <dsp:txXfrm>
        <a:off x="281826" y="1159787"/>
        <a:ext cx="3576654" cy="426206"/>
      </dsp:txXfrm>
    </dsp:sp>
    <dsp:sp modelId="{7386A9F4-7FB8-40A4-8B16-3C6659627261}">
      <dsp:nvSpPr>
        <dsp:cNvPr id="0" name=""/>
        <dsp:cNvSpPr/>
      </dsp:nvSpPr>
      <dsp:spPr>
        <a:xfrm>
          <a:off x="0" y="3056250"/>
          <a:ext cx="5175384" cy="403200"/>
        </a:xfrm>
        <a:prstGeom prst="rect">
          <a:avLst/>
        </a:prstGeom>
        <a:solidFill>
          <a:schemeClr val="lt1">
            <a:alpha val="90000"/>
            <a:hueOff val="0"/>
            <a:satOff val="0"/>
            <a:lumOff val="0"/>
            <a:alphaOff val="0"/>
          </a:schemeClr>
        </a:solidFill>
        <a:ln w="12700" cap="flat" cmpd="sng" algn="ctr">
          <a:solidFill>
            <a:schemeClr val="accent5">
              <a:hueOff val="-396004"/>
              <a:satOff val="12675"/>
              <a:lumOff val="-3549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321D1E-09A3-4F71-B886-FDBFEF0C950D}">
      <dsp:nvSpPr>
        <dsp:cNvPr id="0" name=""/>
        <dsp:cNvSpPr/>
      </dsp:nvSpPr>
      <dsp:spPr>
        <a:xfrm>
          <a:off x="258769" y="2820090"/>
          <a:ext cx="3622768" cy="472320"/>
        </a:xfrm>
        <a:prstGeom prst="roundRect">
          <a:avLst/>
        </a:prstGeom>
        <a:solidFill>
          <a:schemeClr val="accent5">
            <a:hueOff val="-396004"/>
            <a:satOff val="12675"/>
            <a:lumOff val="-3549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6932" tIns="0" rIns="136932" bIns="0" numCol="1" spcCol="1270" anchor="ctr" anchorCtr="0">
          <a:noAutofit/>
        </a:bodyPr>
        <a:lstStyle/>
        <a:p>
          <a:pPr marL="0" lvl="0" indent="0" algn="l" defTabSz="711200">
            <a:lnSpc>
              <a:spcPct val="90000"/>
            </a:lnSpc>
            <a:spcBef>
              <a:spcPct val="0"/>
            </a:spcBef>
            <a:spcAft>
              <a:spcPct val="35000"/>
            </a:spcAft>
            <a:buNone/>
          </a:pPr>
          <a:r>
            <a:rPr lang="en-US" sz="1600" kern="1200"/>
            <a:t>Poverty Rate</a:t>
          </a:r>
        </a:p>
      </dsp:txBody>
      <dsp:txXfrm>
        <a:off x="281826" y="2843147"/>
        <a:ext cx="3576654" cy="426206"/>
      </dsp:txXfrm>
    </dsp:sp>
    <dsp:sp modelId="{69535D8F-E833-4D11-9D77-808A80BBEEEB}">
      <dsp:nvSpPr>
        <dsp:cNvPr id="0" name=""/>
        <dsp:cNvSpPr/>
      </dsp:nvSpPr>
      <dsp:spPr>
        <a:xfrm>
          <a:off x="0" y="3782010"/>
          <a:ext cx="5175384" cy="403200"/>
        </a:xfrm>
        <a:prstGeom prst="rect">
          <a:avLst/>
        </a:prstGeom>
        <a:solidFill>
          <a:schemeClr val="lt1">
            <a:alpha val="90000"/>
            <a:hueOff val="0"/>
            <a:satOff val="0"/>
            <a:lumOff val="0"/>
            <a:alphaOff val="0"/>
          </a:schemeClr>
        </a:solidFill>
        <a:ln w="12700" cap="flat" cmpd="sng" algn="ctr">
          <a:solidFill>
            <a:schemeClr val="accent5">
              <a:hueOff val="-594006"/>
              <a:satOff val="19012"/>
              <a:lumOff val="-53235"/>
              <a:alphaOff val="0"/>
            </a:schemeClr>
          </a:solidFill>
          <a:prstDash val="solid"/>
          <a:miter lim="800000"/>
        </a:ln>
        <a:effectLst/>
      </dsp:spPr>
      <dsp:style>
        <a:lnRef idx="2">
          <a:scrgbClr r="0" g="0" b="0"/>
        </a:lnRef>
        <a:fillRef idx="1">
          <a:scrgbClr r="0" g="0" b="0"/>
        </a:fillRef>
        <a:effectRef idx="0">
          <a:scrgbClr r="0" g="0" b="0"/>
        </a:effectRef>
        <a:fontRef idx="minor"/>
      </dsp:style>
    </dsp:sp>
    <dsp:sp modelId="{89CBD6DB-5994-4057-991A-8938CAF84BF8}">
      <dsp:nvSpPr>
        <dsp:cNvPr id="0" name=""/>
        <dsp:cNvSpPr/>
      </dsp:nvSpPr>
      <dsp:spPr>
        <a:xfrm>
          <a:off x="258769" y="3545850"/>
          <a:ext cx="3622768" cy="472320"/>
        </a:xfrm>
        <a:prstGeom prst="roundRect">
          <a:avLst/>
        </a:prstGeom>
        <a:solidFill>
          <a:schemeClr val="accent5">
            <a:hueOff val="-594006"/>
            <a:satOff val="19012"/>
            <a:lumOff val="-532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6932" tIns="0" rIns="136932" bIns="0" numCol="1" spcCol="1270" anchor="ctr" anchorCtr="0">
          <a:noAutofit/>
        </a:bodyPr>
        <a:lstStyle/>
        <a:p>
          <a:pPr marL="0" lvl="0" indent="0" algn="l" defTabSz="711200">
            <a:lnSpc>
              <a:spcPct val="90000"/>
            </a:lnSpc>
            <a:spcBef>
              <a:spcPct val="0"/>
            </a:spcBef>
            <a:spcAft>
              <a:spcPct val="35000"/>
            </a:spcAft>
            <a:buNone/>
          </a:pPr>
          <a:r>
            <a:rPr lang="en-US" sz="1600" kern="1200"/>
            <a:t>Use DCA website map tool</a:t>
          </a:r>
        </a:p>
      </dsp:txBody>
      <dsp:txXfrm>
        <a:off x="281826" y="3568907"/>
        <a:ext cx="3576654" cy="426206"/>
      </dsp:txXfrm>
    </dsp:sp>
    <dsp:sp modelId="{7BBA792E-0BB5-42B3-85D1-24275109E8F4}">
      <dsp:nvSpPr>
        <dsp:cNvPr id="0" name=""/>
        <dsp:cNvSpPr/>
      </dsp:nvSpPr>
      <dsp:spPr>
        <a:xfrm>
          <a:off x="0" y="4507770"/>
          <a:ext cx="5175384" cy="882000"/>
        </a:xfrm>
        <a:prstGeom prst="rect">
          <a:avLst/>
        </a:prstGeom>
        <a:solidFill>
          <a:schemeClr val="lt1">
            <a:alpha val="90000"/>
            <a:hueOff val="0"/>
            <a:satOff val="0"/>
            <a:lumOff val="0"/>
            <a:alphaOff val="0"/>
          </a:schemeClr>
        </a:solidFill>
        <a:ln w="12700" cap="flat" cmpd="sng" algn="ctr">
          <a:solidFill>
            <a:schemeClr val="accent5">
              <a:hueOff val="-792008"/>
              <a:satOff val="25349"/>
              <a:lumOff val="-7098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1667" tIns="333248" rIns="401667"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More pts for lower poverty rate for new construction</a:t>
          </a:r>
        </a:p>
      </dsp:txBody>
      <dsp:txXfrm>
        <a:off x="0" y="4507770"/>
        <a:ext cx="5175384" cy="882000"/>
      </dsp:txXfrm>
    </dsp:sp>
    <dsp:sp modelId="{99E9B92C-7C79-4017-B6AA-EA5C1E225BD1}">
      <dsp:nvSpPr>
        <dsp:cNvPr id="0" name=""/>
        <dsp:cNvSpPr/>
      </dsp:nvSpPr>
      <dsp:spPr>
        <a:xfrm>
          <a:off x="258769" y="4271610"/>
          <a:ext cx="3622768" cy="472320"/>
        </a:xfrm>
        <a:prstGeom prst="roundRect">
          <a:avLst/>
        </a:prstGeom>
        <a:solidFill>
          <a:schemeClr val="accent5">
            <a:hueOff val="-792008"/>
            <a:satOff val="25349"/>
            <a:lumOff val="-7098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6932" tIns="0" rIns="136932" bIns="0" numCol="1" spcCol="1270" anchor="ctr" anchorCtr="0">
          <a:noAutofit/>
        </a:bodyPr>
        <a:lstStyle/>
        <a:p>
          <a:pPr marL="0" lvl="0" indent="0" algn="l" defTabSz="711200">
            <a:lnSpc>
              <a:spcPct val="90000"/>
            </a:lnSpc>
            <a:spcBef>
              <a:spcPct val="0"/>
            </a:spcBef>
            <a:spcAft>
              <a:spcPct val="35000"/>
            </a:spcAft>
            <a:buNone/>
          </a:pPr>
          <a:r>
            <a:rPr lang="en-US" sz="1600" kern="1200"/>
            <a:t>More pts for higher poverty rate for 	owner- occupied rehab</a:t>
          </a:r>
        </a:p>
      </dsp:txBody>
      <dsp:txXfrm>
        <a:off x="281826" y="4294667"/>
        <a:ext cx="3576654" cy="42620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16627C-7F88-4512-ADCB-AF67570832B1}">
      <dsp:nvSpPr>
        <dsp:cNvPr id="0" name=""/>
        <dsp:cNvSpPr/>
      </dsp:nvSpPr>
      <dsp:spPr>
        <a:xfrm>
          <a:off x="0" y="146240"/>
          <a:ext cx="4530559" cy="988650"/>
        </a:xfrm>
        <a:prstGeom prst="roundRect">
          <a:avLst/>
        </a:prstGeom>
        <a:solidFill>
          <a:schemeClr val="accent3">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Current Housing Conditions</a:t>
          </a:r>
        </a:p>
      </dsp:txBody>
      <dsp:txXfrm>
        <a:off x="48262" y="194502"/>
        <a:ext cx="4434035" cy="892126"/>
      </dsp:txXfrm>
    </dsp:sp>
    <dsp:sp modelId="{1983893B-3AB0-421A-AD74-D6148D8DEEC4}">
      <dsp:nvSpPr>
        <dsp:cNvPr id="0" name=""/>
        <dsp:cNvSpPr/>
      </dsp:nvSpPr>
      <dsp:spPr>
        <a:xfrm>
          <a:off x="0" y="1209770"/>
          <a:ext cx="4530559" cy="988650"/>
        </a:xfrm>
        <a:prstGeom prst="roundRect">
          <a:avLst/>
        </a:prstGeom>
        <a:solidFill>
          <a:schemeClr val="accent5">
            <a:hueOff val="-396004"/>
            <a:satOff val="12675"/>
            <a:lumOff val="-3549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For Owner-Occupied Home Repair Applications</a:t>
          </a:r>
        </a:p>
      </dsp:txBody>
      <dsp:txXfrm>
        <a:off x="48262" y="1258032"/>
        <a:ext cx="4434035" cy="892126"/>
      </dsp:txXfrm>
    </dsp:sp>
    <dsp:sp modelId="{C2FE7501-51D5-4221-8F95-C17782CE23FC}">
      <dsp:nvSpPr>
        <dsp:cNvPr id="0" name=""/>
        <dsp:cNvSpPr/>
      </dsp:nvSpPr>
      <dsp:spPr>
        <a:xfrm>
          <a:off x="0" y="2198421"/>
          <a:ext cx="4530559" cy="592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845"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a:t>Is there a need for owner-occupied home repairs in the target area?</a:t>
          </a:r>
        </a:p>
      </dsp:txBody>
      <dsp:txXfrm>
        <a:off x="0" y="2198421"/>
        <a:ext cx="4530559" cy="592020"/>
      </dsp:txXfrm>
    </dsp:sp>
    <dsp:sp modelId="{993F2609-069B-49F3-81CE-FC0E14C3F7DF}">
      <dsp:nvSpPr>
        <dsp:cNvPr id="0" name=""/>
        <dsp:cNvSpPr/>
      </dsp:nvSpPr>
      <dsp:spPr>
        <a:xfrm>
          <a:off x="0" y="2790441"/>
          <a:ext cx="4530559" cy="988650"/>
        </a:xfrm>
        <a:prstGeom prst="roundRect">
          <a:avLst/>
        </a:prstGeom>
        <a:solidFill>
          <a:schemeClr val="accent5">
            <a:hueOff val="-792008"/>
            <a:satOff val="25349"/>
            <a:lumOff val="-7098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Include:</a:t>
          </a:r>
        </a:p>
      </dsp:txBody>
      <dsp:txXfrm>
        <a:off x="48262" y="2838703"/>
        <a:ext cx="4434035" cy="892126"/>
      </dsp:txXfrm>
    </dsp:sp>
    <dsp:sp modelId="{1938D9A8-2784-4226-A3C2-6AAB129405B4}">
      <dsp:nvSpPr>
        <dsp:cNvPr id="0" name=""/>
        <dsp:cNvSpPr/>
      </dsp:nvSpPr>
      <dsp:spPr>
        <a:xfrm>
          <a:off x="0" y="3779091"/>
          <a:ext cx="4530559" cy="1184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845"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a:t>Detailed Narrative of housing conditions</a:t>
          </a:r>
        </a:p>
        <a:p>
          <a:pPr marL="228600" lvl="1" indent="-228600" algn="l" defTabSz="889000">
            <a:lnSpc>
              <a:spcPct val="90000"/>
            </a:lnSpc>
            <a:spcBef>
              <a:spcPct val="0"/>
            </a:spcBef>
            <a:spcAft>
              <a:spcPct val="20000"/>
            </a:spcAft>
            <a:buChar char="•"/>
          </a:pPr>
          <a:r>
            <a:rPr lang="en-US" sz="2000" kern="1200"/>
            <a:t>Photos of multiple representative houses</a:t>
          </a:r>
        </a:p>
      </dsp:txBody>
      <dsp:txXfrm>
        <a:off x="0" y="3779091"/>
        <a:ext cx="4530559" cy="118404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16/7/layout/AccentHomeChevronProcess">
  <dgm:title val="Accent Home Chevron Process"/>
  <dgm:desc val="Use to show a progression; a timeline; sequential steps in a task, process, or workflow; or to emphasize movement or direction. Level 1 text appears inside an chevron shape, except the first shape which comes in a home shape, while Level 2 text appears above the invisible rectangle shapes."/>
  <dgm:catLst>
    <dgm:cat type="process" pri="500"/>
    <dgm:cat type="timeline"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contrsBasedOnsibTransCount">
      <dgm:if name="oneSibTrans" axis="ch" ptType="sibTrans" func="cnt" op="equ" val="1">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2"/>
          <dgm:constr type="w" for="ch" ptType="sibTrans" op="equ"/>
        </dgm:constrLst>
      </dgm:if>
      <dgm:else name="moreThanOneSibTrans">
        <dgm:choose name="contrsForMoreThanOneSibTrans">
          <dgm:if name="twoSibTrans" axis="ch" ptType="sibTrans" func="cnt" op="equ" val="2">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3"/>
              <dgm:constr type="w" for="ch" ptType="sibTrans" op="equ"/>
            </dgm:constrLst>
          </dgm:if>
          <dgm:else name="moreThanTwoSibTrans">
            <dgm:choose name="contrsForMoreThanTwoSibTrans">
              <dgm:if name="threeSibTrans" axis="ch" ptType="sibTrans" func="cnt" op="equ" val="3">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4"/>
                  <dgm:constr type="w" for="ch" ptType="sibTrans" op="equ"/>
                </dgm:constrLst>
              </dgm:if>
              <dgm:else name="moreThanThreeSibTrans">
                <dgm:choose name="contrsForMoreThanThreeSibTrans">
                  <dgm:if name="fourToSixSibTrans" axis="ch" ptType="sibTrans" func="cnt" op="lte" val="6">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5"/>
                      <dgm:constr type="w" for="ch" ptType="sibTrans" op="equ"/>
                    </dgm:constrLst>
                  </dgm:if>
                  <dgm:else name="moreThanSixSibTrans">
                    <dgm:choose name="contrsForMoreThanSixSibTrans">
                      <dgm:if name="sevenToEightSibTrans" axis="ch" ptType="sibTrans" func="cnt" op="lte" val="8">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7"/>
                          <dgm:constr type="w" for="ch" ptType="sibTrans" op="equ"/>
                        </dgm:constrLst>
                      </dgm:if>
                      <dgm:else name="moreThanEightSibTrans">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9"/>
                          <dgm:constr type="w" for="ch" ptType="sibTrans" op="equ"/>
                        </dgm:constrLst>
                      </dgm:else>
                    </dgm:choose>
                  </dgm:else>
                </dgm:choose>
              </dgm:else>
            </dgm:choose>
          </dgm:else>
        </dgm:choose>
      </dgm:else>
    </dgm:choose>
    <dgm:ruleLst/>
    <dgm:forEach name="Name6" axis="ch" ptType="node">
      <dgm:layoutNode name="composite">
        <dgm:alg type="composite"/>
        <dgm:shape xmlns:r="http://schemas.openxmlformats.org/officeDocument/2006/relationships" r:blip="">
          <dgm:adjLst/>
        </dgm:shape>
        <dgm:presOf/>
        <dgm:choose name="LayoutLTRorRTL">
          <dgm:if name="LayoutLTR" func="var" arg="dir" op="equ" val="norm">
            <dgm:constrLst>
              <dgm:constr type="w" for="ch" forName="L" refType="w" fact="0.08"/>
              <dgm:constr type="h" for="ch" forName="L" refType="h" fact="0.75"/>
              <dgm:constr type="l" for="ch" forName="L"/>
              <dgm:constr type="l" for="ch" forName="parTx"/>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l" for="ch" forName="desTx" refType="r" refFor="ch" refForName="L"/>
              <dgm:constr type="w" for="ch" forName="desTx" refType="w" fact="0.812"/>
              <dgm:constr type="w" for="ch" forName="EmptyPlaceHolder" refType="w" fact="0.82"/>
              <dgm:constr type="l" for="ch" forName="EmptyPlaceHolder" refType="r" refFor="ch" refForName="L"/>
              <dgm:constr type="b" for="ch" forName="EmptyPlaceHolder" refType="b" refFor="ch" refForName="L"/>
              <dgm:constr type="h" for="ch" forName="EmptyPlaceHolder" refType="t" refFor="ch" refForName="desTx"/>
            </dgm:constrLst>
          </dgm:if>
          <dgm:else name="LayoutRTL">
            <dgm:constrLst>
              <dgm:constr type="w" for="ch" forName="L" refType="w" fact="0.08"/>
              <dgm:constr type="h" for="ch" forName="L" refType="h" fact="0.75"/>
              <dgm:constr type="r" for="ch" forName="L" refType="w"/>
              <dgm:constr type="r" for="ch" forName="parTx" refType="w"/>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r" for="ch" forName="desTx" refType="l" refFor="ch" refForName="L"/>
              <dgm:constr type="w" for="ch" forName="desTx" refType="w" fact="0.812"/>
              <dgm:constr type="w" for="ch" forName="EmptyPlaceHolder" refType="w" fact="0.82"/>
              <dgm:constr type="h" for="ch" forName="EmptyPlaceHolder" refType="w" refFor="ch" refForName="L" fact="0.6"/>
              <dgm:constr type="b" for="ch" forName="EmptyPlaceHolder" refType="b" refFor="ch" refForName="L"/>
            </dgm:constrLst>
          </dgm:else>
        </dgm:choose>
        <dgm:layoutNode name="L" styleLbl="solidFgAcc1" moveWith="parTx">
          <dgm:varLst>
            <dgm:chMax val="0"/>
            <dgm:chPref val="0"/>
          </dgm:varLst>
          <dgm:alg type="sp"/>
          <dgm:choose name="Name310">
            <dgm:if name="Name311" func="var" arg="dir" op="equ" val="norm">
              <dgm:shape xmlns:r="http://schemas.openxmlformats.org/officeDocument/2006/relationships" rot="90" type="corner" r:blip="">
                <dgm:adjLst>
                  <dgm:adj idx="1" val="0.01"/>
                  <dgm:adj idx="2" val="0.01"/>
                </dgm:adjLst>
              </dgm:shape>
            </dgm:if>
            <dgm:else name="Name312">
              <dgm:shape xmlns:r="http://schemas.openxmlformats.org/officeDocument/2006/relationships" rot="180" type="corner" r:blip="">
                <dgm:adjLst>
                  <dgm:adj idx="1" val="0.01"/>
                  <dgm:adj idx="2" val="0.01"/>
                </dgm:adjLst>
              </dgm:shape>
            </dgm:else>
          </dgm:choose>
          <dgm:presOf/>
          <dgm:constrLst/>
          <dgm:ruleLst/>
        </dgm:layoutNode>
        <dgm:layoutNode name="parTx" styleLbl="alignNode1">
          <dgm:varLst>
            <dgm:chMax val="0"/>
            <dgm:chPref val="0"/>
            <dgm:bulletEnabled val="1"/>
          </dgm:varLst>
          <dgm:alg type="tx">
            <dgm:param type="txAnchorVert" val="mid"/>
            <dgm:param type="parTxLTRAlign" val="ctr"/>
            <dgm:param type="parTxRTLAlign" val="ctr"/>
          </dgm:alg>
          <dgm:choose name="MakeFirstNodeHomePlate">
            <dgm:if name="IfFirstNode" axis="self" ptType="node" func="pos" op="equ" val="1">
              <dgm:choose name="Name110">
                <dgm:if name="Name111" func="var" arg="dir" op="equ" val="norm">
                  <dgm:shape xmlns:r="http://schemas.openxmlformats.org/officeDocument/2006/relationships" type="homePlate" r:blip="">
                    <dgm:adjLst>
                      <dgm:adj idx="1" val="0.25"/>
                    </dgm:adjLst>
                  </dgm:shape>
                </dgm:if>
                <dgm:else name="Name112">
                  <dgm:shape xmlns:r="http://schemas.openxmlformats.org/officeDocument/2006/relationships" rot="180" type="homePlate" r:blip="">
                    <dgm:adjLst>
                      <dgm:adj idx="1" val="0.25"/>
                    </dgm:adjLst>
                  </dgm:shape>
                </dgm:else>
              </dgm:choose>
            </dgm:if>
            <dgm:else name="MakeRestOfNodesChevrons">
              <dgm:choose name="Name10">
                <dgm:if name="Name11" func="var" arg="dir" op="equ" val="norm">
                  <dgm:shape xmlns:r="http://schemas.openxmlformats.org/officeDocument/2006/relationships" type="chevron" r:blip="">
                    <dgm:adjLst>
                      <dgm:adj idx="1" val="0.25"/>
                    </dgm:adjLst>
                  </dgm:shape>
                </dgm:if>
                <dgm:else name="Name12">
                  <dgm:shape xmlns:r="http://schemas.openxmlformats.org/officeDocument/2006/relationships" rot="180" type="chevron" r:blip="">
                    <dgm:adjLst>
                      <dgm:adj idx="1" val="0.25"/>
                    </dgm:adjLst>
                  </dgm:shape>
                </dgm:else>
              </dgm:choose>
            </dgm:else>
          </dgm:choose>
          <dgm:presOf axis="self" ptType="node"/>
          <dgm:constrLst>
            <dgm:constr type="tMarg" refType="primFontSz"/>
            <dgm:constr type="bMarg" refType="primFontSz"/>
            <dgm:constr type="lMarg" refType="primFontSz" fact="0.5"/>
            <dgm:constr type="rMarg" refType="primFontSz" fact="0.5"/>
          </dgm:constrLst>
          <dgm:ruleLst>
            <dgm:rule type="primFontSz" val="13" fact="NaN" max="NaN"/>
          </dgm:ruleLst>
        </dgm:layoutNode>
        <dgm:layoutNode name="desTx" styleLbl="revTx" moveWith="parTx">
          <dgm:varLst>
            <dgm:chMax val="0"/>
            <dgm:chPref val="0"/>
            <dgm:bulletEnabled val="1"/>
          </dgm:varLst>
          <dgm:choose name="Name210">
            <dgm:if name="Name211" func="var" arg="dir" op="equ" val="norm">
              <dgm:alg type="tx">
                <dgm:param type="txAnchorVert" val="t"/>
                <dgm:param type="parTxLTRAlign" val="l"/>
                <dgm:param type="shpTxLTRAlignCh" val="l"/>
                <dgm:param type="parTxRTLAlign" val="l"/>
                <dgm:param type="shpTxRTLAlignCh" val="l"/>
              </dgm:alg>
            </dgm:if>
            <dgm:else name="Name212">
              <dgm:alg type="tx">
                <dgm:param type="txAnchorVert" val="t"/>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 ptType="node"/>
          <dgm:constrLst>
            <dgm:constr type="tMarg"/>
            <dgm:constr type="bMarg"/>
            <dgm:constr type="lMarg"/>
            <dgm:constr type="rMarg"/>
          </dgm:constrLst>
          <dgm:ruleLst>
            <dgm:rule type="primFontSz" val="11" fact="NaN" max="NaN"/>
            <dgm:rule type="secFontSz" val="9" fact="NaN" max="NaN"/>
          </dgm:ruleLst>
        </dgm:layoutNode>
        <dgm:layoutNode name="EmptyPlaceHolder">
          <dgm:alg type="sp"/>
          <dgm:shape xmlns:r="http://schemas.openxmlformats.org/officeDocument/2006/relationships" r:blip="">
            <dgm:adjLst/>
          </dgm:shape>
          <dgm:presOf/>
          <dgm:constr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20A72C-A6FD-4D5C-8779-146ECA3C9B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D94761E-235B-4C35-890E-97E5BC8FAA4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032D019-22A7-4CD9-9F16-B79DF770B52A}" type="datetimeFigureOut">
              <a:rPr lang="en-US" smtClean="0"/>
              <a:t>11/13/2024</a:t>
            </a:fld>
            <a:endParaRPr lang="en-US"/>
          </a:p>
        </p:txBody>
      </p:sp>
      <p:sp>
        <p:nvSpPr>
          <p:cNvPr id="4" name="Footer Placeholder 3">
            <a:extLst>
              <a:ext uri="{FF2B5EF4-FFF2-40B4-BE49-F238E27FC236}">
                <a16:creationId xmlns:a16="http://schemas.microsoft.com/office/drawing/2014/main" id="{07C510DD-88CB-4A88-9D49-A65F342E3A4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20F60E-ABFA-4BCB-92F6-5BBAE4FB7A1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01319B5-334E-4DB1-846A-8B50BFA0AF0F}" type="slidenum">
              <a:rPr lang="en-US" smtClean="0"/>
              <a:t>‹#›</a:t>
            </a:fld>
            <a:endParaRPr lang="en-US"/>
          </a:p>
        </p:txBody>
      </p:sp>
    </p:spTree>
    <p:extLst>
      <p:ext uri="{BB962C8B-B14F-4D97-AF65-F5344CB8AC3E}">
        <p14:creationId xmlns:p14="http://schemas.microsoft.com/office/powerpoint/2010/main" val="41291541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8E6D-A473-488D-BE98-75A98ABF8046}" type="datetimeFigureOut">
              <a:rPr lang="en-US" smtClean="0"/>
              <a:t>11/13/2024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814BEE-2EAE-43AE-94B9-CA84926C492F}" type="slidenum">
              <a:rPr lang="en-US" smtClean="0"/>
              <a:t>‹#›</a:t>
            </a:fld>
            <a:endParaRPr lang="en-US"/>
          </a:p>
        </p:txBody>
      </p:sp>
    </p:spTree>
    <p:extLst>
      <p:ext uri="{BB962C8B-B14F-4D97-AF65-F5344CB8AC3E}">
        <p14:creationId xmlns:p14="http://schemas.microsoft.com/office/powerpoint/2010/main" val="3851652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applying for CHIP funds, there are two application types, owner-occupied rehab and single-family new construction.  Applicants may only apply for one type of grant.  All applications should be submitted via email.</a:t>
            </a:r>
          </a:p>
        </p:txBody>
      </p:sp>
      <p:sp>
        <p:nvSpPr>
          <p:cNvPr id="4" name="Slide Number Placeholder 3"/>
          <p:cNvSpPr>
            <a:spLocks noGrp="1"/>
          </p:cNvSpPr>
          <p:nvPr>
            <p:ph type="sldNum" sz="quarter" idx="5"/>
          </p:nvPr>
        </p:nvSpPr>
        <p:spPr/>
        <p:txBody>
          <a:bodyPr/>
          <a:lstStyle/>
          <a:p>
            <a:fld id="{16814BEE-2EAE-43AE-94B9-CA84926C492F}" type="slidenum">
              <a:rPr lang="en-US" smtClean="0"/>
              <a:t>9</a:t>
            </a:fld>
            <a:endParaRPr lang="en-US"/>
          </a:p>
        </p:txBody>
      </p:sp>
    </p:spTree>
    <p:extLst>
      <p:ext uri="{BB962C8B-B14F-4D97-AF65-F5344CB8AC3E}">
        <p14:creationId xmlns:p14="http://schemas.microsoft.com/office/powerpoint/2010/main" val="23914562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814BEE-2EAE-43AE-94B9-CA84926C492F}" type="slidenum">
              <a:rPr lang="en-US" smtClean="0"/>
              <a:t>26</a:t>
            </a:fld>
            <a:endParaRPr lang="en-US"/>
          </a:p>
        </p:txBody>
      </p:sp>
    </p:spTree>
    <p:extLst>
      <p:ext uri="{BB962C8B-B14F-4D97-AF65-F5344CB8AC3E}">
        <p14:creationId xmlns:p14="http://schemas.microsoft.com/office/powerpoint/2010/main" val="651534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814BEE-2EAE-43AE-94B9-CA84926C492F}" type="slidenum">
              <a:rPr lang="en-US" smtClean="0"/>
              <a:t>27</a:t>
            </a:fld>
            <a:endParaRPr lang="en-US"/>
          </a:p>
        </p:txBody>
      </p:sp>
    </p:spTree>
    <p:extLst>
      <p:ext uri="{BB962C8B-B14F-4D97-AF65-F5344CB8AC3E}">
        <p14:creationId xmlns:p14="http://schemas.microsoft.com/office/powerpoint/2010/main" val="3821652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814BEE-2EAE-43AE-94B9-CA84926C492F}" type="slidenum">
              <a:rPr lang="en-US" smtClean="0"/>
              <a:t>28</a:t>
            </a:fld>
            <a:endParaRPr lang="en-US"/>
          </a:p>
        </p:txBody>
      </p:sp>
    </p:spTree>
    <p:extLst>
      <p:ext uri="{BB962C8B-B14F-4D97-AF65-F5344CB8AC3E}">
        <p14:creationId xmlns:p14="http://schemas.microsoft.com/office/powerpoint/2010/main" val="1052667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814BEE-2EAE-43AE-94B9-CA84926C492F}" type="slidenum">
              <a:rPr lang="en-US" smtClean="0"/>
              <a:t>29</a:t>
            </a:fld>
            <a:endParaRPr lang="en-US"/>
          </a:p>
        </p:txBody>
      </p:sp>
    </p:spTree>
    <p:extLst>
      <p:ext uri="{BB962C8B-B14F-4D97-AF65-F5344CB8AC3E}">
        <p14:creationId xmlns:p14="http://schemas.microsoft.com/office/powerpoint/2010/main" val="20622044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814BEE-2EAE-43AE-94B9-CA84926C492F}" type="slidenum">
              <a:rPr lang="en-US" smtClean="0"/>
              <a:t>32</a:t>
            </a:fld>
            <a:endParaRPr lang="en-US"/>
          </a:p>
        </p:txBody>
      </p:sp>
    </p:spTree>
    <p:extLst>
      <p:ext uri="{BB962C8B-B14F-4D97-AF65-F5344CB8AC3E}">
        <p14:creationId xmlns:p14="http://schemas.microsoft.com/office/powerpoint/2010/main" val="31865440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Open the chat to CHIP staff for Chris to mention his presentations</a:t>
            </a:r>
          </a:p>
        </p:txBody>
      </p:sp>
      <p:sp>
        <p:nvSpPr>
          <p:cNvPr id="4" name="Slide Number Placeholder 3"/>
          <p:cNvSpPr>
            <a:spLocks noGrp="1"/>
          </p:cNvSpPr>
          <p:nvPr>
            <p:ph type="sldNum" sz="quarter" idx="5"/>
          </p:nvPr>
        </p:nvSpPr>
        <p:spPr/>
        <p:txBody>
          <a:bodyPr/>
          <a:lstStyle/>
          <a:p>
            <a:fld id="{16814BEE-2EAE-43AE-94B9-CA84926C492F}" type="slidenum">
              <a:rPr lang="en-US" smtClean="0"/>
              <a:t>34</a:t>
            </a:fld>
            <a:endParaRPr lang="en-US"/>
          </a:p>
        </p:txBody>
      </p:sp>
    </p:spTree>
    <p:extLst>
      <p:ext uri="{BB962C8B-B14F-4D97-AF65-F5344CB8AC3E}">
        <p14:creationId xmlns:p14="http://schemas.microsoft.com/office/powerpoint/2010/main" val="4158099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Current CHIP grantees must have spent down their current awards by 50% in order to be eligible</a:t>
            </a:r>
          </a:p>
        </p:txBody>
      </p:sp>
      <p:sp>
        <p:nvSpPr>
          <p:cNvPr id="4" name="Slide Number Placeholder 3"/>
          <p:cNvSpPr>
            <a:spLocks noGrp="1"/>
          </p:cNvSpPr>
          <p:nvPr>
            <p:ph type="sldNum" sz="quarter" idx="5"/>
          </p:nvPr>
        </p:nvSpPr>
        <p:spPr/>
        <p:txBody>
          <a:bodyPr/>
          <a:lstStyle/>
          <a:p>
            <a:fld id="{16814BEE-2EAE-43AE-94B9-CA84926C492F}" type="slidenum">
              <a:rPr lang="en-US" smtClean="0"/>
              <a:t>12</a:t>
            </a:fld>
            <a:endParaRPr lang="en-US"/>
          </a:p>
        </p:txBody>
      </p:sp>
    </p:spTree>
    <p:extLst>
      <p:ext uri="{BB962C8B-B14F-4D97-AF65-F5344CB8AC3E}">
        <p14:creationId xmlns:p14="http://schemas.microsoft.com/office/powerpoint/2010/main" val="2355309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814BEE-2EAE-43AE-94B9-CA84926C492F}" type="slidenum">
              <a:rPr lang="en-US" smtClean="0"/>
              <a:t>14</a:t>
            </a:fld>
            <a:endParaRPr lang="en-US"/>
          </a:p>
        </p:txBody>
      </p:sp>
    </p:spTree>
    <p:extLst>
      <p:ext uri="{BB962C8B-B14F-4D97-AF65-F5344CB8AC3E}">
        <p14:creationId xmlns:p14="http://schemas.microsoft.com/office/powerpoint/2010/main" val="1369864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814BEE-2EAE-43AE-94B9-CA84926C492F}" type="slidenum">
              <a:rPr lang="en-US" smtClean="0"/>
              <a:t>15</a:t>
            </a:fld>
            <a:endParaRPr lang="en-US"/>
          </a:p>
        </p:txBody>
      </p:sp>
    </p:spTree>
    <p:extLst>
      <p:ext uri="{BB962C8B-B14F-4D97-AF65-F5344CB8AC3E}">
        <p14:creationId xmlns:p14="http://schemas.microsoft.com/office/powerpoint/2010/main" val="3663499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While reviewing the application, the DCA looks at 4 major components, the applicant’s budget for the project, the communities’ need, the resources or capacity of the applicant, and the applicant’s master plan for housing in the community.</a:t>
            </a:r>
          </a:p>
        </p:txBody>
      </p:sp>
      <p:sp>
        <p:nvSpPr>
          <p:cNvPr id="4" name="Slide Number Placeholder 3"/>
          <p:cNvSpPr>
            <a:spLocks noGrp="1"/>
          </p:cNvSpPr>
          <p:nvPr>
            <p:ph type="sldNum" sz="quarter" idx="5"/>
          </p:nvPr>
        </p:nvSpPr>
        <p:spPr/>
        <p:txBody>
          <a:bodyPr/>
          <a:lstStyle/>
          <a:p>
            <a:fld id="{16814BEE-2EAE-43AE-94B9-CA84926C492F}" type="slidenum">
              <a:rPr lang="en-US" smtClean="0"/>
              <a:t>17</a:t>
            </a:fld>
            <a:endParaRPr lang="en-US"/>
          </a:p>
        </p:txBody>
      </p:sp>
    </p:spTree>
    <p:extLst>
      <p:ext uri="{BB962C8B-B14F-4D97-AF65-F5344CB8AC3E}">
        <p14:creationId xmlns:p14="http://schemas.microsoft.com/office/powerpoint/2010/main" val="4244782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814BEE-2EAE-43AE-94B9-CA84926C492F}" type="slidenum">
              <a:rPr lang="en-US" smtClean="0"/>
              <a:t>18</a:t>
            </a:fld>
            <a:endParaRPr lang="en-US"/>
          </a:p>
        </p:txBody>
      </p:sp>
    </p:spTree>
    <p:extLst>
      <p:ext uri="{BB962C8B-B14F-4D97-AF65-F5344CB8AC3E}">
        <p14:creationId xmlns:p14="http://schemas.microsoft.com/office/powerpoint/2010/main" val="23770105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814BEE-2EAE-43AE-94B9-CA84926C492F}" type="slidenum">
              <a:rPr lang="en-US" smtClean="0"/>
              <a:t>19</a:t>
            </a:fld>
            <a:endParaRPr lang="en-US"/>
          </a:p>
        </p:txBody>
      </p:sp>
    </p:spTree>
    <p:extLst>
      <p:ext uri="{BB962C8B-B14F-4D97-AF65-F5344CB8AC3E}">
        <p14:creationId xmlns:p14="http://schemas.microsoft.com/office/powerpoint/2010/main" val="21277384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rgbClr val="FFFFFF"/>
                </a:solidFill>
                <a:latin typeface="+mj-lt"/>
                <a:ea typeface="+mj-ea"/>
                <a:cs typeface="+mj-cs"/>
              </a:rPr>
              <a:t>Capacity</a:t>
            </a:r>
            <a:endParaRPr lang="en-US"/>
          </a:p>
        </p:txBody>
      </p:sp>
      <p:sp>
        <p:nvSpPr>
          <p:cNvPr id="4" name="Slide Number Placeholder 3"/>
          <p:cNvSpPr>
            <a:spLocks noGrp="1"/>
          </p:cNvSpPr>
          <p:nvPr>
            <p:ph type="sldNum" sz="quarter" idx="5"/>
          </p:nvPr>
        </p:nvSpPr>
        <p:spPr/>
        <p:txBody>
          <a:bodyPr/>
          <a:lstStyle/>
          <a:p>
            <a:fld id="{16814BEE-2EAE-43AE-94B9-CA84926C492F}" type="slidenum">
              <a:rPr lang="en-US" smtClean="0"/>
              <a:t>24</a:t>
            </a:fld>
            <a:endParaRPr lang="en-US"/>
          </a:p>
        </p:txBody>
      </p:sp>
    </p:spTree>
    <p:extLst>
      <p:ext uri="{BB962C8B-B14F-4D97-AF65-F5344CB8AC3E}">
        <p14:creationId xmlns:p14="http://schemas.microsoft.com/office/powerpoint/2010/main" val="25745878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814BEE-2EAE-43AE-94B9-CA84926C492F}" type="slidenum">
              <a:rPr lang="en-US" smtClean="0"/>
              <a:t>25</a:t>
            </a:fld>
            <a:endParaRPr lang="en-US"/>
          </a:p>
        </p:txBody>
      </p:sp>
    </p:spTree>
    <p:extLst>
      <p:ext uri="{BB962C8B-B14F-4D97-AF65-F5344CB8AC3E}">
        <p14:creationId xmlns:p14="http://schemas.microsoft.com/office/powerpoint/2010/main" val="7038647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Titl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FF178BA-B476-48F0-B1C5-0E3DFCAE9620}"/>
              </a:ext>
            </a:extLst>
          </p:cNvPr>
          <p:cNvSpPr/>
          <p:nvPr userDrawn="1"/>
        </p:nvSpPr>
        <p:spPr>
          <a:xfrm>
            <a:off x="0" y="0"/>
            <a:ext cx="9144000" cy="6858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Graphical user interface, text&#10;&#10;Description automatically generated">
            <a:extLst>
              <a:ext uri="{FF2B5EF4-FFF2-40B4-BE49-F238E27FC236}">
                <a16:creationId xmlns:a16="http://schemas.microsoft.com/office/drawing/2014/main" id="{5DE6A3F4-ED48-43CD-821D-48FA42196F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3000" y="2689013"/>
            <a:ext cx="6858000" cy="1479974"/>
          </a:xfrm>
          <a:prstGeom prst="rect">
            <a:avLst/>
          </a:prstGeom>
        </p:spPr>
      </p:pic>
    </p:spTree>
    <p:extLst>
      <p:ext uri="{BB962C8B-B14F-4D97-AF65-F5344CB8AC3E}">
        <p14:creationId xmlns:p14="http://schemas.microsoft.com/office/powerpoint/2010/main" val="439745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45152" y="0"/>
            <a:ext cx="4498848" cy="6858000"/>
          </a:xfrm>
        </p:spPr>
        <p:txBody>
          <a:bodyPr anchor="ctr"/>
          <a:lstStyle>
            <a:lvl1pPr marL="0" indent="0" algn="ctr">
              <a:buNone/>
              <a:defRPr/>
            </a:lvl1pPr>
          </a:lstStyle>
          <a:p>
            <a:endParaRPr lang="en-US"/>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44988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endParaRPr lang="en-US"/>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22" name="Title 1">
            <a:extLst>
              <a:ext uri="{FF2B5EF4-FFF2-40B4-BE49-F238E27FC236}">
                <a16:creationId xmlns:a16="http://schemas.microsoft.com/office/drawing/2014/main" id="{7D353E5D-0EE1-41DB-B2B9-970F399C31E1}"/>
              </a:ext>
            </a:extLst>
          </p:cNvPr>
          <p:cNvSpPr>
            <a:spLocks noGrp="1"/>
          </p:cNvSpPr>
          <p:nvPr>
            <p:ph type="title"/>
          </p:nvPr>
        </p:nvSpPr>
        <p:spPr>
          <a:xfrm>
            <a:off x="452915" y="533405"/>
            <a:ext cx="3619025" cy="5416391"/>
          </a:xfrm>
        </p:spPr>
        <p:txBody>
          <a:bodyPr anchor="t">
            <a:normAutofit/>
          </a:bodyPr>
          <a:lstStyle>
            <a:lvl1pPr algn="l">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1000287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4498848" cy="6858000"/>
          </a:xfrm>
        </p:spPr>
        <p:txBody>
          <a:bodyPr anchor="ctr"/>
          <a:lstStyle>
            <a:lvl1pPr marL="0" indent="0" algn="ctr">
              <a:buNone/>
              <a:defRPr/>
            </a:lvl1pPr>
          </a:lstStyle>
          <a:p>
            <a:endParaRPr lang="en-US"/>
          </a:p>
        </p:txBody>
      </p:sp>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endParaRPr lang="en-US"/>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8" name="Title 1">
            <a:extLst>
              <a:ext uri="{FF2B5EF4-FFF2-40B4-BE49-F238E27FC236}">
                <a16:creationId xmlns:a16="http://schemas.microsoft.com/office/drawing/2014/main" id="{B1D44815-E786-435F-9153-D87B47A5585C}"/>
              </a:ext>
            </a:extLst>
          </p:cNvPr>
          <p:cNvSpPr>
            <a:spLocks noGrp="1"/>
          </p:cNvSpPr>
          <p:nvPr>
            <p:ph type="title"/>
          </p:nvPr>
        </p:nvSpPr>
        <p:spPr>
          <a:xfrm>
            <a:off x="5067777" y="533405"/>
            <a:ext cx="3619025" cy="5416391"/>
          </a:xfrm>
        </p:spPr>
        <p:txBody>
          <a:bodyPr anchor="t">
            <a:normAutofit/>
          </a:bodyPr>
          <a:lstStyle>
            <a:lvl1pPr algn="l">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1141452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and Two Content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E5721CF6-76AC-44FE-B16F-D734312D7DA3}"/>
              </a:ext>
            </a:extLst>
          </p:cNvPr>
          <p:cNvSpPr>
            <a:spLocks noGrp="1"/>
          </p:cNvSpPr>
          <p:nvPr>
            <p:ph sz="quarter" idx="18"/>
          </p:nvPr>
        </p:nvSpPr>
        <p:spPr>
          <a:xfrm>
            <a:off x="4777743" y="3152775"/>
            <a:ext cx="3897629"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11">
            <a:extLst>
              <a:ext uri="{FF2B5EF4-FFF2-40B4-BE49-F238E27FC236}">
                <a16:creationId xmlns:a16="http://schemas.microsoft.com/office/drawing/2014/main" id="{569BA7FF-884C-49F7-9638-26374919290D}"/>
              </a:ext>
            </a:extLst>
          </p:cNvPr>
          <p:cNvSpPr>
            <a:spLocks noGrp="1"/>
          </p:cNvSpPr>
          <p:nvPr>
            <p:ph type="ftr" sz="quarter" idx="20"/>
          </p:nvPr>
        </p:nvSpPr>
        <p:spPr/>
        <p:txBody>
          <a:bodyPr/>
          <a:lstStyle>
            <a:lvl1pPr>
              <a:defRPr>
                <a:solidFill>
                  <a:schemeClr val="bg1"/>
                </a:solidFill>
              </a:defRPr>
            </a:lvl1pPr>
          </a:lstStyle>
          <a:p>
            <a:endParaRPr lang="en-US"/>
          </a:p>
        </p:txBody>
      </p:sp>
      <p:sp>
        <p:nvSpPr>
          <p:cNvPr id="13" name="Slide Number Placeholder 12">
            <a:extLst>
              <a:ext uri="{FF2B5EF4-FFF2-40B4-BE49-F238E27FC236}">
                <a16:creationId xmlns:a16="http://schemas.microsoft.com/office/drawing/2014/main" id="{13ED446E-7FD3-4EC8-AF3E-490DDA50F2AE}"/>
              </a:ext>
            </a:extLst>
          </p:cNvPr>
          <p:cNvSpPr>
            <a:spLocks noGrp="1"/>
          </p:cNvSpPr>
          <p:nvPr>
            <p:ph type="sldNum" sz="quarter" idx="21"/>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14" name="Title 1">
            <a:extLst>
              <a:ext uri="{FF2B5EF4-FFF2-40B4-BE49-F238E27FC236}">
                <a16:creationId xmlns:a16="http://schemas.microsoft.com/office/drawing/2014/main" id="{57491AAE-3CCA-4D1E-8D7E-5D204E8AAB0D}"/>
              </a:ext>
            </a:extLst>
          </p:cNvPr>
          <p:cNvSpPr>
            <a:spLocks noGrp="1"/>
          </p:cNvSpPr>
          <p:nvPr>
            <p:ph type="title"/>
          </p:nvPr>
        </p:nvSpPr>
        <p:spPr>
          <a:xfrm>
            <a:off x="460058" y="3163250"/>
            <a:ext cx="3895344" cy="2743200"/>
          </a:xfrm>
        </p:spPr>
        <p:txBody>
          <a:bodyPr anchor="t">
            <a:normAutofit/>
          </a:bodyPr>
          <a:lstStyle>
            <a:lvl1pPr algn="l">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37235658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and Three Content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600627A3-DBFC-4675-A554-0F916EDEF118}"/>
              </a:ext>
            </a:extLst>
          </p:cNvPr>
          <p:cNvSpPr>
            <a:spLocks noGrp="1"/>
          </p:cNvSpPr>
          <p:nvPr>
            <p:ph sz="quarter" idx="18"/>
          </p:nvPr>
        </p:nvSpPr>
        <p:spPr>
          <a:xfrm>
            <a:off x="3337560"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14DB50D8-02C0-422F-AA8F-F94A15F7CC4D}"/>
              </a:ext>
            </a:extLst>
          </p:cNvPr>
          <p:cNvSpPr>
            <a:spLocks noGrp="1"/>
          </p:cNvSpPr>
          <p:nvPr>
            <p:ph sz="quarter" idx="19"/>
          </p:nvPr>
        </p:nvSpPr>
        <p:spPr>
          <a:xfrm>
            <a:off x="6222207"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Footer Placeholder 14">
            <a:extLst>
              <a:ext uri="{FF2B5EF4-FFF2-40B4-BE49-F238E27FC236}">
                <a16:creationId xmlns:a16="http://schemas.microsoft.com/office/drawing/2014/main" id="{549F3862-850A-479E-B8BC-C246112C42C0}"/>
              </a:ext>
            </a:extLst>
          </p:cNvPr>
          <p:cNvSpPr>
            <a:spLocks noGrp="1"/>
          </p:cNvSpPr>
          <p:nvPr>
            <p:ph type="ftr" sz="quarter" idx="21"/>
          </p:nvPr>
        </p:nvSpPr>
        <p:spPr/>
        <p:txBody>
          <a:bodyPr/>
          <a:lstStyle>
            <a:lvl1pPr>
              <a:defRPr>
                <a:solidFill>
                  <a:schemeClr val="bg1"/>
                </a:solidFill>
              </a:defRPr>
            </a:lvl1pPr>
          </a:lstStyle>
          <a:p>
            <a:endParaRPr lang="en-US"/>
          </a:p>
        </p:txBody>
      </p:sp>
      <p:sp>
        <p:nvSpPr>
          <p:cNvPr id="16" name="Slide Number Placeholder 15">
            <a:extLst>
              <a:ext uri="{FF2B5EF4-FFF2-40B4-BE49-F238E27FC236}">
                <a16:creationId xmlns:a16="http://schemas.microsoft.com/office/drawing/2014/main" id="{2BB6CB06-CF64-46DC-9E61-D788FA831F2C}"/>
              </a:ext>
            </a:extLst>
          </p:cNvPr>
          <p:cNvSpPr>
            <a:spLocks noGrp="1"/>
          </p:cNvSpPr>
          <p:nvPr>
            <p:ph type="sldNum" sz="quarter" idx="22"/>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17" name="Title 1">
            <a:extLst>
              <a:ext uri="{FF2B5EF4-FFF2-40B4-BE49-F238E27FC236}">
                <a16:creationId xmlns:a16="http://schemas.microsoft.com/office/drawing/2014/main" id="{C4721248-5C65-4F78-998A-472ACB8F2B88}"/>
              </a:ext>
            </a:extLst>
          </p:cNvPr>
          <p:cNvSpPr>
            <a:spLocks noGrp="1"/>
          </p:cNvSpPr>
          <p:nvPr>
            <p:ph type="title"/>
          </p:nvPr>
        </p:nvSpPr>
        <p:spPr>
          <a:xfrm>
            <a:off x="452914" y="3191827"/>
            <a:ext cx="2468880" cy="2757964"/>
          </a:xfrm>
        </p:spPr>
        <p:txBody>
          <a:bodyPr anchor="t">
            <a:normAutofit/>
          </a:bodyPr>
          <a:lstStyle>
            <a:lvl1pPr algn="l">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1551814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and Picture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45152" y="0"/>
            <a:ext cx="4498848" cy="6858000"/>
          </a:xfrm>
        </p:spPr>
        <p:txBody>
          <a:bodyPr anchor="ctr"/>
          <a:lstStyle>
            <a:lvl1pPr marL="0" indent="0" algn="ctr">
              <a:buNone/>
              <a:defRPr/>
            </a:lvl1pPr>
          </a:lstStyle>
          <a:p>
            <a:endParaRPr lang="en-US"/>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4" name="Footer Placeholder 3">
            <a:extLst>
              <a:ext uri="{FF2B5EF4-FFF2-40B4-BE49-F238E27FC236}">
                <a16:creationId xmlns:a16="http://schemas.microsoft.com/office/drawing/2014/main" id="{95DFA1F2-0658-4AAB-9049-E607E993C639}"/>
              </a:ext>
            </a:extLst>
          </p:cNvPr>
          <p:cNvSpPr>
            <a:spLocks noGrp="1"/>
          </p:cNvSpPr>
          <p:nvPr>
            <p:ph type="ftr" sz="quarter" idx="16"/>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3CBCC82E-BFBA-4AD2-BEEA-205DDDCC7B62}"/>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11" name="Title 1">
            <a:extLst>
              <a:ext uri="{FF2B5EF4-FFF2-40B4-BE49-F238E27FC236}">
                <a16:creationId xmlns:a16="http://schemas.microsoft.com/office/drawing/2014/main" id="{3087A44B-3F04-4AE4-BB34-617CFCB2D61A}"/>
              </a:ext>
            </a:extLst>
          </p:cNvPr>
          <p:cNvSpPr>
            <a:spLocks noGrp="1"/>
          </p:cNvSpPr>
          <p:nvPr>
            <p:ph type="title"/>
          </p:nvPr>
        </p:nvSpPr>
        <p:spPr>
          <a:xfrm>
            <a:off x="453630" y="533405"/>
            <a:ext cx="3619025" cy="5416391"/>
          </a:xfrm>
        </p:spPr>
        <p:txBody>
          <a:bodyPr anchor="t">
            <a:normAutofit/>
          </a:bodyPr>
          <a:lstStyle>
            <a:lvl1pPr algn="l">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1004005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ontent and Picture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4498848" cy="6858000"/>
          </a:xfrm>
        </p:spPr>
        <p:txBody>
          <a:bodyPr anchor="ctr"/>
          <a:lstStyle>
            <a:lvl1pPr marL="0" indent="0" algn="ctr">
              <a:buNone/>
              <a:defRPr/>
            </a:lvl1pPr>
          </a:lstStyle>
          <a:p>
            <a:endParaRPr lang="en-US"/>
          </a:p>
        </p:txBody>
      </p:sp>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4" name="Footer Placeholder 3">
            <a:extLst>
              <a:ext uri="{FF2B5EF4-FFF2-40B4-BE49-F238E27FC236}">
                <a16:creationId xmlns:a16="http://schemas.microsoft.com/office/drawing/2014/main" id="{95DFA1F2-0658-4AAB-9049-E607E993C639}"/>
              </a:ext>
            </a:extLst>
          </p:cNvPr>
          <p:cNvSpPr>
            <a:spLocks noGrp="1"/>
          </p:cNvSpPr>
          <p:nvPr>
            <p:ph type="ftr" sz="quarter" idx="16"/>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3CBCC82E-BFBA-4AD2-BEEA-205DDDCC7B62}"/>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8" name="Title 1">
            <a:extLst>
              <a:ext uri="{FF2B5EF4-FFF2-40B4-BE49-F238E27FC236}">
                <a16:creationId xmlns:a16="http://schemas.microsoft.com/office/drawing/2014/main" id="{62F3EA24-D477-4698-B38F-1C4519294966}"/>
              </a:ext>
            </a:extLst>
          </p:cNvPr>
          <p:cNvSpPr>
            <a:spLocks noGrp="1"/>
          </p:cNvSpPr>
          <p:nvPr>
            <p:ph type="title"/>
          </p:nvPr>
        </p:nvSpPr>
        <p:spPr>
          <a:xfrm>
            <a:off x="5067777" y="533405"/>
            <a:ext cx="3619025" cy="5416391"/>
          </a:xfrm>
        </p:spPr>
        <p:txBody>
          <a:bodyPr anchor="t">
            <a:normAutofit/>
          </a:bodyPr>
          <a:lstStyle>
            <a:lvl1pPr algn="l">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16834902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Pictur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5" name="Rectangle 4">
            <a:extLst>
              <a:ext uri="{FF2B5EF4-FFF2-40B4-BE49-F238E27FC236}">
                <a16:creationId xmlns:a16="http://schemas.microsoft.com/office/drawing/2014/main" id="{492C0B08-8AAF-41EE-AB4F-B3D4E09B78AC}"/>
              </a:ext>
            </a:extLst>
          </p:cNvPr>
          <p:cNvSpPr/>
          <p:nvPr userDrawn="1"/>
        </p:nvSpPr>
        <p:spPr>
          <a:xfrm>
            <a:off x="0"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Text Placeholder 19">
            <a:extLst>
              <a:ext uri="{FF2B5EF4-FFF2-40B4-BE49-F238E27FC236}">
                <a16:creationId xmlns:a16="http://schemas.microsoft.com/office/drawing/2014/main" id="{377E21B3-109D-40AC-81AD-ACAF254F1C5E}"/>
              </a:ext>
            </a:extLst>
          </p:cNvPr>
          <p:cNvSpPr>
            <a:spLocks noGrp="1"/>
          </p:cNvSpPr>
          <p:nvPr>
            <p:ph type="body" sz="quarter" idx="23"/>
          </p:nvPr>
        </p:nvSpPr>
        <p:spPr>
          <a:xfrm>
            <a:off x="434340" y="1600201"/>
            <a:ext cx="3703320" cy="1491268"/>
          </a:xfrm>
        </p:spPr>
        <p:txBody>
          <a:bodyPr anchor="b">
            <a:normAutofit/>
          </a:bodyPr>
          <a:lstStyle>
            <a:lvl1pPr marL="0" indent="0">
              <a:buNone/>
              <a:defRPr sz="2800" b="1">
                <a:solidFill>
                  <a:schemeClr val="bg1"/>
                </a:solidFill>
              </a:defRPr>
            </a:lvl1pPr>
            <a:lvl2pPr marL="257168" indent="0">
              <a:buNone/>
              <a:defRPr/>
            </a:lvl2pPr>
          </a:lstStyle>
          <a:p>
            <a:pPr lvl="0"/>
            <a:r>
              <a:rPr lang="en-US"/>
              <a:t>Click to edit Master text styles</a:t>
            </a:r>
          </a:p>
        </p:txBody>
      </p:sp>
      <p:sp>
        <p:nvSpPr>
          <p:cNvPr id="11" name="Text Placeholder 19">
            <a:extLst>
              <a:ext uri="{FF2B5EF4-FFF2-40B4-BE49-F238E27FC236}">
                <a16:creationId xmlns:a16="http://schemas.microsoft.com/office/drawing/2014/main" id="{26DA34D3-B8A1-4F1A-94CD-865BE4458161}"/>
              </a:ext>
            </a:extLst>
          </p:cNvPr>
          <p:cNvSpPr>
            <a:spLocks noGrp="1"/>
          </p:cNvSpPr>
          <p:nvPr>
            <p:ph type="body" sz="quarter" idx="24"/>
          </p:nvPr>
        </p:nvSpPr>
        <p:spPr>
          <a:xfrm>
            <a:off x="5005625" y="1600206"/>
            <a:ext cx="3703320" cy="1491267"/>
          </a:xfrm>
        </p:spPr>
        <p:txBody>
          <a:bodyPr anchor="b">
            <a:normAutofit/>
          </a:bodyPr>
          <a:lstStyle>
            <a:lvl1pPr marL="0" indent="0">
              <a:buNone/>
              <a:defRPr sz="2800" b="1">
                <a:solidFill>
                  <a:schemeClr val="bg1"/>
                </a:solidFill>
              </a:defRPr>
            </a:lvl1pPr>
            <a:lvl2pPr marL="257168" indent="0">
              <a:buNone/>
              <a:defRPr/>
            </a:lvl2pPr>
          </a:lstStyle>
          <a:p>
            <a:pPr lvl="0"/>
            <a:r>
              <a:rPr lang="en-US"/>
              <a:t>Click to edit Master text styles</a:t>
            </a:r>
          </a:p>
        </p:txBody>
      </p:sp>
      <p:sp>
        <p:nvSpPr>
          <p:cNvPr id="4" name="Content Placeholder 3">
            <a:extLst>
              <a:ext uri="{FF2B5EF4-FFF2-40B4-BE49-F238E27FC236}">
                <a16:creationId xmlns:a16="http://schemas.microsoft.com/office/drawing/2014/main" id="{39967CE4-712F-421E-B433-EA7DE773EF4A}"/>
              </a:ext>
            </a:extLst>
          </p:cNvPr>
          <p:cNvSpPr>
            <a:spLocks noGrp="1"/>
          </p:cNvSpPr>
          <p:nvPr>
            <p:ph sz="quarter" idx="26"/>
          </p:nvPr>
        </p:nvSpPr>
        <p:spPr>
          <a:xfrm>
            <a:off x="434817"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a:extLst>
              <a:ext uri="{FF2B5EF4-FFF2-40B4-BE49-F238E27FC236}">
                <a16:creationId xmlns:a16="http://schemas.microsoft.com/office/drawing/2014/main" id="{4E4B698F-B2C3-41A7-86DB-24F00A1703B5}"/>
              </a:ext>
            </a:extLst>
          </p:cNvPr>
          <p:cNvSpPr>
            <a:spLocks noGrp="1"/>
          </p:cNvSpPr>
          <p:nvPr>
            <p:ph sz="quarter" idx="27"/>
          </p:nvPr>
        </p:nvSpPr>
        <p:spPr>
          <a:xfrm>
            <a:off x="5006103"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ooter Placeholder 12">
            <a:extLst>
              <a:ext uri="{FF2B5EF4-FFF2-40B4-BE49-F238E27FC236}">
                <a16:creationId xmlns:a16="http://schemas.microsoft.com/office/drawing/2014/main" id="{80C04F03-75F7-44AA-9785-7EDDF26FA358}"/>
              </a:ext>
            </a:extLst>
          </p:cNvPr>
          <p:cNvSpPr>
            <a:spLocks noGrp="1"/>
          </p:cNvSpPr>
          <p:nvPr>
            <p:ph type="ftr" sz="quarter" idx="29"/>
          </p:nvPr>
        </p:nvSpPr>
        <p:spPr/>
        <p:txBody>
          <a:bodyPr/>
          <a:lstStyle>
            <a:lvl1pPr>
              <a:defRPr>
                <a:solidFill>
                  <a:schemeClr val="bg1"/>
                </a:solidFill>
              </a:defRPr>
            </a:lvl1pPr>
          </a:lstStyle>
          <a:p>
            <a:endParaRPr lang="en-US"/>
          </a:p>
        </p:txBody>
      </p:sp>
      <p:sp>
        <p:nvSpPr>
          <p:cNvPr id="16" name="Slide Number Placeholder 15">
            <a:extLst>
              <a:ext uri="{FF2B5EF4-FFF2-40B4-BE49-F238E27FC236}">
                <a16:creationId xmlns:a16="http://schemas.microsoft.com/office/drawing/2014/main" id="{6F1B5E99-5953-439D-8ECA-998F28FB8A7F}"/>
              </a:ext>
            </a:extLst>
          </p:cNvPr>
          <p:cNvSpPr>
            <a:spLocks noGrp="1"/>
          </p:cNvSpPr>
          <p:nvPr>
            <p:ph type="sldNum" sz="quarter" idx="30"/>
          </p:nvPr>
        </p:nvSpPr>
        <p:spPr/>
        <p:txBody>
          <a:bodyPr/>
          <a:lstStyle>
            <a:lvl1pPr>
              <a:defRPr>
                <a:solidFill>
                  <a:schemeClr val="bg1"/>
                </a:solidFill>
              </a:defRPr>
            </a:lvl1pPr>
          </a:lstStyle>
          <a:p>
            <a:fld id="{93CAF254-72B9-406C-9E86-C9D983240C82}" type="slidenum">
              <a:rPr lang="en-US" smtClean="0"/>
              <a:pPr/>
              <a:t>‹#›</a:t>
            </a:fld>
            <a:endParaRPr lang="en-US"/>
          </a:p>
        </p:txBody>
      </p:sp>
    </p:spTree>
    <p:extLst>
      <p:ext uri="{BB962C8B-B14F-4D97-AF65-F5344CB8AC3E}">
        <p14:creationId xmlns:p14="http://schemas.microsoft.com/office/powerpoint/2010/main" val="2565215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Pictur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5" name="Rectangle 4">
            <a:extLst>
              <a:ext uri="{FF2B5EF4-FFF2-40B4-BE49-F238E27FC236}">
                <a16:creationId xmlns:a16="http://schemas.microsoft.com/office/drawing/2014/main" id="{492C0B08-8AAF-41EE-AB4F-B3D4E09B78AC}"/>
              </a:ext>
            </a:extLst>
          </p:cNvPr>
          <p:cNvSpPr/>
          <p:nvPr userDrawn="1"/>
        </p:nvSpPr>
        <p:spPr>
          <a:xfrm>
            <a:off x="0" y="0"/>
            <a:ext cx="4498848"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Text Placeholder 19">
            <a:extLst>
              <a:ext uri="{FF2B5EF4-FFF2-40B4-BE49-F238E27FC236}">
                <a16:creationId xmlns:a16="http://schemas.microsoft.com/office/drawing/2014/main" id="{377E21B3-109D-40AC-81AD-ACAF254F1C5E}"/>
              </a:ext>
            </a:extLst>
          </p:cNvPr>
          <p:cNvSpPr>
            <a:spLocks noGrp="1"/>
          </p:cNvSpPr>
          <p:nvPr>
            <p:ph type="body" sz="quarter" idx="23"/>
          </p:nvPr>
        </p:nvSpPr>
        <p:spPr>
          <a:xfrm>
            <a:off x="434340" y="1600201"/>
            <a:ext cx="3703320" cy="1491268"/>
          </a:xfrm>
        </p:spPr>
        <p:txBody>
          <a:bodyPr anchor="b">
            <a:noAutofit/>
          </a:bodyPr>
          <a:lstStyle>
            <a:lvl1pPr marL="0" indent="0">
              <a:buNone/>
              <a:defRPr sz="2800" b="1">
                <a:solidFill>
                  <a:schemeClr val="bg1"/>
                </a:solidFill>
              </a:defRPr>
            </a:lvl1pPr>
            <a:lvl2pPr marL="257168" indent="0">
              <a:buNone/>
              <a:defRPr/>
            </a:lvl2pPr>
          </a:lstStyle>
          <a:p>
            <a:pPr lvl="0"/>
            <a:r>
              <a:rPr lang="en-US"/>
              <a:t>Click to edit Master text styles</a:t>
            </a:r>
          </a:p>
        </p:txBody>
      </p:sp>
      <p:sp>
        <p:nvSpPr>
          <p:cNvPr id="11" name="Text Placeholder 19">
            <a:extLst>
              <a:ext uri="{FF2B5EF4-FFF2-40B4-BE49-F238E27FC236}">
                <a16:creationId xmlns:a16="http://schemas.microsoft.com/office/drawing/2014/main" id="{26DA34D3-B8A1-4F1A-94CD-865BE4458161}"/>
              </a:ext>
            </a:extLst>
          </p:cNvPr>
          <p:cNvSpPr>
            <a:spLocks noGrp="1"/>
          </p:cNvSpPr>
          <p:nvPr>
            <p:ph type="body" sz="quarter" idx="24"/>
          </p:nvPr>
        </p:nvSpPr>
        <p:spPr>
          <a:xfrm>
            <a:off x="5005625" y="1600206"/>
            <a:ext cx="3703320" cy="1491267"/>
          </a:xfrm>
        </p:spPr>
        <p:txBody>
          <a:bodyPr anchor="b">
            <a:normAutofit/>
          </a:bodyPr>
          <a:lstStyle>
            <a:lvl1pPr marL="0" indent="0">
              <a:buNone/>
              <a:defRPr sz="2800" b="1">
                <a:solidFill>
                  <a:schemeClr val="bg1"/>
                </a:solidFill>
              </a:defRPr>
            </a:lvl1pPr>
            <a:lvl2pPr marL="257168" indent="0">
              <a:buNone/>
              <a:defRPr/>
            </a:lvl2pPr>
          </a:lstStyle>
          <a:p>
            <a:pPr lvl="0"/>
            <a:r>
              <a:rPr lang="en-US"/>
              <a:t>Click to edit Master text styles</a:t>
            </a:r>
          </a:p>
        </p:txBody>
      </p:sp>
      <p:sp>
        <p:nvSpPr>
          <p:cNvPr id="4" name="Content Placeholder 3">
            <a:extLst>
              <a:ext uri="{FF2B5EF4-FFF2-40B4-BE49-F238E27FC236}">
                <a16:creationId xmlns:a16="http://schemas.microsoft.com/office/drawing/2014/main" id="{39967CE4-712F-421E-B433-EA7DE773EF4A}"/>
              </a:ext>
            </a:extLst>
          </p:cNvPr>
          <p:cNvSpPr>
            <a:spLocks noGrp="1"/>
          </p:cNvSpPr>
          <p:nvPr>
            <p:ph sz="quarter" idx="26"/>
          </p:nvPr>
        </p:nvSpPr>
        <p:spPr>
          <a:xfrm>
            <a:off x="434817"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a:extLst>
              <a:ext uri="{FF2B5EF4-FFF2-40B4-BE49-F238E27FC236}">
                <a16:creationId xmlns:a16="http://schemas.microsoft.com/office/drawing/2014/main" id="{4E4B698F-B2C3-41A7-86DB-24F00A1703B5}"/>
              </a:ext>
            </a:extLst>
          </p:cNvPr>
          <p:cNvSpPr>
            <a:spLocks noGrp="1"/>
          </p:cNvSpPr>
          <p:nvPr>
            <p:ph sz="quarter" idx="27"/>
          </p:nvPr>
        </p:nvSpPr>
        <p:spPr>
          <a:xfrm>
            <a:off x="5006103"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4FD56746-33F8-4CAE-9625-F8F69B41C2A0}"/>
              </a:ext>
            </a:extLst>
          </p:cNvPr>
          <p:cNvSpPr>
            <a:spLocks noGrp="1"/>
          </p:cNvSpPr>
          <p:nvPr>
            <p:ph type="ftr" sz="quarter" idx="29"/>
          </p:nvPr>
        </p:nvSpPr>
        <p:spPr/>
        <p:txBody>
          <a:bodyPr/>
          <a:lstStyle>
            <a:lvl1pPr>
              <a:defRPr>
                <a:solidFill>
                  <a:schemeClr val="bg1"/>
                </a:solidFill>
              </a:defRPr>
            </a:lvl1pPr>
          </a:lstStyle>
          <a:p>
            <a:endParaRPr lang="en-US"/>
          </a:p>
        </p:txBody>
      </p:sp>
      <p:sp>
        <p:nvSpPr>
          <p:cNvPr id="13" name="Slide Number Placeholder 12">
            <a:extLst>
              <a:ext uri="{FF2B5EF4-FFF2-40B4-BE49-F238E27FC236}">
                <a16:creationId xmlns:a16="http://schemas.microsoft.com/office/drawing/2014/main" id="{B1494F2D-B7D7-48D2-9E7A-659F611AB325}"/>
              </a:ext>
            </a:extLst>
          </p:cNvPr>
          <p:cNvSpPr>
            <a:spLocks noGrp="1"/>
          </p:cNvSpPr>
          <p:nvPr>
            <p:ph type="sldNum" sz="quarter" idx="30"/>
          </p:nvPr>
        </p:nvSpPr>
        <p:spPr/>
        <p:txBody>
          <a:bodyPr/>
          <a:lstStyle>
            <a:lvl1pPr>
              <a:defRPr>
                <a:solidFill>
                  <a:schemeClr val="bg1"/>
                </a:solidFill>
              </a:defRPr>
            </a:lvl1pPr>
          </a:lstStyle>
          <a:p>
            <a:fld id="{93CAF254-72B9-406C-9E86-C9D983240C82}" type="slidenum">
              <a:rPr lang="en-US" smtClean="0"/>
              <a:pPr/>
              <a:t>‹#›</a:t>
            </a:fld>
            <a:endParaRPr lang="en-US"/>
          </a:p>
        </p:txBody>
      </p:sp>
    </p:spTree>
    <p:extLst>
      <p:ext uri="{BB962C8B-B14F-4D97-AF65-F5344CB8AC3E}">
        <p14:creationId xmlns:p14="http://schemas.microsoft.com/office/powerpoint/2010/main" val="28488170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637796" y="548644"/>
            <a:ext cx="6677404" cy="2562223"/>
          </a:xfrm>
          <a:prstGeom prst="rect">
            <a:avLst/>
          </a:prstGeom>
        </p:spPr>
        <p:txBody>
          <a:bodyPr anchor="b">
            <a:normAutofit/>
          </a:bodyPr>
          <a:lstStyle>
            <a:lvl1pPr algn="l">
              <a:defRPr sz="4400" b="1"/>
            </a:lvl1pPr>
          </a:lstStyle>
          <a:p>
            <a:r>
              <a:rPr lang="en-US"/>
              <a:t>Click to edit Master title style</a:t>
            </a:r>
          </a:p>
        </p:txBody>
      </p:sp>
      <p:sp>
        <p:nvSpPr>
          <p:cNvPr id="16" name="Text Placeholder 2">
            <a:extLst>
              <a:ext uri="{FF2B5EF4-FFF2-40B4-BE49-F238E27FC236}">
                <a16:creationId xmlns:a16="http://schemas.microsoft.com/office/drawing/2014/main" id="{88B40079-6CD5-4198-821B-99F61BCE1792}"/>
              </a:ext>
            </a:extLst>
          </p:cNvPr>
          <p:cNvSpPr>
            <a:spLocks noGrp="1"/>
          </p:cNvSpPr>
          <p:nvPr>
            <p:ph type="body" idx="1"/>
          </p:nvPr>
        </p:nvSpPr>
        <p:spPr>
          <a:xfrm>
            <a:off x="658367" y="3771897"/>
            <a:ext cx="6673973" cy="2177894"/>
          </a:xfrm>
        </p:spPr>
        <p:txBody>
          <a:bodyPr>
            <a:normAutofit/>
          </a:bodyPr>
          <a:lstStyle>
            <a:lvl1pPr marL="0" indent="0">
              <a:buNone/>
              <a:defRPr sz="15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7621444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637794" y="548644"/>
            <a:ext cx="6677406" cy="2562223"/>
          </a:xfrm>
          <a:prstGeom prst="rect">
            <a:avLst/>
          </a:prstGeom>
        </p:spPr>
        <p:txBody>
          <a:bodyPr anchor="b">
            <a:normAutofit/>
          </a:bodyPr>
          <a:lstStyle>
            <a:lvl1pPr algn="l">
              <a:defRPr sz="4400" b="1"/>
            </a:lvl1pPr>
          </a:lstStyle>
          <a:p>
            <a:r>
              <a:rPr lang="en-US"/>
              <a:t>Click to edit Master title style</a:t>
            </a:r>
          </a:p>
        </p:txBody>
      </p:sp>
      <p:sp>
        <p:nvSpPr>
          <p:cNvPr id="13" name="Text Placeholder 8">
            <a:extLst>
              <a:ext uri="{FF2B5EF4-FFF2-40B4-BE49-F238E27FC236}">
                <a16:creationId xmlns:a16="http://schemas.microsoft.com/office/drawing/2014/main" id="{9FC91C51-1199-4633-BE5C-13C6AA50A544}"/>
              </a:ext>
            </a:extLst>
          </p:cNvPr>
          <p:cNvSpPr>
            <a:spLocks noGrp="1"/>
          </p:cNvSpPr>
          <p:nvPr>
            <p:ph type="body" sz="quarter" idx="17"/>
          </p:nvPr>
        </p:nvSpPr>
        <p:spPr>
          <a:xfrm>
            <a:off x="1364099" y="3941834"/>
            <a:ext cx="2983236" cy="731694"/>
          </a:xfrm>
        </p:spPr>
        <p:txBody>
          <a:bodyPr anchor="ctr">
            <a:normAutofit/>
          </a:bodyPr>
          <a:lstStyle>
            <a:lvl1pPr marL="0" indent="0">
              <a:buNone/>
              <a:defRPr sz="1500"/>
            </a:lvl1pPr>
          </a:lstStyle>
          <a:p>
            <a:pPr lvl="0"/>
            <a:r>
              <a:rPr lang="en-US" noProof="0"/>
              <a:t>Click to edit Master text styles</a:t>
            </a:r>
          </a:p>
        </p:txBody>
      </p:sp>
      <p:sp>
        <p:nvSpPr>
          <p:cNvPr id="14" name="Text Placeholder 8">
            <a:extLst>
              <a:ext uri="{FF2B5EF4-FFF2-40B4-BE49-F238E27FC236}">
                <a16:creationId xmlns:a16="http://schemas.microsoft.com/office/drawing/2014/main" id="{CB8D944A-D85D-4A83-B1CD-7982FAC8D3E7}"/>
              </a:ext>
            </a:extLst>
          </p:cNvPr>
          <p:cNvSpPr>
            <a:spLocks noGrp="1"/>
          </p:cNvSpPr>
          <p:nvPr>
            <p:ph type="body" sz="quarter" idx="18"/>
          </p:nvPr>
        </p:nvSpPr>
        <p:spPr>
          <a:xfrm>
            <a:off x="1364099" y="5232562"/>
            <a:ext cx="2983236" cy="731694"/>
          </a:xfrm>
        </p:spPr>
        <p:txBody>
          <a:bodyPr anchor="ctr">
            <a:normAutofit/>
          </a:bodyPr>
          <a:lstStyle>
            <a:lvl1pPr marL="0" indent="0">
              <a:buNone/>
              <a:defRPr sz="1500"/>
            </a:lvl1pPr>
          </a:lstStyle>
          <a:p>
            <a:pPr lvl="0"/>
            <a:r>
              <a:rPr lang="en-US" noProof="0"/>
              <a:t>Click to edit Master text styles</a:t>
            </a:r>
          </a:p>
        </p:txBody>
      </p:sp>
      <p:sp>
        <p:nvSpPr>
          <p:cNvPr id="17" name="Text Placeholder 8">
            <a:extLst>
              <a:ext uri="{FF2B5EF4-FFF2-40B4-BE49-F238E27FC236}">
                <a16:creationId xmlns:a16="http://schemas.microsoft.com/office/drawing/2014/main" id="{326DA353-2F37-4F19-816E-CF7C9540C14D}"/>
              </a:ext>
            </a:extLst>
          </p:cNvPr>
          <p:cNvSpPr>
            <a:spLocks noGrp="1"/>
          </p:cNvSpPr>
          <p:nvPr>
            <p:ph type="body" sz="quarter" idx="19"/>
          </p:nvPr>
        </p:nvSpPr>
        <p:spPr>
          <a:xfrm>
            <a:off x="5271707" y="3944572"/>
            <a:ext cx="2983236" cy="731694"/>
          </a:xfrm>
        </p:spPr>
        <p:txBody>
          <a:bodyPr anchor="ctr">
            <a:normAutofit/>
          </a:bodyPr>
          <a:lstStyle>
            <a:lvl1pPr marL="0" indent="0">
              <a:buNone/>
              <a:defRPr sz="1500"/>
            </a:lvl1pPr>
          </a:lstStyle>
          <a:p>
            <a:pPr lvl="0"/>
            <a:r>
              <a:rPr lang="en-US" noProof="0"/>
              <a:t>Click to edit Master text styles</a:t>
            </a:r>
          </a:p>
        </p:txBody>
      </p:sp>
      <p:sp>
        <p:nvSpPr>
          <p:cNvPr id="18" name="Text Placeholder 8">
            <a:extLst>
              <a:ext uri="{FF2B5EF4-FFF2-40B4-BE49-F238E27FC236}">
                <a16:creationId xmlns:a16="http://schemas.microsoft.com/office/drawing/2014/main" id="{0163657A-AF7A-4283-88D4-6E5EC931522C}"/>
              </a:ext>
            </a:extLst>
          </p:cNvPr>
          <p:cNvSpPr>
            <a:spLocks noGrp="1"/>
          </p:cNvSpPr>
          <p:nvPr>
            <p:ph type="body" sz="quarter" idx="20"/>
          </p:nvPr>
        </p:nvSpPr>
        <p:spPr>
          <a:xfrm>
            <a:off x="5271707" y="5235301"/>
            <a:ext cx="2983236" cy="731694"/>
          </a:xfrm>
        </p:spPr>
        <p:txBody>
          <a:bodyPr anchor="ctr">
            <a:normAutofit/>
          </a:bodyPr>
          <a:lstStyle>
            <a:lvl1pPr marL="0" indent="0">
              <a:buNone/>
              <a:defRPr sz="1500"/>
            </a:lvl1pPr>
          </a:lstStyle>
          <a:p>
            <a:pPr lvl="0"/>
            <a:r>
              <a:rPr lang="en-US" noProof="0"/>
              <a:t>Click to edit Master text styles</a:t>
            </a:r>
          </a:p>
        </p:txBody>
      </p:sp>
      <p:sp>
        <p:nvSpPr>
          <p:cNvPr id="19" name="Picture Placeholder 5" title="Decorative">
            <a:extLst>
              <a:ext uri="{FF2B5EF4-FFF2-40B4-BE49-F238E27FC236}">
                <a16:creationId xmlns:a16="http://schemas.microsoft.com/office/drawing/2014/main" id="{45C5A78E-C397-40E0-B472-409205B22CD4}"/>
              </a:ext>
            </a:extLst>
          </p:cNvPr>
          <p:cNvSpPr>
            <a:spLocks noGrp="1"/>
          </p:cNvSpPr>
          <p:nvPr>
            <p:ph type="pic" sz="quarter" idx="13"/>
          </p:nvPr>
        </p:nvSpPr>
        <p:spPr>
          <a:xfrm>
            <a:off x="637795" y="3869176"/>
            <a:ext cx="663926" cy="885235"/>
          </a:xfrm>
          <a:prstGeom prst="ellipse">
            <a:avLst/>
          </a:prstGeom>
          <a:solidFill>
            <a:schemeClr val="bg1"/>
          </a:solidFill>
          <a:ln w="19050">
            <a:noFill/>
          </a:ln>
        </p:spPr>
        <p:txBody>
          <a:bodyPr>
            <a:normAutofit/>
          </a:bodyPr>
          <a:lstStyle>
            <a:lvl1pPr>
              <a:defRPr sz="600"/>
            </a:lvl1pPr>
          </a:lstStyle>
          <a:p>
            <a:r>
              <a:rPr lang="en-US" noProof="0"/>
              <a:t>Click icon to add picture</a:t>
            </a:r>
          </a:p>
        </p:txBody>
      </p:sp>
      <p:sp>
        <p:nvSpPr>
          <p:cNvPr id="20" name="Picture Placeholder 5" title="Decorative">
            <a:extLst>
              <a:ext uri="{FF2B5EF4-FFF2-40B4-BE49-F238E27FC236}">
                <a16:creationId xmlns:a16="http://schemas.microsoft.com/office/drawing/2014/main" id="{90198A63-1442-465B-A8C6-38FBEFFC4DF0}"/>
              </a:ext>
            </a:extLst>
          </p:cNvPr>
          <p:cNvSpPr>
            <a:spLocks noGrp="1"/>
          </p:cNvSpPr>
          <p:nvPr>
            <p:ph type="pic" sz="quarter" idx="14"/>
          </p:nvPr>
        </p:nvSpPr>
        <p:spPr>
          <a:xfrm>
            <a:off x="637795" y="5158535"/>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a:t>Click icon to add picture</a:t>
            </a:r>
          </a:p>
        </p:txBody>
      </p:sp>
      <p:sp>
        <p:nvSpPr>
          <p:cNvPr id="21" name="Picture Placeholder 5" title="Decorative">
            <a:extLst>
              <a:ext uri="{FF2B5EF4-FFF2-40B4-BE49-F238E27FC236}">
                <a16:creationId xmlns:a16="http://schemas.microsoft.com/office/drawing/2014/main" id="{A378ABA1-D254-4E3B-B0E0-A68CF4CC137F}"/>
              </a:ext>
            </a:extLst>
          </p:cNvPr>
          <p:cNvSpPr>
            <a:spLocks noGrp="1"/>
          </p:cNvSpPr>
          <p:nvPr>
            <p:ph type="pic" sz="quarter" idx="15"/>
          </p:nvPr>
        </p:nvSpPr>
        <p:spPr>
          <a:xfrm>
            <a:off x="4545403" y="3869176"/>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a:t>Click icon to add picture</a:t>
            </a:r>
          </a:p>
        </p:txBody>
      </p:sp>
      <p:sp>
        <p:nvSpPr>
          <p:cNvPr id="22" name="Picture Placeholder 5" title="Decorative">
            <a:extLst>
              <a:ext uri="{FF2B5EF4-FFF2-40B4-BE49-F238E27FC236}">
                <a16:creationId xmlns:a16="http://schemas.microsoft.com/office/drawing/2014/main" id="{494524CE-FE06-4E72-B4B2-F4B0C1659AE9}"/>
              </a:ext>
            </a:extLst>
          </p:cNvPr>
          <p:cNvSpPr>
            <a:spLocks noGrp="1"/>
          </p:cNvSpPr>
          <p:nvPr>
            <p:ph type="pic" sz="quarter" idx="16"/>
          </p:nvPr>
        </p:nvSpPr>
        <p:spPr>
          <a:xfrm>
            <a:off x="4545403" y="5158535"/>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a:t>Click icon to add picture</a:t>
            </a:r>
          </a:p>
        </p:txBody>
      </p:sp>
    </p:spTree>
    <p:extLst>
      <p:ext uri="{BB962C8B-B14F-4D97-AF65-F5344CB8AC3E}">
        <p14:creationId xmlns:p14="http://schemas.microsoft.com/office/powerpoint/2010/main" val="3972567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hanks">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412724F-7D1E-4811-ADDC-571A23E4B957}"/>
              </a:ext>
            </a:extLst>
          </p:cNvPr>
          <p:cNvSpPr/>
          <p:nvPr userDrawn="1"/>
        </p:nvSpPr>
        <p:spPr>
          <a:xfrm>
            <a:off x="0" y="0"/>
            <a:ext cx="9144000" cy="6858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DE33E3BF-7A22-4520-BEA9-41A95AD9FA31}"/>
              </a:ext>
            </a:extLst>
          </p:cNvPr>
          <p:cNvSpPr>
            <a:spLocks noGrp="1"/>
          </p:cNvSpPr>
          <p:nvPr>
            <p:ph type="title"/>
          </p:nvPr>
        </p:nvSpPr>
        <p:spPr>
          <a:xfrm>
            <a:off x="2057400" y="1438643"/>
            <a:ext cx="5029200" cy="1796248"/>
          </a:xfrm>
        </p:spPr>
        <p:txBody>
          <a:bodyPr anchor="ctr">
            <a:normAutofit/>
          </a:bodyPr>
          <a:lstStyle>
            <a:lvl1pPr algn="ctr">
              <a:defRPr sz="7200" b="0">
                <a:solidFill>
                  <a:schemeClr val="bg2"/>
                </a:solidFill>
              </a:defRPr>
            </a:lvl1pPr>
          </a:lstStyle>
          <a:p>
            <a:endParaRPr lang="en-US"/>
          </a:p>
        </p:txBody>
      </p:sp>
      <p:sp>
        <p:nvSpPr>
          <p:cNvPr id="5" name="Text Placeholder 4">
            <a:extLst>
              <a:ext uri="{FF2B5EF4-FFF2-40B4-BE49-F238E27FC236}">
                <a16:creationId xmlns:a16="http://schemas.microsoft.com/office/drawing/2014/main" id="{CF4E0D51-7402-4F39-B674-061E20FF99CD}"/>
              </a:ext>
            </a:extLst>
          </p:cNvPr>
          <p:cNvSpPr>
            <a:spLocks noGrp="1"/>
          </p:cNvSpPr>
          <p:nvPr>
            <p:ph type="body" sz="quarter" idx="10"/>
          </p:nvPr>
        </p:nvSpPr>
        <p:spPr>
          <a:xfrm>
            <a:off x="534692" y="3356202"/>
            <a:ext cx="3972781" cy="365760"/>
          </a:xfrm>
        </p:spPr>
        <p:txBody>
          <a:bodyPr anchor="t">
            <a:noAutofit/>
          </a:bodyPr>
          <a:lstStyle>
            <a:lvl1pPr marL="0" indent="0" algn="r">
              <a:buNone/>
              <a:defRPr sz="1800" b="1">
                <a:solidFill>
                  <a:schemeClr val="bg1"/>
                </a:solidFill>
              </a:defRPr>
            </a:lvl1pPr>
            <a:lvl2pPr>
              <a:defRPr sz="1050"/>
            </a:lvl2pPr>
            <a:lvl3pPr>
              <a:defRPr sz="1050"/>
            </a:lvl3pPr>
            <a:lvl4pPr>
              <a:defRPr sz="1050"/>
            </a:lvl4pPr>
            <a:lvl5pPr>
              <a:defRPr sz="1050"/>
            </a:lvl5pPr>
          </a:lstStyle>
          <a:p>
            <a:pPr lvl="0"/>
            <a:r>
              <a:rPr lang="en-US"/>
              <a:t>Click to edit Master text styles</a:t>
            </a:r>
          </a:p>
        </p:txBody>
      </p:sp>
      <p:sp>
        <p:nvSpPr>
          <p:cNvPr id="8" name="Text Placeholder 4">
            <a:extLst>
              <a:ext uri="{FF2B5EF4-FFF2-40B4-BE49-F238E27FC236}">
                <a16:creationId xmlns:a16="http://schemas.microsoft.com/office/drawing/2014/main" id="{F8445044-959E-4C18-8641-A880B39ECA93}"/>
              </a:ext>
            </a:extLst>
          </p:cNvPr>
          <p:cNvSpPr>
            <a:spLocks noGrp="1"/>
          </p:cNvSpPr>
          <p:nvPr>
            <p:ph type="body" sz="quarter" idx="11"/>
          </p:nvPr>
        </p:nvSpPr>
        <p:spPr>
          <a:xfrm>
            <a:off x="4630617" y="3356202"/>
            <a:ext cx="3972780" cy="821212"/>
          </a:xfrm>
        </p:spPr>
        <p:txBody>
          <a:bodyPr anchor="t">
            <a:normAutofit/>
          </a:bodyPr>
          <a:lstStyle>
            <a:lvl1pPr marL="0" indent="0">
              <a:lnSpc>
                <a:spcPct val="100000"/>
              </a:lnSpc>
              <a:spcBef>
                <a:spcPts val="225"/>
              </a:spcBef>
              <a:buNone/>
              <a:defRPr sz="1400">
                <a:solidFill>
                  <a:schemeClr val="bg1"/>
                </a:solidFill>
              </a:defRPr>
            </a:lvl1pPr>
            <a:lvl2pPr marL="342900" indent="0">
              <a:buNone/>
              <a:defRPr sz="1050"/>
            </a:lvl2pPr>
            <a:lvl3pPr>
              <a:defRPr sz="1050"/>
            </a:lvl3pPr>
            <a:lvl4pPr>
              <a:defRPr sz="1050"/>
            </a:lvl4pPr>
            <a:lvl5pPr>
              <a:defRPr sz="1050"/>
            </a:lvl5pPr>
          </a:lstStyle>
          <a:p>
            <a:pPr lvl="0"/>
            <a:r>
              <a:rPr lang="en-US"/>
              <a:t>Click to edit Master text styles</a:t>
            </a:r>
          </a:p>
        </p:txBody>
      </p:sp>
      <p:sp>
        <p:nvSpPr>
          <p:cNvPr id="10" name="Text Placeholder 4">
            <a:extLst>
              <a:ext uri="{FF2B5EF4-FFF2-40B4-BE49-F238E27FC236}">
                <a16:creationId xmlns:a16="http://schemas.microsoft.com/office/drawing/2014/main" id="{04BD558C-ED5F-4970-A11F-6ADAA6E014AC}"/>
              </a:ext>
            </a:extLst>
          </p:cNvPr>
          <p:cNvSpPr>
            <a:spLocks noGrp="1"/>
          </p:cNvSpPr>
          <p:nvPr>
            <p:ph type="body" sz="quarter" idx="13"/>
          </p:nvPr>
        </p:nvSpPr>
        <p:spPr>
          <a:xfrm>
            <a:off x="1352792" y="3675336"/>
            <a:ext cx="3154680" cy="471082"/>
          </a:xfrm>
        </p:spPr>
        <p:txBody>
          <a:bodyPr anchor="t">
            <a:normAutofit/>
          </a:bodyPr>
          <a:lstStyle>
            <a:lvl1pPr marL="0" indent="0" algn="r">
              <a:lnSpc>
                <a:spcPct val="100000"/>
              </a:lnSpc>
              <a:spcBef>
                <a:spcPts val="0"/>
              </a:spcBef>
              <a:buNone/>
              <a:defRPr sz="1200" i="1">
                <a:solidFill>
                  <a:schemeClr val="bg1"/>
                </a:solidFill>
              </a:defRPr>
            </a:lvl1pPr>
            <a:lvl2pPr>
              <a:defRPr sz="1050"/>
            </a:lvl2pPr>
            <a:lvl3pPr>
              <a:defRPr sz="1050"/>
            </a:lvl3pPr>
            <a:lvl4pPr>
              <a:defRPr sz="1050"/>
            </a:lvl4pPr>
            <a:lvl5pPr>
              <a:defRPr sz="1050"/>
            </a:lvl5pPr>
          </a:lstStyle>
          <a:p>
            <a:pPr lvl="0"/>
            <a:r>
              <a:rPr lang="en-US"/>
              <a:t>Click to edit Master text styles</a:t>
            </a:r>
          </a:p>
        </p:txBody>
      </p:sp>
      <p:cxnSp>
        <p:nvCxnSpPr>
          <p:cNvPr id="7" name="Straight Connector 6">
            <a:extLst>
              <a:ext uri="{FF2B5EF4-FFF2-40B4-BE49-F238E27FC236}">
                <a16:creationId xmlns:a16="http://schemas.microsoft.com/office/drawing/2014/main" id="{59ECCEE6-DD1D-4F76-9223-514F4666101F}"/>
              </a:ext>
            </a:extLst>
          </p:cNvPr>
          <p:cNvCxnSpPr>
            <a:cxnSpLocks/>
          </p:cNvCxnSpPr>
          <p:nvPr userDrawn="1"/>
        </p:nvCxnSpPr>
        <p:spPr>
          <a:xfrm>
            <a:off x="4572000" y="3375568"/>
            <a:ext cx="0" cy="801846"/>
          </a:xfrm>
          <a:prstGeom prst="line">
            <a:avLst/>
          </a:prstGeom>
          <a:ln w="38100">
            <a:solidFill>
              <a:srgbClr val="E9E3DC"/>
            </a:solidFill>
          </a:ln>
        </p:spPr>
        <p:style>
          <a:lnRef idx="1">
            <a:schemeClr val="accent5"/>
          </a:lnRef>
          <a:fillRef idx="0">
            <a:schemeClr val="accent5"/>
          </a:fillRef>
          <a:effectRef idx="0">
            <a:schemeClr val="accent5"/>
          </a:effectRef>
          <a:fontRef idx="minor">
            <a:schemeClr val="tx1"/>
          </a:fontRef>
        </p:style>
      </p:cxnSp>
      <p:sp>
        <p:nvSpPr>
          <p:cNvPr id="18" name="Text Placeholder 4">
            <a:extLst>
              <a:ext uri="{FF2B5EF4-FFF2-40B4-BE49-F238E27FC236}">
                <a16:creationId xmlns:a16="http://schemas.microsoft.com/office/drawing/2014/main" id="{259EBE23-F0B8-40C4-885A-FE961E8237C7}"/>
              </a:ext>
            </a:extLst>
          </p:cNvPr>
          <p:cNvSpPr>
            <a:spLocks noGrp="1"/>
          </p:cNvSpPr>
          <p:nvPr>
            <p:ph type="body" sz="quarter" idx="15"/>
          </p:nvPr>
        </p:nvSpPr>
        <p:spPr>
          <a:xfrm>
            <a:off x="2994660" y="4959427"/>
            <a:ext cx="3154680" cy="640080"/>
          </a:xfrm>
        </p:spPr>
        <p:txBody>
          <a:bodyPr anchor="ctr">
            <a:normAutofit/>
          </a:bodyPr>
          <a:lstStyle>
            <a:lvl1pPr marL="0" indent="0" algn="ctr">
              <a:buNone/>
              <a:defRPr sz="1400" b="0">
                <a:solidFill>
                  <a:schemeClr val="bg1"/>
                </a:solidFill>
              </a:defRPr>
            </a:lvl1pPr>
            <a:lvl2pPr>
              <a:defRPr sz="1050"/>
            </a:lvl2pPr>
            <a:lvl3pPr>
              <a:defRPr sz="1050"/>
            </a:lvl3pPr>
            <a:lvl4pPr>
              <a:defRPr sz="1050"/>
            </a:lvl4pPr>
            <a:lvl5pPr>
              <a:defRPr sz="1050"/>
            </a:lvl5pPr>
          </a:lstStyle>
          <a:p>
            <a:pPr lvl="0"/>
            <a:r>
              <a:rPr lang="en-US"/>
              <a:t>Click to edit Master text styles</a:t>
            </a:r>
          </a:p>
        </p:txBody>
      </p:sp>
    </p:spTree>
    <p:extLst>
      <p:ext uri="{BB962C8B-B14F-4D97-AF65-F5344CB8AC3E}">
        <p14:creationId xmlns:p14="http://schemas.microsoft.com/office/powerpoint/2010/main" val="21722526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a:extLst>
              <a:ext uri="{FF2B5EF4-FFF2-40B4-BE49-F238E27FC236}">
                <a16:creationId xmlns:a16="http://schemas.microsoft.com/office/drawing/2014/main" id="{82338C7B-563B-45FF-91E7-5A14B3D70474}"/>
              </a:ext>
            </a:extLst>
          </p:cNvPr>
          <p:cNvSpPr>
            <a:spLocks noGrp="1"/>
          </p:cNvSpPr>
          <p:nvPr>
            <p:ph type="title"/>
          </p:nvPr>
        </p:nvSpPr>
        <p:spPr>
          <a:xfrm>
            <a:off x="635508" y="548640"/>
            <a:ext cx="7872984" cy="1142048"/>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532295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37796" y="548644"/>
            <a:ext cx="6668007" cy="2562223"/>
          </a:xfrm>
          <a:prstGeom prst="rect">
            <a:avLst/>
          </a:prstGeom>
        </p:spPr>
        <p:txBody>
          <a:bodyPr anchor="b">
            <a:normAutofit/>
          </a:bodyPr>
          <a:lstStyle>
            <a:lvl1pPr algn="l">
              <a:defRPr sz="4400" b="1"/>
            </a:lvl1pPr>
          </a:lstStyle>
          <a:p>
            <a:r>
              <a:rPr lang="en-US"/>
              <a:t>Click to edit Master title style</a:t>
            </a:r>
          </a:p>
        </p:txBody>
      </p:sp>
      <p:sp>
        <p:nvSpPr>
          <p:cNvPr id="3" name="Text Placeholder 2"/>
          <p:cNvSpPr>
            <a:spLocks noGrp="1"/>
          </p:cNvSpPr>
          <p:nvPr>
            <p:ph type="body" idx="1"/>
          </p:nvPr>
        </p:nvSpPr>
        <p:spPr>
          <a:xfrm>
            <a:off x="658367" y="3771897"/>
            <a:ext cx="6664581" cy="2177894"/>
          </a:xfrm>
        </p:spPr>
        <p:txBody>
          <a:bodyPr>
            <a:normAutofit/>
          </a:bodyPr>
          <a:lstStyle>
            <a:lvl1pPr marL="0" indent="0">
              <a:buNone/>
              <a:defRPr sz="15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1D6C79AC-3A73-46BA-A9ED-8464A669A421}"/>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7299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73761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77743" y="1825625"/>
            <a:ext cx="3737609"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a:extLst>
              <a:ext uri="{FF2B5EF4-FFF2-40B4-BE49-F238E27FC236}">
                <a16:creationId xmlns:a16="http://schemas.microsoft.com/office/drawing/2014/main" id="{6C0E3849-3DA0-4821-AA99-0286C7BDEB93}"/>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a:t>Click to edit Master title style</a:t>
            </a:r>
          </a:p>
        </p:txBody>
      </p:sp>
    </p:spTree>
    <p:extLst>
      <p:ext uri="{BB962C8B-B14F-4D97-AF65-F5344CB8AC3E}">
        <p14:creationId xmlns:p14="http://schemas.microsoft.com/office/powerpoint/2010/main" val="30365265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hree Content">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1819280"/>
            <a:ext cx="2468880" cy="413051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40561" y="1819279"/>
            <a:ext cx="2468880" cy="413051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6038755" y="1819279"/>
            <a:ext cx="2468880" cy="413051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8C19EAC2-9F46-4D7F-9C3D-9FE7360ED4ED}"/>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a:t>Click to edit Master title style</a:t>
            </a:r>
          </a:p>
        </p:txBody>
      </p:sp>
    </p:spTree>
    <p:extLst>
      <p:ext uri="{BB962C8B-B14F-4D97-AF65-F5344CB8AC3E}">
        <p14:creationId xmlns:p14="http://schemas.microsoft.com/office/powerpoint/2010/main" val="7543717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6BA8EFCF-0251-4014-9D85-6625151EAC02}"/>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a:t>Click to edit Master title style</a:t>
            </a:r>
          </a:p>
        </p:txBody>
      </p:sp>
    </p:spTree>
    <p:extLst>
      <p:ext uri="{BB962C8B-B14F-4D97-AF65-F5344CB8AC3E}">
        <p14:creationId xmlns:p14="http://schemas.microsoft.com/office/powerpoint/2010/main" val="24510848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6C9414F0-F951-4741-BDC8-B8A0AEC8B640}"/>
              </a:ext>
            </a:extLst>
          </p:cNvPr>
          <p:cNvSpPr>
            <a:spLocks noGrp="1"/>
          </p:cNvSpPr>
          <p:nvPr>
            <p:ph sz="quarter" idx="17"/>
          </p:nvPr>
        </p:nvSpPr>
        <p:spPr>
          <a:xfrm>
            <a:off x="635509" y="3218847"/>
            <a:ext cx="3789332" cy="2286000"/>
          </a:xfrm>
        </p:spPr>
        <p:txBody>
          <a:bodyPr/>
          <a:lstStyle>
            <a:lvl1pPr>
              <a:defRPr sz="1350"/>
            </a:lvl1pPr>
            <a:lvl2pPr>
              <a:defRPr sz="1200"/>
            </a:lvl2pPr>
            <a:lvl3pPr>
              <a:defRPr sz="1050"/>
            </a:lvl3pPr>
            <a:lvl4pPr>
              <a:defRPr sz="900"/>
            </a:lvl4pPr>
            <a:lvl5pPr>
              <a:defRPr sz="7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2">
            <a:extLst>
              <a:ext uri="{FF2B5EF4-FFF2-40B4-BE49-F238E27FC236}">
                <a16:creationId xmlns:a16="http://schemas.microsoft.com/office/drawing/2014/main" id="{5995554A-6C8D-4F00-9BCD-F8F600EF3D27}"/>
              </a:ext>
            </a:extLst>
          </p:cNvPr>
          <p:cNvSpPr>
            <a:spLocks noGrp="1"/>
          </p:cNvSpPr>
          <p:nvPr>
            <p:ph sz="quarter" idx="18"/>
          </p:nvPr>
        </p:nvSpPr>
        <p:spPr>
          <a:xfrm>
            <a:off x="4719641" y="3218847"/>
            <a:ext cx="3788853" cy="2286000"/>
          </a:xfrm>
        </p:spPr>
        <p:txBody>
          <a:bodyPr/>
          <a:lstStyle>
            <a:lvl1pPr>
              <a:defRPr sz="1350"/>
            </a:lvl1pPr>
            <a:lvl2pPr>
              <a:defRPr sz="1200"/>
            </a:lvl2pPr>
            <a:lvl3pPr>
              <a:defRPr sz="1050"/>
            </a:lvl3pPr>
            <a:lvl4pPr>
              <a:defRPr sz="900"/>
            </a:lvl4pPr>
            <a:lvl5pPr>
              <a:defRPr sz="750"/>
            </a:lvl5pPr>
          </a:lstStyle>
          <a:p>
            <a:pPr lvl="0"/>
            <a:r>
              <a:rPr lang="en-US"/>
              <a:t>Click</a:t>
            </a:r>
          </a:p>
          <a:p>
            <a:pPr lvl="0"/>
            <a:r>
              <a:rPr lang="en-US"/>
              <a:t>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19">
            <a:extLst>
              <a:ext uri="{FF2B5EF4-FFF2-40B4-BE49-F238E27FC236}">
                <a16:creationId xmlns:a16="http://schemas.microsoft.com/office/drawing/2014/main" id="{9FAD79E3-808B-4CBF-8A76-617066D96C03}"/>
              </a:ext>
            </a:extLst>
          </p:cNvPr>
          <p:cNvSpPr>
            <a:spLocks noGrp="1"/>
          </p:cNvSpPr>
          <p:nvPr>
            <p:ph type="body" sz="quarter" idx="23"/>
          </p:nvPr>
        </p:nvSpPr>
        <p:spPr>
          <a:xfrm>
            <a:off x="635509" y="1818072"/>
            <a:ext cx="3789332" cy="1273401"/>
          </a:xfrm>
        </p:spPr>
        <p:txBody>
          <a:bodyPr anchor="b">
            <a:normAutofit/>
          </a:bodyPr>
          <a:lstStyle>
            <a:lvl1pPr marL="0" indent="0">
              <a:buNone/>
              <a:defRPr sz="2700" b="0"/>
            </a:lvl1pPr>
            <a:lvl2pPr marL="257168" indent="0">
              <a:buNone/>
              <a:defRPr/>
            </a:lvl2pPr>
          </a:lstStyle>
          <a:p>
            <a:pPr lvl="0"/>
            <a:r>
              <a:rPr lang="en-US"/>
              <a:t>Click to edit Master text styles</a:t>
            </a:r>
          </a:p>
        </p:txBody>
      </p:sp>
      <p:sp>
        <p:nvSpPr>
          <p:cNvPr id="21" name="Text Placeholder 19">
            <a:extLst>
              <a:ext uri="{FF2B5EF4-FFF2-40B4-BE49-F238E27FC236}">
                <a16:creationId xmlns:a16="http://schemas.microsoft.com/office/drawing/2014/main" id="{DFEEACD6-5E0A-47AE-B52F-F1A6AF814022}"/>
              </a:ext>
            </a:extLst>
          </p:cNvPr>
          <p:cNvSpPr>
            <a:spLocks noGrp="1"/>
          </p:cNvSpPr>
          <p:nvPr>
            <p:ph type="body" sz="quarter" idx="24"/>
          </p:nvPr>
        </p:nvSpPr>
        <p:spPr>
          <a:xfrm>
            <a:off x="4719162" y="1818072"/>
            <a:ext cx="3789330" cy="1273401"/>
          </a:xfrm>
        </p:spPr>
        <p:txBody>
          <a:bodyPr anchor="b">
            <a:normAutofit/>
          </a:bodyPr>
          <a:lstStyle>
            <a:lvl1pPr marL="0" indent="0">
              <a:buNone/>
              <a:defRPr sz="2700" b="0"/>
            </a:lvl1pPr>
            <a:lvl2pPr marL="257168" indent="0">
              <a:buNone/>
              <a:defRPr/>
            </a:lvl2pPr>
          </a:lstStyle>
          <a:p>
            <a:pPr lvl="0"/>
            <a:r>
              <a:rPr lang="en-US"/>
              <a:t>Click to edit Master text styles</a:t>
            </a:r>
          </a:p>
        </p:txBody>
      </p:sp>
      <p:sp>
        <p:nvSpPr>
          <p:cNvPr id="16" name="Title 1">
            <a:extLst>
              <a:ext uri="{FF2B5EF4-FFF2-40B4-BE49-F238E27FC236}">
                <a16:creationId xmlns:a16="http://schemas.microsoft.com/office/drawing/2014/main" id="{E92FBF04-0773-4AB1-9DF2-1992C00C4074}"/>
              </a:ext>
            </a:extLst>
          </p:cNvPr>
          <p:cNvSpPr>
            <a:spLocks noGrp="1"/>
          </p:cNvSpPr>
          <p:nvPr>
            <p:ph type="title"/>
          </p:nvPr>
        </p:nvSpPr>
        <p:spPr>
          <a:xfrm>
            <a:off x="635508" y="548640"/>
            <a:ext cx="7872984" cy="1142048"/>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3726585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3218848"/>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40561" y="3218847"/>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6038755" y="3218847"/>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19">
            <a:extLst>
              <a:ext uri="{FF2B5EF4-FFF2-40B4-BE49-F238E27FC236}">
                <a16:creationId xmlns:a16="http://schemas.microsoft.com/office/drawing/2014/main" id="{5867E65C-747A-47D4-9DCF-E418381CD51B}"/>
              </a:ext>
            </a:extLst>
          </p:cNvPr>
          <p:cNvSpPr>
            <a:spLocks noGrp="1"/>
          </p:cNvSpPr>
          <p:nvPr>
            <p:ph type="body" sz="quarter" idx="23"/>
          </p:nvPr>
        </p:nvSpPr>
        <p:spPr>
          <a:xfrm>
            <a:off x="642366" y="1819280"/>
            <a:ext cx="2468880" cy="1272193"/>
          </a:xfrm>
        </p:spPr>
        <p:txBody>
          <a:bodyPr anchor="b">
            <a:noAutofit/>
          </a:bodyPr>
          <a:lstStyle>
            <a:lvl1pPr marL="0" indent="0">
              <a:buNone/>
              <a:defRPr sz="2700" b="0"/>
            </a:lvl1pPr>
            <a:lvl2pPr marL="257168" indent="0">
              <a:buNone/>
              <a:defRPr/>
            </a:lvl2pPr>
          </a:lstStyle>
          <a:p>
            <a:pPr lvl="0"/>
            <a:r>
              <a:rPr lang="en-US"/>
              <a:t>Click to edit Master text styles</a:t>
            </a:r>
          </a:p>
        </p:txBody>
      </p:sp>
      <p:sp>
        <p:nvSpPr>
          <p:cNvPr id="11" name="Text Placeholder 19">
            <a:extLst>
              <a:ext uri="{FF2B5EF4-FFF2-40B4-BE49-F238E27FC236}">
                <a16:creationId xmlns:a16="http://schemas.microsoft.com/office/drawing/2014/main" id="{D739209B-83D6-458D-9336-F963AF3A990A}"/>
              </a:ext>
            </a:extLst>
          </p:cNvPr>
          <p:cNvSpPr>
            <a:spLocks noGrp="1"/>
          </p:cNvSpPr>
          <p:nvPr>
            <p:ph type="body" sz="quarter" idx="24"/>
          </p:nvPr>
        </p:nvSpPr>
        <p:spPr>
          <a:xfrm>
            <a:off x="6038755" y="1819280"/>
            <a:ext cx="2468880" cy="1272193"/>
          </a:xfrm>
        </p:spPr>
        <p:txBody>
          <a:bodyPr anchor="b">
            <a:noAutofit/>
          </a:bodyPr>
          <a:lstStyle>
            <a:lvl1pPr marL="0" indent="0">
              <a:buNone/>
              <a:defRPr sz="2700" b="0"/>
            </a:lvl1pPr>
            <a:lvl2pPr marL="257168" indent="0">
              <a:buNone/>
              <a:defRPr/>
            </a:lvl2pPr>
          </a:lstStyle>
          <a:p>
            <a:pPr lvl="0"/>
            <a:r>
              <a:rPr lang="en-US"/>
              <a:t>Click to edit Master text styles</a:t>
            </a:r>
          </a:p>
        </p:txBody>
      </p:sp>
      <p:sp>
        <p:nvSpPr>
          <p:cNvPr id="12" name="Title 1">
            <a:extLst>
              <a:ext uri="{FF2B5EF4-FFF2-40B4-BE49-F238E27FC236}">
                <a16:creationId xmlns:a16="http://schemas.microsoft.com/office/drawing/2014/main" id="{8C19EAC2-9F46-4D7F-9C3D-9FE7360ED4ED}"/>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a:t>Click to edit Master title style</a:t>
            </a:r>
          </a:p>
        </p:txBody>
      </p:sp>
      <p:sp>
        <p:nvSpPr>
          <p:cNvPr id="14" name="Text Placeholder 19">
            <a:extLst>
              <a:ext uri="{FF2B5EF4-FFF2-40B4-BE49-F238E27FC236}">
                <a16:creationId xmlns:a16="http://schemas.microsoft.com/office/drawing/2014/main" id="{83EAE61E-E1C2-4882-91C9-5D815A6276FC}"/>
              </a:ext>
            </a:extLst>
          </p:cNvPr>
          <p:cNvSpPr>
            <a:spLocks noGrp="1"/>
          </p:cNvSpPr>
          <p:nvPr>
            <p:ph type="body" sz="quarter" idx="25"/>
          </p:nvPr>
        </p:nvSpPr>
        <p:spPr>
          <a:xfrm>
            <a:off x="3340561" y="1819280"/>
            <a:ext cx="2468880" cy="1272193"/>
          </a:xfrm>
        </p:spPr>
        <p:txBody>
          <a:bodyPr anchor="b">
            <a:noAutofit/>
          </a:bodyPr>
          <a:lstStyle>
            <a:lvl1pPr marL="0" indent="0">
              <a:buNone/>
              <a:defRPr sz="2700" b="0"/>
            </a:lvl1pPr>
            <a:lvl2pPr marL="257168" indent="0">
              <a:buNone/>
              <a:defRPr/>
            </a:lvl2pPr>
          </a:lstStyle>
          <a:p>
            <a:pPr lvl="0"/>
            <a:r>
              <a:rPr lang="en-US"/>
              <a:t>Click to edit Master text styles</a:t>
            </a:r>
          </a:p>
        </p:txBody>
      </p:sp>
    </p:spTree>
    <p:extLst>
      <p:ext uri="{BB962C8B-B14F-4D97-AF65-F5344CB8AC3E}">
        <p14:creationId xmlns:p14="http://schemas.microsoft.com/office/powerpoint/2010/main" val="39850186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29B1548-0D1B-4118-B46F-9AC7DC68A40F}"/>
              </a:ext>
            </a:extLst>
          </p:cNvPr>
          <p:cNvSpPr>
            <a:spLocks noGrp="1"/>
          </p:cNvSpPr>
          <p:nvPr>
            <p:ph type="title"/>
          </p:nvPr>
        </p:nvSpPr>
        <p:spPr>
          <a:xfrm>
            <a:off x="635508" y="548640"/>
            <a:ext cx="7872984" cy="1142048"/>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6173132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15898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16129" y="914405"/>
            <a:ext cx="2523744"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5989892" y="914405"/>
            <a:ext cx="2523744"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6F3701E-33F6-411F-8E6E-F6654E545D43}"/>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a:t>Click to edit Master title style</a:t>
            </a:r>
          </a:p>
        </p:txBody>
      </p:sp>
    </p:spTree>
    <p:extLst>
      <p:ext uri="{BB962C8B-B14F-4D97-AF65-F5344CB8AC3E}">
        <p14:creationId xmlns:p14="http://schemas.microsoft.com/office/powerpoint/2010/main" val="3602853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9144000" cy="6858000"/>
          </a:xfrm>
          <a:prstGeom prst="rect">
            <a:avLst/>
          </a:prstGeom>
          <a:gradFill flip="none" rotWithShape="1">
            <a:gsLst>
              <a:gs pos="2000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143000" y="1600200"/>
            <a:ext cx="6858000" cy="3657600"/>
          </a:xfrm>
        </p:spPr>
        <p:txBody>
          <a:bodyPr anchor="ctr">
            <a:normAutofit/>
          </a:bodyPr>
          <a:lstStyle>
            <a:lvl1pPr marL="0" indent="0" algn="l">
              <a:buNone/>
              <a:defRPr sz="3600">
                <a:solidFill>
                  <a:schemeClr val="bg1"/>
                </a:solidFill>
              </a:defRPr>
            </a:lvl1pPr>
          </a:lstStyle>
          <a:p>
            <a:pPr lvl="0"/>
            <a:r>
              <a:rPr lang="en-US"/>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167640" y="2"/>
            <a:ext cx="1680210" cy="3370025"/>
          </a:xfrm>
          <a:prstGeom prst="rect">
            <a:avLst/>
          </a:prstGeom>
          <a:noFill/>
        </p:spPr>
        <p:txBody>
          <a:bodyPr wrap="square" rtlCol="0">
            <a:spAutoFit/>
          </a:bodyPr>
          <a:lstStyle/>
          <a:p>
            <a:pPr algn="ctr"/>
            <a:r>
              <a:rPr lang="en-US" sz="21299">
                <a:solidFill>
                  <a:schemeClr val="bg1"/>
                </a:solidFill>
              </a:rPr>
              <a:t>“</a:t>
            </a:r>
          </a:p>
        </p:txBody>
      </p:sp>
    </p:spTree>
    <p:extLst>
      <p:ext uri="{BB962C8B-B14F-4D97-AF65-F5344CB8AC3E}">
        <p14:creationId xmlns:p14="http://schemas.microsoft.com/office/powerpoint/2010/main" val="20537570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8B8CAA7-BC28-474E-B01B-C904EB17E36E}"/>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a:t>Click to edit Master title style</a:t>
            </a:r>
          </a:p>
        </p:txBody>
      </p:sp>
      <p:sp>
        <p:nvSpPr>
          <p:cNvPr id="5" name="Picture Placeholder 2">
            <a:extLst>
              <a:ext uri="{FF2B5EF4-FFF2-40B4-BE49-F238E27FC236}">
                <a16:creationId xmlns:a16="http://schemas.microsoft.com/office/drawing/2014/main" id="{D713A0D8-85D3-4C92-A792-1EED21E21CEC}"/>
              </a:ext>
            </a:extLst>
          </p:cNvPr>
          <p:cNvSpPr>
            <a:spLocks noGrp="1"/>
          </p:cNvSpPr>
          <p:nvPr>
            <p:ph type="pic" sz="quarter" idx="23"/>
          </p:nvPr>
        </p:nvSpPr>
        <p:spPr>
          <a:xfrm>
            <a:off x="3310128" y="914399"/>
            <a:ext cx="5198364" cy="5029200"/>
          </a:xfrm>
        </p:spPr>
        <p:txBody>
          <a:bodyPr/>
          <a:lstStyle/>
          <a:p>
            <a:endParaRPr lang="en-US"/>
          </a:p>
        </p:txBody>
      </p:sp>
    </p:spTree>
    <p:extLst>
      <p:ext uri="{BB962C8B-B14F-4D97-AF65-F5344CB8AC3E}">
        <p14:creationId xmlns:p14="http://schemas.microsoft.com/office/powerpoint/2010/main" val="42800618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Stacke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0EF590BC-48B3-424E-A966-F3834F896744}"/>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a:t>Click to edit Master title style</a:t>
            </a:r>
          </a:p>
        </p:txBody>
      </p:sp>
      <p:sp>
        <p:nvSpPr>
          <p:cNvPr id="3" name="Picture Placeholder 2">
            <a:extLst>
              <a:ext uri="{FF2B5EF4-FFF2-40B4-BE49-F238E27FC236}">
                <a16:creationId xmlns:a16="http://schemas.microsoft.com/office/drawing/2014/main" id="{4757B7BE-5992-45D6-A717-64CF265914D9}"/>
              </a:ext>
            </a:extLst>
          </p:cNvPr>
          <p:cNvSpPr>
            <a:spLocks noGrp="1"/>
          </p:cNvSpPr>
          <p:nvPr>
            <p:ph type="pic" sz="quarter" idx="23"/>
          </p:nvPr>
        </p:nvSpPr>
        <p:spPr>
          <a:xfrm>
            <a:off x="3310128" y="914404"/>
            <a:ext cx="2523744" cy="2428875"/>
          </a:xfrm>
        </p:spPr>
        <p:txBody>
          <a:bodyPr/>
          <a:lstStyle/>
          <a:p>
            <a:endParaRPr lang="en-US"/>
          </a:p>
        </p:txBody>
      </p:sp>
      <p:sp>
        <p:nvSpPr>
          <p:cNvPr id="10" name="Picture Placeholder 2">
            <a:extLst>
              <a:ext uri="{FF2B5EF4-FFF2-40B4-BE49-F238E27FC236}">
                <a16:creationId xmlns:a16="http://schemas.microsoft.com/office/drawing/2014/main" id="{06C25227-CAE1-4B07-A365-2A0B7DE740B5}"/>
              </a:ext>
            </a:extLst>
          </p:cNvPr>
          <p:cNvSpPr>
            <a:spLocks noGrp="1"/>
          </p:cNvSpPr>
          <p:nvPr>
            <p:ph type="pic" sz="quarter" idx="24"/>
          </p:nvPr>
        </p:nvSpPr>
        <p:spPr>
          <a:xfrm>
            <a:off x="3310128" y="3514731"/>
            <a:ext cx="2523744" cy="2428875"/>
          </a:xfrm>
        </p:spPr>
        <p:txBody>
          <a:bodyPr/>
          <a:lstStyle/>
          <a:p>
            <a:endParaRPr lang="en-US"/>
          </a:p>
        </p:txBody>
      </p:sp>
      <p:sp>
        <p:nvSpPr>
          <p:cNvPr id="13" name="Picture Placeholder 2">
            <a:extLst>
              <a:ext uri="{FF2B5EF4-FFF2-40B4-BE49-F238E27FC236}">
                <a16:creationId xmlns:a16="http://schemas.microsoft.com/office/drawing/2014/main" id="{BC3BEF09-6FE7-4C7D-AEB6-049278C1E280}"/>
              </a:ext>
            </a:extLst>
          </p:cNvPr>
          <p:cNvSpPr>
            <a:spLocks noGrp="1"/>
          </p:cNvSpPr>
          <p:nvPr>
            <p:ph type="pic" sz="quarter" idx="25"/>
          </p:nvPr>
        </p:nvSpPr>
        <p:spPr>
          <a:xfrm>
            <a:off x="5984748" y="914404"/>
            <a:ext cx="2523744" cy="2428875"/>
          </a:xfrm>
        </p:spPr>
        <p:txBody>
          <a:bodyPr/>
          <a:lstStyle/>
          <a:p>
            <a:endParaRPr lang="en-US"/>
          </a:p>
        </p:txBody>
      </p:sp>
      <p:sp>
        <p:nvSpPr>
          <p:cNvPr id="15" name="Picture Placeholder 2">
            <a:extLst>
              <a:ext uri="{FF2B5EF4-FFF2-40B4-BE49-F238E27FC236}">
                <a16:creationId xmlns:a16="http://schemas.microsoft.com/office/drawing/2014/main" id="{DE358B05-8F4A-4DC6-97EE-C05FBA2FE817}"/>
              </a:ext>
            </a:extLst>
          </p:cNvPr>
          <p:cNvSpPr>
            <a:spLocks noGrp="1"/>
          </p:cNvSpPr>
          <p:nvPr>
            <p:ph type="pic" sz="quarter" idx="26"/>
          </p:nvPr>
        </p:nvSpPr>
        <p:spPr>
          <a:xfrm>
            <a:off x="5984748" y="3514731"/>
            <a:ext cx="2523744" cy="2428875"/>
          </a:xfrm>
        </p:spPr>
        <p:txBody>
          <a:bodyPr/>
          <a:lstStyle/>
          <a:p>
            <a:endParaRPr lang="en-US"/>
          </a:p>
        </p:txBody>
      </p:sp>
    </p:spTree>
    <p:extLst>
      <p:ext uri="{BB962C8B-B14F-4D97-AF65-F5344CB8AC3E}">
        <p14:creationId xmlns:p14="http://schemas.microsoft.com/office/powerpoint/2010/main" val="35216905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and Stacked Content">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97D0B630-64D0-4062-A981-19F14C5D4457}"/>
              </a:ext>
            </a:extLst>
          </p:cNvPr>
          <p:cNvSpPr>
            <a:spLocks noGrp="1" noChangeAspect="1"/>
          </p:cNvSpPr>
          <p:nvPr>
            <p:ph sz="quarter" idx="20"/>
          </p:nvPr>
        </p:nvSpPr>
        <p:spPr>
          <a:xfrm>
            <a:off x="642366"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1">
            <a:extLst>
              <a:ext uri="{FF2B5EF4-FFF2-40B4-BE49-F238E27FC236}">
                <a16:creationId xmlns:a16="http://schemas.microsoft.com/office/drawing/2014/main" id="{15EEDA71-AD8B-434F-B30A-6D06A19445FE}"/>
              </a:ext>
            </a:extLst>
          </p:cNvPr>
          <p:cNvSpPr>
            <a:spLocks noGrp="1"/>
          </p:cNvSpPr>
          <p:nvPr>
            <p:ph type="title"/>
          </p:nvPr>
        </p:nvSpPr>
        <p:spPr>
          <a:xfrm>
            <a:off x="635510" y="908214"/>
            <a:ext cx="2535937" cy="2428875"/>
          </a:xfrm>
          <a:prstGeom prst="rect">
            <a:avLst/>
          </a:prstGeom>
        </p:spPr>
        <p:txBody>
          <a:bodyPr anchor="t"/>
          <a:lstStyle>
            <a:lvl1pPr algn="l">
              <a:defRPr/>
            </a:lvl1pPr>
          </a:lstStyle>
          <a:p>
            <a:r>
              <a:rPr lang="en-US"/>
              <a:t>Click to edit Master title style</a:t>
            </a:r>
          </a:p>
        </p:txBody>
      </p:sp>
      <p:sp>
        <p:nvSpPr>
          <p:cNvPr id="13" name="Picture Placeholder 2">
            <a:extLst>
              <a:ext uri="{FF2B5EF4-FFF2-40B4-BE49-F238E27FC236}">
                <a16:creationId xmlns:a16="http://schemas.microsoft.com/office/drawing/2014/main" id="{23704545-C2FC-4595-9EDA-B59CC04C174F}"/>
              </a:ext>
            </a:extLst>
          </p:cNvPr>
          <p:cNvSpPr>
            <a:spLocks noGrp="1"/>
          </p:cNvSpPr>
          <p:nvPr>
            <p:ph type="pic" sz="quarter" idx="23"/>
          </p:nvPr>
        </p:nvSpPr>
        <p:spPr>
          <a:xfrm>
            <a:off x="3310128" y="914404"/>
            <a:ext cx="2523744" cy="2428875"/>
          </a:xfrm>
        </p:spPr>
        <p:txBody>
          <a:bodyPr/>
          <a:lstStyle/>
          <a:p>
            <a:endParaRPr lang="en-US"/>
          </a:p>
        </p:txBody>
      </p:sp>
      <p:sp>
        <p:nvSpPr>
          <p:cNvPr id="15" name="Picture Placeholder 2">
            <a:extLst>
              <a:ext uri="{FF2B5EF4-FFF2-40B4-BE49-F238E27FC236}">
                <a16:creationId xmlns:a16="http://schemas.microsoft.com/office/drawing/2014/main" id="{5BECF1E6-819D-4B8D-BA74-3FCDA6C78062}"/>
              </a:ext>
            </a:extLst>
          </p:cNvPr>
          <p:cNvSpPr>
            <a:spLocks noGrp="1"/>
          </p:cNvSpPr>
          <p:nvPr>
            <p:ph type="pic" sz="quarter" idx="24"/>
          </p:nvPr>
        </p:nvSpPr>
        <p:spPr>
          <a:xfrm>
            <a:off x="3310128" y="3514731"/>
            <a:ext cx="2523744" cy="2428875"/>
          </a:xfrm>
        </p:spPr>
        <p:txBody>
          <a:bodyPr/>
          <a:lstStyle/>
          <a:p>
            <a:endParaRPr lang="en-US"/>
          </a:p>
        </p:txBody>
      </p:sp>
      <p:sp>
        <p:nvSpPr>
          <p:cNvPr id="16" name="Picture Placeholder 2">
            <a:extLst>
              <a:ext uri="{FF2B5EF4-FFF2-40B4-BE49-F238E27FC236}">
                <a16:creationId xmlns:a16="http://schemas.microsoft.com/office/drawing/2014/main" id="{735023A1-72B2-4A6D-B0F4-ECFC3900A17C}"/>
              </a:ext>
            </a:extLst>
          </p:cNvPr>
          <p:cNvSpPr>
            <a:spLocks noGrp="1"/>
          </p:cNvSpPr>
          <p:nvPr>
            <p:ph type="pic" sz="quarter" idx="25"/>
          </p:nvPr>
        </p:nvSpPr>
        <p:spPr>
          <a:xfrm>
            <a:off x="5984748" y="914404"/>
            <a:ext cx="2523744" cy="2428875"/>
          </a:xfrm>
        </p:spPr>
        <p:txBody>
          <a:bodyPr/>
          <a:lstStyle/>
          <a:p>
            <a:endParaRPr lang="en-US"/>
          </a:p>
        </p:txBody>
      </p:sp>
      <p:sp>
        <p:nvSpPr>
          <p:cNvPr id="17" name="Picture Placeholder 2">
            <a:extLst>
              <a:ext uri="{FF2B5EF4-FFF2-40B4-BE49-F238E27FC236}">
                <a16:creationId xmlns:a16="http://schemas.microsoft.com/office/drawing/2014/main" id="{F199D1AC-68B2-47B9-9917-77BDC12DBA48}"/>
              </a:ext>
            </a:extLst>
          </p:cNvPr>
          <p:cNvSpPr>
            <a:spLocks noGrp="1"/>
          </p:cNvSpPr>
          <p:nvPr>
            <p:ph type="pic" sz="quarter" idx="26"/>
          </p:nvPr>
        </p:nvSpPr>
        <p:spPr>
          <a:xfrm>
            <a:off x="5984748" y="3514731"/>
            <a:ext cx="2523744" cy="2428875"/>
          </a:xfrm>
        </p:spPr>
        <p:txBody>
          <a:bodyPr/>
          <a:lstStyle/>
          <a:p>
            <a:endParaRPr lang="en-US"/>
          </a:p>
        </p:txBody>
      </p:sp>
    </p:spTree>
    <p:extLst>
      <p:ext uri="{BB962C8B-B14F-4D97-AF65-F5344CB8AC3E}">
        <p14:creationId xmlns:p14="http://schemas.microsoft.com/office/powerpoint/2010/main" val="40439214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Title and Stacked Content">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16844"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5991322"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3316843" y="3514731"/>
            <a:ext cx="519822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1">
            <a:extLst>
              <a:ext uri="{FF2B5EF4-FFF2-40B4-BE49-F238E27FC236}">
                <a16:creationId xmlns:a16="http://schemas.microsoft.com/office/drawing/2014/main" id="{11B348BD-02A1-4A57-B741-F97E6156545F}"/>
              </a:ext>
            </a:extLst>
          </p:cNvPr>
          <p:cNvSpPr>
            <a:spLocks noGrp="1"/>
          </p:cNvSpPr>
          <p:nvPr>
            <p:ph type="title"/>
          </p:nvPr>
        </p:nvSpPr>
        <p:spPr>
          <a:xfrm>
            <a:off x="635510" y="3514729"/>
            <a:ext cx="2535937" cy="2428875"/>
          </a:xfrm>
          <a:prstGeom prst="rect">
            <a:avLst/>
          </a:prstGeom>
        </p:spPr>
        <p:txBody>
          <a:bodyPr anchor="t"/>
          <a:lstStyle>
            <a:lvl1pPr algn="l">
              <a:defRPr/>
            </a:lvl1pPr>
          </a:lstStyle>
          <a:p>
            <a:r>
              <a:rPr lang="en-US"/>
              <a:t>Click to edit Master title style</a:t>
            </a:r>
          </a:p>
        </p:txBody>
      </p:sp>
    </p:spTree>
    <p:extLst>
      <p:ext uri="{BB962C8B-B14F-4D97-AF65-F5344CB8AC3E}">
        <p14:creationId xmlns:p14="http://schemas.microsoft.com/office/powerpoint/2010/main" val="33351482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icture, Title and Content">
    <p:spTree>
      <p:nvGrpSpPr>
        <p:cNvPr id="1" name=""/>
        <p:cNvGrpSpPr/>
        <p:nvPr/>
      </p:nvGrpSpPr>
      <p:grpSpPr>
        <a:xfrm>
          <a:off x="0" y="0"/>
          <a:ext cx="0" cy="0"/>
          <a:chOff x="0" y="0"/>
          <a:chExt cx="0" cy="0"/>
        </a:xfrm>
      </p:grpSpPr>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3316844"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a:extLst>
              <a:ext uri="{FF2B5EF4-FFF2-40B4-BE49-F238E27FC236}">
                <a16:creationId xmlns:a16="http://schemas.microsoft.com/office/drawing/2014/main" id="{ECFCE8A3-CA5F-4B5C-9F65-01659461015C}"/>
              </a:ext>
            </a:extLst>
          </p:cNvPr>
          <p:cNvSpPr>
            <a:spLocks noGrp="1"/>
          </p:cNvSpPr>
          <p:nvPr>
            <p:ph sz="quarter" idx="22"/>
          </p:nvPr>
        </p:nvSpPr>
        <p:spPr>
          <a:xfrm>
            <a:off x="5991322"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1">
            <a:extLst>
              <a:ext uri="{FF2B5EF4-FFF2-40B4-BE49-F238E27FC236}">
                <a16:creationId xmlns:a16="http://schemas.microsoft.com/office/drawing/2014/main" id="{10C60512-C666-4DB3-B4D7-EABD5C1081E3}"/>
              </a:ext>
            </a:extLst>
          </p:cNvPr>
          <p:cNvSpPr>
            <a:spLocks noGrp="1"/>
          </p:cNvSpPr>
          <p:nvPr>
            <p:ph type="title"/>
          </p:nvPr>
        </p:nvSpPr>
        <p:spPr>
          <a:xfrm>
            <a:off x="635510" y="3514729"/>
            <a:ext cx="2535937" cy="2428875"/>
          </a:xfrm>
          <a:prstGeom prst="rect">
            <a:avLst/>
          </a:prstGeom>
        </p:spPr>
        <p:txBody>
          <a:bodyPr anchor="t"/>
          <a:lstStyle>
            <a:lvl1pPr algn="l">
              <a:defRPr/>
            </a:lvl1pPr>
          </a:lstStyle>
          <a:p>
            <a:r>
              <a:rPr lang="en-US"/>
              <a:t>Click to edit Master title style</a:t>
            </a:r>
          </a:p>
        </p:txBody>
      </p:sp>
      <p:sp>
        <p:nvSpPr>
          <p:cNvPr id="15" name="Picture Placeholder 8">
            <a:extLst>
              <a:ext uri="{FF2B5EF4-FFF2-40B4-BE49-F238E27FC236}">
                <a16:creationId xmlns:a16="http://schemas.microsoft.com/office/drawing/2014/main" id="{E1174059-3958-44C6-980A-7B376B9DD3EA}"/>
              </a:ext>
            </a:extLst>
          </p:cNvPr>
          <p:cNvSpPr>
            <a:spLocks noGrp="1"/>
          </p:cNvSpPr>
          <p:nvPr>
            <p:ph type="pic" sz="quarter" idx="13"/>
          </p:nvPr>
        </p:nvSpPr>
        <p:spPr>
          <a:xfrm>
            <a:off x="635508" y="908210"/>
            <a:ext cx="7872984" cy="2435064"/>
          </a:xfrm>
        </p:spPr>
        <p:txBody>
          <a:bodyPr anchor="ctr"/>
          <a:lstStyle>
            <a:lvl1pPr marL="0" indent="0" algn="ctr">
              <a:buNone/>
              <a:defRPr/>
            </a:lvl1pPr>
          </a:lstStyle>
          <a:p>
            <a:endParaRPr lang="en-US"/>
          </a:p>
        </p:txBody>
      </p:sp>
    </p:spTree>
    <p:extLst>
      <p:ext uri="{BB962C8B-B14F-4D97-AF65-F5344CB8AC3E}">
        <p14:creationId xmlns:p14="http://schemas.microsoft.com/office/powerpoint/2010/main" val="3943390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ustome">
    <p:spTree>
      <p:nvGrpSpPr>
        <p:cNvPr id="1" name=""/>
        <p:cNvGrpSpPr/>
        <p:nvPr/>
      </p:nvGrpSpPr>
      <p:grpSpPr>
        <a:xfrm>
          <a:off x="0" y="0"/>
          <a:ext cx="0" cy="0"/>
          <a:chOff x="0" y="0"/>
          <a:chExt cx="0" cy="0"/>
        </a:xfrm>
      </p:grpSpPr>
      <p:sp>
        <p:nvSpPr>
          <p:cNvPr id="27" name="Picture Placeholder 26">
            <a:extLst>
              <a:ext uri="{FF2B5EF4-FFF2-40B4-BE49-F238E27FC236}">
                <a16:creationId xmlns:a16="http://schemas.microsoft.com/office/drawing/2014/main" id="{3274A4B1-8B4D-AD8C-A527-4D590BB6C443}"/>
              </a:ext>
            </a:extLst>
          </p:cNvPr>
          <p:cNvSpPr>
            <a:spLocks noGrp="1"/>
          </p:cNvSpPr>
          <p:nvPr>
            <p:ph type="pic" sz="quarter" idx="13"/>
          </p:nvPr>
        </p:nvSpPr>
        <p:spPr>
          <a:xfrm>
            <a:off x="848809" y="2764677"/>
            <a:ext cx="905256" cy="90525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p>
        </p:txBody>
      </p:sp>
      <p:sp>
        <p:nvSpPr>
          <p:cNvPr id="26" name="Picture Placeholder 25">
            <a:extLst>
              <a:ext uri="{FF2B5EF4-FFF2-40B4-BE49-F238E27FC236}">
                <a16:creationId xmlns:a16="http://schemas.microsoft.com/office/drawing/2014/main" id="{1810C904-F55B-7A7C-CFEE-F892A0E01DE9}"/>
              </a:ext>
            </a:extLst>
          </p:cNvPr>
          <p:cNvSpPr>
            <a:spLocks noGrp="1"/>
          </p:cNvSpPr>
          <p:nvPr>
            <p:ph type="pic" sz="quarter" idx="14"/>
          </p:nvPr>
        </p:nvSpPr>
        <p:spPr>
          <a:xfrm>
            <a:off x="2475319" y="2763293"/>
            <a:ext cx="905256" cy="90525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p>
        </p:txBody>
      </p:sp>
      <p:sp>
        <p:nvSpPr>
          <p:cNvPr id="25" name="Picture Placeholder 24">
            <a:extLst>
              <a:ext uri="{FF2B5EF4-FFF2-40B4-BE49-F238E27FC236}">
                <a16:creationId xmlns:a16="http://schemas.microsoft.com/office/drawing/2014/main" id="{C77AEB22-020B-F6CE-3C50-669489A38A50}"/>
              </a:ext>
            </a:extLst>
          </p:cNvPr>
          <p:cNvSpPr>
            <a:spLocks noGrp="1"/>
          </p:cNvSpPr>
          <p:nvPr>
            <p:ph type="pic" sz="quarter" idx="15"/>
          </p:nvPr>
        </p:nvSpPr>
        <p:spPr>
          <a:xfrm>
            <a:off x="4119372" y="2810583"/>
            <a:ext cx="905256" cy="90525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p>
        </p:txBody>
      </p:sp>
      <p:sp>
        <p:nvSpPr>
          <p:cNvPr id="24" name="Picture Placeholder 23">
            <a:extLst>
              <a:ext uri="{FF2B5EF4-FFF2-40B4-BE49-F238E27FC236}">
                <a16:creationId xmlns:a16="http://schemas.microsoft.com/office/drawing/2014/main" id="{6979DC04-0C71-6F6E-AA4F-673445ADB60A}"/>
              </a:ext>
            </a:extLst>
          </p:cNvPr>
          <p:cNvSpPr>
            <a:spLocks noGrp="1"/>
          </p:cNvSpPr>
          <p:nvPr>
            <p:ph type="pic" sz="quarter" idx="16"/>
          </p:nvPr>
        </p:nvSpPr>
        <p:spPr>
          <a:xfrm>
            <a:off x="5726430" y="2763293"/>
            <a:ext cx="905256" cy="90525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p>
        </p:txBody>
      </p:sp>
      <p:sp>
        <p:nvSpPr>
          <p:cNvPr id="23" name="Picture Placeholder 22">
            <a:extLst>
              <a:ext uri="{FF2B5EF4-FFF2-40B4-BE49-F238E27FC236}">
                <a16:creationId xmlns:a16="http://schemas.microsoft.com/office/drawing/2014/main" id="{8650B4E8-3C98-7144-C340-C6D24AF00DB6}"/>
              </a:ext>
            </a:extLst>
          </p:cNvPr>
          <p:cNvSpPr>
            <a:spLocks noGrp="1"/>
          </p:cNvSpPr>
          <p:nvPr>
            <p:ph type="pic" sz="quarter" idx="17"/>
          </p:nvPr>
        </p:nvSpPr>
        <p:spPr>
          <a:xfrm>
            <a:off x="7375779" y="2744997"/>
            <a:ext cx="905256" cy="9052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dirty="0">
                <a:solidFill>
                  <a:schemeClr val="lt1"/>
                </a:solidFill>
              </a:defRPr>
            </a:lvl1pPr>
          </a:lstStyle>
          <a:p>
            <a:pPr marL="0" lvl="0" algn="ctr"/>
            <a:r>
              <a:rPr lang="en-US"/>
              <a:t>Click icon to add picture</a:t>
            </a:r>
          </a:p>
        </p:txBody>
      </p:sp>
      <p:sp>
        <p:nvSpPr>
          <p:cNvPr id="47" name="Text Placeholder 39">
            <a:extLst>
              <a:ext uri="{FF2B5EF4-FFF2-40B4-BE49-F238E27FC236}">
                <a16:creationId xmlns:a16="http://schemas.microsoft.com/office/drawing/2014/main" id="{3E65F5D0-1347-F2CA-1AC1-6D1A53EC52C1}"/>
              </a:ext>
            </a:extLst>
          </p:cNvPr>
          <p:cNvSpPr>
            <a:spLocks noGrp="1"/>
          </p:cNvSpPr>
          <p:nvPr>
            <p:ph type="body" sz="quarter" idx="18"/>
          </p:nvPr>
        </p:nvSpPr>
        <p:spPr>
          <a:xfrm>
            <a:off x="797663"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8" name="Text Placeholder 39">
            <a:extLst>
              <a:ext uri="{FF2B5EF4-FFF2-40B4-BE49-F238E27FC236}">
                <a16:creationId xmlns:a16="http://schemas.microsoft.com/office/drawing/2014/main" id="{BE68704E-A8DC-AC90-F667-6FEE13C3E65C}"/>
              </a:ext>
            </a:extLst>
          </p:cNvPr>
          <p:cNvSpPr>
            <a:spLocks noGrp="1"/>
          </p:cNvSpPr>
          <p:nvPr>
            <p:ph type="body" sz="quarter" idx="21"/>
          </p:nvPr>
        </p:nvSpPr>
        <p:spPr>
          <a:xfrm>
            <a:off x="795730"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9" name="Text Placeholder 39">
            <a:extLst>
              <a:ext uri="{FF2B5EF4-FFF2-40B4-BE49-F238E27FC236}">
                <a16:creationId xmlns:a16="http://schemas.microsoft.com/office/drawing/2014/main" id="{3F5AC1ED-89A8-B725-6256-728470F9EAE7}"/>
              </a:ext>
            </a:extLst>
          </p:cNvPr>
          <p:cNvSpPr>
            <a:spLocks noGrp="1"/>
          </p:cNvSpPr>
          <p:nvPr>
            <p:ph type="body" sz="quarter" idx="22"/>
          </p:nvPr>
        </p:nvSpPr>
        <p:spPr>
          <a:xfrm>
            <a:off x="2414016"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50" name="Text Placeholder 39">
            <a:extLst>
              <a:ext uri="{FF2B5EF4-FFF2-40B4-BE49-F238E27FC236}">
                <a16:creationId xmlns:a16="http://schemas.microsoft.com/office/drawing/2014/main" id="{F3CCCAA1-05AF-631C-A3C9-6624A1EC81DE}"/>
              </a:ext>
            </a:extLst>
          </p:cNvPr>
          <p:cNvSpPr>
            <a:spLocks noGrp="1"/>
          </p:cNvSpPr>
          <p:nvPr>
            <p:ph type="body" sz="quarter" idx="23"/>
          </p:nvPr>
        </p:nvSpPr>
        <p:spPr>
          <a:xfrm>
            <a:off x="2414016"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1" name="Text Placeholder 39">
            <a:extLst>
              <a:ext uri="{FF2B5EF4-FFF2-40B4-BE49-F238E27FC236}">
                <a16:creationId xmlns:a16="http://schemas.microsoft.com/office/drawing/2014/main" id="{0863D880-3EE8-64D4-08CB-DB860ED6AABC}"/>
              </a:ext>
            </a:extLst>
          </p:cNvPr>
          <p:cNvSpPr>
            <a:spLocks noGrp="1"/>
          </p:cNvSpPr>
          <p:nvPr>
            <p:ph type="body" sz="quarter" idx="24"/>
          </p:nvPr>
        </p:nvSpPr>
        <p:spPr>
          <a:xfrm>
            <a:off x="4053078"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52" name="Text Placeholder 39">
            <a:extLst>
              <a:ext uri="{FF2B5EF4-FFF2-40B4-BE49-F238E27FC236}">
                <a16:creationId xmlns:a16="http://schemas.microsoft.com/office/drawing/2014/main" id="{8C74E023-D18E-6039-1DE0-9A2BB63F429C}"/>
              </a:ext>
            </a:extLst>
          </p:cNvPr>
          <p:cNvSpPr>
            <a:spLocks noGrp="1"/>
          </p:cNvSpPr>
          <p:nvPr>
            <p:ph type="body" sz="quarter" idx="25"/>
          </p:nvPr>
        </p:nvSpPr>
        <p:spPr>
          <a:xfrm>
            <a:off x="4053078"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3" name="Text Placeholder 39">
            <a:extLst>
              <a:ext uri="{FF2B5EF4-FFF2-40B4-BE49-F238E27FC236}">
                <a16:creationId xmlns:a16="http://schemas.microsoft.com/office/drawing/2014/main" id="{7299E6A2-D3C9-DE9A-B1C7-F97C864DDFDC}"/>
              </a:ext>
            </a:extLst>
          </p:cNvPr>
          <p:cNvSpPr>
            <a:spLocks noGrp="1"/>
          </p:cNvSpPr>
          <p:nvPr>
            <p:ph type="body" sz="quarter" idx="26"/>
          </p:nvPr>
        </p:nvSpPr>
        <p:spPr>
          <a:xfrm>
            <a:off x="5664708"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54" name="Text Placeholder 39">
            <a:extLst>
              <a:ext uri="{FF2B5EF4-FFF2-40B4-BE49-F238E27FC236}">
                <a16:creationId xmlns:a16="http://schemas.microsoft.com/office/drawing/2014/main" id="{AD547EE1-5C3B-2287-B9E3-9F0376DF306D}"/>
              </a:ext>
            </a:extLst>
          </p:cNvPr>
          <p:cNvSpPr>
            <a:spLocks noGrp="1"/>
          </p:cNvSpPr>
          <p:nvPr>
            <p:ph type="body" sz="quarter" idx="27"/>
          </p:nvPr>
        </p:nvSpPr>
        <p:spPr>
          <a:xfrm>
            <a:off x="5664708"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5" name="Text Placeholder 39">
            <a:extLst>
              <a:ext uri="{FF2B5EF4-FFF2-40B4-BE49-F238E27FC236}">
                <a16:creationId xmlns:a16="http://schemas.microsoft.com/office/drawing/2014/main" id="{4B62DCAF-9B73-498E-0829-9496E739183A}"/>
              </a:ext>
            </a:extLst>
          </p:cNvPr>
          <p:cNvSpPr>
            <a:spLocks noGrp="1"/>
          </p:cNvSpPr>
          <p:nvPr>
            <p:ph type="body" sz="quarter" idx="28"/>
          </p:nvPr>
        </p:nvSpPr>
        <p:spPr>
          <a:xfrm>
            <a:off x="7317486"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56" name="Text Placeholder 39">
            <a:extLst>
              <a:ext uri="{FF2B5EF4-FFF2-40B4-BE49-F238E27FC236}">
                <a16:creationId xmlns:a16="http://schemas.microsoft.com/office/drawing/2014/main" id="{B6877860-2940-382D-E00F-3B733A253F8F}"/>
              </a:ext>
            </a:extLst>
          </p:cNvPr>
          <p:cNvSpPr>
            <a:spLocks noGrp="1"/>
          </p:cNvSpPr>
          <p:nvPr>
            <p:ph type="body" sz="quarter" idx="29"/>
          </p:nvPr>
        </p:nvSpPr>
        <p:spPr>
          <a:xfrm>
            <a:off x="7317486"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cxnSp>
        <p:nvCxnSpPr>
          <p:cNvPr id="58" name="Straight Connector 57">
            <a:extLst>
              <a:ext uri="{FF2B5EF4-FFF2-40B4-BE49-F238E27FC236}">
                <a16:creationId xmlns:a16="http://schemas.microsoft.com/office/drawing/2014/main" id="{8A238256-237D-24D6-5A38-E198DB1EB604}"/>
              </a:ext>
            </a:extLst>
          </p:cNvPr>
          <p:cNvCxnSpPr>
            <a:cxnSpLocks/>
          </p:cNvCxnSpPr>
          <p:nvPr userDrawn="1"/>
        </p:nvCxnSpPr>
        <p:spPr>
          <a:xfrm flipV="1">
            <a:off x="780957" y="2393357"/>
            <a:ext cx="534430" cy="12939"/>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58A92CDD-5053-BFA6-FEE3-50FFA7D6EE81}"/>
              </a:ext>
            </a:extLst>
          </p:cNvPr>
          <p:cNvCxnSpPr>
            <a:cxnSpLocks/>
          </p:cNvCxnSpPr>
          <p:nvPr userDrawn="1"/>
        </p:nvCxnSpPr>
        <p:spPr>
          <a:xfrm>
            <a:off x="1315387" y="2393352"/>
            <a:ext cx="162783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8AC28C8B-11F4-0BED-1FE8-E10E4DD3030A}"/>
              </a:ext>
            </a:extLst>
          </p:cNvPr>
          <p:cNvCxnSpPr>
            <a:cxnSpLocks/>
          </p:cNvCxnSpPr>
          <p:nvPr userDrawn="1"/>
        </p:nvCxnSpPr>
        <p:spPr>
          <a:xfrm>
            <a:off x="2943227" y="2391883"/>
            <a:ext cx="1628775"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F058929-9E17-5F0C-C475-EBB62C0D1468}"/>
              </a:ext>
            </a:extLst>
          </p:cNvPr>
          <p:cNvCxnSpPr>
            <a:cxnSpLocks/>
          </p:cNvCxnSpPr>
          <p:nvPr userDrawn="1"/>
        </p:nvCxnSpPr>
        <p:spPr>
          <a:xfrm>
            <a:off x="4572001" y="2391883"/>
            <a:ext cx="1621136" cy="14408"/>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7667C6C-7D88-4368-2395-8414D68B5C3B}"/>
              </a:ext>
            </a:extLst>
          </p:cNvPr>
          <p:cNvCxnSpPr>
            <a:cxnSpLocks/>
          </p:cNvCxnSpPr>
          <p:nvPr userDrawn="1"/>
        </p:nvCxnSpPr>
        <p:spPr>
          <a:xfrm>
            <a:off x="6193137" y="2402544"/>
            <a:ext cx="164189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9354D76-073A-C99D-A74A-389343736C7D}"/>
              </a:ext>
            </a:extLst>
          </p:cNvPr>
          <p:cNvCxnSpPr>
            <a:cxnSpLocks/>
          </p:cNvCxnSpPr>
          <p:nvPr userDrawn="1"/>
        </p:nvCxnSpPr>
        <p:spPr>
          <a:xfrm>
            <a:off x="7835034" y="2398796"/>
            <a:ext cx="5014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9" name="Text Placeholder 88">
            <a:extLst>
              <a:ext uri="{FF2B5EF4-FFF2-40B4-BE49-F238E27FC236}">
                <a16:creationId xmlns:a16="http://schemas.microsoft.com/office/drawing/2014/main" id="{F16DF89E-D658-4FD6-396D-5BDB8D50DCF1}"/>
              </a:ext>
            </a:extLst>
          </p:cNvPr>
          <p:cNvSpPr>
            <a:spLocks noGrp="1"/>
          </p:cNvSpPr>
          <p:nvPr>
            <p:ph type="body" sz="quarter" idx="30" hasCustomPrompt="1"/>
          </p:nvPr>
        </p:nvSpPr>
        <p:spPr>
          <a:xfrm>
            <a:off x="1222913" y="2287828"/>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6"/>
          </a:solidFill>
        </p:spPr>
        <p:txBody>
          <a:bodyPr wrap="square" anchor="ctr">
            <a:noAutofit/>
          </a:bodyPr>
          <a:lstStyle>
            <a:lvl1pPr marL="0" indent="0" algn="ctr">
              <a:buNone/>
              <a:defRPr sz="600">
                <a:solidFill>
                  <a:schemeClr val="tx1">
                    <a:alpha val="0"/>
                  </a:schemeClr>
                </a:solidFill>
              </a:defRPr>
            </a:lvl1pPr>
          </a:lstStyle>
          <a:p>
            <a:pPr lvl="0"/>
            <a:r>
              <a:rPr lang="en-US"/>
              <a:t>X</a:t>
            </a:r>
          </a:p>
        </p:txBody>
      </p:sp>
      <p:sp>
        <p:nvSpPr>
          <p:cNvPr id="88" name="Text Placeholder 87">
            <a:extLst>
              <a:ext uri="{FF2B5EF4-FFF2-40B4-BE49-F238E27FC236}">
                <a16:creationId xmlns:a16="http://schemas.microsoft.com/office/drawing/2014/main" id="{B15E5DF8-5D98-0B9D-2EA1-44D9BB4CDAD7}"/>
              </a:ext>
            </a:extLst>
          </p:cNvPr>
          <p:cNvSpPr>
            <a:spLocks noGrp="1"/>
          </p:cNvSpPr>
          <p:nvPr>
            <p:ph type="body" sz="quarter" idx="31" hasCustomPrompt="1"/>
          </p:nvPr>
        </p:nvSpPr>
        <p:spPr>
          <a:xfrm>
            <a:off x="2853872" y="2292868"/>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5"/>
          </a:solidFill>
        </p:spPr>
        <p:txBody>
          <a:bodyPr wrap="square" anchor="ctr">
            <a:noAutofit/>
          </a:bodyPr>
          <a:lstStyle>
            <a:lvl1pPr marL="0" indent="0" algn="ctr">
              <a:buNone/>
              <a:defRPr sz="600">
                <a:solidFill>
                  <a:schemeClr val="tx1">
                    <a:alpha val="0"/>
                  </a:schemeClr>
                </a:solidFill>
              </a:defRPr>
            </a:lvl1pPr>
          </a:lstStyle>
          <a:p>
            <a:pPr lvl="0"/>
            <a:r>
              <a:rPr lang="en-US"/>
              <a:t>X</a:t>
            </a:r>
          </a:p>
        </p:txBody>
      </p:sp>
      <p:sp>
        <p:nvSpPr>
          <p:cNvPr id="87" name="Text Placeholder 86">
            <a:extLst>
              <a:ext uri="{FF2B5EF4-FFF2-40B4-BE49-F238E27FC236}">
                <a16:creationId xmlns:a16="http://schemas.microsoft.com/office/drawing/2014/main" id="{143A506F-C19F-441F-4497-D86E9AB332F1}"/>
              </a:ext>
            </a:extLst>
          </p:cNvPr>
          <p:cNvSpPr>
            <a:spLocks noGrp="1"/>
          </p:cNvSpPr>
          <p:nvPr>
            <p:ph type="body" sz="quarter" idx="32" hasCustomPrompt="1"/>
          </p:nvPr>
        </p:nvSpPr>
        <p:spPr>
          <a:xfrm>
            <a:off x="4488011" y="2288841"/>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4"/>
          </a:solidFill>
        </p:spPr>
        <p:txBody>
          <a:bodyPr wrap="square" anchor="ctr">
            <a:noAutofit/>
          </a:bodyPr>
          <a:lstStyle>
            <a:lvl1pPr marL="0" indent="0" algn="ctr">
              <a:buNone/>
              <a:defRPr sz="600">
                <a:solidFill>
                  <a:schemeClr val="tx1">
                    <a:alpha val="0"/>
                  </a:schemeClr>
                </a:solidFill>
              </a:defRPr>
            </a:lvl1pPr>
          </a:lstStyle>
          <a:p>
            <a:pPr lvl="0"/>
            <a:r>
              <a:rPr lang="en-US"/>
              <a:t>X</a:t>
            </a:r>
          </a:p>
        </p:txBody>
      </p:sp>
      <p:sp>
        <p:nvSpPr>
          <p:cNvPr id="86" name="Text Placeholder 85">
            <a:extLst>
              <a:ext uri="{FF2B5EF4-FFF2-40B4-BE49-F238E27FC236}">
                <a16:creationId xmlns:a16="http://schemas.microsoft.com/office/drawing/2014/main" id="{44F32027-9269-C3DC-33AC-A69C99A8A0C3}"/>
              </a:ext>
            </a:extLst>
          </p:cNvPr>
          <p:cNvSpPr>
            <a:spLocks noGrp="1"/>
          </p:cNvSpPr>
          <p:nvPr>
            <p:ph type="body" sz="quarter" idx="33" hasCustomPrompt="1"/>
          </p:nvPr>
        </p:nvSpPr>
        <p:spPr>
          <a:xfrm>
            <a:off x="6095767" y="2297879"/>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2"/>
          </a:solidFill>
        </p:spPr>
        <p:txBody>
          <a:bodyPr wrap="square" anchor="ctr">
            <a:noAutofit/>
          </a:bodyPr>
          <a:lstStyle>
            <a:lvl1pPr marL="0" indent="0" algn="ctr">
              <a:buNone/>
              <a:defRPr sz="600">
                <a:solidFill>
                  <a:schemeClr val="tx1">
                    <a:alpha val="0"/>
                  </a:schemeClr>
                </a:solidFill>
              </a:defRPr>
            </a:lvl1pPr>
          </a:lstStyle>
          <a:p>
            <a:pPr lvl="0"/>
            <a:r>
              <a:rPr lang="en-US"/>
              <a:t>X</a:t>
            </a:r>
          </a:p>
        </p:txBody>
      </p:sp>
      <p:sp>
        <p:nvSpPr>
          <p:cNvPr id="85" name="Text Placeholder 84">
            <a:extLst>
              <a:ext uri="{FF2B5EF4-FFF2-40B4-BE49-F238E27FC236}">
                <a16:creationId xmlns:a16="http://schemas.microsoft.com/office/drawing/2014/main" id="{F3D9D69A-000C-EF97-2383-3A915A07BB24}"/>
              </a:ext>
            </a:extLst>
          </p:cNvPr>
          <p:cNvSpPr>
            <a:spLocks noGrp="1"/>
          </p:cNvSpPr>
          <p:nvPr>
            <p:ph type="body" sz="quarter" idx="34" hasCustomPrompt="1"/>
          </p:nvPr>
        </p:nvSpPr>
        <p:spPr>
          <a:xfrm>
            <a:off x="7756511" y="2290384"/>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1"/>
          </a:solidFill>
        </p:spPr>
        <p:txBody>
          <a:bodyPr wrap="square" anchor="ctr">
            <a:noAutofit/>
          </a:bodyPr>
          <a:lstStyle>
            <a:lvl1pPr marL="0" indent="0" algn="ctr">
              <a:buNone/>
              <a:defRPr sz="600">
                <a:solidFill>
                  <a:schemeClr val="tx1">
                    <a:alpha val="0"/>
                  </a:schemeClr>
                </a:solidFill>
              </a:defRPr>
            </a:lvl1pPr>
          </a:lstStyle>
          <a:p>
            <a:pPr lvl="0"/>
            <a:r>
              <a:rPr lang="en-US"/>
              <a:t>X</a:t>
            </a:r>
          </a:p>
        </p:txBody>
      </p:sp>
      <p:sp>
        <p:nvSpPr>
          <p:cNvPr id="31" name="Title 1">
            <a:extLst>
              <a:ext uri="{FF2B5EF4-FFF2-40B4-BE49-F238E27FC236}">
                <a16:creationId xmlns:a16="http://schemas.microsoft.com/office/drawing/2014/main" id="{CE1BE77E-9301-43D2-B133-3F75438164DD}"/>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a:t>Click to edit Master title style</a:t>
            </a:r>
          </a:p>
        </p:txBody>
      </p:sp>
    </p:spTree>
    <p:extLst>
      <p:ext uri="{BB962C8B-B14F-4D97-AF65-F5344CB8AC3E}">
        <p14:creationId xmlns:p14="http://schemas.microsoft.com/office/powerpoint/2010/main" val="7340631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6EB68C9D-2145-4CC0-9F00-198AA56E3882}"/>
              </a:ext>
            </a:extLst>
          </p:cNvPr>
          <p:cNvSpPr>
            <a:spLocks noGrp="1"/>
          </p:cNvSpPr>
          <p:nvPr>
            <p:ph type="pic" sz="quarter" idx="13"/>
          </p:nvPr>
        </p:nvSpPr>
        <p:spPr>
          <a:xfrm>
            <a:off x="731317" y="2664025"/>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p>
        </p:txBody>
      </p:sp>
      <p:sp>
        <p:nvSpPr>
          <p:cNvPr id="36" name="Picture Placeholder 35">
            <a:extLst>
              <a:ext uri="{FF2B5EF4-FFF2-40B4-BE49-F238E27FC236}">
                <a16:creationId xmlns:a16="http://schemas.microsoft.com/office/drawing/2014/main" id="{974C254A-D1C1-7C23-7A97-D08B5EF74FC5}"/>
              </a:ext>
            </a:extLst>
          </p:cNvPr>
          <p:cNvSpPr>
            <a:spLocks noGrp="1"/>
          </p:cNvSpPr>
          <p:nvPr>
            <p:ph type="pic" sz="quarter" idx="14"/>
          </p:nvPr>
        </p:nvSpPr>
        <p:spPr>
          <a:xfrm>
            <a:off x="2793650" y="2664025"/>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p>
        </p:txBody>
      </p:sp>
      <p:sp>
        <p:nvSpPr>
          <p:cNvPr id="37" name="Picture Placeholder 36">
            <a:extLst>
              <a:ext uri="{FF2B5EF4-FFF2-40B4-BE49-F238E27FC236}">
                <a16:creationId xmlns:a16="http://schemas.microsoft.com/office/drawing/2014/main" id="{FD22F399-84EB-DA43-D72E-972541FA68AC}"/>
              </a:ext>
            </a:extLst>
          </p:cNvPr>
          <p:cNvSpPr>
            <a:spLocks noGrp="1"/>
          </p:cNvSpPr>
          <p:nvPr>
            <p:ph type="pic" sz="quarter" idx="15"/>
          </p:nvPr>
        </p:nvSpPr>
        <p:spPr>
          <a:xfrm>
            <a:off x="4903763" y="2624857"/>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p>
        </p:txBody>
      </p:sp>
      <p:sp>
        <p:nvSpPr>
          <p:cNvPr id="38" name="Picture Placeholder 37">
            <a:extLst>
              <a:ext uri="{FF2B5EF4-FFF2-40B4-BE49-F238E27FC236}">
                <a16:creationId xmlns:a16="http://schemas.microsoft.com/office/drawing/2014/main" id="{293D7505-3D5F-5EC7-DA15-D6C2DF6E286A}"/>
              </a:ext>
            </a:extLst>
          </p:cNvPr>
          <p:cNvSpPr>
            <a:spLocks noGrp="1"/>
          </p:cNvSpPr>
          <p:nvPr>
            <p:ph type="pic" sz="quarter" idx="16"/>
          </p:nvPr>
        </p:nvSpPr>
        <p:spPr>
          <a:xfrm>
            <a:off x="7006367" y="2624857"/>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p>
        </p:txBody>
      </p:sp>
      <p:sp>
        <p:nvSpPr>
          <p:cNvPr id="40" name="Text Placeholder 39">
            <a:extLst>
              <a:ext uri="{FF2B5EF4-FFF2-40B4-BE49-F238E27FC236}">
                <a16:creationId xmlns:a16="http://schemas.microsoft.com/office/drawing/2014/main" id="{95D410CB-8838-F5FE-B127-40EB466A162F}"/>
              </a:ext>
            </a:extLst>
          </p:cNvPr>
          <p:cNvSpPr>
            <a:spLocks noGrp="1"/>
          </p:cNvSpPr>
          <p:nvPr>
            <p:ph type="body" sz="quarter" idx="17"/>
          </p:nvPr>
        </p:nvSpPr>
        <p:spPr>
          <a:xfrm>
            <a:off x="521801"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1" name="Text Placeholder 39">
            <a:extLst>
              <a:ext uri="{FF2B5EF4-FFF2-40B4-BE49-F238E27FC236}">
                <a16:creationId xmlns:a16="http://schemas.microsoft.com/office/drawing/2014/main" id="{4AB9408A-B6CD-B62B-A40C-113C980EF1FE}"/>
              </a:ext>
            </a:extLst>
          </p:cNvPr>
          <p:cNvSpPr>
            <a:spLocks noGrp="1"/>
          </p:cNvSpPr>
          <p:nvPr>
            <p:ph type="body" sz="quarter" idx="18"/>
          </p:nvPr>
        </p:nvSpPr>
        <p:spPr>
          <a:xfrm>
            <a:off x="2588601"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2" name="Text Placeholder 39">
            <a:extLst>
              <a:ext uri="{FF2B5EF4-FFF2-40B4-BE49-F238E27FC236}">
                <a16:creationId xmlns:a16="http://schemas.microsoft.com/office/drawing/2014/main" id="{61463C70-6782-0D6E-7762-61E567762645}"/>
              </a:ext>
            </a:extLst>
          </p:cNvPr>
          <p:cNvSpPr>
            <a:spLocks noGrp="1"/>
          </p:cNvSpPr>
          <p:nvPr>
            <p:ph type="body" sz="quarter" idx="19"/>
          </p:nvPr>
        </p:nvSpPr>
        <p:spPr>
          <a:xfrm>
            <a:off x="4698023"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3" name="Text Placeholder 39">
            <a:extLst>
              <a:ext uri="{FF2B5EF4-FFF2-40B4-BE49-F238E27FC236}">
                <a16:creationId xmlns:a16="http://schemas.microsoft.com/office/drawing/2014/main" id="{E4A9BFDF-CD6B-DB2B-93AB-335CC2AE455B}"/>
              </a:ext>
            </a:extLst>
          </p:cNvPr>
          <p:cNvSpPr>
            <a:spLocks noGrp="1"/>
          </p:cNvSpPr>
          <p:nvPr>
            <p:ph type="body" sz="quarter" idx="20"/>
          </p:nvPr>
        </p:nvSpPr>
        <p:spPr>
          <a:xfrm>
            <a:off x="6800627"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4" name="Text Placeholder 39">
            <a:extLst>
              <a:ext uri="{FF2B5EF4-FFF2-40B4-BE49-F238E27FC236}">
                <a16:creationId xmlns:a16="http://schemas.microsoft.com/office/drawing/2014/main" id="{D4374427-D19A-E579-3D78-7A08CED4EE8A}"/>
              </a:ext>
            </a:extLst>
          </p:cNvPr>
          <p:cNvSpPr>
            <a:spLocks noGrp="1"/>
          </p:cNvSpPr>
          <p:nvPr>
            <p:ph type="body" sz="quarter" idx="21"/>
          </p:nvPr>
        </p:nvSpPr>
        <p:spPr>
          <a:xfrm>
            <a:off x="521801"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5" name="Text Placeholder 39">
            <a:extLst>
              <a:ext uri="{FF2B5EF4-FFF2-40B4-BE49-F238E27FC236}">
                <a16:creationId xmlns:a16="http://schemas.microsoft.com/office/drawing/2014/main" id="{1F400EB7-1FDE-3683-C9B4-63413EE5EA48}"/>
              </a:ext>
            </a:extLst>
          </p:cNvPr>
          <p:cNvSpPr>
            <a:spLocks noGrp="1"/>
          </p:cNvSpPr>
          <p:nvPr>
            <p:ph type="body" sz="quarter" idx="22"/>
          </p:nvPr>
        </p:nvSpPr>
        <p:spPr>
          <a:xfrm>
            <a:off x="2588601"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6" name="Text Placeholder 39">
            <a:extLst>
              <a:ext uri="{FF2B5EF4-FFF2-40B4-BE49-F238E27FC236}">
                <a16:creationId xmlns:a16="http://schemas.microsoft.com/office/drawing/2014/main" id="{5D8F7F98-168C-5B0E-F2F8-A4AD7BA597D2}"/>
              </a:ext>
            </a:extLst>
          </p:cNvPr>
          <p:cNvSpPr>
            <a:spLocks noGrp="1"/>
          </p:cNvSpPr>
          <p:nvPr>
            <p:ph type="body" sz="quarter" idx="23"/>
          </p:nvPr>
        </p:nvSpPr>
        <p:spPr>
          <a:xfrm>
            <a:off x="4698023"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7" name="Text Placeholder 39">
            <a:extLst>
              <a:ext uri="{FF2B5EF4-FFF2-40B4-BE49-F238E27FC236}">
                <a16:creationId xmlns:a16="http://schemas.microsoft.com/office/drawing/2014/main" id="{C5A299EB-BF79-F241-A67B-AD318037BB55}"/>
              </a:ext>
            </a:extLst>
          </p:cNvPr>
          <p:cNvSpPr>
            <a:spLocks noGrp="1"/>
          </p:cNvSpPr>
          <p:nvPr>
            <p:ph type="body" sz="quarter" idx="24"/>
          </p:nvPr>
        </p:nvSpPr>
        <p:spPr>
          <a:xfrm>
            <a:off x="6800627"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17" name="Title 1">
            <a:extLst>
              <a:ext uri="{FF2B5EF4-FFF2-40B4-BE49-F238E27FC236}">
                <a16:creationId xmlns:a16="http://schemas.microsoft.com/office/drawing/2014/main" id="{0B6C07B7-1A77-4DA1-AC2E-8D69016DDC3A}"/>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a:t>Click to edit Master title style</a:t>
            </a:r>
          </a:p>
        </p:txBody>
      </p:sp>
    </p:spTree>
    <p:extLst>
      <p:ext uri="{BB962C8B-B14F-4D97-AF65-F5344CB8AC3E}">
        <p14:creationId xmlns:p14="http://schemas.microsoft.com/office/powerpoint/2010/main" val="337109230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a:extLst>
              <a:ext uri="{FF2B5EF4-FFF2-40B4-BE49-F238E27FC236}">
                <a16:creationId xmlns:a16="http://schemas.microsoft.com/office/drawing/2014/main" id="{F9D73D8B-BE43-41FD-B517-E6E637412251}"/>
              </a:ext>
            </a:extLst>
          </p:cNvPr>
          <p:cNvSpPr>
            <a:spLocks noGrp="1"/>
          </p:cNvSpPr>
          <p:nvPr>
            <p:ph type="sldNum" sz="quarter" idx="11"/>
          </p:nvPr>
        </p:nvSpPr>
        <p:spPr/>
        <p:txBody>
          <a:bodyPr/>
          <a:lstStyle/>
          <a:p>
            <a:fld id="{93CAF254-72B9-406C-9E86-C9D983240C82}" type="slidenum">
              <a:rPr lang="en-US" smtClean="0"/>
              <a:t>‹#›</a:t>
            </a:fld>
            <a:endParaRPr lang="en-US"/>
          </a:p>
        </p:txBody>
      </p:sp>
      <p:sp>
        <p:nvSpPr>
          <p:cNvPr id="9" name="Title 1">
            <a:extLst>
              <a:ext uri="{FF2B5EF4-FFF2-40B4-BE49-F238E27FC236}">
                <a16:creationId xmlns:a16="http://schemas.microsoft.com/office/drawing/2014/main" id="{82338C7B-563B-45FF-91E7-5A14B3D70474}"/>
              </a:ext>
            </a:extLst>
          </p:cNvPr>
          <p:cNvSpPr>
            <a:spLocks noGrp="1"/>
          </p:cNvSpPr>
          <p:nvPr>
            <p:ph type="title"/>
          </p:nvPr>
        </p:nvSpPr>
        <p:spPr>
          <a:xfrm>
            <a:off x="635508" y="548640"/>
            <a:ext cx="7872984" cy="1142048"/>
          </a:xfrm>
        </p:spPr>
        <p:txBody>
          <a:bodyPr/>
          <a:lstStyle/>
          <a:p>
            <a:r>
              <a:rPr lang="en-US"/>
              <a:t>Click to edit Master title style</a:t>
            </a:r>
          </a:p>
        </p:txBody>
      </p:sp>
      <p:sp>
        <p:nvSpPr>
          <p:cNvPr id="2" name="Footer Placeholder 1">
            <a:extLst>
              <a:ext uri="{FF2B5EF4-FFF2-40B4-BE49-F238E27FC236}">
                <a16:creationId xmlns:a16="http://schemas.microsoft.com/office/drawing/2014/main" id="{6C61937A-62A2-494A-98C5-77EF3E95506E}"/>
              </a:ext>
            </a:extLst>
          </p:cNvPr>
          <p:cNvSpPr>
            <a:spLocks noGrp="1"/>
          </p:cNvSpPr>
          <p:nvPr>
            <p:ph type="ftr" sz="quarter" idx="12"/>
          </p:nvPr>
        </p:nvSpPr>
        <p:spPr/>
        <p:txBody>
          <a:bodyPr/>
          <a:lstStyle/>
          <a:p>
            <a:endParaRPr lang="en-US"/>
          </a:p>
        </p:txBody>
      </p:sp>
    </p:spTree>
    <p:extLst>
      <p:ext uri="{BB962C8B-B14F-4D97-AF65-F5344CB8AC3E}">
        <p14:creationId xmlns:p14="http://schemas.microsoft.com/office/powerpoint/2010/main" val="5882097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905917AE-035D-4FD6-878E-FACEC848F713}"/>
              </a:ext>
            </a:extLst>
          </p:cNvPr>
          <p:cNvSpPr>
            <a:spLocks noGrp="1"/>
          </p:cNvSpPr>
          <p:nvPr>
            <p:ph type="sldNum" sz="quarter" idx="11"/>
          </p:nvPr>
        </p:nvSpPr>
        <p:spPr/>
        <p:txBody>
          <a:bodyPr/>
          <a:lstStyle/>
          <a:p>
            <a:fld id="{93CAF254-72B9-406C-9E86-C9D983240C82}" type="slidenum">
              <a:rPr lang="en-US" smtClean="0"/>
              <a:t>‹#›</a:t>
            </a:fld>
            <a:endParaRPr lang="en-US"/>
          </a:p>
        </p:txBody>
      </p:sp>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719322"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637794" y="548641"/>
            <a:ext cx="4633913" cy="2562223"/>
          </a:xfrm>
        </p:spPr>
        <p:txBody>
          <a:bodyPr anchor="b">
            <a:normAutofit/>
          </a:bodyPr>
          <a:lstStyle>
            <a:lvl1pPr algn="l">
              <a:defRPr sz="3000" b="1"/>
            </a:lvl1pPr>
          </a:lstStyle>
          <a:p>
            <a:r>
              <a:rPr lang="en-US"/>
              <a:t>Click to edit Master title style</a:t>
            </a:r>
          </a:p>
        </p:txBody>
      </p:sp>
      <p:sp>
        <p:nvSpPr>
          <p:cNvPr id="16" name="Text Placeholder 2">
            <a:extLst>
              <a:ext uri="{FF2B5EF4-FFF2-40B4-BE49-F238E27FC236}">
                <a16:creationId xmlns:a16="http://schemas.microsoft.com/office/drawing/2014/main" id="{88B40079-6CD5-4198-821B-99F61BCE1792}"/>
              </a:ext>
            </a:extLst>
          </p:cNvPr>
          <p:cNvSpPr>
            <a:spLocks noGrp="1"/>
          </p:cNvSpPr>
          <p:nvPr>
            <p:ph type="body" idx="1"/>
          </p:nvPr>
        </p:nvSpPr>
        <p:spPr>
          <a:xfrm>
            <a:off x="658368" y="3771897"/>
            <a:ext cx="4631532" cy="2177894"/>
          </a:xfrm>
        </p:spPr>
        <p:txBody>
          <a:bodyPr>
            <a:normAutofit/>
          </a:bodyPr>
          <a:lstStyle>
            <a:lvl1pPr marL="0" indent="0">
              <a:buNone/>
              <a:defRPr sz="15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3" name="Footer Placeholder 2">
            <a:extLst>
              <a:ext uri="{FF2B5EF4-FFF2-40B4-BE49-F238E27FC236}">
                <a16:creationId xmlns:a16="http://schemas.microsoft.com/office/drawing/2014/main" id="{6FD895C5-590D-442F-AF6B-4741199CC8CF}"/>
              </a:ext>
            </a:extLst>
          </p:cNvPr>
          <p:cNvSpPr>
            <a:spLocks noGrp="1"/>
          </p:cNvSpPr>
          <p:nvPr>
            <p:ph type="ftr" sz="quarter" idx="12"/>
          </p:nvPr>
        </p:nvSpPr>
        <p:spPr/>
        <p:txBody>
          <a:bodyPr/>
          <a:lstStyle/>
          <a:p>
            <a:endParaRPr lang="en-US"/>
          </a:p>
        </p:txBody>
      </p:sp>
    </p:spTree>
    <p:extLst>
      <p:ext uri="{BB962C8B-B14F-4D97-AF65-F5344CB8AC3E}">
        <p14:creationId xmlns:p14="http://schemas.microsoft.com/office/powerpoint/2010/main" val="25803157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37794" y="548641"/>
            <a:ext cx="4633913" cy="2562223"/>
          </a:xfrm>
        </p:spPr>
        <p:txBody>
          <a:bodyPr anchor="b">
            <a:normAutofit/>
          </a:bodyPr>
          <a:lstStyle>
            <a:lvl1pPr algn="l">
              <a:defRPr sz="3000" b="1"/>
            </a:lvl1pPr>
          </a:lstStyle>
          <a:p>
            <a:r>
              <a:rPr lang="en-US"/>
              <a:t>Click to edit Master title style</a:t>
            </a:r>
          </a:p>
        </p:txBody>
      </p:sp>
      <p:sp>
        <p:nvSpPr>
          <p:cNvPr id="3" name="Text Placeholder 2"/>
          <p:cNvSpPr>
            <a:spLocks noGrp="1"/>
          </p:cNvSpPr>
          <p:nvPr>
            <p:ph type="body" idx="1"/>
          </p:nvPr>
        </p:nvSpPr>
        <p:spPr>
          <a:xfrm>
            <a:off x="658368" y="3771897"/>
            <a:ext cx="4631532" cy="2177894"/>
          </a:xfrm>
        </p:spPr>
        <p:txBody>
          <a:bodyPr>
            <a:normAutofit/>
          </a:bodyPr>
          <a:lstStyle>
            <a:lvl1pPr marL="0" indent="0">
              <a:buNone/>
              <a:defRPr sz="15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8" name="Slide Number Placeholder 7">
            <a:extLst>
              <a:ext uri="{FF2B5EF4-FFF2-40B4-BE49-F238E27FC236}">
                <a16:creationId xmlns:a16="http://schemas.microsoft.com/office/drawing/2014/main" id="{9846AD10-11FF-4651-A03B-7241B52804E6}"/>
              </a:ext>
            </a:extLst>
          </p:cNvPr>
          <p:cNvSpPr>
            <a:spLocks noGrp="1"/>
          </p:cNvSpPr>
          <p:nvPr>
            <p:ph type="sldNum" sz="quarter" idx="11"/>
          </p:nvPr>
        </p:nvSpPr>
        <p:spPr/>
        <p:txBody>
          <a:bodyPr/>
          <a:lstStyle/>
          <a:p>
            <a:fld id="{93CAF254-72B9-406C-9E86-C9D983240C82}" type="slidenum">
              <a:rPr lang="en-US" smtClean="0"/>
              <a:t>‹#›</a:t>
            </a:fld>
            <a:endParaRPr lang="en-US"/>
          </a:p>
        </p:txBody>
      </p:sp>
      <p:cxnSp>
        <p:nvCxnSpPr>
          <p:cNvPr id="9" name="Straight Connector 8">
            <a:extLst>
              <a:ext uri="{FF2B5EF4-FFF2-40B4-BE49-F238E27FC236}">
                <a16:creationId xmlns:a16="http://schemas.microsoft.com/office/drawing/2014/main" id="{1D6C79AC-3A73-46BA-A9ED-8464A669A421}"/>
              </a:ext>
            </a:extLst>
          </p:cNvPr>
          <p:cNvCxnSpPr/>
          <p:nvPr userDrawn="1"/>
        </p:nvCxnSpPr>
        <p:spPr>
          <a:xfrm>
            <a:off x="719322"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01D146D-9AC2-4E49-B2B5-25783F17CBEB}"/>
              </a:ext>
            </a:extLst>
          </p:cNvPr>
          <p:cNvSpPr>
            <a:spLocks noGrp="1"/>
          </p:cNvSpPr>
          <p:nvPr>
            <p:ph type="ftr" sz="quarter" idx="12"/>
          </p:nvPr>
        </p:nvSpPr>
        <p:spPr/>
        <p:txBody>
          <a:bodyPr/>
          <a:lstStyle/>
          <a:p>
            <a:endParaRPr lang="en-US"/>
          </a:p>
        </p:txBody>
      </p:sp>
    </p:spTree>
    <p:extLst>
      <p:ext uri="{BB962C8B-B14F-4D97-AF65-F5344CB8AC3E}">
        <p14:creationId xmlns:p14="http://schemas.microsoft.com/office/powerpoint/2010/main" val="1096232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143000" y="1600200"/>
            <a:ext cx="6858000" cy="3657600"/>
          </a:xfrm>
        </p:spPr>
        <p:txBody>
          <a:bodyPr anchor="ctr">
            <a:normAutofit/>
          </a:bodyPr>
          <a:lstStyle>
            <a:lvl1pPr marL="0" indent="0" algn="l">
              <a:buNone/>
              <a:defRPr sz="3600">
                <a:solidFill>
                  <a:schemeClr val="bg1"/>
                </a:solidFill>
              </a:defRPr>
            </a:lvl1pPr>
          </a:lstStyle>
          <a:p>
            <a:pPr lvl="0"/>
            <a:r>
              <a:rPr lang="en-US"/>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167640" y="2"/>
            <a:ext cx="1680210" cy="3370025"/>
          </a:xfrm>
          <a:prstGeom prst="rect">
            <a:avLst/>
          </a:prstGeom>
          <a:noFill/>
        </p:spPr>
        <p:txBody>
          <a:bodyPr wrap="square" rtlCol="0">
            <a:spAutoFit/>
          </a:bodyPr>
          <a:lstStyle/>
          <a:p>
            <a:pPr algn="ctr"/>
            <a:r>
              <a:rPr lang="en-US" sz="21299">
                <a:solidFill>
                  <a:schemeClr val="bg1"/>
                </a:solidFill>
              </a:rPr>
              <a:t>“</a:t>
            </a:r>
          </a:p>
        </p:txBody>
      </p:sp>
    </p:spTree>
    <p:extLst>
      <p:ext uri="{BB962C8B-B14F-4D97-AF65-F5344CB8AC3E}">
        <p14:creationId xmlns:p14="http://schemas.microsoft.com/office/powerpoint/2010/main" val="36683714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17720" y="0"/>
            <a:ext cx="4526280" cy="6858000"/>
          </a:xfrm>
        </p:spPr>
        <p:txBody>
          <a:bodyPr anchor="ctr"/>
          <a:lstStyle>
            <a:lvl1pPr marL="0" indent="0" algn="ctr">
              <a:buNone/>
              <a:defRPr/>
            </a:lvl1pPr>
          </a:lstStyle>
          <a:p>
            <a:endParaRPr lang="en-US"/>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45262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endParaRPr lang="en-US"/>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22" name="Title 1">
            <a:extLst>
              <a:ext uri="{FF2B5EF4-FFF2-40B4-BE49-F238E27FC236}">
                <a16:creationId xmlns:a16="http://schemas.microsoft.com/office/drawing/2014/main" id="{7D353E5D-0EE1-41DB-B2B9-970F399C31E1}"/>
              </a:ext>
            </a:extLst>
          </p:cNvPr>
          <p:cNvSpPr>
            <a:spLocks noGrp="1"/>
          </p:cNvSpPr>
          <p:nvPr>
            <p:ph type="title"/>
          </p:nvPr>
        </p:nvSpPr>
        <p:spPr>
          <a:xfrm>
            <a:off x="452913" y="533401"/>
            <a:ext cx="3619025" cy="5416391"/>
          </a:xfrm>
        </p:spPr>
        <p:txBody>
          <a:bodyPr anchor="t"/>
          <a:lstStyle>
            <a:lvl1pPr algn="l">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76557768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73761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77741" y="1825625"/>
            <a:ext cx="3737609"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6">
            <a:extLst>
              <a:ext uri="{FF2B5EF4-FFF2-40B4-BE49-F238E27FC236}">
                <a16:creationId xmlns:a16="http://schemas.microsoft.com/office/drawing/2014/main" id="{322FB455-60F9-4077-8371-9B47B7FBDA04}"/>
              </a:ext>
            </a:extLst>
          </p:cNvPr>
          <p:cNvSpPr>
            <a:spLocks noGrp="1"/>
          </p:cNvSpPr>
          <p:nvPr>
            <p:ph type="sldNum" sz="quarter" idx="12"/>
          </p:nvPr>
        </p:nvSpPr>
        <p:spPr>
          <a:xfrm>
            <a:off x="8458200" y="5949792"/>
            <a:ext cx="457200" cy="681037"/>
          </a:xfrm>
        </p:spPr>
        <p:txBody>
          <a:bodyPr/>
          <a:lstStyle/>
          <a:p>
            <a:fld id="{93CAF254-72B9-406C-9E86-C9D983240C82}" type="slidenum">
              <a:rPr lang="en-US" smtClean="0"/>
              <a:t>‹#›</a:t>
            </a:fld>
            <a:endParaRPr lang="en-US"/>
          </a:p>
        </p:txBody>
      </p:sp>
      <p:sp>
        <p:nvSpPr>
          <p:cNvPr id="5" name="Title 4">
            <a:extLst>
              <a:ext uri="{FF2B5EF4-FFF2-40B4-BE49-F238E27FC236}">
                <a16:creationId xmlns:a16="http://schemas.microsoft.com/office/drawing/2014/main" id="{A6150EF0-9742-4F4C-85F4-87E6A061A6F9}"/>
              </a:ext>
            </a:extLst>
          </p:cNvPr>
          <p:cNvSpPr>
            <a:spLocks noGrp="1"/>
          </p:cNvSpPr>
          <p:nvPr>
            <p:ph type="title"/>
          </p:nvPr>
        </p:nvSpPr>
        <p:spPr/>
        <p:txBody>
          <a:bodyPr/>
          <a:lstStyle/>
          <a:p>
            <a:r>
              <a:rPr lang="en-US"/>
              <a:t>Click to edit Master title style</a:t>
            </a:r>
          </a:p>
        </p:txBody>
      </p:sp>
      <p:sp>
        <p:nvSpPr>
          <p:cNvPr id="2" name="Footer Placeholder 1">
            <a:extLst>
              <a:ext uri="{FF2B5EF4-FFF2-40B4-BE49-F238E27FC236}">
                <a16:creationId xmlns:a16="http://schemas.microsoft.com/office/drawing/2014/main" id="{64019BCF-530D-430A-9121-A910E43A2691}"/>
              </a:ext>
            </a:extLst>
          </p:cNvPr>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4311815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solidFill>
                <a:srgbClr val="898989"/>
              </a:solidFill>
            </a:endParaRPr>
          </a:p>
        </p:txBody>
      </p:sp>
      <p:sp>
        <p:nvSpPr>
          <p:cNvPr id="6" name="Slide Number Placeholder 5"/>
          <p:cNvSpPr>
            <a:spLocks noGrp="1"/>
          </p:cNvSpPr>
          <p:nvPr>
            <p:ph type="sldNum" sz="quarter" idx="12"/>
          </p:nvPr>
        </p:nvSpPr>
        <p:spPr/>
        <p:txBody>
          <a:bodyPr/>
          <a:lstStyle/>
          <a:p>
            <a:fld id="{93CAF254-72B9-406C-9E86-C9D983240C82}" type="slidenum">
              <a:rPr lang="en-US" smtClean="0"/>
              <a:pPr/>
              <a:t>‹#›</a:t>
            </a:fld>
            <a:endParaRPr lang="en-US"/>
          </a:p>
        </p:txBody>
      </p:sp>
    </p:spTree>
    <p:extLst>
      <p:ext uri="{BB962C8B-B14F-4D97-AF65-F5344CB8AC3E}">
        <p14:creationId xmlns:p14="http://schemas.microsoft.com/office/powerpoint/2010/main" val="71696035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solidFill>
                <a:srgbClr val="898989"/>
              </a:solidFill>
            </a:endParaRPr>
          </a:p>
        </p:txBody>
      </p:sp>
      <p:sp>
        <p:nvSpPr>
          <p:cNvPr id="6" name="Slide Number Placeholder 5"/>
          <p:cNvSpPr>
            <a:spLocks noGrp="1"/>
          </p:cNvSpPr>
          <p:nvPr>
            <p:ph type="sldNum" sz="quarter" idx="12"/>
          </p:nvPr>
        </p:nvSpPr>
        <p:spPr/>
        <p:txBody>
          <a:bodyPr/>
          <a:lstStyle/>
          <a:p>
            <a:fld id="{93CAF254-72B9-406C-9E86-C9D983240C82}" type="slidenum">
              <a:rPr lang="en-US" smtClean="0"/>
              <a:pPr/>
              <a:t>‹#›</a:t>
            </a:fld>
            <a:endParaRPr lang="en-US"/>
          </a:p>
        </p:txBody>
      </p:sp>
    </p:spTree>
    <p:extLst>
      <p:ext uri="{BB962C8B-B14F-4D97-AF65-F5344CB8AC3E}">
        <p14:creationId xmlns:p14="http://schemas.microsoft.com/office/powerpoint/2010/main" val="26260722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solidFill>
                <a:srgbClr val="898989"/>
              </a:solidFill>
            </a:endParaRPr>
          </a:p>
        </p:txBody>
      </p:sp>
      <p:sp>
        <p:nvSpPr>
          <p:cNvPr id="6" name="Slide Number Placeholder 5"/>
          <p:cNvSpPr>
            <a:spLocks noGrp="1"/>
          </p:cNvSpPr>
          <p:nvPr>
            <p:ph type="sldNum" sz="quarter" idx="12"/>
          </p:nvPr>
        </p:nvSpPr>
        <p:spPr/>
        <p:txBody>
          <a:bodyPr/>
          <a:lstStyle/>
          <a:p>
            <a:fld id="{93CAF254-72B9-406C-9E86-C9D983240C82}" type="slidenum">
              <a:rPr lang="en-US" smtClean="0"/>
              <a:pPr/>
              <a:t>‹#›</a:t>
            </a:fld>
            <a:endParaRPr lang="en-US"/>
          </a:p>
        </p:txBody>
      </p:sp>
    </p:spTree>
    <p:extLst>
      <p:ext uri="{BB962C8B-B14F-4D97-AF65-F5344CB8AC3E}">
        <p14:creationId xmlns:p14="http://schemas.microsoft.com/office/powerpoint/2010/main" val="6145346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solidFill>
                <a:srgbClr val="898989"/>
              </a:solidFill>
            </a:endParaRPr>
          </a:p>
        </p:txBody>
      </p:sp>
      <p:sp>
        <p:nvSpPr>
          <p:cNvPr id="7" name="Slide Number Placeholder 6"/>
          <p:cNvSpPr>
            <a:spLocks noGrp="1"/>
          </p:cNvSpPr>
          <p:nvPr>
            <p:ph type="sldNum" sz="quarter" idx="12"/>
          </p:nvPr>
        </p:nvSpPr>
        <p:spPr/>
        <p:txBody>
          <a:bodyPr/>
          <a:lstStyle/>
          <a:p>
            <a:fld id="{93CAF254-72B9-406C-9E86-C9D983240C82}" type="slidenum">
              <a:rPr lang="en-US" smtClean="0"/>
              <a:pPr/>
              <a:t>‹#›</a:t>
            </a:fld>
            <a:endParaRPr lang="en-US"/>
          </a:p>
        </p:txBody>
      </p:sp>
    </p:spTree>
    <p:extLst>
      <p:ext uri="{BB962C8B-B14F-4D97-AF65-F5344CB8AC3E}">
        <p14:creationId xmlns:p14="http://schemas.microsoft.com/office/powerpoint/2010/main" val="35516647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solidFill>
                <a:srgbClr val="898989"/>
              </a:solidFill>
            </a:endParaRPr>
          </a:p>
        </p:txBody>
      </p:sp>
      <p:sp>
        <p:nvSpPr>
          <p:cNvPr id="9" name="Slide Number Placeholder 8"/>
          <p:cNvSpPr>
            <a:spLocks noGrp="1"/>
          </p:cNvSpPr>
          <p:nvPr>
            <p:ph type="sldNum" sz="quarter" idx="12"/>
          </p:nvPr>
        </p:nvSpPr>
        <p:spPr/>
        <p:txBody>
          <a:bodyPr/>
          <a:lstStyle/>
          <a:p>
            <a:fld id="{93CAF254-72B9-406C-9E86-C9D983240C82}" type="slidenum">
              <a:rPr lang="en-US" smtClean="0"/>
              <a:pPr/>
              <a:t>‹#›</a:t>
            </a:fld>
            <a:endParaRPr lang="en-US"/>
          </a:p>
        </p:txBody>
      </p:sp>
    </p:spTree>
    <p:extLst>
      <p:ext uri="{BB962C8B-B14F-4D97-AF65-F5344CB8AC3E}">
        <p14:creationId xmlns:p14="http://schemas.microsoft.com/office/powerpoint/2010/main" val="35451088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solidFill>
                <a:srgbClr val="898989"/>
              </a:solidFill>
            </a:endParaRPr>
          </a:p>
        </p:txBody>
      </p:sp>
      <p:sp>
        <p:nvSpPr>
          <p:cNvPr id="5" name="Slide Number Placeholder 4"/>
          <p:cNvSpPr>
            <a:spLocks noGrp="1"/>
          </p:cNvSpPr>
          <p:nvPr>
            <p:ph type="sldNum" sz="quarter" idx="12"/>
          </p:nvPr>
        </p:nvSpPr>
        <p:spPr/>
        <p:txBody>
          <a:bodyPr/>
          <a:lstStyle/>
          <a:p>
            <a:fld id="{93CAF254-72B9-406C-9E86-C9D983240C82}" type="slidenum">
              <a:rPr lang="en-US" smtClean="0"/>
              <a:pPr/>
              <a:t>‹#›</a:t>
            </a:fld>
            <a:endParaRPr lang="en-US"/>
          </a:p>
        </p:txBody>
      </p:sp>
    </p:spTree>
    <p:extLst>
      <p:ext uri="{BB962C8B-B14F-4D97-AF65-F5344CB8AC3E}">
        <p14:creationId xmlns:p14="http://schemas.microsoft.com/office/powerpoint/2010/main" val="24279911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solidFill>
                <a:srgbClr val="898989"/>
              </a:solidFill>
            </a:endParaRPr>
          </a:p>
        </p:txBody>
      </p:sp>
      <p:sp>
        <p:nvSpPr>
          <p:cNvPr id="4" name="Slide Number Placeholder 3"/>
          <p:cNvSpPr>
            <a:spLocks noGrp="1"/>
          </p:cNvSpPr>
          <p:nvPr>
            <p:ph type="sldNum" sz="quarter" idx="12"/>
          </p:nvPr>
        </p:nvSpPr>
        <p:spPr/>
        <p:txBody>
          <a:bodyPr/>
          <a:lstStyle/>
          <a:p>
            <a:fld id="{93CAF254-72B9-406C-9E86-C9D983240C82}" type="slidenum">
              <a:rPr lang="en-US" smtClean="0"/>
              <a:pPr/>
              <a:t>‹#›</a:t>
            </a:fld>
            <a:endParaRPr lang="en-US"/>
          </a:p>
        </p:txBody>
      </p:sp>
    </p:spTree>
    <p:extLst>
      <p:ext uri="{BB962C8B-B14F-4D97-AF65-F5344CB8AC3E}">
        <p14:creationId xmlns:p14="http://schemas.microsoft.com/office/powerpoint/2010/main" val="519540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solidFill>
                <a:srgbClr val="898989"/>
              </a:solidFill>
            </a:endParaRPr>
          </a:p>
        </p:txBody>
      </p:sp>
      <p:sp>
        <p:nvSpPr>
          <p:cNvPr id="7" name="Slide Number Placeholder 6"/>
          <p:cNvSpPr>
            <a:spLocks noGrp="1"/>
          </p:cNvSpPr>
          <p:nvPr>
            <p:ph type="sldNum" sz="quarter" idx="12"/>
          </p:nvPr>
        </p:nvSpPr>
        <p:spPr/>
        <p:txBody>
          <a:bodyPr/>
          <a:lstStyle/>
          <a:p>
            <a:fld id="{93CAF254-72B9-406C-9E86-C9D983240C82}" type="slidenum">
              <a:rPr lang="en-US" smtClean="0"/>
              <a:pPr/>
              <a:t>‹#›</a:t>
            </a:fld>
            <a:endParaRPr lang="en-US"/>
          </a:p>
        </p:txBody>
      </p:sp>
    </p:spTree>
    <p:extLst>
      <p:ext uri="{BB962C8B-B14F-4D97-AF65-F5344CB8AC3E}">
        <p14:creationId xmlns:p14="http://schemas.microsoft.com/office/powerpoint/2010/main" val="3659046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Picture">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3" y="0"/>
            <a:ext cx="9143999" cy="6858000"/>
          </a:xfrm>
        </p:spPr>
        <p:txBody>
          <a:bodyPr anchor="ctr"/>
          <a:lstStyle>
            <a:lvl1pPr marL="0" indent="0" algn="ctr">
              <a:buNone/>
              <a:defRPr/>
            </a:lvl1pPr>
          </a:lstStyle>
          <a:p>
            <a:endParaRPr lang="en-US"/>
          </a:p>
        </p:txBody>
      </p:sp>
      <p:sp>
        <p:nvSpPr>
          <p:cNvPr id="5" name="Footer Placeholder 4">
            <a:extLst>
              <a:ext uri="{FF2B5EF4-FFF2-40B4-BE49-F238E27FC236}">
                <a16:creationId xmlns:a16="http://schemas.microsoft.com/office/drawing/2014/main" id="{A3C4F66C-FB46-45B9-8206-4DE86B99AA9E}"/>
              </a:ext>
            </a:extLst>
          </p:cNvPr>
          <p:cNvSpPr>
            <a:spLocks noGrp="1"/>
          </p:cNvSpPr>
          <p:nvPr>
            <p:ph type="ftr" sz="quarter" idx="15"/>
          </p:nvPr>
        </p:nvSpPr>
        <p:spPr/>
        <p:txBody>
          <a:bodyPr/>
          <a:lstStyle>
            <a:lvl1pPr>
              <a:defRPr>
                <a:solidFill>
                  <a:schemeClr val="bg1"/>
                </a:solidFill>
              </a:defRPr>
            </a:lvl1pPr>
          </a:lstStyle>
          <a:p>
            <a:endParaRPr lang="en-US"/>
          </a:p>
        </p:txBody>
      </p:sp>
      <p:sp>
        <p:nvSpPr>
          <p:cNvPr id="7" name="Slide Number Placeholder 6">
            <a:extLst>
              <a:ext uri="{FF2B5EF4-FFF2-40B4-BE49-F238E27FC236}">
                <a16:creationId xmlns:a16="http://schemas.microsoft.com/office/drawing/2014/main" id="{D08C8336-9E94-4380-96D7-2388EC76DA77}"/>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a:p>
        </p:txBody>
      </p:sp>
    </p:spTree>
    <p:extLst>
      <p:ext uri="{BB962C8B-B14F-4D97-AF65-F5344CB8AC3E}">
        <p14:creationId xmlns:p14="http://schemas.microsoft.com/office/powerpoint/2010/main" val="28967228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solidFill>
                <a:srgbClr val="898989"/>
              </a:solidFill>
            </a:endParaRPr>
          </a:p>
        </p:txBody>
      </p:sp>
      <p:sp>
        <p:nvSpPr>
          <p:cNvPr id="7" name="Slide Number Placeholder 6"/>
          <p:cNvSpPr>
            <a:spLocks noGrp="1"/>
          </p:cNvSpPr>
          <p:nvPr>
            <p:ph type="sldNum" sz="quarter" idx="12"/>
          </p:nvPr>
        </p:nvSpPr>
        <p:spPr/>
        <p:txBody>
          <a:bodyPr/>
          <a:lstStyle/>
          <a:p>
            <a:fld id="{93CAF254-72B9-406C-9E86-C9D983240C82}" type="slidenum">
              <a:rPr lang="en-US" smtClean="0"/>
              <a:pPr/>
              <a:t>‹#›</a:t>
            </a:fld>
            <a:endParaRPr lang="en-US"/>
          </a:p>
        </p:txBody>
      </p:sp>
    </p:spTree>
    <p:extLst>
      <p:ext uri="{BB962C8B-B14F-4D97-AF65-F5344CB8AC3E}">
        <p14:creationId xmlns:p14="http://schemas.microsoft.com/office/powerpoint/2010/main" val="162641874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solidFill>
                <a:srgbClr val="898989"/>
              </a:solidFill>
            </a:endParaRPr>
          </a:p>
        </p:txBody>
      </p:sp>
      <p:sp>
        <p:nvSpPr>
          <p:cNvPr id="6" name="Slide Number Placeholder 5"/>
          <p:cNvSpPr>
            <a:spLocks noGrp="1"/>
          </p:cNvSpPr>
          <p:nvPr>
            <p:ph type="sldNum" sz="quarter" idx="12"/>
          </p:nvPr>
        </p:nvSpPr>
        <p:spPr/>
        <p:txBody>
          <a:bodyPr/>
          <a:lstStyle/>
          <a:p>
            <a:fld id="{93CAF254-72B9-406C-9E86-C9D983240C82}" type="slidenum">
              <a:rPr lang="en-US" smtClean="0"/>
              <a:pPr/>
              <a:t>‹#›</a:t>
            </a:fld>
            <a:endParaRPr lang="en-US"/>
          </a:p>
        </p:txBody>
      </p:sp>
    </p:spTree>
    <p:extLst>
      <p:ext uri="{BB962C8B-B14F-4D97-AF65-F5344CB8AC3E}">
        <p14:creationId xmlns:p14="http://schemas.microsoft.com/office/powerpoint/2010/main" val="330561170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solidFill>
                <a:srgbClr val="898989"/>
              </a:solidFill>
            </a:endParaRPr>
          </a:p>
        </p:txBody>
      </p:sp>
      <p:sp>
        <p:nvSpPr>
          <p:cNvPr id="6" name="Slide Number Placeholder 5"/>
          <p:cNvSpPr>
            <a:spLocks noGrp="1"/>
          </p:cNvSpPr>
          <p:nvPr>
            <p:ph type="sldNum" sz="quarter" idx="12"/>
          </p:nvPr>
        </p:nvSpPr>
        <p:spPr/>
        <p:txBody>
          <a:bodyPr/>
          <a:lstStyle/>
          <a:p>
            <a:fld id="{93CAF254-72B9-406C-9E86-C9D983240C82}" type="slidenum">
              <a:rPr lang="en-US" smtClean="0"/>
              <a:pPr/>
              <a:t>‹#›</a:t>
            </a:fld>
            <a:endParaRPr lang="en-US"/>
          </a:p>
        </p:txBody>
      </p:sp>
    </p:spTree>
    <p:extLst>
      <p:ext uri="{BB962C8B-B14F-4D97-AF65-F5344CB8AC3E}">
        <p14:creationId xmlns:p14="http://schemas.microsoft.com/office/powerpoint/2010/main" val="326094003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Cover Titl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FF178BA-B476-48F0-B1C5-0E3DFCAE9620}"/>
              </a:ext>
            </a:extLst>
          </p:cNvPr>
          <p:cNvSpPr/>
          <p:nvPr userDrawn="1"/>
        </p:nvSpPr>
        <p:spPr>
          <a:xfrm>
            <a:off x="0" y="0"/>
            <a:ext cx="9144000" cy="6858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Graphical user interface, text&#10;&#10;Description automatically generated">
            <a:extLst>
              <a:ext uri="{FF2B5EF4-FFF2-40B4-BE49-F238E27FC236}">
                <a16:creationId xmlns:a16="http://schemas.microsoft.com/office/drawing/2014/main" id="{5DE6A3F4-ED48-43CD-821D-48FA42196F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3000" y="2689013"/>
            <a:ext cx="6858000" cy="1479974"/>
          </a:xfrm>
          <a:prstGeom prst="rect">
            <a:avLst/>
          </a:prstGeom>
        </p:spPr>
      </p:pic>
    </p:spTree>
    <p:extLst>
      <p:ext uri="{BB962C8B-B14F-4D97-AF65-F5344CB8AC3E}">
        <p14:creationId xmlns:p14="http://schemas.microsoft.com/office/powerpoint/2010/main" val="556396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17720" y="0"/>
            <a:ext cx="4526280" cy="6858000"/>
          </a:xfrm>
        </p:spPr>
        <p:txBody>
          <a:bodyPr anchor="ctr"/>
          <a:lstStyle>
            <a:lvl1pPr marL="0" indent="0" algn="ctr">
              <a:buNone/>
              <a:defRPr/>
            </a:lvl1pPr>
          </a:lstStyle>
          <a:p>
            <a:endParaRPr lang="en-US"/>
          </a:p>
        </p:txBody>
      </p:sp>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1" y="0"/>
            <a:ext cx="4526280" cy="6858000"/>
          </a:xfrm>
        </p:spPr>
        <p:txBody>
          <a:bodyPr anchor="ctr"/>
          <a:lstStyle>
            <a:lvl1pPr marL="0" indent="0" algn="ctr">
              <a:buNone/>
              <a:defRPr/>
            </a:lvl1pPr>
          </a:lstStyle>
          <a:p>
            <a:endParaRPr lang="en-US"/>
          </a:p>
        </p:txBody>
      </p:sp>
      <p:sp>
        <p:nvSpPr>
          <p:cNvPr id="2" name="Footer Placeholder 1">
            <a:extLst>
              <a:ext uri="{FF2B5EF4-FFF2-40B4-BE49-F238E27FC236}">
                <a16:creationId xmlns:a16="http://schemas.microsoft.com/office/drawing/2014/main" id="{A7F84428-91D2-49CF-B4BF-80CD750CBB7E}"/>
              </a:ext>
            </a:extLst>
          </p:cNvPr>
          <p:cNvSpPr>
            <a:spLocks noGrp="1"/>
          </p:cNvSpPr>
          <p:nvPr>
            <p:ph type="ftr" sz="quarter" idx="15"/>
          </p:nvPr>
        </p:nvSpPr>
        <p:spPr/>
        <p:txBody>
          <a:bodyPr/>
          <a:lstStyle>
            <a:lvl1pPr>
              <a:defRPr>
                <a:solidFill>
                  <a:schemeClr val="bg1"/>
                </a:solidFill>
              </a:defRPr>
            </a:lvl1pPr>
          </a:lstStyle>
          <a:p>
            <a:endParaRPr lang="en-US"/>
          </a:p>
        </p:txBody>
      </p:sp>
      <p:sp>
        <p:nvSpPr>
          <p:cNvPr id="3" name="Slide Number Placeholder 2">
            <a:extLst>
              <a:ext uri="{FF2B5EF4-FFF2-40B4-BE49-F238E27FC236}">
                <a16:creationId xmlns:a16="http://schemas.microsoft.com/office/drawing/2014/main" id="{E765BC11-E44D-4B53-A090-017C11571C21}"/>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a:p>
        </p:txBody>
      </p:sp>
    </p:spTree>
    <p:extLst>
      <p:ext uri="{BB962C8B-B14F-4D97-AF65-F5344CB8AC3E}">
        <p14:creationId xmlns:p14="http://schemas.microsoft.com/office/powerpoint/2010/main" val="8494358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17720" y="-1"/>
            <a:ext cx="4526280" cy="3355848"/>
          </a:xfrm>
        </p:spPr>
        <p:txBody>
          <a:bodyPr anchor="ctr"/>
          <a:lstStyle>
            <a:lvl1pPr marL="0" indent="0" algn="ctr">
              <a:buNone/>
              <a:defRPr/>
            </a:lvl1pPr>
          </a:lstStyle>
          <a:p>
            <a:endParaRPr lang="en-US"/>
          </a:p>
        </p:txBody>
      </p:sp>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1" y="-1"/>
            <a:ext cx="4526280" cy="3355848"/>
          </a:xfrm>
        </p:spPr>
        <p:txBody>
          <a:bodyPr anchor="ctr"/>
          <a:lstStyle>
            <a:lvl1pPr marL="0" indent="0" algn="ctr">
              <a:buNone/>
              <a:defRPr/>
            </a:lvl1pPr>
          </a:lstStyle>
          <a:p>
            <a:endParaRPr lang="en-US"/>
          </a:p>
        </p:txBody>
      </p:sp>
      <p:sp>
        <p:nvSpPr>
          <p:cNvPr id="7" name="Picture Placeholder 8">
            <a:extLst>
              <a:ext uri="{FF2B5EF4-FFF2-40B4-BE49-F238E27FC236}">
                <a16:creationId xmlns:a16="http://schemas.microsoft.com/office/drawing/2014/main" id="{C2AE5AE4-EAC1-4FAD-8ACB-EDC50CFCD4D4}"/>
              </a:ext>
            </a:extLst>
          </p:cNvPr>
          <p:cNvSpPr>
            <a:spLocks noGrp="1"/>
          </p:cNvSpPr>
          <p:nvPr>
            <p:ph type="pic" sz="quarter" idx="15"/>
          </p:nvPr>
        </p:nvSpPr>
        <p:spPr>
          <a:xfrm>
            <a:off x="4617720" y="3502152"/>
            <a:ext cx="4526280" cy="3355848"/>
          </a:xfrm>
        </p:spPr>
        <p:txBody>
          <a:bodyPr anchor="ctr"/>
          <a:lstStyle>
            <a:lvl1pPr marL="0" indent="0" algn="ctr">
              <a:buNone/>
              <a:defRPr/>
            </a:lvl1pPr>
          </a:lstStyle>
          <a:p>
            <a:endParaRPr lang="en-US"/>
          </a:p>
        </p:txBody>
      </p:sp>
      <p:sp>
        <p:nvSpPr>
          <p:cNvPr id="8" name="Picture Placeholder 8">
            <a:extLst>
              <a:ext uri="{FF2B5EF4-FFF2-40B4-BE49-F238E27FC236}">
                <a16:creationId xmlns:a16="http://schemas.microsoft.com/office/drawing/2014/main" id="{431124D4-E78E-489D-A6CB-3E98B9D7C8C9}"/>
              </a:ext>
            </a:extLst>
          </p:cNvPr>
          <p:cNvSpPr>
            <a:spLocks noGrp="1"/>
          </p:cNvSpPr>
          <p:nvPr>
            <p:ph type="pic" sz="quarter" idx="16"/>
          </p:nvPr>
        </p:nvSpPr>
        <p:spPr>
          <a:xfrm>
            <a:off x="1" y="3502152"/>
            <a:ext cx="4526280" cy="3355848"/>
          </a:xfrm>
        </p:spPr>
        <p:txBody>
          <a:bodyPr anchor="ctr"/>
          <a:lstStyle>
            <a:lvl1pPr marL="0" indent="0" algn="ctr">
              <a:buNone/>
              <a:defRPr/>
            </a:lvl1pPr>
          </a:lstStyle>
          <a:p>
            <a:endParaRPr lang="en-US"/>
          </a:p>
        </p:txBody>
      </p:sp>
      <p:sp>
        <p:nvSpPr>
          <p:cNvPr id="2" name="Footer Placeholder 1">
            <a:extLst>
              <a:ext uri="{FF2B5EF4-FFF2-40B4-BE49-F238E27FC236}">
                <a16:creationId xmlns:a16="http://schemas.microsoft.com/office/drawing/2014/main" id="{220BD415-C1DB-44A5-B49B-6FD2363534EB}"/>
              </a:ext>
            </a:extLst>
          </p:cNvPr>
          <p:cNvSpPr>
            <a:spLocks noGrp="1"/>
          </p:cNvSpPr>
          <p:nvPr>
            <p:ph type="ftr" sz="quarter" idx="17"/>
          </p:nvPr>
        </p:nvSpPr>
        <p:spPr/>
        <p:txBody>
          <a:bodyPr/>
          <a:lstStyle>
            <a:lvl1pPr>
              <a:defRPr>
                <a:solidFill>
                  <a:schemeClr val="bg1"/>
                </a:solidFill>
              </a:defRPr>
            </a:lvl1pPr>
          </a:lstStyle>
          <a:p>
            <a:endParaRPr lang="en-US"/>
          </a:p>
        </p:txBody>
      </p:sp>
      <p:sp>
        <p:nvSpPr>
          <p:cNvPr id="3" name="Slide Number Placeholder 2">
            <a:extLst>
              <a:ext uri="{FF2B5EF4-FFF2-40B4-BE49-F238E27FC236}">
                <a16:creationId xmlns:a16="http://schemas.microsoft.com/office/drawing/2014/main" id="{3B2FFEC9-D3C8-420C-818D-1549E53CA035}"/>
              </a:ext>
            </a:extLst>
          </p:cNvPr>
          <p:cNvSpPr>
            <a:spLocks noGrp="1"/>
          </p:cNvSpPr>
          <p:nvPr>
            <p:ph type="sldNum" sz="quarter" idx="18"/>
          </p:nvPr>
        </p:nvSpPr>
        <p:spPr/>
        <p:txBody>
          <a:bodyPr/>
          <a:lstStyle>
            <a:lvl1pPr>
              <a:defRPr>
                <a:solidFill>
                  <a:schemeClr val="bg1"/>
                </a:solidFill>
              </a:defRPr>
            </a:lvl1pPr>
          </a:lstStyle>
          <a:p>
            <a:fld id="{93CAF254-72B9-406C-9E86-C9D983240C82}" type="slidenum">
              <a:rPr lang="en-US" smtClean="0"/>
              <a:pPr/>
              <a:t>‹#›</a:t>
            </a:fld>
            <a:endParaRPr lang="en-US"/>
          </a:p>
        </p:txBody>
      </p:sp>
    </p:spTree>
    <p:extLst>
      <p:ext uri="{BB962C8B-B14F-4D97-AF65-F5344CB8AC3E}">
        <p14:creationId xmlns:p14="http://schemas.microsoft.com/office/powerpoint/2010/main" val="1565347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and Two Content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E5721CF6-76AC-44FE-B16F-D734312D7DA3}"/>
              </a:ext>
            </a:extLst>
          </p:cNvPr>
          <p:cNvSpPr>
            <a:spLocks noGrp="1"/>
          </p:cNvSpPr>
          <p:nvPr>
            <p:ph sz="quarter" idx="18"/>
          </p:nvPr>
        </p:nvSpPr>
        <p:spPr>
          <a:xfrm>
            <a:off x="4777743" y="3152775"/>
            <a:ext cx="3897629"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FD35BC66-8B10-4093-9779-5C79A7910D63}"/>
              </a:ext>
            </a:extLst>
          </p:cNvPr>
          <p:cNvSpPr>
            <a:spLocks noGrp="1"/>
          </p:cNvSpPr>
          <p:nvPr>
            <p:ph type="ftr" sz="quarter" idx="20"/>
          </p:nvPr>
        </p:nvSpPr>
        <p:spPr/>
        <p:txBody>
          <a:bodyPr/>
          <a:lstStyle>
            <a:lvl1pPr>
              <a:defRPr>
                <a:solidFill>
                  <a:schemeClr val="bg1"/>
                </a:solidFill>
              </a:defRPr>
            </a:lvl1pPr>
          </a:lstStyle>
          <a:p>
            <a:endParaRPr lang="en-US"/>
          </a:p>
        </p:txBody>
      </p:sp>
      <p:sp>
        <p:nvSpPr>
          <p:cNvPr id="11" name="Slide Number Placeholder 10">
            <a:extLst>
              <a:ext uri="{FF2B5EF4-FFF2-40B4-BE49-F238E27FC236}">
                <a16:creationId xmlns:a16="http://schemas.microsoft.com/office/drawing/2014/main" id="{E3470219-9A4B-4B0C-92DE-7B4C6B7736E8}"/>
              </a:ext>
            </a:extLst>
          </p:cNvPr>
          <p:cNvSpPr>
            <a:spLocks noGrp="1"/>
          </p:cNvSpPr>
          <p:nvPr>
            <p:ph type="sldNum" sz="quarter" idx="21"/>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13" name="Title 1">
            <a:extLst>
              <a:ext uri="{FF2B5EF4-FFF2-40B4-BE49-F238E27FC236}">
                <a16:creationId xmlns:a16="http://schemas.microsoft.com/office/drawing/2014/main" id="{2B387EAB-07EE-4092-BBBD-F3E2585DDCE1}"/>
              </a:ext>
            </a:extLst>
          </p:cNvPr>
          <p:cNvSpPr>
            <a:spLocks noGrp="1"/>
          </p:cNvSpPr>
          <p:nvPr>
            <p:ph type="title"/>
          </p:nvPr>
        </p:nvSpPr>
        <p:spPr>
          <a:xfrm>
            <a:off x="460058" y="3163250"/>
            <a:ext cx="3895344" cy="2743200"/>
          </a:xfrm>
        </p:spPr>
        <p:txBody>
          <a:bodyPr anchor="t">
            <a:normAutofit/>
          </a:bodyPr>
          <a:lstStyle>
            <a:lvl1pPr algn="l">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1995385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and Three Content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600627A3-DBFC-4675-A554-0F916EDEF118}"/>
              </a:ext>
            </a:extLst>
          </p:cNvPr>
          <p:cNvSpPr>
            <a:spLocks noGrp="1"/>
          </p:cNvSpPr>
          <p:nvPr>
            <p:ph sz="quarter" idx="18"/>
          </p:nvPr>
        </p:nvSpPr>
        <p:spPr>
          <a:xfrm>
            <a:off x="3337560"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14DB50D8-02C0-422F-AA8F-F94A15F7CC4D}"/>
              </a:ext>
            </a:extLst>
          </p:cNvPr>
          <p:cNvSpPr>
            <a:spLocks noGrp="1"/>
          </p:cNvSpPr>
          <p:nvPr>
            <p:ph sz="quarter" idx="19"/>
          </p:nvPr>
        </p:nvSpPr>
        <p:spPr>
          <a:xfrm>
            <a:off x="6222207"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2717B384-2A6E-4D45-9B02-D74040A3EB07}"/>
              </a:ext>
            </a:extLst>
          </p:cNvPr>
          <p:cNvSpPr>
            <a:spLocks noGrp="1"/>
          </p:cNvSpPr>
          <p:nvPr>
            <p:ph type="ftr" sz="quarter" idx="21"/>
          </p:nvPr>
        </p:nvSpPr>
        <p:spPr/>
        <p:txBody>
          <a:bodyPr/>
          <a:lstStyle>
            <a:lvl1pPr>
              <a:defRPr>
                <a:solidFill>
                  <a:schemeClr val="bg1"/>
                </a:solidFill>
              </a:defRPr>
            </a:lvl1pPr>
          </a:lstStyle>
          <a:p>
            <a:endParaRPr lang="en-US"/>
          </a:p>
        </p:txBody>
      </p:sp>
      <p:sp>
        <p:nvSpPr>
          <p:cNvPr id="12" name="Slide Number Placeholder 11">
            <a:extLst>
              <a:ext uri="{FF2B5EF4-FFF2-40B4-BE49-F238E27FC236}">
                <a16:creationId xmlns:a16="http://schemas.microsoft.com/office/drawing/2014/main" id="{D7056475-7420-4D27-B542-CF28BA493A0E}"/>
              </a:ext>
            </a:extLst>
          </p:cNvPr>
          <p:cNvSpPr>
            <a:spLocks noGrp="1"/>
          </p:cNvSpPr>
          <p:nvPr>
            <p:ph type="sldNum" sz="quarter" idx="22"/>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13" name="Title 1">
            <a:extLst>
              <a:ext uri="{FF2B5EF4-FFF2-40B4-BE49-F238E27FC236}">
                <a16:creationId xmlns:a16="http://schemas.microsoft.com/office/drawing/2014/main" id="{895FBAD9-43F1-4D18-B356-13961348AB40}"/>
              </a:ext>
            </a:extLst>
          </p:cNvPr>
          <p:cNvSpPr>
            <a:spLocks noGrp="1"/>
          </p:cNvSpPr>
          <p:nvPr>
            <p:ph type="title"/>
          </p:nvPr>
        </p:nvSpPr>
        <p:spPr>
          <a:xfrm>
            <a:off x="452914" y="3191827"/>
            <a:ext cx="2468880" cy="2757964"/>
          </a:xfrm>
        </p:spPr>
        <p:txBody>
          <a:bodyPr anchor="t">
            <a:normAutofit/>
          </a:bodyPr>
          <a:lstStyle>
            <a:lvl1pPr algn="l">
              <a:defRPr sz="3200">
                <a:solidFill>
                  <a:schemeClr val="bg1"/>
                </a:solidFill>
              </a:defRPr>
            </a:lvl1pPr>
          </a:lstStyle>
          <a:p>
            <a:r>
              <a:rPr lang="en-US"/>
              <a:t>Click to edit Master title style</a:t>
            </a:r>
          </a:p>
        </p:txBody>
      </p:sp>
    </p:spTree>
    <p:extLst>
      <p:ext uri="{BB962C8B-B14F-4D97-AF65-F5344CB8AC3E}">
        <p14:creationId xmlns:p14="http://schemas.microsoft.com/office/powerpoint/2010/main" val="1585905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3" Type="http://schemas.openxmlformats.org/officeDocument/2006/relationships/slideLayout" Target="../slideLayouts/slideLayout20.xml"/><Relationship Id="rId21" Type="http://schemas.openxmlformats.org/officeDocument/2006/relationships/slideLayout" Target="../slideLayouts/slideLayout38.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5" Type="http://schemas.openxmlformats.org/officeDocument/2006/relationships/theme" Target="../theme/theme2.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slideLayout" Target="../slideLayouts/slideLayout37.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24" Type="http://schemas.openxmlformats.org/officeDocument/2006/relationships/slideLayout" Target="../slideLayouts/slideLayout41.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slideLayout" Target="../slideLayouts/slideLayout40.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slideLayout" Target="../slideLayouts/slideLayout3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theme" Target="../theme/theme3.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BBC9BD-3806-4E16-A033-BEFF03F49978}"/>
              </a:ext>
            </a:extLst>
          </p:cNvPr>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DF6EF7-3E42-4B71-91DF-101AD361857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44353A-A281-43AA-9C67-B482E6F0B8DE}"/>
              </a:ext>
            </a:extLst>
          </p:cNvPr>
          <p:cNvSpPr>
            <a:spLocks noGrp="1"/>
          </p:cNvSpPr>
          <p:nvPr>
            <p:ph type="ftr" sz="quarter" idx="3"/>
          </p:nvPr>
        </p:nvSpPr>
        <p:spPr>
          <a:xfrm>
            <a:off x="459783" y="6107751"/>
            <a:ext cx="3086100" cy="365125"/>
          </a:xfrm>
          <a:prstGeom prst="rect">
            <a:avLst/>
          </a:prstGeom>
        </p:spPr>
        <p:txBody>
          <a:bodyPr vert="horz" lIns="91440" tIns="45720" rIns="91440" bIns="45720" rtlCol="0" anchor="ctr"/>
          <a:lstStyle>
            <a:lvl1pPr algn="l">
              <a:defRPr sz="750">
                <a:solidFill>
                  <a:schemeClr val="tx1">
                    <a:tint val="75000"/>
                  </a:schemeClr>
                </a:solidFill>
              </a:defRPr>
            </a:lvl1pPr>
          </a:lstStyle>
          <a:p>
            <a:endParaRPr lang="en-US">
              <a:solidFill>
                <a:srgbClr val="898989"/>
              </a:solidFill>
            </a:endParaRPr>
          </a:p>
        </p:txBody>
      </p:sp>
      <p:sp>
        <p:nvSpPr>
          <p:cNvPr id="8" name="Slide Number Placeholder 5">
            <a:extLst>
              <a:ext uri="{FF2B5EF4-FFF2-40B4-BE49-F238E27FC236}">
                <a16:creationId xmlns:a16="http://schemas.microsoft.com/office/drawing/2014/main" id="{767F7F0A-A3E2-4A86-9EB6-120D8E330621}"/>
              </a:ext>
            </a:extLst>
          </p:cNvPr>
          <p:cNvSpPr>
            <a:spLocks noGrp="1"/>
          </p:cNvSpPr>
          <p:nvPr>
            <p:ph type="sldNum" sz="quarter" idx="4"/>
          </p:nvPr>
        </p:nvSpPr>
        <p:spPr>
          <a:xfrm>
            <a:off x="8286750" y="5949796"/>
            <a:ext cx="457200" cy="681037"/>
          </a:xfrm>
          <a:prstGeom prst="rect">
            <a:avLst/>
          </a:prstGeom>
        </p:spPr>
        <p:txBody>
          <a:bodyPr vert="horz" lIns="91440" tIns="45720" rIns="91440" bIns="45720" rtlCol="0" anchor="ctr"/>
          <a:lstStyle>
            <a:lvl1pPr algn="ctr">
              <a:defRPr sz="750">
                <a:solidFill>
                  <a:schemeClr val="tx1">
                    <a:tint val="75000"/>
                  </a:schemeClr>
                </a:solidFill>
              </a:defRPr>
            </a:lvl1pPr>
          </a:lstStyle>
          <a:p>
            <a:fld id="{93CAF254-72B9-406C-9E86-C9D983240C82}" type="slidenum">
              <a:rPr lang="en-US" smtClean="0"/>
              <a:pPr/>
              <a:t>‹#›</a:t>
            </a:fld>
            <a:endParaRPr lang="en-US"/>
          </a:p>
        </p:txBody>
      </p:sp>
    </p:spTree>
    <p:extLst>
      <p:ext uri="{BB962C8B-B14F-4D97-AF65-F5344CB8AC3E}">
        <p14:creationId xmlns:p14="http://schemas.microsoft.com/office/powerpoint/2010/main" val="1427618905"/>
      </p:ext>
    </p:extLst>
  </p:cSld>
  <p:clrMap bg1="lt1" tx1="dk1" bg2="lt2" tx2="dk2" accent1="accent1" accent2="accent2" accent3="accent3" accent4="accent4" accent5="accent5" accent6="accent6" hlink="hlink" folHlink="folHlink"/>
  <p:sldLayoutIdLst>
    <p:sldLayoutId id="2147483781" r:id="rId1"/>
    <p:sldLayoutId id="2147483798" r:id="rId2"/>
    <p:sldLayoutId id="2147483660" r:id="rId3"/>
    <p:sldLayoutId id="2147483779" r:id="rId4"/>
    <p:sldLayoutId id="2147483768" r:id="rId5"/>
    <p:sldLayoutId id="2147483770" r:id="rId6"/>
    <p:sldLayoutId id="2147483769" r:id="rId7"/>
    <p:sldLayoutId id="2147483747" r:id="rId8"/>
    <p:sldLayoutId id="2147483751" r:id="rId9"/>
    <p:sldLayoutId id="2147483670" r:id="rId10"/>
    <p:sldLayoutId id="2147483762" r:id="rId11"/>
    <p:sldLayoutId id="2147483745" r:id="rId12"/>
    <p:sldLayoutId id="2147483746" r:id="rId13"/>
    <p:sldLayoutId id="2147483708" r:id="rId14"/>
    <p:sldLayoutId id="2147483761" r:id="rId15"/>
    <p:sldLayoutId id="2147483774" r:id="rId16"/>
    <p:sldLayoutId id="2147483732" r:id="rId17"/>
  </p:sldLayoutIdLst>
  <p:hf sldNum="0" hdr="0" ftr="0" dt="0"/>
  <p:txStyles>
    <p:titleStyle>
      <a:lvl1pPr algn="l" defTabSz="685783" rtl="0" eaLnBrk="1" latinLnBrk="0" hangingPunct="1">
        <a:lnSpc>
          <a:spcPct val="90000"/>
        </a:lnSpc>
        <a:spcBef>
          <a:spcPct val="0"/>
        </a:spcBef>
        <a:buNone/>
        <a:defRPr sz="2700" b="1"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Clr>
          <a:schemeClr val="accent1"/>
        </a:buClr>
        <a:buFont typeface="Arial" panose="020B0604020202020204" pitchFamily="34" charset="0"/>
        <a:buChar char="•"/>
        <a:defRPr sz="15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Clr>
          <a:schemeClr val="accent1"/>
        </a:buClr>
        <a:buFont typeface="Arial" panose="020B0604020202020204" pitchFamily="34" charset="0"/>
        <a:buChar char="•"/>
        <a:defRPr sz="135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Clr>
          <a:schemeClr val="accent1"/>
        </a:buClr>
        <a:buFont typeface="Arial" panose="020B0604020202020204" pitchFamily="34" charset="0"/>
        <a:buChar char="•"/>
        <a:defRPr sz="12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Clr>
          <a:schemeClr val="accent1"/>
        </a:buClr>
        <a:buFont typeface="Arial" panose="020B0604020202020204" pitchFamily="34" charset="0"/>
        <a:buChar char="•"/>
        <a:defRPr sz="10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Clr>
          <a:schemeClr val="accent1"/>
        </a:buClr>
        <a:buFont typeface="Arial" panose="020B0604020202020204" pitchFamily="34" charset="0"/>
        <a:buChar char="•"/>
        <a:defRPr sz="90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550190"/>
            <a:ext cx="7886700" cy="114049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Footer Placeholder 4">
            <a:extLst>
              <a:ext uri="{FF2B5EF4-FFF2-40B4-BE49-F238E27FC236}">
                <a16:creationId xmlns:a16="http://schemas.microsoft.com/office/drawing/2014/main" id="{4D89082D-1B13-4B68-898C-FF602334F68C}"/>
              </a:ext>
            </a:extLst>
          </p:cNvPr>
          <p:cNvSpPr txBox="1">
            <a:spLocks/>
          </p:cNvSpPr>
          <p:nvPr userDrawn="1"/>
        </p:nvSpPr>
        <p:spPr>
          <a:xfrm>
            <a:off x="467533" y="6107751"/>
            <a:ext cx="3086100" cy="365125"/>
          </a:xfrm>
          <a:prstGeom prst="rect">
            <a:avLst/>
          </a:prstGeom>
        </p:spPr>
        <p:txBody>
          <a:bodyPr vert="horz" lIns="91440" tIns="45720" rIns="91440" bIns="45720" rtlCol="0" anchor="ctr"/>
          <a:lstStyle>
            <a:defPPr>
              <a:defRPr lang="en-US"/>
            </a:defPPr>
            <a:lvl1pPr marL="0" algn="l" defTabSz="457200" rtl="0" eaLnBrk="1" latinLnBrk="0" hangingPunct="1">
              <a:defRPr sz="7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solidFill>
                  <a:schemeClr val="tx1"/>
                </a:solidFill>
              </a:rPr>
              <a:t>Georgia Department of Community Affairs</a:t>
            </a:r>
          </a:p>
        </p:txBody>
      </p:sp>
      <p:sp>
        <p:nvSpPr>
          <p:cNvPr id="15" name="Slide Number Placeholder 5">
            <a:extLst>
              <a:ext uri="{FF2B5EF4-FFF2-40B4-BE49-F238E27FC236}">
                <a16:creationId xmlns:a16="http://schemas.microsoft.com/office/drawing/2014/main" id="{726A88FF-AE87-4DB5-8ADF-1135E6A7A937}"/>
              </a:ext>
            </a:extLst>
          </p:cNvPr>
          <p:cNvSpPr txBox="1">
            <a:spLocks/>
          </p:cNvSpPr>
          <p:nvPr userDrawn="1"/>
        </p:nvSpPr>
        <p:spPr>
          <a:xfrm>
            <a:off x="8286750" y="5949796"/>
            <a:ext cx="457200" cy="681037"/>
          </a:xfrm>
          <a:prstGeom prst="rect">
            <a:avLst/>
          </a:prstGeom>
        </p:spPr>
        <p:txBody>
          <a:bodyPr vert="horz" lIns="91440" tIns="45720" rIns="91440" bIns="45720" rtlCol="0" anchor="ctr"/>
          <a:lstStyle>
            <a:defPPr>
              <a:defRPr lang="en-US"/>
            </a:defPPr>
            <a:lvl1pPr marL="0" algn="ctr" defTabSz="457200" rtl="0" eaLnBrk="1" latinLnBrk="0" hangingPunct="1">
              <a:defRPr sz="7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3CAF254-72B9-406C-9E86-C9D983240C82}"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1117408515"/>
      </p:ext>
    </p:extLst>
  </p:cSld>
  <p:clrMap bg1="lt1" tx1="dk1" bg2="lt2" tx2="dk2" accent1="accent1" accent2="accent2" accent3="accent3" accent4="accent4" accent5="accent5" accent6="accent6" hlink="hlink" folHlink="folHlink"/>
  <p:sldLayoutIdLst>
    <p:sldLayoutId id="2147483727" r:id="rId1"/>
    <p:sldLayoutId id="2147483765" r:id="rId2"/>
    <p:sldLayoutId id="2147483696" r:id="rId3"/>
    <p:sldLayoutId id="2147483697" r:id="rId4"/>
    <p:sldLayoutId id="2147483698" r:id="rId5"/>
    <p:sldLayoutId id="2147483795" r:id="rId6"/>
    <p:sldLayoutId id="2147483788" r:id="rId7"/>
    <p:sldLayoutId id="2147483711" r:id="rId8"/>
    <p:sldLayoutId id="2147483753" r:id="rId9"/>
    <p:sldLayoutId id="2147483700" r:id="rId10"/>
    <p:sldLayoutId id="2147483790" r:id="rId11"/>
    <p:sldLayoutId id="2147483759" r:id="rId12"/>
    <p:sldLayoutId id="2147483758" r:id="rId13"/>
    <p:sldLayoutId id="2147483757" r:id="rId14"/>
    <p:sldLayoutId id="2147483754" r:id="rId15"/>
    <p:sldLayoutId id="2147483756" r:id="rId16"/>
    <p:sldLayoutId id="2147483755" r:id="rId17"/>
    <p:sldLayoutId id="2147483733" r:id="rId18"/>
    <p:sldLayoutId id="2147483734" r:id="rId19"/>
    <p:sldLayoutId id="2147483801" r:id="rId20"/>
    <p:sldLayoutId id="2147483802" r:id="rId21"/>
    <p:sldLayoutId id="2147483803" r:id="rId22"/>
    <p:sldLayoutId id="2147483804" r:id="rId23"/>
    <p:sldLayoutId id="2147483837" r:id="rId24"/>
  </p:sldLayoutIdLst>
  <p:hf sldNum="0" hdr="0" ftr="0" dt="0"/>
  <p:txStyles>
    <p:titleStyle>
      <a:lvl1pPr algn="l" defTabSz="914400" rtl="0" eaLnBrk="1" latinLnBrk="0" hangingPunct="1">
        <a:lnSpc>
          <a:spcPct val="90000"/>
        </a:lnSpc>
        <a:spcBef>
          <a:spcPct val="0"/>
        </a:spcBef>
        <a:buNone/>
        <a:defRPr sz="3600" b="1" kern="1200">
          <a:solidFill>
            <a:schemeClr val="accent6"/>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srgbClr val="898989"/>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CAF254-72B9-406C-9E86-C9D983240C82}" type="slidenum">
              <a:rPr lang="en-US" smtClean="0"/>
              <a:pPr/>
              <a:t>‹#›</a:t>
            </a:fld>
            <a:endParaRPr lang="en-US"/>
          </a:p>
        </p:txBody>
      </p:sp>
    </p:spTree>
    <p:extLst>
      <p:ext uri="{BB962C8B-B14F-4D97-AF65-F5344CB8AC3E}">
        <p14:creationId xmlns:p14="http://schemas.microsoft.com/office/powerpoint/2010/main" val="408274869"/>
      </p:ext>
    </p:extLst>
  </p:cSld>
  <p:clrMap bg1="dk1" tx1="lt1" bg2="dk2" tx2="lt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 id="2147483836"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hyperlink" Target="https://www.flickr.com/photos/144008357@N08/46033687004" TargetMode="External"/><Relationship Id="rId2" Type="http://schemas.openxmlformats.org/officeDocument/2006/relationships/image" Target="../media/image19.jpeg"/><Relationship Id="rId1" Type="http://schemas.openxmlformats.org/officeDocument/2006/relationships/slideLayout" Target="../slideLayouts/slideLayout37.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1.jpeg"/><Relationship Id="rId7" Type="http://schemas.openxmlformats.org/officeDocument/2006/relationships/diagramColors" Target="../diagrams/colors3.xml"/><Relationship Id="rId2" Type="http://schemas.openxmlformats.org/officeDocument/2006/relationships/notesSlide" Target="../notesSlides/notesSlide2.xml"/><Relationship Id="rId1" Type="http://schemas.openxmlformats.org/officeDocument/2006/relationships/slideLayout" Target="../slideLayouts/slideLayout38.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7.xml"/><Relationship Id="rId5" Type="http://schemas.openxmlformats.org/officeDocument/2006/relationships/image" Target="../media/image23.sv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3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3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19.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39.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9.xml"/><Relationship Id="rId1" Type="http://schemas.openxmlformats.org/officeDocument/2006/relationships/slideLayout" Target="../slideLayouts/slideLayout38.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6.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52.png"/><Relationship Id="rId7" Type="http://schemas.openxmlformats.org/officeDocument/2006/relationships/diagramColors" Target="../diagrams/colors9.xml"/><Relationship Id="rId2" Type="http://schemas.openxmlformats.org/officeDocument/2006/relationships/notesSlide" Target="../notesSlides/notesSlide10.xml"/><Relationship Id="rId1" Type="http://schemas.openxmlformats.org/officeDocument/2006/relationships/slideLayout" Target="../slideLayouts/slideLayout38.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1.xml"/><Relationship Id="rId1" Type="http://schemas.openxmlformats.org/officeDocument/2006/relationships/slideLayout" Target="../slideLayouts/slideLayout38.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8.xml.rels><?xml version="1.0" encoding="UTF-8" standalone="yes"?>
<Relationships xmlns="http://schemas.openxmlformats.org/package/2006/relationships"><Relationship Id="rId3" Type="http://schemas.openxmlformats.org/officeDocument/2006/relationships/hyperlink" Target="https://experience.arcgis.com/experience/3e19dafaf0ce43338f76fa48ae52842f" TargetMode="External"/><Relationship Id="rId2" Type="http://schemas.openxmlformats.org/officeDocument/2006/relationships/notesSlide" Target="../notesSlides/notesSlide12.xml"/><Relationship Id="rId1" Type="http://schemas.openxmlformats.org/officeDocument/2006/relationships/slideLayout" Target="../slideLayouts/slideLayout38.xml"/><Relationship Id="rId4" Type="http://schemas.openxmlformats.org/officeDocument/2006/relationships/image" Target="../media/image53.png"/></Relationships>
</file>

<file path=ppt/slides/_rels/slide29.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13.xml"/><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hyperlink" Target="https://ghfafa.emphasys-hft.com/FundingAppCollector/Account/LogOn?ReturnUrl=%2fFundingAppCollector%2fapplications" TargetMode="External"/><Relationship Id="rId1" Type="http://schemas.openxmlformats.org/officeDocument/2006/relationships/slideLayout" Target="../slideLayouts/slideLayout41.xml"/><Relationship Id="rId4" Type="http://schemas.openxmlformats.org/officeDocument/2006/relationships/image" Target="../media/image56.jpeg"/></Relationships>
</file>

<file path=ppt/slides/_rels/slide3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png"/><Relationship Id="rId1" Type="http://schemas.openxmlformats.org/officeDocument/2006/relationships/slideLayout" Target="../slideLayouts/slideLayout41.xml"/></Relationships>
</file>

<file path=ppt/slides/_rels/slide32.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59.jpeg"/><Relationship Id="rId7" Type="http://schemas.openxmlformats.org/officeDocument/2006/relationships/diagramColors" Target="../diagrams/colors11.xml"/><Relationship Id="rId2" Type="http://schemas.openxmlformats.org/officeDocument/2006/relationships/notesSlide" Target="../notesSlides/notesSlide14.xml"/><Relationship Id="rId1" Type="http://schemas.openxmlformats.org/officeDocument/2006/relationships/slideLayout" Target="../slideLayouts/slideLayout38.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60.jpeg"/><Relationship Id="rId1" Type="http://schemas.openxmlformats.org/officeDocument/2006/relationships/slideLayout" Target="../slideLayouts/slideLayout38.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4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8.jpeg"/><Relationship Id="rId7" Type="http://schemas.openxmlformats.org/officeDocument/2006/relationships/diagramColors" Target="../diagrams/colors2.xml"/><Relationship Id="rId2" Type="http://schemas.openxmlformats.org/officeDocument/2006/relationships/notesSlide" Target="../notesSlides/notesSlide1.xml"/><Relationship Id="rId1" Type="http://schemas.openxmlformats.org/officeDocument/2006/relationships/slideLayout" Target="../slideLayouts/slideLayout3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60045"/>
            <a:ext cx="4694659" cy="573405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5" name="Picture 14">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10299"/>
          <a:stretch/>
        </p:blipFill>
        <p:spPr>
          <a:xfrm>
            <a:off x="-1" y="857250"/>
            <a:ext cx="9144001" cy="5734050"/>
          </a:xfrm>
          <a:prstGeom prst="rect">
            <a:avLst/>
          </a:prstGeom>
        </p:spPr>
      </p:pic>
      <p:sp>
        <p:nvSpPr>
          <p:cNvPr id="7" name="Title 6">
            <a:extLst>
              <a:ext uri="{FF2B5EF4-FFF2-40B4-BE49-F238E27FC236}">
                <a16:creationId xmlns:a16="http://schemas.microsoft.com/office/drawing/2014/main" id="{979529AF-FC32-4F7A-9BA9-360C4E59BA33}"/>
              </a:ext>
            </a:extLst>
          </p:cNvPr>
          <p:cNvSpPr>
            <a:spLocks noGrp="1"/>
          </p:cNvSpPr>
          <p:nvPr>
            <p:ph type="title"/>
          </p:nvPr>
        </p:nvSpPr>
        <p:spPr>
          <a:xfrm>
            <a:off x="4570578" y="1257301"/>
            <a:ext cx="3988849" cy="1192602"/>
          </a:xfrm>
        </p:spPr>
        <p:txBody>
          <a:bodyPr vert="horz" lIns="91440" tIns="45720" rIns="91440" bIns="45720" rtlCol="0" anchor="ctr">
            <a:normAutofit fontScale="90000"/>
          </a:bodyPr>
          <a:lstStyle/>
          <a:p>
            <a:r>
              <a:rPr lang="en-US" sz="4400" kern="1200">
                <a:solidFill>
                  <a:srgbClr val="000000"/>
                </a:solidFill>
                <a:latin typeface="+mj-lt"/>
                <a:ea typeface="+mj-ea"/>
                <a:cs typeface="+mj-cs"/>
              </a:rPr>
              <a:t>Community HOME Investment Program</a:t>
            </a:r>
          </a:p>
        </p:txBody>
      </p:sp>
      <p:sp>
        <p:nvSpPr>
          <p:cNvPr id="17"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25" y="1468363"/>
            <a:ext cx="4180922" cy="4515805"/>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2" name="Picture 1" descr="Logo, company name&#10;&#10;Description automatically generated">
            <a:extLst>
              <a:ext uri="{FF2B5EF4-FFF2-40B4-BE49-F238E27FC236}">
                <a16:creationId xmlns:a16="http://schemas.microsoft.com/office/drawing/2014/main" id="{1F2F149C-E18A-B677-935F-93C4AF7C27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012" y="2589730"/>
            <a:ext cx="3061697" cy="2005413"/>
          </a:xfrm>
          <a:prstGeom prst="rect">
            <a:avLst/>
          </a:prstGeom>
        </p:spPr>
      </p:pic>
      <p:sp>
        <p:nvSpPr>
          <p:cNvPr id="8" name="Text Placeholder 7">
            <a:extLst>
              <a:ext uri="{FF2B5EF4-FFF2-40B4-BE49-F238E27FC236}">
                <a16:creationId xmlns:a16="http://schemas.microsoft.com/office/drawing/2014/main" id="{2A6429C8-33D1-4C90-9A43-5DB80691B804}"/>
              </a:ext>
            </a:extLst>
          </p:cNvPr>
          <p:cNvSpPr>
            <a:spLocks noGrp="1"/>
          </p:cNvSpPr>
          <p:nvPr>
            <p:ph type="body" idx="1"/>
          </p:nvPr>
        </p:nvSpPr>
        <p:spPr>
          <a:xfrm>
            <a:off x="4570579" y="2947260"/>
            <a:ext cx="4003614" cy="2927188"/>
          </a:xfrm>
        </p:spPr>
        <p:txBody>
          <a:bodyPr vert="horz" lIns="91440" tIns="45720" rIns="91440" bIns="45720" rtlCol="0" anchor="ctr">
            <a:normAutofit/>
          </a:bodyPr>
          <a:lstStyle/>
          <a:p>
            <a:r>
              <a:rPr lang="en-US" sz="2400" b="1" spc="300">
                <a:solidFill>
                  <a:srgbClr val="000000"/>
                </a:solidFill>
              </a:rPr>
              <a:t>2025 Grant Application Webinar</a:t>
            </a:r>
            <a:endParaRPr lang="en-US" sz="2400">
              <a:solidFill>
                <a:srgbClr val="000000"/>
              </a:solidFill>
            </a:endParaRPr>
          </a:p>
        </p:txBody>
      </p:sp>
    </p:spTree>
    <p:extLst>
      <p:ext uri="{BB962C8B-B14F-4D97-AF65-F5344CB8AC3E}">
        <p14:creationId xmlns:p14="http://schemas.microsoft.com/office/powerpoint/2010/main" val="38606671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628650" y="2208507"/>
            <a:ext cx="3737608" cy="3731917"/>
          </a:xfrm>
        </p:spPr>
        <p:txBody>
          <a:bodyPr anchor="t">
            <a:normAutofit/>
          </a:bodyPr>
          <a:lstStyle/>
          <a:p>
            <a:pPr marL="0" indent="0">
              <a:buNone/>
            </a:pPr>
            <a:r>
              <a:rPr lang="en-US" sz="3000" b="1"/>
              <a:t>New Construction</a:t>
            </a:r>
          </a:p>
          <a:p>
            <a:pPr marL="512763" marR="11780" indent="-512763">
              <a:buFont typeface="Arial" panose="020B0604020202020204" pitchFamily="34" charset="0"/>
              <a:buChar char="•"/>
            </a:pPr>
            <a:r>
              <a:rPr lang="en-US" sz="1800">
                <a:latin typeface="Arial" panose="020B0604020202020204" pitchFamily="34" charset="0"/>
              </a:rPr>
              <a:t>Up to $1.5 million for New Construction/Reconstruction</a:t>
            </a:r>
            <a:r>
              <a:rPr lang="en-US" sz="800">
                <a:effectLst/>
                <a:latin typeface="Calibri" panose="020F0502020204030204" pitchFamily="34" charset="0"/>
                <a:ea typeface="Calibri" panose="020F0502020204030204" pitchFamily="34" charset="0"/>
              </a:rPr>
              <a:t> </a:t>
            </a:r>
          </a:p>
          <a:p>
            <a:pPr marL="512763" marR="11780" indent="-512763">
              <a:buFont typeface="Arial" panose="020B0604020202020204" pitchFamily="34" charset="0"/>
              <a:buChar char="•"/>
            </a:pPr>
            <a:r>
              <a:rPr lang="en-US" sz="1800">
                <a:effectLst/>
                <a:ea typeface="Calibri" panose="020F0502020204030204" pitchFamily="34" charset="0"/>
              </a:rPr>
              <a:t>Used to acquire, rehabilitate, or newly construct single-family units to be sold to very low to low-income home buyers. </a:t>
            </a:r>
          </a:p>
          <a:p>
            <a:pPr marL="512763" marR="11780" indent="-512763">
              <a:buFont typeface="Arial" panose="020B0604020202020204" pitchFamily="34" charset="0"/>
              <a:buChar char="•"/>
            </a:pPr>
            <a:r>
              <a:rPr lang="en-US" sz="1800">
                <a:effectLst/>
                <a:ea typeface="Calibri" panose="020F0502020204030204" pitchFamily="34" charset="0"/>
              </a:rPr>
              <a:t>Single-family units are defined as structures with 1-4 units</a:t>
            </a:r>
            <a:r>
              <a:rPr lang="en-US" sz="1800">
                <a:solidFill>
                  <a:srgbClr val="000000"/>
                </a:solidFill>
                <a:effectLst/>
                <a:ea typeface="Calibri" panose="020F0502020204030204" pitchFamily="34" charset="0"/>
              </a:rPr>
              <a:t>.</a:t>
            </a:r>
            <a:r>
              <a:rPr lang="en-US" sz="1800">
                <a:solidFill>
                  <a:srgbClr val="897967"/>
                </a:solidFill>
              </a:rPr>
              <a:t> </a:t>
            </a:r>
            <a:endParaRPr lang="en-US" sz="1800"/>
          </a:p>
          <a:p>
            <a:endParaRPr lang="en-US"/>
          </a:p>
        </p:txBody>
      </p:sp>
      <p:sp>
        <p:nvSpPr>
          <p:cNvPr id="3" name="Content Placeholder 2">
            <a:extLst>
              <a:ext uri="{FF2B5EF4-FFF2-40B4-BE49-F238E27FC236}">
                <a16:creationId xmlns:a16="http://schemas.microsoft.com/office/drawing/2014/main" id="{00738815-3E2D-4F09-8681-EE068A83AA53}"/>
              </a:ext>
            </a:extLst>
          </p:cNvPr>
          <p:cNvSpPr>
            <a:spLocks noGrp="1"/>
          </p:cNvSpPr>
          <p:nvPr>
            <p:ph sz="half" idx="2"/>
          </p:nvPr>
        </p:nvSpPr>
        <p:spPr>
          <a:xfrm>
            <a:off x="4777743" y="2208507"/>
            <a:ext cx="3737609" cy="3731917"/>
          </a:xfrm>
        </p:spPr>
        <p:txBody>
          <a:bodyPr anchor="t">
            <a:normAutofit/>
          </a:bodyPr>
          <a:lstStyle/>
          <a:p>
            <a:pPr marL="0" indent="0">
              <a:buNone/>
            </a:pPr>
            <a:r>
              <a:rPr lang="en-US" sz="2800" b="1"/>
              <a:t>Owner-Occupied Housing Rehabilitation</a:t>
            </a:r>
          </a:p>
          <a:p>
            <a:r>
              <a:rPr lang="en-US" sz="1800">
                <a:latin typeface="Arial" panose="020B0604020202020204" pitchFamily="34" charset="0"/>
              </a:rPr>
              <a:t>Up to $500,000 for owner-occupied housing rehabilitation/ reconstruction </a:t>
            </a:r>
          </a:p>
          <a:p>
            <a:r>
              <a:rPr lang="en-US" sz="1800">
                <a:effectLst/>
                <a:ea typeface="Calibri" panose="020F0502020204030204" pitchFamily="34" charset="0"/>
              </a:rPr>
              <a:t>Single-family units are defined as structures with 1-4 units</a:t>
            </a:r>
            <a:r>
              <a:rPr lang="en-US" sz="1800">
                <a:solidFill>
                  <a:srgbClr val="000000"/>
                </a:solidFill>
                <a:effectLst/>
                <a:ea typeface="Calibri" panose="020F0502020204030204" pitchFamily="34" charset="0"/>
              </a:rPr>
              <a:t>.</a:t>
            </a:r>
            <a:r>
              <a:rPr lang="en-US" sz="1800">
                <a:solidFill>
                  <a:srgbClr val="897967"/>
                </a:solidFill>
              </a:rPr>
              <a:t> </a:t>
            </a:r>
            <a:endParaRPr lang="en-US" sz="1800"/>
          </a:p>
          <a:p>
            <a:endParaRPr lang="en-US"/>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lang="en-US"/>
              <a:t>What Does CHIP Provide?</a:t>
            </a:r>
          </a:p>
        </p:txBody>
      </p:sp>
    </p:spTree>
    <p:extLst>
      <p:ext uri="{BB962C8B-B14F-4D97-AF65-F5344CB8AC3E}">
        <p14:creationId xmlns:p14="http://schemas.microsoft.com/office/powerpoint/2010/main" val="1654318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442DA8B8-94A2-45D6-976E-910B4828D2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5D41DD5A-C582-507C-D9D0-14E8994DA22A}"/>
              </a:ext>
            </a:extLst>
          </p:cNvPr>
          <p:cNvSpPr>
            <a:spLocks noGrp="1"/>
          </p:cNvSpPr>
          <p:nvPr>
            <p:ph type="title"/>
          </p:nvPr>
        </p:nvSpPr>
        <p:spPr>
          <a:xfrm>
            <a:off x="482599" y="753626"/>
            <a:ext cx="3811444" cy="3004145"/>
          </a:xfrm>
        </p:spPr>
        <p:txBody>
          <a:bodyPr vert="horz" lIns="91440" tIns="45720" rIns="91440" bIns="45720" rtlCol="0" anchor="b">
            <a:normAutofit/>
          </a:bodyPr>
          <a:lstStyle/>
          <a:p>
            <a:pPr algn="ctr"/>
            <a:r>
              <a:rPr lang="en-US" sz="6000">
                <a:solidFill>
                  <a:schemeClr val="tx1"/>
                </a:solidFill>
              </a:rPr>
              <a:t>How to Apply</a:t>
            </a:r>
          </a:p>
        </p:txBody>
      </p:sp>
      <p:sp>
        <p:nvSpPr>
          <p:cNvPr id="11" name="TextBox 10">
            <a:extLst>
              <a:ext uri="{FF2B5EF4-FFF2-40B4-BE49-F238E27FC236}">
                <a16:creationId xmlns:a16="http://schemas.microsoft.com/office/drawing/2014/main" id="{E39EAC64-ED6B-B848-1F73-6B11B2E41D14}"/>
              </a:ext>
            </a:extLst>
          </p:cNvPr>
          <p:cNvSpPr txBox="1"/>
          <p:nvPr/>
        </p:nvSpPr>
        <p:spPr>
          <a:xfrm>
            <a:off x="482599" y="3849845"/>
            <a:ext cx="3811445" cy="2189214"/>
          </a:xfrm>
          <a:prstGeom prst="rect">
            <a:avLst/>
          </a:prstGeom>
        </p:spPr>
        <p:txBody>
          <a:bodyPr vert="horz" lIns="91440" tIns="45720" rIns="91440" bIns="45720" rtlCol="0">
            <a:normAutofit/>
          </a:bodyPr>
          <a:lstStyle/>
          <a:p>
            <a:pPr algn="ctr" defTabSz="914400">
              <a:lnSpc>
                <a:spcPct val="90000"/>
              </a:lnSpc>
              <a:spcBef>
                <a:spcPts val="1000"/>
              </a:spcBef>
            </a:pPr>
            <a:r>
              <a:rPr lang="en-US" sz="2400" b="1" dirty="0"/>
              <a:t>2025 CHIP Application</a:t>
            </a:r>
          </a:p>
        </p:txBody>
      </p:sp>
      <p:sp>
        <p:nvSpPr>
          <p:cNvPr id="18" name="Freeform: Shape 17">
            <a:extLst>
              <a:ext uri="{FF2B5EF4-FFF2-40B4-BE49-F238E27FC236}">
                <a16:creationId xmlns:a16="http://schemas.microsoft.com/office/drawing/2014/main" id="{07062BB1-E215-424E-80C4-7E1CF179A3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9956" y="1"/>
            <a:ext cx="1550211"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pic>
        <p:nvPicPr>
          <p:cNvPr id="7" name="Picture 6" descr="A chalkboard with a calculator and a plant on a table&#10;&#10;Description automatically generated">
            <a:extLst>
              <a:ext uri="{FF2B5EF4-FFF2-40B4-BE49-F238E27FC236}">
                <a16:creationId xmlns:a16="http://schemas.microsoft.com/office/drawing/2014/main" id="{2BAA49A9-677D-52F7-9E9A-05DCCF7505B2}"/>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812065" y="2740773"/>
            <a:ext cx="1923772" cy="1442829"/>
          </a:xfrm>
          <a:custGeom>
            <a:avLst/>
            <a:gdLst/>
            <a:ahLst/>
            <a:cxnLst/>
            <a:rect l="l" t="t" r="r" b="b"/>
            <a:pathLst>
              <a:path w="1964763" h="1856167">
                <a:moveTo>
                  <a:pt x="34265" y="0"/>
                </a:moveTo>
                <a:lnTo>
                  <a:pt x="1930498" y="0"/>
                </a:lnTo>
                <a:cubicBezTo>
                  <a:pt x="1949422" y="0"/>
                  <a:pt x="1964763" y="15341"/>
                  <a:pt x="1964763" y="34265"/>
                </a:cubicBezTo>
                <a:lnTo>
                  <a:pt x="1964763" y="1821902"/>
                </a:lnTo>
                <a:cubicBezTo>
                  <a:pt x="1964763" y="1840826"/>
                  <a:pt x="1949422" y="1856167"/>
                  <a:pt x="1930498" y="1856167"/>
                </a:cubicBezTo>
                <a:lnTo>
                  <a:pt x="34265" y="1856167"/>
                </a:lnTo>
                <a:cubicBezTo>
                  <a:pt x="15341" y="1856167"/>
                  <a:pt x="0" y="1840826"/>
                  <a:pt x="0" y="1821902"/>
                </a:cubicBezTo>
                <a:lnTo>
                  <a:pt x="0" y="34265"/>
                </a:lnTo>
                <a:cubicBezTo>
                  <a:pt x="0" y="15341"/>
                  <a:pt x="15341" y="0"/>
                  <a:pt x="34265" y="0"/>
                </a:cubicBezTo>
                <a:close/>
              </a:path>
            </a:pathLst>
          </a:custGeom>
        </p:spPr>
      </p:pic>
      <p:pic>
        <p:nvPicPr>
          <p:cNvPr id="10" name="Picture 9" descr="A logo for a community housing development&#10;&#10;Description automatically generated">
            <a:extLst>
              <a:ext uri="{FF2B5EF4-FFF2-40B4-BE49-F238E27FC236}">
                <a16:creationId xmlns:a16="http://schemas.microsoft.com/office/drawing/2014/main" id="{B4764884-E9DA-BA07-B33D-5B2286894D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05557" y="1032545"/>
            <a:ext cx="1923772" cy="1260070"/>
          </a:xfrm>
          <a:custGeom>
            <a:avLst/>
            <a:gdLst/>
            <a:ahLst/>
            <a:cxnLst/>
            <a:rect l="l" t="t" r="r" b="b"/>
            <a:pathLst>
              <a:path w="1964763" h="1856167">
                <a:moveTo>
                  <a:pt x="34265" y="0"/>
                </a:moveTo>
                <a:lnTo>
                  <a:pt x="1930498" y="0"/>
                </a:lnTo>
                <a:cubicBezTo>
                  <a:pt x="1949422" y="0"/>
                  <a:pt x="1964763" y="15341"/>
                  <a:pt x="1964763" y="34265"/>
                </a:cubicBezTo>
                <a:lnTo>
                  <a:pt x="1964763" y="1821902"/>
                </a:lnTo>
                <a:cubicBezTo>
                  <a:pt x="1964763" y="1840826"/>
                  <a:pt x="1949422" y="1856167"/>
                  <a:pt x="1930498" y="1856167"/>
                </a:cubicBezTo>
                <a:lnTo>
                  <a:pt x="34265" y="1856167"/>
                </a:lnTo>
                <a:cubicBezTo>
                  <a:pt x="15341" y="1856167"/>
                  <a:pt x="0" y="1840826"/>
                  <a:pt x="0" y="1821902"/>
                </a:cubicBezTo>
                <a:lnTo>
                  <a:pt x="0" y="34265"/>
                </a:lnTo>
                <a:cubicBezTo>
                  <a:pt x="0" y="15341"/>
                  <a:pt x="15341" y="0"/>
                  <a:pt x="34265" y="0"/>
                </a:cubicBezTo>
                <a:close/>
              </a:path>
            </a:pathLst>
          </a:custGeom>
        </p:spPr>
      </p:pic>
      <p:sp>
        <p:nvSpPr>
          <p:cNvPr id="20" name="Oval 19">
            <a:extLst>
              <a:ext uri="{FF2B5EF4-FFF2-40B4-BE49-F238E27FC236}">
                <a16:creationId xmlns:a16="http://schemas.microsoft.com/office/drawing/2014/main" id="{6FD0FBFA-B43E-40C1-A6E4-B88234171E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93044" y="4546703"/>
            <a:ext cx="427136" cy="569514"/>
          </a:xfrm>
          <a:prstGeom prst="ellipse">
            <a:avLst/>
          </a:prstGeom>
          <a:noFill/>
          <a:ln w="127000">
            <a:solidFill>
              <a:schemeClr val="accent5">
                <a:alpha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B368E167-B2D7-4904-BB6B-AE0486A2C6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8068" y="3236233"/>
            <a:ext cx="945932" cy="1648694"/>
          </a:xfrm>
          <a:custGeom>
            <a:avLst/>
            <a:gdLst>
              <a:gd name="connsiteX0" fmla="*/ 824347 w 1261243"/>
              <a:gd name="connsiteY0" fmla="*/ 0 h 1648694"/>
              <a:gd name="connsiteX1" fmla="*/ 1145220 w 1261243"/>
              <a:gd name="connsiteY1" fmla="*/ 64781 h 1648694"/>
              <a:gd name="connsiteX2" fmla="*/ 1261243 w 1261243"/>
              <a:gd name="connsiteY2" fmla="*/ 127757 h 1648694"/>
              <a:gd name="connsiteX3" fmla="*/ 1261243 w 1261243"/>
              <a:gd name="connsiteY3" fmla="*/ 1520938 h 1648694"/>
              <a:gd name="connsiteX4" fmla="*/ 1145220 w 1261243"/>
              <a:gd name="connsiteY4" fmla="*/ 1583913 h 1648694"/>
              <a:gd name="connsiteX5" fmla="*/ 824347 w 1261243"/>
              <a:gd name="connsiteY5" fmla="*/ 1648694 h 1648694"/>
              <a:gd name="connsiteX6" fmla="*/ 0 w 1261243"/>
              <a:gd name="connsiteY6" fmla="*/ 824347 h 1648694"/>
              <a:gd name="connsiteX7" fmla="*/ 824347 w 1261243"/>
              <a:gd name="connsiteY7" fmla="*/ 0 h 164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1243" h="1648694">
                <a:moveTo>
                  <a:pt x="824347" y="0"/>
                </a:moveTo>
                <a:cubicBezTo>
                  <a:pt x="938165" y="0"/>
                  <a:pt x="1046596" y="23067"/>
                  <a:pt x="1145220" y="64781"/>
                </a:cubicBezTo>
                <a:lnTo>
                  <a:pt x="1261243" y="127757"/>
                </a:lnTo>
                <a:lnTo>
                  <a:pt x="1261243" y="1520938"/>
                </a:lnTo>
                <a:lnTo>
                  <a:pt x="1145220" y="1583913"/>
                </a:lnTo>
                <a:cubicBezTo>
                  <a:pt x="1046596" y="1625627"/>
                  <a:pt x="938165" y="1648694"/>
                  <a:pt x="824347" y="1648694"/>
                </a:cubicBezTo>
                <a:cubicBezTo>
                  <a:pt x="369073" y="1648694"/>
                  <a:pt x="0" y="1279621"/>
                  <a:pt x="0" y="824347"/>
                </a:cubicBezTo>
                <a:cubicBezTo>
                  <a:pt x="0" y="369073"/>
                  <a:pt x="369073" y="0"/>
                  <a:pt x="824347" y="0"/>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E5EBF8F5-ABE5-4029-A8FC-4E32622D70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5253627" y="5166682"/>
            <a:ext cx="1376793"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33E49524-66B4-4DB0-AD09-DC8B9874E1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1603" y="6039059"/>
            <a:ext cx="1483761" cy="818941"/>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70A21480-D93D-46BE-9A94-B5A80469D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8772" y="5519196"/>
            <a:ext cx="1005228"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7953621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B81999F-1AF8-F005-C29C-C4E3FF7AD8A7}"/>
              </a:ext>
            </a:extLst>
          </p:cNvPr>
          <p:cNvPicPr>
            <a:picLocks noChangeAspect="1"/>
          </p:cNvPicPr>
          <p:nvPr/>
        </p:nvPicPr>
        <p:blipFill>
          <a:blip r:embed="rId3">
            <a:duotone>
              <a:schemeClr val="bg2">
                <a:shade val="45000"/>
                <a:satMod val="135000"/>
              </a:schemeClr>
              <a:prstClr val="white"/>
            </a:duotone>
          </a:blip>
          <a:srcRect l="11212" t="2079" r="1" b="7013"/>
          <a:stretch/>
        </p:blipFill>
        <p:spPr>
          <a:xfrm>
            <a:off x="20" y="10"/>
            <a:ext cx="9143980" cy="6857990"/>
          </a:xfrm>
          <a:prstGeom prst="rect">
            <a:avLst/>
          </a:prstGeom>
        </p:spPr>
      </p:pic>
      <p:sp>
        <p:nvSpPr>
          <p:cNvPr id="23" name="Rectangle 22">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E0F4A8-DBD1-46E0-1039-ADB7C69C61DC}"/>
              </a:ext>
            </a:extLst>
          </p:cNvPr>
          <p:cNvSpPr>
            <a:spLocks noGrp="1"/>
          </p:cNvSpPr>
          <p:nvPr>
            <p:ph type="title"/>
          </p:nvPr>
        </p:nvSpPr>
        <p:spPr>
          <a:xfrm>
            <a:off x="628650" y="365125"/>
            <a:ext cx="7886700" cy="1325563"/>
          </a:xfrm>
        </p:spPr>
        <p:txBody>
          <a:bodyPr vert="horz" lIns="91440" tIns="45720" rIns="91440" bIns="45720" rtlCol="0" anchor="ctr">
            <a:normAutofit/>
          </a:bodyPr>
          <a:lstStyle/>
          <a:p>
            <a:r>
              <a:rPr lang="en-US" sz="4400">
                <a:solidFill>
                  <a:schemeClr val="tx1"/>
                </a:solidFill>
              </a:rPr>
              <a:t>Eligible Applicants</a:t>
            </a:r>
          </a:p>
        </p:txBody>
      </p:sp>
      <p:graphicFrame>
        <p:nvGraphicFramePr>
          <p:cNvPr id="5" name="Text Placeholder 2">
            <a:extLst>
              <a:ext uri="{FF2B5EF4-FFF2-40B4-BE49-F238E27FC236}">
                <a16:creationId xmlns:a16="http://schemas.microsoft.com/office/drawing/2014/main" id="{D921C9DB-8E8A-3FAD-ED63-D1DBE34E0E87}"/>
              </a:ext>
            </a:extLst>
          </p:cNvPr>
          <p:cNvGraphicFramePr/>
          <p:nvPr>
            <p:extLst>
              <p:ext uri="{D42A27DB-BD31-4B8C-83A1-F6EECF244321}">
                <p14:modId xmlns:p14="http://schemas.microsoft.com/office/powerpoint/2010/main" val="3978067615"/>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609214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9A799FEC-C8FF-E366-8570-F936C4FCC02B}"/>
              </a:ext>
            </a:extLst>
          </p:cNvPr>
          <p:cNvSpPr>
            <a:spLocks noGrp="1"/>
          </p:cNvSpPr>
          <p:nvPr>
            <p:ph sz="half" idx="1"/>
          </p:nvPr>
        </p:nvSpPr>
        <p:spPr/>
        <p:txBody>
          <a:bodyPr/>
          <a:lstStyle/>
          <a:p>
            <a:r>
              <a:rPr lang="en-US"/>
              <a:t>Albany</a:t>
            </a:r>
          </a:p>
          <a:p>
            <a:r>
              <a:rPr lang="en-US"/>
              <a:t>Athens</a:t>
            </a:r>
          </a:p>
          <a:p>
            <a:r>
              <a:rPr lang="en-US"/>
              <a:t>Atlanta</a:t>
            </a:r>
          </a:p>
          <a:p>
            <a:r>
              <a:rPr lang="en-US"/>
              <a:t>Augusta</a:t>
            </a:r>
          </a:p>
          <a:p>
            <a:r>
              <a:rPr lang="en-US"/>
              <a:t>Canton</a:t>
            </a:r>
          </a:p>
          <a:p>
            <a:r>
              <a:rPr lang="en-US"/>
              <a:t>Columbus</a:t>
            </a:r>
          </a:p>
          <a:p>
            <a:r>
              <a:rPr lang="en-US"/>
              <a:t>Macon</a:t>
            </a:r>
          </a:p>
          <a:p>
            <a:r>
              <a:rPr lang="en-US"/>
              <a:t>Marietta</a:t>
            </a:r>
          </a:p>
          <a:p>
            <a:r>
              <a:rPr lang="en-US"/>
              <a:t>Roswell</a:t>
            </a:r>
          </a:p>
          <a:p>
            <a:r>
              <a:rPr lang="en-US"/>
              <a:t>Savannah</a:t>
            </a:r>
          </a:p>
        </p:txBody>
      </p:sp>
      <p:sp>
        <p:nvSpPr>
          <p:cNvPr id="6" name="Content Placeholder 5">
            <a:extLst>
              <a:ext uri="{FF2B5EF4-FFF2-40B4-BE49-F238E27FC236}">
                <a16:creationId xmlns:a16="http://schemas.microsoft.com/office/drawing/2014/main" id="{C6707B1E-C933-33CC-87D5-6AE5A153A5D0}"/>
              </a:ext>
            </a:extLst>
          </p:cNvPr>
          <p:cNvSpPr>
            <a:spLocks noGrp="1"/>
          </p:cNvSpPr>
          <p:nvPr>
            <p:ph sz="half" idx="2"/>
          </p:nvPr>
        </p:nvSpPr>
        <p:spPr/>
        <p:txBody>
          <a:bodyPr/>
          <a:lstStyle/>
          <a:p>
            <a:r>
              <a:rPr lang="en-US"/>
              <a:t>Clarke County</a:t>
            </a:r>
          </a:p>
          <a:p>
            <a:r>
              <a:rPr lang="en-US"/>
              <a:t>Clayton County</a:t>
            </a:r>
          </a:p>
          <a:p>
            <a:r>
              <a:rPr lang="en-US"/>
              <a:t>Cherokee County</a:t>
            </a:r>
          </a:p>
          <a:p>
            <a:r>
              <a:rPr lang="en-US"/>
              <a:t>Cobb County</a:t>
            </a:r>
          </a:p>
          <a:p>
            <a:r>
              <a:rPr lang="en-US"/>
              <a:t>Dekalb County</a:t>
            </a:r>
          </a:p>
          <a:p>
            <a:r>
              <a:rPr lang="en-US"/>
              <a:t>Fulton County</a:t>
            </a:r>
          </a:p>
          <a:p>
            <a:r>
              <a:rPr lang="en-US"/>
              <a:t>Gwinnett County</a:t>
            </a:r>
          </a:p>
          <a:p>
            <a:r>
              <a:rPr lang="en-US"/>
              <a:t>Muscogee County</a:t>
            </a:r>
          </a:p>
          <a:p>
            <a:r>
              <a:rPr lang="en-US"/>
              <a:t>Richmond County</a:t>
            </a:r>
          </a:p>
        </p:txBody>
      </p:sp>
      <p:sp>
        <p:nvSpPr>
          <p:cNvPr id="3" name="Title 2">
            <a:extLst>
              <a:ext uri="{FF2B5EF4-FFF2-40B4-BE49-F238E27FC236}">
                <a16:creationId xmlns:a16="http://schemas.microsoft.com/office/drawing/2014/main" id="{98E07B53-4398-4967-8816-6EAF2E4EA10E}"/>
              </a:ext>
            </a:extLst>
          </p:cNvPr>
          <p:cNvSpPr>
            <a:spLocks noGrp="1"/>
          </p:cNvSpPr>
          <p:nvPr>
            <p:ph type="title"/>
          </p:nvPr>
        </p:nvSpPr>
        <p:spPr/>
        <p:txBody>
          <a:bodyPr/>
          <a:lstStyle/>
          <a:p>
            <a:r>
              <a:rPr lang="en-US"/>
              <a:t>Ineligible Participating Jurisdictions (PJ)</a:t>
            </a:r>
          </a:p>
        </p:txBody>
      </p:sp>
    </p:spTree>
    <p:extLst>
      <p:ext uri="{BB962C8B-B14F-4D97-AF65-F5344CB8AC3E}">
        <p14:creationId xmlns:p14="http://schemas.microsoft.com/office/powerpoint/2010/main" val="38052777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60045"/>
            <a:ext cx="4694659" cy="573405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4" name="Picture 13">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10299"/>
          <a:stretch/>
        </p:blipFill>
        <p:spPr>
          <a:xfrm>
            <a:off x="-1" y="857250"/>
            <a:ext cx="9144001" cy="5734050"/>
          </a:xfrm>
          <a:prstGeom prst="rect">
            <a:avLst/>
          </a:prstGeom>
        </p:spPr>
      </p:pic>
      <p:sp>
        <p:nvSpPr>
          <p:cNvPr id="4" name="Title 3">
            <a:extLst>
              <a:ext uri="{FF2B5EF4-FFF2-40B4-BE49-F238E27FC236}">
                <a16:creationId xmlns:a16="http://schemas.microsoft.com/office/drawing/2014/main" id="{2CC5FBF0-FA49-D76F-BD45-921315F782DD}"/>
              </a:ext>
            </a:extLst>
          </p:cNvPr>
          <p:cNvSpPr>
            <a:spLocks noGrp="1"/>
          </p:cNvSpPr>
          <p:nvPr>
            <p:ph type="title"/>
          </p:nvPr>
        </p:nvSpPr>
        <p:spPr>
          <a:xfrm>
            <a:off x="3864768" y="263905"/>
            <a:ext cx="4694659" cy="2374521"/>
          </a:xfrm>
        </p:spPr>
        <p:txBody>
          <a:bodyPr vert="horz" lIns="91440" tIns="45720" rIns="91440" bIns="45720" rtlCol="0" anchor="ctr">
            <a:normAutofit/>
          </a:bodyPr>
          <a:lstStyle/>
          <a:p>
            <a:r>
              <a:rPr lang="en-US" sz="4400" kern="1200">
                <a:solidFill>
                  <a:srgbClr val="000000"/>
                </a:solidFill>
                <a:latin typeface="+mj-lt"/>
                <a:ea typeface="+mj-ea"/>
                <a:cs typeface="+mj-cs"/>
              </a:rPr>
              <a:t>Owner-Occupied Set-Aside Consideration</a:t>
            </a:r>
          </a:p>
        </p:txBody>
      </p:sp>
      <p:sp>
        <p:nvSpPr>
          <p:cNvPr id="16"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25" y="1468363"/>
            <a:ext cx="4180922" cy="4515805"/>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9" name="Graphic 8" descr="Diploma">
            <a:extLst>
              <a:ext uri="{FF2B5EF4-FFF2-40B4-BE49-F238E27FC236}">
                <a16:creationId xmlns:a16="http://schemas.microsoft.com/office/drawing/2014/main" id="{235BE385-FC9A-BB88-F3B4-FCDE908F114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9490" y="2079067"/>
            <a:ext cx="3026740" cy="3026740"/>
          </a:xfrm>
          <a:prstGeom prst="rect">
            <a:avLst/>
          </a:prstGeom>
        </p:spPr>
      </p:pic>
      <p:sp>
        <p:nvSpPr>
          <p:cNvPr id="2" name="Content Placeholder 1">
            <a:extLst>
              <a:ext uri="{FF2B5EF4-FFF2-40B4-BE49-F238E27FC236}">
                <a16:creationId xmlns:a16="http://schemas.microsoft.com/office/drawing/2014/main" id="{67FC121C-FB8F-38C1-661E-02EF9E901408}"/>
              </a:ext>
            </a:extLst>
          </p:cNvPr>
          <p:cNvSpPr>
            <a:spLocks noGrp="1"/>
          </p:cNvSpPr>
          <p:nvPr>
            <p:ph idx="1"/>
          </p:nvPr>
        </p:nvSpPr>
        <p:spPr>
          <a:xfrm>
            <a:off x="4570579" y="2947260"/>
            <a:ext cx="4003614" cy="2927188"/>
          </a:xfrm>
        </p:spPr>
        <p:txBody>
          <a:bodyPr vert="horz" lIns="91440" tIns="45720" rIns="91440" bIns="45720" rtlCol="0" anchor="ctr">
            <a:normAutofit/>
          </a:bodyPr>
          <a:lstStyle/>
          <a:p>
            <a:pPr marL="342900"/>
            <a:r>
              <a:rPr lang="en-US" sz="1400">
                <a:solidFill>
                  <a:srgbClr val="000000"/>
                </a:solidFill>
              </a:rPr>
              <a:t>Awards will be made to applicants that would normally not receive a CHIP award. The applicant must:</a:t>
            </a:r>
          </a:p>
          <a:p>
            <a:pPr marL="519113" lvl="1"/>
            <a:r>
              <a:rPr lang="en-US" sz="1400">
                <a:solidFill>
                  <a:srgbClr val="000000"/>
                </a:solidFill>
              </a:rPr>
              <a:t>Be a Local government</a:t>
            </a:r>
          </a:p>
          <a:p>
            <a:pPr marL="519113" lvl="1"/>
            <a:r>
              <a:rPr lang="en-US" sz="1400">
                <a:solidFill>
                  <a:srgbClr val="000000"/>
                </a:solidFill>
              </a:rPr>
              <a:t>Have a need for owner-occupied housing rehabilitation </a:t>
            </a:r>
          </a:p>
          <a:p>
            <a:pPr marL="519113" lvl="1"/>
            <a:r>
              <a:rPr lang="en-US" sz="1400">
                <a:solidFill>
                  <a:srgbClr val="000000"/>
                </a:solidFill>
              </a:rPr>
              <a:t>Not received CHIP funds or State CDBG funds for housing  in the last ten years</a:t>
            </a:r>
          </a:p>
          <a:p>
            <a:pPr marL="519113" lvl="1"/>
            <a:r>
              <a:rPr lang="en-US" sz="1400">
                <a:solidFill>
                  <a:srgbClr val="000000"/>
                </a:solidFill>
              </a:rPr>
              <a:t>Demonstrate current and/or past community development efforts to better improve their community.</a:t>
            </a:r>
          </a:p>
          <a:p>
            <a:pPr marL="519113" lvl="1"/>
            <a:r>
              <a:rPr lang="en-US" sz="1400">
                <a:solidFill>
                  <a:srgbClr val="000000"/>
                </a:solidFill>
              </a:rPr>
              <a:t>Must procure a grant administrator to be eligible.</a:t>
            </a:r>
          </a:p>
          <a:p>
            <a:pPr marL="1714295" lvl="1"/>
            <a:endParaRPr lang="en-US" sz="1400">
              <a:solidFill>
                <a:srgbClr val="000000"/>
              </a:solidFill>
            </a:endParaRPr>
          </a:p>
          <a:p>
            <a:endParaRPr lang="en-US" sz="1400">
              <a:solidFill>
                <a:srgbClr val="000000"/>
              </a:solidFill>
            </a:endParaRPr>
          </a:p>
        </p:txBody>
      </p:sp>
    </p:spTree>
    <p:extLst>
      <p:ext uri="{BB962C8B-B14F-4D97-AF65-F5344CB8AC3E}">
        <p14:creationId xmlns:p14="http://schemas.microsoft.com/office/powerpoint/2010/main" val="23879777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13E8694C-0623-968E-7FCE-C5F665B72BC1}"/>
              </a:ext>
            </a:extLst>
          </p:cNvPr>
          <p:cNvSpPr>
            <a:spLocks noGrp="1"/>
          </p:cNvSpPr>
          <p:nvPr>
            <p:ph type="title"/>
          </p:nvPr>
        </p:nvSpPr>
        <p:spPr>
          <a:xfrm>
            <a:off x="628650" y="365125"/>
            <a:ext cx="8092656" cy="1325563"/>
          </a:xfrm>
        </p:spPr>
        <p:txBody>
          <a:bodyPr vert="horz" lIns="91440" tIns="45720" rIns="91440" bIns="45720" rtlCol="0" anchor="ctr">
            <a:normAutofit/>
          </a:bodyPr>
          <a:lstStyle/>
          <a:p>
            <a:pPr indent="-4763">
              <a:spcAft>
                <a:spcPts val="11"/>
              </a:spcAft>
            </a:pPr>
            <a:r>
              <a:rPr lang="en-US" sz="4100">
                <a:solidFill>
                  <a:schemeClr val="tx1"/>
                </a:solidFill>
              </a:rPr>
              <a:t>Other Applicant Considerations</a:t>
            </a:r>
            <a:endParaRPr lang="en-US" sz="4100" kern="1200">
              <a:solidFill>
                <a:schemeClr val="tx1"/>
              </a:solidFill>
              <a:latin typeface="+mj-lt"/>
              <a:ea typeface="+mj-ea"/>
              <a:cs typeface="+mj-cs"/>
            </a:endParaRPr>
          </a:p>
        </p:txBody>
      </p:sp>
      <p:sp>
        <p:nvSpPr>
          <p:cNvPr id="31" name="Arc 3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Content Placeholder 1">
            <a:extLst>
              <a:ext uri="{FF2B5EF4-FFF2-40B4-BE49-F238E27FC236}">
                <a16:creationId xmlns:a16="http://schemas.microsoft.com/office/drawing/2014/main" id="{82221067-99F6-D741-2E60-D91A5A0B6BD5}"/>
              </a:ext>
            </a:extLst>
          </p:cNvPr>
          <p:cNvSpPr>
            <a:spLocks noGrp="1"/>
          </p:cNvSpPr>
          <p:nvPr>
            <p:ph idx="1"/>
          </p:nvPr>
        </p:nvSpPr>
        <p:spPr>
          <a:xfrm>
            <a:off x="628650" y="1825625"/>
            <a:ext cx="7886700" cy="4351338"/>
          </a:xfrm>
        </p:spPr>
        <p:txBody>
          <a:bodyPr vert="horz" lIns="91440" tIns="45720" rIns="91440" bIns="45720" rtlCol="0">
            <a:normAutofit/>
          </a:bodyPr>
          <a:lstStyle/>
          <a:p>
            <a:pPr marL="0" indent="0">
              <a:spcBef>
                <a:spcPts val="0"/>
              </a:spcBef>
              <a:spcAft>
                <a:spcPts val="38"/>
              </a:spcAft>
              <a:buNone/>
            </a:pPr>
            <a:r>
              <a:rPr lang="en-US" b="1" u="sng">
                <a:effectLst/>
              </a:rPr>
              <a:t>New Construction Applicants- Governments</a:t>
            </a:r>
            <a:endParaRPr lang="en-US">
              <a:effectLst/>
            </a:endParaRPr>
          </a:p>
          <a:p>
            <a:pPr marL="0" indent="0">
              <a:spcBef>
                <a:spcPts val="0"/>
              </a:spcBef>
              <a:spcAft>
                <a:spcPts val="750"/>
              </a:spcAft>
              <a:buNone/>
            </a:pPr>
            <a:r>
              <a:rPr lang="en-US" sz="1800">
                <a:effectLst/>
              </a:rPr>
              <a:t>State CDBG-funded recipients that are currently contracted or have completed a CDBG-funded construction or infrastructure activity within the last 3 years may be eligible for set-aside points if the applicant can demonstrate that the CDBG activity will assist or complement their proposed CHIP-funded activity</a:t>
            </a:r>
          </a:p>
          <a:p>
            <a:pPr marL="0" indent="0">
              <a:spcBef>
                <a:spcPts val="0"/>
              </a:spcBef>
              <a:spcAft>
                <a:spcPts val="750"/>
              </a:spcAft>
              <a:buNone/>
            </a:pPr>
            <a:endParaRPr lang="en-US" sz="1800">
              <a:effectLst/>
            </a:endParaRPr>
          </a:p>
          <a:p>
            <a:pPr marL="0" indent="0">
              <a:spcBef>
                <a:spcPts val="0"/>
              </a:spcBef>
              <a:spcAft>
                <a:spcPts val="38"/>
              </a:spcAft>
              <a:buNone/>
            </a:pPr>
            <a:r>
              <a:rPr lang="en-US" b="1" u="sng">
                <a:effectLst/>
              </a:rPr>
              <a:t>Owner-Occupied  Applicants- Nonprofits</a:t>
            </a:r>
            <a:endParaRPr lang="en-US">
              <a:effectLst/>
            </a:endParaRPr>
          </a:p>
          <a:p>
            <a:pPr marL="0" marR="1120" indent="0" algn="just">
              <a:buNone/>
            </a:pPr>
            <a:r>
              <a:rPr lang="en-US" sz="1800" b="0" i="0" u="none" strike="noStrike" baseline="0">
                <a:latin typeface="Arial" panose="020B0604020202020204" pitchFamily="34" charset="0"/>
              </a:rPr>
              <a:t>Nonprofits that have not received a CHIP award in the last ten (10) years may not be eligible for owner-occupied housing rehabilitation. Additionally, administering this program has proven challenging for organizations that do not have financial resources outside of CHIP. New applicants must demonstrate in their application that they have successfully managed a federally funded housing program.</a:t>
            </a:r>
          </a:p>
        </p:txBody>
      </p:sp>
    </p:spTree>
    <p:extLst>
      <p:ext uri="{BB962C8B-B14F-4D97-AF65-F5344CB8AC3E}">
        <p14:creationId xmlns:p14="http://schemas.microsoft.com/office/powerpoint/2010/main" val="16289162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Slide background fill">
            <a:extLst>
              <a:ext uri="{FF2B5EF4-FFF2-40B4-BE49-F238E27FC236}">
                <a16:creationId xmlns:a16="http://schemas.microsoft.com/office/drawing/2014/main" id="{CB49665F-0298-4449-8D2D-209989CB9E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olor 2">
            <a:extLst>
              <a:ext uri="{FF2B5EF4-FFF2-40B4-BE49-F238E27FC236}">
                <a16:creationId xmlns:a16="http://schemas.microsoft.com/office/drawing/2014/main" id="{A71EEC14-174A-46FA-B046-474750457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EEB6CB95-E653-4C6C-AE51-62FD848E8D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16" y="-2"/>
            <a:ext cx="2601176" cy="6858000"/>
            <a:chOff x="651279" y="598259"/>
            <a:chExt cx="10889442" cy="5680742"/>
          </a:xfrm>
        </p:grpSpPr>
        <p:sp>
          <p:nvSpPr>
            <p:cNvPr id="23" name="Color">
              <a:extLst>
                <a:ext uri="{FF2B5EF4-FFF2-40B4-BE49-F238E27FC236}">
                  <a16:creationId xmlns:a16="http://schemas.microsoft.com/office/drawing/2014/main" id="{BDD3CB8E-ABA7-4F37-BB2C-64FFD19813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Color">
              <a:extLst>
                <a:ext uri="{FF2B5EF4-FFF2-40B4-BE49-F238E27FC236}">
                  <a16:creationId xmlns:a16="http://schemas.microsoft.com/office/drawing/2014/main" id="{C2CA788A-B2FD-494C-BED0-83E31F6DFF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3" y="0"/>
            <a:ext cx="9141717" cy="6858000"/>
            <a:chOff x="0" y="0"/>
            <a:chExt cx="12188952" cy="6858000"/>
          </a:xfrm>
        </p:grpSpPr>
        <p:sp>
          <p:nvSpPr>
            <p:cNvPr id="27" name="Freeform: Shape 2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8" name="Freeform: Shape 2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Freeform: Shape 2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0" name="Freeform: Shape 2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1" name="Freeform: Shape 3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2" name="Freeform: Shape 3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3" name="Freeform: Shape 3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3" name="Title 2">
            <a:extLst>
              <a:ext uri="{FF2B5EF4-FFF2-40B4-BE49-F238E27FC236}">
                <a16:creationId xmlns:a16="http://schemas.microsoft.com/office/drawing/2014/main" id="{A869323D-2EB8-AEE1-10D9-8C723E020AEF}"/>
              </a:ext>
            </a:extLst>
          </p:cNvPr>
          <p:cNvSpPr>
            <a:spLocks noGrp="1"/>
          </p:cNvSpPr>
          <p:nvPr>
            <p:ph type="title"/>
          </p:nvPr>
        </p:nvSpPr>
        <p:spPr>
          <a:xfrm rot="16200000">
            <a:off x="-994410" y="1947672"/>
            <a:ext cx="4471416" cy="2788920"/>
          </a:xfrm>
        </p:spPr>
        <p:txBody>
          <a:bodyPr vert="horz" lIns="91440" tIns="45720" rIns="91440" bIns="45720" rtlCol="0" anchor="ctr">
            <a:normAutofit/>
          </a:bodyPr>
          <a:lstStyle/>
          <a:p>
            <a:r>
              <a:rPr lang="en-US" sz="4200" kern="1200">
                <a:solidFill>
                  <a:schemeClr val="bg1"/>
                </a:solidFill>
                <a:latin typeface="+mj-lt"/>
                <a:ea typeface="+mj-ea"/>
                <a:cs typeface="+mj-cs"/>
              </a:rPr>
              <a:t>Grant Administrators</a:t>
            </a:r>
          </a:p>
        </p:txBody>
      </p:sp>
      <p:graphicFrame>
        <p:nvGraphicFramePr>
          <p:cNvPr id="14" name="Content Placeholder 1">
            <a:extLst>
              <a:ext uri="{FF2B5EF4-FFF2-40B4-BE49-F238E27FC236}">
                <a16:creationId xmlns:a16="http://schemas.microsoft.com/office/drawing/2014/main" id="{7D3B1D56-6D75-883F-E154-BE64C8913869}"/>
              </a:ext>
            </a:extLst>
          </p:cNvPr>
          <p:cNvGraphicFramePr>
            <a:graphicFrameLocks noGrp="1"/>
          </p:cNvGraphicFramePr>
          <p:nvPr>
            <p:ph idx="1"/>
            <p:extLst>
              <p:ext uri="{D42A27DB-BD31-4B8C-83A1-F6EECF244321}">
                <p14:modId xmlns:p14="http://schemas.microsoft.com/office/powerpoint/2010/main" val="1709370040"/>
              </p:ext>
            </p:extLst>
          </p:nvPr>
        </p:nvGraphicFramePr>
        <p:xfrm>
          <a:off x="2845722" y="288758"/>
          <a:ext cx="5669628" cy="62852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0976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98F7D73-9896-2976-39D2-717AE6F487CF}"/>
              </a:ext>
            </a:extLst>
          </p:cNvPr>
          <p:cNvSpPr txBox="1"/>
          <p:nvPr/>
        </p:nvSpPr>
        <p:spPr>
          <a:xfrm>
            <a:off x="221289" y="1068935"/>
            <a:ext cx="8617912" cy="600164"/>
          </a:xfrm>
          <a:prstGeom prst="rect">
            <a:avLst/>
          </a:prstGeom>
          <a:noFill/>
        </p:spPr>
        <p:txBody>
          <a:bodyPr wrap="square">
            <a:spAutoFit/>
          </a:bodyPr>
          <a:lstStyle/>
          <a:p>
            <a:r>
              <a:rPr lang="en-US" sz="3300">
                <a:solidFill>
                  <a:schemeClr val="bg2">
                    <a:lumMod val="25000"/>
                  </a:schemeClr>
                </a:solidFill>
                <a:latin typeface="Arial Black" panose="020B0A04020102020204"/>
                <a:ea typeface="Lato Light" charset="0"/>
                <a:cs typeface="Lato Light" charset="0"/>
              </a:rPr>
              <a:t>CHIP Application – Four Categories </a:t>
            </a:r>
            <a:endParaRPr lang="en-US" sz="525">
              <a:solidFill>
                <a:schemeClr val="bg2">
                  <a:lumMod val="25000"/>
                </a:schemeClr>
              </a:solidFill>
            </a:endParaRPr>
          </a:p>
        </p:txBody>
      </p:sp>
      <p:sp>
        <p:nvSpPr>
          <p:cNvPr id="4" name="Flowchart: Alternate Process 3">
            <a:extLst>
              <a:ext uri="{FF2B5EF4-FFF2-40B4-BE49-F238E27FC236}">
                <a16:creationId xmlns:a16="http://schemas.microsoft.com/office/drawing/2014/main" id="{04432C4F-6327-45C6-5943-501EC8316238}"/>
              </a:ext>
            </a:extLst>
          </p:cNvPr>
          <p:cNvSpPr/>
          <p:nvPr/>
        </p:nvSpPr>
        <p:spPr>
          <a:xfrm>
            <a:off x="385313" y="1896084"/>
            <a:ext cx="3347484" cy="621362"/>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en-US" sz="3000" kern="0">
                <a:solidFill>
                  <a:sysClr val="windowText" lastClr="000000"/>
                </a:solidFill>
              </a:rPr>
              <a:t>Budget</a:t>
            </a:r>
          </a:p>
        </p:txBody>
      </p:sp>
      <p:sp>
        <p:nvSpPr>
          <p:cNvPr id="6" name="Flowchart: Alternate Process 5">
            <a:extLst>
              <a:ext uri="{FF2B5EF4-FFF2-40B4-BE49-F238E27FC236}">
                <a16:creationId xmlns:a16="http://schemas.microsoft.com/office/drawing/2014/main" id="{3371FA39-4903-1145-4C53-06E275688331}"/>
              </a:ext>
            </a:extLst>
          </p:cNvPr>
          <p:cNvSpPr/>
          <p:nvPr/>
        </p:nvSpPr>
        <p:spPr>
          <a:xfrm>
            <a:off x="2059055" y="2648463"/>
            <a:ext cx="3347484" cy="624078"/>
          </a:xfrm>
          <a:prstGeom prst="flowChartAlternateProcess">
            <a:avLst/>
          </a:prstGeom>
          <a:solidFill>
            <a:srgbClr val="D5E04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en-US" sz="3000" kern="0">
                <a:solidFill>
                  <a:sysClr val="windowText" lastClr="000000"/>
                </a:solidFill>
              </a:rPr>
              <a:t>Need</a:t>
            </a:r>
          </a:p>
        </p:txBody>
      </p:sp>
      <p:sp>
        <p:nvSpPr>
          <p:cNvPr id="7" name="Flowchart: Alternate Process 6">
            <a:extLst>
              <a:ext uri="{FF2B5EF4-FFF2-40B4-BE49-F238E27FC236}">
                <a16:creationId xmlns:a16="http://schemas.microsoft.com/office/drawing/2014/main" id="{4F2DAE6D-3625-D6FA-4F94-4B7ACBCF0D7F}"/>
              </a:ext>
            </a:extLst>
          </p:cNvPr>
          <p:cNvSpPr/>
          <p:nvPr/>
        </p:nvSpPr>
        <p:spPr>
          <a:xfrm>
            <a:off x="3732797" y="3512426"/>
            <a:ext cx="3346704" cy="624078"/>
          </a:xfrm>
          <a:prstGeom prst="flowChartAlternateProcess">
            <a:avLst/>
          </a:prstGeom>
          <a:solidFill>
            <a:srgbClr val="B6DFE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en-US" sz="2700" kern="0">
                <a:solidFill>
                  <a:sysClr val="windowText" lastClr="000000"/>
                </a:solidFill>
              </a:rPr>
              <a:t>Capacity/Resources</a:t>
            </a:r>
          </a:p>
        </p:txBody>
      </p:sp>
      <p:sp>
        <p:nvSpPr>
          <p:cNvPr id="9" name="Flowchart: Alternate Process 8">
            <a:extLst>
              <a:ext uri="{FF2B5EF4-FFF2-40B4-BE49-F238E27FC236}">
                <a16:creationId xmlns:a16="http://schemas.microsoft.com/office/drawing/2014/main" id="{757C6A7D-7F8E-EC11-48D1-F45C8B0B7C48}"/>
              </a:ext>
            </a:extLst>
          </p:cNvPr>
          <p:cNvSpPr/>
          <p:nvPr/>
        </p:nvSpPr>
        <p:spPr>
          <a:xfrm>
            <a:off x="5032290" y="4322666"/>
            <a:ext cx="3721733" cy="751327"/>
          </a:xfrm>
          <a:prstGeom prst="flowChartAlternateProcess">
            <a:avLst/>
          </a:prstGeom>
          <a:solidFill>
            <a:srgbClr val="C73C2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en-US" sz="3000" kern="0">
                <a:solidFill>
                  <a:sysClr val="windowText" lastClr="000000"/>
                </a:solidFill>
              </a:rPr>
              <a:t>Affordable Housing Plan</a:t>
            </a:r>
          </a:p>
        </p:txBody>
      </p:sp>
    </p:spTree>
    <p:extLst>
      <p:ext uri="{BB962C8B-B14F-4D97-AF65-F5344CB8AC3E}">
        <p14:creationId xmlns:p14="http://schemas.microsoft.com/office/powerpoint/2010/main" val="29621822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98C38A-D724-DB21-AD87-BF04B2DD2B3B}"/>
              </a:ext>
            </a:extLst>
          </p:cNvPr>
          <p:cNvSpPr>
            <a:spLocks noGrp="1"/>
          </p:cNvSpPr>
          <p:nvPr>
            <p:ph type="title"/>
          </p:nvPr>
        </p:nvSpPr>
        <p:spPr>
          <a:xfrm>
            <a:off x="628650" y="557189"/>
            <a:ext cx="2530602" cy="5567891"/>
          </a:xfrm>
        </p:spPr>
        <p:txBody>
          <a:bodyPr vert="horz" lIns="91440" tIns="45720" rIns="91440" bIns="45720" rtlCol="0" anchor="ctr">
            <a:normAutofit/>
          </a:bodyPr>
          <a:lstStyle/>
          <a:p>
            <a:r>
              <a:rPr lang="en-US" sz="4500" kern="1200">
                <a:solidFill>
                  <a:schemeClr val="tx1"/>
                </a:solidFill>
                <a:latin typeface="+mj-lt"/>
                <a:ea typeface="+mj-ea"/>
                <a:cs typeface="+mj-cs"/>
              </a:rPr>
              <a:t>General Info and  Budget</a:t>
            </a:r>
            <a:br>
              <a:rPr lang="en-US" sz="4500" kern="1200">
                <a:solidFill>
                  <a:schemeClr val="tx1"/>
                </a:solidFill>
                <a:latin typeface="+mj-lt"/>
                <a:ea typeface="+mj-ea"/>
                <a:cs typeface="+mj-cs"/>
              </a:rPr>
            </a:br>
            <a:endParaRPr lang="en-US" sz="4500" kern="1200">
              <a:solidFill>
                <a:schemeClr val="tx1"/>
              </a:solidFill>
              <a:latin typeface="+mj-lt"/>
              <a:ea typeface="+mj-ea"/>
              <a:cs typeface="+mj-cs"/>
            </a:endParaRPr>
          </a:p>
        </p:txBody>
      </p:sp>
      <p:graphicFrame>
        <p:nvGraphicFramePr>
          <p:cNvPr id="5" name="Text Placeholder 2">
            <a:extLst>
              <a:ext uri="{FF2B5EF4-FFF2-40B4-BE49-F238E27FC236}">
                <a16:creationId xmlns:a16="http://schemas.microsoft.com/office/drawing/2014/main" id="{388E963F-C856-9077-3FAE-9FD61AF5D315}"/>
              </a:ext>
            </a:extLst>
          </p:cNvPr>
          <p:cNvGraphicFramePr/>
          <p:nvPr>
            <p:extLst>
              <p:ext uri="{D42A27DB-BD31-4B8C-83A1-F6EECF244321}">
                <p14:modId xmlns:p14="http://schemas.microsoft.com/office/powerpoint/2010/main" val="2449354075"/>
              </p:ext>
            </p:extLst>
          </p:nvPr>
        </p:nvGraphicFramePr>
        <p:xfrm>
          <a:off x="3819906" y="620392"/>
          <a:ext cx="469773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77957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35373E-B84E-F2ED-CAD7-6BAB03144A8D}"/>
              </a:ext>
            </a:extLst>
          </p:cNvPr>
          <p:cNvSpPr>
            <a:spLocks noGrp="1"/>
          </p:cNvSpPr>
          <p:nvPr>
            <p:ph type="title"/>
          </p:nvPr>
        </p:nvSpPr>
        <p:spPr>
          <a:xfrm>
            <a:off x="628650" y="557188"/>
            <a:ext cx="7886700" cy="1133499"/>
          </a:xfrm>
        </p:spPr>
        <p:txBody>
          <a:bodyPr vert="horz" lIns="91440" tIns="45720" rIns="91440" bIns="45720" rtlCol="0" anchor="ctr">
            <a:normAutofit/>
          </a:bodyPr>
          <a:lstStyle/>
          <a:p>
            <a:r>
              <a:rPr lang="en-US" sz="4500" kern="1200">
                <a:solidFill>
                  <a:schemeClr val="tx1"/>
                </a:solidFill>
                <a:latin typeface="+mj-lt"/>
                <a:ea typeface="+mj-ea"/>
                <a:cs typeface="+mj-cs"/>
              </a:rPr>
              <a:t>Capacity</a:t>
            </a:r>
          </a:p>
        </p:txBody>
      </p:sp>
      <p:graphicFrame>
        <p:nvGraphicFramePr>
          <p:cNvPr id="5" name="Text Placeholder 2">
            <a:extLst>
              <a:ext uri="{FF2B5EF4-FFF2-40B4-BE49-F238E27FC236}">
                <a16:creationId xmlns:a16="http://schemas.microsoft.com/office/drawing/2014/main" id="{CD3D5422-B2A8-9582-6179-8AE88521D22C}"/>
              </a:ext>
            </a:extLst>
          </p:cNvPr>
          <p:cNvGraphicFramePr/>
          <p:nvPr>
            <p:extLst>
              <p:ext uri="{D42A27DB-BD31-4B8C-83A1-F6EECF244321}">
                <p14:modId xmlns:p14="http://schemas.microsoft.com/office/powerpoint/2010/main" val="588173590"/>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41165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B6241-A321-0F73-3C61-4E94EA0F1F74}"/>
              </a:ext>
            </a:extLst>
          </p:cNvPr>
          <p:cNvSpPr>
            <a:spLocks noGrp="1"/>
          </p:cNvSpPr>
          <p:nvPr>
            <p:ph type="title"/>
          </p:nvPr>
        </p:nvSpPr>
        <p:spPr>
          <a:xfrm>
            <a:off x="637793" y="548645"/>
            <a:ext cx="8118017" cy="1538948"/>
          </a:xfrm>
        </p:spPr>
        <p:txBody>
          <a:bodyPr/>
          <a:lstStyle/>
          <a:p>
            <a:r>
              <a:rPr lang="en-US" sz="4400"/>
              <a:t>2025 CHIP Application Webinar</a:t>
            </a:r>
            <a:endParaRPr lang="en-US"/>
          </a:p>
        </p:txBody>
      </p:sp>
      <p:sp>
        <p:nvSpPr>
          <p:cNvPr id="3" name="Text Placeholder 2">
            <a:extLst>
              <a:ext uri="{FF2B5EF4-FFF2-40B4-BE49-F238E27FC236}">
                <a16:creationId xmlns:a16="http://schemas.microsoft.com/office/drawing/2014/main" id="{BC543FF9-5C5C-DA22-D6F9-5826963192B2}"/>
              </a:ext>
            </a:extLst>
          </p:cNvPr>
          <p:cNvSpPr>
            <a:spLocks noGrp="1"/>
          </p:cNvSpPr>
          <p:nvPr>
            <p:ph type="body" sz="quarter" idx="17"/>
          </p:nvPr>
        </p:nvSpPr>
        <p:spPr>
          <a:xfrm>
            <a:off x="1588764" y="3503329"/>
            <a:ext cx="2983236" cy="731694"/>
          </a:xfrm>
        </p:spPr>
        <p:txBody>
          <a:bodyPr>
            <a:normAutofit lnSpcReduction="10000"/>
          </a:bodyPr>
          <a:lstStyle/>
          <a:p>
            <a:r>
              <a:rPr lang="en-US" sz="2400"/>
              <a:t>Overview of  the 2025 Application</a:t>
            </a:r>
          </a:p>
          <a:p>
            <a:endParaRPr lang="en-US"/>
          </a:p>
        </p:txBody>
      </p:sp>
      <p:sp>
        <p:nvSpPr>
          <p:cNvPr id="4" name="Text Placeholder 3">
            <a:extLst>
              <a:ext uri="{FF2B5EF4-FFF2-40B4-BE49-F238E27FC236}">
                <a16:creationId xmlns:a16="http://schemas.microsoft.com/office/drawing/2014/main" id="{799C890A-9009-84D1-8266-3DAB91010440}"/>
              </a:ext>
            </a:extLst>
          </p:cNvPr>
          <p:cNvSpPr>
            <a:spLocks noGrp="1"/>
          </p:cNvSpPr>
          <p:nvPr>
            <p:ph type="body" sz="quarter" idx="18"/>
          </p:nvPr>
        </p:nvSpPr>
        <p:spPr>
          <a:xfrm>
            <a:off x="1588764" y="5179008"/>
            <a:ext cx="2983236" cy="731694"/>
          </a:xfrm>
        </p:spPr>
        <p:txBody>
          <a:bodyPr>
            <a:normAutofit fontScale="85000" lnSpcReduction="10000"/>
          </a:bodyPr>
          <a:lstStyle/>
          <a:p>
            <a:r>
              <a:rPr lang="en-US" sz="2400"/>
              <a:t>Submission Instructions using </a:t>
            </a:r>
            <a:r>
              <a:rPr lang="en-US" sz="2400" err="1"/>
              <a:t>Emphasys</a:t>
            </a:r>
            <a:endParaRPr lang="en-US" sz="2400"/>
          </a:p>
          <a:p>
            <a:endParaRPr lang="en-US"/>
          </a:p>
        </p:txBody>
      </p:sp>
      <p:sp>
        <p:nvSpPr>
          <p:cNvPr id="5" name="Text Placeholder 4">
            <a:extLst>
              <a:ext uri="{FF2B5EF4-FFF2-40B4-BE49-F238E27FC236}">
                <a16:creationId xmlns:a16="http://schemas.microsoft.com/office/drawing/2014/main" id="{4D5EFA07-CC82-C802-39F2-3F7795C7FE05}"/>
              </a:ext>
            </a:extLst>
          </p:cNvPr>
          <p:cNvSpPr>
            <a:spLocks noGrp="1"/>
          </p:cNvSpPr>
          <p:nvPr>
            <p:ph type="body" sz="quarter" idx="19"/>
          </p:nvPr>
        </p:nvSpPr>
        <p:spPr>
          <a:xfrm>
            <a:off x="5460591" y="3945946"/>
            <a:ext cx="2983236" cy="731694"/>
          </a:xfrm>
        </p:spPr>
        <p:txBody>
          <a:bodyPr/>
          <a:lstStyle/>
          <a:p>
            <a:r>
              <a:rPr lang="en-US" sz="2400"/>
              <a:t>Scoring Criteria</a:t>
            </a:r>
          </a:p>
          <a:p>
            <a:endParaRPr lang="en-US"/>
          </a:p>
        </p:txBody>
      </p:sp>
      <p:pic>
        <p:nvPicPr>
          <p:cNvPr id="12" name="Picture Placeholder 11" descr="Advertising with solid fill">
            <a:extLst>
              <a:ext uri="{FF2B5EF4-FFF2-40B4-BE49-F238E27FC236}">
                <a16:creationId xmlns:a16="http://schemas.microsoft.com/office/drawing/2014/main" id="{32B89011-29E2-9781-2A5C-49065760128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2545" r="12545"/>
          <a:stretch>
            <a:fillRect/>
          </a:stretch>
        </p:blipFill>
        <p:spPr>
          <a:xfrm>
            <a:off x="700173" y="3217460"/>
            <a:ext cx="663926" cy="885235"/>
          </a:xfrm>
        </p:spPr>
      </p:pic>
      <p:pic>
        <p:nvPicPr>
          <p:cNvPr id="14" name="Picture Placeholder 13" descr="Architecture with solid fill">
            <a:extLst>
              <a:ext uri="{FF2B5EF4-FFF2-40B4-BE49-F238E27FC236}">
                <a16:creationId xmlns:a16="http://schemas.microsoft.com/office/drawing/2014/main" id="{26861FFD-426F-31B4-FF1B-7E41187C5740}"/>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12545" r="12545"/>
          <a:stretch>
            <a:fillRect/>
          </a:stretch>
        </p:blipFill>
        <p:spPr>
          <a:xfrm>
            <a:off x="700173" y="5011886"/>
            <a:ext cx="663926" cy="885235"/>
          </a:xfrm>
        </p:spPr>
      </p:pic>
      <p:pic>
        <p:nvPicPr>
          <p:cNvPr id="16" name="Picture Placeholder 15" descr="Abacus with solid fill">
            <a:extLst>
              <a:ext uri="{FF2B5EF4-FFF2-40B4-BE49-F238E27FC236}">
                <a16:creationId xmlns:a16="http://schemas.microsoft.com/office/drawing/2014/main" id="{76AE661E-0F02-0B4D-325A-33218886E748}"/>
              </a:ext>
            </a:extLst>
          </p:cNvPr>
          <p:cNvPicPr>
            <a:picLocks noGrp="1" noChangeAspect="1"/>
          </p:cNvPicPr>
          <p:nvPr>
            <p:ph type="pic" sz="quarter" idx="15"/>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12545" r="12545"/>
          <a:stretch>
            <a:fillRect/>
          </a:stretch>
        </p:blipFill>
        <p:spPr>
          <a:xfrm>
            <a:off x="4796665" y="3792405"/>
            <a:ext cx="663926" cy="885235"/>
          </a:xfrm>
        </p:spPr>
      </p:pic>
    </p:spTree>
    <p:extLst>
      <p:ext uri="{BB962C8B-B14F-4D97-AF65-F5344CB8AC3E}">
        <p14:creationId xmlns:p14="http://schemas.microsoft.com/office/powerpoint/2010/main" val="9763625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4C47D6D-4CBB-D61E-BF38-FEB2A14B38E1}"/>
              </a:ext>
            </a:extLst>
          </p:cNvPr>
          <p:cNvSpPr>
            <a:spLocks noGrp="1"/>
          </p:cNvSpPr>
          <p:nvPr>
            <p:ph type="title"/>
          </p:nvPr>
        </p:nvSpPr>
        <p:spPr>
          <a:xfrm>
            <a:off x="840699" y="687480"/>
            <a:ext cx="5605629" cy="994172"/>
          </a:xfrm>
        </p:spPr>
        <p:txBody>
          <a:bodyPr vert="horz" lIns="91440" tIns="45720" rIns="91440" bIns="45720" rtlCol="0" anchor="ctr">
            <a:normAutofit/>
          </a:bodyPr>
          <a:lstStyle/>
          <a:p>
            <a:r>
              <a:rPr lang="en-US" sz="3850" kern="1200">
                <a:solidFill>
                  <a:schemeClr val="tx1"/>
                </a:solidFill>
                <a:latin typeface="+mj-lt"/>
                <a:ea typeface="+mj-ea"/>
                <a:cs typeface="+mj-cs"/>
              </a:rPr>
              <a:t>Capacity</a:t>
            </a:r>
          </a:p>
        </p:txBody>
      </p:sp>
      <p:sp>
        <p:nvSpPr>
          <p:cNvPr id="5" name="Content Placeholder 4">
            <a:extLst>
              <a:ext uri="{FF2B5EF4-FFF2-40B4-BE49-F238E27FC236}">
                <a16:creationId xmlns:a16="http://schemas.microsoft.com/office/drawing/2014/main" id="{6CC8A02F-F24A-C513-805F-E166A80CD24D}"/>
              </a:ext>
            </a:extLst>
          </p:cNvPr>
          <p:cNvSpPr>
            <a:spLocks noGrp="1"/>
          </p:cNvSpPr>
          <p:nvPr>
            <p:ph idx="1"/>
          </p:nvPr>
        </p:nvSpPr>
        <p:spPr>
          <a:xfrm>
            <a:off x="852321" y="2227943"/>
            <a:ext cx="5033221" cy="3788227"/>
          </a:xfrm>
        </p:spPr>
        <p:txBody>
          <a:bodyPr vert="horz" lIns="91440" tIns="45720" rIns="91440" bIns="45720" rtlCol="0" anchor="ctr">
            <a:normAutofit/>
          </a:bodyPr>
          <a:lstStyle/>
          <a:p>
            <a:pPr marL="0" marR="67945">
              <a:spcBef>
                <a:spcPts val="0"/>
              </a:spcBef>
              <a:spcAft>
                <a:spcPts val="65"/>
              </a:spcAft>
            </a:pPr>
            <a:r>
              <a:rPr lang="en-US" sz="1000"/>
              <a:t>A</a:t>
            </a:r>
            <a:r>
              <a:rPr lang="en-US" sz="1000">
                <a:effectLst/>
              </a:rPr>
              <a:t>ttach a narrative explaining CHIP grant accomplishments. </a:t>
            </a:r>
          </a:p>
          <a:p>
            <a:pPr marL="0" marR="0">
              <a:spcBef>
                <a:spcPts val="0"/>
              </a:spcBef>
              <a:spcAft>
                <a:spcPts val="0"/>
              </a:spcAft>
            </a:pPr>
            <a:r>
              <a:rPr lang="en-US" sz="1000">
                <a:effectLst/>
              </a:rPr>
              <a:t> </a:t>
            </a:r>
          </a:p>
          <a:p>
            <a:pPr marL="2540" marR="0">
              <a:spcBef>
                <a:spcPts val="0"/>
              </a:spcBef>
              <a:spcAft>
                <a:spcPts val="0"/>
              </a:spcAft>
            </a:pPr>
            <a:r>
              <a:rPr lang="en-US" sz="1000">
                <a:effectLst/>
              </a:rPr>
              <a:t>For grants that have been closed out, the narrative should include the following: </a:t>
            </a:r>
          </a:p>
          <a:p>
            <a:pPr marL="742950" marR="8890" lvl="1" fontAlgn="base">
              <a:spcBef>
                <a:spcPts val="0"/>
              </a:spcBef>
              <a:spcAft>
                <a:spcPts val="260"/>
              </a:spcAft>
              <a:buClr>
                <a:srgbClr val="000000"/>
              </a:buClr>
              <a:buSzPts val="1100"/>
            </a:pPr>
            <a:r>
              <a:rPr lang="en-US" sz="1000" u="none" strike="noStrike">
                <a:effectLst/>
                <a:uFill>
                  <a:solidFill>
                    <a:srgbClr val="000000"/>
                  </a:solidFill>
                </a:uFill>
              </a:rPr>
              <a:t>Grant contract date </a:t>
            </a:r>
          </a:p>
          <a:p>
            <a:pPr marL="742950" marR="8890" lvl="1" fontAlgn="base">
              <a:spcBef>
                <a:spcPts val="0"/>
              </a:spcBef>
              <a:spcAft>
                <a:spcPts val="285"/>
              </a:spcAft>
              <a:buClr>
                <a:srgbClr val="000000"/>
              </a:buClr>
              <a:buSzPts val="1100"/>
            </a:pPr>
            <a:r>
              <a:rPr lang="en-US" sz="1000" u="none" strike="noStrike">
                <a:effectLst/>
                <a:uFill>
                  <a:solidFill>
                    <a:srgbClr val="000000"/>
                  </a:solidFill>
                </a:uFill>
              </a:rPr>
              <a:t>Grant completion date when DCA completed the final monitoring and closed the grant </a:t>
            </a:r>
          </a:p>
          <a:p>
            <a:pPr marL="742950" marR="8890" lvl="1" fontAlgn="base">
              <a:spcBef>
                <a:spcPts val="0"/>
              </a:spcBef>
              <a:spcAft>
                <a:spcPts val="275"/>
              </a:spcAft>
              <a:buClr>
                <a:srgbClr val="000000"/>
              </a:buClr>
              <a:buSzPts val="1100"/>
            </a:pPr>
            <a:r>
              <a:rPr lang="en-US" sz="1000" u="none" strike="noStrike">
                <a:effectLst/>
                <a:uFill>
                  <a:solidFill>
                    <a:srgbClr val="000000"/>
                  </a:solidFill>
                </a:uFill>
              </a:rPr>
              <a:t>Amount awarded </a:t>
            </a:r>
          </a:p>
          <a:p>
            <a:pPr marL="742950" marR="8890" lvl="1" fontAlgn="base">
              <a:spcBef>
                <a:spcPts val="0"/>
              </a:spcBef>
              <a:spcAft>
                <a:spcPts val="285"/>
              </a:spcAft>
              <a:buClr>
                <a:srgbClr val="000000"/>
              </a:buClr>
              <a:buSzPts val="1100"/>
            </a:pPr>
            <a:r>
              <a:rPr lang="en-US" sz="1000" u="none" strike="noStrike">
                <a:effectLst/>
                <a:uFill>
                  <a:solidFill>
                    <a:srgbClr val="000000"/>
                  </a:solidFill>
                </a:uFill>
              </a:rPr>
              <a:t>Amount expended </a:t>
            </a:r>
          </a:p>
          <a:p>
            <a:pPr marL="742950" marR="8890" lvl="1" fontAlgn="base">
              <a:spcBef>
                <a:spcPts val="0"/>
              </a:spcBef>
              <a:spcAft>
                <a:spcPts val="285"/>
              </a:spcAft>
              <a:buClr>
                <a:srgbClr val="000000"/>
              </a:buClr>
              <a:buSzPts val="1100"/>
            </a:pPr>
            <a:r>
              <a:rPr lang="en-US" sz="1000" u="none" strike="noStrike">
                <a:effectLst/>
                <a:uFill>
                  <a:solidFill>
                    <a:srgbClr val="000000"/>
                  </a:solidFill>
                </a:uFill>
              </a:rPr>
              <a:t>Number of homeowners proposed to be assisted </a:t>
            </a:r>
          </a:p>
          <a:p>
            <a:pPr marL="742950" marR="8890" lvl="1" fontAlgn="base">
              <a:spcBef>
                <a:spcPts val="0"/>
              </a:spcBef>
              <a:spcAft>
                <a:spcPts val="65"/>
              </a:spcAft>
              <a:buClr>
                <a:srgbClr val="000000"/>
              </a:buClr>
              <a:buSzPts val="1100"/>
            </a:pPr>
            <a:r>
              <a:rPr lang="en-US" sz="1000" u="none" strike="noStrike">
                <a:effectLst/>
                <a:uFill>
                  <a:solidFill>
                    <a:srgbClr val="000000"/>
                  </a:solidFill>
                </a:uFill>
              </a:rPr>
              <a:t>Number of homeowners assisted </a:t>
            </a:r>
          </a:p>
          <a:p>
            <a:pPr marL="742950" marR="8890" lvl="1" fontAlgn="base">
              <a:spcBef>
                <a:spcPts val="0"/>
              </a:spcBef>
              <a:spcAft>
                <a:spcPts val="65"/>
              </a:spcAft>
              <a:buClr>
                <a:srgbClr val="000000"/>
              </a:buClr>
              <a:buSzPts val="1100"/>
            </a:pPr>
            <a:r>
              <a:rPr lang="en-US" sz="1000" u="none" strike="noStrike">
                <a:effectLst/>
                <a:uFill>
                  <a:solidFill>
                    <a:srgbClr val="000000"/>
                  </a:solidFill>
                </a:uFill>
              </a:rPr>
              <a:t>Detail explaining whether the objectives of the grant were met and if not why</a:t>
            </a:r>
          </a:p>
          <a:p>
            <a:pPr marL="742950" marR="8890" lvl="1" fontAlgn="base">
              <a:spcBef>
                <a:spcPts val="0"/>
              </a:spcBef>
              <a:spcAft>
                <a:spcPts val="65"/>
              </a:spcAft>
              <a:buClr>
                <a:srgbClr val="000000"/>
              </a:buClr>
              <a:buSzPts val="1100"/>
            </a:pPr>
            <a:r>
              <a:rPr lang="en-US" sz="1000" u="none" strike="noStrike">
                <a:effectLst/>
                <a:uFill>
                  <a:solidFill>
                    <a:srgbClr val="000000"/>
                  </a:solidFill>
                </a:uFill>
              </a:rPr>
              <a:t>Funded budget and any remaining balances</a:t>
            </a:r>
          </a:p>
          <a:p>
            <a:pPr marL="0" marR="0">
              <a:spcBef>
                <a:spcPts val="0"/>
              </a:spcBef>
              <a:spcAft>
                <a:spcPts val="30"/>
              </a:spcAft>
            </a:pPr>
            <a:r>
              <a:rPr lang="en-US" sz="1000">
                <a:effectLst/>
              </a:rPr>
              <a:t>  </a:t>
            </a:r>
          </a:p>
          <a:p>
            <a:pPr marL="313055" marR="0">
              <a:spcBef>
                <a:spcPts val="0"/>
              </a:spcBef>
              <a:spcAft>
                <a:spcPts val="65"/>
              </a:spcAft>
            </a:pPr>
            <a:r>
              <a:rPr lang="en-US" sz="1000">
                <a:effectLst/>
              </a:rPr>
              <a:t>For grants that are underway, the narrative should include the following: </a:t>
            </a:r>
          </a:p>
          <a:p>
            <a:pPr marL="517525" marR="3543300">
              <a:spcBef>
                <a:spcPts val="0"/>
              </a:spcBef>
              <a:spcAft>
                <a:spcPts val="65"/>
              </a:spcAft>
            </a:pPr>
            <a:r>
              <a:rPr lang="en-US" sz="1000">
                <a:effectLst/>
              </a:rPr>
              <a:t>• </a:t>
            </a:r>
            <a:r>
              <a:rPr lang="en-US" sz="1000"/>
              <a:t>   </a:t>
            </a:r>
            <a:r>
              <a:rPr lang="en-US" sz="1000">
                <a:effectLst/>
              </a:rPr>
              <a:t>Grant contract date </a:t>
            </a:r>
          </a:p>
          <a:p>
            <a:pPr marL="742950" marR="8890" lvl="1" fontAlgn="base">
              <a:spcBef>
                <a:spcPts val="0"/>
              </a:spcBef>
              <a:spcAft>
                <a:spcPts val="285"/>
              </a:spcAft>
              <a:buClr>
                <a:srgbClr val="000000"/>
              </a:buClr>
              <a:buSzPts val="1100"/>
            </a:pPr>
            <a:r>
              <a:rPr lang="en-US" sz="1000" u="none" strike="noStrike">
                <a:effectLst/>
                <a:uFill>
                  <a:solidFill>
                    <a:srgbClr val="000000"/>
                  </a:solidFill>
                </a:uFill>
              </a:rPr>
              <a:t>Expected completion date </a:t>
            </a:r>
          </a:p>
          <a:p>
            <a:pPr marL="742950" marR="8890" lvl="1" fontAlgn="base">
              <a:spcBef>
                <a:spcPts val="0"/>
              </a:spcBef>
              <a:spcAft>
                <a:spcPts val="260"/>
              </a:spcAft>
              <a:buClr>
                <a:srgbClr val="000000"/>
              </a:buClr>
              <a:buSzPts val="1100"/>
            </a:pPr>
            <a:r>
              <a:rPr lang="en-US" sz="1000" u="none" strike="noStrike">
                <a:effectLst/>
                <a:uFill>
                  <a:solidFill>
                    <a:srgbClr val="000000"/>
                  </a:solidFill>
                </a:uFill>
              </a:rPr>
              <a:t>Amount awarded </a:t>
            </a:r>
          </a:p>
          <a:p>
            <a:pPr marL="742950" marR="8890" lvl="1" fontAlgn="base">
              <a:spcBef>
                <a:spcPts val="0"/>
              </a:spcBef>
              <a:spcAft>
                <a:spcPts val="285"/>
              </a:spcAft>
              <a:buClr>
                <a:srgbClr val="000000"/>
              </a:buClr>
              <a:buSzPts val="1100"/>
            </a:pPr>
            <a:r>
              <a:rPr lang="en-US" sz="1000" u="none" strike="noStrike">
                <a:effectLst/>
                <a:uFill>
                  <a:solidFill>
                    <a:srgbClr val="000000"/>
                  </a:solidFill>
                </a:uFill>
              </a:rPr>
              <a:t>Amount expended to date </a:t>
            </a:r>
          </a:p>
          <a:p>
            <a:pPr marL="742950" marR="8890" lvl="1" fontAlgn="base">
              <a:spcBef>
                <a:spcPts val="0"/>
              </a:spcBef>
              <a:spcAft>
                <a:spcPts val="270"/>
              </a:spcAft>
              <a:buClr>
                <a:srgbClr val="000000"/>
              </a:buClr>
              <a:buSzPts val="1100"/>
            </a:pPr>
            <a:r>
              <a:rPr lang="en-US" sz="1000" u="none" strike="noStrike">
                <a:effectLst/>
                <a:uFill>
                  <a:solidFill>
                    <a:srgbClr val="000000"/>
                  </a:solidFill>
                </a:uFill>
              </a:rPr>
              <a:t>Number of homeowners proposed to be assisted </a:t>
            </a:r>
          </a:p>
          <a:p>
            <a:pPr marL="742950" marR="8890" lvl="1" fontAlgn="base">
              <a:spcBef>
                <a:spcPts val="0"/>
              </a:spcBef>
              <a:spcAft>
                <a:spcPts val="65"/>
              </a:spcAft>
              <a:buClr>
                <a:srgbClr val="000000"/>
              </a:buClr>
              <a:buSzPts val="1100"/>
            </a:pPr>
            <a:r>
              <a:rPr lang="en-US" sz="1000" u="none" strike="noStrike">
                <a:effectLst/>
                <a:uFill>
                  <a:solidFill>
                    <a:srgbClr val="000000"/>
                  </a:solidFill>
                </a:uFill>
              </a:rPr>
              <a:t>Number of homeowners assisted to date </a:t>
            </a:r>
          </a:p>
          <a:p>
            <a:endParaRPr lang="en-US" sz="1000"/>
          </a:p>
        </p:txBody>
      </p:sp>
      <p:sp>
        <p:nvSpPr>
          <p:cNvPr id="19" name="Rectangle 1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Oval 2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6" name="Graphic 15" descr="Paperclip">
            <a:extLst>
              <a:ext uri="{FF2B5EF4-FFF2-40B4-BE49-F238E27FC236}">
                <a16:creationId xmlns:a16="http://schemas.microsoft.com/office/drawing/2014/main" id="{A91ADA44-971A-D897-FECD-B1EADC3013E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24964" y="2865141"/>
            <a:ext cx="1143455" cy="1143455"/>
          </a:xfrm>
          <a:prstGeom prst="rect">
            <a:avLst/>
          </a:prstGeom>
        </p:spPr>
      </p:pic>
    </p:spTree>
    <p:extLst>
      <p:ext uri="{BB962C8B-B14F-4D97-AF65-F5344CB8AC3E}">
        <p14:creationId xmlns:p14="http://schemas.microsoft.com/office/powerpoint/2010/main" val="36019051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D5DE457E-D266-901C-F2A1-7A82A0EBC8F2}"/>
              </a:ext>
            </a:extLst>
          </p:cNvPr>
          <p:cNvSpPr>
            <a:spLocks noGrp="1"/>
          </p:cNvSpPr>
          <p:nvPr>
            <p:ph type="title"/>
          </p:nvPr>
        </p:nvSpPr>
        <p:spPr>
          <a:xfrm>
            <a:off x="836676" y="548640"/>
            <a:ext cx="7626096" cy="1179576"/>
          </a:xfrm>
        </p:spPr>
        <p:txBody>
          <a:bodyPr vert="horz" lIns="91440" tIns="45720" rIns="91440" bIns="45720" rtlCol="0" anchor="ctr">
            <a:normAutofit/>
          </a:bodyPr>
          <a:lstStyle/>
          <a:p>
            <a:r>
              <a:rPr lang="en-US" sz="3500" kern="1200">
                <a:solidFill>
                  <a:schemeClr val="tx1"/>
                </a:solidFill>
                <a:latin typeface="+mj-lt"/>
                <a:ea typeface="+mj-ea"/>
                <a:cs typeface="+mj-cs"/>
              </a:rPr>
              <a:t>Capacity- No CHIP Award</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Content Placeholder 1">
            <a:extLst>
              <a:ext uri="{FF2B5EF4-FFF2-40B4-BE49-F238E27FC236}">
                <a16:creationId xmlns:a16="http://schemas.microsoft.com/office/drawing/2014/main" id="{BF997F37-7564-764B-6181-8FF703320EFA}"/>
              </a:ext>
            </a:extLst>
          </p:cNvPr>
          <p:cNvSpPr>
            <a:spLocks noGrp="1"/>
          </p:cNvSpPr>
          <p:nvPr>
            <p:ph idx="1"/>
          </p:nvPr>
        </p:nvSpPr>
        <p:spPr>
          <a:xfrm>
            <a:off x="836676" y="2481943"/>
            <a:ext cx="7626096" cy="3695020"/>
          </a:xfrm>
        </p:spPr>
        <p:txBody>
          <a:bodyPr vert="horz" lIns="91440" tIns="45720" rIns="91440" bIns="45720" rtlCol="0">
            <a:normAutofit/>
          </a:bodyPr>
          <a:lstStyle/>
          <a:p>
            <a:pPr marL="0" marR="0" indent="0">
              <a:spcBef>
                <a:spcPts val="0"/>
              </a:spcBef>
              <a:spcAft>
                <a:spcPts val="30"/>
              </a:spcAft>
              <a:buNone/>
            </a:pPr>
            <a:r>
              <a:rPr lang="en-US" sz="1600"/>
              <a:t>I</a:t>
            </a:r>
            <a:r>
              <a:rPr lang="en-US" sz="1600">
                <a:effectLst/>
              </a:rPr>
              <a:t>f the applicant has </a:t>
            </a:r>
            <a:r>
              <a:rPr lang="en-US" sz="1600" u="sng">
                <a:effectLst/>
              </a:rPr>
              <a:t>not</a:t>
            </a:r>
            <a:r>
              <a:rPr lang="en-US" sz="1600">
                <a:effectLst/>
              </a:rPr>
              <a:t> received a CHIP grant in the past but has other relevant affordable housing rehabilitation or new construction experience, especially if the grantee has managed CDBG, NSP, or other HOME-funded projects, attach a detailed narrative of the applicant’s accomplishments. The narrative should include the following: </a:t>
            </a:r>
          </a:p>
          <a:p>
            <a:pPr marL="342900" marR="0" lvl="0">
              <a:spcBef>
                <a:spcPts val="0"/>
              </a:spcBef>
              <a:spcAft>
                <a:spcPts val="80"/>
              </a:spcAft>
            </a:pPr>
            <a:r>
              <a:rPr lang="en-US" sz="1600">
                <a:effectLst/>
              </a:rPr>
              <a:t>Date range for the projects from start to finish</a:t>
            </a:r>
          </a:p>
          <a:p>
            <a:pPr marL="342900" marR="8890" lvl="0">
              <a:spcBef>
                <a:spcPts val="0"/>
              </a:spcBef>
              <a:spcAft>
                <a:spcPts val="270"/>
              </a:spcAft>
              <a:tabLst>
                <a:tab pos="228600" algn="l"/>
              </a:tabLst>
            </a:pPr>
            <a:r>
              <a:rPr lang="en-US" sz="1600">
                <a:effectLst/>
              </a:rPr>
              <a:t>Indicate whether the project was completed on time, and if not, please explain</a:t>
            </a:r>
          </a:p>
          <a:p>
            <a:pPr marL="342900" marR="8890" lvl="0">
              <a:spcBef>
                <a:spcPts val="0"/>
              </a:spcBef>
              <a:spcAft>
                <a:spcPts val="285"/>
              </a:spcAft>
            </a:pPr>
            <a:r>
              <a:rPr lang="en-US" sz="1600">
                <a:effectLst/>
              </a:rPr>
              <a:t>Fund sources for the projects and any remaining balances</a:t>
            </a:r>
          </a:p>
          <a:p>
            <a:pPr marL="342900" marR="8890" lvl="0">
              <a:spcBef>
                <a:spcPts val="0"/>
              </a:spcBef>
              <a:spcAft>
                <a:spcPts val="1000"/>
              </a:spcAft>
            </a:pPr>
            <a:r>
              <a:rPr lang="en-US" sz="1600">
                <a:effectLst/>
              </a:rPr>
              <a:t>Number of homes built/renovated and/or </a:t>
            </a:r>
          </a:p>
          <a:p>
            <a:pPr marL="342900" marR="8890" lvl="0">
              <a:spcBef>
                <a:spcPts val="0"/>
              </a:spcBef>
              <a:spcAft>
                <a:spcPts val="1000"/>
              </a:spcAft>
            </a:pPr>
            <a:r>
              <a:rPr lang="en-US" sz="1600">
                <a:effectLst/>
              </a:rPr>
              <a:t>Number of homeowners/homebuyers assisted</a:t>
            </a:r>
          </a:p>
          <a:p>
            <a:pPr marL="342900" marR="8890" lvl="0">
              <a:spcBef>
                <a:spcPts val="0"/>
              </a:spcBef>
              <a:spcAft>
                <a:spcPts val="1000"/>
              </a:spcAft>
            </a:pPr>
            <a:r>
              <a:rPr lang="en-US" sz="1600">
                <a:effectLst/>
              </a:rPr>
              <a:t>Photos for projects completed, if available </a:t>
            </a:r>
          </a:p>
          <a:p>
            <a:endParaRPr lang="en-US" sz="1600"/>
          </a:p>
        </p:txBody>
      </p:sp>
    </p:spTree>
    <p:extLst>
      <p:ext uri="{BB962C8B-B14F-4D97-AF65-F5344CB8AC3E}">
        <p14:creationId xmlns:p14="http://schemas.microsoft.com/office/powerpoint/2010/main" val="29938674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ight Triangle 4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46E8E07-676F-E3FA-544E-BF0BD27C32F8}"/>
              </a:ext>
            </a:extLst>
          </p:cNvPr>
          <p:cNvSpPr>
            <a:spLocks noGrp="1"/>
          </p:cNvSpPr>
          <p:nvPr>
            <p:ph type="title"/>
          </p:nvPr>
        </p:nvSpPr>
        <p:spPr>
          <a:xfrm>
            <a:off x="806825" y="1188637"/>
            <a:ext cx="2241175" cy="4480726"/>
          </a:xfrm>
        </p:spPr>
        <p:txBody>
          <a:bodyPr vert="horz" lIns="91440" tIns="45720" rIns="91440" bIns="45720" rtlCol="0" anchor="ctr">
            <a:normAutofit/>
          </a:bodyPr>
          <a:lstStyle/>
          <a:p>
            <a:pPr algn="r"/>
            <a:r>
              <a:rPr lang="en-US" sz="3600" kern="1200">
                <a:solidFill>
                  <a:schemeClr val="tx1"/>
                </a:solidFill>
                <a:latin typeface="+mj-lt"/>
                <a:ea typeface="+mj-ea"/>
                <a:cs typeface="+mj-cs"/>
              </a:rPr>
              <a:t>Capacity</a:t>
            </a:r>
          </a:p>
        </p:txBody>
      </p:sp>
      <p:cxnSp>
        <p:nvCxnSpPr>
          <p:cNvPr id="45" name="Straight Connector 44">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3A7FCF41-8EC5-2FF0-5746-EB1F3F2FE42B}"/>
              </a:ext>
            </a:extLst>
          </p:cNvPr>
          <p:cNvSpPr>
            <a:spLocks noGrp="1"/>
          </p:cNvSpPr>
          <p:nvPr>
            <p:ph type="body" idx="1"/>
          </p:nvPr>
        </p:nvSpPr>
        <p:spPr>
          <a:xfrm>
            <a:off x="3941445" y="1648870"/>
            <a:ext cx="3527136" cy="3560260"/>
          </a:xfrm>
        </p:spPr>
        <p:txBody>
          <a:bodyPr vert="horz" lIns="91440" tIns="45720" rIns="91440" bIns="45720" rtlCol="0" anchor="ctr">
            <a:normAutofit/>
          </a:bodyPr>
          <a:lstStyle/>
          <a:p>
            <a:r>
              <a:rPr lang="en-US" sz="2100" b="1" i="1">
                <a:effectLst/>
              </a:rPr>
              <a:t>All requested information must be clearly documented and included. Points will not be provided for incomplete documentation of the requested experience.</a:t>
            </a:r>
            <a:endParaRPr lang="en-US" sz="2100">
              <a:effectLst/>
            </a:endParaRPr>
          </a:p>
          <a:p>
            <a:pPr indent="-228600">
              <a:buFont typeface="Arial" panose="020B0604020202020204" pitchFamily="34" charset="0"/>
              <a:buChar char="•"/>
            </a:pPr>
            <a:endParaRPr lang="en-US" sz="2100"/>
          </a:p>
        </p:txBody>
      </p:sp>
    </p:spTree>
    <p:extLst>
      <p:ext uri="{BB962C8B-B14F-4D97-AF65-F5344CB8AC3E}">
        <p14:creationId xmlns:p14="http://schemas.microsoft.com/office/powerpoint/2010/main" val="29747859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D8E38E-2B28-0654-084C-0A2C29F0B9D2}"/>
              </a:ext>
            </a:extLst>
          </p:cNvPr>
          <p:cNvSpPr>
            <a:spLocks noGrp="1"/>
          </p:cNvSpPr>
          <p:nvPr>
            <p:ph type="title"/>
          </p:nvPr>
        </p:nvSpPr>
        <p:spPr>
          <a:xfrm>
            <a:off x="479161" y="639193"/>
            <a:ext cx="2678858" cy="3573516"/>
          </a:xfrm>
        </p:spPr>
        <p:txBody>
          <a:bodyPr vert="horz" lIns="91440" tIns="45720" rIns="91440" bIns="45720" rtlCol="0" anchor="b">
            <a:normAutofit/>
          </a:bodyPr>
          <a:lstStyle/>
          <a:p>
            <a:r>
              <a:rPr lang="en-US" sz="3600" b="1" kern="1200">
                <a:solidFill>
                  <a:schemeClr val="tx1"/>
                </a:solidFill>
                <a:effectLst/>
                <a:latin typeface="+mj-lt"/>
                <a:ea typeface="+mj-ea"/>
                <a:cs typeface="+mj-cs"/>
              </a:rPr>
              <a:t>Capacity- All Applicants</a:t>
            </a:r>
            <a:br>
              <a:rPr lang="en-US" sz="3600" kern="1200">
                <a:solidFill>
                  <a:schemeClr val="tx1"/>
                </a:solidFill>
                <a:effectLst/>
                <a:latin typeface="+mj-lt"/>
                <a:ea typeface="+mj-ea"/>
                <a:cs typeface="+mj-cs"/>
              </a:rPr>
            </a:br>
            <a:endParaRPr lang="en-US" sz="3600" kern="1200">
              <a:solidFill>
                <a:schemeClr val="tx1"/>
              </a:solidFill>
              <a:latin typeface="+mj-lt"/>
              <a:ea typeface="+mj-ea"/>
              <a:cs typeface="+mj-cs"/>
            </a:endParaRPr>
          </a:p>
        </p:txBody>
      </p:sp>
      <p:sp>
        <p:nvSpPr>
          <p:cNvPr id="19"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4409267"/>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3">
            <a:extLst>
              <a:ext uri="{FF2B5EF4-FFF2-40B4-BE49-F238E27FC236}">
                <a16:creationId xmlns:a16="http://schemas.microsoft.com/office/drawing/2014/main" id="{7D3DAEE7-118E-B4C8-5562-6A8322322D24}"/>
              </a:ext>
            </a:extLst>
          </p:cNvPr>
          <p:cNvGraphicFramePr>
            <a:graphicFrameLocks noGrp="1"/>
          </p:cNvGraphicFramePr>
          <p:nvPr>
            <p:extLst>
              <p:ext uri="{D42A27DB-BD31-4B8C-83A1-F6EECF244321}">
                <p14:modId xmlns:p14="http://schemas.microsoft.com/office/powerpoint/2010/main" val="1056142717"/>
              </p:ext>
            </p:extLst>
          </p:nvPr>
        </p:nvGraphicFramePr>
        <p:xfrm>
          <a:off x="3490722" y="252236"/>
          <a:ext cx="5410963" cy="6439797"/>
        </p:xfrm>
        <a:graphic>
          <a:graphicData uri="http://schemas.openxmlformats.org/drawingml/2006/table">
            <a:tbl>
              <a:tblPr firstRow="1" firstCol="1" bandRow="1">
                <a:tableStyleId>{5C22544A-7EE6-4342-B048-85BDC9FD1C3A}</a:tableStyleId>
              </a:tblPr>
              <a:tblGrid>
                <a:gridCol w="4615411">
                  <a:extLst>
                    <a:ext uri="{9D8B030D-6E8A-4147-A177-3AD203B41FA5}">
                      <a16:colId xmlns:a16="http://schemas.microsoft.com/office/drawing/2014/main" val="3611611337"/>
                    </a:ext>
                  </a:extLst>
                </a:gridCol>
                <a:gridCol w="795552">
                  <a:extLst>
                    <a:ext uri="{9D8B030D-6E8A-4147-A177-3AD203B41FA5}">
                      <a16:colId xmlns:a16="http://schemas.microsoft.com/office/drawing/2014/main" val="587474784"/>
                    </a:ext>
                  </a:extLst>
                </a:gridCol>
              </a:tblGrid>
              <a:tr h="240701">
                <a:tc>
                  <a:txBody>
                    <a:bodyPr/>
                    <a:lstStyle/>
                    <a:p>
                      <a:pPr marL="7620" marR="0" indent="-5715">
                        <a:lnSpc>
                          <a:spcPct val="103000"/>
                        </a:lnSpc>
                        <a:spcBef>
                          <a:spcPts val="0"/>
                        </a:spcBef>
                        <a:spcAft>
                          <a:spcPts val="65"/>
                        </a:spcAft>
                      </a:pPr>
                      <a:r>
                        <a:rPr lang="en-US" sz="1200">
                          <a:effectLst/>
                        </a:rPr>
                        <a:t>Capacity and Readiness to Proceed </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tc>
                <a:tc>
                  <a:txBody>
                    <a:bodyPr/>
                    <a:lstStyle/>
                    <a:p>
                      <a:pPr marL="7620" marR="0" indent="-5715" algn="r">
                        <a:lnSpc>
                          <a:spcPct val="103000"/>
                        </a:lnSpc>
                        <a:spcBef>
                          <a:spcPts val="0"/>
                        </a:spcBef>
                        <a:spcAft>
                          <a:spcPts val="65"/>
                        </a:spcAft>
                      </a:pPr>
                      <a:r>
                        <a:rPr lang="en-US" sz="900">
                          <a:effectLst/>
                        </a:rPr>
                        <a:t> </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nchor="b"/>
                </a:tc>
                <a:extLst>
                  <a:ext uri="{0D108BD9-81ED-4DB2-BD59-A6C34878D82A}">
                    <a16:rowId xmlns:a16="http://schemas.microsoft.com/office/drawing/2014/main" val="3913356851"/>
                  </a:ext>
                </a:extLst>
              </a:tr>
              <a:tr h="369913">
                <a:tc>
                  <a:txBody>
                    <a:bodyPr/>
                    <a:lstStyle/>
                    <a:p>
                      <a:pPr marL="7620" marR="0" indent="-5715">
                        <a:lnSpc>
                          <a:spcPct val="103000"/>
                        </a:lnSpc>
                        <a:spcBef>
                          <a:spcPts val="0"/>
                        </a:spcBef>
                        <a:spcAft>
                          <a:spcPts val="65"/>
                        </a:spcAft>
                      </a:pPr>
                      <a:r>
                        <a:rPr lang="en-US" sz="900">
                          <a:effectLst/>
                        </a:rPr>
                        <a:t>Applicant Experience </a:t>
                      </a:r>
                      <a:endParaRPr lang="en-US" sz="1000">
                        <a:effectLst/>
                      </a:endParaRPr>
                    </a:p>
                    <a:p>
                      <a:pPr marL="7620" marR="0" indent="-5715">
                        <a:lnSpc>
                          <a:spcPct val="103000"/>
                        </a:lnSpc>
                        <a:spcBef>
                          <a:spcPts val="0"/>
                        </a:spcBef>
                        <a:spcAft>
                          <a:spcPts val="65"/>
                        </a:spcAft>
                      </a:pPr>
                      <a:r>
                        <a:rPr lang="en-US" sz="900">
                          <a:effectLst/>
                        </a:rPr>
                        <a:t>Credit provided if the applicant provides the following criteria: </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tc>
                <a:tc>
                  <a:txBody>
                    <a:bodyPr/>
                    <a:lstStyle/>
                    <a:p>
                      <a:pPr marL="7620" marR="0" indent="-5715" algn="r">
                        <a:lnSpc>
                          <a:spcPct val="103000"/>
                        </a:lnSpc>
                        <a:spcBef>
                          <a:spcPts val="0"/>
                        </a:spcBef>
                        <a:spcAft>
                          <a:spcPts val="65"/>
                        </a:spcAft>
                      </a:pPr>
                      <a:r>
                        <a:rPr lang="en-US" sz="900">
                          <a:effectLst/>
                        </a:rPr>
                        <a:t> </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nchor="b"/>
                </a:tc>
                <a:extLst>
                  <a:ext uri="{0D108BD9-81ED-4DB2-BD59-A6C34878D82A}">
                    <a16:rowId xmlns:a16="http://schemas.microsoft.com/office/drawing/2014/main" val="3722856268"/>
                  </a:ext>
                </a:extLst>
              </a:tr>
              <a:tr h="481125">
                <a:tc>
                  <a:txBody>
                    <a:bodyPr/>
                    <a:lstStyle/>
                    <a:p>
                      <a:pPr marL="209550" marR="0" indent="-5715" algn="r">
                        <a:lnSpc>
                          <a:spcPct val="103000"/>
                        </a:lnSpc>
                        <a:spcBef>
                          <a:spcPts val="0"/>
                        </a:spcBef>
                        <a:spcAft>
                          <a:spcPts val="65"/>
                        </a:spcAft>
                      </a:pPr>
                      <a:r>
                        <a:rPr lang="en-US" sz="900">
                          <a:effectLst/>
                        </a:rPr>
                        <a:t>Include the resumes of staff with relevant housing experience narrative and/or grant administrators who will be responsible for administering the CHIP grant if awarded.</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nchor="b"/>
                </a:tc>
                <a:tc>
                  <a:txBody>
                    <a:bodyPr/>
                    <a:lstStyle/>
                    <a:p>
                      <a:pPr marL="7620" marR="0" indent="-5715" algn="r">
                        <a:lnSpc>
                          <a:spcPct val="103000"/>
                        </a:lnSpc>
                        <a:spcBef>
                          <a:spcPts val="0"/>
                        </a:spcBef>
                        <a:spcAft>
                          <a:spcPts val="65"/>
                        </a:spcAft>
                      </a:pPr>
                      <a:r>
                        <a:rPr lang="en-US" sz="900">
                          <a:effectLst/>
                        </a:rPr>
                        <a:t>5</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nchor="b"/>
                </a:tc>
                <a:extLst>
                  <a:ext uri="{0D108BD9-81ED-4DB2-BD59-A6C34878D82A}">
                    <a16:rowId xmlns:a16="http://schemas.microsoft.com/office/drawing/2014/main" val="3468947412"/>
                  </a:ext>
                </a:extLst>
              </a:tr>
              <a:tr h="1470623">
                <a:tc>
                  <a:txBody>
                    <a:bodyPr/>
                    <a:lstStyle/>
                    <a:p>
                      <a:pPr marL="209550" marR="0" indent="-5715" algn="r">
                        <a:lnSpc>
                          <a:spcPct val="103000"/>
                        </a:lnSpc>
                        <a:spcBef>
                          <a:spcPts val="0"/>
                        </a:spcBef>
                        <a:spcAft>
                          <a:spcPts val="65"/>
                        </a:spcAft>
                      </a:pPr>
                      <a:r>
                        <a:rPr lang="en-US" sz="900">
                          <a:effectLst/>
                        </a:rPr>
                        <a:t>Included a detailed narrative and photos to show previous experience. </a:t>
                      </a:r>
                      <a:endParaRPr lang="en-US" sz="1000">
                        <a:effectLst/>
                      </a:endParaRPr>
                    </a:p>
                    <a:p>
                      <a:pPr marL="209550" marR="0" indent="-5715" algn="r">
                        <a:lnSpc>
                          <a:spcPct val="103000"/>
                        </a:lnSpc>
                        <a:spcBef>
                          <a:spcPts val="0"/>
                        </a:spcBef>
                        <a:spcAft>
                          <a:spcPts val="65"/>
                        </a:spcAft>
                      </a:pPr>
                      <a:r>
                        <a:rPr lang="en-US" sz="900">
                          <a:effectLst/>
                        </a:rPr>
                        <a:t>The narrative should include:</a:t>
                      </a:r>
                      <a:endParaRPr lang="en-US" sz="1000">
                        <a:effectLst/>
                      </a:endParaRPr>
                    </a:p>
                    <a:p>
                      <a:pPr marL="342900" marR="8890" lvl="0" indent="-342900" algn="r">
                        <a:lnSpc>
                          <a:spcPct val="107000"/>
                        </a:lnSpc>
                        <a:spcBef>
                          <a:spcPts val="0"/>
                        </a:spcBef>
                        <a:spcAft>
                          <a:spcPts val="270"/>
                        </a:spcAft>
                        <a:buFont typeface="Symbol" panose="05050102010706020507" pitchFamily="18" charset="2"/>
                        <a:buChar char=""/>
                        <a:tabLst>
                          <a:tab pos="228600" algn="l"/>
                        </a:tabLst>
                      </a:pPr>
                      <a:r>
                        <a:rPr lang="en-US" sz="900">
                          <a:effectLst/>
                        </a:rPr>
                        <a:t>Date range for the projects from start to finish and indicate whether the project was completed on time- 5 pts.</a:t>
                      </a:r>
                      <a:endParaRPr lang="en-US" sz="1000">
                        <a:effectLst/>
                      </a:endParaRPr>
                    </a:p>
                    <a:p>
                      <a:pPr marL="342900" marR="8890" lvl="0" indent="-342900" algn="r">
                        <a:lnSpc>
                          <a:spcPct val="115000"/>
                        </a:lnSpc>
                        <a:spcBef>
                          <a:spcPts val="0"/>
                        </a:spcBef>
                        <a:spcAft>
                          <a:spcPts val="285"/>
                        </a:spcAft>
                        <a:buFont typeface="Symbol" panose="05050102010706020507" pitchFamily="18" charset="2"/>
                        <a:buChar char=""/>
                      </a:pPr>
                      <a:r>
                        <a:rPr lang="en-US" sz="900">
                          <a:effectLst/>
                        </a:rPr>
                        <a:t>Fund sources for the projects and any remaining balances- 4 pts. </a:t>
                      </a:r>
                      <a:endParaRPr lang="en-US" sz="1000">
                        <a:effectLst/>
                      </a:endParaRPr>
                    </a:p>
                    <a:p>
                      <a:pPr marL="342900" marR="8890" lvl="0" indent="-342900" algn="r">
                        <a:lnSpc>
                          <a:spcPct val="115000"/>
                        </a:lnSpc>
                        <a:spcBef>
                          <a:spcPts val="0"/>
                        </a:spcBef>
                        <a:spcAft>
                          <a:spcPts val="1000"/>
                        </a:spcAft>
                        <a:buFont typeface="Symbol" panose="05050102010706020507" pitchFamily="18" charset="2"/>
                        <a:buChar char=""/>
                      </a:pPr>
                      <a:r>
                        <a:rPr lang="en-US" sz="900">
                          <a:effectLst/>
                        </a:rPr>
                        <a:t>Number of homeowners/homebuyers assisted- 4 pts.</a:t>
                      </a:r>
                      <a:endParaRPr lang="en-US" sz="1000">
                        <a:effectLst/>
                      </a:endParaRPr>
                    </a:p>
                    <a:p>
                      <a:pPr marL="342900" marR="8890" lvl="0" indent="-342900" algn="r">
                        <a:lnSpc>
                          <a:spcPct val="115000"/>
                        </a:lnSpc>
                        <a:spcBef>
                          <a:spcPts val="0"/>
                        </a:spcBef>
                        <a:spcAft>
                          <a:spcPts val="1000"/>
                        </a:spcAft>
                        <a:buFont typeface="Symbol" panose="05050102010706020507" pitchFamily="18" charset="2"/>
                        <a:buChar char=""/>
                      </a:pPr>
                      <a:r>
                        <a:rPr lang="en-US" sz="900">
                          <a:effectLst/>
                        </a:rPr>
                        <a:t>Photos included- 4 pts.</a:t>
                      </a:r>
                      <a:endParaRPr lang="en-US" sz="1000">
                        <a:effectLst/>
                        <a:latin typeface="Gill Sans MT" panose="020B0502020104020203" pitchFamily="34" charset="0"/>
                        <a:ea typeface="Gill Sans MT" panose="020B0502020104020203" pitchFamily="34" charset="0"/>
                        <a:cs typeface="Arial" panose="020B0604020202020204" pitchFamily="34" charset="0"/>
                      </a:endParaRPr>
                    </a:p>
                  </a:txBody>
                  <a:tcPr marL="45983" marR="45983" marT="0" marB="0" anchor="b"/>
                </a:tc>
                <a:tc>
                  <a:txBody>
                    <a:bodyPr/>
                    <a:lstStyle/>
                    <a:p>
                      <a:pPr marL="7620" marR="0" indent="-5715" algn="r">
                        <a:lnSpc>
                          <a:spcPct val="103000"/>
                        </a:lnSpc>
                        <a:spcBef>
                          <a:spcPts val="0"/>
                        </a:spcBef>
                        <a:spcAft>
                          <a:spcPts val="65"/>
                        </a:spcAft>
                      </a:pPr>
                      <a:r>
                        <a:rPr lang="en-US" sz="900">
                          <a:effectLst/>
                        </a:rPr>
                        <a:t>17</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nchor="b"/>
                </a:tc>
                <a:extLst>
                  <a:ext uri="{0D108BD9-81ED-4DB2-BD59-A6C34878D82A}">
                    <a16:rowId xmlns:a16="http://schemas.microsoft.com/office/drawing/2014/main" val="2855834539"/>
                  </a:ext>
                </a:extLst>
              </a:tr>
              <a:tr h="193852">
                <a:tc>
                  <a:txBody>
                    <a:bodyPr/>
                    <a:lstStyle/>
                    <a:p>
                      <a:pPr marL="7620" marR="0" indent="-5715">
                        <a:lnSpc>
                          <a:spcPct val="103000"/>
                        </a:lnSpc>
                        <a:spcBef>
                          <a:spcPts val="1200"/>
                        </a:spcBef>
                        <a:spcAft>
                          <a:spcPts val="65"/>
                        </a:spcAft>
                      </a:pPr>
                      <a:r>
                        <a:rPr lang="en-US" sz="900">
                          <a:effectLst/>
                        </a:rPr>
                        <a:t>Capacity to administer new CHIP grants:</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tc>
                <a:tc>
                  <a:txBody>
                    <a:bodyPr/>
                    <a:lstStyle/>
                    <a:p>
                      <a:pPr marL="7620" marR="0" indent="-5715" algn="r">
                        <a:lnSpc>
                          <a:spcPct val="103000"/>
                        </a:lnSpc>
                        <a:spcBef>
                          <a:spcPts val="0"/>
                        </a:spcBef>
                        <a:spcAft>
                          <a:spcPts val="65"/>
                        </a:spcAft>
                      </a:pPr>
                      <a:r>
                        <a:rPr lang="en-US" sz="900">
                          <a:effectLst/>
                        </a:rPr>
                        <a:t> </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nchor="b"/>
                </a:tc>
                <a:extLst>
                  <a:ext uri="{0D108BD9-81ED-4DB2-BD59-A6C34878D82A}">
                    <a16:rowId xmlns:a16="http://schemas.microsoft.com/office/drawing/2014/main" val="1700029599"/>
                  </a:ext>
                </a:extLst>
              </a:tr>
              <a:tr h="193852">
                <a:tc>
                  <a:txBody>
                    <a:bodyPr/>
                    <a:lstStyle/>
                    <a:p>
                      <a:pPr marL="7620" marR="0" indent="-5715" algn="r">
                        <a:lnSpc>
                          <a:spcPct val="103000"/>
                        </a:lnSpc>
                        <a:spcBef>
                          <a:spcPts val="0"/>
                        </a:spcBef>
                        <a:spcAft>
                          <a:spcPts val="65"/>
                        </a:spcAft>
                      </a:pPr>
                      <a:r>
                        <a:rPr lang="en-US" sz="900">
                          <a:effectLst/>
                        </a:rPr>
                        <a:t>Grantee has managed CHIP in the past or is a current grant recipient </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nchor="b"/>
                </a:tc>
                <a:tc>
                  <a:txBody>
                    <a:bodyPr/>
                    <a:lstStyle/>
                    <a:p>
                      <a:pPr marL="7620" marR="0" indent="-5715" algn="r">
                        <a:lnSpc>
                          <a:spcPct val="103000"/>
                        </a:lnSpc>
                        <a:spcBef>
                          <a:spcPts val="0"/>
                        </a:spcBef>
                        <a:spcAft>
                          <a:spcPts val="65"/>
                        </a:spcAft>
                      </a:pPr>
                      <a:r>
                        <a:rPr lang="en-US" sz="900">
                          <a:effectLst/>
                        </a:rPr>
                        <a:t>3</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nchor="b"/>
                </a:tc>
                <a:extLst>
                  <a:ext uri="{0D108BD9-81ED-4DB2-BD59-A6C34878D82A}">
                    <a16:rowId xmlns:a16="http://schemas.microsoft.com/office/drawing/2014/main" val="1676424338"/>
                  </a:ext>
                </a:extLst>
              </a:tr>
              <a:tr h="209534">
                <a:tc>
                  <a:txBody>
                    <a:bodyPr/>
                    <a:lstStyle/>
                    <a:p>
                      <a:pPr marL="7620" marR="0" indent="-5715">
                        <a:lnSpc>
                          <a:spcPct val="103000"/>
                        </a:lnSpc>
                        <a:spcBef>
                          <a:spcPts val="0"/>
                        </a:spcBef>
                        <a:spcAft>
                          <a:spcPts val="65"/>
                        </a:spcAft>
                      </a:pPr>
                      <a:r>
                        <a:rPr lang="en-US" sz="900">
                          <a:effectLst/>
                        </a:rPr>
                        <a:t>Capacity Experience Subtotal </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tc>
                <a:tc>
                  <a:txBody>
                    <a:bodyPr/>
                    <a:lstStyle/>
                    <a:p>
                      <a:pPr marL="7620" marR="0" indent="-5715" algn="r">
                        <a:lnSpc>
                          <a:spcPct val="103000"/>
                        </a:lnSpc>
                        <a:spcBef>
                          <a:spcPts val="0"/>
                        </a:spcBef>
                        <a:spcAft>
                          <a:spcPts val="65"/>
                        </a:spcAft>
                      </a:pPr>
                      <a:r>
                        <a:rPr lang="en-US" sz="1000">
                          <a:effectLst/>
                        </a:rPr>
                        <a:t>25</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nchor="b"/>
                </a:tc>
                <a:extLst>
                  <a:ext uri="{0D108BD9-81ED-4DB2-BD59-A6C34878D82A}">
                    <a16:rowId xmlns:a16="http://schemas.microsoft.com/office/drawing/2014/main" val="3627300361"/>
                  </a:ext>
                </a:extLst>
              </a:tr>
              <a:tr h="356735">
                <a:tc>
                  <a:txBody>
                    <a:bodyPr/>
                    <a:lstStyle/>
                    <a:p>
                      <a:pPr marL="7620" marR="0" indent="-5715">
                        <a:lnSpc>
                          <a:spcPct val="103000"/>
                        </a:lnSpc>
                        <a:spcBef>
                          <a:spcPts val="0"/>
                        </a:spcBef>
                        <a:spcAft>
                          <a:spcPts val="65"/>
                        </a:spcAft>
                      </a:pPr>
                      <a:r>
                        <a:rPr lang="en-US" sz="900">
                          <a:effectLst/>
                        </a:rPr>
                        <a:t>Grant Administrator Experience (if a grant administrator must be procured to administer the grant)</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tc>
                <a:tc>
                  <a:txBody>
                    <a:bodyPr/>
                    <a:lstStyle/>
                    <a:p>
                      <a:pPr marL="7620" marR="0" indent="-5715" algn="r">
                        <a:lnSpc>
                          <a:spcPct val="103000"/>
                        </a:lnSpc>
                        <a:spcBef>
                          <a:spcPts val="0"/>
                        </a:spcBef>
                        <a:spcAft>
                          <a:spcPts val="65"/>
                        </a:spcAft>
                      </a:pPr>
                      <a:r>
                        <a:rPr lang="en-US" sz="1200">
                          <a:effectLst/>
                        </a:rPr>
                        <a:t> </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nchor="b"/>
                </a:tc>
                <a:extLst>
                  <a:ext uri="{0D108BD9-81ED-4DB2-BD59-A6C34878D82A}">
                    <a16:rowId xmlns:a16="http://schemas.microsoft.com/office/drawing/2014/main" val="4056846992"/>
                  </a:ext>
                </a:extLst>
              </a:tr>
              <a:tr h="193852">
                <a:tc>
                  <a:txBody>
                    <a:bodyPr/>
                    <a:lstStyle/>
                    <a:p>
                      <a:pPr marL="7620" marR="0" indent="-5715">
                        <a:lnSpc>
                          <a:spcPct val="103000"/>
                        </a:lnSpc>
                        <a:spcBef>
                          <a:spcPts val="0"/>
                        </a:spcBef>
                        <a:spcAft>
                          <a:spcPts val="65"/>
                        </a:spcAft>
                      </a:pPr>
                      <a:r>
                        <a:rPr lang="en-US" sz="900">
                          <a:effectLst/>
                        </a:rPr>
                        <a:t>Experience managing housing rehabilitation:</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tc>
                <a:tc>
                  <a:txBody>
                    <a:bodyPr/>
                    <a:lstStyle/>
                    <a:p>
                      <a:pPr marL="7620" marR="0" indent="-5715" algn="r">
                        <a:lnSpc>
                          <a:spcPct val="103000"/>
                        </a:lnSpc>
                        <a:spcBef>
                          <a:spcPts val="0"/>
                        </a:spcBef>
                        <a:spcAft>
                          <a:spcPts val="65"/>
                        </a:spcAft>
                      </a:pPr>
                      <a:r>
                        <a:rPr lang="en-US" sz="900">
                          <a:effectLst/>
                        </a:rPr>
                        <a:t> </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nchor="b"/>
                </a:tc>
                <a:extLst>
                  <a:ext uri="{0D108BD9-81ED-4DB2-BD59-A6C34878D82A}">
                    <a16:rowId xmlns:a16="http://schemas.microsoft.com/office/drawing/2014/main" val="530906559"/>
                  </a:ext>
                </a:extLst>
              </a:tr>
              <a:tr h="193852">
                <a:tc>
                  <a:txBody>
                    <a:bodyPr/>
                    <a:lstStyle/>
                    <a:p>
                      <a:pPr marL="381000" marR="0" indent="-5715" algn="r">
                        <a:lnSpc>
                          <a:spcPct val="103000"/>
                        </a:lnSpc>
                        <a:spcBef>
                          <a:spcPts val="0"/>
                        </a:spcBef>
                        <a:spcAft>
                          <a:spcPts val="65"/>
                        </a:spcAft>
                      </a:pPr>
                      <a:r>
                        <a:rPr lang="en-US" sz="900">
                          <a:effectLst/>
                        </a:rPr>
                        <a:t>1-2 years</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tc>
                <a:tc>
                  <a:txBody>
                    <a:bodyPr/>
                    <a:lstStyle/>
                    <a:p>
                      <a:pPr marL="7620" marR="0" indent="-5715" algn="r">
                        <a:lnSpc>
                          <a:spcPct val="103000"/>
                        </a:lnSpc>
                        <a:spcBef>
                          <a:spcPts val="0"/>
                        </a:spcBef>
                        <a:spcAft>
                          <a:spcPts val="65"/>
                        </a:spcAft>
                      </a:pPr>
                      <a:r>
                        <a:rPr lang="en-US" sz="900">
                          <a:effectLst/>
                        </a:rPr>
                        <a:t>1</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nchor="b"/>
                </a:tc>
                <a:extLst>
                  <a:ext uri="{0D108BD9-81ED-4DB2-BD59-A6C34878D82A}">
                    <a16:rowId xmlns:a16="http://schemas.microsoft.com/office/drawing/2014/main" val="1038196114"/>
                  </a:ext>
                </a:extLst>
              </a:tr>
              <a:tr h="193852">
                <a:tc>
                  <a:txBody>
                    <a:bodyPr/>
                    <a:lstStyle/>
                    <a:p>
                      <a:pPr marL="381000" marR="0" indent="-5715" algn="r">
                        <a:lnSpc>
                          <a:spcPct val="103000"/>
                        </a:lnSpc>
                        <a:spcBef>
                          <a:spcPts val="0"/>
                        </a:spcBef>
                        <a:spcAft>
                          <a:spcPts val="65"/>
                        </a:spcAft>
                      </a:pPr>
                      <a:r>
                        <a:rPr lang="en-US" sz="900">
                          <a:effectLst/>
                        </a:rPr>
                        <a:t>3-5 years</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tc>
                <a:tc>
                  <a:txBody>
                    <a:bodyPr/>
                    <a:lstStyle/>
                    <a:p>
                      <a:pPr marL="7620" marR="0" indent="-5715" algn="r">
                        <a:lnSpc>
                          <a:spcPct val="103000"/>
                        </a:lnSpc>
                        <a:spcBef>
                          <a:spcPts val="0"/>
                        </a:spcBef>
                        <a:spcAft>
                          <a:spcPts val="65"/>
                        </a:spcAft>
                      </a:pPr>
                      <a:r>
                        <a:rPr lang="en-US" sz="900">
                          <a:effectLst/>
                        </a:rPr>
                        <a:t>3</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nchor="b"/>
                </a:tc>
                <a:extLst>
                  <a:ext uri="{0D108BD9-81ED-4DB2-BD59-A6C34878D82A}">
                    <a16:rowId xmlns:a16="http://schemas.microsoft.com/office/drawing/2014/main" val="1356146602"/>
                  </a:ext>
                </a:extLst>
              </a:tr>
              <a:tr h="193852">
                <a:tc>
                  <a:txBody>
                    <a:bodyPr/>
                    <a:lstStyle/>
                    <a:p>
                      <a:pPr marL="381000" marR="0" indent="-5715" algn="r">
                        <a:lnSpc>
                          <a:spcPct val="103000"/>
                        </a:lnSpc>
                        <a:spcBef>
                          <a:spcPts val="0"/>
                        </a:spcBef>
                        <a:spcAft>
                          <a:spcPts val="65"/>
                        </a:spcAft>
                      </a:pPr>
                      <a:r>
                        <a:rPr lang="en-US" sz="900">
                          <a:effectLst/>
                        </a:rPr>
                        <a:t>Over 5 years</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tc>
                <a:tc>
                  <a:txBody>
                    <a:bodyPr/>
                    <a:lstStyle/>
                    <a:p>
                      <a:pPr marL="7620" marR="0" indent="-5715" algn="r">
                        <a:lnSpc>
                          <a:spcPct val="103000"/>
                        </a:lnSpc>
                        <a:spcBef>
                          <a:spcPts val="0"/>
                        </a:spcBef>
                        <a:spcAft>
                          <a:spcPts val="65"/>
                        </a:spcAft>
                      </a:pPr>
                      <a:r>
                        <a:rPr lang="en-US" sz="900">
                          <a:effectLst/>
                        </a:rPr>
                        <a:t>5</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nchor="b"/>
                </a:tc>
                <a:extLst>
                  <a:ext uri="{0D108BD9-81ED-4DB2-BD59-A6C34878D82A}">
                    <a16:rowId xmlns:a16="http://schemas.microsoft.com/office/drawing/2014/main" val="2770153127"/>
                  </a:ext>
                </a:extLst>
              </a:tr>
              <a:tr h="193852">
                <a:tc>
                  <a:txBody>
                    <a:bodyPr/>
                    <a:lstStyle/>
                    <a:p>
                      <a:pPr marL="7620" marR="0" indent="-5715" algn="ctr">
                        <a:lnSpc>
                          <a:spcPct val="103000"/>
                        </a:lnSpc>
                        <a:spcBef>
                          <a:spcPts val="0"/>
                        </a:spcBef>
                        <a:spcAft>
                          <a:spcPts val="65"/>
                        </a:spcAft>
                      </a:pPr>
                      <a:r>
                        <a:rPr lang="en-US" sz="900">
                          <a:effectLst/>
                        </a:rPr>
                        <a:t>OR</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nchor="ctr"/>
                </a:tc>
                <a:tc>
                  <a:txBody>
                    <a:bodyPr/>
                    <a:lstStyle/>
                    <a:p>
                      <a:pPr marL="7620" marR="0" indent="-5715" algn="r">
                        <a:lnSpc>
                          <a:spcPct val="103000"/>
                        </a:lnSpc>
                        <a:spcBef>
                          <a:spcPts val="0"/>
                        </a:spcBef>
                        <a:spcAft>
                          <a:spcPts val="65"/>
                        </a:spcAft>
                      </a:pPr>
                      <a:r>
                        <a:rPr lang="en-US" sz="900">
                          <a:effectLst/>
                        </a:rPr>
                        <a:t> </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nchor="b"/>
                </a:tc>
                <a:extLst>
                  <a:ext uri="{0D108BD9-81ED-4DB2-BD59-A6C34878D82A}">
                    <a16:rowId xmlns:a16="http://schemas.microsoft.com/office/drawing/2014/main" val="366817577"/>
                  </a:ext>
                </a:extLst>
              </a:tr>
              <a:tr h="193852">
                <a:tc>
                  <a:txBody>
                    <a:bodyPr/>
                    <a:lstStyle/>
                    <a:p>
                      <a:pPr marL="7620" marR="0" indent="-5715">
                        <a:lnSpc>
                          <a:spcPct val="103000"/>
                        </a:lnSpc>
                        <a:spcBef>
                          <a:spcPts val="0"/>
                        </a:spcBef>
                        <a:spcAft>
                          <a:spcPts val="65"/>
                        </a:spcAft>
                      </a:pPr>
                      <a:r>
                        <a:rPr lang="en-US" sz="900">
                          <a:effectLst/>
                        </a:rPr>
                        <a:t>Experience managing CHIP:</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tc>
                <a:tc>
                  <a:txBody>
                    <a:bodyPr/>
                    <a:lstStyle/>
                    <a:p>
                      <a:pPr marL="7620" marR="0" indent="-5715" algn="r">
                        <a:lnSpc>
                          <a:spcPct val="103000"/>
                        </a:lnSpc>
                        <a:spcBef>
                          <a:spcPts val="0"/>
                        </a:spcBef>
                        <a:spcAft>
                          <a:spcPts val="65"/>
                        </a:spcAft>
                      </a:pPr>
                      <a:r>
                        <a:rPr lang="en-US" sz="900">
                          <a:effectLst/>
                        </a:rPr>
                        <a:t> </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nchor="b"/>
                </a:tc>
                <a:extLst>
                  <a:ext uri="{0D108BD9-81ED-4DB2-BD59-A6C34878D82A}">
                    <a16:rowId xmlns:a16="http://schemas.microsoft.com/office/drawing/2014/main" val="1732931816"/>
                  </a:ext>
                </a:extLst>
              </a:tr>
              <a:tr h="193852">
                <a:tc>
                  <a:txBody>
                    <a:bodyPr/>
                    <a:lstStyle/>
                    <a:p>
                      <a:pPr marL="381000" marR="0" indent="-5715" algn="r">
                        <a:lnSpc>
                          <a:spcPct val="103000"/>
                        </a:lnSpc>
                        <a:spcBef>
                          <a:spcPts val="0"/>
                        </a:spcBef>
                        <a:spcAft>
                          <a:spcPts val="65"/>
                        </a:spcAft>
                      </a:pPr>
                      <a:r>
                        <a:rPr lang="en-US" sz="900">
                          <a:effectLst/>
                        </a:rPr>
                        <a:t>1-2 years</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tc>
                <a:tc>
                  <a:txBody>
                    <a:bodyPr/>
                    <a:lstStyle/>
                    <a:p>
                      <a:pPr marL="7620" marR="0" indent="-5715" algn="r">
                        <a:lnSpc>
                          <a:spcPct val="103000"/>
                        </a:lnSpc>
                        <a:spcBef>
                          <a:spcPts val="0"/>
                        </a:spcBef>
                        <a:spcAft>
                          <a:spcPts val="65"/>
                        </a:spcAft>
                      </a:pPr>
                      <a:r>
                        <a:rPr lang="en-US" sz="900">
                          <a:effectLst/>
                        </a:rPr>
                        <a:t>4</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nchor="b"/>
                </a:tc>
                <a:extLst>
                  <a:ext uri="{0D108BD9-81ED-4DB2-BD59-A6C34878D82A}">
                    <a16:rowId xmlns:a16="http://schemas.microsoft.com/office/drawing/2014/main" val="2570970409"/>
                  </a:ext>
                </a:extLst>
              </a:tr>
              <a:tr h="193852">
                <a:tc>
                  <a:txBody>
                    <a:bodyPr/>
                    <a:lstStyle/>
                    <a:p>
                      <a:pPr marL="381000" marR="0" indent="-5715" algn="r">
                        <a:lnSpc>
                          <a:spcPct val="103000"/>
                        </a:lnSpc>
                        <a:spcBef>
                          <a:spcPts val="0"/>
                        </a:spcBef>
                        <a:spcAft>
                          <a:spcPts val="65"/>
                        </a:spcAft>
                      </a:pPr>
                      <a:r>
                        <a:rPr lang="en-US" sz="900">
                          <a:effectLst/>
                        </a:rPr>
                        <a:t>3-5 years</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tc>
                <a:tc>
                  <a:txBody>
                    <a:bodyPr/>
                    <a:lstStyle/>
                    <a:p>
                      <a:pPr marL="7620" marR="0" indent="-5715" algn="r">
                        <a:lnSpc>
                          <a:spcPct val="103000"/>
                        </a:lnSpc>
                        <a:spcBef>
                          <a:spcPts val="0"/>
                        </a:spcBef>
                        <a:spcAft>
                          <a:spcPts val="65"/>
                        </a:spcAft>
                      </a:pPr>
                      <a:r>
                        <a:rPr lang="en-US" sz="900">
                          <a:effectLst/>
                        </a:rPr>
                        <a:t>6</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nchor="b"/>
                </a:tc>
                <a:extLst>
                  <a:ext uri="{0D108BD9-81ED-4DB2-BD59-A6C34878D82A}">
                    <a16:rowId xmlns:a16="http://schemas.microsoft.com/office/drawing/2014/main" val="2292647143"/>
                  </a:ext>
                </a:extLst>
              </a:tr>
              <a:tr h="193852">
                <a:tc>
                  <a:txBody>
                    <a:bodyPr/>
                    <a:lstStyle/>
                    <a:p>
                      <a:pPr marL="381000" marR="0" indent="-5715" algn="r">
                        <a:lnSpc>
                          <a:spcPct val="103000"/>
                        </a:lnSpc>
                        <a:spcBef>
                          <a:spcPts val="0"/>
                        </a:spcBef>
                        <a:spcAft>
                          <a:spcPts val="65"/>
                        </a:spcAft>
                      </a:pPr>
                      <a:r>
                        <a:rPr lang="en-US" sz="900">
                          <a:effectLst/>
                        </a:rPr>
                        <a:t>Over 5 years</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tc>
                <a:tc>
                  <a:txBody>
                    <a:bodyPr/>
                    <a:lstStyle/>
                    <a:p>
                      <a:pPr marL="7620" marR="0" indent="-5715" algn="r">
                        <a:lnSpc>
                          <a:spcPct val="103000"/>
                        </a:lnSpc>
                        <a:spcBef>
                          <a:spcPts val="0"/>
                        </a:spcBef>
                        <a:spcAft>
                          <a:spcPts val="65"/>
                        </a:spcAft>
                      </a:pPr>
                      <a:r>
                        <a:rPr lang="en-US" sz="900">
                          <a:effectLst/>
                        </a:rPr>
                        <a:t>8</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nchor="b"/>
                </a:tc>
                <a:extLst>
                  <a:ext uri="{0D108BD9-81ED-4DB2-BD59-A6C34878D82A}">
                    <a16:rowId xmlns:a16="http://schemas.microsoft.com/office/drawing/2014/main" val="3715764766"/>
                  </a:ext>
                </a:extLst>
              </a:tr>
              <a:tr h="193852">
                <a:tc>
                  <a:txBody>
                    <a:bodyPr/>
                    <a:lstStyle/>
                    <a:p>
                      <a:pPr marL="7620" marR="0" indent="-5715">
                        <a:lnSpc>
                          <a:spcPct val="103000"/>
                        </a:lnSpc>
                        <a:spcBef>
                          <a:spcPts val="0"/>
                        </a:spcBef>
                        <a:spcAft>
                          <a:spcPts val="65"/>
                        </a:spcAft>
                      </a:pPr>
                      <a:r>
                        <a:rPr lang="en-US" sz="900">
                          <a:effectLst/>
                        </a:rPr>
                        <a:t>Capacity to administer new CHIP award:</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tc>
                <a:tc>
                  <a:txBody>
                    <a:bodyPr/>
                    <a:lstStyle/>
                    <a:p>
                      <a:pPr marL="7620" marR="0" indent="-5715" algn="r">
                        <a:lnSpc>
                          <a:spcPct val="103000"/>
                        </a:lnSpc>
                        <a:spcBef>
                          <a:spcPts val="0"/>
                        </a:spcBef>
                        <a:spcAft>
                          <a:spcPts val="65"/>
                        </a:spcAft>
                      </a:pPr>
                      <a:r>
                        <a:rPr lang="en-US" sz="900">
                          <a:effectLst/>
                        </a:rPr>
                        <a:t> </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nchor="b"/>
                </a:tc>
                <a:extLst>
                  <a:ext uri="{0D108BD9-81ED-4DB2-BD59-A6C34878D82A}">
                    <a16:rowId xmlns:a16="http://schemas.microsoft.com/office/drawing/2014/main" val="3054179724"/>
                  </a:ext>
                </a:extLst>
              </a:tr>
              <a:tr h="193852">
                <a:tc>
                  <a:txBody>
                    <a:bodyPr/>
                    <a:lstStyle/>
                    <a:p>
                      <a:pPr marL="381000" marR="0" indent="-5715" algn="r">
                        <a:lnSpc>
                          <a:spcPct val="103000"/>
                        </a:lnSpc>
                        <a:spcBef>
                          <a:spcPts val="0"/>
                        </a:spcBef>
                        <a:spcAft>
                          <a:spcPts val="65"/>
                        </a:spcAft>
                      </a:pPr>
                      <a:r>
                        <a:rPr lang="en-US" sz="900">
                          <a:effectLst/>
                        </a:rPr>
                        <a:t>6-10+ open awards</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tc>
                <a:tc>
                  <a:txBody>
                    <a:bodyPr/>
                    <a:lstStyle/>
                    <a:p>
                      <a:pPr marL="7620" marR="0" indent="-5715" algn="r">
                        <a:lnSpc>
                          <a:spcPct val="103000"/>
                        </a:lnSpc>
                        <a:spcBef>
                          <a:spcPts val="0"/>
                        </a:spcBef>
                        <a:spcAft>
                          <a:spcPts val="65"/>
                        </a:spcAft>
                      </a:pPr>
                      <a:r>
                        <a:rPr lang="en-US" sz="900">
                          <a:effectLst/>
                        </a:rPr>
                        <a:t>2</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nchor="b"/>
                </a:tc>
                <a:extLst>
                  <a:ext uri="{0D108BD9-81ED-4DB2-BD59-A6C34878D82A}">
                    <a16:rowId xmlns:a16="http://schemas.microsoft.com/office/drawing/2014/main" val="99748768"/>
                  </a:ext>
                </a:extLst>
              </a:tr>
              <a:tr h="193852">
                <a:tc>
                  <a:txBody>
                    <a:bodyPr/>
                    <a:lstStyle/>
                    <a:p>
                      <a:pPr marL="381000" marR="0" indent="-5715" algn="r">
                        <a:lnSpc>
                          <a:spcPct val="103000"/>
                        </a:lnSpc>
                        <a:spcBef>
                          <a:spcPts val="0"/>
                        </a:spcBef>
                        <a:spcAft>
                          <a:spcPts val="65"/>
                        </a:spcAft>
                      </a:pPr>
                      <a:r>
                        <a:rPr lang="en-US" sz="900">
                          <a:effectLst/>
                        </a:rPr>
                        <a:t>1-5 open awards</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tc>
                <a:tc>
                  <a:txBody>
                    <a:bodyPr/>
                    <a:lstStyle/>
                    <a:p>
                      <a:pPr marL="7620" marR="0" indent="-5715" algn="r">
                        <a:lnSpc>
                          <a:spcPct val="103000"/>
                        </a:lnSpc>
                        <a:spcBef>
                          <a:spcPts val="0"/>
                        </a:spcBef>
                        <a:spcAft>
                          <a:spcPts val="65"/>
                        </a:spcAft>
                      </a:pPr>
                      <a:r>
                        <a:rPr lang="en-US" sz="900">
                          <a:effectLst/>
                        </a:rPr>
                        <a:t>5</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nchor="b"/>
                </a:tc>
                <a:extLst>
                  <a:ext uri="{0D108BD9-81ED-4DB2-BD59-A6C34878D82A}">
                    <a16:rowId xmlns:a16="http://schemas.microsoft.com/office/drawing/2014/main" val="3003869411"/>
                  </a:ext>
                </a:extLst>
              </a:tr>
              <a:tr h="193852">
                <a:tc>
                  <a:txBody>
                    <a:bodyPr/>
                    <a:lstStyle/>
                    <a:p>
                      <a:pPr marL="381000" marR="0" indent="-5715" algn="r">
                        <a:lnSpc>
                          <a:spcPct val="103000"/>
                        </a:lnSpc>
                        <a:spcBef>
                          <a:spcPts val="0"/>
                        </a:spcBef>
                        <a:spcAft>
                          <a:spcPts val="65"/>
                        </a:spcAft>
                      </a:pPr>
                      <a:r>
                        <a:rPr lang="en-US" sz="900">
                          <a:effectLst/>
                        </a:rPr>
                        <a:t> </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tc>
                <a:tc>
                  <a:txBody>
                    <a:bodyPr/>
                    <a:lstStyle/>
                    <a:p>
                      <a:pPr marL="7620" marR="0" indent="-5715" algn="r">
                        <a:lnSpc>
                          <a:spcPct val="103000"/>
                        </a:lnSpc>
                        <a:spcBef>
                          <a:spcPts val="0"/>
                        </a:spcBef>
                        <a:spcAft>
                          <a:spcPts val="65"/>
                        </a:spcAft>
                      </a:pPr>
                      <a:r>
                        <a:rPr lang="en-US" sz="900">
                          <a:effectLst/>
                        </a:rPr>
                        <a:t> </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nchor="b"/>
                </a:tc>
                <a:extLst>
                  <a:ext uri="{0D108BD9-81ED-4DB2-BD59-A6C34878D82A}">
                    <a16:rowId xmlns:a16="http://schemas.microsoft.com/office/drawing/2014/main" val="3041541810"/>
                  </a:ext>
                </a:extLst>
              </a:tr>
              <a:tr h="193852">
                <a:tc>
                  <a:txBody>
                    <a:bodyPr/>
                    <a:lstStyle/>
                    <a:p>
                      <a:pPr marL="7620" marR="0" indent="-5715">
                        <a:lnSpc>
                          <a:spcPct val="103000"/>
                        </a:lnSpc>
                        <a:spcBef>
                          <a:spcPts val="0"/>
                        </a:spcBef>
                        <a:spcAft>
                          <a:spcPts val="65"/>
                        </a:spcAft>
                      </a:pPr>
                      <a:r>
                        <a:rPr lang="en-US" sz="900">
                          <a:effectLst/>
                        </a:rPr>
                        <a:t>Grantee Administrator Subtotal </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tc>
                <a:tc>
                  <a:txBody>
                    <a:bodyPr/>
                    <a:lstStyle/>
                    <a:p>
                      <a:pPr marL="7620" marR="0" indent="-5715" algn="r">
                        <a:lnSpc>
                          <a:spcPct val="103000"/>
                        </a:lnSpc>
                        <a:spcBef>
                          <a:spcPts val="0"/>
                        </a:spcBef>
                        <a:spcAft>
                          <a:spcPts val="65"/>
                        </a:spcAft>
                      </a:pPr>
                      <a:r>
                        <a:rPr lang="en-US" sz="900">
                          <a:effectLst/>
                        </a:rPr>
                        <a:t>15</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nchor="b"/>
                </a:tc>
                <a:extLst>
                  <a:ext uri="{0D108BD9-81ED-4DB2-BD59-A6C34878D82A}">
                    <a16:rowId xmlns:a16="http://schemas.microsoft.com/office/drawing/2014/main" val="1854855199"/>
                  </a:ext>
                </a:extLst>
              </a:tr>
              <a:tr h="209534">
                <a:tc>
                  <a:txBody>
                    <a:bodyPr/>
                    <a:lstStyle/>
                    <a:p>
                      <a:pPr marL="7620" marR="0" indent="-5715">
                        <a:lnSpc>
                          <a:spcPct val="103000"/>
                        </a:lnSpc>
                        <a:spcBef>
                          <a:spcPts val="0"/>
                        </a:spcBef>
                        <a:spcAft>
                          <a:spcPts val="65"/>
                        </a:spcAft>
                      </a:pPr>
                      <a:r>
                        <a:rPr lang="en-US" sz="1000">
                          <a:effectLst/>
                        </a:rPr>
                        <a:t>Capacity Subtotal </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tc>
                <a:tc>
                  <a:txBody>
                    <a:bodyPr/>
                    <a:lstStyle/>
                    <a:p>
                      <a:pPr marL="7620" marR="0" indent="-5715" algn="r">
                        <a:lnSpc>
                          <a:spcPct val="103000"/>
                        </a:lnSpc>
                        <a:spcBef>
                          <a:spcPts val="0"/>
                        </a:spcBef>
                        <a:spcAft>
                          <a:spcPts val="65"/>
                        </a:spcAft>
                      </a:pPr>
                      <a:r>
                        <a:rPr lang="en-US" sz="1000">
                          <a:effectLst/>
                        </a:rPr>
                        <a:t>40</a:t>
                      </a:r>
                      <a:endParaRPr lang="en-US" sz="1000">
                        <a:solidFill>
                          <a:srgbClr val="000000"/>
                        </a:solidFill>
                        <a:effectLst/>
                        <a:latin typeface="Calibri" panose="020F0502020204030204" pitchFamily="34" charset="0"/>
                        <a:ea typeface="Calibri" panose="020F0502020204030204" pitchFamily="34" charset="0"/>
                      </a:endParaRPr>
                    </a:p>
                  </a:txBody>
                  <a:tcPr marL="45983" marR="45983" marT="0" marB="0" anchor="b"/>
                </a:tc>
                <a:extLst>
                  <a:ext uri="{0D108BD9-81ED-4DB2-BD59-A6C34878D82A}">
                    <a16:rowId xmlns:a16="http://schemas.microsoft.com/office/drawing/2014/main" val="2502266279"/>
                  </a:ext>
                </a:extLst>
              </a:tr>
            </a:tbl>
          </a:graphicData>
        </a:graphic>
      </p:graphicFrame>
    </p:spTree>
    <p:extLst>
      <p:ext uri="{BB962C8B-B14F-4D97-AF65-F5344CB8AC3E}">
        <p14:creationId xmlns:p14="http://schemas.microsoft.com/office/powerpoint/2010/main" val="9338180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82117" y="-253670"/>
            <a:ext cx="137072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668730" y="422146"/>
            <a:ext cx="484026"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32611" y="655140"/>
            <a:ext cx="515604"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017482" y="0"/>
            <a:ext cx="212651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Isosceles Triangle 21">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82258" y="6115501"/>
            <a:ext cx="1120884"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Isosceles Triangle 23">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03060" y="6453143"/>
            <a:ext cx="611177"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6A7847-B5F6-8693-7953-6351C8DAA445}"/>
              </a:ext>
            </a:extLst>
          </p:cNvPr>
          <p:cNvSpPr>
            <a:spLocks noGrp="1"/>
          </p:cNvSpPr>
          <p:nvPr>
            <p:ph type="title"/>
          </p:nvPr>
        </p:nvSpPr>
        <p:spPr>
          <a:xfrm>
            <a:off x="630936" y="1108233"/>
            <a:ext cx="7882128" cy="807686"/>
          </a:xfrm>
        </p:spPr>
        <p:txBody>
          <a:bodyPr vert="horz" lIns="68580" tIns="34290" rIns="68580" bIns="34290" rtlCol="0" anchor="ctr">
            <a:noAutofit/>
          </a:bodyPr>
          <a:lstStyle/>
          <a:p>
            <a:r>
              <a:rPr lang="en-US" sz="5400" kern="1200">
                <a:solidFill>
                  <a:schemeClr val="tx1"/>
                </a:solidFill>
                <a:latin typeface="+mj-lt"/>
                <a:ea typeface="+mj-ea"/>
                <a:cs typeface="+mj-cs"/>
              </a:rPr>
              <a:t>Capacity- Set Aside</a:t>
            </a:r>
          </a:p>
        </p:txBody>
      </p:sp>
      <p:graphicFrame>
        <p:nvGraphicFramePr>
          <p:cNvPr id="7" name="Text Placeholder 2">
            <a:extLst>
              <a:ext uri="{FF2B5EF4-FFF2-40B4-BE49-F238E27FC236}">
                <a16:creationId xmlns:a16="http://schemas.microsoft.com/office/drawing/2014/main" id="{D4DC9893-D1D0-E87F-43E1-8E1F63D51CD4}"/>
              </a:ext>
            </a:extLst>
          </p:cNvPr>
          <p:cNvGraphicFramePr/>
          <p:nvPr/>
        </p:nvGraphicFramePr>
        <p:xfrm>
          <a:off x="628650" y="2160270"/>
          <a:ext cx="7879842" cy="3401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338713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B22AC6-A368-EEF0-EF89-89816031E25A}"/>
              </a:ext>
            </a:extLst>
          </p:cNvPr>
          <p:cNvSpPr>
            <a:spLocks noGrp="1"/>
          </p:cNvSpPr>
          <p:nvPr>
            <p:ph type="title"/>
          </p:nvPr>
        </p:nvSpPr>
        <p:spPr>
          <a:xfrm>
            <a:off x="476250" y="640823"/>
            <a:ext cx="2563994" cy="5583148"/>
          </a:xfrm>
        </p:spPr>
        <p:txBody>
          <a:bodyPr vert="horz" lIns="91440" tIns="45720" rIns="91440" bIns="45720" rtlCol="0" anchor="ctr">
            <a:normAutofit/>
          </a:bodyPr>
          <a:lstStyle/>
          <a:p>
            <a:r>
              <a:rPr lang="en-US" sz="5400" kern="1200">
                <a:solidFill>
                  <a:schemeClr val="tx1"/>
                </a:solidFill>
                <a:latin typeface="+mj-lt"/>
                <a:ea typeface="+mj-ea"/>
                <a:cs typeface="+mj-cs"/>
              </a:rPr>
              <a:t>Need</a:t>
            </a:r>
          </a:p>
        </p:txBody>
      </p:sp>
      <p:sp>
        <p:nvSpPr>
          <p:cNvPr id="26"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44313" y="3465005"/>
            <a:ext cx="5410200" cy="13716"/>
          </a:xfrm>
          <a:custGeom>
            <a:avLst/>
            <a:gdLst>
              <a:gd name="connsiteX0" fmla="*/ 0 w 5410200"/>
              <a:gd name="connsiteY0" fmla="*/ 0 h 13716"/>
              <a:gd name="connsiteX1" fmla="*/ 568071 w 5410200"/>
              <a:gd name="connsiteY1" fmla="*/ 0 h 13716"/>
              <a:gd name="connsiteX2" fmla="*/ 1298448 w 5410200"/>
              <a:gd name="connsiteY2" fmla="*/ 0 h 13716"/>
              <a:gd name="connsiteX3" fmla="*/ 1920621 w 5410200"/>
              <a:gd name="connsiteY3" fmla="*/ 0 h 13716"/>
              <a:gd name="connsiteX4" fmla="*/ 2488692 w 5410200"/>
              <a:gd name="connsiteY4" fmla="*/ 0 h 13716"/>
              <a:gd name="connsiteX5" fmla="*/ 3219069 w 5410200"/>
              <a:gd name="connsiteY5" fmla="*/ 0 h 13716"/>
              <a:gd name="connsiteX6" fmla="*/ 3895344 w 5410200"/>
              <a:gd name="connsiteY6" fmla="*/ 0 h 13716"/>
              <a:gd name="connsiteX7" fmla="*/ 4571619 w 5410200"/>
              <a:gd name="connsiteY7" fmla="*/ 0 h 13716"/>
              <a:gd name="connsiteX8" fmla="*/ 5410200 w 5410200"/>
              <a:gd name="connsiteY8" fmla="*/ 0 h 13716"/>
              <a:gd name="connsiteX9" fmla="*/ 5410200 w 5410200"/>
              <a:gd name="connsiteY9" fmla="*/ 13716 h 13716"/>
              <a:gd name="connsiteX10" fmla="*/ 4842129 w 5410200"/>
              <a:gd name="connsiteY10" fmla="*/ 13716 h 13716"/>
              <a:gd name="connsiteX11" fmla="*/ 4328160 w 5410200"/>
              <a:gd name="connsiteY11" fmla="*/ 13716 h 13716"/>
              <a:gd name="connsiteX12" fmla="*/ 3597783 w 5410200"/>
              <a:gd name="connsiteY12" fmla="*/ 13716 h 13716"/>
              <a:gd name="connsiteX13" fmla="*/ 3029712 w 5410200"/>
              <a:gd name="connsiteY13" fmla="*/ 13716 h 13716"/>
              <a:gd name="connsiteX14" fmla="*/ 2299335 w 5410200"/>
              <a:gd name="connsiteY14" fmla="*/ 13716 h 13716"/>
              <a:gd name="connsiteX15" fmla="*/ 1514856 w 5410200"/>
              <a:gd name="connsiteY15" fmla="*/ 13716 h 13716"/>
              <a:gd name="connsiteX16" fmla="*/ 892683 w 5410200"/>
              <a:gd name="connsiteY16" fmla="*/ 13716 h 13716"/>
              <a:gd name="connsiteX17" fmla="*/ 0 w 5410200"/>
              <a:gd name="connsiteY17" fmla="*/ 13716 h 13716"/>
              <a:gd name="connsiteX18" fmla="*/ 0 w 5410200"/>
              <a:gd name="connsiteY18"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3716"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09587" y="2854"/>
                  <a:pt x="5409791" y="9451"/>
                  <a:pt x="5410200" y="13716"/>
                </a:cubicBezTo>
                <a:cubicBezTo>
                  <a:pt x="5139060" y="2179"/>
                  <a:pt x="5121593" y="26463"/>
                  <a:pt x="4842129" y="13716"/>
                </a:cubicBezTo>
                <a:cubicBezTo>
                  <a:pt x="4562665" y="969"/>
                  <a:pt x="4448273" y="4915"/>
                  <a:pt x="4328160" y="13716"/>
                </a:cubicBezTo>
                <a:cubicBezTo>
                  <a:pt x="4208047" y="22517"/>
                  <a:pt x="3760936" y="17995"/>
                  <a:pt x="3597783" y="13716"/>
                </a:cubicBezTo>
                <a:cubicBezTo>
                  <a:pt x="3434630" y="9437"/>
                  <a:pt x="3299718" y="28641"/>
                  <a:pt x="3029712" y="13716"/>
                </a:cubicBezTo>
                <a:cubicBezTo>
                  <a:pt x="2759706" y="-1209"/>
                  <a:pt x="2640159" y="22822"/>
                  <a:pt x="2299335" y="13716"/>
                </a:cubicBezTo>
                <a:cubicBezTo>
                  <a:pt x="1958511" y="4610"/>
                  <a:pt x="1801186" y="24413"/>
                  <a:pt x="1514856" y="13716"/>
                </a:cubicBezTo>
                <a:cubicBezTo>
                  <a:pt x="1228526" y="3019"/>
                  <a:pt x="1063509" y="-9877"/>
                  <a:pt x="892683" y="13716"/>
                </a:cubicBezTo>
                <a:cubicBezTo>
                  <a:pt x="721857" y="37309"/>
                  <a:pt x="186945" y="-25469"/>
                  <a:pt x="0" y="13716"/>
                </a:cubicBezTo>
                <a:cubicBezTo>
                  <a:pt x="-342" y="9537"/>
                  <a:pt x="-97" y="6817"/>
                  <a:pt x="0" y="0"/>
                </a:cubicBezTo>
                <a:close/>
              </a:path>
              <a:path w="5410200" h="13716"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60" y="2787"/>
                  <a:pt x="5410166" y="9748"/>
                  <a:pt x="5410200" y="13716"/>
                </a:cubicBezTo>
                <a:cubicBezTo>
                  <a:pt x="5163327" y="36922"/>
                  <a:pt x="5008749" y="6121"/>
                  <a:pt x="4842129" y="13716"/>
                </a:cubicBezTo>
                <a:cubicBezTo>
                  <a:pt x="4675509" y="21311"/>
                  <a:pt x="4433401" y="-5187"/>
                  <a:pt x="4165854" y="13716"/>
                </a:cubicBezTo>
                <a:cubicBezTo>
                  <a:pt x="3898308" y="32619"/>
                  <a:pt x="3809032" y="-13282"/>
                  <a:pt x="3543681" y="13716"/>
                </a:cubicBezTo>
                <a:cubicBezTo>
                  <a:pt x="3278330" y="40714"/>
                  <a:pt x="3073876" y="-20489"/>
                  <a:pt x="2759202" y="13716"/>
                </a:cubicBezTo>
                <a:cubicBezTo>
                  <a:pt x="2444528" y="47921"/>
                  <a:pt x="2204144" y="-1200"/>
                  <a:pt x="1974723" y="13716"/>
                </a:cubicBezTo>
                <a:cubicBezTo>
                  <a:pt x="1745302" y="28632"/>
                  <a:pt x="1602335" y="26918"/>
                  <a:pt x="1406652" y="13716"/>
                </a:cubicBezTo>
                <a:cubicBezTo>
                  <a:pt x="1210969" y="514"/>
                  <a:pt x="923948" y="-1411"/>
                  <a:pt x="730377" y="13716"/>
                </a:cubicBezTo>
                <a:cubicBezTo>
                  <a:pt x="536806" y="28843"/>
                  <a:pt x="336496" y="-4713"/>
                  <a:pt x="0" y="13716"/>
                </a:cubicBezTo>
                <a:cubicBezTo>
                  <a:pt x="-535" y="9547"/>
                  <a:pt x="488" y="451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ext Placeholder 2">
            <a:extLst>
              <a:ext uri="{FF2B5EF4-FFF2-40B4-BE49-F238E27FC236}">
                <a16:creationId xmlns:a16="http://schemas.microsoft.com/office/drawing/2014/main" id="{2D9F75EE-91E6-85FB-902B-A8664A923749}"/>
              </a:ext>
            </a:extLst>
          </p:cNvPr>
          <p:cNvGraphicFramePr/>
          <p:nvPr>
            <p:extLst>
              <p:ext uri="{D42A27DB-BD31-4B8C-83A1-F6EECF244321}">
                <p14:modId xmlns:p14="http://schemas.microsoft.com/office/powerpoint/2010/main" val="2862824767"/>
              </p:ext>
            </p:extLst>
          </p:nvPr>
        </p:nvGraphicFramePr>
        <p:xfrm>
          <a:off x="3486013" y="640822"/>
          <a:ext cx="5175384"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365692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D4464D8-FD41-4EA2-9094-791BB1112F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B0DAC8FB-A162-44E3-A606-C855A03A5B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1714" cy="6862380"/>
          </a:xfrm>
          <a:prstGeom prst="rect">
            <a:avLst/>
          </a:prstGeom>
        </p:spPr>
      </p:pic>
      <p:sp>
        <p:nvSpPr>
          <p:cNvPr id="21" name="Rectangle 20">
            <a:extLst>
              <a:ext uri="{FF2B5EF4-FFF2-40B4-BE49-F238E27FC236}">
                <a16:creationId xmlns:a16="http://schemas.microsoft.com/office/drawing/2014/main" id="{21BDEC81-16A7-4451-B893-C15000083B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9DF772F-A79B-48F9-8B22-3B11AB306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29175"/>
            <a:ext cx="9148572" cy="5399650"/>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le 1">
            <a:extLst>
              <a:ext uri="{FF2B5EF4-FFF2-40B4-BE49-F238E27FC236}">
                <a16:creationId xmlns:a16="http://schemas.microsoft.com/office/drawing/2014/main" id="{DF195F4A-DD2B-2114-AF4D-950197B35E7B}"/>
              </a:ext>
            </a:extLst>
          </p:cNvPr>
          <p:cNvSpPr>
            <a:spLocks noGrp="1"/>
          </p:cNvSpPr>
          <p:nvPr>
            <p:ph type="title"/>
          </p:nvPr>
        </p:nvSpPr>
        <p:spPr>
          <a:xfrm>
            <a:off x="893974" y="1110000"/>
            <a:ext cx="2847059" cy="4633614"/>
          </a:xfrm>
        </p:spPr>
        <p:txBody>
          <a:bodyPr vert="horz" lIns="91440" tIns="45720" rIns="91440" bIns="45720" rtlCol="0" anchor="ctr">
            <a:normAutofit/>
          </a:bodyPr>
          <a:lstStyle/>
          <a:p>
            <a:r>
              <a:rPr lang="en-US" sz="5400" kern="1200">
                <a:solidFill>
                  <a:schemeClr val="tx1"/>
                </a:solidFill>
                <a:latin typeface="+mj-lt"/>
                <a:ea typeface="+mj-ea"/>
                <a:cs typeface="+mj-cs"/>
              </a:rPr>
              <a:t>Need- </a:t>
            </a:r>
            <a:br>
              <a:rPr lang="en-US" sz="2900" kern="1200">
                <a:solidFill>
                  <a:schemeClr val="tx1"/>
                </a:solidFill>
                <a:latin typeface="+mj-lt"/>
                <a:ea typeface="+mj-ea"/>
                <a:cs typeface="+mj-cs"/>
              </a:rPr>
            </a:br>
            <a:r>
              <a:rPr lang="en-US" sz="2900" kern="1200">
                <a:solidFill>
                  <a:schemeClr val="tx1"/>
                </a:solidFill>
                <a:latin typeface="+mj-lt"/>
                <a:ea typeface="+mj-ea"/>
                <a:cs typeface="+mj-cs"/>
              </a:rPr>
              <a:t>Owner-Occupied Housing Rehabilitation</a:t>
            </a:r>
          </a:p>
        </p:txBody>
      </p:sp>
      <p:graphicFrame>
        <p:nvGraphicFramePr>
          <p:cNvPr id="6" name="Text Placeholder 2">
            <a:extLst>
              <a:ext uri="{FF2B5EF4-FFF2-40B4-BE49-F238E27FC236}">
                <a16:creationId xmlns:a16="http://schemas.microsoft.com/office/drawing/2014/main" id="{D3291FD2-72DF-1ED4-539B-2DE8E10A865F}"/>
              </a:ext>
            </a:extLst>
          </p:cNvPr>
          <p:cNvGraphicFramePr/>
          <p:nvPr>
            <p:extLst>
              <p:ext uri="{D42A27DB-BD31-4B8C-83A1-F6EECF244321}">
                <p14:modId xmlns:p14="http://schemas.microsoft.com/office/powerpoint/2010/main" val="2729949817"/>
              </p:ext>
            </p:extLst>
          </p:nvPr>
        </p:nvGraphicFramePr>
        <p:xfrm>
          <a:off x="3984790" y="879732"/>
          <a:ext cx="4530559" cy="51093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170692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A0A8E1E1-914E-0AB1-F7AB-8668467A1345}"/>
              </a:ext>
            </a:extLst>
          </p:cNvPr>
          <p:cNvSpPr>
            <a:spLocks noGrp="1"/>
          </p:cNvSpPr>
          <p:nvPr>
            <p:ph type="title"/>
          </p:nvPr>
        </p:nvSpPr>
        <p:spPr>
          <a:xfrm>
            <a:off x="359545" y="1070800"/>
            <a:ext cx="2954766" cy="5583126"/>
          </a:xfrm>
        </p:spPr>
        <p:txBody>
          <a:bodyPr vert="horz" lIns="91440" tIns="45720" rIns="91440" bIns="45720" rtlCol="0" anchor="ctr">
            <a:normAutofit/>
          </a:bodyPr>
          <a:lstStyle/>
          <a:p>
            <a:pPr algn="r"/>
            <a:r>
              <a:rPr lang="en-US" sz="2800" kern="1200">
                <a:solidFill>
                  <a:schemeClr val="tx1"/>
                </a:solidFill>
                <a:latin typeface="+mj-lt"/>
                <a:ea typeface="+mj-ea"/>
                <a:cs typeface="+mj-cs"/>
              </a:rPr>
              <a:t>Need- </a:t>
            </a:r>
            <a:br>
              <a:rPr lang="en-US" sz="2800" kern="1200">
                <a:solidFill>
                  <a:schemeClr val="tx1"/>
                </a:solidFill>
                <a:latin typeface="+mj-lt"/>
                <a:ea typeface="+mj-ea"/>
                <a:cs typeface="+mj-cs"/>
              </a:rPr>
            </a:br>
            <a:r>
              <a:rPr lang="en-US" sz="2800" kern="1200">
                <a:solidFill>
                  <a:schemeClr val="tx1"/>
                </a:solidFill>
                <a:latin typeface="+mj-lt"/>
                <a:ea typeface="+mj-ea"/>
                <a:cs typeface="+mj-cs"/>
              </a:rPr>
              <a:t>New Construction</a:t>
            </a:r>
            <a:br>
              <a:rPr lang="en-US" sz="2800" kern="1200">
                <a:solidFill>
                  <a:schemeClr val="tx1"/>
                </a:solidFill>
                <a:latin typeface="+mj-lt"/>
                <a:ea typeface="+mj-ea"/>
                <a:cs typeface="+mj-cs"/>
              </a:rPr>
            </a:br>
            <a:r>
              <a:rPr lang="en-US" sz="2800" kern="1200">
                <a:solidFill>
                  <a:schemeClr val="tx1"/>
                </a:solidFill>
                <a:latin typeface="+mj-lt"/>
                <a:ea typeface="+mj-ea"/>
                <a:cs typeface="+mj-cs"/>
              </a:rPr>
              <a:t>Reconstruction Housing Development</a:t>
            </a:r>
          </a:p>
        </p:txBody>
      </p:sp>
      <p:cxnSp>
        <p:nvCxnSpPr>
          <p:cNvPr id="14" name="Straight Connector 13">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46039"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Text Placeholder 2">
            <a:extLst>
              <a:ext uri="{FF2B5EF4-FFF2-40B4-BE49-F238E27FC236}">
                <a16:creationId xmlns:a16="http://schemas.microsoft.com/office/drawing/2014/main" id="{3F7BF5BB-C37B-58B9-93D3-B4EA175220F4}"/>
              </a:ext>
            </a:extLst>
          </p:cNvPr>
          <p:cNvGraphicFramePr/>
          <p:nvPr>
            <p:extLst>
              <p:ext uri="{D42A27DB-BD31-4B8C-83A1-F6EECF244321}">
                <p14:modId xmlns:p14="http://schemas.microsoft.com/office/powerpoint/2010/main" val="3249714919"/>
              </p:ext>
            </p:extLst>
          </p:nvPr>
        </p:nvGraphicFramePr>
        <p:xfrm>
          <a:off x="3831401" y="1070800"/>
          <a:ext cx="4683949" cy="55893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057886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A4CA6-65BB-7279-CBA0-EB25BADF676B}"/>
              </a:ext>
            </a:extLst>
          </p:cNvPr>
          <p:cNvSpPr>
            <a:spLocks noGrp="1"/>
          </p:cNvSpPr>
          <p:nvPr>
            <p:ph type="title"/>
          </p:nvPr>
        </p:nvSpPr>
        <p:spPr>
          <a:xfrm>
            <a:off x="480060" y="1101277"/>
            <a:ext cx="3276452" cy="1467631"/>
          </a:xfrm>
        </p:spPr>
        <p:txBody>
          <a:bodyPr vert="horz" lIns="68580" tIns="34290" rIns="68580" bIns="34290" rtlCol="0" anchor="b">
            <a:normAutofit/>
          </a:bodyPr>
          <a:lstStyle/>
          <a:p>
            <a:r>
              <a:rPr lang="en-US" sz="5400"/>
              <a:t>Need</a:t>
            </a:r>
          </a:p>
        </p:txBody>
      </p:sp>
      <p:sp>
        <p:nvSpPr>
          <p:cNvPr id="3" name="Text Placeholder 2">
            <a:extLst>
              <a:ext uri="{FF2B5EF4-FFF2-40B4-BE49-F238E27FC236}">
                <a16:creationId xmlns:a16="http://schemas.microsoft.com/office/drawing/2014/main" id="{928CD6A3-6D0D-68D4-6342-8A7C3C8A93D9}"/>
              </a:ext>
            </a:extLst>
          </p:cNvPr>
          <p:cNvSpPr>
            <a:spLocks noGrp="1"/>
          </p:cNvSpPr>
          <p:nvPr>
            <p:ph type="body" idx="1"/>
          </p:nvPr>
        </p:nvSpPr>
        <p:spPr>
          <a:xfrm>
            <a:off x="480060" y="3053751"/>
            <a:ext cx="3182692" cy="2448674"/>
          </a:xfrm>
        </p:spPr>
        <p:txBody>
          <a:bodyPr vert="horz" lIns="68580" tIns="34290" rIns="68580" bIns="34290" rtlCol="0">
            <a:normAutofit/>
          </a:bodyPr>
          <a:lstStyle/>
          <a:p>
            <a:pPr indent="-171450">
              <a:buFont typeface="Arial" panose="020B0604020202020204" pitchFamily="34" charset="0"/>
              <a:buChar char="•"/>
            </a:pPr>
            <a:endParaRPr lang="en-US" sz="1650" u="sng">
              <a:hlinkClick r:id="rId3"/>
            </a:endParaRPr>
          </a:p>
          <a:p>
            <a:pPr indent="-171450">
              <a:buFont typeface="Arial" panose="020B0604020202020204" pitchFamily="34" charset="0"/>
              <a:buChar char="•"/>
            </a:pPr>
            <a:endParaRPr lang="en-US" sz="1650" u="sng">
              <a:hlinkClick r:id="rId3"/>
            </a:endParaRPr>
          </a:p>
          <a:p>
            <a:pPr indent="-171450">
              <a:buFont typeface="Arial" panose="020B0604020202020204" pitchFamily="34" charset="0"/>
              <a:buChar char="•"/>
            </a:pPr>
            <a:endParaRPr lang="en-US" sz="1650" u="sng">
              <a:hlinkClick r:id="rId3"/>
            </a:endParaRPr>
          </a:p>
          <a:p>
            <a:pPr indent="-171450">
              <a:buFont typeface="Arial" panose="020B0604020202020204" pitchFamily="34" charset="0"/>
              <a:buChar char="•"/>
            </a:pPr>
            <a:endParaRPr lang="en-US" sz="1650" u="sng">
              <a:hlinkClick r:id="rId3"/>
            </a:endParaRPr>
          </a:p>
          <a:p>
            <a:r>
              <a:rPr lang="en-US" sz="1650" u="sng">
                <a:hlinkClick r:id="rId3"/>
              </a:rPr>
              <a:t>https://experience.arcgis.com/experience/3e19dafaf0ce43338f76fa48ae52842f</a:t>
            </a:r>
            <a:endParaRPr lang="en-US" sz="1650"/>
          </a:p>
        </p:txBody>
      </p:sp>
      <p:pic>
        <p:nvPicPr>
          <p:cNvPr id="5" name="Picture 4" descr="A screenshot of a computer&#10;&#10;Description automatically generated with medium confidence">
            <a:extLst>
              <a:ext uri="{FF2B5EF4-FFF2-40B4-BE49-F238E27FC236}">
                <a16:creationId xmlns:a16="http://schemas.microsoft.com/office/drawing/2014/main" id="{558E62E4-B60E-7457-933C-5B240DA9F0E9}"/>
              </a:ext>
            </a:extLst>
          </p:cNvPr>
          <p:cNvPicPr>
            <a:picLocks noChangeAspect="1"/>
          </p:cNvPicPr>
          <p:nvPr/>
        </p:nvPicPr>
        <p:blipFill rotWithShape="1">
          <a:blip r:embed="rId4"/>
          <a:srcRect r="68655"/>
          <a:stretch/>
        </p:blipFill>
        <p:spPr>
          <a:xfrm>
            <a:off x="3983777" y="857257"/>
            <a:ext cx="5159081" cy="5143493"/>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6687125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0288C6B4-AFC3-407F-A595-EFFD38D4C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Freeform: Shape 26">
            <a:extLst>
              <a:ext uri="{FF2B5EF4-FFF2-40B4-BE49-F238E27FC236}">
                <a16:creationId xmlns:a16="http://schemas.microsoft.com/office/drawing/2014/main" id="{CF236821-17FE-429B-8D2C-08E13A64EA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341754"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8" name="Freeform: Shape 27">
            <a:extLst>
              <a:ext uri="{FF2B5EF4-FFF2-40B4-BE49-F238E27FC236}">
                <a16:creationId xmlns:a16="http://schemas.microsoft.com/office/drawing/2014/main" id="{C0BDBCD2-E081-43AB-9119-C55465E59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334896"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478D615-2B9A-D915-6B17-ADCB2CB3609A}"/>
              </a:ext>
            </a:extLst>
          </p:cNvPr>
          <p:cNvSpPr>
            <a:spLocks noGrp="1"/>
          </p:cNvSpPr>
          <p:nvPr>
            <p:ph type="title"/>
          </p:nvPr>
        </p:nvSpPr>
        <p:spPr>
          <a:xfrm>
            <a:off x="278320" y="1161288"/>
            <a:ext cx="2578608" cy="1239012"/>
          </a:xfrm>
        </p:spPr>
        <p:txBody>
          <a:bodyPr vert="horz" lIns="91440" tIns="45720" rIns="91440" bIns="45720" rtlCol="0" anchor="ctr">
            <a:normAutofit/>
          </a:bodyPr>
          <a:lstStyle/>
          <a:p>
            <a:r>
              <a:rPr lang="en-US" sz="2400" kern="1200">
                <a:solidFill>
                  <a:schemeClr val="tx1"/>
                </a:solidFill>
                <a:latin typeface="+mj-lt"/>
                <a:ea typeface="+mj-ea"/>
                <a:cs typeface="+mj-cs"/>
              </a:rPr>
              <a:t>Planning</a:t>
            </a:r>
          </a:p>
        </p:txBody>
      </p:sp>
      <p:sp>
        <p:nvSpPr>
          <p:cNvPr id="29" name="Rectangle 28">
            <a:extLst>
              <a:ext uri="{FF2B5EF4-FFF2-40B4-BE49-F238E27FC236}">
                <a16:creationId xmlns:a16="http://schemas.microsoft.com/office/drawing/2014/main" id="{98E79BE4-34FE-485A-98A5-92CE8F7C4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26546"/>
            <a:ext cx="96012"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0" name="Rectangle 29">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6919" y="2443480"/>
            <a:ext cx="25374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4B33EC78-657F-1F4F-F867-8C2DF6FBFC39}"/>
              </a:ext>
            </a:extLst>
          </p:cNvPr>
          <p:cNvSpPr>
            <a:spLocks noGrp="1"/>
          </p:cNvSpPr>
          <p:nvPr>
            <p:ph type="body" idx="1"/>
          </p:nvPr>
        </p:nvSpPr>
        <p:spPr>
          <a:xfrm>
            <a:off x="278320" y="2718054"/>
            <a:ext cx="2579180" cy="3207258"/>
          </a:xfrm>
        </p:spPr>
        <p:txBody>
          <a:bodyPr vert="horz" lIns="91440" tIns="45720" rIns="91440" bIns="45720" rtlCol="0" anchor="t">
            <a:normAutofit/>
          </a:bodyPr>
          <a:lstStyle/>
          <a:p>
            <a:pPr indent="-228600">
              <a:buFont typeface="Arial" panose="020B0604020202020204" pitchFamily="34" charset="0"/>
              <a:buChar char="•"/>
            </a:pPr>
            <a:r>
              <a:rPr lang="en-US"/>
              <a:t>Up to 5 points for participation in GICH Program</a:t>
            </a:r>
          </a:p>
          <a:p>
            <a:pPr indent="-228600">
              <a:buFont typeface="Arial" panose="020B0604020202020204" pitchFamily="34" charset="0"/>
              <a:buChar char="•"/>
            </a:pPr>
            <a:endParaRPr lang="en-US"/>
          </a:p>
          <a:p>
            <a:pPr indent="-228600">
              <a:buFont typeface="Arial" panose="020B0604020202020204" pitchFamily="34" charset="0"/>
              <a:buChar char="•"/>
            </a:pPr>
            <a:r>
              <a:rPr lang="en-US"/>
              <a:t>Affordable Housing Plan-Pts for  each criteria-</a:t>
            </a:r>
          </a:p>
          <a:p>
            <a:pPr indent="-228600">
              <a:buFont typeface="Arial" panose="020B0604020202020204" pitchFamily="34" charset="0"/>
              <a:buChar char="•"/>
            </a:pPr>
            <a:r>
              <a:rPr lang="en-US"/>
              <a:t>Nonprofits and Public Housing Authorities</a:t>
            </a:r>
          </a:p>
          <a:p>
            <a:pPr indent="-228600">
              <a:buFont typeface="Arial" panose="020B0604020202020204" pitchFamily="34" charset="0"/>
              <a:buChar char="•"/>
            </a:pPr>
            <a:r>
              <a:rPr lang="en-US"/>
              <a:t>County and City Governments</a:t>
            </a:r>
          </a:p>
          <a:p>
            <a:pPr indent="-228600">
              <a:buFont typeface="Arial" panose="020B0604020202020204" pitchFamily="34" charset="0"/>
              <a:buChar char="•"/>
            </a:pPr>
            <a:endParaRPr lang="en-US"/>
          </a:p>
        </p:txBody>
      </p:sp>
      <p:pic>
        <p:nvPicPr>
          <p:cNvPr id="4" name="Picture 3">
            <a:extLst>
              <a:ext uri="{FF2B5EF4-FFF2-40B4-BE49-F238E27FC236}">
                <a16:creationId xmlns:a16="http://schemas.microsoft.com/office/drawing/2014/main" id="{7A06ED70-3E1A-98BC-7376-A948F572A682}"/>
              </a:ext>
            </a:extLst>
          </p:cNvPr>
          <p:cNvPicPr>
            <a:picLocks noChangeAspect="1"/>
          </p:cNvPicPr>
          <p:nvPr/>
        </p:nvPicPr>
        <p:blipFill>
          <a:blip r:embed="rId3"/>
          <a:stretch>
            <a:fillRect/>
          </a:stretch>
        </p:blipFill>
        <p:spPr>
          <a:xfrm>
            <a:off x="3675888" y="1680645"/>
            <a:ext cx="5191506" cy="3597293"/>
          </a:xfrm>
          <a:prstGeom prst="rect">
            <a:avLst/>
          </a:prstGeom>
        </p:spPr>
      </p:pic>
    </p:spTree>
    <p:extLst>
      <p:ext uri="{BB962C8B-B14F-4D97-AF65-F5344CB8AC3E}">
        <p14:creationId xmlns:p14="http://schemas.microsoft.com/office/powerpoint/2010/main" val="370398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44AD29B6-BF3B-4407-9E75-52DF8E3B2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2" name="Rectangle 51">
            <a:extLst>
              <a:ext uri="{FF2B5EF4-FFF2-40B4-BE49-F238E27FC236}">
                <a16:creationId xmlns:a16="http://schemas.microsoft.com/office/drawing/2014/main" id="{55F8BA08-3E38-4B70-B93A-74F08E0922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260019"/>
            <a:ext cx="8375586" cy="5933012"/>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itle 10">
            <a:extLst>
              <a:ext uri="{FF2B5EF4-FFF2-40B4-BE49-F238E27FC236}">
                <a16:creationId xmlns:a16="http://schemas.microsoft.com/office/drawing/2014/main" id="{C335BF18-F3D5-9BAA-0BCD-BB1D6880DFB7}"/>
              </a:ext>
            </a:extLst>
          </p:cNvPr>
          <p:cNvSpPr>
            <a:spLocks noGrp="1"/>
          </p:cNvSpPr>
          <p:nvPr>
            <p:ph type="title"/>
          </p:nvPr>
        </p:nvSpPr>
        <p:spPr>
          <a:xfrm>
            <a:off x="783771" y="507160"/>
            <a:ext cx="2334333" cy="5438730"/>
          </a:xfrm>
        </p:spPr>
        <p:txBody>
          <a:bodyPr vert="horz" lIns="91440" tIns="45720" rIns="91440" bIns="45720" rtlCol="0" anchor="ctr">
            <a:normAutofit/>
          </a:bodyPr>
          <a:lstStyle/>
          <a:p>
            <a:r>
              <a:rPr lang="en-US" sz="2800" u="sng" kern="1200">
                <a:solidFill>
                  <a:schemeClr val="tx1"/>
                </a:solidFill>
                <a:effectLst>
                  <a:outerShdw blurRad="38100" dist="38100" dir="2700000" algn="tl">
                    <a:srgbClr val="000000">
                      <a:alpha val="43137"/>
                    </a:srgbClr>
                  </a:outerShdw>
                </a:effectLst>
                <a:latin typeface="+mj-lt"/>
                <a:ea typeface="+mj-ea"/>
                <a:cs typeface="+mj-cs"/>
              </a:rPr>
              <a:t>C</a:t>
            </a:r>
            <a:r>
              <a:rPr lang="en-US" sz="2800" kern="1200">
                <a:solidFill>
                  <a:schemeClr val="tx1"/>
                </a:solidFill>
                <a:latin typeface="+mj-lt"/>
                <a:ea typeface="+mj-ea"/>
                <a:cs typeface="+mj-cs"/>
              </a:rPr>
              <a:t>ommunity </a:t>
            </a:r>
            <a:br>
              <a:rPr lang="en-US" sz="2800" kern="1200">
                <a:solidFill>
                  <a:schemeClr val="tx1"/>
                </a:solidFill>
                <a:latin typeface="+mj-lt"/>
                <a:ea typeface="+mj-ea"/>
                <a:cs typeface="+mj-cs"/>
              </a:rPr>
            </a:br>
            <a:r>
              <a:rPr lang="en-US" sz="2800" u="sng" kern="1200">
                <a:solidFill>
                  <a:schemeClr val="tx1"/>
                </a:solidFill>
                <a:effectLst>
                  <a:outerShdw blurRad="38100" dist="38100" dir="2700000" algn="tl">
                    <a:srgbClr val="000000">
                      <a:alpha val="43137"/>
                    </a:srgbClr>
                  </a:outerShdw>
                </a:effectLst>
                <a:latin typeface="+mj-lt"/>
                <a:ea typeface="+mj-ea"/>
                <a:cs typeface="+mj-cs"/>
              </a:rPr>
              <a:t>H</a:t>
            </a:r>
            <a:r>
              <a:rPr lang="en-US" sz="2800" kern="1200">
                <a:solidFill>
                  <a:schemeClr val="tx1"/>
                </a:solidFill>
                <a:latin typeface="+mj-lt"/>
                <a:ea typeface="+mj-ea"/>
                <a:cs typeface="+mj-cs"/>
              </a:rPr>
              <a:t>OME </a:t>
            </a:r>
            <a:br>
              <a:rPr lang="en-US" sz="2800" kern="1200">
                <a:solidFill>
                  <a:schemeClr val="tx1"/>
                </a:solidFill>
                <a:latin typeface="+mj-lt"/>
                <a:ea typeface="+mj-ea"/>
                <a:cs typeface="+mj-cs"/>
              </a:rPr>
            </a:br>
            <a:r>
              <a:rPr lang="en-US" sz="2800" u="sng" kern="1200">
                <a:solidFill>
                  <a:schemeClr val="tx1"/>
                </a:solidFill>
                <a:effectLst>
                  <a:outerShdw blurRad="38100" dist="38100" dir="2700000" algn="tl">
                    <a:srgbClr val="000000">
                      <a:alpha val="43137"/>
                    </a:srgbClr>
                  </a:outerShdw>
                </a:effectLst>
                <a:latin typeface="+mj-lt"/>
                <a:ea typeface="+mj-ea"/>
                <a:cs typeface="+mj-cs"/>
              </a:rPr>
              <a:t>I</a:t>
            </a:r>
            <a:r>
              <a:rPr lang="en-US" sz="2800" kern="1200">
                <a:solidFill>
                  <a:schemeClr val="tx1"/>
                </a:solidFill>
                <a:latin typeface="+mj-lt"/>
                <a:ea typeface="+mj-ea"/>
                <a:cs typeface="+mj-cs"/>
              </a:rPr>
              <a:t>nvestment </a:t>
            </a:r>
            <a:br>
              <a:rPr lang="en-US" sz="2800" kern="1200">
                <a:solidFill>
                  <a:schemeClr val="tx1"/>
                </a:solidFill>
                <a:latin typeface="+mj-lt"/>
                <a:ea typeface="+mj-ea"/>
                <a:cs typeface="+mj-cs"/>
              </a:rPr>
            </a:br>
            <a:r>
              <a:rPr lang="en-US" sz="2800" u="sng" kern="1200">
                <a:solidFill>
                  <a:schemeClr val="tx1"/>
                </a:solidFill>
                <a:effectLst>
                  <a:outerShdw blurRad="38100" dist="38100" dir="2700000" algn="tl">
                    <a:srgbClr val="000000">
                      <a:alpha val="43137"/>
                    </a:srgbClr>
                  </a:outerShdw>
                </a:effectLst>
                <a:latin typeface="+mj-lt"/>
                <a:ea typeface="+mj-ea"/>
                <a:cs typeface="+mj-cs"/>
              </a:rPr>
              <a:t>P</a:t>
            </a:r>
            <a:r>
              <a:rPr lang="en-US" sz="2800" kern="1200">
                <a:solidFill>
                  <a:schemeClr val="tx1"/>
                </a:solidFill>
                <a:latin typeface="+mj-lt"/>
                <a:ea typeface="+mj-ea"/>
                <a:cs typeface="+mj-cs"/>
              </a:rPr>
              <a:t>rogram</a:t>
            </a:r>
          </a:p>
        </p:txBody>
      </p:sp>
      <p:sp>
        <p:nvSpPr>
          <p:cNvPr id="54" name="Rectangle 53">
            <a:extLst>
              <a:ext uri="{FF2B5EF4-FFF2-40B4-BE49-F238E27FC236}">
                <a16:creationId xmlns:a16="http://schemas.microsoft.com/office/drawing/2014/main" id="{357F1B33-79AB-4A71-8CEC-4546D709B8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2874481"/>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37" name="Picture Placeholder 11">
            <a:extLst>
              <a:ext uri="{FF2B5EF4-FFF2-40B4-BE49-F238E27FC236}">
                <a16:creationId xmlns:a16="http://schemas.microsoft.com/office/drawing/2014/main" id="{C52ED339-F47F-C7CD-345A-F30FA31C7FF9}"/>
              </a:ext>
            </a:extLst>
          </p:cNvPr>
          <p:cNvGraphicFramePr/>
          <p:nvPr>
            <p:extLst>
              <p:ext uri="{D42A27DB-BD31-4B8C-83A1-F6EECF244321}">
                <p14:modId xmlns:p14="http://schemas.microsoft.com/office/powerpoint/2010/main" val="3852498863"/>
              </p:ext>
            </p:extLst>
          </p:nvPr>
        </p:nvGraphicFramePr>
        <p:xfrm>
          <a:off x="3394710" y="512064"/>
          <a:ext cx="5122926" cy="5440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046444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F35DB090-93B5-4581-8D71-BB3839684B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A0DE92DF-4769-4DE9-93FD-EE312718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39714" y="0"/>
            <a:ext cx="5604286"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bg2">
              <a:alpha val="50000"/>
            </a:schemeClr>
          </a:solidFill>
          <a:ln w="32707" cap="flat">
            <a:noFill/>
            <a:prstDash val="solid"/>
            <a:miter/>
          </a:ln>
        </p:spPr>
        <p:txBody>
          <a:bodyPr wrap="square" rtlCol="0" anchor="ctr">
            <a:noAutofit/>
          </a:bodyPr>
          <a:lstStyle/>
          <a:p>
            <a:endParaRPr lang="en-US">
              <a:solidFill>
                <a:schemeClr val="tx1"/>
              </a:solidFill>
            </a:endParaRPr>
          </a:p>
        </p:txBody>
      </p:sp>
      <p:sp>
        <p:nvSpPr>
          <p:cNvPr id="5" name="Title 4">
            <a:extLst>
              <a:ext uri="{FF2B5EF4-FFF2-40B4-BE49-F238E27FC236}">
                <a16:creationId xmlns:a16="http://schemas.microsoft.com/office/drawing/2014/main" id="{736876C0-0800-ABE9-5F0D-FF39E298BB37}"/>
              </a:ext>
            </a:extLst>
          </p:cNvPr>
          <p:cNvSpPr>
            <a:spLocks noGrp="1"/>
          </p:cNvSpPr>
          <p:nvPr>
            <p:ph type="title"/>
          </p:nvPr>
        </p:nvSpPr>
        <p:spPr>
          <a:xfrm>
            <a:off x="628650" y="643467"/>
            <a:ext cx="3408512" cy="1800526"/>
          </a:xfrm>
        </p:spPr>
        <p:txBody>
          <a:bodyPr vert="horz" lIns="91440" tIns="45720" rIns="91440" bIns="45720" rtlCol="0" anchor="ctr">
            <a:normAutofit/>
          </a:bodyPr>
          <a:lstStyle/>
          <a:p>
            <a:r>
              <a:rPr lang="en-US" sz="4100">
                <a:solidFill>
                  <a:schemeClr val="tx1"/>
                </a:solidFill>
              </a:rPr>
              <a:t>Welcome To </a:t>
            </a:r>
            <a:r>
              <a:rPr lang="en-US" sz="4100" err="1">
                <a:solidFill>
                  <a:schemeClr val="tx1"/>
                </a:solidFill>
              </a:rPr>
              <a:t>Emphasys</a:t>
            </a:r>
            <a:endParaRPr lang="en-US" sz="4100">
              <a:solidFill>
                <a:schemeClr val="tx1"/>
              </a:solidFill>
            </a:endParaRPr>
          </a:p>
        </p:txBody>
      </p:sp>
      <p:sp>
        <p:nvSpPr>
          <p:cNvPr id="12" name="Content Placeholder 11">
            <a:extLst>
              <a:ext uri="{FF2B5EF4-FFF2-40B4-BE49-F238E27FC236}">
                <a16:creationId xmlns:a16="http://schemas.microsoft.com/office/drawing/2014/main" id="{11EED6FE-780B-73C0-ECA0-D244E86D8E9F}"/>
              </a:ext>
            </a:extLst>
          </p:cNvPr>
          <p:cNvSpPr>
            <a:spLocks noGrp="1"/>
          </p:cNvSpPr>
          <p:nvPr>
            <p:ph sz="half" idx="1"/>
          </p:nvPr>
        </p:nvSpPr>
        <p:spPr>
          <a:xfrm>
            <a:off x="623317" y="3313495"/>
            <a:ext cx="3408511" cy="2336441"/>
          </a:xfrm>
        </p:spPr>
        <p:txBody>
          <a:bodyPr vert="horz" lIns="91440" tIns="45720" rIns="91440" bIns="45720" rtlCol="0">
            <a:normAutofit/>
          </a:bodyPr>
          <a:lstStyle/>
          <a:p>
            <a:r>
              <a:rPr lang="en-US" sz="1700" spc="0">
                <a:effectLst/>
              </a:rPr>
              <a:t>Click the</a:t>
            </a:r>
            <a:r>
              <a:rPr lang="en-US" sz="1700" spc="-15">
                <a:effectLst/>
              </a:rPr>
              <a:t> </a:t>
            </a:r>
            <a:r>
              <a:rPr lang="en-US" sz="1700" spc="0">
                <a:effectLst/>
              </a:rPr>
              <a:t>link</a:t>
            </a:r>
            <a:r>
              <a:rPr lang="en-US" sz="1700" spc="-5">
                <a:effectLst/>
              </a:rPr>
              <a:t> </a:t>
            </a:r>
            <a:r>
              <a:rPr lang="en-US" sz="1700" spc="0">
                <a:effectLst/>
              </a:rPr>
              <a:t>(</a:t>
            </a:r>
            <a:r>
              <a:rPr lang="en-US" sz="1700" u="sng" spc="0">
                <a:effectLst/>
                <a:hlinkClick r:id="rId2"/>
              </a:rPr>
              <a:t>Georgia</a:t>
            </a:r>
            <a:r>
              <a:rPr lang="en-US" sz="1700" u="sng" spc="-15">
                <a:effectLst/>
                <a:hlinkClick r:id="rId2"/>
              </a:rPr>
              <a:t> </a:t>
            </a:r>
            <a:r>
              <a:rPr lang="en-US" sz="1700" u="sng" spc="0">
                <a:effectLst/>
                <a:hlinkClick r:id="rId2"/>
              </a:rPr>
              <a:t>DCA -</a:t>
            </a:r>
            <a:r>
              <a:rPr lang="en-US" sz="1700" u="sng" spc="-5">
                <a:effectLst/>
                <a:hlinkClick r:id="rId2"/>
              </a:rPr>
              <a:t> </a:t>
            </a:r>
            <a:r>
              <a:rPr lang="en-US" sz="1700" u="sng" spc="0">
                <a:effectLst/>
                <a:hlinkClick r:id="rId2"/>
              </a:rPr>
              <a:t>Housing</a:t>
            </a:r>
            <a:r>
              <a:rPr lang="en-US" sz="1700" u="sng" spc="-5">
                <a:effectLst/>
                <a:hlinkClick r:id="rId2"/>
              </a:rPr>
              <a:t> </a:t>
            </a:r>
            <a:r>
              <a:rPr lang="en-US" sz="1700" u="sng" spc="0">
                <a:effectLst/>
                <a:hlinkClick r:id="rId2"/>
              </a:rPr>
              <a:t>Finance</a:t>
            </a:r>
            <a:r>
              <a:rPr lang="en-US" sz="1700" u="sng" spc="-15">
                <a:effectLst/>
                <a:hlinkClick r:id="rId2"/>
              </a:rPr>
              <a:t> </a:t>
            </a:r>
            <a:r>
              <a:rPr lang="en-US" sz="1700" u="sng" spc="0">
                <a:effectLst/>
                <a:hlinkClick r:id="rId2"/>
              </a:rPr>
              <a:t>&amp; Development (emphasys-hft.com))</a:t>
            </a:r>
            <a:r>
              <a:rPr lang="en-US" sz="1700" spc="-5">
                <a:effectLst/>
              </a:rPr>
              <a:t> </a:t>
            </a:r>
            <a:r>
              <a:rPr lang="en-US" sz="1700" spc="0">
                <a:effectLst/>
              </a:rPr>
              <a:t>to</a:t>
            </a:r>
            <a:r>
              <a:rPr lang="en-US" sz="1700" spc="-5">
                <a:effectLst/>
              </a:rPr>
              <a:t> </a:t>
            </a:r>
            <a:r>
              <a:rPr lang="en-US" sz="1700" spc="0">
                <a:effectLst/>
              </a:rPr>
              <a:t>register for</a:t>
            </a:r>
            <a:r>
              <a:rPr lang="en-US" sz="1700" spc="-20">
                <a:effectLst/>
              </a:rPr>
              <a:t> </a:t>
            </a:r>
            <a:r>
              <a:rPr lang="en-US" sz="1700" spc="0">
                <a:effectLst/>
              </a:rPr>
              <a:t>the</a:t>
            </a:r>
            <a:r>
              <a:rPr lang="en-US" sz="1700" spc="-10">
                <a:effectLst/>
              </a:rPr>
              <a:t> </a:t>
            </a:r>
            <a:r>
              <a:rPr lang="en-US" sz="1700" spc="0" err="1">
                <a:effectLst/>
              </a:rPr>
              <a:t>Emphasys</a:t>
            </a:r>
            <a:r>
              <a:rPr lang="en-US" sz="1700" spc="-10">
                <a:effectLst/>
              </a:rPr>
              <a:t> </a:t>
            </a:r>
            <a:r>
              <a:rPr lang="en-US" sz="1700" spc="0">
                <a:effectLst/>
              </a:rPr>
              <a:t>Developer</a:t>
            </a:r>
            <a:r>
              <a:rPr lang="en-US" sz="1700" spc="-20">
                <a:effectLst/>
              </a:rPr>
              <a:t> A</a:t>
            </a:r>
            <a:r>
              <a:rPr lang="en-US" sz="1700" spc="0">
                <a:effectLst/>
              </a:rPr>
              <a:t>ccount</a:t>
            </a:r>
            <a:r>
              <a:rPr lang="en-US" sz="1700" spc="-10">
                <a:effectLst/>
              </a:rPr>
              <a:t> </a:t>
            </a:r>
            <a:r>
              <a:rPr lang="en-US" sz="1700" spc="0">
                <a:effectLst/>
              </a:rPr>
              <a:t>and</a:t>
            </a:r>
            <a:r>
              <a:rPr lang="en-US" sz="1700" spc="-20">
                <a:effectLst/>
              </a:rPr>
              <a:t> </a:t>
            </a:r>
            <a:r>
              <a:rPr lang="en-US" sz="1700" spc="0">
                <a:effectLst/>
              </a:rPr>
              <a:t>access</a:t>
            </a:r>
            <a:r>
              <a:rPr lang="en-US" sz="1700" spc="-10">
                <a:effectLst/>
              </a:rPr>
              <a:t> </a:t>
            </a:r>
            <a:r>
              <a:rPr lang="en-US" sz="1700" spc="0">
                <a:effectLst/>
              </a:rPr>
              <a:t>the</a:t>
            </a:r>
            <a:r>
              <a:rPr lang="en-US" sz="1700" spc="-25">
                <a:effectLst/>
              </a:rPr>
              <a:t> </a:t>
            </a:r>
            <a:r>
              <a:rPr lang="en-US" sz="1700" spc="0">
                <a:effectLst/>
              </a:rPr>
              <a:t>Application</a:t>
            </a:r>
            <a:r>
              <a:rPr lang="en-US" sz="1700" spc="-20">
                <a:effectLst/>
              </a:rPr>
              <a:t> </a:t>
            </a:r>
            <a:r>
              <a:rPr lang="en-US" sz="1700" spc="0">
                <a:effectLst/>
              </a:rPr>
              <a:t>Collector</a:t>
            </a:r>
            <a:r>
              <a:rPr lang="en-US" sz="1700" spc="-20">
                <a:effectLst/>
              </a:rPr>
              <a:t> </a:t>
            </a:r>
            <a:r>
              <a:rPr lang="en-US" sz="1700" spc="0">
                <a:effectLst/>
              </a:rPr>
              <a:t>Portal</a:t>
            </a:r>
            <a:endParaRPr lang="en-US" sz="1700"/>
          </a:p>
        </p:txBody>
      </p:sp>
      <p:pic>
        <p:nvPicPr>
          <p:cNvPr id="8" name="Image 7" descr="Graphical user interface, application, email&#10;&#10;Description automatically generated">
            <a:extLst>
              <a:ext uri="{FF2B5EF4-FFF2-40B4-BE49-F238E27FC236}">
                <a16:creationId xmlns:a16="http://schemas.microsoft.com/office/drawing/2014/main" id="{3FFE7894-8473-637D-1495-82181BC9A274}"/>
              </a:ext>
            </a:extLst>
          </p:cNvPr>
          <p:cNvPicPr>
            <a:picLocks noGrp="1"/>
          </p:cNvPicPr>
          <p:nvPr>
            <p:ph sz="half" idx="2"/>
          </p:nvPr>
        </p:nvPicPr>
        <p:blipFill>
          <a:blip r:embed="rId3" cstate="print"/>
          <a:stretch>
            <a:fillRect/>
          </a:stretch>
        </p:blipFill>
        <p:spPr>
          <a:xfrm>
            <a:off x="4658263" y="3101558"/>
            <a:ext cx="3739211" cy="2624899"/>
          </a:xfrm>
          <a:prstGeom prst="rect">
            <a:avLst/>
          </a:prstGeom>
        </p:spPr>
      </p:pic>
      <p:pic>
        <p:nvPicPr>
          <p:cNvPr id="7" name="Image 5" descr="Graphical user interface, text, application, website&#10;&#10;Description automatically generated">
            <a:extLst>
              <a:ext uri="{FF2B5EF4-FFF2-40B4-BE49-F238E27FC236}">
                <a16:creationId xmlns:a16="http://schemas.microsoft.com/office/drawing/2014/main" id="{44FEB558-43A2-13B8-1D07-555755465FB4}"/>
              </a:ext>
            </a:extLst>
          </p:cNvPr>
          <p:cNvPicPr>
            <a:picLocks/>
          </p:cNvPicPr>
          <p:nvPr/>
        </p:nvPicPr>
        <p:blipFill>
          <a:blip r:embed="rId4" cstate="print"/>
          <a:stretch>
            <a:fillRect/>
          </a:stretch>
        </p:blipFill>
        <p:spPr>
          <a:xfrm>
            <a:off x="4658264" y="501650"/>
            <a:ext cx="3739211" cy="2336441"/>
          </a:xfrm>
          <a:prstGeom prst="rect">
            <a:avLst/>
          </a:prstGeom>
        </p:spPr>
      </p:pic>
    </p:spTree>
    <p:extLst>
      <p:ext uri="{BB962C8B-B14F-4D97-AF65-F5344CB8AC3E}">
        <p14:creationId xmlns:p14="http://schemas.microsoft.com/office/powerpoint/2010/main" val="25108207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0DAF39E6-1585-416A-BC79-FB7023B30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E42723E8-748E-41FD-AC08-C130F1975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600200" y="685800"/>
            <a:ext cx="7543800" cy="5486400"/>
          </a:xfrm>
          <a:prstGeom prst="rect">
            <a:avLst/>
          </a:prstGeom>
          <a:solidFill>
            <a:schemeClr val="bg1">
              <a:lumMod val="9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sp>
        <p:nvSpPr>
          <p:cNvPr id="4" name="Title 3">
            <a:extLst>
              <a:ext uri="{FF2B5EF4-FFF2-40B4-BE49-F238E27FC236}">
                <a16:creationId xmlns:a16="http://schemas.microsoft.com/office/drawing/2014/main" id="{4FA2DA50-2351-EC41-9592-EBE4635A75F8}"/>
              </a:ext>
            </a:extLst>
          </p:cNvPr>
          <p:cNvSpPr>
            <a:spLocks noGrp="1"/>
          </p:cNvSpPr>
          <p:nvPr>
            <p:ph type="title"/>
          </p:nvPr>
        </p:nvSpPr>
        <p:spPr>
          <a:xfrm>
            <a:off x="1097280" y="692639"/>
            <a:ext cx="3771900" cy="2256937"/>
          </a:xfrm>
        </p:spPr>
        <p:txBody>
          <a:bodyPr vert="horz" lIns="91440" tIns="45720" rIns="91440" bIns="45720" rtlCol="0" anchor="t">
            <a:normAutofit/>
          </a:bodyPr>
          <a:lstStyle/>
          <a:p>
            <a:r>
              <a:rPr lang="en-US" sz="4400">
                <a:solidFill>
                  <a:schemeClr val="tx1"/>
                </a:solidFill>
              </a:rPr>
              <a:t>Welcome to Emphasys</a:t>
            </a:r>
          </a:p>
        </p:txBody>
      </p:sp>
      <p:sp>
        <p:nvSpPr>
          <p:cNvPr id="44" name="Rectangle 43">
            <a:extLst>
              <a:ext uri="{FF2B5EF4-FFF2-40B4-BE49-F238E27FC236}">
                <a16:creationId xmlns:a16="http://schemas.microsoft.com/office/drawing/2014/main" id="{E9A52699-416B-4582-895E-5FA26C045F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9823" y="685797"/>
            <a:ext cx="89154" cy="15504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73BCC108-5106-E833-99CC-987D4FECD728}"/>
              </a:ext>
            </a:extLst>
          </p:cNvPr>
          <p:cNvSpPr>
            <a:spLocks noGrp="1"/>
          </p:cNvSpPr>
          <p:nvPr>
            <p:ph sz="half" idx="2"/>
          </p:nvPr>
        </p:nvSpPr>
        <p:spPr>
          <a:xfrm>
            <a:off x="1097280" y="3133724"/>
            <a:ext cx="3771900" cy="2746621"/>
          </a:xfrm>
        </p:spPr>
        <p:txBody>
          <a:bodyPr vert="horz" lIns="91440" tIns="45720" rIns="91440" bIns="45720" rtlCol="0">
            <a:normAutofit/>
          </a:bodyPr>
          <a:lstStyle/>
          <a:p>
            <a:r>
              <a:rPr lang="en-US" sz="1600"/>
              <a:t>Click Fill Out an Application</a:t>
            </a:r>
          </a:p>
          <a:p>
            <a:r>
              <a:rPr lang="en-US" sz="1600"/>
              <a:t>Choose 2025 CHIP NOFA and Application</a:t>
            </a:r>
          </a:p>
        </p:txBody>
      </p:sp>
      <p:sp>
        <p:nvSpPr>
          <p:cNvPr id="46" name="Rectangle 45">
            <a:extLst>
              <a:ext uri="{FF2B5EF4-FFF2-40B4-BE49-F238E27FC236}">
                <a16:creationId xmlns:a16="http://schemas.microsoft.com/office/drawing/2014/main" id="{403B78FA-544E-4E76-B5A2-80AF27FCE7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23631" y="708737"/>
            <a:ext cx="4120369" cy="548640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Graphical user interface, application&#10;&#10;Description automatically generated">
            <a:extLst>
              <a:ext uri="{FF2B5EF4-FFF2-40B4-BE49-F238E27FC236}">
                <a16:creationId xmlns:a16="http://schemas.microsoft.com/office/drawing/2014/main" id="{2C616CD5-D458-A862-4051-33FD98059B66}"/>
              </a:ext>
            </a:extLst>
          </p:cNvPr>
          <p:cNvPicPr>
            <a:picLocks noChangeAspect="1"/>
          </p:cNvPicPr>
          <p:nvPr/>
        </p:nvPicPr>
        <p:blipFill rotWithShape="1">
          <a:blip r:embed="rId2"/>
          <a:srcRect l="13461" t="8204" r="63141" b="6667"/>
          <a:stretch/>
        </p:blipFill>
        <p:spPr bwMode="auto">
          <a:xfrm>
            <a:off x="5372100" y="931654"/>
            <a:ext cx="3495855" cy="4948692"/>
          </a:xfrm>
          <a:prstGeom prst="rect">
            <a:avLst/>
          </a:prstGeom>
          <a:extLst>
            <a:ext uri="{53640926-AAD7-44D8-BBD7-CCE9431645EC}">
              <a14:shadowObscured xmlns:a14="http://schemas.microsoft.com/office/drawing/2010/main"/>
            </a:ext>
          </a:extLst>
        </p:spPr>
      </p:pic>
      <p:pic>
        <p:nvPicPr>
          <p:cNvPr id="5" name="Image 8" descr="Graphical user interface, text, application&#10;&#10;Description automatically generated">
            <a:extLst>
              <a:ext uri="{FF2B5EF4-FFF2-40B4-BE49-F238E27FC236}">
                <a16:creationId xmlns:a16="http://schemas.microsoft.com/office/drawing/2014/main" id="{22C275EE-C3B5-46ED-C9ED-9970C7A10DC6}"/>
              </a:ext>
            </a:extLst>
          </p:cNvPr>
          <p:cNvPicPr>
            <a:picLocks noGrp="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969133" y="4233007"/>
            <a:ext cx="4054498" cy="1518310"/>
          </a:xfrm>
          <a:prstGeom prst="rect">
            <a:avLst/>
          </a:prstGeom>
        </p:spPr>
      </p:pic>
      <p:sp>
        <p:nvSpPr>
          <p:cNvPr id="48" name="Graphic 14">
            <a:extLst>
              <a:ext uri="{FF2B5EF4-FFF2-40B4-BE49-F238E27FC236}">
                <a16:creationId xmlns:a16="http://schemas.microsoft.com/office/drawing/2014/main" id="{28DC658A-B0F6-46FC-ACE2-E243AD533C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5011337" y="3432420"/>
            <a:ext cx="2057401" cy="2746621"/>
          </a:xfrm>
          <a:custGeom>
            <a:avLst/>
            <a:gdLst>
              <a:gd name="connsiteX0" fmla="*/ 2616327 w 2616326"/>
              <a:gd name="connsiteY0" fmla="*/ 634841 h 2618803"/>
              <a:gd name="connsiteX1" fmla="*/ 2616327 w 2616326"/>
              <a:gd name="connsiteY1" fmla="*/ 0 h 2618803"/>
              <a:gd name="connsiteX2" fmla="*/ 0 w 2616326"/>
              <a:gd name="connsiteY2" fmla="*/ 0 h 2618803"/>
              <a:gd name="connsiteX3" fmla="*/ 0 w 2616326"/>
              <a:gd name="connsiteY3" fmla="*/ 2618804 h 2618803"/>
              <a:gd name="connsiteX4" fmla="*/ 634270 w 2616326"/>
              <a:gd name="connsiteY4" fmla="*/ 2618804 h 2618803"/>
              <a:gd name="connsiteX5" fmla="*/ 2616327 w 2616326"/>
              <a:gd name="connsiteY5" fmla="*/ 634841 h 261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26" h="2618803">
                <a:moveTo>
                  <a:pt x="2616327" y="634841"/>
                </a:moveTo>
                <a:lnTo>
                  <a:pt x="2616327" y="0"/>
                </a:lnTo>
                <a:lnTo>
                  <a:pt x="0" y="0"/>
                </a:lnTo>
                <a:lnTo>
                  <a:pt x="0" y="2618804"/>
                </a:lnTo>
                <a:lnTo>
                  <a:pt x="634270" y="2618804"/>
                </a:lnTo>
                <a:cubicBezTo>
                  <a:pt x="634270" y="1523143"/>
                  <a:pt x="1521619" y="634841"/>
                  <a:pt x="2616327" y="634841"/>
                </a:cubicBezTo>
                <a:close/>
              </a:path>
            </a:pathLst>
          </a:custGeom>
          <a:solidFill>
            <a:schemeClr val="bg1">
              <a:alpha val="50000"/>
            </a:schemeClr>
          </a:solidFill>
          <a:ln w="9525" cap="flat">
            <a:noFill/>
            <a:prstDash val="solid"/>
            <a:miter/>
          </a:ln>
        </p:spPr>
        <p:txBody>
          <a:bodyPr rtlCol="0" anchor="ctr"/>
          <a:lstStyle/>
          <a:p>
            <a:endParaRPr lang="en-US"/>
          </a:p>
        </p:txBody>
      </p:sp>
      <p:sp>
        <p:nvSpPr>
          <p:cNvPr id="50" name="Graphic 14">
            <a:extLst>
              <a:ext uri="{FF2B5EF4-FFF2-40B4-BE49-F238E27FC236}">
                <a16:creationId xmlns:a16="http://schemas.microsoft.com/office/drawing/2014/main" id="{DDAF221D-8B70-4DA2-8EC6-1B35600F8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7075882" y="3432420"/>
            <a:ext cx="2057401" cy="2746621"/>
          </a:xfrm>
          <a:custGeom>
            <a:avLst/>
            <a:gdLst>
              <a:gd name="connsiteX0" fmla="*/ 2616327 w 2616326"/>
              <a:gd name="connsiteY0" fmla="*/ 634841 h 2618803"/>
              <a:gd name="connsiteX1" fmla="*/ 2616327 w 2616326"/>
              <a:gd name="connsiteY1" fmla="*/ 0 h 2618803"/>
              <a:gd name="connsiteX2" fmla="*/ 0 w 2616326"/>
              <a:gd name="connsiteY2" fmla="*/ 0 h 2618803"/>
              <a:gd name="connsiteX3" fmla="*/ 0 w 2616326"/>
              <a:gd name="connsiteY3" fmla="*/ 2618804 h 2618803"/>
              <a:gd name="connsiteX4" fmla="*/ 634270 w 2616326"/>
              <a:gd name="connsiteY4" fmla="*/ 2618804 h 2618803"/>
              <a:gd name="connsiteX5" fmla="*/ 2616327 w 2616326"/>
              <a:gd name="connsiteY5" fmla="*/ 634841 h 261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26" h="2618803">
                <a:moveTo>
                  <a:pt x="2616327" y="634841"/>
                </a:moveTo>
                <a:lnTo>
                  <a:pt x="2616327" y="0"/>
                </a:lnTo>
                <a:lnTo>
                  <a:pt x="0" y="0"/>
                </a:lnTo>
                <a:lnTo>
                  <a:pt x="0" y="2618804"/>
                </a:lnTo>
                <a:lnTo>
                  <a:pt x="634270" y="2618804"/>
                </a:lnTo>
                <a:cubicBezTo>
                  <a:pt x="634270" y="1523143"/>
                  <a:pt x="1521619" y="634841"/>
                  <a:pt x="2616327" y="634841"/>
                </a:cubicBezTo>
                <a:close/>
              </a:path>
            </a:pathLst>
          </a:custGeom>
          <a:solidFill>
            <a:schemeClr val="accent2">
              <a:alpha val="50000"/>
            </a:schemeClr>
          </a:solidFill>
          <a:ln w="9525" cap="flat">
            <a:noFill/>
            <a:prstDash val="solid"/>
            <a:miter/>
          </a:ln>
        </p:spPr>
        <p:txBody>
          <a:bodyPr rtlCol="0" anchor="ctr"/>
          <a:lstStyle/>
          <a:p>
            <a:endParaRPr lang="en-US"/>
          </a:p>
        </p:txBody>
      </p:sp>
      <p:sp>
        <p:nvSpPr>
          <p:cNvPr id="52" name="Graphic 14">
            <a:extLst>
              <a:ext uri="{FF2B5EF4-FFF2-40B4-BE49-F238E27FC236}">
                <a16:creationId xmlns:a16="http://schemas.microsoft.com/office/drawing/2014/main" id="{16F72A90-B900-47B2-8B00-49749A6F07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7075882" y="692640"/>
            <a:ext cx="2057401" cy="2746621"/>
          </a:xfrm>
          <a:custGeom>
            <a:avLst/>
            <a:gdLst>
              <a:gd name="connsiteX0" fmla="*/ 2616327 w 2616326"/>
              <a:gd name="connsiteY0" fmla="*/ 634841 h 2618803"/>
              <a:gd name="connsiteX1" fmla="*/ 2616327 w 2616326"/>
              <a:gd name="connsiteY1" fmla="*/ 0 h 2618803"/>
              <a:gd name="connsiteX2" fmla="*/ 0 w 2616326"/>
              <a:gd name="connsiteY2" fmla="*/ 0 h 2618803"/>
              <a:gd name="connsiteX3" fmla="*/ 0 w 2616326"/>
              <a:gd name="connsiteY3" fmla="*/ 2618804 h 2618803"/>
              <a:gd name="connsiteX4" fmla="*/ 634270 w 2616326"/>
              <a:gd name="connsiteY4" fmla="*/ 2618804 h 2618803"/>
              <a:gd name="connsiteX5" fmla="*/ 2616327 w 2616326"/>
              <a:gd name="connsiteY5" fmla="*/ 634841 h 261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26" h="2618803">
                <a:moveTo>
                  <a:pt x="2616327" y="634841"/>
                </a:moveTo>
                <a:lnTo>
                  <a:pt x="2616327" y="0"/>
                </a:lnTo>
                <a:lnTo>
                  <a:pt x="0" y="0"/>
                </a:lnTo>
                <a:lnTo>
                  <a:pt x="0" y="2618804"/>
                </a:lnTo>
                <a:lnTo>
                  <a:pt x="634270" y="2618804"/>
                </a:lnTo>
                <a:cubicBezTo>
                  <a:pt x="634270" y="1523143"/>
                  <a:pt x="1521619" y="634841"/>
                  <a:pt x="2616327" y="634841"/>
                </a:cubicBezTo>
                <a:close/>
              </a:path>
            </a:pathLst>
          </a:custGeom>
          <a:solidFill>
            <a:schemeClr val="bg1">
              <a:alpha val="50000"/>
            </a:schemeClr>
          </a:solidFill>
          <a:ln w="9525" cap="flat">
            <a:noFill/>
            <a:prstDash val="solid"/>
            <a:miter/>
          </a:ln>
        </p:spPr>
        <p:txBody>
          <a:bodyPr rtlCol="0" anchor="ctr"/>
          <a:lstStyle/>
          <a:p>
            <a:endParaRPr lang="en-US"/>
          </a:p>
        </p:txBody>
      </p:sp>
      <p:sp>
        <p:nvSpPr>
          <p:cNvPr id="54" name="Graphic 14">
            <a:extLst>
              <a:ext uri="{FF2B5EF4-FFF2-40B4-BE49-F238E27FC236}">
                <a16:creationId xmlns:a16="http://schemas.microsoft.com/office/drawing/2014/main" id="{A98F7AA8-63CB-43D4-96CA-C60D2638FE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flipV="1">
            <a:off x="5023631" y="685799"/>
            <a:ext cx="2057401" cy="2746621"/>
          </a:xfrm>
          <a:custGeom>
            <a:avLst/>
            <a:gdLst>
              <a:gd name="connsiteX0" fmla="*/ 2616327 w 2616326"/>
              <a:gd name="connsiteY0" fmla="*/ 634841 h 2618803"/>
              <a:gd name="connsiteX1" fmla="*/ 2616327 w 2616326"/>
              <a:gd name="connsiteY1" fmla="*/ 0 h 2618803"/>
              <a:gd name="connsiteX2" fmla="*/ 0 w 2616326"/>
              <a:gd name="connsiteY2" fmla="*/ 0 h 2618803"/>
              <a:gd name="connsiteX3" fmla="*/ 0 w 2616326"/>
              <a:gd name="connsiteY3" fmla="*/ 2618804 h 2618803"/>
              <a:gd name="connsiteX4" fmla="*/ 634270 w 2616326"/>
              <a:gd name="connsiteY4" fmla="*/ 2618804 h 2618803"/>
              <a:gd name="connsiteX5" fmla="*/ 2616327 w 2616326"/>
              <a:gd name="connsiteY5" fmla="*/ 634841 h 261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26" h="2618803">
                <a:moveTo>
                  <a:pt x="2616327" y="634841"/>
                </a:moveTo>
                <a:lnTo>
                  <a:pt x="2616327" y="0"/>
                </a:lnTo>
                <a:lnTo>
                  <a:pt x="0" y="0"/>
                </a:lnTo>
                <a:lnTo>
                  <a:pt x="0" y="2618804"/>
                </a:lnTo>
                <a:lnTo>
                  <a:pt x="634270" y="2618804"/>
                </a:lnTo>
                <a:cubicBezTo>
                  <a:pt x="634270" y="1523143"/>
                  <a:pt x="1521619" y="634841"/>
                  <a:pt x="2616327" y="634841"/>
                </a:cubicBezTo>
                <a:close/>
              </a:path>
            </a:pathLst>
          </a:custGeom>
          <a:solidFill>
            <a:schemeClr val="bg1">
              <a:alpha val="25000"/>
            </a:schemeClr>
          </a:solidFill>
          <a:ln w="9525" cap="flat">
            <a:noFill/>
            <a:prstDash val="solid"/>
            <a:miter/>
          </a:ln>
        </p:spPr>
        <p:txBody>
          <a:bodyPr rtlCol="0" anchor="ctr"/>
          <a:lstStyle/>
          <a:p>
            <a:endParaRPr lang="en-US"/>
          </a:p>
        </p:txBody>
      </p:sp>
      <p:sp>
        <p:nvSpPr>
          <p:cNvPr id="56" name="Rectangle 55">
            <a:extLst>
              <a:ext uri="{FF2B5EF4-FFF2-40B4-BE49-F238E27FC236}">
                <a16:creationId xmlns:a16="http://schemas.microsoft.com/office/drawing/2014/main" id="{4D375151-3D44-4B34-88D9-A08402E8A0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54846" y="6172201"/>
            <a:ext cx="89154"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00143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B00BC88-DDE1-BA6C-E02E-356619C5107F}"/>
              </a:ext>
            </a:extLst>
          </p:cNvPr>
          <p:cNvPicPr>
            <a:picLocks noChangeAspect="1"/>
          </p:cNvPicPr>
          <p:nvPr/>
        </p:nvPicPr>
        <p:blipFill>
          <a:blip r:embed="rId3"/>
          <a:srcRect/>
          <a:stretch/>
        </p:blipFill>
        <p:spPr>
          <a:xfrm>
            <a:off x="20" y="10"/>
            <a:ext cx="9143980" cy="6857990"/>
          </a:xfrm>
          <a:prstGeom prst="rect">
            <a:avLst/>
          </a:prstGeom>
        </p:spPr>
      </p:pic>
      <p:sp>
        <p:nvSpPr>
          <p:cNvPr id="12" name="Rectangle 11">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7601"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6CEC667-9B70-3440-6150-D8E2D07936E6}"/>
              </a:ext>
            </a:extLst>
          </p:cNvPr>
          <p:cNvSpPr>
            <a:spLocks noGrp="1"/>
          </p:cNvSpPr>
          <p:nvPr>
            <p:ph type="title"/>
          </p:nvPr>
        </p:nvSpPr>
        <p:spPr>
          <a:xfrm>
            <a:off x="628650" y="365125"/>
            <a:ext cx="7886700" cy="1325563"/>
          </a:xfrm>
        </p:spPr>
        <p:txBody>
          <a:bodyPr vert="horz" lIns="91440" tIns="45720" rIns="91440" bIns="45720" rtlCol="0" anchor="ctr">
            <a:normAutofit/>
          </a:bodyPr>
          <a:lstStyle/>
          <a:p>
            <a:r>
              <a:rPr lang="en-US" sz="4400">
                <a:solidFill>
                  <a:schemeClr val="tx1"/>
                </a:solidFill>
              </a:rPr>
              <a:t>What Happens Next?</a:t>
            </a:r>
          </a:p>
        </p:txBody>
      </p:sp>
      <p:graphicFrame>
        <p:nvGraphicFramePr>
          <p:cNvPr id="7" name="Text Placeholder 2">
            <a:extLst>
              <a:ext uri="{FF2B5EF4-FFF2-40B4-BE49-F238E27FC236}">
                <a16:creationId xmlns:a16="http://schemas.microsoft.com/office/drawing/2014/main" id="{4C510BEE-8857-54B1-3369-C13B06FBD909}"/>
              </a:ext>
            </a:extLst>
          </p:cNvPr>
          <p:cNvGraphicFramePr/>
          <p:nvPr>
            <p:extLst>
              <p:ext uri="{D42A27DB-BD31-4B8C-83A1-F6EECF244321}">
                <p14:modId xmlns:p14="http://schemas.microsoft.com/office/powerpoint/2010/main" val="3310876027"/>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132667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E10650BA-D090-4A23-98E3-B48BBAEA92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A9DF57C-3CB1-048B-56AD-351CF2AA0C13}"/>
              </a:ext>
            </a:extLst>
          </p:cNvPr>
          <p:cNvPicPr>
            <a:picLocks noChangeAspect="1"/>
          </p:cNvPicPr>
          <p:nvPr/>
        </p:nvPicPr>
        <p:blipFill>
          <a:blip r:embed="rId2"/>
          <a:srcRect l="4639" r="52638" b="-2"/>
          <a:stretch/>
        </p:blipFill>
        <p:spPr>
          <a:xfrm>
            <a:off x="-7145" y="3725"/>
            <a:ext cx="4384623" cy="6850548"/>
          </a:xfrm>
          <a:prstGeom prst="rect">
            <a:avLst/>
          </a:prstGeom>
        </p:spPr>
      </p:pic>
      <p:grpSp>
        <p:nvGrpSpPr>
          <p:cNvPr id="45" name="Group 44">
            <a:extLst>
              <a:ext uri="{FF2B5EF4-FFF2-40B4-BE49-F238E27FC236}">
                <a16:creationId xmlns:a16="http://schemas.microsoft.com/office/drawing/2014/main" id="{FFB939B9-73CE-4644-87BB-72AEBF0011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145" y="-6558"/>
            <a:ext cx="4691122" cy="6874766"/>
            <a:chOff x="-9149" y="3725"/>
            <a:chExt cx="6254832" cy="6887203"/>
          </a:xfrm>
        </p:grpSpPr>
        <p:sp>
          <p:nvSpPr>
            <p:cNvPr id="46" name="Freeform: Shape 45">
              <a:extLst>
                <a:ext uri="{FF2B5EF4-FFF2-40B4-BE49-F238E27FC236}">
                  <a16:creationId xmlns:a16="http://schemas.microsoft.com/office/drawing/2014/main" id="{15F2A0CF-7879-4629-AC2B-4069D77A3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38645"/>
              <a:ext cx="5933139" cy="6387893"/>
            </a:xfrm>
            <a:custGeom>
              <a:avLst/>
              <a:gdLst>
                <a:gd name="connsiteX0" fmla="*/ 5852909 w 5933139"/>
                <a:gd name="connsiteY0" fmla="*/ 2469528 h 6335678"/>
                <a:gd name="connsiteX1" fmla="*/ 5830799 w 5933139"/>
                <a:gd name="connsiteY1" fmla="*/ 2394015 h 6335678"/>
                <a:gd name="connsiteX2" fmla="*/ 5805878 w 5933139"/>
                <a:gd name="connsiteY2" fmla="*/ 2319439 h 6335678"/>
                <a:gd name="connsiteX3" fmla="*/ 5778708 w 5933139"/>
                <a:gd name="connsiteY3" fmla="*/ 2245800 h 6335678"/>
                <a:gd name="connsiteX4" fmla="*/ 5652978 w 5933139"/>
                <a:gd name="connsiteY4" fmla="*/ 1959675 h 6335678"/>
                <a:gd name="connsiteX5" fmla="*/ 5327691 w 5933139"/>
                <a:gd name="connsiteY5" fmla="*/ 1432958 h 6335678"/>
                <a:gd name="connsiteX6" fmla="*/ 4921458 w 5933139"/>
                <a:gd name="connsiteY6" fmla="*/ 973322 h 6335678"/>
                <a:gd name="connsiteX7" fmla="*/ 4450018 w 5933139"/>
                <a:gd name="connsiteY7" fmla="*/ 586764 h 6335678"/>
                <a:gd name="connsiteX8" fmla="*/ 4193311 w 5933139"/>
                <a:gd name="connsiteY8" fmla="*/ 423558 h 6335678"/>
                <a:gd name="connsiteX9" fmla="*/ 3924237 w 5933139"/>
                <a:gd name="connsiteY9" fmla="*/ 281901 h 6335678"/>
                <a:gd name="connsiteX10" fmla="*/ 3352175 w 5933139"/>
                <a:gd name="connsiteY10" fmla="*/ 75786 h 6335678"/>
                <a:gd name="connsiteX11" fmla="*/ 3051997 w 5933139"/>
                <a:gd name="connsiteY11" fmla="*/ 19011 h 6335678"/>
                <a:gd name="connsiteX12" fmla="*/ 2745823 w 5933139"/>
                <a:gd name="connsiteY12" fmla="*/ 86 h 6335678"/>
                <a:gd name="connsiteX13" fmla="*/ 2141720 w 5933139"/>
                <a:gd name="connsiteY13" fmla="*/ 55550 h 6335678"/>
                <a:gd name="connsiteX14" fmla="*/ 1551295 w 5933139"/>
                <a:gd name="connsiteY14" fmla="*/ 216319 h 6335678"/>
                <a:gd name="connsiteX15" fmla="*/ 1001718 w 5933139"/>
                <a:gd name="connsiteY15" fmla="*/ 498134 h 6335678"/>
                <a:gd name="connsiteX16" fmla="*/ 754755 w 5933139"/>
                <a:gd name="connsiteY16" fmla="*/ 685886 h 6335678"/>
                <a:gd name="connsiteX17" fmla="*/ 533462 w 5933139"/>
                <a:gd name="connsiteY17" fmla="*/ 903056 h 6335678"/>
                <a:gd name="connsiteX18" fmla="*/ 0 w 5933139"/>
                <a:gd name="connsiteY18" fmla="*/ 1646568 h 6335678"/>
                <a:gd name="connsiteX19" fmla="*/ 0 w 5933139"/>
                <a:gd name="connsiteY19" fmla="*/ 4709059 h 6335678"/>
                <a:gd name="connsiteX20" fmla="*/ 120671 w 5933139"/>
                <a:gd name="connsiteY20" fmla="*/ 4907491 h 6335678"/>
                <a:gd name="connsiteX21" fmla="*/ 507979 w 5933139"/>
                <a:gd name="connsiteY21" fmla="*/ 5384178 h 6335678"/>
                <a:gd name="connsiteX22" fmla="*/ 972112 w 5933139"/>
                <a:gd name="connsiteY22" fmla="*/ 5778607 h 6335678"/>
                <a:gd name="connsiteX23" fmla="*/ 1229943 w 5933139"/>
                <a:gd name="connsiteY23" fmla="*/ 5939939 h 6335678"/>
                <a:gd name="connsiteX24" fmla="*/ 1502389 w 5933139"/>
                <a:gd name="connsiteY24" fmla="*/ 6073913 h 6335678"/>
                <a:gd name="connsiteX25" fmla="*/ 2673870 w 5933139"/>
                <a:gd name="connsiteY25" fmla="*/ 6333993 h 6335678"/>
                <a:gd name="connsiteX26" fmla="*/ 2749196 w 5933139"/>
                <a:gd name="connsiteY26" fmla="*/ 6335679 h 6335678"/>
                <a:gd name="connsiteX27" fmla="*/ 2787983 w 5933139"/>
                <a:gd name="connsiteY27" fmla="*/ 6335492 h 6335678"/>
                <a:gd name="connsiteX28" fmla="*/ 2826770 w 5933139"/>
                <a:gd name="connsiteY28" fmla="*/ 6334368 h 6335678"/>
                <a:gd name="connsiteX29" fmla="*/ 2981918 w 5933139"/>
                <a:gd name="connsiteY29" fmla="*/ 6319939 h 6335678"/>
                <a:gd name="connsiteX30" fmla="*/ 3285282 w 5933139"/>
                <a:gd name="connsiteY30" fmla="*/ 6241803 h 6335678"/>
                <a:gd name="connsiteX31" fmla="*/ 3566347 w 5933139"/>
                <a:gd name="connsiteY31" fmla="*/ 6104831 h 6335678"/>
                <a:gd name="connsiteX32" fmla="*/ 3818369 w 5933139"/>
                <a:gd name="connsiteY32" fmla="*/ 5926823 h 6335678"/>
                <a:gd name="connsiteX33" fmla="*/ 4044908 w 5933139"/>
                <a:gd name="connsiteY33" fmla="*/ 5726329 h 6335678"/>
                <a:gd name="connsiteX34" fmla="*/ 4151151 w 5933139"/>
                <a:gd name="connsiteY34" fmla="*/ 5622147 h 6335678"/>
                <a:gd name="connsiteX35" fmla="*/ 4253834 w 5933139"/>
                <a:gd name="connsiteY35" fmla="*/ 5516841 h 6335678"/>
                <a:gd name="connsiteX36" fmla="*/ 4452453 w 5933139"/>
                <a:gd name="connsiteY36" fmla="*/ 5306979 h 6335678"/>
                <a:gd name="connsiteX37" fmla="*/ 4548578 w 5933139"/>
                <a:gd name="connsiteY37" fmla="*/ 5202797 h 6335678"/>
                <a:gd name="connsiteX38" fmla="*/ 4596546 w 5933139"/>
                <a:gd name="connsiteY38" fmla="*/ 5151456 h 6335678"/>
                <a:gd name="connsiteX39" fmla="*/ 4643016 w 5933139"/>
                <a:gd name="connsiteY39" fmla="*/ 5103300 h 6335678"/>
                <a:gd name="connsiteX40" fmla="*/ 4739515 w 5933139"/>
                <a:gd name="connsiteY40" fmla="*/ 5013172 h 6335678"/>
                <a:gd name="connsiteX41" fmla="*/ 4842198 w 5933139"/>
                <a:gd name="connsiteY41" fmla="*/ 4930164 h 6335678"/>
                <a:gd name="connsiteX42" fmla="*/ 5071360 w 5933139"/>
                <a:gd name="connsiteY42" fmla="*/ 4780449 h 6335678"/>
                <a:gd name="connsiteX43" fmla="*/ 5332001 w 5933139"/>
                <a:gd name="connsiteY43" fmla="*/ 4615932 h 6335678"/>
                <a:gd name="connsiteX44" fmla="*/ 5397396 w 5933139"/>
                <a:gd name="connsiteY44" fmla="*/ 4563655 h 6335678"/>
                <a:gd name="connsiteX45" fmla="*/ 5459417 w 5933139"/>
                <a:gd name="connsiteY45" fmla="*/ 4505380 h 6335678"/>
                <a:gd name="connsiteX46" fmla="*/ 5567159 w 5933139"/>
                <a:gd name="connsiteY46" fmla="*/ 4374029 h 6335678"/>
                <a:gd name="connsiteX47" fmla="*/ 5651292 w 5933139"/>
                <a:gd name="connsiteY47" fmla="*/ 4231810 h 6335678"/>
                <a:gd name="connsiteX48" fmla="*/ 5716686 w 5933139"/>
                <a:gd name="connsiteY48" fmla="*/ 4085655 h 6335678"/>
                <a:gd name="connsiteX49" fmla="*/ 5820681 w 5933139"/>
                <a:gd name="connsiteY49" fmla="*/ 3791848 h 6335678"/>
                <a:gd name="connsiteX50" fmla="*/ 5898629 w 5933139"/>
                <a:gd name="connsiteY50" fmla="*/ 3487922 h 6335678"/>
                <a:gd name="connsiteX51" fmla="*/ 5932170 w 5933139"/>
                <a:gd name="connsiteY51" fmla="*/ 3174066 h 6335678"/>
                <a:gd name="connsiteX52" fmla="*/ 5872209 w 5933139"/>
                <a:gd name="connsiteY52" fmla="*/ 2545978 h 6335678"/>
                <a:gd name="connsiteX53" fmla="*/ 5852909 w 5933139"/>
                <a:gd name="connsiteY53" fmla="*/ 2469528 h 6335678"/>
                <a:gd name="connsiteX54" fmla="*/ 5507386 w 5933139"/>
                <a:gd name="connsiteY54" fmla="*/ 3724580 h 6335678"/>
                <a:gd name="connsiteX55" fmla="*/ 5453609 w 5933139"/>
                <a:gd name="connsiteY55" fmla="*/ 3989906 h 6335678"/>
                <a:gd name="connsiteX56" fmla="*/ 5344181 w 5933139"/>
                <a:gd name="connsiteY56" fmla="*/ 4220380 h 6335678"/>
                <a:gd name="connsiteX57" fmla="*/ 5171419 w 5933139"/>
                <a:gd name="connsiteY57" fmla="*/ 4388644 h 6335678"/>
                <a:gd name="connsiteX58" fmla="*/ 5057868 w 5933139"/>
                <a:gd name="connsiteY58" fmla="*/ 4453851 h 6335678"/>
                <a:gd name="connsiteX59" fmla="*/ 4930265 w 5933139"/>
                <a:gd name="connsiteY59" fmla="*/ 4516810 h 6335678"/>
                <a:gd name="connsiteX60" fmla="*/ 4660067 w 5933139"/>
                <a:gd name="connsiteY60" fmla="*/ 4664276 h 6335678"/>
                <a:gd name="connsiteX61" fmla="*/ 4408794 w 5933139"/>
                <a:gd name="connsiteY61" fmla="*/ 4857836 h 6335678"/>
                <a:gd name="connsiteX62" fmla="*/ 4352207 w 5933139"/>
                <a:gd name="connsiteY62" fmla="*/ 4911988 h 6335678"/>
                <a:gd name="connsiteX63" fmla="*/ 4299366 w 5933139"/>
                <a:gd name="connsiteY63" fmla="*/ 4965390 h 6335678"/>
                <a:gd name="connsiteX64" fmla="*/ 4197621 w 5933139"/>
                <a:gd name="connsiteY64" fmla="*/ 5074257 h 6335678"/>
                <a:gd name="connsiteX65" fmla="*/ 4008744 w 5933139"/>
                <a:gd name="connsiteY65" fmla="*/ 5297985 h 6335678"/>
                <a:gd name="connsiteX66" fmla="*/ 3917304 w 5933139"/>
                <a:gd name="connsiteY66" fmla="*/ 5409100 h 6335678"/>
                <a:gd name="connsiteX67" fmla="*/ 3826052 w 5933139"/>
                <a:gd name="connsiteY67" fmla="*/ 5518153 h 6335678"/>
                <a:gd name="connsiteX68" fmla="*/ 3637925 w 5933139"/>
                <a:gd name="connsiteY68" fmla="*/ 5725017 h 6335678"/>
                <a:gd name="connsiteX69" fmla="*/ 3433497 w 5933139"/>
                <a:gd name="connsiteY69" fmla="*/ 5906586 h 6335678"/>
                <a:gd name="connsiteX70" fmla="*/ 3204522 w 5933139"/>
                <a:gd name="connsiteY70" fmla="*/ 6046744 h 6335678"/>
                <a:gd name="connsiteX71" fmla="*/ 2950439 w 5933139"/>
                <a:gd name="connsiteY71" fmla="*/ 6129190 h 6335678"/>
                <a:gd name="connsiteX72" fmla="*/ 2816839 w 5933139"/>
                <a:gd name="connsiteY72" fmla="*/ 6146428 h 6335678"/>
                <a:gd name="connsiteX73" fmla="*/ 2749009 w 5933139"/>
                <a:gd name="connsiteY73" fmla="*/ 6149051 h 6335678"/>
                <a:gd name="connsiteX74" fmla="*/ 2678930 w 5933139"/>
                <a:gd name="connsiteY74" fmla="*/ 6148677 h 6335678"/>
                <a:gd name="connsiteX75" fmla="*/ 2125793 w 5933139"/>
                <a:gd name="connsiteY75" fmla="*/ 6065481 h 6335678"/>
                <a:gd name="connsiteX76" fmla="*/ 1610506 w 5933139"/>
                <a:gd name="connsiteY76" fmla="*/ 5851310 h 6335678"/>
                <a:gd name="connsiteX77" fmla="*/ 1373099 w 5933139"/>
                <a:gd name="connsiteY77" fmla="*/ 5706279 h 6335678"/>
                <a:gd name="connsiteX78" fmla="*/ 1315949 w 5933139"/>
                <a:gd name="connsiteY78" fmla="*/ 5666743 h 6335678"/>
                <a:gd name="connsiteX79" fmla="*/ 1259923 w 5933139"/>
                <a:gd name="connsiteY79" fmla="*/ 5625894 h 6335678"/>
                <a:gd name="connsiteX80" fmla="*/ 1204647 w 5933139"/>
                <a:gd name="connsiteY80" fmla="*/ 5583922 h 6335678"/>
                <a:gd name="connsiteX81" fmla="*/ 1150308 w 5933139"/>
                <a:gd name="connsiteY81" fmla="*/ 5540826 h 6335678"/>
                <a:gd name="connsiteX82" fmla="*/ 751569 w 5933139"/>
                <a:gd name="connsiteY82" fmla="*/ 5158015 h 6335678"/>
                <a:gd name="connsiteX83" fmla="*/ 663315 w 5933139"/>
                <a:gd name="connsiteY83" fmla="*/ 5052146 h 6335678"/>
                <a:gd name="connsiteX84" fmla="*/ 580869 w 5933139"/>
                <a:gd name="connsiteY84" fmla="*/ 4942718 h 6335678"/>
                <a:gd name="connsiteX85" fmla="*/ 432279 w 5933139"/>
                <a:gd name="connsiteY85" fmla="*/ 4713369 h 6335678"/>
                <a:gd name="connsiteX86" fmla="*/ 205553 w 5933139"/>
                <a:gd name="connsiteY86" fmla="*/ 4219443 h 6335678"/>
                <a:gd name="connsiteX87" fmla="*/ 79448 w 5933139"/>
                <a:gd name="connsiteY87" fmla="*/ 3693850 h 6335678"/>
                <a:gd name="connsiteX88" fmla="*/ 53590 w 5933139"/>
                <a:gd name="connsiteY88" fmla="*/ 3425339 h 6335678"/>
                <a:gd name="connsiteX89" fmla="*/ 49655 w 5933139"/>
                <a:gd name="connsiteY89" fmla="*/ 3155890 h 6335678"/>
                <a:gd name="connsiteX90" fmla="*/ 67830 w 5933139"/>
                <a:gd name="connsiteY90" fmla="*/ 2886817 h 6335678"/>
                <a:gd name="connsiteX91" fmla="*/ 108679 w 5933139"/>
                <a:gd name="connsiteY91" fmla="*/ 2619992 h 6335678"/>
                <a:gd name="connsiteX92" fmla="*/ 263077 w 5933139"/>
                <a:gd name="connsiteY92" fmla="*/ 2101520 h 6335678"/>
                <a:gd name="connsiteX93" fmla="*/ 837575 w 5933139"/>
                <a:gd name="connsiteY93" fmla="*/ 1186370 h 6335678"/>
                <a:gd name="connsiteX94" fmla="*/ 1031698 w 5933139"/>
                <a:gd name="connsiteY94" fmla="*/ 996932 h 6335678"/>
                <a:gd name="connsiteX95" fmla="*/ 1236688 w 5933139"/>
                <a:gd name="connsiteY95" fmla="*/ 819298 h 6335678"/>
                <a:gd name="connsiteX96" fmla="*/ 1687143 w 5933139"/>
                <a:gd name="connsiteY96" fmla="*/ 511438 h 6335678"/>
                <a:gd name="connsiteX97" fmla="*/ 2196246 w 5933139"/>
                <a:gd name="connsiteY97" fmla="*/ 300639 h 6335678"/>
                <a:gd name="connsiteX98" fmla="*/ 2745823 w 5933139"/>
                <a:gd name="connsiteY98" fmla="*/ 229248 h 6335678"/>
                <a:gd name="connsiteX99" fmla="*/ 3019206 w 5933139"/>
                <a:gd name="connsiteY99" fmla="*/ 252108 h 6335678"/>
                <a:gd name="connsiteX100" fmla="*/ 3288092 w 5933139"/>
                <a:gd name="connsiteY100" fmla="*/ 313006 h 6335678"/>
                <a:gd name="connsiteX101" fmla="*/ 3548172 w 5933139"/>
                <a:gd name="connsiteY101" fmla="*/ 407069 h 6335678"/>
                <a:gd name="connsiteX102" fmla="*/ 3611505 w 5933139"/>
                <a:gd name="connsiteY102" fmla="*/ 435176 h 6335678"/>
                <a:gd name="connsiteX103" fmla="*/ 3674089 w 5933139"/>
                <a:gd name="connsiteY103" fmla="*/ 464968 h 6335678"/>
                <a:gd name="connsiteX104" fmla="*/ 3735736 w 5933139"/>
                <a:gd name="connsiteY104" fmla="*/ 496823 h 6335678"/>
                <a:gd name="connsiteX105" fmla="*/ 3796634 w 5933139"/>
                <a:gd name="connsiteY105" fmla="*/ 530176 h 6335678"/>
                <a:gd name="connsiteX106" fmla="*/ 4251585 w 5933139"/>
                <a:gd name="connsiteY106" fmla="*/ 847405 h 6335678"/>
                <a:gd name="connsiteX107" fmla="*/ 4644515 w 5933139"/>
                <a:gd name="connsiteY107" fmla="*/ 1236775 h 6335678"/>
                <a:gd name="connsiteX108" fmla="*/ 4816527 w 5933139"/>
                <a:gd name="connsiteY108" fmla="*/ 1451883 h 6335678"/>
                <a:gd name="connsiteX109" fmla="*/ 4970738 w 5933139"/>
                <a:gd name="connsiteY109" fmla="*/ 1678610 h 6335678"/>
                <a:gd name="connsiteX110" fmla="*/ 5223885 w 5933139"/>
                <a:gd name="connsiteY110" fmla="*/ 2159232 h 6335678"/>
                <a:gd name="connsiteX111" fmla="*/ 5395709 w 5933139"/>
                <a:gd name="connsiteY111" fmla="*/ 2666087 h 6335678"/>
                <a:gd name="connsiteX112" fmla="*/ 5458855 w 5933139"/>
                <a:gd name="connsiteY112" fmla="*/ 2924292 h 6335678"/>
                <a:gd name="connsiteX113" fmla="*/ 5499142 w 5933139"/>
                <a:gd name="connsiteY113" fmla="*/ 3186995 h 6335678"/>
                <a:gd name="connsiteX114" fmla="*/ 5516755 w 5933139"/>
                <a:gd name="connsiteY114" fmla="*/ 3454007 h 6335678"/>
                <a:gd name="connsiteX115" fmla="*/ 5507386 w 5933139"/>
                <a:gd name="connsiteY115" fmla="*/ 3724580 h 6335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5933139" h="6335678">
                  <a:moveTo>
                    <a:pt x="5852909" y="2469528"/>
                  </a:moveTo>
                  <a:lnTo>
                    <a:pt x="5830799" y="2394015"/>
                  </a:lnTo>
                  <a:lnTo>
                    <a:pt x="5805878" y="2319439"/>
                  </a:lnTo>
                  <a:cubicBezTo>
                    <a:pt x="5797446" y="2294705"/>
                    <a:pt x="5787890" y="2270346"/>
                    <a:pt x="5778708" y="2245800"/>
                  </a:cubicBezTo>
                  <a:cubicBezTo>
                    <a:pt x="5740858" y="2148364"/>
                    <a:pt x="5699073" y="2052614"/>
                    <a:pt x="5652978" y="1959675"/>
                  </a:cubicBezTo>
                  <a:cubicBezTo>
                    <a:pt x="5559664" y="1773985"/>
                    <a:pt x="5450986" y="1597663"/>
                    <a:pt x="5327691" y="1432958"/>
                  </a:cubicBezTo>
                  <a:cubicBezTo>
                    <a:pt x="5204960" y="1268067"/>
                    <a:pt x="5068362" y="1114980"/>
                    <a:pt x="4921458" y="973322"/>
                  </a:cubicBezTo>
                  <a:cubicBezTo>
                    <a:pt x="4774742" y="831665"/>
                    <a:pt x="4616408" y="703125"/>
                    <a:pt x="4450018" y="586764"/>
                  </a:cubicBezTo>
                  <a:cubicBezTo>
                    <a:pt x="4366822" y="528489"/>
                    <a:pt x="4281003" y="474337"/>
                    <a:pt x="4193311" y="423558"/>
                  </a:cubicBezTo>
                  <a:cubicBezTo>
                    <a:pt x="4105806" y="372404"/>
                    <a:pt x="4015865" y="325560"/>
                    <a:pt x="3924237" y="281901"/>
                  </a:cubicBezTo>
                  <a:cubicBezTo>
                    <a:pt x="3740983" y="195333"/>
                    <a:pt x="3549483" y="125067"/>
                    <a:pt x="3352175" y="75786"/>
                  </a:cubicBezTo>
                  <a:cubicBezTo>
                    <a:pt x="3253428" y="51240"/>
                    <a:pt x="3153368" y="31565"/>
                    <a:pt x="3051997" y="19011"/>
                  </a:cubicBezTo>
                  <a:cubicBezTo>
                    <a:pt x="2950814" y="5895"/>
                    <a:pt x="2848506" y="-851"/>
                    <a:pt x="2745823" y="86"/>
                  </a:cubicBezTo>
                  <a:cubicBezTo>
                    <a:pt x="2543643" y="1585"/>
                    <a:pt x="2341838" y="20135"/>
                    <a:pt x="2141720" y="55550"/>
                  </a:cubicBezTo>
                  <a:cubicBezTo>
                    <a:pt x="1941976" y="91339"/>
                    <a:pt x="1743356" y="143055"/>
                    <a:pt x="1551295" y="216319"/>
                  </a:cubicBezTo>
                  <a:cubicBezTo>
                    <a:pt x="1359233" y="289396"/>
                    <a:pt x="1173917" y="383459"/>
                    <a:pt x="1001718" y="498134"/>
                  </a:cubicBezTo>
                  <a:cubicBezTo>
                    <a:pt x="915712" y="555659"/>
                    <a:pt x="832141" y="617119"/>
                    <a:pt x="754755" y="685886"/>
                  </a:cubicBezTo>
                  <a:cubicBezTo>
                    <a:pt x="677555" y="754841"/>
                    <a:pt x="604666" y="828293"/>
                    <a:pt x="533462" y="903056"/>
                  </a:cubicBezTo>
                  <a:cubicBezTo>
                    <a:pt x="323413" y="1125660"/>
                    <a:pt x="143906" y="1376370"/>
                    <a:pt x="0" y="1646568"/>
                  </a:cubicBezTo>
                  <a:lnTo>
                    <a:pt x="0" y="4709059"/>
                  </a:lnTo>
                  <a:cubicBezTo>
                    <a:pt x="37850" y="4776702"/>
                    <a:pt x="78136" y="4843033"/>
                    <a:pt x="120671" y="4907491"/>
                  </a:cubicBezTo>
                  <a:cubicBezTo>
                    <a:pt x="234034" y="5078941"/>
                    <a:pt x="365198" y="5239336"/>
                    <a:pt x="507979" y="5384178"/>
                  </a:cubicBezTo>
                  <a:cubicBezTo>
                    <a:pt x="650948" y="5529395"/>
                    <a:pt x="805909" y="5662059"/>
                    <a:pt x="972112" y="5778607"/>
                  </a:cubicBezTo>
                  <a:cubicBezTo>
                    <a:pt x="1055308" y="5836881"/>
                    <a:pt x="1141314" y="5890846"/>
                    <a:pt x="1229943" y="5939939"/>
                  </a:cubicBezTo>
                  <a:cubicBezTo>
                    <a:pt x="1318385" y="5989406"/>
                    <a:pt x="1409450" y="6033815"/>
                    <a:pt x="1502389" y="6073913"/>
                  </a:cubicBezTo>
                  <a:cubicBezTo>
                    <a:pt x="1874145" y="6233559"/>
                    <a:pt x="2272884" y="6320689"/>
                    <a:pt x="2673870" y="6333993"/>
                  </a:cubicBezTo>
                  <a:lnTo>
                    <a:pt x="2749196" y="6335679"/>
                  </a:lnTo>
                  <a:lnTo>
                    <a:pt x="2787983" y="6335492"/>
                  </a:lnTo>
                  <a:lnTo>
                    <a:pt x="2826770" y="6334368"/>
                  </a:lnTo>
                  <a:cubicBezTo>
                    <a:pt x="2878486" y="6332494"/>
                    <a:pt x="2930390" y="6327247"/>
                    <a:pt x="2981918" y="6319939"/>
                  </a:cubicBezTo>
                  <a:cubicBezTo>
                    <a:pt x="3085163" y="6304949"/>
                    <a:pt x="3187096" y="6278529"/>
                    <a:pt x="3285282" y="6241803"/>
                  </a:cubicBezTo>
                  <a:cubicBezTo>
                    <a:pt x="3383467" y="6205265"/>
                    <a:pt x="3477530" y="6158608"/>
                    <a:pt x="3566347" y="6104831"/>
                  </a:cubicBezTo>
                  <a:cubicBezTo>
                    <a:pt x="3655164" y="6051053"/>
                    <a:pt x="3739109" y="5990905"/>
                    <a:pt x="3818369" y="5926823"/>
                  </a:cubicBezTo>
                  <a:cubicBezTo>
                    <a:pt x="3897630" y="5862739"/>
                    <a:pt x="3973143" y="5795471"/>
                    <a:pt x="4044908" y="5726329"/>
                  </a:cubicBezTo>
                  <a:cubicBezTo>
                    <a:pt x="4080884" y="5691852"/>
                    <a:pt x="4116299" y="5656999"/>
                    <a:pt x="4151151" y="5622147"/>
                  </a:cubicBezTo>
                  <a:cubicBezTo>
                    <a:pt x="4185816" y="5586920"/>
                    <a:pt x="4220106" y="5552068"/>
                    <a:pt x="4253834" y="5516841"/>
                  </a:cubicBezTo>
                  <a:cubicBezTo>
                    <a:pt x="4321289" y="5446388"/>
                    <a:pt x="4387808" y="5376871"/>
                    <a:pt x="4452453" y="5306979"/>
                  </a:cubicBezTo>
                  <a:lnTo>
                    <a:pt x="4548578" y="5202797"/>
                  </a:lnTo>
                  <a:lnTo>
                    <a:pt x="4596546" y="5151456"/>
                  </a:lnTo>
                  <a:cubicBezTo>
                    <a:pt x="4612661" y="5134592"/>
                    <a:pt x="4627276" y="5119040"/>
                    <a:pt x="4643016" y="5103300"/>
                  </a:cubicBezTo>
                  <a:cubicBezTo>
                    <a:pt x="4674308" y="5072196"/>
                    <a:pt x="4706162" y="5041841"/>
                    <a:pt x="4739515" y="5013172"/>
                  </a:cubicBezTo>
                  <a:cubicBezTo>
                    <a:pt x="4772493" y="4984128"/>
                    <a:pt x="4806596" y="4956397"/>
                    <a:pt x="4842198" y="4930164"/>
                  </a:cubicBezTo>
                  <a:cubicBezTo>
                    <a:pt x="4913026" y="4876949"/>
                    <a:pt x="4988914" y="4828980"/>
                    <a:pt x="5071360" y="4780449"/>
                  </a:cubicBezTo>
                  <a:cubicBezTo>
                    <a:pt x="5153243" y="4731544"/>
                    <a:pt x="5243372" y="4682076"/>
                    <a:pt x="5332001" y="4615932"/>
                  </a:cubicBezTo>
                  <a:cubicBezTo>
                    <a:pt x="5354111" y="4599443"/>
                    <a:pt x="5376035" y="4582205"/>
                    <a:pt x="5397396" y="4563655"/>
                  </a:cubicBezTo>
                  <a:cubicBezTo>
                    <a:pt x="5418757" y="4545104"/>
                    <a:pt x="5439368" y="4525617"/>
                    <a:pt x="5459417" y="4505380"/>
                  </a:cubicBezTo>
                  <a:cubicBezTo>
                    <a:pt x="5499329" y="4464719"/>
                    <a:pt x="5535493" y="4420311"/>
                    <a:pt x="5567159" y="4374029"/>
                  </a:cubicBezTo>
                  <a:cubicBezTo>
                    <a:pt x="5599388" y="4328121"/>
                    <a:pt x="5626558" y="4279965"/>
                    <a:pt x="5651292" y="4231810"/>
                  </a:cubicBezTo>
                  <a:cubicBezTo>
                    <a:pt x="5675651" y="4183466"/>
                    <a:pt x="5697012" y="4134561"/>
                    <a:pt x="5716686" y="4085655"/>
                  </a:cubicBezTo>
                  <a:cubicBezTo>
                    <a:pt x="5756223" y="3987845"/>
                    <a:pt x="5789576" y="3891158"/>
                    <a:pt x="5820681" y="3791848"/>
                  </a:cubicBezTo>
                  <a:cubicBezTo>
                    <a:pt x="5851972" y="3692726"/>
                    <a:pt x="5878955" y="3591167"/>
                    <a:pt x="5898629" y="3487922"/>
                  </a:cubicBezTo>
                  <a:cubicBezTo>
                    <a:pt x="5918116" y="3384490"/>
                    <a:pt x="5929172" y="3279372"/>
                    <a:pt x="5932170" y="3174066"/>
                  </a:cubicBezTo>
                  <a:cubicBezTo>
                    <a:pt x="5937604" y="2963454"/>
                    <a:pt x="5920552" y="2750968"/>
                    <a:pt x="5872209" y="2545978"/>
                  </a:cubicBezTo>
                  <a:cubicBezTo>
                    <a:pt x="5865838" y="2520307"/>
                    <a:pt x="5860029" y="2494637"/>
                    <a:pt x="5852909" y="2469528"/>
                  </a:cubicBezTo>
                  <a:close/>
                  <a:moveTo>
                    <a:pt x="5507386" y="3724580"/>
                  </a:moveTo>
                  <a:cubicBezTo>
                    <a:pt x="5497830" y="3814521"/>
                    <a:pt x="5480591" y="3905586"/>
                    <a:pt x="5453609" y="3989906"/>
                  </a:cubicBezTo>
                  <a:cubicBezTo>
                    <a:pt x="5426439" y="4074413"/>
                    <a:pt x="5390088" y="4152924"/>
                    <a:pt x="5344181" y="4220380"/>
                  </a:cubicBezTo>
                  <a:cubicBezTo>
                    <a:pt x="5297898" y="4287835"/>
                    <a:pt x="5241311" y="4342549"/>
                    <a:pt x="5171419" y="4388644"/>
                  </a:cubicBezTo>
                  <a:cubicBezTo>
                    <a:pt x="5136755" y="4411879"/>
                    <a:pt x="5098342" y="4433052"/>
                    <a:pt x="5057868" y="4453851"/>
                  </a:cubicBezTo>
                  <a:cubicBezTo>
                    <a:pt x="5017395" y="4474837"/>
                    <a:pt x="4974298" y="4495449"/>
                    <a:pt x="4930265" y="4516810"/>
                  </a:cubicBezTo>
                  <a:cubicBezTo>
                    <a:pt x="4841823" y="4559719"/>
                    <a:pt x="4748696" y="4607126"/>
                    <a:pt x="4660067" y="4664276"/>
                  </a:cubicBezTo>
                  <a:cubicBezTo>
                    <a:pt x="4571251" y="4721238"/>
                    <a:pt x="4486181" y="4786071"/>
                    <a:pt x="4408794" y="4857836"/>
                  </a:cubicBezTo>
                  <a:cubicBezTo>
                    <a:pt x="4389682" y="4875637"/>
                    <a:pt x="4370008" y="4894375"/>
                    <a:pt x="4352207" y="4911988"/>
                  </a:cubicBezTo>
                  <a:lnTo>
                    <a:pt x="4299366" y="4965390"/>
                  </a:lnTo>
                  <a:cubicBezTo>
                    <a:pt x="4264514" y="5001179"/>
                    <a:pt x="4230599" y="5037531"/>
                    <a:pt x="4197621" y="5074257"/>
                  </a:cubicBezTo>
                  <a:cubicBezTo>
                    <a:pt x="4131664" y="5147896"/>
                    <a:pt x="4070204" y="5223784"/>
                    <a:pt x="4008744" y="5297985"/>
                  </a:cubicBezTo>
                  <a:lnTo>
                    <a:pt x="3917304" y="5409100"/>
                  </a:lnTo>
                  <a:cubicBezTo>
                    <a:pt x="3886949" y="5446013"/>
                    <a:pt x="3856782" y="5482364"/>
                    <a:pt x="3826052" y="5518153"/>
                  </a:cubicBezTo>
                  <a:cubicBezTo>
                    <a:pt x="3764592" y="5589544"/>
                    <a:pt x="3702758" y="5659435"/>
                    <a:pt x="3637925" y="5725017"/>
                  </a:cubicBezTo>
                  <a:cubicBezTo>
                    <a:pt x="3573093" y="5790412"/>
                    <a:pt x="3505637" y="5852059"/>
                    <a:pt x="3433497" y="5906586"/>
                  </a:cubicBezTo>
                  <a:cubicBezTo>
                    <a:pt x="3361544" y="5961112"/>
                    <a:pt x="3285469" y="6009268"/>
                    <a:pt x="3204522" y="6046744"/>
                  </a:cubicBezTo>
                  <a:cubicBezTo>
                    <a:pt x="3123763" y="6084594"/>
                    <a:pt x="3038506" y="6112513"/>
                    <a:pt x="2950439" y="6129190"/>
                  </a:cubicBezTo>
                  <a:cubicBezTo>
                    <a:pt x="2906405" y="6137809"/>
                    <a:pt x="2861810" y="6143055"/>
                    <a:pt x="2816839" y="6146428"/>
                  </a:cubicBezTo>
                  <a:cubicBezTo>
                    <a:pt x="2794354" y="6147927"/>
                    <a:pt x="2771681" y="6148677"/>
                    <a:pt x="2749009" y="6149051"/>
                  </a:cubicBezTo>
                  <a:lnTo>
                    <a:pt x="2678930" y="6148677"/>
                  </a:lnTo>
                  <a:cubicBezTo>
                    <a:pt x="2491927" y="6144367"/>
                    <a:pt x="2305675" y="6116260"/>
                    <a:pt x="2125793" y="6065481"/>
                  </a:cubicBezTo>
                  <a:cubicBezTo>
                    <a:pt x="1945911" y="6014515"/>
                    <a:pt x="1773524" y="5940501"/>
                    <a:pt x="1610506" y="5851310"/>
                  </a:cubicBezTo>
                  <a:cubicBezTo>
                    <a:pt x="1528997" y="5806714"/>
                    <a:pt x="1449924" y="5757808"/>
                    <a:pt x="1373099" y="5706279"/>
                  </a:cubicBezTo>
                  <a:lnTo>
                    <a:pt x="1315949" y="5666743"/>
                  </a:lnTo>
                  <a:lnTo>
                    <a:pt x="1259923" y="5625894"/>
                  </a:lnTo>
                  <a:lnTo>
                    <a:pt x="1204647" y="5583922"/>
                  </a:lnTo>
                  <a:cubicBezTo>
                    <a:pt x="1186284" y="5569869"/>
                    <a:pt x="1168483" y="5555066"/>
                    <a:pt x="1150308" y="5540826"/>
                  </a:cubicBezTo>
                  <a:cubicBezTo>
                    <a:pt x="1006402" y="5424839"/>
                    <a:pt x="872615" y="5296860"/>
                    <a:pt x="751569" y="5158015"/>
                  </a:cubicBezTo>
                  <a:cubicBezTo>
                    <a:pt x="721214" y="5123350"/>
                    <a:pt x="691983" y="5087935"/>
                    <a:pt x="663315" y="5052146"/>
                  </a:cubicBezTo>
                  <a:cubicBezTo>
                    <a:pt x="635021" y="5016170"/>
                    <a:pt x="607289" y="4980006"/>
                    <a:pt x="580869" y="4942718"/>
                  </a:cubicBezTo>
                  <a:cubicBezTo>
                    <a:pt x="527654" y="4868517"/>
                    <a:pt x="478186" y="4791880"/>
                    <a:pt x="432279" y="4713369"/>
                  </a:cubicBezTo>
                  <a:cubicBezTo>
                    <a:pt x="340651" y="4556159"/>
                    <a:pt x="264764" y="4390330"/>
                    <a:pt x="205553" y="4219443"/>
                  </a:cubicBezTo>
                  <a:cubicBezTo>
                    <a:pt x="146154" y="4048555"/>
                    <a:pt x="104369" y="3872045"/>
                    <a:pt x="79448" y="3693850"/>
                  </a:cubicBezTo>
                  <a:cubicBezTo>
                    <a:pt x="67268" y="3604659"/>
                    <a:pt x="58087" y="3515092"/>
                    <a:pt x="53590" y="3425339"/>
                  </a:cubicBezTo>
                  <a:cubicBezTo>
                    <a:pt x="47969" y="3335585"/>
                    <a:pt x="47406" y="3245644"/>
                    <a:pt x="49655" y="3155890"/>
                  </a:cubicBezTo>
                  <a:cubicBezTo>
                    <a:pt x="52278" y="3066137"/>
                    <a:pt x="58274" y="2976383"/>
                    <a:pt x="67830" y="2886817"/>
                  </a:cubicBezTo>
                  <a:cubicBezTo>
                    <a:pt x="77761" y="2797438"/>
                    <a:pt x="91253" y="2708246"/>
                    <a:pt x="108679" y="2619992"/>
                  </a:cubicBezTo>
                  <a:cubicBezTo>
                    <a:pt x="143906" y="2443108"/>
                    <a:pt x="195809" y="2269409"/>
                    <a:pt x="263077" y="2101520"/>
                  </a:cubicBezTo>
                  <a:cubicBezTo>
                    <a:pt x="397614" y="1765740"/>
                    <a:pt x="593048" y="1453382"/>
                    <a:pt x="837575" y="1186370"/>
                  </a:cubicBezTo>
                  <a:cubicBezTo>
                    <a:pt x="898473" y="1119289"/>
                    <a:pt x="964242" y="1056893"/>
                    <a:pt x="1031698" y="996932"/>
                  </a:cubicBezTo>
                  <a:cubicBezTo>
                    <a:pt x="1099154" y="936784"/>
                    <a:pt x="1166235" y="876261"/>
                    <a:pt x="1236688" y="819298"/>
                  </a:cubicBezTo>
                  <a:cubicBezTo>
                    <a:pt x="1377221" y="704999"/>
                    <a:pt x="1526935" y="600442"/>
                    <a:pt x="1687143" y="511438"/>
                  </a:cubicBezTo>
                  <a:cubicBezTo>
                    <a:pt x="1847163" y="422621"/>
                    <a:pt x="2017676" y="348795"/>
                    <a:pt x="2196246" y="300639"/>
                  </a:cubicBezTo>
                  <a:cubicBezTo>
                    <a:pt x="2374629" y="251921"/>
                    <a:pt x="2560320" y="227749"/>
                    <a:pt x="2745823" y="229248"/>
                  </a:cubicBezTo>
                  <a:cubicBezTo>
                    <a:pt x="2837076" y="230372"/>
                    <a:pt x="2928516" y="238055"/>
                    <a:pt x="3019206" y="252108"/>
                  </a:cubicBezTo>
                  <a:cubicBezTo>
                    <a:pt x="3109710" y="266724"/>
                    <a:pt x="3199650" y="286773"/>
                    <a:pt x="3288092" y="313006"/>
                  </a:cubicBezTo>
                  <a:cubicBezTo>
                    <a:pt x="3376347" y="339426"/>
                    <a:pt x="3463477" y="370343"/>
                    <a:pt x="3548172" y="407069"/>
                  </a:cubicBezTo>
                  <a:cubicBezTo>
                    <a:pt x="3569345" y="416438"/>
                    <a:pt x="3590519" y="425432"/>
                    <a:pt x="3611505" y="435176"/>
                  </a:cubicBezTo>
                  <a:lnTo>
                    <a:pt x="3674089" y="464968"/>
                  </a:lnTo>
                  <a:lnTo>
                    <a:pt x="3735736" y="496823"/>
                  </a:lnTo>
                  <a:cubicBezTo>
                    <a:pt x="3756160" y="507690"/>
                    <a:pt x="3776397" y="519120"/>
                    <a:pt x="3796634" y="530176"/>
                  </a:cubicBezTo>
                  <a:cubicBezTo>
                    <a:pt x="3957965" y="621054"/>
                    <a:pt x="4110303" y="728046"/>
                    <a:pt x="4251585" y="847405"/>
                  </a:cubicBezTo>
                  <a:cubicBezTo>
                    <a:pt x="4393242" y="966390"/>
                    <a:pt x="4524781" y="1096991"/>
                    <a:pt x="4644515" y="1236775"/>
                  </a:cubicBezTo>
                  <a:cubicBezTo>
                    <a:pt x="4704663" y="1306479"/>
                    <a:pt x="4762375" y="1378057"/>
                    <a:pt x="4816527" y="1451883"/>
                  </a:cubicBezTo>
                  <a:cubicBezTo>
                    <a:pt x="4870679" y="1525897"/>
                    <a:pt x="4922020" y="1601598"/>
                    <a:pt x="4970738" y="1678610"/>
                  </a:cubicBezTo>
                  <a:cubicBezTo>
                    <a:pt x="5067799" y="1833008"/>
                    <a:pt x="5152494" y="1993965"/>
                    <a:pt x="5223885" y="2159232"/>
                  </a:cubicBezTo>
                  <a:cubicBezTo>
                    <a:pt x="5295275" y="2324686"/>
                    <a:pt x="5349615" y="2495199"/>
                    <a:pt x="5395709" y="2666087"/>
                  </a:cubicBezTo>
                  <a:cubicBezTo>
                    <a:pt x="5418757" y="2751718"/>
                    <a:pt x="5440680" y="2837537"/>
                    <a:pt x="5458855" y="2924292"/>
                  </a:cubicBezTo>
                  <a:cubicBezTo>
                    <a:pt x="5477406" y="3011048"/>
                    <a:pt x="5490522" y="3098740"/>
                    <a:pt x="5499142" y="3186995"/>
                  </a:cubicBezTo>
                  <a:cubicBezTo>
                    <a:pt x="5507761" y="3275250"/>
                    <a:pt x="5513944" y="3364254"/>
                    <a:pt x="5516755" y="3454007"/>
                  </a:cubicBezTo>
                  <a:cubicBezTo>
                    <a:pt x="5518629" y="3543761"/>
                    <a:pt x="5516755" y="3634264"/>
                    <a:pt x="5507386" y="3724580"/>
                  </a:cubicBezTo>
                  <a:close/>
                </a:path>
              </a:pathLst>
            </a:custGeom>
            <a:solidFill>
              <a:schemeClr val="bg1">
                <a:alpha val="30000"/>
              </a:schemeClr>
            </a:solidFill>
            <a:ln w="18736"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C7E50BFD-51AC-4ACE-820C-A285E66723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41478"/>
              <a:ext cx="5953893" cy="6434152"/>
            </a:xfrm>
            <a:custGeom>
              <a:avLst/>
              <a:gdLst>
                <a:gd name="connsiteX0" fmla="*/ 2739452 w 5953893"/>
                <a:gd name="connsiteY0" fmla="*/ 0 h 6434152"/>
                <a:gd name="connsiteX1" fmla="*/ 0 w 5953893"/>
                <a:gd name="connsiteY1" fmla="*/ 1610693 h 6434152"/>
                <a:gd name="connsiteX2" fmla="*/ 0 w 5953893"/>
                <a:gd name="connsiteY2" fmla="*/ 4823273 h 6434152"/>
                <a:gd name="connsiteX3" fmla="*/ 352456 w 5953893"/>
                <a:gd name="connsiteY3" fmla="*/ 5326193 h 6434152"/>
                <a:gd name="connsiteX4" fmla="*/ 2739452 w 5953893"/>
                <a:gd name="connsiteY4" fmla="*/ 6434153 h 6434152"/>
                <a:gd name="connsiteX5" fmla="*/ 4618282 w 5953893"/>
                <a:gd name="connsiteY5" fmla="*/ 5167859 h 6434152"/>
                <a:gd name="connsiteX6" fmla="*/ 5860029 w 5953893"/>
                <a:gd name="connsiteY6" fmla="*/ 3948409 h 6434152"/>
                <a:gd name="connsiteX7" fmla="*/ 2739452 w 5953893"/>
                <a:gd name="connsiteY7" fmla="*/ 0 h 6434152"/>
                <a:gd name="connsiteX8" fmla="*/ 5317011 w 5953893"/>
                <a:gd name="connsiteY8" fmla="*/ 3797009 h 6434152"/>
                <a:gd name="connsiteX9" fmla="*/ 5176478 w 5953893"/>
                <a:gd name="connsiteY9" fmla="*/ 4100747 h 6434152"/>
                <a:gd name="connsiteX10" fmla="*/ 4942257 w 5953893"/>
                <a:gd name="connsiteY10" fmla="*/ 4250274 h 6434152"/>
                <a:gd name="connsiteX11" fmla="*/ 4216171 w 5953893"/>
                <a:gd name="connsiteY11" fmla="*/ 4773243 h 6434152"/>
                <a:gd name="connsiteX12" fmla="*/ 3905125 w 5953893"/>
                <a:gd name="connsiteY12" fmla="*/ 5105837 h 6434152"/>
                <a:gd name="connsiteX13" fmla="*/ 3308329 w 5953893"/>
                <a:gd name="connsiteY13" fmla="*/ 5682022 h 6434152"/>
                <a:gd name="connsiteX14" fmla="*/ 2739452 w 5953893"/>
                <a:gd name="connsiteY14" fmla="*/ 5870898 h 6434152"/>
                <a:gd name="connsiteX15" fmla="*/ 1647419 w 5953893"/>
                <a:gd name="connsiteY15" fmla="*/ 5625809 h 6434152"/>
                <a:gd name="connsiteX16" fmla="*/ 781175 w 5953893"/>
                <a:gd name="connsiteY16" fmla="*/ 4960620 h 6434152"/>
                <a:gd name="connsiteX17" fmla="*/ 312545 w 5953893"/>
                <a:gd name="connsiteY17" fmla="*/ 4165205 h 6434152"/>
                <a:gd name="connsiteX18" fmla="*/ 142032 w 5953893"/>
                <a:gd name="connsiteY18" fmla="*/ 3217451 h 6434152"/>
                <a:gd name="connsiteX19" fmla="*/ 347210 w 5953893"/>
                <a:gd name="connsiteY19" fmla="*/ 2181444 h 6434152"/>
                <a:gd name="connsiteX20" fmla="*/ 906155 w 5953893"/>
                <a:gd name="connsiteY20" fmla="*/ 1337497 h 6434152"/>
                <a:gd name="connsiteX21" fmla="*/ 2739265 w 5953893"/>
                <a:gd name="connsiteY21" fmla="*/ 563818 h 6434152"/>
                <a:gd name="connsiteX22" fmla="*/ 3849849 w 5953893"/>
                <a:gd name="connsiteY22" fmla="*/ 881796 h 6434152"/>
                <a:gd name="connsiteX23" fmla="*/ 4834515 w 5953893"/>
                <a:gd name="connsiteY23" fmla="*/ 1742419 h 6434152"/>
                <a:gd name="connsiteX24" fmla="*/ 5325256 w 5953893"/>
                <a:gd name="connsiteY24" fmla="*/ 2742076 h 6434152"/>
                <a:gd name="connsiteX25" fmla="*/ 5317011 w 5953893"/>
                <a:gd name="connsiteY25" fmla="*/ 3797009 h 643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53893" h="6434152">
                  <a:moveTo>
                    <a:pt x="2739452" y="0"/>
                  </a:moveTo>
                  <a:cubicBezTo>
                    <a:pt x="1568346" y="0"/>
                    <a:pt x="546204" y="647950"/>
                    <a:pt x="0" y="1610693"/>
                  </a:cubicBezTo>
                  <a:lnTo>
                    <a:pt x="0" y="4823273"/>
                  </a:lnTo>
                  <a:cubicBezTo>
                    <a:pt x="101746" y="5002593"/>
                    <a:pt x="219793" y="5171045"/>
                    <a:pt x="352456" y="5326193"/>
                  </a:cubicBezTo>
                  <a:cubicBezTo>
                    <a:pt x="932013" y="6005060"/>
                    <a:pt x="1786453" y="6434153"/>
                    <a:pt x="2739452" y="6434153"/>
                  </a:cubicBezTo>
                  <a:cubicBezTo>
                    <a:pt x="3612442" y="6434153"/>
                    <a:pt x="4046220" y="5750227"/>
                    <a:pt x="4618282" y="5167859"/>
                  </a:cubicBezTo>
                  <a:cubicBezTo>
                    <a:pt x="5190344" y="4585679"/>
                    <a:pt x="5621311" y="4803036"/>
                    <a:pt x="5860029" y="3948409"/>
                  </a:cubicBezTo>
                  <a:cubicBezTo>
                    <a:pt x="6403423" y="2003810"/>
                    <a:pt x="4485244" y="0"/>
                    <a:pt x="2739452" y="0"/>
                  </a:cubicBezTo>
                  <a:close/>
                  <a:moveTo>
                    <a:pt x="5317011" y="3797009"/>
                  </a:moveTo>
                  <a:cubicBezTo>
                    <a:pt x="5275976" y="3943538"/>
                    <a:pt x="5228756" y="4045658"/>
                    <a:pt x="5176478" y="4100747"/>
                  </a:cubicBezTo>
                  <a:cubicBezTo>
                    <a:pt x="5131883" y="4147591"/>
                    <a:pt x="5061991" y="4186004"/>
                    <a:pt x="4942257" y="4250274"/>
                  </a:cubicBezTo>
                  <a:cubicBezTo>
                    <a:pt x="4753381" y="4351458"/>
                    <a:pt x="4494613" y="4489929"/>
                    <a:pt x="4216171" y="4773243"/>
                  </a:cubicBezTo>
                  <a:cubicBezTo>
                    <a:pt x="4106555" y="4884733"/>
                    <a:pt x="4004247" y="4997159"/>
                    <a:pt x="3905125" y="5105837"/>
                  </a:cubicBezTo>
                  <a:cubicBezTo>
                    <a:pt x="3701071" y="5329753"/>
                    <a:pt x="3508260" y="5541302"/>
                    <a:pt x="3308329" y="5682022"/>
                  </a:cubicBezTo>
                  <a:cubicBezTo>
                    <a:pt x="3122826" y="5812624"/>
                    <a:pt x="2947441" y="5870898"/>
                    <a:pt x="2739452" y="5870898"/>
                  </a:cubicBezTo>
                  <a:cubicBezTo>
                    <a:pt x="2357765" y="5870898"/>
                    <a:pt x="1990319" y="5788452"/>
                    <a:pt x="1647419" y="5625809"/>
                  </a:cubicBezTo>
                  <a:cubicBezTo>
                    <a:pt x="1319509" y="5470286"/>
                    <a:pt x="1019893" y="5240187"/>
                    <a:pt x="781175" y="4960620"/>
                  </a:cubicBezTo>
                  <a:cubicBezTo>
                    <a:pt x="579370" y="4724151"/>
                    <a:pt x="421598" y="4456576"/>
                    <a:pt x="312545" y="4165205"/>
                  </a:cubicBezTo>
                  <a:cubicBezTo>
                    <a:pt x="199369" y="3863153"/>
                    <a:pt x="142032" y="3544237"/>
                    <a:pt x="142032" y="3217451"/>
                  </a:cubicBezTo>
                  <a:cubicBezTo>
                    <a:pt x="142032" y="2857688"/>
                    <a:pt x="211174" y="2509166"/>
                    <a:pt x="347210" y="2181444"/>
                  </a:cubicBezTo>
                  <a:cubicBezTo>
                    <a:pt x="478561" y="1865339"/>
                    <a:pt x="666688" y="1581275"/>
                    <a:pt x="906155" y="1337497"/>
                  </a:cubicBezTo>
                  <a:cubicBezTo>
                    <a:pt x="1396334" y="838512"/>
                    <a:pt x="2047469" y="563818"/>
                    <a:pt x="2739265" y="563818"/>
                  </a:cubicBezTo>
                  <a:cubicBezTo>
                    <a:pt x="3094157" y="563818"/>
                    <a:pt x="3478280" y="673808"/>
                    <a:pt x="3849849" y="881796"/>
                  </a:cubicBezTo>
                  <a:cubicBezTo>
                    <a:pt x="4226851" y="1092783"/>
                    <a:pt x="4567316" y="1390338"/>
                    <a:pt x="4834515" y="1742419"/>
                  </a:cubicBezTo>
                  <a:cubicBezTo>
                    <a:pt x="5070798" y="2053653"/>
                    <a:pt x="5240374" y="2399363"/>
                    <a:pt x="5325256" y="2742076"/>
                  </a:cubicBezTo>
                  <a:cubicBezTo>
                    <a:pt x="5414634" y="3102964"/>
                    <a:pt x="5411824" y="3458044"/>
                    <a:pt x="5317011" y="3797009"/>
                  </a:cubicBezTo>
                  <a:close/>
                </a:path>
              </a:pathLst>
            </a:custGeom>
            <a:solidFill>
              <a:schemeClr val="bg1">
                <a:alpha val="30000"/>
              </a:schemeClr>
            </a:solidFill>
            <a:ln w="18736"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A0394888-C50F-41C1-92D4-0E2B4315A8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31462"/>
              <a:ext cx="5953893" cy="6444167"/>
            </a:xfrm>
            <a:custGeom>
              <a:avLst/>
              <a:gdLst>
                <a:gd name="connsiteX0" fmla="*/ 2739452 w 5953893"/>
                <a:gd name="connsiteY0" fmla="*/ 0 h 6434152"/>
                <a:gd name="connsiteX1" fmla="*/ 0 w 5953893"/>
                <a:gd name="connsiteY1" fmla="*/ 1610693 h 6434152"/>
                <a:gd name="connsiteX2" fmla="*/ 0 w 5953893"/>
                <a:gd name="connsiteY2" fmla="*/ 4823273 h 6434152"/>
                <a:gd name="connsiteX3" fmla="*/ 352456 w 5953893"/>
                <a:gd name="connsiteY3" fmla="*/ 5326193 h 6434152"/>
                <a:gd name="connsiteX4" fmla="*/ 2739452 w 5953893"/>
                <a:gd name="connsiteY4" fmla="*/ 6434153 h 6434152"/>
                <a:gd name="connsiteX5" fmla="*/ 4618282 w 5953893"/>
                <a:gd name="connsiteY5" fmla="*/ 5167859 h 6434152"/>
                <a:gd name="connsiteX6" fmla="*/ 5860029 w 5953893"/>
                <a:gd name="connsiteY6" fmla="*/ 3948409 h 6434152"/>
                <a:gd name="connsiteX7" fmla="*/ 2739452 w 5953893"/>
                <a:gd name="connsiteY7" fmla="*/ 0 h 6434152"/>
                <a:gd name="connsiteX8" fmla="*/ 5208520 w 5953893"/>
                <a:gd name="connsiteY8" fmla="*/ 3766654 h 6434152"/>
                <a:gd name="connsiteX9" fmla="*/ 5094782 w 5953893"/>
                <a:gd name="connsiteY9" fmla="*/ 4022985 h 6434152"/>
                <a:gd name="connsiteX10" fmla="*/ 4888855 w 5953893"/>
                <a:gd name="connsiteY10" fmla="*/ 4150777 h 6434152"/>
                <a:gd name="connsiteX11" fmla="*/ 4135411 w 5953893"/>
                <a:gd name="connsiteY11" fmla="*/ 4694170 h 6434152"/>
                <a:gd name="connsiteX12" fmla="*/ 3821555 w 5953893"/>
                <a:gd name="connsiteY12" fmla="*/ 5029762 h 6434152"/>
                <a:gd name="connsiteX13" fmla="*/ 2739265 w 5953893"/>
                <a:gd name="connsiteY13" fmla="*/ 5758097 h 6434152"/>
                <a:gd name="connsiteX14" fmla="*/ 1695575 w 5953893"/>
                <a:gd name="connsiteY14" fmla="*/ 5523876 h 6434152"/>
                <a:gd name="connsiteX15" fmla="*/ 866619 w 5953893"/>
                <a:gd name="connsiteY15" fmla="*/ 4887356 h 6434152"/>
                <a:gd name="connsiteX16" fmla="*/ 417851 w 5953893"/>
                <a:gd name="connsiteY16" fmla="*/ 4125481 h 6434152"/>
                <a:gd name="connsiteX17" fmla="*/ 254645 w 5953893"/>
                <a:gd name="connsiteY17" fmla="*/ 3217264 h 6434152"/>
                <a:gd name="connsiteX18" fmla="*/ 451204 w 5953893"/>
                <a:gd name="connsiteY18" fmla="*/ 2224540 h 6434152"/>
                <a:gd name="connsiteX19" fmla="*/ 986540 w 5953893"/>
                <a:gd name="connsiteY19" fmla="*/ 1416383 h 6434152"/>
                <a:gd name="connsiteX20" fmla="*/ 2739452 w 5953893"/>
                <a:gd name="connsiteY20" fmla="*/ 676244 h 6434152"/>
                <a:gd name="connsiteX21" fmla="*/ 3794947 w 5953893"/>
                <a:gd name="connsiteY21" fmla="*/ 979795 h 6434152"/>
                <a:gd name="connsiteX22" fmla="*/ 4744762 w 5953893"/>
                <a:gd name="connsiteY22" fmla="*/ 1810250 h 6434152"/>
                <a:gd name="connsiteX23" fmla="*/ 5215827 w 5953893"/>
                <a:gd name="connsiteY23" fmla="*/ 2768871 h 6434152"/>
                <a:gd name="connsiteX24" fmla="*/ 5208520 w 5953893"/>
                <a:gd name="connsiteY24" fmla="*/ 3766654 h 643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953893" h="6434152">
                  <a:moveTo>
                    <a:pt x="2739452" y="0"/>
                  </a:moveTo>
                  <a:cubicBezTo>
                    <a:pt x="1568346" y="0"/>
                    <a:pt x="546204" y="647950"/>
                    <a:pt x="0" y="1610693"/>
                  </a:cubicBezTo>
                  <a:lnTo>
                    <a:pt x="0" y="4823273"/>
                  </a:lnTo>
                  <a:cubicBezTo>
                    <a:pt x="101746" y="5002593"/>
                    <a:pt x="219793" y="5171045"/>
                    <a:pt x="352456" y="5326193"/>
                  </a:cubicBezTo>
                  <a:cubicBezTo>
                    <a:pt x="932013" y="6005060"/>
                    <a:pt x="1786453" y="6434153"/>
                    <a:pt x="2739452" y="6434153"/>
                  </a:cubicBezTo>
                  <a:cubicBezTo>
                    <a:pt x="3612442" y="6434153"/>
                    <a:pt x="4046220" y="5750227"/>
                    <a:pt x="4618282" y="5167859"/>
                  </a:cubicBezTo>
                  <a:cubicBezTo>
                    <a:pt x="5190344" y="4585679"/>
                    <a:pt x="5621311" y="4803036"/>
                    <a:pt x="5860029" y="3948409"/>
                  </a:cubicBezTo>
                  <a:cubicBezTo>
                    <a:pt x="6403423" y="2003810"/>
                    <a:pt x="4485244" y="0"/>
                    <a:pt x="2739452" y="0"/>
                  </a:cubicBezTo>
                  <a:close/>
                  <a:moveTo>
                    <a:pt x="5208520" y="3766654"/>
                  </a:moveTo>
                  <a:cubicBezTo>
                    <a:pt x="5173667" y="3891634"/>
                    <a:pt x="5133194" y="3982699"/>
                    <a:pt x="5094782" y="4022985"/>
                  </a:cubicBezTo>
                  <a:cubicBezTo>
                    <a:pt x="5060492" y="4058962"/>
                    <a:pt x="4984792" y="4099435"/>
                    <a:pt x="4888855" y="4150777"/>
                  </a:cubicBezTo>
                  <a:cubicBezTo>
                    <a:pt x="4693420" y="4255333"/>
                    <a:pt x="4426033" y="4398489"/>
                    <a:pt x="4135411" y="4694170"/>
                  </a:cubicBezTo>
                  <a:cubicBezTo>
                    <a:pt x="4024297" y="4807158"/>
                    <a:pt x="3921239" y="4920334"/>
                    <a:pt x="3821555" y="5029762"/>
                  </a:cubicBezTo>
                  <a:cubicBezTo>
                    <a:pt x="3385341" y="5508324"/>
                    <a:pt x="3138940" y="5758097"/>
                    <a:pt x="2739265" y="5758097"/>
                  </a:cubicBezTo>
                  <a:cubicBezTo>
                    <a:pt x="2374442" y="5758097"/>
                    <a:pt x="2023297" y="5679211"/>
                    <a:pt x="1695575" y="5523876"/>
                  </a:cubicBezTo>
                  <a:cubicBezTo>
                    <a:pt x="1381906" y="5375098"/>
                    <a:pt x="1095219" y="5154930"/>
                    <a:pt x="866619" y="4887356"/>
                  </a:cubicBezTo>
                  <a:cubicBezTo>
                    <a:pt x="673246" y="4661005"/>
                    <a:pt x="522220" y="4404673"/>
                    <a:pt x="417851" y="4125481"/>
                  </a:cubicBezTo>
                  <a:cubicBezTo>
                    <a:pt x="309547" y="3836171"/>
                    <a:pt x="254645" y="3530558"/>
                    <a:pt x="254645" y="3217264"/>
                  </a:cubicBezTo>
                  <a:cubicBezTo>
                    <a:pt x="254645" y="2872490"/>
                    <a:pt x="320790" y="2538585"/>
                    <a:pt x="451204" y="2224540"/>
                  </a:cubicBezTo>
                  <a:cubicBezTo>
                    <a:pt x="577121" y="1921739"/>
                    <a:pt x="757191" y="1649855"/>
                    <a:pt x="986540" y="1416383"/>
                  </a:cubicBezTo>
                  <a:cubicBezTo>
                    <a:pt x="1455357" y="939134"/>
                    <a:pt x="2078011" y="676244"/>
                    <a:pt x="2739452" y="676244"/>
                  </a:cubicBezTo>
                  <a:cubicBezTo>
                    <a:pt x="3075232" y="676244"/>
                    <a:pt x="3440243" y="781175"/>
                    <a:pt x="3794947" y="979795"/>
                  </a:cubicBezTo>
                  <a:cubicBezTo>
                    <a:pt x="4158459" y="1183286"/>
                    <a:pt x="4486931" y="1470348"/>
                    <a:pt x="4744762" y="1810250"/>
                  </a:cubicBezTo>
                  <a:cubicBezTo>
                    <a:pt x="4971862" y="2109491"/>
                    <a:pt x="5134693" y="2440961"/>
                    <a:pt x="5215827" y="2768871"/>
                  </a:cubicBezTo>
                  <a:cubicBezTo>
                    <a:pt x="5300334" y="3110834"/>
                    <a:pt x="5297898" y="3446614"/>
                    <a:pt x="5208520" y="3766654"/>
                  </a:cubicBezTo>
                  <a:close/>
                </a:path>
              </a:pathLst>
            </a:custGeom>
            <a:solidFill>
              <a:schemeClr val="bg1">
                <a:alpha val="30000"/>
              </a:schemeClr>
            </a:solidFill>
            <a:ln w="18736" cap="flat">
              <a:noFill/>
              <a:prstDash val="solid"/>
              <a:miter/>
            </a:ln>
          </p:spPr>
          <p:txBody>
            <a:bodyPr rtlCol="0" anchor="ctr"/>
            <a:lstStyle/>
            <a:p>
              <a:endParaRPr lang="en-US"/>
            </a:p>
          </p:txBody>
        </p:sp>
        <p:sp useBgFill="1">
          <p:nvSpPr>
            <p:cNvPr id="49" name="Freeform: Shape 48">
              <a:extLst>
                <a:ext uri="{FF2B5EF4-FFF2-40B4-BE49-F238E27FC236}">
                  <a16:creationId xmlns:a16="http://schemas.microsoft.com/office/drawing/2014/main" id="{F22C906F-48B7-4ABF-B36E-0C0A056A5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3725"/>
              <a:ext cx="5855313" cy="6880645"/>
            </a:xfrm>
            <a:custGeom>
              <a:avLst/>
              <a:gdLst>
                <a:gd name="connsiteX0" fmla="*/ 5855313 w 5855313"/>
                <a:gd name="connsiteY0" fmla="*/ 4717843 h 6880645"/>
                <a:gd name="connsiteX1" fmla="*/ 5855313 w 5855313"/>
                <a:gd name="connsiteY1" fmla="*/ 6880645 h 6880645"/>
                <a:gd name="connsiteX2" fmla="*/ 0 w 5855313"/>
                <a:gd name="connsiteY2" fmla="*/ 6880645 h 6880645"/>
                <a:gd name="connsiteX3" fmla="*/ 0 w 5855313"/>
                <a:gd name="connsiteY3" fmla="*/ 5268859 h 6880645"/>
                <a:gd name="connsiteX4" fmla="*/ 36130 w 5855313"/>
                <a:gd name="connsiteY4" fmla="*/ 5327430 h 6880645"/>
                <a:gd name="connsiteX5" fmla="*/ 2782721 w 5855313"/>
                <a:gd name="connsiteY5" fmla="*/ 6765687 h 6880645"/>
                <a:gd name="connsiteX6" fmla="*/ 5834702 w 5855313"/>
                <a:gd name="connsiteY6" fmla="*/ 4773305 h 6880645"/>
                <a:gd name="connsiteX7" fmla="*/ 9148 w 5855313"/>
                <a:gd name="connsiteY7" fmla="*/ 0 h 6880645"/>
                <a:gd name="connsiteX8" fmla="*/ 5855312 w 5855313"/>
                <a:gd name="connsiteY8" fmla="*/ 0 h 6880645"/>
                <a:gd name="connsiteX9" fmla="*/ 5855312 w 5855313"/>
                <a:gd name="connsiteY9" fmla="*/ 96759 h 6880645"/>
                <a:gd name="connsiteX10" fmla="*/ 5855313 w 5855313"/>
                <a:gd name="connsiteY10" fmla="*/ 96759 h 6880645"/>
                <a:gd name="connsiteX11" fmla="*/ 5855313 w 5855313"/>
                <a:gd name="connsiteY11" fmla="*/ 2289203 h 6880645"/>
                <a:gd name="connsiteX12" fmla="*/ 5834702 w 5855313"/>
                <a:gd name="connsiteY12" fmla="*/ 2233742 h 6880645"/>
                <a:gd name="connsiteX13" fmla="*/ 2782721 w 5855313"/>
                <a:gd name="connsiteY13" fmla="*/ 241359 h 6880645"/>
                <a:gd name="connsiteX14" fmla="*/ 36130 w 5855313"/>
                <a:gd name="connsiteY14" fmla="*/ 1679616 h 6880645"/>
                <a:gd name="connsiteX15" fmla="*/ 0 w 5855313"/>
                <a:gd name="connsiteY15" fmla="*/ 1738187 h 6880645"/>
                <a:gd name="connsiteX16" fmla="*/ 0 w 5855313"/>
                <a:gd name="connsiteY16" fmla="*/ 96759 h 6880645"/>
                <a:gd name="connsiteX17" fmla="*/ 9148 w 5855313"/>
                <a:gd name="connsiteY17" fmla="*/ 96759 h 6880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55313" h="6880645">
                  <a:moveTo>
                    <a:pt x="5855313" y="4717843"/>
                  </a:moveTo>
                  <a:lnTo>
                    <a:pt x="5855313" y="6880645"/>
                  </a:lnTo>
                  <a:lnTo>
                    <a:pt x="0" y="6880645"/>
                  </a:lnTo>
                  <a:lnTo>
                    <a:pt x="0" y="5268859"/>
                  </a:lnTo>
                  <a:lnTo>
                    <a:pt x="36130" y="5327430"/>
                  </a:lnTo>
                  <a:cubicBezTo>
                    <a:pt x="631370" y="6195172"/>
                    <a:pt x="1639396" y="6765687"/>
                    <a:pt x="2782721" y="6765687"/>
                  </a:cubicBezTo>
                  <a:cubicBezTo>
                    <a:pt x="4154711" y="6765687"/>
                    <a:pt x="5331871" y="5944145"/>
                    <a:pt x="5834702" y="4773305"/>
                  </a:cubicBezTo>
                  <a:close/>
                  <a:moveTo>
                    <a:pt x="9148" y="0"/>
                  </a:moveTo>
                  <a:lnTo>
                    <a:pt x="5855312" y="0"/>
                  </a:lnTo>
                  <a:lnTo>
                    <a:pt x="5855312" y="96759"/>
                  </a:lnTo>
                  <a:lnTo>
                    <a:pt x="5855313" y="96759"/>
                  </a:lnTo>
                  <a:lnTo>
                    <a:pt x="5855313" y="2289203"/>
                  </a:lnTo>
                  <a:lnTo>
                    <a:pt x="5834702" y="2233742"/>
                  </a:lnTo>
                  <a:cubicBezTo>
                    <a:pt x="5331871" y="1062902"/>
                    <a:pt x="4154711" y="241359"/>
                    <a:pt x="2782721" y="241359"/>
                  </a:cubicBezTo>
                  <a:cubicBezTo>
                    <a:pt x="1639396" y="241359"/>
                    <a:pt x="631370" y="811875"/>
                    <a:pt x="36130" y="1679616"/>
                  </a:cubicBezTo>
                  <a:lnTo>
                    <a:pt x="0" y="1738187"/>
                  </a:lnTo>
                  <a:lnTo>
                    <a:pt x="0" y="96759"/>
                  </a:lnTo>
                  <a:lnTo>
                    <a:pt x="9148" y="9675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0" name="Freeform: Shape 49">
              <a:extLst>
                <a:ext uri="{FF2B5EF4-FFF2-40B4-BE49-F238E27FC236}">
                  <a16:creationId xmlns:a16="http://schemas.microsoft.com/office/drawing/2014/main" id="{B4ABE2AA-A788-450F-94A8-AED4B698F3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6370"/>
              <a:ext cx="6254832" cy="6864558"/>
            </a:xfrm>
            <a:custGeom>
              <a:avLst/>
              <a:gdLst>
                <a:gd name="connsiteX0" fmla="*/ 2766060 w 6254832"/>
                <a:gd name="connsiteY0" fmla="*/ 0 h 6864558"/>
                <a:gd name="connsiteX1" fmla="*/ 0 w 6254832"/>
                <a:gd name="connsiteY1" fmla="*/ 1340683 h 6864558"/>
                <a:gd name="connsiteX2" fmla="*/ 0 w 6254832"/>
                <a:gd name="connsiteY2" fmla="*/ 2201306 h 6864558"/>
                <a:gd name="connsiteX3" fmla="*/ 1312 w 6254832"/>
                <a:gd name="connsiteY3" fmla="*/ 2197746 h 6864558"/>
                <a:gd name="connsiteX4" fmla="*/ 612723 w 6254832"/>
                <a:gd name="connsiteY4" fmla="*/ 1201649 h 6864558"/>
                <a:gd name="connsiteX5" fmla="*/ 1571344 w 6254832"/>
                <a:gd name="connsiteY5" fmla="*/ 483245 h 6864558"/>
                <a:gd name="connsiteX6" fmla="*/ 1641235 w 6254832"/>
                <a:gd name="connsiteY6" fmla="*/ 452328 h 6864558"/>
                <a:gd name="connsiteX7" fmla="*/ 1711502 w 6254832"/>
                <a:gd name="connsiteY7" fmla="*/ 422348 h 6864558"/>
                <a:gd name="connsiteX8" fmla="*/ 1783080 w 6254832"/>
                <a:gd name="connsiteY8" fmla="*/ 395178 h 6864558"/>
                <a:gd name="connsiteX9" fmla="*/ 1855220 w 6254832"/>
                <a:gd name="connsiteY9" fmla="*/ 369133 h 6864558"/>
                <a:gd name="connsiteX10" fmla="*/ 1928297 w 6254832"/>
                <a:gd name="connsiteY10" fmla="*/ 345711 h 6864558"/>
                <a:gd name="connsiteX11" fmla="*/ 2001749 w 6254832"/>
                <a:gd name="connsiteY11" fmla="*/ 323600 h 6864558"/>
                <a:gd name="connsiteX12" fmla="*/ 2076138 w 6254832"/>
                <a:gd name="connsiteY12" fmla="*/ 304300 h 6864558"/>
                <a:gd name="connsiteX13" fmla="*/ 2113426 w 6254832"/>
                <a:gd name="connsiteY13" fmla="*/ 294744 h 6864558"/>
                <a:gd name="connsiteX14" fmla="*/ 2132163 w 6254832"/>
                <a:gd name="connsiteY14" fmla="*/ 290060 h 6864558"/>
                <a:gd name="connsiteX15" fmla="*/ 2151089 w 6254832"/>
                <a:gd name="connsiteY15" fmla="*/ 286312 h 6864558"/>
                <a:gd name="connsiteX16" fmla="*/ 2763249 w 6254832"/>
                <a:gd name="connsiteY16" fmla="*/ 218482 h 6864558"/>
                <a:gd name="connsiteX17" fmla="*/ 3372225 w 6254832"/>
                <a:gd name="connsiteY17" fmla="*/ 301302 h 6864558"/>
                <a:gd name="connsiteX18" fmla="*/ 3663596 w 6254832"/>
                <a:gd name="connsiteY18" fmla="*/ 398364 h 6864558"/>
                <a:gd name="connsiteX19" fmla="*/ 3941663 w 6254832"/>
                <a:gd name="connsiteY19" fmla="*/ 526717 h 6864558"/>
                <a:gd name="connsiteX20" fmla="*/ 4204366 w 6254832"/>
                <a:gd name="connsiteY20" fmla="*/ 681678 h 6864558"/>
                <a:gd name="connsiteX21" fmla="*/ 4450018 w 6254832"/>
                <a:gd name="connsiteY21" fmla="*/ 860061 h 6864558"/>
                <a:gd name="connsiteX22" fmla="*/ 4678992 w 6254832"/>
                <a:gd name="connsiteY22" fmla="*/ 1057181 h 6864558"/>
                <a:gd name="connsiteX23" fmla="*/ 4889791 w 6254832"/>
                <a:gd name="connsiteY23" fmla="*/ 1271166 h 6864558"/>
                <a:gd name="connsiteX24" fmla="*/ 5083164 w 6254832"/>
                <a:gd name="connsiteY24" fmla="*/ 1498642 h 6864558"/>
                <a:gd name="connsiteX25" fmla="*/ 5257987 w 6254832"/>
                <a:gd name="connsiteY25" fmla="*/ 1738484 h 6864558"/>
                <a:gd name="connsiteX26" fmla="*/ 5413510 w 6254832"/>
                <a:gd name="connsiteY26" fmla="*/ 1989195 h 6864558"/>
                <a:gd name="connsiteX27" fmla="*/ 5548609 w 6254832"/>
                <a:gd name="connsiteY27" fmla="*/ 2249462 h 6864558"/>
                <a:gd name="connsiteX28" fmla="*/ 5747791 w 6254832"/>
                <a:gd name="connsiteY28" fmla="*/ 2795666 h 6864558"/>
                <a:gd name="connsiteX29" fmla="*/ 5806814 w 6254832"/>
                <a:gd name="connsiteY29" fmla="*/ 3078980 h 6864558"/>
                <a:gd name="connsiteX30" fmla="*/ 5816933 w 6254832"/>
                <a:gd name="connsiteY30" fmla="*/ 3150558 h 6864558"/>
                <a:gd name="connsiteX31" fmla="*/ 5825178 w 6254832"/>
                <a:gd name="connsiteY31" fmla="*/ 3222323 h 6864558"/>
                <a:gd name="connsiteX32" fmla="*/ 5831923 w 6254832"/>
                <a:gd name="connsiteY32" fmla="*/ 3294276 h 6864558"/>
                <a:gd name="connsiteX33" fmla="*/ 5836233 w 6254832"/>
                <a:gd name="connsiteY33" fmla="*/ 3366416 h 6864558"/>
                <a:gd name="connsiteX34" fmla="*/ 5833047 w 6254832"/>
                <a:gd name="connsiteY34" fmla="*/ 3655726 h 6864558"/>
                <a:gd name="connsiteX35" fmla="*/ 5827426 w 6254832"/>
                <a:gd name="connsiteY35" fmla="*/ 3728054 h 6864558"/>
                <a:gd name="connsiteX36" fmla="*/ 5819556 w 6254832"/>
                <a:gd name="connsiteY36" fmla="*/ 3800194 h 6864558"/>
                <a:gd name="connsiteX37" fmla="*/ 5809063 w 6254832"/>
                <a:gd name="connsiteY37" fmla="*/ 3872147 h 6864558"/>
                <a:gd name="connsiteX38" fmla="*/ 5796696 w 6254832"/>
                <a:gd name="connsiteY38" fmla="*/ 3943912 h 6864558"/>
                <a:gd name="connsiteX39" fmla="*/ 5725305 w 6254832"/>
                <a:gd name="connsiteY39" fmla="*/ 4225165 h 6864558"/>
                <a:gd name="connsiteX40" fmla="*/ 5605384 w 6254832"/>
                <a:gd name="connsiteY40" fmla="*/ 4478312 h 6864558"/>
                <a:gd name="connsiteX41" fmla="*/ 5412573 w 6254832"/>
                <a:gd name="connsiteY41" fmla="*/ 4677306 h 6864558"/>
                <a:gd name="connsiteX42" fmla="*/ 5155867 w 6254832"/>
                <a:gd name="connsiteY42" fmla="*/ 4834703 h 6864558"/>
                <a:gd name="connsiteX43" fmla="*/ 4645452 w 6254832"/>
                <a:gd name="connsiteY43" fmla="*/ 5207396 h 6864558"/>
                <a:gd name="connsiteX44" fmla="*/ 4536211 w 6254832"/>
                <a:gd name="connsiteY44" fmla="*/ 5319072 h 6864558"/>
                <a:gd name="connsiteX45" fmla="*/ 4430343 w 6254832"/>
                <a:gd name="connsiteY45" fmla="*/ 5432061 h 6864558"/>
                <a:gd name="connsiteX46" fmla="*/ 4220668 w 6254832"/>
                <a:gd name="connsiteY46" fmla="*/ 5657663 h 6864558"/>
                <a:gd name="connsiteX47" fmla="*/ 4115174 w 6254832"/>
                <a:gd name="connsiteY47" fmla="*/ 5768777 h 6864558"/>
                <a:gd name="connsiteX48" fmla="*/ 4007245 w 6254832"/>
                <a:gd name="connsiteY48" fmla="*/ 5876707 h 6864558"/>
                <a:gd name="connsiteX49" fmla="*/ 3781081 w 6254832"/>
                <a:gd name="connsiteY49" fmla="*/ 6078887 h 6864558"/>
                <a:gd name="connsiteX50" fmla="*/ 3534493 w 6254832"/>
                <a:gd name="connsiteY50" fmla="*/ 6249775 h 6864558"/>
                <a:gd name="connsiteX51" fmla="*/ 3265232 w 6254832"/>
                <a:gd name="connsiteY51" fmla="*/ 6373068 h 6864558"/>
                <a:gd name="connsiteX52" fmla="*/ 3194779 w 6254832"/>
                <a:gd name="connsiteY52" fmla="*/ 6394804 h 6864558"/>
                <a:gd name="connsiteX53" fmla="*/ 3123575 w 6254832"/>
                <a:gd name="connsiteY53" fmla="*/ 6412792 h 6864558"/>
                <a:gd name="connsiteX54" fmla="*/ 3051435 w 6254832"/>
                <a:gd name="connsiteY54" fmla="*/ 6426471 h 6864558"/>
                <a:gd name="connsiteX55" fmla="*/ 2978733 w 6254832"/>
                <a:gd name="connsiteY55" fmla="*/ 6436214 h 6864558"/>
                <a:gd name="connsiteX56" fmla="*/ 2905656 w 6254832"/>
                <a:gd name="connsiteY56" fmla="*/ 6442211 h 6864558"/>
                <a:gd name="connsiteX57" fmla="*/ 2832204 w 6254832"/>
                <a:gd name="connsiteY57" fmla="*/ 6444459 h 6864558"/>
                <a:gd name="connsiteX58" fmla="*/ 2758565 w 6254832"/>
                <a:gd name="connsiteY58" fmla="*/ 6443335 h 6864558"/>
                <a:gd name="connsiteX59" fmla="*/ 2683239 w 6254832"/>
                <a:gd name="connsiteY59" fmla="*/ 6438463 h 6864558"/>
                <a:gd name="connsiteX60" fmla="*/ 2091503 w 6254832"/>
                <a:gd name="connsiteY60" fmla="*/ 6343275 h 6864558"/>
                <a:gd name="connsiteX61" fmla="*/ 1948347 w 6254832"/>
                <a:gd name="connsiteY61" fmla="*/ 6301490 h 6864558"/>
                <a:gd name="connsiteX62" fmla="*/ 1807626 w 6254832"/>
                <a:gd name="connsiteY62" fmla="*/ 6252585 h 6864558"/>
                <a:gd name="connsiteX63" fmla="*/ 1738297 w 6254832"/>
                <a:gd name="connsiteY63" fmla="*/ 6225790 h 6864558"/>
                <a:gd name="connsiteX64" fmla="*/ 1669529 w 6254832"/>
                <a:gd name="connsiteY64" fmla="*/ 6197684 h 6864558"/>
                <a:gd name="connsiteX65" fmla="*/ 1635239 w 6254832"/>
                <a:gd name="connsiteY65" fmla="*/ 6183630 h 6864558"/>
                <a:gd name="connsiteX66" fmla="*/ 1601699 w 6254832"/>
                <a:gd name="connsiteY66" fmla="*/ 6167891 h 6864558"/>
                <a:gd name="connsiteX67" fmla="*/ 1534618 w 6254832"/>
                <a:gd name="connsiteY67" fmla="*/ 6136411 h 6864558"/>
                <a:gd name="connsiteX68" fmla="*/ 592299 w 6254832"/>
                <a:gd name="connsiteY68" fmla="*/ 5443116 h 6864558"/>
                <a:gd name="connsiteX69" fmla="*/ 0 w 6254832"/>
                <a:gd name="connsiteY69" fmla="*/ 4496675 h 6864558"/>
                <a:gd name="connsiteX70" fmla="*/ 0 w 6254832"/>
                <a:gd name="connsiteY70" fmla="*/ 5523875 h 6864558"/>
                <a:gd name="connsiteX71" fmla="*/ 2766060 w 6254832"/>
                <a:gd name="connsiteY71" fmla="*/ 6864559 h 6864558"/>
                <a:gd name="connsiteX72" fmla="*/ 6254833 w 6254832"/>
                <a:gd name="connsiteY72" fmla="*/ 3432373 h 6864558"/>
                <a:gd name="connsiteX73" fmla="*/ 2766060 w 6254832"/>
                <a:gd name="connsiteY73" fmla="*/ 0 h 6864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254832" h="6864558">
                  <a:moveTo>
                    <a:pt x="2766060" y="0"/>
                  </a:moveTo>
                  <a:cubicBezTo>
                    <a:pt x="1639549" y="0"/>
                    <a:pt x="637831" y="525405"/>
                    <a:pt x="0" y="1340683"/>
                  </a:cubicBezTo>
                  <a:lnTo>
                    <a:pt x="0" y="2201306"/>
                  </a:lnTo>
                  <a:cubicBezTo>
                    <a:pt x="375" y="2200181"/>
                    <a:pt x="937" y="2198870"/>
                    <a:pt x="1312" y="2197746"/>
                  </a:cubicBezTo>
                  <a:cubicBezTo>
                    <a:pt x="142969" y="1837045"/>
                    <a:pt x="347959" y="1497143"/>
                    <a:pt x="612723" y="1201649"/>
                  </a:cubicBezTo>
                  <a:cubicBezTo>
                    <a:pt x="876550" y="906155"/>
                    <a:pt x="1201836" y="655258"/>
                    <a:pt x="1571344" y="483245"/>
                  </a:cubicBezTo>
                  <a:lnTo>
                    <a:pt x="1641235" y="452328"/>
                  </a:lnTo>
                  <a:cubicBezTo>
                    <a:pt x="1664658" y="442210"/>
                    <a:pt x="1687518" y="430967"/>
                    <a:pt x="1711502" y="422348"/>
                  </a:cubicBezTo>
                  <a:lnTo>
                    <a:pt x="1783080" y="395178"/>
                  </a:lnTo>
                  <a:cubicBezTo>
                    <a:pt x="1807064" y="386372"/>
                    <a:pt x="1830674" y="376441"/>
                    <a:pt x="1855220" y="369133"/>
                  </a:cubicBezTo>
                  <a:lnTo>
                    <a:pt x="1928297" y="345711"/>
                  </a:lnTo>
                  <a:cubicBezTo>
                    <a:pt x="1952656" y="338028"/>
                    <a:pt x="1976828" y="329409"/>
                    <a:pt x="2001749" y="323600"/>
                  </a:cubicBezTo>
                  <a:lnTo>
                    <a:pt x="2076138" y="304300"/>
                  </a:lnTo>
                  <a:lnTo>
                    <a:pt x="2113426" y="294744"/>
                  </a:lnTo>
                  <a:lnTo>
                    <a:pt x="2132163" y="290060"/>
                  </a:lnTo>
                  <a:lnTo>
                    <a:pt x="2151089" y="286312"/>
                  </a:lnTo>
                  <a:cubicBezTo>
                    <a:pt x="2351395" y="241716"/>
                    <a:pt x="2557322" y="219044"/>
                    <a:pt x="2763249" y="218482"/>
                  </a:cubicBezTo>
                  <a:cubicBezTo>
                    <a:pt x="2968802" y="218294"/>
                    <a:pt x="3174167" y="247900"/>
                    <a:pt x="3372225" y="301302"/>
                  </a:cubicBezTo>
                  <a:cubicBezTo>
                    <a:pt x="3471347" y="327910"/>
                    <a:pt x="3568596" y="360513"/>
                    <a:pt x="3663596" y="398364"/>
                  </a:cubicBezTo>
                  <a:cubicBezTo>
                    <a:pt x="3758784" y="435652"/>
                    <a:pt x="3851348" y="479311"/>
                    <a:pt x="3941663" y="526717"/>
                  </a:cubicBezTo>
                  <a:cubicBezTo>
                    <a:pt x="4031979" y="573936"/>
                    <a:pt x="4119297" y="626402"/>
                    <a:pt x="4204366" y="681678"/>
                  </a:cubicBezTo>
                  <a:cubicBezTo>
                    <a:pt x="4289060" y="737516"/>
                    <a:pt x="4370944" y="797289"/>
                    <a:pt x="4450018" y="860061"/>
                  </a:cubicBezTo>
                  <a:cubicBezTo>
                    <a:pt x="4529091" y="922832"/>
                    <a:pt x="4605540" y="988601"/>
                    <a:pt x="4678992" y="1057181"/>
                  </a:cubicBezTo>
                  <a:cubicBezTo>
                    <a:pt x="4752444" y="1125574"/>
                    <a:pt x="4822335" y="1197527"/>
                    <a:pt x="4889791" y="1271166"/>
                  </a:cubicBezTo>
                  <a:cubicBezTo>
                    <a:pt x="4957247" y="1344805"/>
                    <a:pt x="5021705" y="1420693"/>
                    <a:pt x="5083164" y="1498642"/>
                  </a:cubicBezTo>
                  <a:cubicBezTo>
                    <a:pt x="5144062" y="1576965"/>
                    <a:pt x="5202899" y="1656601"/>
                    <a:pt x="5257987" y="1738484"/>
                  </a:cubicBezTo>
                  <a:cubicBezTo>
                    <a:pt x="5313076" y="1820368"/>
                    <a:pt x="5365354" y="1903751"/>
                    <a:pt x="5413510" y="1989195"/>
                  </a:cubicBezTo>
                  <a:cubicBezTo>
                    <a:pt x="5462041" y="2074451"/>
                    <a:pt x="5507011" y="2161207"/>
                    <a:pt x="5548609" y="2249462"/>
                  </a:cubicBezTo>
                  <a:cubicBezTo>
                    <a:pt x="5631430" y="2426158"/>
                    <a:pt x="5698323" y="2608851"/>
                    <a:pt x="5747791" y="2795666"/>
                  </a:cubicBezTo>
                  <a:cubicBezTo>
                    <a:pt x="5771963" y="2889167"/>
                    <a:pt x="5791825" y="2983792"/>
                    <a:pt x="5806814" y="3078980"/>
                  </a:cubicBezTo>
                  <a:cubicBezTo>
                    <a:pt x="5810562" y="3102777"/>
                    <a:pt x="5814497" y="3126574"/>
                    <a:pt x="5816933" y="3150558"/>
                  </a:cubicBezTo>
                  <a:cubicBezTo>
                    <a:pt x="5819556" y="3174542"/>
                    <a:pt x="5823304" y="3198339"/>
                    <a:pt x="5825178" y="3222323"/>
                  </a:cubicBezTo>
                  <a:cubicBezTo>
                    <a:pt x="5827426" y="3246308"/>
                    <a:pt x="5830050" y="3270292"/>
                    <a:pt x="5831923" y="3294276"/>
                  </a:cubicBezTo>
                  <a:lnTo>
                    <a:pt x="5836233" y="3366416"/>
                  </a:lnTo>
                  <a:cubicBezTo>
                    <a:pt x="5839981" y="3462728"/>
                    <a:pt x="5839981" y="3559227"/>
                    <a:pt x="5833047" y="3655726"/>
                  </a:cubicBezTo>
                  <a:cubicBezTo>
                    <a:pt x="5830986" y="3679711"/>
                    <a:pt x="5830237" y="3704069"/>
                    <a:pt x="5827426" y="3728054"/>
                  </a:cubicBezTo>
                  <a:lnTo>
                    <a:pt x="5819556" y="3800194"/>
                  </a:lnTo>
                  <a:lnTo>
                    <a:pt x="5809063" y="3872147"/>
                  </a:lnTo>
                  <a:cubicBezTo>
                    <a:pt x="5805690" y="3896131"/>
                    <a:pt x="5800818" y="3919928"/>
                    <a:pt x="5796696" y="3943912"/>
                  </a:cubicBezTo>
                  <a:cubicBezTo>
                    <a:pt x="5778708" y="4039287"/>
                    <a:pt x="5755848" y="4134662"/>
                    <a:pt x="5725305" y="4225165"/>
                  </a:cubicBezTo>
                  <a:cubicBezTo>
                    <a:pt x="5694763" y="4315669"/>
                    <a:pt x="5656726" y="4402237"/>
                    <a:pt x="5605384" y="4478312"/>
                  </a:cubicBezTo>
                  <a:cubicBezTo>
                    <a:pt x="5554980" y="4555324"/>
                    <a:pt x="5489960" y="4620718"/>
                    <a:pt x="5412573" y="4677306"/>
                  </a:cubicBezTo>
                  <a:cubicBezTo>
                    <a:pt x="5335374" y="4734269"/>
                    <a:pt x="5245995" y="4782987"/>
                    <a:pt x="5155867" y="4834703"/>
                  </a:cubicBezTo>
                  <a:cubicBezTo>
                    <a:pt x="4973924" y="4936261"/>
                    <a:pt x="4794791" y="5058806"/>
                    <a:pt x="4645452" y="5207396"/>
                  </a:cubicBezTo>
                  <a:cubicBezTo>
                    <a:pt x="4607414" y="5244497"/>
                    <a:pt x="4571813" y="5281597"/>
                    <a:pt x="4536211" y="5319072"/>
                  </a:cubicBezTo>
                  <a:lnTo>
                    <a:pt x="4430343" y="5432061"/>
                  </a:lnTo>
                  <a:cubicBezTo>
                    <a:pt x="4360264" y="5507574"/>
                    <a:pt x="4290934" y="5583087"/>
                    <a:pt x="4220668" y="5657663"/>
                  </a:cubicBezTo>
                  <a:cubicBezTo>
                    <a:pt x="4185628" y="5694951"/>
                    <a:pt x="4150589" y="5732052"/>
                    <a:pt x="4115174" y="5768777"/>
                  </a:cubicBezTo>
                  <a:cubicBezTo>
                    <a:pt x="4079573" y="5805316"/>
                    <a:pt x="4043597" y="5841292"/>
                    <a:pt x="4007245" y="5876707"/>
                  </a:cubicBezTo>
                  <a:cubicBezTo>
                    <a:pt x="3934543" y="5947723"/>
                    <a:pt x="3859405" y="6015740"/>
                    <a:pt x="3781081" y="6078887"/>
                  </a:cubicBezTo>
                  <a:cubicBezTo>
                    <a:pt x="3702945" y="6142220"/>
                    <a:pt x="3620312" y="6199557"/>
                    <a:pt x="3534493" y="6249775"/>
                  </a:cubicBezTo>
                  <a:cubicBezTo>
                    <a:pt x="3448300" y="6299429"/>
                    <a:pt x="3358359" y="6341589"/>
                    <a:pt x="3265232" y="6373068"/>
                  </a:cubicBezTo>
                  <a:cubicBezTo>
                    <a:pt x="3241998" y="6381313"/>
                    <a:pt x="3218201" y="6387497"/>
                    <a:pt x="3194779" y="6394804"/>
                  </a:cubicBezTo>
                  <a:cubicBezTo>
                    <a:pt x="3171169" y="6401175"/>
                    <a:pt x="3147185" y="6406797"/>
                    <a:pt x="3123575" y="6412792"/>
                  </a:cubicBezTo>
                  <a:cubicBezTo>
                    <a:pt x="3099404" y="6417477"/>
                    <a:pt x="3075420" y="6422161"/>
                    <a:pt x="3051435" y="6426471"/>
                  </a:cubicBezTo>
                  <a:cubicBezTo>
                    <a:pt x="3027076" y="6429657"/>
                    <a:pt x="3002904" y="6433591"/>
                    <a:pt x="2978733" y="6436214"/>
                  </a:cubicBezTo>
                  <a:cubicBezTo>
                    <a:pt x="2954374" y="6438088"/>
                    <a:pt x="2930015" y="6440899"/>
                    <a:pt x="2905656" y="6442211"/>
                  </a:cubicBezTo>
                  <a:cubicBezTo>
                    <a:pt x="2881109" y="6442960"/>
                    <a:pt x="2856751" y="6444272"/>
                    <a:pt x="2832204" y="6444459"/>
                  </a:cubicBezTo>
                  <a:cubicBezTo>
                    <a:pt x="2807658" y="6444084"/>
                    <a:pt x="2783298" y="6444084"/>
                    <a:pt x="2758565" y="6443335"/>
                  </a:cubicBezTo>
                  <a:lnTo>
                    <a:pt x="2683239" y="6438463"/>
                  </a:lnTo>
                  <a:cubicBezTo>
                    <a:pt x="2482559" y="6425909"/>
                    <a:pt x="2284126" y="6393492"/>
                    <a:pt x="2091503" y="6343275"/>
                  </a:cubicBezTo>
                  <a:lnTo>
                    <a:pt x="1948347" y="6301490"/>
                  </a:lnTo>
                  <a:cubicBezTo>
                    <a:pt x="1901127" y="6286126"/>
                    <a:pt x="1854658" y="6268699"/>
                    <a:pt x="1807626" y="6252585"/>
                  </a:cubicBezTo>
                  <a:cubicBezTo>
                    <a:pt x="1784017" y="6245090"/>
                    <a:pt x="1761344" y="6234972"/>
                    <a:pt x="1738297" y="6225790"/>
                  </a:cubicBezTo>
                  <a:lnTo>
                    <a:pt x="1669529" y="6197684"/>
                  </a:lnTo>
                  <a:lnTo>
                    <a:pt x="1635239" y="6183630"/>
                  </a:lnTo>
                  <a:lnTo>
                    <a:pt x="1601699" y="6167891"/>
                  </a:lnTo>
                  <a:lnTo>
                    <a:pt x="1534618" y="6136411"/>
                  </a:lnTo>
                  <a:cubicBezTo>
                    <a:pt x="1179164" y="5964961"/>
                    <a:pt x="857250" y="5729616"/>
                    <a:pt x="592299" y="5443116"/>
                  </a:cubicBezTo>
                  <a:cubicBezTo>
                    <a:pt x="336904" y="5166173"/>
                    <a:pt x="137160" y="4842573"/>
                    <a:pt x="0" y="4496675"/>
                  </a:cubicBezTo>
                  <a:lnTo>
                    <a:pt x="0" y="5523875"/>
                  </a:lnTo>
                  <a:cubicBezTo>
                    <a:pt x="637831" y="6338966"/>
                    <a:pt x="1639549" y="6864559"/>
                    <a:pt x="2766060" y="6864559"/>
                  </a:cubicBezTo>
                  <a:cubicBezTo>
                    <a:pt x="4692858" y="6864559"/>
                    <a:pt x="6254833" y="5327879"/>
                    <a:pt x="6254833" y="3432373"/>
                  </a:cubicBezTo>
                  <a:cubicBezTo>
                    <a:pt x="6254833" y="1536679"/>
                    <a:pt x="4692858" y="0"/>
                    <a:pt x="2766060" y="0"/>
                  </a:cubicBezTo>
                  <a:close/>
                </a:path>
              </a:pathLst>
            </a:custGeom>
            <a:ln w="18736"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CAB1BCE6-01AC-04EF-BECB-269C39854980}"/>
              </a:ext>
            </a:extLst>
          </p:cNvPr>
          <p:cNvSpPr>
            <a:spLocks noGrp="1"/>
          </p:cNvSpPr>
          <p:nvPr>
            <p:ph type="title"/>
          </p:nvPr>
        </p:nvSpPr>
        <p:spPr>
          <a:xfrm>
            <a:off x="4570578" y="802955"/>
            <a:ext cx="3733482" cy="1454051"/>
          </a:xfrm>
        </p:spPr>
        <p:txBody>
          <a:bodyPr vert="horz" lIns="91440" tIns="45720" rIns="91440" bIns="45720" rtlCol="0" anchor="b">
            <a:normAutofit/>
          </a:bodyPr>
          <a:lstStyle/>
          <a:p>
            <a:r>
              <a:rPr lang="en-US" sz="3100">
                <a:solidFill>
                  <a:schemeClr val="tx2"/>
                </a:solidFill>
              </a:rPr>
              <a:t>2025 CHIP Application: Submission</a:t>
            </a:r>
          </a:p>
        </p:txBody>
      </p:sp>
      <p:graphicFrame>
        <p:nvGraphicFramePr>
          <p:cNvPr id="5" name="Text Placeholder 2">
            <a:extLst>
              <a:ext uri="{FF2B5EF4-FFF2-40B4-BE49-F238E27FC236}">
                <a16:creationId xmlns:a16="http://schemas.microsoft.com/office/drawing/2014/main" id="{90BE5EA2-DE19-8D98-4785-1A66DD36EF97}"/>
              </a:ext>
            </a:extLst>
          </p:cNvPr>
          <p:cNvGraphicFramePr/>
          <p:nvPr>
            <p:extLst>
              <p:ext uri="{D42A27DB-BD31-4B8C-83A1-F6EECF244321}">
                <p14:modId xmlns:p14="http://schemas.microsoft.com/office/powerpoint/2010/main" val="144054560"/>
              </p:ext>
            </p:extLst>
          </p:nvPr>
        </p:nvGraphicFramePr>
        <p:xfrm>
          <a:off x="4567930" y="2415756"/>
          <a:ext cx="3733184" cy="36392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986162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F575A102-D95D-4D6E-8F1B-49EED0AEC6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158B3569-73B2-4D05-8E95-886A6EE17F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8" name="Title 7">
            <a:extLst>
              <a:ext uri="{FF2B5EF4-FFF2-40B4-BE49-F238E27FC236}">
                <a16:creationId xmlns:a16="http://schemas.microsoft.com/office/drawing/2014/main" id="{F7FAA23A-057A-4540-8351-A707688D7C99}"/>
              </a:ext>
            </a:extLst>
          </p:cNvPr>
          <p:cNvSpPr>
            <a:spLocks noGrp="1"/>
          </p:cNvSpPr>
          <p:nvPr>
            <p:ph type="title"/>
          </p:nvPr>
        </p:nvSpPr>
        <p:spPr>
          <a:xfrm>
            <a:off x="594869" y="1377146"/>
            <a:ext cx="3057345" cy="4833873"/>
          </a:xfrm>
        </p:spPr>
        <p:txBody>
          <a:bodyPr vert="horz" lIns="91440" tIns="45720" rIns="91440" bIns="45720" rtlCol="0" anchor="b">
            <a:normAutofit fontScale="90000"/>
          </a:bodyPr>
          <a:lstStyle/>
          <a:p>
            <a:pPr algn="r"/>
            <a:r>
              <a:rPr lang="en-US" sz="1800" kern="1200">
                <a:solidFill>
                  <a:srgbClr val="FFFFFF"/>
                </a:solidFill>
                <a:latin typeface="+mj-lt"/>
                <a:ea typeface="+mj-ea"/>
                <a:cs typeface="+mj-cs"/>
              </a:rPr>
              <a:t>Contacts</a:t>
            </a:r>
            <a:br>
              <a:rPr lang="en-US" sz="1800" kern="1200">
                <a:solidFill>
                  <a:srgbClr val="FFFFFF"/>
                </a:solidFill>
                <a:latin typeface="+mj-lt"/>
                <a:ea typeface="+mj-ea"/>
                <a:cs typeface="+mj-cs"/>
              </a:rPr>
            </a:br>
            <a:br>
              <a:rPr lang="en-US" sz="1800" kern="1200">
                <a:solidFill>
                  <a:srgbClr val="FFFFFF"/>
                </a:solidFill>
                <a:latin typeface="+mj-lt"/>
                <a:ea typeface="+mj-ea"/>
                <a:cs typeface="+mj-cs"/>
              </a:rPr>
            </a:br>
            <a:r>
              <a:rPr lang="en-US" sz="1800" kern="1200">
                <a:solidFill>
                  <a:srgbClr val="FFFFFF"/>
                </a:solidFill>
                <a:latin typeface="+mj-lt"/>
                <a:ea typeface="+mj-ea"/>
                <a:cs typeface="+mj-cs"/>
              </a:rPr>
              <a:t>DaTonya Lewis </a:t>
            </a:r>
            <a:r>
              <a:rPr lang="en-US" sz="1800" b="0" kern="1200">
                <a:solidFill>
                  <a:srgbClr val="FFFFFF"/>
                </a:solidFill>
                <a:latin typeface="+mj-lt"/>
                <a:ea typeface="+mj-ea"/>
                <a:cs typeface="+mj-cs"/>
              </a:rPr>
              <a:t>– Community Housing Program Manager</a:t>
            </a:r>
            <a:br>
              <a:rPr lang="en-US" sz="1800" b="0" kern="1200">
                <a:solidFill>
                  <a:srgbClr val="FFFFFF"/>
                </a:solidFill>
                <a:latin typeface="+mj-lt"/>
                <a:ea typeface="+mj-ea"/>
                <a:cs typeface="+mj-cs"/>
              </a:rPr>
            </a:br>
            <a:r>
              <a:rPr lang="en-US" sz="1800" b="0" kern="1200">
                <a:solidFill>
                  <a:srgbClr val="FFFFFF"/>
                </a:solidFill>
                <a:latin typeface="+mj-lt"/>
                <a:ea typeface="+mj-ea"/>
                <a:cs typeface="+mj-cs"/>
              </a:rPr>
              <a:t>(404) 852-2160 / datonya.lewis@dca.ga.gov</a:t>
            </a:r>
            <a:br>
              <a:rPr lang="en-US" sz="1800" b="0" kern="1200">
                <a:solidFill>
                  <a:srgbClr val="FFFFFF"/>
                </a:solidFill>
                <a:latin typeface="+mj-lt"/>
                <a:ea typeface="+mj-ea"/>
                <a:cs typeface="+mj-cs"/>
              </a:rPr>
            </a:br>
            <a:br>
              <a:rPr lang="en-US" sz="1800" b="0" kern="1200">
                <a:solidFill>
                  <a:srgbClr val="FFFFFF"/>
                </a:solidFill>
                <a:latin typeface="+mj-lt"/>
                <a:ea typeface="+mj-ea"/>
                <a:cs typeface="+mj-cs"/>
              </a:rPr>
            </a:br>
            <a:r>
              <a:rPr lang="en-US" sz="1800" kern="1200">
                <a:solidFill>
                  <a:srgbClr val="FFFFFF"/>
                </a:solidFill>
                <a:latin typeface="+mj-lt"/>
                <a:ea typeface="+mj-ea"/>
                <a:cs typeface="+mj-cs"/>
              </a:rPr>
              <a:t>Gloria K. Hough</a:t>
            </a:r>
            <a:r>
              <a:rPr lang="en-US" sz="1800" b="0" kern="1200">
                <a:solidFill>
                  <a:srgbClr val="FFFFFF"/>
                </a:solidFill>
                <a:latin typeface="+mj-lt"/>
                <a:ea typeface="+mj-ea"/>
                <a:cs typeface="+mj-cs"/>
              </a:rPr>
              <a:t>– Community Housing Grants Coordinator</a:t>
            </a:r>
            <a:br>
              <a:rPr lang="en-US" sz="1800" kern="1200">
                <a:solidFill>
                  <a:srgbClr val="FFFFFF"/>
                </a:solidFill>
                <a:latin typeface="+mj-lt"/>
                <a:ea typeface="+mj-ea"/>
                <a:cs typeface="+mj-cs"/>
              </a:rPr>
            </a:br>
            <a:r>
              <a:rPr lang="en-US" sz="1800" b="0" kern="1200">
                <a:solidFill>
                  <a:srgbClr val="FFFFFF"/>
                </a:solidFill>
                <a:latin typeface="+mj-lt"/>
                <a:ea typeface="+mj-ea"/>
                <a:cs typeface="+mj-cs"/>
              </a:rPr>
              <a:t>(404) 679-0626 / gloria.hough@dca.ga.gov</a:t>
            </a:r>
            <a:br>
              <a:rPr lang="en-US" sz="1800" b="0" kern="1200">
                <a:solidFill>
                  <a:srgbClr val="FFFFFF"/>
                </a:solidFill>
                <a:latin typeface="+mj-lt"/>
                <a:ea typeface="+mj-ea"/>
                <a:cs typeface="+mj-cs"/>
              </a:rPr>
            </a:br>
            <a:br>
              <a:rPr lang="en-US" sz="1800" b="0" kern="1200">
                <a:solidFill>
                  <a:srgbClr val="FFFFFF"/>
                </a:solidFill>
                <a:latin typeface="+mj-lt"/>
                <a:ea typeface="+mj-ea"/>
                <a:cs typeface="+mj-cs"/>
              </a:rPr>
            </a:br>
            <a:r>
              <a:rPr lang="en-US" sz="1800" kern="1200">
                <a:solidFill>
                  <a:srgbClr val="FFFFFF"/>
                </a:solidFill>
                <a:latin typeface="+mj-lt"/>
                <a:ea typeface="+mj-ea"/>
                <a:cs typeface="+mj-cs"/>
              </a:rPr>
              <a:t>Linda Ballard</a:t>
            </a:r>
            <a:r>
              <a:rPr lang="en-US" sz="1800" b="0" kern="1200">
                <a:solidFill>
                  <a:srgbClr val="FFFFFF"/>
                </a:solidFill>
                <a:latin typeface="+mj-lt"/>
                <a:ea typeface="+mj-ea"/>
                <a:cs typeface="+mj-cs"/>
              </a:rPr>
              <a:t>– Single Family Housing Grants Coordinator</a:t>
            </a:r>
            <a:br>
              <a:rPr lang="en-US" sz="1800" kern="1200">
                <a:solidFill>
                  <a:srgbClr val="FFFFFF"/>
                </a:solidFill>
                <a:latin typeface="+mj-lt"/>
                <a:ea typeface="+mj-ea"/>
                <a:cs typeface="+mj-cs"/>
              </a:rPr>
            </a:br>
            <a:r>
              <a:rPr lang="en-US" sz="1800" b="0" kern="1200">
                <a:solidFill>
                  <a:srgbClr val="FFFFFF"/>
                </a:solidFill>
                <a:latin typeface="+mj-lt"/>
                <a:ea typeface="+mj-ea"/>
                <a:cs typeface="+mj-cs"/>
              </a:rPr>
              <a:t>(404) 982-3463 / linda.ballard@dca.ga.gov</a:t>
            </a:r>
            <a:br>
              <a:rPr lang="en-US" sz="1800" b="0" kern="1200">
                <a:solidFill>
                  <a:srgbClr val="FFFFFF"/>
                </a:solidFill>
                <a:latin typeface="+mj-lt"/>
                <a:ea typeface="+mj-ea"/>
                <a:cs typeface="+mj-cs"/>
              </a:rPr>
            </a:br>
            <a:br>
              <a:rPr lang="en-US" sz="1800" b="0" kern="1200">
                <a:solidFill>
                  <a:srgbClr val="FFFFFF"/>
                </a:solidFill>
                <a:latin typeface="+mj-lt"/>
                <a:ea typeface="+mj-ea"/>
                <a:cs typeface="+mj-cs"/>
              </a:rPr>
            </a:br>
            <a:r>
              <a:rPr lang="en-US" sz="1800" kern="1200">
                <a:solidFill>
                  <a:srgbClr val="FFFFFF"/>
                </a:solidFill>
                <a:latin typeface="+mj-lt"/>
                <a:ea typeface="+mj-ea"/>
                <a:cs typeface="+mj-cs"/>
              </a:rPr>
              <a:t>Tracy Ponder</a:t>
            </a:r>
            <a:r>
              <a:rPr lang="en-US" sz="1800" b="0" kern="1200">
                <a:solidFill>
                  <a:srgbClr val="FFFFFF"/>
                </a:solidFill>
                <a:latin typeface="+mj-lt"/>
                <a:ea typeface="+mj-ea"/>
                <a:cs typeface="+mj-cs"/>
              </a:rPr>
              <a:t>– Community Housing Grants Specialist</a:t>
            </a:r>
            <a:br>
              <a:rPr lang="en-US" sz="1800" kern="1200">
                <a:solidFill>
                  <a:srgbClr val="FFFFFF"/>
                </a:solidFill>
                <a:latin typeface="+mj-lt"/>
                <a:ea typeface="+mj-ea"/>
                <a:cs typeface="+mj-cs"/>
              </a:rPr>
            </a:br>
            <a:r>
              <a:rPr lang="en-US" sz="1800" b="0" kern="1200">
                <a:solidFill>
                  <a:srgbClr val="FFFFFF"/>
                </a:solidFill>
                <a:latin typeface="+mj-lt"/>
                <a:ea typeface="+mj-ea"/>
                <a:cs typeface="+mj-cs"/>
              </a:rPr>
              <a:t>(470) 653-3446 / tracy.ponder-farley@dca.ga.gov</a:t>
            </a:r>
            <a:br>
              <a:rPr lang="en-US" sz="1800" b="0" kern="1200">
                <a:solidFill>
                  <a:srgbClr val="FFFFFF"/>
                </a:solidFill>
                <a:latin typeface="+mj-lt"/>
                <a:ea typeface="+mj-ea"/>
                <a:cs typeface="+mj-cs"/>
              </a:rPr>
            </a:br>
            <a:br>
              <a:rPr lang="en-US" sz="1800" b="0" kern="1200">
                <a:solidFill>
                  <a:srgbClr val="FFFFFF"/>
                </a:solidFill>
                <a:latin typeface="+mj-lt"/>
                <a:ea typeface="+mj-ea"/>
                <a:cs typeface="+mj-cs"/>
              </a:rPr>
            </a:br>
            <a:r>
              <a:rPr lang="en-US" sz="1800" kern="1200">
                <a:solidFill>
                  <a:srgbClr val="FFFFFF"/>
                </a:solidFill>
                <a:latin typeface="+mj-lt"/>
                <a:ea typeface="+mj-ea"/>
                <a:cs typeface="+mj-cs"/>
              </a:rPr>
              <a:t>Christopher Hurley</a:t>
            </a:r>
            <a:r>
              <a:rPr lang="en-US" sz="1800" b="0" kern="1200">
                <a:solidFill>
                  <a:srgbClr val="FFFFFF"/>
                </a:solidFill>
                <a:latin typeface="+mj-lt"/>
                <a:ea typeface="+mj-ea"/>
                <a:cs typeface="+mj-cs"/>
              </a:rPr>
              <a:t>– Community Housing Outreach Coordinator</a:t>
            </a:r>
            <a:br>
              <a:rPr lang="en-US" sz="1800" kern="1200">
                <a:solidFill>
                  <a:srgbClr val="FFFFFF"/>
                </a:solidFill>
                <a:latin typeface="+mj-lt"/>
                <a:ea typeface="+mj-ea"/>
                <a:cs typeface="+mj-cs"/>
              </a:rPr>
            </a:br>
            <a:r>
              <a:rPr lang="en-US" sz="1800" b="0" kern="1200">
                <a:solidFill>
                  <a:srgbClr val="FFFFFF"/>
                </a:solidFill>
                <a:latin typeface="+mj-lt"/>
                <a:ea typeface="+mj-ea"/>
                <a:cs typeface="+mj-cs"/>
              </a:rPr>
              <a:t>(470) 773-8892 / chris.weed-hurley@dca.ga.gov</a:t>
            </a:r>
          </a:p>
        </p:txBody>
      </p:sp>
      <p:pic>
        <p:nvPicPr>
          <p:cNvPr id="21" name="Picture 20" descr="Logo, company name&#10;&#10;Description automatically generated">
            <a:extLst>
              <a:ext uri="{FF2B5EF4-FFF2-40B4-BE49-F238E27FC236}">
                <a16:creationId xmlns:a16="http://schemas.microsoft.com/office/drawing/2014/main" id="{067E913A-E13D-1239-F688-0D6DC84CDF95}"/>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4074994" y="1615531"/>
            <a:ext cx="4646225" cy="3043280"/>
          </a:xfrm>
          <a:prstGeom prst="rect">
            <a:avLst/>
          </a:prstGeom>
        </p:spPr>
      </p:pic>
      <p:grpSp>
        <p:nvGrpSpPr>
          <p:cNvPr id="30" name="Group 29">
            <a:extLst>
              <a:ext uri="{FF2B5EF4-FFF2-40B4-BE49-F238E27FC236}">
                <a16:creationId xmlns:a16="http://schemas.microsoft.com/office/drawing/2014/main" id="{CF0FFF1F-79B6-4A13-A464-070CD6F896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06625" y="814999"/>
            <a:ext cx="349093" cy="581435"/>
            <a:chOff x="10942198" y="814999"/>
            <a:chExt cx="465458" cy="581435"/>
          </a:xfrm>
          <a:solidFill>
            <a:srgbClr val="FFFFFF"/>
          </a:solidFill>
        </p:grpSpPr>
        <p:sp>
          <p:nvSpPr>
            <p:cNvPr id="31" name="Graphic 17">
              <a:extLst>
                <a:ext uri="{FF2B5EF4-FFF2-40B4-BE49-F238E27FC236}">
                  <a16:creationId xmlns:a16="http://schemas.microsoft.com/office/drawing/2014/main" id="{B71758F4-3F46-45DA-8AC5-4E508DA080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57738" y="81499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grpFill/>
            <a:ln w="603" cap="flat">
              <a:noFill/>
              <a:prstDash val="solid"/>
              <a:miter/>
            </a:ln>
          </p:spPr>
          <p:txBody>
            <a:bodyPr rtlCol="0" anchor="ctr"/>
            <a:lstStyle/>
            <a:p>
              <a:endParaRPr lang="en-US">
                <a:solidFill>
                  <a:srgbClr val="FFFFFF"/>
                </a:solidFill>
              </a:endParaRPr>
            </a:p>
          </p:txBody>
        </p:sp>
        <p:sp>
          <p:nvSpPr>
            <p:cNvPr id="32" name="Graphic 15">
              <a:extLst>
                <a:ext uri="{FF2B5EF4-FFF2-40B4-BE49-F238E27FC236}">
                  <a16:creationId xmlns:a16="http://schemas.microsoft.com/office/drawing/2014/main" id="{8550FED7-7C32-42BB-98DB-30272A6331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16518" y="104429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grpFill/>
            <a:ln w="422" cap="flat">
              <a:noFill/>
              <a:prstDash val="solid"/>
              <a:miter/>
            </a:ln>
          </p:spPr>
          <p:txBody>
            <a:bodyPr rtlCol="0" anchor="ctr"/>
            <a:lstStyle/>
            <a:p>
              <a:endParaRPr lang="en-US">
                <a:solidFill>
                  <a:srgbClr val="FFFFFF"/>
                </a:solidFill>
              </a:endParaRPr>
            </a:p>
          </p:txBody>
        </p:sp>
        <p:sp>
          <p:nvSpPr>
            <p:cNvPr id="33" name="Graphic 21">
              <a:extLst>
                <a:ext uri="{FF2B5EF4-FFF2-40B4-BE49-F238E27FC236}">
                  <a16:creationId xmlns:a16="http://schemas.microsoft.com/office/drawing/2014/main" id="{8D61482F-F3C5-4D66-8C5D-C6BBE3E127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2198" y="1268720"/>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grpFill/>
            <a:ln w="610" cap="flat">
              <a:noFill/>
              <a:prstDash val="solid"/>
              <a:miter/>
            </a:ln>
          </p:spPr>
          <p:txBody>
            <a:bodyPr rtlCol="0" anchor="ctr"/>
            <a:lstStyle/>
            <a:p>
              <a:endParaRPr lang="en-US">
                <a:solidFill>
                  <a:srgbClr val="FFFFFF"/>
                </a:solidFill>
              </a:endParaRPr>
            </a:p>
          </p:txBody>
        </p:sp>
      </p:grpSp>
      <p:cxnSp>
        <p:nvCxnSpPr>
          <p:cNvPr id="35" name="Straight Connector 34">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21991" y="6274341"/>
            <a:ext cx="8515350" cy="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93113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0939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1CD81A2A-6ED4-4EF4-A14C-912D31E148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80B19C4F-CD59-0D04-BD69-86388CA08C16}"/>
              </a:ext>
            </a:extLst>
          </p:cNvPr>
          <p:cNvSpPr>
            <a:spLocks noGrp="1"/>
          </p:cNvSpPr>
          <p:nvPr>
            <p:ph type="title"/>
          </p:nvPr>
        </p:nvSpPr>
        <p:spPr>
          <a:xfrm>
            <a:off x="628650" y="365125"/>
            <a:ext cx="4045020" cy="1325563"/>
          </a:xfrm>
        </p:spPr>
        <p:txBody>
          <a:bodyPr vert="horz" lIns="91440" tIns="45720" rIns="91440" bIns="45720" rtlCol="0" anchor="ctr">
            <a:normAutofit/>
          </a:bodyPr>
          <a:lstStyle/>
          <a:p>
            <a:r>
              <a:rPr lang="en-US" kern="1200">
                <a:solidFill>
                  <a:schemeClr val="tx1"/>
                </a:solidFill>
                <a:latin typeface="+mj-lt"/>
                <a:ea typeface="+mj-ea"/>
                <a:cs typeface="+mj-cs"/>
              </a:rPr>
              <a:t>What is HOME?</a:t>
            </a:r>
          </a:p>
        </p:txBody>
      </p:sp>
      <p:sp>
        <p:nvSpPr>
          <p:cNvPr id="51" name="Freeform: Shape 50">
            <a:extLst>
              <a:ext uri="{FF2B5EF4-FFF2-40B4-BE49-F238E27FC236}">
                <a16:creationId xmlns:a16="http://schemas.microsoft.com/office/drawing/2014/main" id="{1661932C-CA15-4E17-B115-FAE7CBEE4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48992" y="1"/>
            <a:ext cx="866357"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Content Placeholder 1">
            <a:extLst>
              <a:ext uri="{FF2B5EF4-FFF2-40B4-BE49-F238E27FC236}">
                <a16:creationId xmlns:a16="http://schemas.microsoft.com/office/drawing/2014/main" id="{89BC176E-AC2C-AB90-5A1C-C79740F22F4E}"/>
              </a:ext>
            </a:extLst>
          </p:cNvPr>
          <p:cNvSpPr>
            <a:spLocks noGrp="1"/>
          </p:cNvSpPr>
          <p:nvPr>
            <p:ph type="body" idx="1"/>
          </p:nvPr>
        </p:nvSpPr>
        <p:spPr>
          <a:xfrm>
            <a:off x="0" y="1825625"/>
            <a:ext cx="5106138" cy="4667250"/>
          </a:xfrm>
        </p:spPr>
        <p:txBody>
          <a:bodyPr vert="horz" lIns="91440" tIns="45720" rIns="91440" bIns="45720" rtlCol="0">
            <a:normAutofit/>
          </a:bodyPr>
          <a:lstStyle/>
          <a:p>
            <a:pPr marL="457200"/>
            <a:r>
              <a:rPr lang="en-US" sz="2000"/>
              <a:t>HOME Investment Partnership Program</a:t>
            </a:r>
          </a:p>
          <a:p>
            <a:pPr indent="-228600">
              <a:buFont typeface="Arial" panose="020B0604020202020204" pitchFamily="34" charset="0"/>
              <a:buChar char="•"/>
            </a:pPr>
            <a:endParaRPr lang="en-US" sz="2000"/>
          </a:p>
          <a:p>
            <a:pPr marL="974725" lvl="1" indent="-228600">
              <a:buFont typeface="Arial" panose="020B0604020202020204" pitchFamily="34" charset="0"/>
              <a:buChar char="•"/>
            </a:pPr>
            <a:r>
              <a:rPr lang="en-US" sz="2000">
                <a:solidFill>
                  <a:schemeClr val="tx1"/>
                </a:solidFill>
              </a:rPr>
              <a:t>Formula grant allocated to states and local governments</a:t>
            </a:r>
          </a:p>
          <a:p>
            <a:pPr marL="974725" lvl="1" indent="-228600">
              <a:buFont typeface="Arial" panose="020B0604020202020204" pitchFamily="34" charset="0"/>
              <a:buChar char="•"/>
            </a:pPr>
            <a:r>
              <a:rPr lang="en-US" sz="2000">
                <a:solidFill>
                  <a:schemeClr val="tx1"/>
                </a:solidFill>
              </a:rPr>
              <a:t>Usually includes partnerships with nonprofits</a:t>
            </a:r>
          </a:p>
          <a:p>
            <a:pPr marL="974725" lvl="1" indent="-228600">
              <a:buFont typeface="Arial" panose="020B0604020202020204" pitchFamily="34" charset="0"/>
              <a:buChar char="•"/>
            </a:pPr>
            <a:r>
              <a:rPr lang="en-US" sz="2000">
                <a:solidFill>
                  <a:schemeClr val="tx1"/>
                </a:solidFill>
              </a:rPr>
              <a:t>Largest federal block grant designed to provide decent, safe, sanitary, and affordable housing for very low to low-income households</a:t>
            </a:r>
          </a:p>
          <a:p>
            <a:pPr marL="1198563" lvl="2" indent="-228600">
              <a:buFont typeface="Arial" panose="020B0604020202020204" pitchFamily="34" charset="0"/>
              <a:buChar char="•"/>
            </a:pPr>
            <a:r>
              <a:rPr lang="en-US" sz="2000">
                <a:solidFill>
                  <a:schemeClr val="tx1"/>
                </a:solidFill>
              </a:rPr>
              <a:t>Household income cannot exceed 80% of the Area Median Income(AMI) limit</a:t>
            </a:r>
          </a:p>
          <a:p>
            <a:pPr indent="-228600">
              <a:buFont typeface="Arial" panose="020B0604020202020204" pitchFamily="34" charset="0"/>
              <a:buChar char="•"/>
            </a:pPr>
            <a:endParaRPr lang="en-US"/>
          </a:p>
        </p:txBody>
      </p:sp>
      <p:sp>
        <p:nvSpPr>
          <p:cNvPr id="53" name="Oval 52">
            <a:extLst>
              <a:ext uri="{FF2B5EF4-FFF2-40B4-BE49-F238E27FC236}">
                <a16:creationId xmlns:a16="http://schemas.microsoft.com/office/drawing/2014/main" id="{8590ADD5-9383-4D3D-9047-3DA2593CC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06138" y="3423959"/>
            <a:ext cx="405617" cy="540822"/>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Graphic 38" descr="Suburban scene">
            <a:extLst>
              <a:ext uri="{FF2B5EF4-FFF2-40B4-BE49-F238E27FC236}">
                <a16:creationId xmlns:a16="http://schemas.microsoft.com/office/drawing/2014/main" id="{2191E33A-8CE9-ECE5-9DFE-A4E305B2A75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15388" y="1689117"/>
            <a:ext cx="2835788" cy="2835788"/>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sp>
        <p:nvSpPr>
          <p:cNvPr id="55" name="Freeform: Shape 54">
            <a:extLst>
              <a:ext uri="{FF2B5EF4-FFF2-40B4-BE49-F238E27FC236}">
                <a16:creationId xmlns:a16="http://schemas.microsoft.com/office/drawing/2014/main" id="{DABE3E45-88CF-45D8-8D40-C773324D9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62201" y="1"/>
            <a:ext cx="1550211"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57" name="Straight Connector 56">
            <a:extLst>
              <a:ext uri="{FF2B5EF4-FFF2-40B4-BE49-F238E27FC236}">
                <a16:creationId xmlns:a16="http://schemas.microsoft.com/office/drawing/2014/main" id="{49CD1692-827B-4C8D-B4A1-134FD04CF4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104058"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59" name="Freeform: Shape 58">
            <a:extLst>
              <a:ext uri="{FF2B5EF4-FFF2-40B4-BE49-F238E27FC236}">
                <a16:creationId xmlns:a16="http://schemas.microsoft.com/office/drawing/2014/main" id="{B91ECDA9-56DC-4270-8F33-01C5637B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5592435" y="5166682"/>
            <a:ext cx="1376793"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75F47824-961D-465D-84F9-EAE11BC61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07145" y="6033795"/>
            <a:ext cx="1493298"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3" name="Freeform: Shape 62">
            <a:extLst>
              <a:ext uri="{FF2B5EF4-FFF2-40B4-BE49-F238E27FC236}">
                <a16:creationId xmlns:a16="http://schemas.microsoft.com/office/drawing/2014/main" id="{FEC9DA3E-C1D7-472D-B7C0-F71AE41FB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8772" y="5519196"/>
            <a:ext cx="1005228"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7767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7CC94A3-B67C-4B10-312D-BBF79FA98B95}"/>
              </a:ext>
            </a:extLst>
          </p:cNvPr>
          <p:cNvSpPr txBox="1"/>
          <p:nvPr/>
        </p:nvSpPr>
        <p:spPr>
          <a:xfrm>
            <a:off x="406399" y="385128"/>
            <a:ext cx="7879395" cy="830997"/>
          </a:xfrm>
          <a:prstGeom prst="rect">
            <a:avLst/>
          </a:prstGeom>
          <a:noFill/>
        </p:spPr>
        <p:txBody>
          <a:bodyPr wrap="square">
            <a:spAutoFit/>
          </a:bodyPr>
          <a:lstStyle/>
          <a:p>
            <a:r>
              <a:rPr kumimoji="0" lang="en-US" sz="2400" b="0" i="0" u="none" strike="noStrike" kern="1200" cap="none" spc="0" normalizeH="0" baseline="0" noProof="0">
                <a:ln>
                  <a:noFill/>
                </a:ln>
                <a:effectLst/>
                <a:uLnTx/>
                <a:uFillTx/>
                <a:latin typeface="Arial Black" panose="020B0A04020102020204"/>
                <a:ea typeface="Lato Light" charset="0"/>
                <a:cs typeface="Lato Light" charset="0"/>
              </a:rPr>
              <a:t>How Does CHIP Meet the Affordable Housing Needs of Georgians?</a:t>
            </a:r>
            <a:endParaRPr lang="en-US" sz="2400"/>
          </a:p>
        </p:txBody>
      </p:sp>
      <p:grpSp>
        <p:nvGrpSpPr>
          <p:cNvPr id="8" name="Group 7">
            <a:extLst>
              <a:ext uri="{FF2B5EF4-FFF2-40B4-BE49-F238E27FC236}">
                <a16:creationId xmlns:a16="http://schemas.microsoft.com/office/drawing/2014/main" id="{3EA55580-765A-5E88-F369-31F61F447FCE}"/>
              </a:ext>
            </a:extLst>
          </p:cNvPr>
          <p:cNvGrpSpPr/>
          <p:nvPr/>
        </p:nvGrpSpPr>
        <p:grpSpPr>
          <a:xfrm>
            <a:off x="1173296" y="1585457"/>
            <a:ext cx="7207794" cy="1351235"/>
            <a:chOff x="0" y="229564"/>
            <a:chExt cx="12524018" cy="3391948"/>
          </a:xfrm>
          <a:solidFill>
            <a:schemeClr val="accent5">
              <a:lumMod val="75000"/>
            </a:schemeClr>
          </a:solidFill>
        </p:grpSpPr>
        <p:sp>
          <p:nvSpPr>
            <p:cNvPr id="9" name="Rectangle: Rounded Corners 8">
              <a:extLst>
                <a:ext uri="{FF2B5EF4-FFF2-40B4-BE49-F238E27FC236}">
                  <a16:creationId xmlns:a16="http://schemas.microsoft.com/office/drawing/2014/main" id="{AECEC309-921B-1411-BC4D-D253FF11C07A}"/>
                </a:ext>
              </a:extLst>
            </p:cNvPr>
            <p:cNvSpPr/>
            <p:nvPr/>
          </p:nvSpPr>
          <p:spPr>
            <a:xfrm>
              <a:off x="0" y="229564"/>
              <a:ext cx="12524018" cy="3391948"/>
            </a:xfrm>
            <a:prstGeom prst="roundRect">
              <a:avLst/>
            </a:prstGeom>
            <a:grpFill/>
            <a:ln w="12700" cap="flat" cmpd="sng" algn="ctr">
              <a:solidFill>
                <a:srgbClr val="FFFFFF">
                  <a:hueOff val="0"/>
                  <a:satOff val="0"/>
                  <a:lumOff val="0"/>
                  <a:alphaOff val="0"/>
                </a:srgbClr>
              </a:solidFill>
              <a:prstDash val="solid"/>
              <a:miter lim="800000"/>
            </a:ln>
            <a:effectLst/>
          </p:spPr>
          <p:txBody>
            <a:bodyPr/>
            <a:lstStyle/>
            <a:p>
              <a:endParaRPr lang="en-US"/>
            </a:p>
          </p:txBody>
        </p:sp>
        <p:sp>
          <p:nvSpPr>
            <p:cNvPr id="10" name="Rectangle: Rounded Corners 4">
              <a:extLst>
                <a:ext uri="{FF2B5EF4-FFF2-40B4-BE49-F238E27FC236}">
                  <a16:creationId xmlns:a16="http://schemas.microsoft.com/office/drawing/2014/main" id="{F1095DB7-A4AD-19A8-0940-FEFC41570D3B}"/>
                </a:ext>
              </a:extLst>
            </p:cNvPr>
            <p:cNvSpPr txBox="1"/>
            <p:nvPr/>
          </p:nvSpPr>
          <p:spPr>
            <a:xfrm>
              <a:off x="165581" y="395145"/>
              <a:ext cx="12192856" cy="3060786"/>
            </a:xfrm>
            <a:prstGeom prst="roundRect">
              <a:avLst/>
            </a:prstGeom>
            <a:grpFill/>
            <a:ln>
              <a:noFill/>
            </a:ln>
            <a:effectLst>
              <a:reflection blurRad="6350" stA="52000" endA="300" endPos="35000" dir="5400000" sy="-100000" algn="bl" rotWithShape="0"/>
            </a:effectLst>
          </p:spPr>
          <p:txBody>
            <a:bodyPr spcFirstLastPara="0" vert="horz" wrap="square" lIns="247650" tIns="247650" rIns="247650" bIns="247650" numCol="1" spcCol="1270" anchor="ctr" anchorCtr="0">
              <a:noAutofit/>
            </a:bodyPr>
            <a:lstStyle/>
            <a:p>
              <a:pPr marL="0" marR="0" lvl="0" indent="0" algn="ctr" defTabSz="2889250" eaLnBrk="1" fontAlgn="auto"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a:ln>
                    <a:noFill/>
                  </a:ln>
                  <a:solidFill>
                    <a:srgbClr val="FFFFFF"/>
                  </a:solidFill>
                  <a:effectLst/>
                  <a:uLnTx/>
                  <a:uFillTx/>
                  <a:latin typeface="Arial" panose="020B0604020202020204"/>
                  <a:ea typeface="+mn-ea"/>
                  <a:cs typeface="+mn-cs"/>
                </a:rPr>
                <a:t>New Construction of single-family homes</a:t>
              </a:r>
            </a:p>
          </p:txBody>
        </p:sp>
      </p:grpSp>
      <p:grpSp>
        <p:nvGrpSpPr>
          <p:cNvPr id="11" name="Group 10">
            <a:extLst>
              <a:ext uri="{FF2B5EF4-FFF2-40B4-BE49-F238E27FC236}">
                <a16:creationId xmlns:a16="http://schemas.microsoft.com/office/drawing/2014/main" id="{13A7B5FE-5E28-88A1-4DC4-BD035214183C}"/>
              </a:ext>
            </a:extLst>
          </p:cNvPr>
          <p:cNvGrpSpPr/>
          <p:nvPr/>
        </p:nvGrpSpPr>
        <p:grpSpPr>
          <a:xfrm>
            <a:off x="1173296" y="3002654"/>
            <a:ext cx="7207794" cy="1351235"/>
            <a:chOff x="0" y="3808713"/>
            <a:chExt cx="12524018" cy="3391948"/>
          </a:xfrm>
          <a:solidFill>
            <a:schemeClr val="accent5">
              <a:lumMod val="50000"/>
            </a:schemeClr>
          </a:solidFill>
          <a:effectLst>
            <a:reflection blurRad="6350" stA="52000" endA="300" endPos="35000" dir="5400000" sy="-100000" algn="bl" rotWithShape="0"/>
          </a:effectLst>
        </p:grpSpPr>
        <p:sp>
          <p:nvSpPr>
            <p:cNvPr id="12" name="Rectangle: Rounded Corners 11">
              <a:extLst>
                <a:ext uri="{FF2B5EF4-FFF2-40B4-BE49-F238E27FC236}">
                  <a16:creationId xmlns:a16="http://schemas.microsoft.com/office/drawing/2014/main" id="{834C2F33-AC14-9803-4E1F-EAE28DEC060B}"/>
                </a:ext>
              </a:extLst>
            </p:cNvPr>
            <p:cNvSpPr/>
            <p:nvPr/>
          </p:nvSpPr>
          <p:spPr>
            <a:xfrm>
              <a:off x="0" y="3808713"/>
              <a:ext cx="12524018" cy="3391948"/>
            </a:xfrm>
            <a:prstGeom prst="roundRect">
              <a:avLst/>
            </a:prstGeom>
            <a:grpFill/>
            <a:ln w="12700" cap="flat" cmpd="sng" algn="ctr">
              <a:solidFill>
                <a:srgbClr val="FFFFFF">
                  <a:hueOff val="0"/>
                  <a:satOff val="0"/>
                  <a:lumOff val="0"/>
                  <a:alphaOff val="0"/>
                </a:srgbClr>
              </a:solidFill>
              <a:prstDash val="solid"/>
              <a:miter lim="800000"/>
            </a:ln>
            <a:effectLst/>
          </p:spPr>
          <p:txBody>
            <a:bodyPr/>
            <a:lstStyle/>
            <a:p>
              <a:endParaRPr lang="en-US"/>
            </a:p>
          </p:txBody>
        </p:sp>
        <p:sp>
          <p:nvSpPr>
            <p:cNvPr id="13" name="Rectangle: Rounded Corners 4">
              <a:extLst>
                <a:ext uri="{FF2B5EF4-FFF2-40B4-BE49-F238E27FC236}">
                  <a16:creationId xmlns:a16="http://schemas.microsoft.com/office/drawing/2014/main" id="{8EF6FC4B-8D8E-E47E-88CB-5641E5E5ABEE}"/>
                </a:ext>
              </a:extLst>
            </p:cNvPr>
            <p:cNvSpPr txBox="1"/>
            <p:nvPr/>
          </p:nvSpPr>
          <p:spPr>
            <a:xfrm>
              <a:off x="165581" y="3974294"/>
              <a:ext cx="12192856" cy="3060786"/>
            </a:xfrm>
            <a:prstGeom prst="roundRect">
              <a:avLst/>
            </a:prstGeom>
            <a:grpFill/>
            <a:ln>
              <a:noFill/>
            </a:ln>
            <a:effectLst/>
          </p:spPr>
          <p:txBody>
            <a:bodyPr spcFirstLastPara="0" vert="horz" wrap="square" lIns="247650" tIns="247650" rIns="247650" bIns="247650" numCol="1" spcCol="1270" anchor="ctr" anchorCtr="0">
              <a:noAutofit/>
            </a:bodyPr>
            <a:lstStyle/>
            <a:p>
              <a:pPr marL="0" marR="0" lvl="0" indent="0" algn="ctr" defTabSz="2889250" eaLnBrk="1" fontAlgn="auto"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a:ln>
                    <a:noFill/>
                  </a:ln>
                  <a:solidFill>
                    <a:srgbClr val="FFFFFF"/>
                  </a:solidFill>
                  <a:effectLst/>
                  <a:uLnTx/>
                  <a:uFillTx/>
                  <a:latin typeface="Arial" panose="020B0604020202020204"/>
                  <a:ea typeface="+mn-ea"/>
                  <a:cs typeface="+mn-cs"/>
                </a:rPr>
                <a:t>Owner-Occupied housing </a:t>
              </a:r>
              <a:r>
                <a:rPr lang="en-US" sz="2800">
                  <a:solidFill>
                    <a:srgbClr val="FFFFFF"/>
                  </a:solidFill>
                  <a:latin typeface="Arial" panose="020B0604020202020204"/>
                </a:rPr>
                <a:t>r</a:t>
              </a:r>
              <a:r>
                <a:rPr kumimoji="0" lang="en-US" sz="2800" b="0" i="0" u="none" strike="noStrike" kern="1200" cap="none" spc="0" normalizeH="0" baseline="0" noProof="0" err="1">
                  <a:ln>
                    <a:noFill/>
                  </a:ln>
                  <a:solidFill>
                    <a:srgbClr val="FFFFFF"/>
                  </a:solidFill>
                  <a:effectLst/>
                  <a:uLnTx/>
                  <a:uFillTx/>
                  <a:latin typeface="Arial" panose="020B0604020202020204"/>
                  <a:ea typeface="+mn-ea"/>
                  <a:cs typeface="+mn-cs"/>
                </a:rPr>
                <a:t>ehabilitation</a:t>
              </a:r>
              <a:endParaRPr kumimoji="0" lang="en-US" sz="2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14" name="Rectangle: Rounded Corners 4">
            <a:extLst>
              <a:ext uri="{FF2B5EF4-FFF2-40B4-BE49-F238E27FC236}">
                <a16:creationId xmlns:a16="http://schemas.microsoft.com/office/drawing/2014/main" id="{44EECD43-48D7-CA93-C541-BD3D02976BA5}"/>
              </a:ext>
            </a:extLst>
          </p:cNvPr>
          <p:cNvSpPr txBox="1"/>
          <p:nvPr/>
        </p:nvSpPr>
        <p:spPr>
          <a:xfrm>
            <a:off x="1173296" y="4419851"/>
            <a:ext cx="7207794" cy="1368432"/>
          </a:xfrm>
          <a:prstGeom prst="roundRect">
            <a:avLst/>
          </a:prstGeom>
          <a:solidFill>
            <a:schemeClr val="accent6">
              <a:lumMod val="75000"/>
            </a:schemeClr>
          </a:solidFill>
          <a:ln>
            <a:noFill/>
          </a:ln>
          <a:effectLst/>
        </p:spPr>
        <p:txBody>
          <a:bodyPr spcFirstLastPara="0" vert="horz" wrap="square" lIns="247650" tIns="247650" rIns="247650" bIns="247650" numCol="1" spcCol="1270" anchor="ctr" anchorCtr="0">
            <a:noAutofit/>
          </a:bodyPr>
          <a:lstStyle/>
          <a:p>
            <a:pPr marL="0" marR="0" lvl="0" indent="0" algn="ctr" defTabSz="2889250" eaLnBrk="1" fontAlgn="auto"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a:ln>
                  <a:noFill/>
                </a:ln>
                <a:solidFill>
                  <a:srgbClr val="FFFFFF"/>
                </a:solidFill>
                <a:effectLst/>
                <a:uLnTx/>
                <a:uFillTx/>
                <a:latin typeface="Arial" panose="020B0604020202020204"/>
                <a:ea typeface="+mn-ea"/>
                <a:cs typeface="+mn-cs"/>
              </a:rPr>
              <a:t>Resource Center for residents across the state seeking housing assistance.</a:t>
            </a:r>
          </a:p>
        </p:txBody>
      </p:sp>
    </p:spTree>
    <p:extLst>
      <p:ext uri="{BB962C8B-B14F-4D97-AF65-F5344CB8AC3E}">
        <p14:creationId xmlns:p14="http://schemas.microsoft.com/office/powerpoint/2010/main" val="1456856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5B1FC96-0749-41C9-BAED-E089E7714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54A3D5AD-786A-DC5F-10F1-BCF3F30780D5}"/>
              </a:ext>
            </a:extLst>
          </p:cNvPr>
          <p:cNvSpPr>
            <a:spLocks noGrp="1"/>
          </p:cNvSpPr>
          <p:nvPr>
            <p:ph type="title"/>
          </p:nvPr>
        </p:nvSpPr>
        <p:spPr>
          <a:xfrm>
            <a:off x="473202" y="4562856"/>
            <a:ext cx="2564892" cy="1600200"/>
          </a:xfrm>
        </p:spPr>
        <p:txBody>
          <a:bodyPr vert="horz" lIns="91440" tIns="45720" rIns="91440" bIns="45720" rtlCol="0" anchor="ctr">
            <a:normAutofit/>
          </a:bodyPr>
          <a:lstStyle/>
          <a:p>
            <a:r>
              <a:rPr lang="en-US" sz="2600" kern="1200">
                <a:solidFill>
                  <a:schemeClr val="tx1"/>
                </a:solidFill>
                <a:latin typeface="+mj-lt"/>
                <a:ea typeface="+mj-ea"/>
                <a:cs typeface="+mj-cs"/>
              </a:rPr>
              <a:t>Covington Housing Authority- New Construction</a:t>
            </a:r>
          </a:p>
        </p:txBody>
      </p:sp>
      <p:pic>
        <p:nvPicPr>
          <p:cNvPr id="6" name="Content Placeholder 5">
            <a:extLst>
              <a:ext uri="{FF2B5EF4-FFF2-40B4-BE49-F238E27FC236}">
                <a16:creationId xmlns:a16="http://schemas.microsoft.com/office/drawing/2014/main" id="{E7D0051A-A47F-9E37-591A-05738963464D}"/>
              </a:ext>
            </a:extLst>
          </p:cNvPr>
          <p:cNvPicPr>
            <a:picLocks noChangeAspect="1"/>
          </p:cNvPicPr>
          <p:nvPr/>
        </p:nvPicPr>
        <p:blipFill rotWithShape="1">
          <a:blip r:embed="rId2"/>
          <a:srcRect t="1310"/>
          <a:stretch/>
        </p:blipFill>
        <p:spPr>
          <a:xfrm>
            <a:off x="4325113" y="366585"/>
            <a:ext cx="4571997" cy="6253671"/>
          </a:xfrm>
          <a:custGeom>
            <a:avLst/>
            <a:gdLst/>
            <a:ahLst/>
            <a:cxnLst/>
            <a:rect l="l" t="t" r="r" b="b"/>
            <a:pathLst>
              <a:path w="6005375" h="4196281">
                <a:moveTo>
                  <a:pt x="0" y="0"/>
                </a:moveTo>
                <a:lnTo>
                  <a:pt x="6000672" y="0"/>
                </a:lnTo>
                <a:lnTo>
                  <a:pt x="5998730" y="19709"/>
                </a:lnTo>
                <a:cubicBezTo>
                  <a:pt x="6001245" y="280059"/>
                  <a:pt x="5986415" y="540409"/>
                  <a:pt x="5999656" y="800631"/>
                </a:cubicBezTo>
                <a:cubicBezTo>
                  <a:pt x="6009855" y="1001996"/>
                  <a:pt x="6003364" y="1203233"/>
                  <a:pt x="5999656" y="1404471"/>
                </a:cubicBezTo>
                <a:cubicBezTo>
                  <a:pt x="5992506" y="1790420"/>
                  <a:pt x="6003364" y="2175860"/>
                  <a:pt x="5998730" y="2561300"/>
                </a:cubicBezTo>
                <a:cubicBezTo>
                  <a:pt x="5996744" y="2732154"/>
                  <a:pt x="5998994" y="2902754"/>
                  <a:pt x="6003364" y="3073609"/>
                </a:cubicBezTo>
                <a:cubicBezTo>
                  <a:pt x="6009720" y="3317560"/>
                  <a:pt x="5999923" y="3561638"/>
                  <a:pt x="5989197" y="3805463"/>
                </a:cubicBezTo>
                <a:cubicBezTo>
                  <a:pt x="5985594" y="3872508"/>
                  <a:pt x="5984647" y="3939633"/>
                  <a:pt x="5986348" y="4006695"/>
                </a:cubicBezTo>
                <a:lnTo>
                  <a:pt x="5997254" y="4174633"/>
                </a:lnTo>
                <a:lnTo>
                  <a:pt x="5951601" y="4176620"/>
                </a:lnTo>
                <a:cubicBezTo>
                  <a:pt x="5886702" y="4176651"/>
                  <a:pt x="5821788" y="4174749"/>
                  <a:pt x="5756905" y="4173480"/>
                </a:cubicBezTo>
                <a:cubicBezTo>
                  <a:pt x="5518559" y="4169040"/>
                  <a:pt x="5280086" y="4173480"/>
                  <a:pt x="5042247" y="4150774"/>
                </a:cubicBezTo>
                <a:cubicBezTo>
                  <a:pt x="4977618" y="4144622"/>
                  <a:pt x="4912546" y="4140690"/>
                  <a:pt x="4847600" y="4141467"/>
                </a:cubicBezTo>
                <a:cubicBezTo>
                  <a:pt x="4782655" y="4142244"/>
                  <a:pt x="4717835" y="4147730"/>
                  <a:pt x="4653713" y="4160414"/>
                </a:cubicBezTo>
                <a:cubicBezTo>
                  <a:pt x="4446571" y="4200625"/>
                  <a:pt x="4238796" y="4203162"/>
                  <a:pt x="4029497" y="4186925"/>
                </a:cubicBezTo>
                <a:cubicBezTo>
                  <a:pt x="3943621" y="4180203"/>
                  <a:pt x="3857746" y="4169040"/>
                  <a:pt x="3771489" y="4171196"/>
                </a:cubicBezTo>
                <a:cubicBezTo>
                  <a:pt x="3623585" y="4175129"/>
                  <a:pt x="3475554" y="4167137"/>
                  <a:pt x="3327523" y="4169167"/>
                </a:cubicBezTo>
                <a:cubicBezTo>
                  <a:pt x="3323528" y="4169738"/>
                  <a:pt x="3319443" y="4169205"/>
                  <a:pt x="3315727" y="4167645"/>
                </a:cubicBezTo>
                <a:cubicBezTo>
                  <a:pt x="3278941" y="4142402"/>
                  <a:pt x="3238603" y="4152169"/>
                  <a:pt x="3200549" y="4158765"/>
                </a:cubicBezTo>
                <a:cubicBezTo>
                  <a:pt x="3074082" y="4180710"/>
                  <a:pt x="2947742" y="4191492"/>
                  <a:pt x="2819246" y="4174494"/>
                </a:cubicBezTo>
                <a:cubicBezTo>
                  <a:pt x="2696546" y="4156698"/>
                  <a:pt x="2572096" y="4154478"/>
                  <a:pt x="2448851" y="4167898"/>
                </a:cubicBezTo>
                <a:cubicBezTo>
                  <a:pt x="2279383" y="4187687"/>
                  <a:pt x="2110549" y="4183501"/>
                  <a:pt x="1941462" y="4167898"/>
                </a:cubicBezTo>
                <a:cubicBezTo>
                  <a:pt x="1872837" y="4161556"/>
                  <a:pt x="1803198" y="4150774"/>
                  <a:pt x="1735208" y="4166630"/>
                </a:cubicBezTo>
                <a:cubicBezTo>
                  <a:pt x="1651489" y="4186038"/>
                  <a:pt x="1568023" y="4179695"/>
                  <a:pt x="1484050" y="4175382"/>
                </a:cubicBezTo>
                <a:cubicBezTo>
                  <a:pt x="1377752" y="4169801"/>
                  <a:pt x="1271708" y="4153692"/>
                  <a:pt x="1165029" y="4166376"/>
                </a:cubicBezTo>
                <a:cubicBezTo>
                  <a:pt x="1115685" y="4172211"/>
                  <a:pt x="1066722" y="4181471"/>
                  <a:pt x="1016744" y="4179061"/>
                </a:cubicBezTo>
                <a:cubicBezTo>
                  <a:pt x="878481" y="4172719"/>
                  <a:pt x="740344" y="4165235"/>
                  <a:pt x="601826" y="4166376"/>
                </a:cubicBezTo>
                <a:cubicBezTo>
                  <a:pt x="543857" y="4166757"/>
                  <a:pt x="486268" y="4168659"/>
                  <a:pt x="428553" y="4172845"/>
                </a:cubicBezTo>
                <a:cubicBezTo>
                  <a:pt x="320859" y="4180710"/>
                  <a:pt x="213546" y="4170055"/>
                  <a:pt x="106234" y="4166249"/>
                </a:cubicBezTo>
                <a:lnTo>
                  <a:pt x="0" y="4171008"/>
                </a:lnTo>
                <a:close/>
              </a:path>
            </a:pathLst>
          </a:custGeom>
        </p:spPr>
      </p:pic>
      <p:pic>
        <p:nvPicPr>
          <p:cNvPr id="7" name="Content Placeholder 6">
            <a:extLst>
              <a:ext uri="{FF2B5EF4-FFF2-40B4-BE49-F238E27FC236}">
                <a16:creationId xmlns:a16="http://schemas.microsoft.com/office/drawing/2014/main" id="{FD3C3253-D39D-ED00-3316-3441662265C7}"/>
              </a:ext>
            </a:extLst>
          </p:cNvPr>
          <p:cNvPicPr>
            <a:picLocks noGrp="1" noChangeAspect="1"/>
          </p:cNvPicPr>
          <p:nvPr>
            <p:ph sz="quarter" idx="18"/>
          </p:nvPr>
        </p:nvPicPr>
        <p:blipFill rotWithShape="1">
          <a:blip r:embed="rId3">
            <a:extLst>
              <a:ext uri="{28A0092B-C50C-407E-A947-70E740481C1C}">
                <a14:useLocalDpi xmlns:a14="http://schemas.microsoft.com/office/drawing/2010/main" val="0"/>
              </a:ext>
            </a:extLst>
          </a:blip>
          <a:srcRect l="10985" r="3619" b="-2"/>
          <a:stretch/>
        </p:blipFill>
        <p:spPr>
          <a:xfrm>
            <a:off x="96011" y="237744"/>
            <a:ext cx="4229102" cy="3949918"/>
          </a:xfrm>
          <a:custGeom>
            <a:avLst/>
            <a:gdLst/>
            <a:ahLst/>
            <a:cxnLst/>
            <a:rect l="l" t="t" r="r" b="b"/>
            <a:pathLst>
              <a:path w="6006950" h="4187672">
                <a:moveTo>
                  <a:pt x="9223" y="0"/>
                </a:moveTo>
                <a:lnTo>
                  <a:pt x="6006950" y="0"/>
                </a:lnTo>
                <a:lnTo>
                  <a:pt x="6006950" y="4169490"/>
                </a:lnTo>
                <a:lnTo>
                  <a:pt x="5787907" y="4174448"/>
                </a:lnTo>
                <a:cubicBezTo>
                  <a:pt x="5713866" y="4173475"/>
                  <a:pt x="5639861" y="4169853"/>
                  <a:pt x="5566029" y="4163587"/>
                </a:cubicBezTo>
                <a:cubicBezTo>
                  <a:pt x="5458843" y="4155595"/>
                  <a:pt x="5350768" y="4144559"/>
                  <a:pt x="5244343" y="4164855"/>
                </a:cubicBezTo>
                <a:cubicBezTo>
                  <a:pt x="5127517" y="4187307"/>
                  <a:pt x="5010817" y="4187434"/>
                  <a:pt x="4892977" y="4181726"/>
                </a:cubicBezTo>
                <a:cubicBezTo>
                  <a:pt x="4792260" y="4176906"/>
                  <a:pt x="4691923" y="4151536"/>
                  <a:pt x="4590445" y="4178301"/>
                </a:cubicBezTo>
                <a:cubicBezTo>
                  <a:pt x="4580348" y="4179772"/>
                  <a:pt x="4570061" y="4179341"/>
                  <a:pt x="4560128" y="4177032"/>
                </a:cubicBezTo>
                <a:cubicBezTo>
                  <a:pt x="4449137" y="4161684"/>
                  <a:pt x="4337384" y="4174242"/>
                  <a:pt x="4226013" y="4169929"/>
                </a:cubicBezTo>
                <a:cubicBezTo>
                  <a:pt x="4174640" y="4167899"/>
                  <a:pt x="4122252" y="4169041"/>
                  <a:pt x="4071513" y="4163587"/>
                </a:cubicBezTo>
                <a:cubicBezTo>
                  <a:pt x="3955067" y="4151156"/>
                  <a:pt x="3838874" y="4144559"/>
                  <a:pt x="3723697" y="4173861"/>
                </a:cubicBezTo>
                <a:cubicBezTo>
                  <a:pt x="3690082" y="4181764"/>
                  <a:pt x="3655732" y="4186013"/>
                  <a:pt x="3621204" y="4186546"/>
                </a:cubicBezTo>
                <a:cubicBezTo>
                  <a:pt x="3508437" y="4190605"/>
                  <a:pt x="3396050" y="4182867"/>
                  <a:pt x="3283664" y="4176525"/>
                </a:cubicBezTo>
                <a:cubicBezTo>
                  <a:pt x="3205652" y="4172085"/>
                  <a:pt x="3127768" y="4162445"/>
                  <a:pt x="3049630" y="4170563"/>
                </a:cubicBezTo>
                <a:cubicBezTo>
                  <a:pt x="3004218" y="4175257"/>
                  <a:pt x="2958427" y="4175257"/>
                  <a:pt x="2913015" y="4170563"/>
                </a:cubicBezTo>
                <a:cubicBezTo>
                  <a:pt x="2829321" y="4160758"/>
                  <a:pt x="2744879" y="4158931"/>
                  <a:pt x="2660842" y="4165109"/>
                </a:cubicBezTo>
                <a:cubicBezTo>
                  <a:pt x="2535390" y="4175891"/>
                  <a:pt x="2410065" y="4184897"/>
                  <a:pt x="2284232" y="4167773"/>
                </a:cubicBezTo>
                <a:cubicBezTo>
                  <a:pt x="2212868" y="4156559"/>
                  <a:pt x="2140312" y="4155240"/>
                  <a:pt x="2068592" y="4163840"/>
                </a:cubicBezTo>
                <a:cubicBezTo>
                  <a:pt x="1897729" y="4187814"/>
                  <a:pt x="1726485" y="4180077"/>
                  <a:pt x="1555241" y="4170183"/>
                </a:cubicBezTo>
                <a:cubicBezTo>
                  <a:pt x="1440824" y="4163460"/>
                  <a:pt x="1325901" y="4151156"/>
                  <a:pt x="1211738" y="4167392"/>
                </a:cubicBezTo>
                <a:cubicBezTo>
                  <a:pt x="1066118" y="4187688"/>
                  <a:pt x="920370" y="4180965"/>
                  <a:pt x="774368" y="4175003"/>
                </a:cubicBezTo>
                <a:cubicBezTo>
                  <a:pt x="667182" y="4170563"/>
                  <a:pt x="559869" y="4157117"/>
                  <a:pt x="452430" y="4173734"/>
                </a:cubicBezTo>
                <a:cubicBezTo>
                  <a:pt x="441369" y="4175244"/>
                  <a:pt x="430117" y="4174115"/>
                  <a:pt x="419576" y="4170436"/>
                </a:cubicBezTo>
                <a:cubicBezTo>
                  <a:pt x="378807" y="4157016"/>
                  <a:pt x="335096" y="4155215"/>
                  <a:pt x="293363" y="4165236"/>
                </a:cubicBezTo>
                <a:cubicBezTo>
                  <a:pt x="216367" y="4182106"/>
                  <a:pt x="139497" y="4189463"/>
                  <a:pt x="61105" y="4174115"/>
                </a:cubicBezTo>
                <a:lnTo>
                  <a:pt x="13323" y="4171265"/>
                </a:lnTo>
                <a:lnTo>
                  <a:pt x="28554" y="3843045"/>
                </a:lnTo>
                <a:cubicBezTo>
                  <a:pt x="30457" y="3722610"/>
                  <a:pt x="27412" y="3602256"/>
                  <a:pt x="15626" y="3482187"/>
                </a:cubicBezTo>
                <a:cubicBezTo>
                  <a:pt x="-847" y="3335690"/>
                  <a:pt x="-4304" y="3188124"/>
                  <a:pt x="5296" y="3041068"/>
                </a:cubicBezTo>
                <a:cubicBezTo>
                  <a:pt x="11786" y="2956911"/>
                  <a:pt x="18539" y="2872754"/>
                  <a:pt x="22776" y="2788472"/>
                </a:cubicBezTo>
                <a:cubicBezTo>
                  <a:pt x="28180" y="2668580"/>
                  <a:pt x="25173" y="2548474"/>
                  <a:pt x="13771" y="2428964"/>
                </a:cubicBezTo>
                <a:cubicBezTo>
                  <a:pt x="4237" y="2337829"/>
                  <a:pt x="3177" y="2246070"/>
                  <a:pt x="10593" y="2154757"/>
                </a:cubicBezTo>
                <a:cubicBezTo>
                  <a:pt x="25690" y="1999286"/>
                  <a:pt x="9931" y="1843813"/>
                  <a:pt x="5032" y="1688466"/>
                </a:cubicBezTo>
                <a:cubicBezTo>
                  <a:pt x="-3577" y="1402691"/>
                  <a:pt x="20393" y="1117045"/>
                  <a:pt x="9666" y="831270"/>
                </a:cubicBezTo>
                <a:cubicBezTo>
                  <a:pt x="3841" y="689908"/>
                  <a:pt x="16420" y="548673"/>
                  <a:pt x="9666" y="407311"/>
                </a:cubicBezTo>
                <a:cubicBezTo>
                  <a:pt x="4105" y="306755"/>
                  <a:pt x="397" y="206200"/>
                  <a:pt x="4105" y="105518"/>
                </a:cubicBezTo>
                <a:cubicBezTo>
                  <a:pt x="5164" y="78059"/>
                  <a:pt x="5826" y="50473"/>
                  <a:pt x="9534" y="23396"/>
                </a:cubicBezTo>
                <a:close/>
              </a:path>
            </a:pathLst>
          </a:custGeom>
        </p:spPr>
      </p:pic>
      <p:sp>
        <p:nvSpPr>
          <p:cNvPr id="24" name="sketch line">
            <a:extLst>
              <a:ext uri="{FF2B5EF4-FFF2-40B4-BE49-F238E27FC236}">
                <a16:creationId xmlns:a16="http://schemas.microsoft.com/office/drawing/2014/main" id="{63C1A86C-B1A8-4AEC-B001-595C91716E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497455" y="5406824"/>
            <a:ext cx="1554480" cy="13716"/>
          </a:xfrm>
          <a:custGeom>
            <a:avLst/>
            <a:gdLst>
              <a:gd name="connsiteX0" fmla="*/ 0 w 1554480"/>
              <a:gd name="connsiteY0" fmla="*/ 0 h 13716"/>
              <a:gd name="connsiteX1" fmla="*/ 549250 w 1554480"/>
              <a:gd name="connsiteY1" fmla="*/ 0 h 13716"/>
              <a:gd name="connsiteX2" fmla="*/ 1082954 w 1554480"/>
              <a:gd name="connsiteY2" fmla="*/ 0 h 13716"/>
              <a:gd name="connsiteX3" fmla="*/ 1554480 w 1554480"/>
              <a:gd name="connsiteY3" fmla="*/ 0 h 13716"/>
              <a:gd name="connsiteX4" fmla="*/ 1554480 w 1554480"/>
              <a:gd name="connsiteY4" fmla="*/ 13716 h 13716"/>
              <a:gd name="connsiteX5" fmla="*/ 1067410 w 1554480"/>
              <a:gd name="connsiteY5" fmla="*/ 13716 h 13716"/>
              <a:gd name="connsiteX6" fmla="*/ 549250 w 1554480"/>
              <a:gd name="connsiteY6" fmla="*/ 13716 h 13716"/>
              <a:gd name="connsiteX7" fmla="*/ 0 w 1554480"/>
              <a:gd name="connsiteY7" fmla="*/ 13716 h 13716"/>
              <a:gd name="connsiteX8" fmla="*/ 0 w 1554480"/>
              <a:gd name="connsiteY8"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3716"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3820" y="4959"/>
                  <a:pt x="1554594" y="10798"/>
                  <a:pt x="1554480" y="13716"/>
                </a:cubicBezTo>
                <a:cubicBezTo>
                  <a:pt x="1338847" y="1555"/>
                  <a:pt x="1215066" y="33279"/>
                  <a:pt x="1067410" y="13716"/>
                </a:cubicBezTo>
                <a:cubicBezTo>
                  <a:pt x="919754" y="-5847"/>
                  <a:pt x="800465" y="-1492"/>
                  <a:pt x="549250" y="13716"/>
                </a:cubicBezTo>
                <a:cubicBezTo>
                  <a:pt x="298035" y="28924"/>
                  <a:pt x="158868" y="18197"/>
                  <a:pt x="0" y="13716"/>
                </a:cubicBezTo>
                <a:cubicBezTo>
                  <a:pt x="488" y="8630"/>
                  <a:pt x="480" y="6612"/>
                  <a:pt x="0" y="0"/>
                </a:cubicBezTo>
                <a:close/>
              </a:path>
              <a:path w="1554480" h="13716"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232" y="4157"/>
                  <a:pt x="1554673" y="7559"/>
                  <a:pt x="1554480" y="13716"/>
                </a:cubicBezTo>
                <a:cubicBezTo>
                  <a:pt x="1336087" y="7600"/>
                  <a:pt x="1310024" y="15187"/>
                  <a:pt x="1067410" y="13716"/>
                </a:cubicBezTo>
                <a:cubicBezTo>
                  <a:pt x="824796" y="12246"/>
                  <a:pt x="787902" y="30075"/>
                  <a:pt x="518160" y="13716"/>
                </a:cubicBezTo>
                <a:cubicBezTo>
                  <a:pt x="248418" y="-2643"/>
                  <a:pt x="133160" y="4633"/>
                  <a:pt x="0" y="13716"/>
                </a:cubicBezTo>
                <a:cubicBezTo>
                  <a:pt x="43" y="9160"/>
                  <a:pt x="-111" y="481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8544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880886B-02ED-4317-9236-CB60C22CF7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74A029EC-0234-0FD8-1B81-4C778651EB4F}"/>
              </a:ext>
            </a:extLst>
          </p:cNvPr>
          <p:cNvSpPr>
            <a:spLocks noGrp="1"/>
          </p:cNvSpPr>
          <p:nvPr>
            <p:ph type="title"/>
          </p:nvPr>
        </p:nvSpPr>
        <p:spPr>
          <a:xfrm>
            <a:off x="480060" y="4419600"/>
            <a:ext cx="8181594" cy="1203960"/>
          </a:xfrm>
        </p:spPr>
        <p:txBody>
          <a:bodyPr vert="horz" lIns="91440" tIns="45720" rIns="91440" bIns="45720" rtlCol="0" anchor="ctr">
            <a:normAutofit/>
          </a:bodyPr>
          <a:lstStyle/>
          <a:p>
            <a:pPr algn="ctr"/>
            <a:r>
              <a:rPr lang="en-US" sz="5700" kern="1200">
                <a:solidFill>
                  <a:schemeClr val="tx1"/>
                </a:solidFill>
                <a:latin typeface="+mj-lt"/>
                <a:ea typeface="+mj-ea"/>
                <a:cs typeface="+mj-cs"/>
              </a:rPr>
              <a:t>City of Moultrie</a:t>
            </a:r>
          </a:p>
        </p:txBody>
      </p:sp>
      <p:pic>
        <p:nvPicPr>
          <p:cNvPr id="7" name="Picture 6">
            <a:extLst>
              <a:ext uri="{FF2B5EF4-FFF2-40B4-BE49-F238E27FC236}">
                <a16:creationId xmlns:a16="http://schemas.microsoft.com/office/drawing/2014/main" id="{4F8FF32E-3DE3-6176-A73A-3CB2CB20471E}"/>
              </a:ext>
            </a:extLst>
          </p:cNvPr>
          <p:cNvPicPr>
            <a:picLocks noChangeAspect="1"/>
          </p:cNvPicPr>
          <p:nvPr/>
        </p:nvPicPr>
        <p:blipFill>
          <a:blip r:embed="rId2"/>
          <a:srcRect l="18658" r="4501" b="-1"/>
          <a:stretch/>
        </p:blipFill>
        <p:spPr>
          <a:xfrm>
            <a:off x="4494284" y="224804"/>
            <a:ext cx="4571996" cy="4194796"/>
          </a:xfrm>
          <a:custGeom>
            <a:avLst/>
            <a:gdLst/>
            <a:ahLst/>
            <a:cxnLst/>
            <a:rect l="l" t="t" r="r" b="b"/>
            <a:pathLst>
              <a:path w="6002835" h="4194796">
                <a:moveTo>
                  <a:pt x="0" y="0"/>
                </a:moveTo>
                <a:lnTo>
                  <a:pt x="5999418" y="0"/>
                </a:lnTo>
                <a:lnTo>
                  <a:pt x="5996190" y="32760"/>
                </a:lnTo>
                <a:cubicBezTo>
                  <a:pt x="5998706" y="293110"/>
                  <a:pt x="5983874" y="553460"/>
                  <a:pt x="5997116" y="813682"/>
                </a:cubicBezTo>
                <a:cubicBezTo>
                  <a:pt x="6007314" y="1015047"/>
                  <a:pt x="6000824" y="1216284"/>
                  <a:pt x="5997116" y="1417522"/>
                </a:cubicBezTo>
                <a:cubicBezTo>
                  <a:pt x="5989967" y="1803471"/>
                  <a:pt x="6000824" y="2188911"/>
                  <a:pt x="5996190" y="2574351"/>
                </a:cubicBezTo>
                <a:cubicBezTo>
                  <a:pt x="5994204" y="2745205"/>
                  <a:pt x="5996454" y="2915805"/>
                  <a:pt x="6000824" y="3086660"/>
                </a:cubicBezTo>
                <a:cubicBezTo>
                  <a:pt x="6007180" y="3330611"/>
                  <a:pt x="5997382" y="3574689"/>
                  <a:pt x="5986656" y="3818514"/>
                </a:cubicBezTo>
                <a:cubicBezTo>
                  <a:pt x="5983054" y="3885559"/>
                  <a:pt x="5982107" y="3952684"/>
                  <a:pt x="5983808" y="4019746"/>
                </a:cubicBezTo>
                <a:lnTo>
                  <a:pt x="5993788" y="4173418"/>
                </a:lnTo>
                <a:lnTo>
                  <a:pt x="5955106" y="4175101"/>
                </a:lnTo>
                <a:cubicBezTo>
                  <a:pt x="5890100" y="4175133"/>
                  <a:pt x="5825078" y="4173227"/>
                  <a:pt x="5760087" y="4171956"/>
                </a:cubicBezTo>
                <a:cubicBezTo>
                  <a:pt x="5521345" y="4167509"/>
                  <a:pt x="5282477" y="4171956"/>
                  <a:pt x="5044242" y="4149213"/>
                </a:cubicBezTo>
                <a:cubicBezTo>
                  <a:pt x="4979506" y="4143051"/>
                  <a:pt x="4914326" y="4139111"/>
                  <a:pt x="4849272" y="4139890"/>
                </a:cubicBezTo>
                <a:cubicBezTo>
                  <a:pt x="4784218" y="4140668"/>
                  <a:pt x="4719291" y="4146163"/>
                  <a:pt x="4655063" y="4158869"/>
                </a:cubicBezTo>
                <a:cubicBezTo>
                  <a:pt x="4447578" y="4199146"/>
                  <a:pt x="4239457" y="4201688"/>
                  <a:pt x="4029811" y="4185424"/>
                </a:cubicBezTo>
                <a:cubicBezTo>
                  <a:pt x="3943792" y="4178690"/>
                  <a:pt x="3857774" y="4167509"/>
                  <a:pt x="3771375" y="4169669"/>
                </a:cubicBezTo>
                <a:cubicBezTo>
                  <a:pt x="3623225" y="4173608"/>
                  <a:pt x="3474948" y="4165603"/>
                  <a:pt x="3326672" y="4167636"/>
                </a:cubicBezTo>
                <a:cubicBezTo>
                  <a:pt x="3322669" y="4168208"/>
                  <a:pt x="3318578" y="4167674"/>
                  <a:pt x="3314855" y="4166111"/>
                </a:cubicBezTo>
                <a:cubicBezTo>
                  <a:pt x="3278008" y="4140827"/>
                  <a:pt x="3237604" y="4150610"/>
                  <a:pt x="3199487" y="4157217"/>
                </a:cubicBezTo>
                <a:cubicBezTo>
                  <a:pt x="3072810" y="4179198"/>
                  <a:pt x="2946260" y="4189998"/>
                  <a:pt x="2817550" y="4172972"/>
                </a:cubicBezTo>
                <a:cubicBezTo>
                  <a:pt x="2694647" y="4155146"/>
                  <a:pt x="2569990" y="4152923"/>
                  <a:pt x="2446541" y="4166365"/>
                </a:cubicBezTo>
                <a:cubicBezTo>
                  <a:pt x="2276791" y="4186186"/>
                  <a:pt x="2107677" y="4181993"/>
                  <a:pt x="1938308" y="4166365"/>
                </a:cubicBezTo>
                <a:cubicBezTo>
                  <a:pt x="1869570" y="4160013"/>
                  <a:pt x="1799815" y="4149213"/>
                  <a:pt x="1731712" y="4165095"/>
                </a:cubicBezTo>
                <a:cubicBezTo>
                  <a:pt x="1647854" y="4184535"/>
                  <a:pt x="1564250" y="4178182"/>
                  <a:pt x="1480137" y="4173862"/>
                </a:cubicBezTo>
                <a:cubicBezTo>
                  <a:pt x="1373663" y="4168271"/>
                  <a:pt x="1267442" y="4152135"/>
                  <a:pt x="1160586" y="4164841"/>
                </a:cubicBezTo>
                <a:cubicBezTo>
                  <a:pt x="1111161" y="4170685"/>
                  <a:pt x="1062116" y="4179961"/>
                  <a:pt x="1012055" y="4177547"/>
                </a:cubicBezTo>
                <a:cubicBezTo>
                  <a:pt x="873562" y="4171194"/>
                  <a:pt x="735196" y="4163697"/>
                  <a:pt x="596449" y="4164841"/>
                </a:cubicBezTo>
                <a:cubicBezTo>
                  <a:pt x="538383" y="4165222"/>
                  <a:pt x="480699" y="4167128"/>
                  <a:pt x="422887" y="4171321"/>
                </a:cubicBezTo>
                <a:cubicBezTo>
                  <a:pt x="315015" y="4179198"/>
                  <a:pt x="207524" y="4168525"/>
                  <a:pt x="100033" y="4164714"/>
                </a:cubicBezTo>
                <a:lnTo>
                  <a:pt x="0" y="4169195"/>
                </a:lnTo>
                <a:close/>
              </a:path>
            </a:pathLst>
          </a:custGeom>
        </p:spPr>
      </p:pic>
      <p:pic>
        <p:nvPicPr>
          <p:cNvPr id="6" name="Content Placeholder 5">
            <a:extLst>
              <a:ext uri="{FF2B5EF4-FFF2-40B4-BE49-F238E27FC236}">
                <a16:creationId xmlns:a16="http://schemas.microsoft.com/office/drawing/2014/main" id="{8432276B-CDD5-6BA5-90B8-FB57EAB87EE3}"/>
              </a:ext>
            </a:extLst>
          </p:cNvPr>
          <p:cNvPicPr>
            <a:picLocks noGrp="1" noChangeAspect="1"/>
          </p:cNvPicPr>
          <p:nvPr>
            <p:ph sz="quarter" idx="17"/>
          </p:nvPr>
        </p:nvPicPr>
        <p:blipFill>
          <a:blip r:embed="rId3"/>
          <a:srcRect l="17152" r="7282" b="-2"/>
          <a:stretch/>
        </p:blipFill>
        <p:spPr>
          <a:xfrm>
            <a:off x="77720" y="217971"/>
            <a:ext cx="4629146" cy="4186171"/>
          </a:xfrm>
          <a:custGeom>
            <a:avLst/>
            <a:gdLst/>
            <a:ahLst/>
            <a:cxnLst/>
            <a:rect l="l" t="t" r="r" b="b"/>
            <a:pathLst>
              <a:path w="6009490" h="4186171">
                <a:moveTo>
                  <a:pt x="9049" y="0"/>
                </a:moveTo>
                <a:lnTo>
                  <a:pt x="6009490" y="0"/>
                </a:lnTo>
                <a:lnTo>
                  <a:pt x="6009490" y="4168273"/>
                </a:lnTo>
                <a:lnTo>
                  <a:pt x="5803951" y="4172925"/>
                </a:lnTo>
                <a:cubicBezTo>
                  <a:pt x="5729787" y="4171950"/>
                  <a:pt x="5655658" y="4168322"/>
                  <a:pt x="5581704" y="4162045"/>
                </a:cubicBezTo>
                <a:cubicBezTo>
                  <a:pt x="5474340" y="4154041"/>
                  <a:pt x="5366086" y="4142987"/>
                  <a:pt x="5259485" y="4163316"/>
                </a:cubicBezTo>
                <a:cubicBezTo>
                  <a:pt x="5142465" y="4185805"/>
                  <a:pt x="5025571" y="4185932"/>
                  <a:pt x="4907534" y="4180215"/>
                </a:cubicBezTo>
                <a:cubicBezTo>
                  <a:pt x="4806650" y="4175387"/>
                  <a:pt x="4706147" y="4149975"/>
                  <a:pt x="4604501" y="4176784"/>
                </a:cubicBezTo>
                <a:cubicBezTo>
                  <a:pt x="4594387" y="4178258"/>
                  <a:pt x="4584082" y="4177826"/>
                  <a:pt x="4574133" y="4175514"/>
                </a:cubicBezTo>
                <a:cubicBezTo>
                  <a:pt x="4462958" y="4160140"/>
                  <a:pt x="4351020" y="4172718"/>
                  <a:pt x="4239463" y="4168398"/>
                </a:cubicBezTo>
                <a:cubicBezTo>
                  <a:pt x="4188005" y="4166365"/>
                  <a:pt x="4135530" y="4167509"/>
                  <a:pt x="4084706" y="4162045"/>
                </a:cubicBezTo>
                <a:cubicBezTo>
                  <a:pt x="3968067" y="4149594"/>
                  <a:pt x="3851682" y="4142987"/>
                  <a:pt x="3736314" y="4172337"/>
                </a:cubicBezTo>
                <a:cubicBezTo>
                  <a:pt x="3702643" y="4180253"/>
                  <a:pt x="3668235" y="4184509"/>
                  <a:pt x="3633650" y="4185043"/>
                </a:cubicBezTo>
                <a:cubicBezTo>
                  <a:pt x="3520696" y="4189109"/>
                  <a:pt x="3408122" y="4181358"/>
                  <a:pt x="3295549" y="4175005"/>
                </a:cubicBezTo>
                <a:cubicBezTo>
                  <a:pt x="3217408" y="4170558"/>
                  <a:pt x="3139394" y="4160902"/>
                  <a:pt x="3061127" y="4169034"/>
                </a:cubicBezTo>
                <a:cubicBezTo>
                  <a:pt x="3015640" y="4173735"/>
                  <a:pt x="2969772" y="4173735"/>
                  <a:pt x="2924285" y="4169034"/>
                </a:cubicBezTo>
                <a:cubicBezTo>
                  <a:pt x="2840452" y="4159212"/>
                  <a:pt x="2755870" y="4157382"/>
                  <a:pt x="2671694" y="4163570"/>
                </a:cubicBezTo>
                <a:cubicBezTo>
                  <a:pt x="2546033" y="4174370"/>
                  <a:pt x="2420500" y="4183391"/>
                  <a:pt x="2294459" y="4166238"/>
                </a:cubicBezTo>
                <a:cubicBezTo>
                  <a:pt x="2222976" y="4155006"/>
                  <a:pt x="2150298" y="4153685"/>
                  <a:pt x="2078460" y="4162300"/>
                </a:cubicBezTo>
                <a:cubicBezTo>
                  <a:pt x="1907313" y="4186314"/>
                  <a:pt x="1735785" y="4178563"/>
                  <a:pt x="1564257" y="4168653"/>
                </a:cubicBezTo>
                <a:cubicBezTo>
                  <a:pt x="1449650" y="4161918"/>
                  <a:pt x="1334536" y="4149594"/>
                  <a:pt x="1220183" y="4165857"/>
                </a:cubicBezTo>
                <a:cubicBezTo>
                  <a:pt x="1074321" y="4186186"/>
                  <a:pt x="928331" y="4179452"/>
                  <a:pt x="782087" y="4173481"/>
                </a:cubicBezTo>
                <a:cubicBezTo>
                  <a:pt x="674723" y="4169034"/>
                  <a:pt x="567232" y="4155565"/>
                  <a:pt x="459614" y="4172210"/>
                </a:cubicBezTo>
                <a:cubicBezTo>
                  <a:pt x="448535" y="4173722"/>
                  <a:pt x="437265" y="4172591"/>
                  <a:pt x="426706" y="4168907"/>
                </a:cubicBezTo>
                <a:cubicBezTo>
                  <a:pt x="385869" y="4155464"/>
                  <a:pt x="342085" y="4153660"/>
                  <a:pt x="300283" y="4163697"/>
                </a:cubicBezTo>
                <a:cubicBezTo>
                  <a:pt x="223159" y="4180596"/>
                  <a:pt x="146162" y="4187965"/>
                  <a:pt x="67640" y="4172591"/>
                </a:cubicBezTo>
                <a:lnTo>
                  <a:pt x="14015" y="4169393"/>
                </a:lnTo>
                <a:lnTo>
                  <a:pt x="28554" y="3856095"/>
                </a:lnTo>
                <a:cubicBezTo>
                  <a:pt x="30458" y="3735660"/>
                  <a:pt x="27412" y="3615306"/>
                  <a:pt x="15626" y="3495237"/>
                </a:cubicBezTo>
                <a:cubicBezTo>
                  <a:pt x="-847" y="3348740"/>
                  <a:pt x="-4304" y="3201174"/>
                  <a:pt x="5296" y="3054118"/>
                </a:cubicBezTo>
                <a:cubicBezTo>
                  <a:pt x="11786" y="2969961"/>
                  <a:pt x="18539" y="2885804"/>
                  <a:pt x="22776" y="2801522"/>
                </a:cubicBezTo>
                <a:cubicBezTo>
                  <a:pt x="28180" y="2681630"/>
                  <a:pt x="25173" y="2561524"/>
                  <a:pt x="13771" y="2442014"/>
                </a:cubicBezTo>
                <a:cubicBezTo>
                  <a:pt x="4237" y="2350879"/>
                  <a:pt x="3177" y="2259120"/>
                  <a:pt x="10593" y="2167807"/>
                </a:cubicBezTo>
                <a:cubicBezTo>
                  <a:pt x="25690" y="2012336"/>
                  <a:pt x="9931" y="1856863"/>
                  <a:pt x="5032" y="1701516"/>
                </a:cubicBezTo>
                <a:cubicBezTo>
                  <a:pt x="-3577" y="1415742"/>
                  <a:pt x="20393" y="1130095"/>
                  <a:pt x="9666" y="844320"/>
                </a:cubicBezTo>
                <a:cubicBezTo>
                  <a:pt x="3841" y="702958"/>
                  <a:pt x="16420" y="561723"/>
                  <a:pt x="9666" y="420361"/>
                </a:cubicBezTo>
                <a:cubicBezTo>
                  <a:pt x="4105" y="319805"/>
                  <a:pt x="397" y="219250"/>
                  <a:pt x="4105" y="118568"/>
                </a:cubicBezTo>
                <a:cubicBezTo>
                  <a:pt x="5164" y="91109"/>
                  <a:pt x="5826" y="63523"/>
                  <a:pt x="9534" y="36446"/>
                </a:cubicBezTo>
                <a:close/>
              </a:path>
            </a:pathLst>
          </a:custGeom>
        </p:spPr>
      </p:pic>
      <p:sp>
        <p:nvSpPr>
          <p:cNvPr id="14" name="sketch line">
            <a:extLst>
              <a:ext uri="{FF2B5EF4-FFF2-40B4-BE49-F238E27FC236}">
                <a16:creationId xmlns:a16="http://schemas.microsoft.com/office/drawing/2014/main" id="{28C31856-6ABF-41FD-B683-B06E5FFF92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37560" y="5598439"/>
            <a:ext cx="2468880" cy="18288"/>
          </a:xfrm>
          <a:custGeom>
            <a:avLst/>
            <a:gdLst>
              <a:gd name="connsiteX0" fmla="*/ 0 w 2468880"/>
              <a:gd name="connsiteY0" fmla="*/ 0 h 18288"/>
              <a:gd name="connsiteX1" fmla="*/ 592531 w 2468880"/>
              <a:gd name="connsiteY1" fmla="*/ 0 h 18288"/>
              <a:gd name="connsiteX2" fmla="*/ 1160374 w 2468880"/>
              <a:gd name="connsiteY2" fmla="*/ 0 h 18288"/>
              <a:gd name="connsiteX3" fmla="*/ 1728216 w 2468880"/>
              <a:gd name="connsiteY3" fmla="*/ 0 h 18288"/>
              <a:gd name="connsiteX4" fmla="*/ 2468880 w 2468880"/>
              <a:gd name="connsiteY4" fmla="*/ 0 h 18288"/>
              <a:gd name="connsiteX5" fmla="*/ 2468880 w 2468880"/>
              <a:gd name="connsiteY5" fmla="*/ 18288 h 18288"/>
              <a:gd name="connsiteX6" fmla="*/ 1802282 w 2468880"/>
              <a:gd name="connsiteY6" fmla="*/ 18288 h 18288"/>
              <a:gd name="connsiteX7" fmla="*/ 1209751 w 2468880"/>
              <a:gd name="connsiteY7" fmla="*/ 18288 h 18288"/>
              <a:gd name="connsiteX8" fmla="*/ 641909 w 2468880"/>
              <a:gd name="connsiteY8" fmla="*/ 18288 h 18288"/>
              <a:gd name="connsiteX9" fmla="*/ 0 w 2468880"/>
              <a:gd name="connsiteY9" fmla="*/ 18288 h 18288"/>
              <a:gd name="connsiteX10" fmla="*/ 0 w 246888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68880" h="18288" fill="none" extrusionOk="0">
                <a:moveTo>
                  <a:pt x="0" y="0"/>
                </a:moveTo>
                <a:cubicBezTo>
                  <a:pt x="171523" y="-1510"/>
                  <a:pt x="416079" y="20036"/>
                  <a:pt x="592531" y="0"/>
                </a:cubicBezTo>
                <a:cubicBezTo>
                  <a:pt x="768983" y="-20036"/>
                  <a:pt x="878305" y="13110"/>
                  <a:pt x="1160374" y="0"/>
                </a:cubicBezTo>
                <a:cubicBezTo>
                  <a:pt x="1442443" y="-13110"/>
                  <a:pt x="1612108" y="24695"/>
                  <a:pt x="1728216" y="0"/>
                </a:cubicBezTo>
                <a:cubicBezTo>
                  <a:pt x="1844324" y="-24695"/>
                  <a:pt x="2271040" y="20667"/>
                  <a:pt x="2468880" y="0"/>
                </a:cubicBezTo>
                <a:cubicBezTo>
                  <a:pt x="2468302" y="4771"/>
                  <a:pt x="2469633" y="12323"/>
                  <a:pt x="2468880" y="18288"/>
                </a:cubicBezTo>
                <a:cubicBezTo>
                  <a:pt x="2229297" y="-14659"/>
                  <a:pt x="2066775" y="30253"/>
                  <a:pt x="1802282" y="18288"/>
                </a:cubicBezTo>
                <a:cubicBezTo>
                  <a:pt x="1537789" y="6323"/>
                  <a:pt x="1379930" y="22266"/>
                  <a:pt x="1209751" y="18288"/>
                </a:cubicBezTo>
                <a:cubicBezTo>
                  <a:pt x="1039572" y="14310"/>
                  <a:pt x="837025" y="12850"/>
                  <a:pt x="641909" y="18288"/>
                </a:cubicBezTo>
                <a:cubicBezTo>
                  <a:pt x="446793" y="23726"/>
                  <a:pt x="170561" y="18472"/>
                  <a:pt x="0" y="18288"/>
                </a:cubicBezTo>
                <a:cubicBezTo>
                  <a:pt x="841" y="12879"/>
                  <a:pt x="-726" y="3977"/>
                  <a:pt x="0" y="0"/>
                </a:cubicBezTo>
                <a:close/>
              </a:path>
              <a:path w="2468880" h="18288" stroke="0" extrusionOk="0">
                <a:moveTo>
                  <a:pt x="0" y="0"/>
                </a:moveTo>
                <a:cubicBezTo>
                  <a:pt x="190931" y="24910"/>
                  <a:pt x="333688" y="11559"/>
                  <a:pt x="567842" y="0"/>
                </a:cubicBezTo>
                <a:cubicBezTo>
                  <a:pt x="801996" y="-11559"/>
                  <a:pt x="939971" y="-5677"/>
                  <a:pt x="1234440" y="0"/>
                </a:cubicBezTo>
                <a:cubicBezTo>
                  <a:pt x="1528909" y="5677"/>
                  <a:pt x="1658539" y="5184"/>
                  <a:pt x="1777594" y="0"/>
                </a:cubicBezTo>
                <a:cubicBezTo>
                  <a:pt x="1896649" y="-5184"/>
                  <a:pt x="2186164" y="23915"/>
                  <a:pt x="2468880" y="0"/>
                </a:cubicBezTo>
                <a:cubicBezTo>
                  <a:pt x="2468266" y="8857"/>
                  <a:pt x="2469384" y="13619"/>
                  <a:pt x="2468880" y="18288"/>
                </a:cubicBezTo>
                <a:cubicBezTo>
                  <a:pt x="2271330" y="36599"/>
                  <a:pt x="2001027" y="31554"/>
                  <a:pt x="1876349" y="18288"/>
                </a:cubicBezTo>
                <a:cubicBezTo>
                  <a:pt x="1751671" y="5022"/>
                  <a:pt x="1364652" y="15063"/>
                  <a:pt x="1209751" y="18288"/>
                </a:cubicBezTo>
                <a:cubicBezTo>
                  <a:pt x="1054850" y="21513"/>
                  <a:pt x="748438" y="20074"/>
                  <a:pt x="617220" y="18288"/>
                </a:cubicBezTo>
                <a:cubicBezTo>
                  <a:pt x="486002" y="16502"/>
                  <a:pt x="237432" y="27200"/>
                  <a:pt x="0" y="18288"/>
                </a:cubicBezTo>
                <a:cubicBezTo>
                  <a:pt x="-487" y="10816"/>
                  <a:pt x="-839" y="6058"/>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3369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1CD81A2A-6ED4-4EF4-A14C-912D31E148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Title 8">
            <a:extLst>
              <a:ext uri="{FF2B5EF4-FFF2-40B4-BE49-F238E27FC236}">
                <a16:creationId xmlns:a16="http://schemas.microsoft.com/office/drawing/2014/main" id="{FB814274-FFD8-20DA-1F98-A6D5DDCD739F}"/>
              </a:ext>
            </a:extLst>
          </p:cNvPr>
          <p:cNvSpPr txBox="1">
            <a:spLocks noGrp="1"/>
          </p:cNvSpPr>
          <p:nvPr>
            <p:ph type="title"/>
          </p:nvPr>
        </p:nvSpPr>
        <p:spPr>
          <a:xfrm>
            <a:off x="628650" y="365125"/>
            <a:ext cx="4045020" cy="1325563"/>
          </a:xfrm>
          <a:prstGeom prst="rect">
            <a:avLst/>
          </a:prstGeom>
        </p:spPr>
        <p:txBody>
          <a:bodyPr vert="horz" lIns="91440" tIns="45720" rIns="91440" bIns="45720" rtlCol="0" anchor="ctr">
            <a:normAutofit/>
          </a:bodyPr>
          <a:lstStyle>
            <a:lvl1pPr algn="l" defTabSz="685783" rtl="0" eaLnBrk="1" latinLnBrk="0" hangingPunct="1">
              <a:lnSpc>
                <a:spcPct val="90000"/>
              </a:lnSpc>
              <a:spcBef>
                <a:spcPct val="0"/>
              </a:spcBef>
              <a:buNone/>
              <a:defRPr sz="2800" b="1" kern="1200">
                <a:solidFill>
                  <a:schemeClr val="bg1"/>
                </a:solidFill>
                <a:latin typeface="+mj-lt"/>
                <a:ea typeface="+mj-ea"/>
                <a:cs typeface="+mj-cs"/>
              </a:defRPr>
            </a:lvl1pPr>
          </a:lstStyle>
          <a:p>
            <a:pPr defTabSz="914400"/>
            <a:r>
              <a:rPr lang="en-US" sz="3400" kern="1200">
                <a:solidFill>
                  <a:schemeClr val="tx1"/>
                </a:solidFill>
                <a:latin typeface="+mj-lt"/>
                <a:ea typeface="+mj-ea"/>
                <a:cs typeface="+mj-cs"/>
              </a:rPr>
              <a:t>CHIP Accomplishments</a:t>
            </a:r>
          </a:p>
        </p:txBody>
      </p:sp>
      <p:sp>
        <p:nvSpPr>
          <p:cNvPr id="23" name="Freeform: Shape 22">
            <a:extLst>
              <a:ext uri="{FF2B5EF4-FFF2-40B4-BE49-F238E27FC236}">
                <a16:creationId xmlns:a16="http://schemas.microsoft.com/office/drawing/2014/main" id="{1661932C-CA15-4E17-B115-FAE7CBEE4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48992" y="1"/>
            <a:ext cx="866357"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Content Placeholder 3">
            <a:extLst>
              <a:ext uri="{FF2B5EF4-FFF2-40B4-BE49-F238E27FC236}">
                <a16:creationId xmlns:a16="http://schemas.microsoft.com/office/drawing/2014/main" id="{12ADF40E-FAD2-4BC7-AF51-33356455857C}"/>
              </a:ext>
            </a:extLst>
          </p:cNvPr>
          <p:cNvSpPr txBox="1">
            <a:spLocks noGrp="1"/>
          </p:cNvSpPr>
          <p:nvPr>
            <p:ph idx="1"/>
          </p:nvPr>
        </p:nvSpPr>
        <p:spPr>
          <a:xfrm>
            <a:off x="628650" y="1825625"/>
            <a:ext cx="4319538" cy="435133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endParaRPr lang="en-US"/>
          </a:p>
          <a:p>
            <a:pPr marL="0" indent="0">
              <a:buNone/>
            </a:pPr>
            <a:r>
              <a:rPr lang="en-US" sz="3600">
                <a:solidFill>
                  <a:schemeClr val="accent1">
                    <a:lumMod val="75000"/>
                  </a:schemeClr>
                </a:solidFill>
              </a:rPr>
              <a:t>900+</a:t>
            </a:r>
          </a:p>
          <a:p>
            <a:pPr marL="0" indent="0">
              <a:buNone/>
            </a:pPr>
            <a:r>
              <a:rPr lang="en-US"/>
              <a:t>Households projected to be assisted between 2016-present; 4-7 HH are assisted per award</a:t>
            </a:r>
          </a:p>
          <a:p>
            <a:pPr marL="0"/>
            <a:endParaRPr lang="en-US"/>
          </a:p>
          <a:p>
            <a:pPr marL="0" indent="0">
              <a:buNone/>
            </a:pPr>
            <a:r>
              <a:rPr lang="en-US" sz="3600">
                <a:solidFill>
                  <a:schemeClr val="accent1">
                    <a:lumMod val="75000"/>
                  </a:schemeClr>
                </a:solidFill>
              </a:rPr>
              <a:t>$74M</a:t>
            </a:r>
          </a:p>
          <a:p>
            <a:pPr marL="0" indent="0">
              <a:buNone/>
            </a:pPr>
            <a:r>
              <a:rPr lang="en-US"/>
              <a:t>Awarded since 2014</a:t>
            </a:r>
          </a:p>
          <a:p>
            <a:pPr marL="0"/>
            <a:endParaRPr lang="en-US"/>
          </a:p>
          <a:p>
            <a:pPr marL="0" indent="0">
              <a:buNone/>
            </a:pPr>
            <a:r>
              <a:rPr lang="en-US" sz="3600">
                <a:solidFill>
                  <a:schemeClr val="accent1">
                    <a:lumMod val="75000"/>
                  </a:schemeClr>
                </a:solidFill>
              </a:rPr>
              <a:t>174</a:t>
            </a:r>
          </a:p>
          <a:p>
            <a:pPr marL="0" indent="0">
              <a:buNone/>
            </a:pPr>
            <a:r>
              <a:rPr lang="en-US"/>
              <a:t>Local governments. Public housing authorities and nonprofits awarded since 2014</a:t>
            </a:r>
          </a:p>
          <a:p>
            <a:pPr marL="0"/>
            <a:endParaRPr lang="en-US"/>
          </a:p>
          <a:p>
            <a:pPr marL="0"/>
            <a:endParaRPr lang="en-US"/>
          </a:p>
        </p:txBody>
      </p:sp>
      <p:sp>
        <p:nvSpPr>
          <p:cNvPr id="25" name="Oval 24">
            <a:extLst>
              <a:ext uri="{FF2B5EF4-FFF2-40B4-BE49-F238E27FC236}">
                <a16:creationId xmlns:a16="http://schemas.microsoft.com/office/drawing/2014/main" id="{8590ADD5-9383-4D3D-9047-3DA2593CC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06138" y="3423959"/>
            <a:ext cx="405617" cy="540822"/>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descr="House">
            <a:extLst>
              <a:ext uri="{FF2B5EF4-FFF2-40B4-BE49-F238E27FC236}">
                <a16:creationId xmlns:a16="http://schemas.microsoft.com/office/drawing/2014/main" id="{C605BCD2-2839-5B05-6F7E-64470DB2278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15388" y="1689117"/>
            <a:ext cx="2835788" cy="2835788"/>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sp>
        <p:nvSpPr>
          <p:cNvPr id="27" name="Freeform: Shape 26">
            <a:extLst>
              <a:ext uri="{FF2B5EF4-FFF2-40B4-BE49-F238E27FC236}">
                <a16:creationId xmlns:a16="http://schemas.microsoft.com/office/drawing/2014/main" id="{DABE3E45-88CF-45D8-8D40-C773324D9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62201" y="1"/>
            <a:ext cx="1550211"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29" name="Straight Connector 28">
            <a:extLst>
              <a:ext uri="{FF2B5EF4-FFF2-40B4-BE49-F238E27FC236}">
                <a16:creationId xmlns:a16="http://schemas.microsoft.com/office/drawing/2014/main" id="{49CD1692-827B-4C8D-B4A1-134FD04CF4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104058"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31" name="Freeform: Shape 30">
            <a:extLst>
              <a:ext uri="{FF2B5EF4-FFF2-40B4-BE49-F238E27FC236}">
                <a16:creationId xmlns:a16="http://schemas.microsoft.com/office/drawing/2014/main" id="{B91ECDA9-56DC-4270-8F33-01C5637B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5592435" y="5166682"/>
            <a:ext cx="1376793"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75F47824-961D-465D-84F9-EAE11BC61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07145" y="6033795"/>
            <a:ext cx="1493298"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FEC9DA3E-C1D7-472D-B7C0-F71AE41FB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8772" y="5519196"/>
            <a:ext cx="1005228"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694305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9A830E9-B3A5-F52A-46A3-E8C7860E1CF4}"/>
              </a:ext>
            </a:extLst>
          </p:cNvPr>
          <p:cNvPicPr>
            <a:picLocks noChangeAspect="1"/>
          </p:cNvPicPr>
          <p:nvPr/>
        </p:nvPicPr>
        <p:blipFill>
          <a:blip r:embed="rId3"/>
          <a:srcRect l="36444" r="19045" b="-2"/>
          <a:stretch/>
        </p:blipFill>
        <p:spPr>
          <a:xfrm>
            <a:off x="1" y="1587"/>
            <a:ext cx="4571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11" name="TextBox 10">
            <a:extLst>
              <a:ext uri="{FF2B5EF4-FFF2-40B4-BE49-F238E27FC236}">
                <a16:creationId xmlns:a16="http://schemas.microsoft.com/office/drawing/2014/main" id="{598F7D73-9896-2976-39D2-717AE6F487CF}"/>
              </a:ext>
            </a:extLst>
          </p:cNvPr>
          <p:cNvSpPr txBox="1"/>
          <p:nvPr/>
        </p:nvSpPr>
        <p:spPr>
          <a:xfrm>
            <a:off x="603252" y="0"/>
            <a:ext cx="3968748" cy="1628775"/>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3500">
                <a:solidFill>
                  <a:schemeClr val="bg1"/>
                </a:solidFill>
                <a:latin typeface="+mj-lt"/>
                <a:ea typeface="+mj-ea"/>
                <a:cs typeface="+mj-cs"/>
              </a:rPr>
              <a:t>CHIP Application </a:t>
            </a:r>
          </a:p>
        </p:txBody>
      </p:sp>
      <p:graphicFrame>
        <p:nvGraphicFramePr>
          <p:cNvPr id="12" name="Text Placeholder 2">
            <a:extLst>
              <a:ext uri="{FF2B5EF4-FFF2-40B4-BE49-F238E27FC236}">
                <a16:creationId xmlns:a16="http://schemas.microsoft.com/office/drawing/2014/main" id="{27D77E29-BBD4-DF16-538A-99A7B4993B55}"/>
              </a:ext>
            </a:extLst>
          </p:cNvPr>
          <p:cNvGraphicFramePr/>
          <p:nvPr>
            <p:extLst>
              <p:ext uri="{D42A27DB-BD31-4B8C-83A1-F6EECF244321}">
                <p14:modId xmlns:p14="http://schemas.microsoft.com/office/powerpoint/2010/main" val="1183349499"/>
              </p:ext>
            </p:extLst>
          </p:nvPr>
        </p:nvGraphicFramePr>
        <p:xfrm>
          <a:off x="4804673" y="1174000"/>
          <a:ext cx="3968747" cy="475234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036097889"/>
      </p:ext>
    </p:extLst>
  </p:cSld>
  <p:clrMapOvr>
    <a:masterClrMapping/>
  </p:clrMapOvr>
</p:sld>
</file>

<file path=ppt/theme/theme1.xml><?xml version="1.0" encoding="utf-8"?>
<a:theme xmlns:a="http://schemas.openxmlformats.org/drawingml/2006/main" name="Custom Design">
  <a:themeElements>
    <a:clrScheme name="Custom 2">
      <a:dk1>
        <a:srgbClr val="000000"/>
      </a:dk1>
      <a:lt1>
        <a:srgbClr val="FFFFFF"/>
      </a:lt1>
      <a:dk2>
        <a:srgbClr val="000000"/>
      </a:dk2>
      <a:lt2>
        <a:srgbClr val="E4E8EE"/>
      </a:lt2>
      <a:accent1>
        <a:srgbClr val="8DC63F"/>
      </a:accent1>
      <a:accent2>
        <a:srgbClr val="D5E04E"/>
      </a:accent2>
      <a:accent3>
        <a:srgbClr val="C2DFEF"/>
      </a:accent3>
      <a:accent4>
        <a:srgbClr val="AE462D"/>
      </a:accent4>
      <a:accent5>
        <a:srgbClr val="E4E8EE"/>
      </a:accent5>
      <a:accent6>
        <a:srgbClr val="1B3A4D"/>
      </a:accent6>
      <a:hlink>
        <a:srgbClr val="AE462D"/>
      </a:hlink>
      <a:folHlink>
        <a:srgbClr val="1B3A4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ustom 2">
      <a:dk1>
        <a:srgbClr val="000000"/>
      </a:dk1>
      <a:lt1>
        <a:srgbClr val="FFFFFF"/>
      </a:lt1>
      <a:dk2>
        <a:srgbClr val="000000"/>
      </a:dk2>
      <a:lt2>
        <a:srgbClr val="E4E8EE"/>
      </a:lt2>
      <a:accent1>
        <a:srgbClr val="8DC63F"/>
      </a:accent1>
      <a:accent2>
        <a:srgbClr val="D5E04E"/>
      </a:accent2>
      <a:accent3>
        <a:srgbClr val="C2DFEF"/>
      </a:accent3>
      <a:accent4>
        <a:srgbClr val="AE462D"/>
      </a:accent4>
      <a:accent5>
        <a:srgbClr val="E4E8EE"/>
      </a:accent5>
      <a:accent6>
        <a:srgbClr val="1B3A4D"/>
      </a:accent6>
      <a:hlink>
        <a:srgbClr val="AE462D"/>
      </a:hlink>
      <a:folHlink>
        <a:srgbClr val="1B3A4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F46216B-77A9-411A-B9D3-5023FCB70208}"/>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caeac48-cba0-4630-8516-530feeea33b3">
      <Terms xmlns="http://schemas.microsoft.com/office/infopath/2007/PartnerControls"/>
    </lcf76f155ced4ddcb4097134ff3c332f>
    <TaxCatchAll xmlns="431100d4-4470-42c1-96bc-46686c1829a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0072FE0E8154A41BBE7DDA723966D31" ma:contentTypeVersion="19" ma:contentTypeDescription="Create a new document." ma:contentTypeScope="" ma:versionID="7d567afd6bcfe6b8932dc1c76b9d3899">
  <xsd:schema xmlns:xsd="http://www.w3.org/2001/XMLSchema" xmlns:xs="http://www.w3.org/2001/XMLSchema" xmlns:p="http://schemas.microsoft.com/office/2006/metadata/properties" xmlns:ns2="431100d4-4470-42c1-96bc-46686c1829ae" xmlns:ns3="2caeac48-cba0-4630-8516-530feeea33b3" targetNamespace="http://schemas.microsoft.com/office/2006/metadata/properties" ma:root="true" ma:fieldsID="3b9dd5fc75932d537ac90636a790c607" ns2:_="" ns3:_="">
    <xsd:import namespace="431100d4-4470-42c1-96bc-46686c1829ae"/>
    <xsd:import namespace="2caeac48-cba0-4630-8516-530feeea33b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ObjectDetectorVersions" minOccurs="0"/>
                <xsd:element ref="ns3:MediaServiceSearchProperties" minOccurs="0"/>
                <xsd:element ref="ns3:lcf76f155ced4ddcb4097134ff3c332f" minOccurs="0"/>
                <xsd:element ref="ns2:TaxCatchAll"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1100d4-4470-42c1-96bc-46686c1829ae"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0" nillable="true" ma:displayName="Taxonomy Catch All Column" ma:hidden="true" ma:list="{9e4df687-44af-4f4f-83ce-cc549dc79046}" ma:internalName="TaxCatchAll" ma:showField="CatchAllData" ma:web="431100d4-4470-42c1-96bc-46686c1829a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aeac48-cba0-4630-8516-530feeea33b3"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5e84caa5-4932-4209-ae5a-cc2c42c66743"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08C9B7-38CB-4A72-8B9F-90FE11AFB82B}">
  <ds:schemaRefs>
    <ds:schemaRef ds:uri="2caeac48-cba0-4630-8516-530feeea33b3"/>
    <ds:schemaRef ds:uri="431100d4-4470-42c1-96bc-46686c1829a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2E2F06B-ACC3-4724-B01D-2EFFFAD96E32}">
  <ds:schemaRefs>
    <ds:schemaRef ds:uri="http://schemas.microsoft.com/sharepoint/v3/contenttype/forms"/>
  </ds:schemaRefs>
</ds:datastoreItem>
</file>

<file path=customXml/itemProps3.xml><?xml version="1.0" encoding="utf-8"?>
<ds:datastoreItem xmlns:ds="http://schemas.openxmlformats.org/officeDocument/2006/customXml" ds:itemID="{B285DA8C-1659-4397-97DA-6D285F5E90E2}">
  <ds:schemaRefs>
    <ds:schemaRef ds:uri="2caeac48-cba0-4630-8516-530feeea33b3"/>
    <ds:schemaRef ds:uri="431100d4-4470-42c1-96bc-46686c1829a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1849</Words>
  <Application>Microsoft Office PowerPoint</Application>
  <PresentationFormat>On-screen Show (4:3)</PresentationFormat>
  <Paragraphs>286</Paragraphs>
  <Slides>35</Slides>
  <Notes>15</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35</vt:i4>
      </vt:variant>
    </vt:vector>
  </HeadingPairs>
  <TitlesOfParts>
    <vt:vector size="46" baseType="lpstr">
      <vt:lpstr>Arial</vt:lpstr>
      <vt:lpstr>Arial Black</vt:lpstr>
      <vt:lpstr>Calibri</vt:lpstr>
      <vt:lpstr>Calibri Light</vt:lpstr>
      <vt:lpstr>Gill Sans MT</vt:lpstr>
      <vt:lpstr>Helvetica Neue Medium</vt:lpstr>
      <vt:lpstr>Source Sans Pro</vt:lpstr>
      <vt:lpstr>Symbol</vt:lpstr>
      <vt:lpstr>Custom Design</vt:lpstr>
      <vt:lpstr>Office Theme</vt:lpstr>
      <vt:lpstr>1_Office Theme</vt:lpstr>
      <vt:lpstr>Community HOME Investment Program</vt:lpstr>
      <vt:lpstr>2025 CHIP Application Webinar</vt:lpstr>
      <vt:lpstr>Community  HOME  Investment  Program</vt:lpstr>
      <vt:lpstr>What is HOME?</vt:lpstr>
      <vt:lpstr>PowerPoint Presentation</vt:lpstr>
      <vt:lpstr>Covington Housing Authority- New Construction</vt:lpstr>
      <vt:lpstr>City of Moultrie</vt:lpstr>
      <vt:lpstr>CHIP Accomplishments</vt:lpstr>
      <vt:lpstr>PowerPoint Presentation</vt:lpstr>
      <vt:lpstr>What Does CHIP Provide?</vt:lpstr>
      <vt:lpstr>How to Apply</vt:lpstr>
      <vt:lpstr>Eligible Applicants</vt:lpstr>
      <vt:lpstr>Ineligible Participating Jurisdictions (PJ)</vt:lpstr>
      <vt:lpstr>Owner-Occupied Set-Aside Consideration</vt:lpstr>
      <vt:lpstr>Other Applicant Considerations</vt:lpstr>
      <vt:lpstr>Grant Administrators</vt:lpstr>
      <vt:lpstr>PowerPoint Presentation</vt:lpstr>
      <vt:lpstr>General Info and  Budget </vt:lpstr>
      <vt:lpstr>Capacity</vt:lpstr>
      <vt:lpstr>Capacity</vt:lpstr>
      <vt:lpstr>Capacity- No CHIP Award</vt:lpstr>
      <vt:lpstr>Capacity</vt:lpstr>
      <vt:lpstr>Capacity- All Applicants </vt:lpstr>
      <vt:lpstr>Capacity- Set Aside</vt:lpstr>
      <vt:lpstr>Need</vt:lpstr>
      <vt:lpstr>Need-  Owner-Occupied Housing Rehabilitation</vt:lpstr>
      <vt:lpstr>Need-  New Construction Reconstruction Housing Development</vt:lpstr>
      <vt:lpstr>Need</vt:lpstr>
      <vt:lpstr>Planning</vt:lpstr>
      <vt:lpstr>Welcome To Emphasys</vt:lpstr>
      <vt:lpstr>Welcome to Emphasys</vt:lpstr>
      <vt:lpstr>What Happens Next?</vt:lpstr>
      <vt:lpstr>2025 CHIP Application: Submission</vt:lpstr>
      <vt:lpstr>Contacts  DaTonya Lewis – Community Housing Program Manager (404) 852-2160 / datonya.lewis@dca.ga.gov  Gloria K. Hough– Community Housing Grants Coordinator (404) 679-0626 / gloria.hough@dca.ga.gov  Linda Ballard– Single Family Housing Grants Coordinator (404) 982-3463 / linda.ballard@dca.ga.gov  Tracy Ponder– Community Housing Grants Specialist (470) 653-3446 / tracy.ponder-farley@dca.ga.gov  Christopher Hurley– Community Housing Outreach Coordinator (470) 773-8892 / chris.weed-hurley@dca.ga.gov</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Shayla Moultrie</dc:creator>
  <cp:lastModifiedBy>DaTonya Lewis</cp:lastModifiedBy>
  <cp:revision>1</cp:revision>
  <dcterms:created xsi:type="dcterms:W3CDTF">2023-04-03T19:03:47Z</dcterms:created>
  <dcterms:modified xsi:type="dcterms:W3CDTF">2024-11-13T18:55:30Z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0x01010040072FE0E8154A41BBE7DDA723966D31</vt:lpwstr>
  </property>
</Properties>
</file>