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omments/modernComment_88C_93F8814B.xml" ContentType="application/vnd.ms-powerpoint.comment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8" r:id="rId4"/>
    <p:sldMasterId id="2147484011" r:id="rId5"/>
  </p:sldMasterIdLst>
  <p:notesMasterIdLst>
    <p:notesMasterId r:id="rId45"/>
  </p:notesMasterIdLst>
  <p:handoutMasterIdLst>
    <p:handoutMasterId r:id="rId46"/>
  </p:handoutMasterIdLst>
  <p:sldIdLst>
    <p:sldId id="257" r:id="rId6"/>
    <p:sldId id="2193" r:id="rId7"/>
    <p:sldId id="2174" r:id="rId8"/>
    <p:sldId id="2175" r:id="rId9"/>
    <p:sldId id="2106" r:id="rId10"/>
    <p:sldId id="2102" r:id="rId11"/>
    <p:sldId id="2103" r:id="rId12"/>
    <p:sldId id="262" r:id="rId13"/>
    <p:sldId id="2145" r:id="rId14"/>
    <p:sldId id="258" r:id="rId15"/>
    <p:sldId id="2176" r:id="rId16"/>
    <p:sldId id="2202" r:id="rId17"/>
    <p:sldId id="2177" r:id="rId18"/>
    <p:sldId id="2203" r:id="rId19"/>
    <p:sldId id="2204" r:id="rId20"/>
    <p:sldId id="2205" r:id="rId21"/>
    <p:sldId id="271" r:id="rId22"/>
    <p:sldId id="276" r:id="rId23"/>
    <p:sldId id="2178" r:id="rId24"/>
    <p:sldId id="2149" r:id="rId25"/>
    <p:sldId id="2198" r:id="rId26"/>
    <p:sldId id="2121" r:id="rId27"/>
    <p:sldId id="2200" r:id="rId28"/>
    <p:sldId id="2199" r:id="rId29"/>
    <p:sldId id="2201" r:id="rId30"/>
    <p:sldId id="2192" r:id="rId31"/>
    <p:sldId id="2148" r:id="rId32"/>
    <p:sldId id="274" r:id="rId33"/>
    <p:sldId id="2105" r:id="rId34"/>
    <p:sldId id="2127" r:id="rId35"/>
    <p:sldId id="2132" r:id="rId36"/>
    <p:sldId id="2196" r:id="rId37"/>
    <p:sldId id="2188" r:id="rId38"/>
    <p:sldId id="2190" r:id="rId39"/>
    <p:sldId id="2189" r:id="rId40"/>
    <p:sldId id="2191" r:id="rId41"/>
    <p:sldId id="2206" r:id="rId42"/>
    <p:sldId id="2146" r:id="rId43"/>
    <p:sldId id="2080" r:id="rId44"/>
  </p:sldIdLst>
  <p:sldSz cx="24384000" cy="13716000"/>
  <p:notesSz cx="9236075"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36" userDrawn="1">
          <p15:clr>
            <a:srgbClr val="A4A3A4"/>
          </p15:clr>
        </p15:guide>
        <p15:guide id="4" pos="14282" userDrawn="1">
          <p15:clr>
            <a:srgbClr val="A4A3A4"/>
          </p15:clr>
        </p15:guide>
        <p15:guide id="5" pos="1078" userDrawn="1">
          <p15:clr>
            <a:srgbClr val="A4A3A4"/>
          </p15:clr>
        </p15:guide>
        <p15:guide id="7" pos="7680" userDrawn="1">
          <p15:clr>
            <a:srgbClr val="A4A3A4"/>
          </p15:clr>
        </p15:guide>
        <p15:guide id="8" orient="horz" pos="504" userDrawn="1">
          <p15:clr>
            <a:srgbClr val="A4A3A4"/>
          </p15:clr>
        </p15:guide>
        <p15:guide id="9" orient="horz" pos="8640" userDrawn="1">
          <p15:clr>
            <a:srgbClr val="A4A3A4"/>
          </p15:clr>
        </p15:guide>
        <p15:guide id="10" orient="horz" pos="463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212C53-9AF4-CF33-C029-3F39F54CD8A0}" name="Kathleen Vaughn" initials="KV" userId="S::kathleen.vaughn@dca.ga.gov::166e0c8a-017f-411f-bde7-45328434933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3" clrIdx="0"/>
  <p:cmAuthor id="2" name="Microsoft Office User" initials="Office [2]" lastIdx="1" clrIdx="1"/>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95959"/>
    <a:srgbClr val="3B1F4D"/>
    <a:srgbClr val="00B8DB"/>
    <a:srgbClr val="EC72A5"/>
    <a:srgbClr val="2D1E42"/>
    <a:srgbClr val="583F52"/>
    <a:srgbClr val="4AEDDE"/>
    <a:srgbClr val="FA5C79"/>
    <a:srgbClr val="F6DC0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1520C-DFE3-1B1F-E86F-829A5CE93698}" v="158" dt="2026-09-25T14:47:53.079"/>
    <p1510:client id="{D761546F-8EC5-4557-90A9-79608F50E72E}" v="1" dt="2026-09-25T14:30:23.218"/>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150" y="78"/>
      </p:cViewPr>
      <p:guideLst>
        <p:guide orient="horz" pos="8136"/>
        <p:guide pos="14282"/>
        <p:guide pos="1078"/>
        <p:guide pos="7680"/>
        <p:guide orient="horz" pos="504"/>
        <p:guide orient="horz" pos="8640"/>
        <p:guide orient="horz" pos="4632"/>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3" Type="http://schemas.microsoft.com/office/2015/10/relationships/revisionInfo" Target="revisionInfo.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yla Moultrie" userId="7ddb665b-374b-497a-a2f2-9a9ce5cb8b69" providerId="ADAL" clId="{CC4FE165-A318-4C04-B4A8-CF94A31F1B73}"/>
    <pc:docChg chg="undo custSel delSld modSld delMainMaster modMainMaster">
      <pc:chgData name="Shayla Moultrie" userId="7ddb665b-374b-497a-a2f2-9a9ce5cb8b69" providerId="ADAL" clId="{CC4FE165-A318-4C04-B4A8-CF94A31F1B73}" dt="2026-09-25T14:33:00.939" v="134" actId="2711"/>
      <pc:docMkLst>
        <pc:docMk/>
      </pc:docMkLst>
      <pc:sldChg chg="modSp del mod">
        <pc:chgData name="Shayla Moultrie" userId="7ddb665b-374b-497a-a2f2-9a9ce5cb8b69" providerId="ADAL" clId="{CC4FE165-A318-4C04-B4A8-CF94A31F1B73}" dt="2026-09-25T14:28:52.569" v="124" actId="2696"/>
        <pc:sldMkLst>
          <pc:docMk/>
          <pc:sldMk cId="0" sldId="256"/>
        </pc:sldMkLst>
      </pc:sldChg>
      <pc:sldChg chg="addSp delSp modSp mod modClrScheme chgLayout">
        <pc:chgData name="Shayla Moultrie" userId="7ddb665b-374b-497a-a2f2-9a9ce5cb8b69" providerId="ADAL" clId="{CC4FE165-A318-4C04-B4A8-CF94A31F1B73}" dt="2026-09-25T14:29:30.170" v="128" actId="478"/>
        <pc:sldMkLst>
          <pc:docMk/>
          <pc:sldMk cId="0" sldId="257"/>
        </pc:sldMkLst>
        <pc:spChg chg="del mod">
          <ac:chgData name="Shayla Moultrie" userId="7ddb665b-374b-497a-a2f2-9a9ce5cb8b69" providerId="ADAL" clId="{CC4FE165-A318-4C04-B4A8-CF94A31F1B73}" dt="2026-09-25T14:29:30.170" v="128" actId="478"/>
          <ac:spMkLst>
            <pc:docMk/>
            <pc:sldMk cId="0" sldId="257"/>
            <ac:spMk id="3" creationId="{00000000-0000-0000-0000-000000000000}"/>
          </ac:spMkLst>
        </pc:spChg>
        <pc:spChg chg="mod ord">
          <ac:chgData name="Shayla Moultrie" userId="7ddb665b-374b-497a-a2f2-9a9ce5cb8b69" providerId="ADAL" clId="{CC4FE165-A318-4C04-B4A8-CF94A31F1B73}" dt="2026-09-25T14:28:57.824" v="125" actId="113"/>
          <ac:spMkLst>
            <pc:docMk/>
            <pc:sldMk cId="0" sldId="257"/>
            <ac:spMk id="19" creationId="{C0833399-885E-E5EF-5E51-168F3068F6B8}"/>
          </ac:spMkLst>
        </pc:spChg>
      </pc:sldChg>
      <pc:sldChg chg="modSp">
        <pc:chgData name="Shayla Moultrie" userId="7ddb665b-374b-497a-a2f2-9a9ce5cb8b69" providerId="ADAL" clId="{CC4FE165-A318-4C04-B4A8-CF94A31F1B73}" dt="2026-09-23T16:02:58.986" v="22" actId="207"/>
        <pc:sldMkLst>
          <pc:docMk/>
          <pc:sldMk cId="0" sldId="262"/>
        </pc:sldMkLst>
        <pc:spChg chg="mod">
          <ac:chgData name="Shayla Moultrie" userId="7ddb665b-374b-497a-a2f2-9a9ce5cb8b69" providerId="ADAL" clId="{CC4FE165-A318-4C04-B4A8-CF94A31F1B73}" dt="2026-09-23T16:02:41.462" v="19" actId="207"/>
          <ac:spMkLst>
            <pc:docMk/>
            <pc:sldMk cId="0" sldId="262"/>
            <ac:spMk id="4" creationId="{1B9512D2-FC36-4DAA-B7DF-45E62EB04991}"/>
          </ac:spMkLst>
        </pc:spChg>
        <pc:spChg chg="mod">
          <ac:chgData name="Shayla Moultrie" userId="7ddb665b-374b-497a-a2f2-9a9ce5cb8b69" providerId="ADAL" clId="{CC4FE165-A318-4C04-B4A8-CF94A31F1B73}" dt="2026-09-23T16:02:55.349" v="21" actId="207"/>
          <ac:spMkLst>
            <pc:docMk/>
            <pc:sldMk cId="0" sldId="262"/>
            <ac:spMk id="24" creationId="{A9043294-86A6-43F7-91F9-AD642A133517}"/>
          </ac:spMkLst>
        </pc:spChg>
        <pc:spChg chg="mod">
          <ac:chgData name="Shayla Moultrie" userId="7ddb665b-374b-497a-a2f2-9a9ce5cb8b69" providerId="ADAL" clId="{CC4FE165-A318-4C04-B4A8-CF94A31F1B73}" dt="2026-09-23T16:02:46.984" v="20" actId="207"/>
          <ac:spMkLst>
            <pc:docMk/>
            <pc:sldMk cId="0" sldId="262"/>
            <ac:spMk id="32" creationId="{15F530C4-AB69-4534-936E-259FD6A85330}"/>
          </ac:spMkLst>
        </pc:spChg>
        <pc:spChg chg="mod">
          <ac:chgData name="Shayla Moultrie" userId="7ddb665b-374b-497a-a2f2-9a9ce5cb8b69" providerId="ADAL" clId="{CC4FE165-A318-4C04-B4A8-CF94A31F1B73}" dt="2026-09-23T16:02:58.986" v="22" actId="207"/>
          <ac:spMkLst>
            <pc:docMk/>
            <pc:sldMk cId="0" sldId="262"/>
            <ac:spMk id="33" creationId="{F3C51EFF-29FF-403C-9879-05283F77CB5E}"/>
          </ac:spMkLst>
        </pc:spChg>
      </pc:sldChg>
      <pc:sldChg chg="modSp mod">
        <pc:chgData name="Shayla Moultrie" userId="7ddb665b-374b-497a-a2f2-9a9ce5cb8b69" providerId="ADAL" clId="{CC4FE165-A318-4C04-B4A8-CF94A31F1B73}" dt="2026-09-23T16:08:58.915" v="66" actId="113"/>
        <pc:sldMkLst>
          <pc:docMk/>
          <pc:sldMk cId="1504523080" sldId="271"/>
        </pc:sldMkLst>
        <pc:spChg chg="mod">
          <ac:chgData name="Shayla Moultrie" userId="7ddb665b-374b-497a-a2f2-9a9ce5cb8b69" providerId="ADAL" clId="{CC4FE165-A318-4C04-B4A8-CF94A31F1B73}" dt="2026-09-23T16:08:58.915" v="66" actId="113"/>
          <ac:spMkLst>
            <pc:docMk/>
            <pc:sldMk cId="1504523080" sldId="271"/>
            <ac:spMk id="2" creationId="{00000000-0000-0000-0000-000000000000}"/>
          </ac:spMkLst>
        </pc:spChg>
        <pc:spChg chg="mod">
          <ac:chgData name="Shayla Moultrie" userId="7ddb665b-374b-497a-a2f2-9a9ce5cb8b69" providerId="ADAL" clId="{CC4FE165-A318-4C04-B4A8-CF94A31F1B73}" dt="2026-09-23T16:08:17.341" v="59" actId="2711"/>
          <ac:spMkLst>
            <pc:docMk/>
            <pc:sldMk cId="1504523080" sldId="271"/>
            <ac:spMk id="3" creationId="{00000000-0000-0000-0000-000000000000}"/>
          </ac:spMkLst>
        </pc:spChg>
        <pc:spChg chg="mod">
          <ac:chgData name="Shayla Moultrie" userId="7ddb665b-374b-497a-a2f2-9a9ce5cb8b69" providerId="ADAL" clId="{CC4FE165-A318-4C04-B4A8-CF94A31F1B73}" dt="2026-09-23T16:08:35.652" v="61" actId="2711"/>
          <ac:spMkLst>
            <pc:docMk/>
            <pc:sldMk cId="1504523080" sldId="271"/>
            <ac:spMk id="4" creationId="{00000000-0000-0000-0000-000000000000}"/>
          </ac:spMkLst>
        </pc:spChg>
        <pc:spChg chg="mod">
          <ac:chgData name="Shayla Moultrie" userId="7ddb665b-374b-497a-a2f2-9a9ce5cb8b69" providerId="ADAL" clId="{CC4FE165-A318-4C04-B4A8-CF94A31F1B73}" dt="2026-09-23T16:08:28.780" v="60" actId="2711"/>
          <ac:spMkLst>
            <pc:docMk/>
            <pc:sldMk cId="1504523080" sldId="271"/>
            <ac:spMk id="5" creationId="{00000000-0000-0000-0000-000000000000}"/>
          </ac:spMkLst>
        </pc:spChg>
      </pc:sldChg>
      <pc:sldChg chg="modSp mod">
        <pc:chgData name="Shayla Moultrie" userId="7ddb665b-374b-497a-a2f2-9a9ce5cb8b69" providerId="ADAL" clId="{CC4FE165-A318-4C04-B4A8-CF94A31F1B73}" dt="2026-09-23T16:07:05.865" v="54" actId="207"/>
        <pc:sldMkLst>
          <pc:docMk/>
          <pc:sldMk cId="0" sldId="274"/>
        </pc:sldMkLst>
        <pc:spChg chg="mod">
          <ac:chgData name="Shayla Moultrie" userId="7ddb665b-374b-497a-a2f2-9a9ce5cb8b69" providerId="ADAL" clId="{CC4FE165-A318-4C04-B4A8-CF94A31F1B73}" dt="2026-09-23T16:05:58.009" v="44" actId="404"/>
          <ac:spMkLst>
            <pc:docMk/>
            <pc:sldMk cId="0" sldId="274"/>
            <ac:spMk id="2" creationId="{00000000-0000-0000-0000-000000000000}"/>
          </ac:spMkLst>
        </pc:spChg>
        <pc:graphicFrameChg chg="mod modGraphic">
          <ac:chgData name="Shayla Moultrie" userId="7ddb665b-374b-497a-a2f2-9a9ce5cb8b69" providerId="ADAL" clId="{CC4FE165-A318-4C04-B4A8-CF94A31F1B73}" dt="2026-09-23T16:07:05.865" v="54" actId="207"/>
          <ac:graphicFrameMkLst>
            <pc:docMk/>
            <pc:sldMk cId="0" sldId="274"/>
            <ac:graphicFrameMk id="40" creationId="{BAAC73EB-52F0-49BA-B74C-61BDA9037F03}"/>
          </ac:graphicFrameMkLst>
        </pc:graphicFrameChg>
      </pc:sldChg>
      <pc:sldChg chg="modSp mod">
        <pc:chgData name="Shayla Moultrie" userId="7ddb665b-374b-497a-a2f2-9a9ce5cb8b69" providerId="ADAL" clId="{CC4FE165-A318-4C04-B4A8-CF94A31F1B73}" dt="2026-09-23T16:08:58.497" v="65" actId="113"/>
        <pc:sldMkLst>
          <pc:docMk/>
          <pc:sldMk cId="0" sldId="276"/>
        </pc:sldMkLst>
        <pc:spChg chg="mod">
          <ac:chgData name="Shayla Moultrie" userId="7ddb665b-374b-497a-a2f2-9a9ce5cb8b69" providerId="ADAL" clId="{CC4FE165-A318-4C04-B4A8-CF94A31F1B73}" dt="2026-09-23T16:08:58.497" v="65" actId="113"/>
          <ac:spMkLst>
            <pc:docMk/>
            <pc:sldMk cId="0" sldId="276"/>
            <ac:spMk id="2" creationId="{00000000-0000-0000-0000-000000000000}"/>
          </ac:spMkLst>
        </pc:spChg>
        <pc:graphicFrameChg chg="modGraphic">
          <ac:chgData name="Shayla Moultrie" userId="7ddb665b-374b-497a-a2f2-9a9ce5cb8b69" providerId="ADAL" clId="{CC4FE165-A318-4C04-B4A8-CF94A31F1B73}" dt="2026-09-23T16:08:05.711" v="58" actId="2711"/>
          <ac:graphicFrameMkLst>
            <pc:docMk/>
            <pc:sldMk cId="0" sldId="276"/>
            <ac:graphicFrameMk id="8" creationId="{619F1E7A-4EAA-49F5-9CC5-28F878C3E9A0}"/>
          </ac:graphicFrameMkLst>
        </pc:graphicFrameChg>
      </pc:sldChg>
      <pc:sldChg chg="modSp mod">
        <pc:chgData name="Shayla Moultrie" userId="7ddb665b-374b-497a-a2f2-9a9ce5cb8b69" providerId="ADAL" clId="{CC4FE165-A318-4C04-B4A8-CF94A31F1B73}" dt="2026-09-23T16:04:04.575" v="27" actId="207"/>
        <pc:sldMkLst>
          <pc:docMk/>
          <pc:sldMk cId="231889412" sldId="2080"/>
        </pc:sldMkLst>
        <pc:spChg chg="mod">
          <ac:chgData name="Shayla Moultrie" userId="7ddb665b-374b-497a-a2f2-9a9ce5cb8b69" providerId="ADAL" clId="{CC4FE165-A318-4C04-B4A8-CF94A31F1B73}" dt="2026-09-23T16:04:04.575" v="27" actId="207"/>
          <ac:spMkLst>
            <pc:docMk/>
            <pc:sldMk cId="231889412" sldId="2080"/>
            <ac:spMk id="2" creationId="{00000000-0000-0000-0000-000000000000}"/>
          </ac:spMkLst>
        </pc:spChg>
        <pc:spChg chg="mod">
          <ac:chgData name="Shayla Moultrie" userId="7ddb665b-374b-497a-a2f2-9a9ce5cb8b69" providerId="ADAL" clId="{CC4FE165-A318-4C04-B4A8-CF94A31F1B73}" dt="2026-09-23T16:03:51.456" v="25" actId="16037"/>
          <ac:spMkLst>
            <pc:docMk/>
            <pc:sldMk cId="231889412" sldId="2080"/>
            <ac:spMk id="13" creationId="{00000000-0000-0000-0000-000000000000}"/>
          </ac:spMkLst>
        </pc:spChg>
      </pc:sldChg>
      <pc:sldChg chg="modSp mod">
        <pc:chgData name="Shayla Moultrie" userId="7ddb665b-374b-497a-a2f2-9a9ce5cb8b69" providerId="ADAL" clId="{CC4FE165-A318-4C04-B4A8-CF94A31F1B73}" dt="2026-09-25T14:32:44.988" v="133" actId="2711"/>
        <pc:sldMkLst>
          <pc:docMk/>
          <pc:sldMk cId="3395865805" sldId="2102"/>
        </pc:sldMkLst>
        <pc:spChg chg="mod">
          <ac:chgData name="Shayla Moultrie" userId="7ddb665b-374b-497a-a2f2-9a9ce5cb8b69" providerId="ADAL" clId="{CC4FE165-A318-4C04-B4A8-CF94A31F1B73}" dt="2026-09-25T14:32:44.988" v="133" actId="2711"/>
          <ac:spMkLst>
            <pc:docMk/>
            <pc:sldMk cId="3395865805" sldId="2102"/>
            <ac:spMk id="3" creationId="{9E16E5B9-1172-43FD-94A6-AD12D7CA9273}"/>
          </ac:spMkLst>
        </pc:spChg>
        <pc:spChg chg="mod">
          <ac:chgData name="Shayla Moultrie" userId="7ddb665b-374b-497a-a2f2-9a9ce5cb8b69" providerId="ADAL" clId="{CC4FE165-A318-4C04-B4A8-CF94A31F1B73}" dt="2026-09-25T14:32:44.988" v="133" actId="2711"/>
          <ac:spMkLst>
            <pc:docMk/>
            <pc:sldMk cId="3395865805" sldId="2102"/>
            <ac:spMk id="4" creationId="{69F26AE4-BD1D-4B70-B159-2675D53C8D7D}"/>
          </ac:spMkLst>
        </pc:spChg>
      </pc:sldChg>
      <pc:sldChg chg="modSp mod">
        <pc:chgData name="Shayla Moultrie" userId="7ddb665b-374b-497a-a2f2-9a9ce5cb8b69" providerId="ADAL" clId="{CC4FE165-A318-4C04-B4A8-CF94A31F1B73}" dt="2026-09-25T14:33:00.939" v="134" actId="2711"/>
        <pc:sldMkLst>
          <pc:docMk/>
          <pc:sldMk cId="2866296999" sldId="2103"/>
        </pc:sldMkLst>
        <pc:spChg chg="mod">
          <ac:chgData name="Shayla Moultrie" userId="7ddb665b-374b-497a-a2f2-9a9ce5cb8b69" providerId="ADAL" clId="{CC4FE165-A318-4C04-B4A8-CF94A31F1B73}" dt="2026-09-25T14:33:00.939" v="134" actId="2711"/>
          <ac:spMkLst>
            <pc:docMk/>
            <pc:sldMk cId="2866296999" sldId="2103"/>
            <ac:spMk id="3" creationId="{9E16E5B9-1172-43FD-94A6-AD12D7CA9273}"/>
          </ac:spMkLst>
        </pc:spChg>
        <pc:spChg chg="mod">
          <ac:chgData name="Shayla Moultrie" userId="7ddb665b-374b-497a-a2f2-9a9ce5cb8b69" providerId="ADAL" clId="{CC4FE165-A318-4C04-B4A8-CF94A31F1B73}" dt="2026-09-25T14:33:00.939" v="134" actId="2711"/>
          <ac:spMkLst>
            <pc:docMk/>
            <pc:sldMk cId="2866296999" sldId="2103"/>
            <ac:spMk id="4" creationId="{69F26AE4-BD1D-4B70-B159-2675D53C8D7D}"/>
          </ac:spMkLst>
        </pc:spChg>
      </pc:sldChg>
      <pc:sldChg chg="modSp mod">
        <pc:chgData name="Shayla Moultrie" userId="7ddb665b-374b-497a-a2f2-9a9ce5cb8b69" providerId="ADAL" clId="{CC4FE165-A318-4C04-B4A8-CF94A31F1B73}" dt="2026-09-23T16:05:31.292" v="36" actId="113"/>
        <pc:sldMkLst>
          <pc:docMk/>
          <pc:sldMk cId="2024013005" sldId="2105"/>
        </pc:sldMkLst>
        <pc:spChg chg="mod">
          <ac:chgData name="Shayla Moultrie" userId="7ddb665b-374b-497a-a2f2-9a9ce5cb8b69" providerId="ADAL" clId="{CC4FE165-A318-4C04-B4A8-CF94A31F1B73}" dt="2026-09-23T16:05:31.292" v="36" actId="113"/>
          <ac:spMkLst>
            <pc:docMk/>
            <pc:sldMk cId="2024013005" sldId="2105"/>
            <ac:spMk id="3" creationId="{9E16E5B9-1172-43FD-94A6-AD12D7CA9273}"/>
          </ac:spMkLst>
        </pc:spChg>
        <pc:graphicFrameChg chg="modGraphic">
          <ac:chgData name="Shayla Moultrie" userId="7ddb665b-374b-497a-a2f2-9a9ce5cb8b69" providerId="ADAL" clId="{CC4FE165-A318-4C04-B4A8-CF94A31F1B73}" dt="2026-09-23T16:05:20.730" v="34" actId="2711"/>
          <ac:graphicFrameMkLst>
            <pc:docMk/>
            <pc:sldMk cId="2024013005" sldId="2105"/>
            <ac:graphicFrameMk id="7" creationId="{E4C8182B-ABD7-429B-A9E8-5C84FA4F9DCE}"/>
          </ac:graphicFrameMkLst>
        </pc:graphicFrameChg>
      </pc:sldChg>
      <pc:sldChg chg="modSp mod">
        <pc:chgData name="Shayla Moultrie" userId="7ddb665b-374b-497a-a2f2-9a9ce5cb8b69" providerId="ADAL" clId="{CC4FE165-A318-4C04-B4A8-CF94A31F1B73}" dt="2026-09-25T14:32:27.168" v="132" actId="2711"/>
        <pc:sldMkLst>
          <pc:docMk/>
          <pc:sldMk cId="1134330978" sldId="2106"/>
        </pc:sldMkLst>
        <pc:spChg chg="mod">
          <ac:chgData name="Shayla Moultrie" userId="7ddb665b-374b-497a-a2f2-9a9ce5cb8b69" providerId="ADAL" clId="{CC4FE165-A318-4C04-B4A8-CF94A31F1B73}" dt="2026-09-25T14:32:27.168" v="132" actId="2711"/>
          <ac:spMkLst>
            <pc:docMk/>
            <pc:sldMk cId="1134330978" sldId="2106"/>
            <ac:spMk id="3" creationId="{9E16E5B9-1172-43FD-94A6-AD12D7CA9273}"/>
          </ac:spMkLst>
        </pc:spChg>
        <pc:spChg chg="mod">
          <ac:chgData name="Shayla Moultrie" userId="7ddb665b-374b-497a-a2f2-9a9ce5cb8b69" providerId="ADAL" clId="{CC4FE165-A318-4C04-B4A8-CF94A31F1B73}" dt="2026-09-25T14:32:27.168" v="132" actId="2711"/>
          <ac:spMkLst>
            <pc:docMk/>
            <pc:sldMk cId="1134330978" sldId="2106"/>
            <ac:spMk id="4" creationId="{69F26AE4-BD1D-4B70-B159-2675D53C8D7D}"/>
          </ac:spMkLst>
        </pc:spChg>
      </pc:sldChg>
      <pc:sldChg chg="modSp mod">
        <pc:chgData name="Shayla Moultrie" userId="7ddb665b-374b-497a-a2f2-9a9ce5cb8b69" providerId="ADAL" clId="{CC4FE165-A318-4C04-B4A8-CF94A31F1B73}" dt="2026-09-23T16:05:09.691" v="33" actId="2711"/>
        <pc:sldMkLst>
          <pc:docMk/>
          <pc:sldMk cId="1848984727" sldId="2127"/>
        </pc:sldMkLst>
        <pc:spChg chg="mod">
          <ac:chgData name="Shayla Moultrie" userId="7ddb665b-374b-497a-a2f2-9a9ce5cb8b69" providerId="ADAL" clId="{CC4FE165-A318-4C04-B4A8-CF94A31F1B73}" dt="2026-09-23T16:05:09.691" v="33" actId="2711"/>
          <ac:spMkLst>
            <pc:docMk/>
            <pc:sldMk cId="1848984727" sldId="2127"/>
            <ac:spMk id="3" creationId="{9E16E5B9-1172-43FD-94A6-AD12D7CA9273}"/>
          </ac:spMkLst>
        </pc:spChg>
        <pc:graphicFrameChg chg="mod">
          <ac:chgData name="Shayla Moultrie" userId="7ddb665b-374b-497a-a2f2-9a9ce5cb8b69" providerId="ADAL" clId="{CC4FE165-A318-4C04-B4A8-CF94A31F1B73}" dt="2026-09-23T16:05:03.575" v="32" actId="2711"/>
          <ac:graphicFrameMkLst>
            <pc:docMk/>
            <pc:sldMk cId="1848984727" sldId="2127"/>
            <ac:graphicFrameMk id="19" creationId="{08F4C960-B0E5-D085-2718-CBD33B2828C3}"/>
          </ac:graphicFrameMkLst>
        </pc:graphicFrameChg>
      </pc:sldChg>
      <pc:sldChg chg="modSp mod">
        <pc:chgData name="Shayla Moultrie" userId="7ddb665b-374b-497a-a2f2-9a9ce5cb8b69" providerId="ADAL" clId="{CC4FE165-A318-4C04-B4A8-CF94A31F1B73}" dt="2026-09-23T16:04:41.145" v="30" actId="2711"/>
        <pc:sldMkLst>
          <pc:docMk/>
          <pc:sldMk cId="3051445180" sldId="2132"/>
        </pc:sldMkLst>
        <pc:spChg chg="mod">
          <ac:chgData name="Shayla Moultrie" userId="7ddb665b-374b-497a-a2f2-9a9ce5cb8b69" providerId="ADAL" clId="{CC4FE165-A318-4C04-B4A8-CF94A31F1B73}" dt="2026-09-23T16:04:41.145" v="30" actId="2711"/>
          <ac:spMkLst>
            <pc:docMk/>
            <pc:sldMk cId="3051445180" sldId="2132"/>
            <ac:spMk id="2" creationId="{00000000-0000-0000-0000-000000000000}"/>
          </ac:spMkLst>
        </pc:spChg>
        <pc:spChg chg="mod">
          <ac:chgData name="Shayla Moultrie" userId="7ddb665b-374b-497a-a2f2-9a9ce5cb8b69" providerId="ADAL" clId="{CC4FE165-A318-4C04-B4A8-CF94A31F1B73}" dt="2026-09-23T16:04:36.082" v="29" actId="2711"/>
          <ac:spMkLst>
            <pc:docMk/>
            <pc:sldMk cId="3051445180" sldId="2132"/>
            <ac:spMk id="3" creationId="{00000000-0000-0000-0000-000000000000}"/>
          </ac:spMkLst>
        </pc:spChg>
      </pc:sldChg>
      <pc:sldChg chg="modSp mod">
        <pc:chgData name="Shayla Moultrie" userId="7ddb665b-374b-497a-a2f2-9a9ce5cb8b69" providerId="ADAL" clId="{CC4FE165-A318-4C04-B4A8-CF94A31F1B73}" dt="2026-09-23T16:04:15.466" v="28" actId="2711"/>
        <pc:sldMkLst>
          <pc:docMk/>
          <pc:sldMk cId="2665843843" sldId="2146"/>
        </pc:sldMkLst>
        <pc:spChg chg="mod">
          <ac:chgData name="Shayla Moultrie" userId="7ddb665b-374b-497a-a2f2-9a9ce5cb8b69" providerId="ADAL" clId="{CC4FE165-A318-4C04-B4A8-CF94A31F1B73}" dt="2026-09-23T16:04:15.466" v="28" actId="2711"/>
          <ac:spMkLst>
            <pc:docMk/>
            <pc:sldMk cId="2665843843" sldId="2146"/>
            <ac:spMk id="2" creationId="{00000000-0000-0000-0000-000000000000}"/>
          </ac:spMkLst>
        </pc:spChg>
      </pc:sldChg>
      <pc:sldChg chg="modSp mod">
        <pc:chgData name="Shayla Moultrie" userId="7ddb665b-374b-497a-a2f2-9a9ce5cb8b69" providerId="ADAL" clId="{CC4FE165-A318-4C04-B4A8-CF94A31F1B73}" dt="2026-09-23T16:07:25.071" v="56" actId="2711"/>
        <pc:sldMkLst>
          <pc:docMk/>
          <pc:sldMk cId="1384630469" sldId="2148"/>
        </pc:sldMkLst>
        <pc:spChg chg="mod">
          <ac:chgData name="Shayla Moultrie" userId="7ddb665b-374b-497a-a2f2-9a9ce5cb8b69" providerId="ADAL" clId="{CC4FE165-A318-4C04-B4A8-CF94A31F1B73}" dt="2026-09-23T16:07:20.056" v="55" actId="2711"/>
          <ac:spMkLst>
            <pc:docMk/>
            <pc:sldMk cId="1384630469" sldId="2148"/>
            <ac:spMk id="2" creationId="{EBF4475A-59B7-445B-BBB1-95D693C4B900}"/>
          </ac:spMkLst>
        </pc:spChg>
        <pc:spChg chg="mod">
          <ac:chgData name="Shayla Moultrie" userId="7ddb665b-374b-497a-a2f2-9a9ce5cb8b69" providerId="ADAL" clId="{CC4FE165-A318-4C04-B4A8-CF94A31F1B73}" dt="2026-09-23T16:07:25.071" v="56" actId="2711"/>
          <ac:spMkLst>
            <pc:docMk/>
            <pc:sldMk cId="1384630469" sldId="2148"/>
            <ac:spMk id="4" creationId="{6C6D76A3-85BD-495B-B05C-CA4EC5113E7C}"/>
          </ac:spMkLst>
        </pc:spChg>
      </pc:sldChg>
      <pc:sldChg chg="modSp mod">
        <pc:chgData name="Shayla Moultrie" userId="7ddb665b-374b-497a-a2f2-9a9ce5cb8b69" providerId="ADAL" clId="{CC4FE165-A318-4C04-B4A8-CF94A31F1B73}" dt="2026-09-23T16:07:50.767" v="57" actId="2711"/>
        <pc:sldMkLst>
          <pc:docMk/>
          <pc:sldMk cId="762596531" sldId="2149"/>
        </pc:sldMkLst>
        <pc:spChg chg="mod">
          <ac:chgData name="Shayla Moultrie" userId="7ddb665b-374b-497a-a2f2-9a9ce5cb8b69" providerId="ADAL" clId="{CC4FE165-A318-4C04-B4A8-CF94A31F1B73}" dt="2026-09-23T16:07:50.767" v="57" actId="2711"/>
          <ac:spMkLst>
            <pc:docMk/>
            <pc:sldMk cId="762596531" sldId="2149"/>
            <ac:spMk id="2" creationId="{2610FB77-75DC-444D-80E6-B750A7AE48F8}"/>
          </ac:spMkLst>
        </pc:spChg>
      </pc:sldChg>
      <pc:sldChg chg="modSp mod">
        <pc:chgData name="Shayla Moultrie" userId="7ddb665b-374b-497a-a2f2-9a9ce5cb8b69" providerId="ADAL" clId="{CC4FE165-A318-4C04-B4A8-CF94A31F1B73}" dt="2026-09-25T14:30:06.920" v="129" actId="2711"/>
        <pc:sldMkLst>
          <pc:docMk/>
          <pc:sldMk cId="0" sldId="2174"/>
        </pc:sldMkLst>
        <pc:spChg chg="mod">
          <ac:chgData name="Shayla Moultrie" userId="7ddb665b-374b-497a-a2f2-9a9ce5cb8b69" providerId="ADAL" clId="{CC4FE165-A318-4C04-B4A8-CF94A31F1B73}" dt="2026-09-25T14:30:06.920" v="129" actId="2711"/>
          <ac:spMkLst>
            <pc:docMk/>
            <pc:sldMk cId="0" sldId="2174"/>
            <ac:spMk id="2" creationId="{00000000-0000-0000-0000-000000000000}"/>
          </ac:spMkLst>
        </pc:spChg>
        <pc:spChg chg="mod">
          <ac:chgData name="Shayla Moultrie" userId="7ddb665b-374b-497a-a2f2-9a9ce5cb8b69" providerId="ADAL" clId="{CC4FE165-A318-4C04-B4A8-CF94A31F1B73}" dt="2026-09-25T14:30:06.920" v="129" actId="2711"/>
          <ac:spMkLst>
            <pc:docMk/>
            <pc:sldMk cId="0" sldId="2174"/>
            <ac:spMk id="11" creationId="{9F9FC86A-856A-41FD-A135-75B0BE2F94FA}"/>
          </ac:spMkLst>
        </pc:spChg>
        <pc:spChg chg="mod">
          <ac:chgData name="Shayla Moultrie" userId="7ddb665b-374b-497a-a2f2-9a9ce5cb8b69" providerId="ADAL" clId="{CC4FE165-A318-4C04-B4A8-CF94A31F1B73}" dt="2026-09-25T14:30:06.920" v="129" actId="2711"/>
          <ac:spMkLst>
            <pc:docMk/>
            <pc:sldMk cId="0" sldId="2174"/>
            <ac:spMk id="13" creationId="{CF61CE22-F2CB-4EEA-AF42-916D648AD1CA}"/>
          </ac:spMkLst>
        </pc:spChg>
      </pc:sldChg>
      <pc:sldChg chg="modSp">
        <pc:chgData name="Shayla Moultrie" userId="7ddb665b-374b-497a-a2f2-9a9ce5cb8b69" providerId="ADAL" clId="{CC4FE165-A318-4C04-B4A8-CF94A31F1B73}" dt="2026-09-25T14:30:23.218" v="130" actId="2711"/>
        <pc:sldMkLst>
          <pc:docMk/>
          <pc:sldMk cId="3180907227" sldId="2175"/>
        </pc:sldMkLst>
        <pc:spChg chg="mod">
          <ac:chgData name="Shayla Moultrie" userId="7ddb665b-374b-497a-a2f2-9a9ce5cb8b69" providerId="ADAL" clId="{CC4FE165-A318-4C04-B4A8-CF94A31F1B73}" dt="2026-09-25T14:30:23.218" v="130" actId="2711"/>
          <ac:spMkLst>
            <pc:docMk/>
            <pc:sldMk cId="3180907227" sldId="2175"/>
            <ac:spMk id="3" creationId="{9E16E5B9-1172-43FD-94A6-AD12D7CA9273}"/>
          </ac:spMkLst>
        </pc:spChg>
        <pc:graphicFrameChg chg="mod">
          <ac:chgData name="Shayla Moultrie" userId="7ddb665b-374b-497a-a2f2-9a9ce5cb8b69" providerId="ADAL" clId="{CC4FE165-A318-4C04-B4A8-CF94A31F1B73}" dt="2026-09-25T14:30:23.218" v="130" actId="2711"/>
          <ac:graphicFrameMkLst>
            <pc:docMk/>
            <pc:sldMk cId="3180907227" sldId="2175"/>
            <ac:graphicFrameMk id="31" creationId="{5C3EFE66-04D7-B69A-3C0B-B1E3EC5137D2}"/>
          </ac:graphicFrameMkLst>
        </pc:graphicFrameChg>
      </pc:sldChg>
      <pc:sldChg chg="modSp mod">
        <pc:chgData name="Shayla Moultrie" userId="7ddb665b-374b-497a-a2f2-9a9ce5cb8b69" providerId="ADAL" clId="{CC4FE165-A318-4C04-B4A8-CF94A31F1B73}" dt="2026-09-23T16:09:46.593" v="100" actId="113"/>
        <pc:sldMkLst>
          <pc:docMk/>
          <pc:sldMk cId="1703946649" sldId="2178"/>
        </pc:sldMkLst>
        <pc:spChg chg="mod">
          <ac:chgData name="Shayla Moultrie" userId="7ddb665b-374b-497a-a2f2-9a9ce5cb8b69" providerId="ADAL" clId="{CC4FE165-A318-4C04-B4A8-CF94A31F1B73}" dt="2026-09-23T16:09:46.593" v="100" actId="113"/>
          <ac:spMkLst>
            <pc:docMk/>
            <pc:sldMk cId="1703946649" sldId="2178"/>
            <ac:spMk id="2" creationId="{58D95AD2-8913-4DC4-AFAE-B3154DB7476E}"/>
          </ac:spMkLst>
        </pc:spChg>
      </pc:sldChg>
      <pc:sldChg chg="modSp mod">
        <pc:chgData name="Shayla Moultrie" userId="7ddb665b-374b-497a-a2f2-9a9ce5cb8b69" providerId="ADAL" clId="{CC4FE165-A318-4C04-B4A8-CF94A31F1B73}" dt="2026-09-23T16:01:43.415" v="13" actId="27636"/>
        <pc:sldMkLst>
          <pc:docMk/>
          <pc:sldMk cId="3538567976" sldId="2199"/>
        </pc:sldMkLst>
        <pc:spChg chg="mod">
          <ac:chgData name="Shayla Moultrie" userId="7ddb665b-374b-497a-a2f2-9a9ce5cb8b69" providerId="ADAL" clId="{CC4FE165-A318-4C04-B4A8-CF94A31F1B73}" dt="2026-09-23T16:01:43.415" v="13" actId="27636"/>
          <ac:spMkLst>
            <pc:docMk/>
            <pc:sldMk cId="3538567976" sldId="2199"/>
            <ac:spMk id="3" creationId="{5C4729F3-B229-85BC-AD7A-5B86E2CA5DB2}"/>
          </ac:spMkLst>
        </pc:spChg>
      </pc:sldChg>
      <pc:sldChg chg="modSp mod">
        <pc:chgData name="Shayla Moultrie" userId="7ddb665b-374b-497a-a2f2-9a9ce5cb8b69" providerId="ADAL" clId="{CC4FE165-A318-4C04-B4A8-CF94A31F1B73}" dt="2026-09-23T16:01:43.421" v="14" actId="27636"/>
        <pc:sldMkLst>
          <pc:docMk/>
          <pc:sldMk cId="3258053010" sldId="2201"/>
        </pc:sldMkLst>
        <pc:spChg chg="mod">
          <ac:chgData name="Shayla Moultrie" userId="7ddb665b-374b-497a-a2f2-9a9ce5cb8b69" providerId="ADAL" clId="{CC4FE165-A318-4C04-B4A8-CF94A31F1B73}" dt="2026-09-23T16:01:43.421" v="14" actId="27636"/>
          <ac:spMkLst>
            <pc:docMk/>
            <pc:sldMk cId="3258053010" sldId="2201"/>
            <ac:spMk id="3" creationId="{138A2929-B429-BA3B-8820-723322EBDA25}"/>
          </ac:spMkLst>
        </pc:spChg>
      </pc:sldChg>
      <pc:sldChg chg="modSp mod">
        <pc:chgData name="Shayla Moultrie" userId="7ddb665b-374b-497a-a2f2-9a9ce5cb8b69" providerId="ADAL" clId="{CC4FE165-A318-4C04-B4A8-CF94A31F1B73}" dt="2026-09-23T16:01:43.394" v="12" actId="27636"/>
        <pc:sldMkLst>
          <pc:docMk/>
          <pc:sldMk cId="75424889" sldId="2203"/>
        </pc:sldMkLst>
        <pc:spChg chg="mod">
          <ac:chgData name="Shayla Moultrie" userId="7ddb665b-374b-497a-a2f2-9a9ce5cb8b69" providerId="ADAL" clId="{CC4FE165-A318-4C04-B4A8-CF94A31F1B73}" dt="2026-09-23T16:01:43.394" v="12" actId="27636"/>
          <ac:spMkLst>
            <pc:docMk/>
            <pc:sldMk cId="75424889" sldId="2203"/>
            <ac:spMk id="8" creationId="{E8AE31B3-4387-666B-C623-7DAFE3F73B3B}"/>
          </ac:spMkLst>
        </pc:spChg>
      </pc:sldChg>
      <pc:sldChg chg="modSp mod">
        <pc:chgData name="Shayla Moultrie" userId="7ddb665b-374b-497a-a2f2-9a9ce5cb8b69" providerId="ADAL" clId="{CC4FE165-A318-4C04-B4A8-CF94A31F1B73}" dt="2026-09-23T16:09:34.191" v="99" actId="20577"/>
        <pc:sldMkLst>
          <pc:docMk/>
          <pc:sldMk cId="354585382" sldId="2205"/>
        </pc:sldMkLst>
        <pc:spChg chg="mod">
          <ac:chgData name="Shayla Moultrie" userId="7ddb665b-374b-497a-a2f2-9a9ce5cb8b69" providerId="ADAL" clId="{CC4FE165-A318-4C04-B4A8-CF94A31F1B73}" dt="2026-09-23T16:09:34.191" v="99" actId="20577"/>
          <ac:spMkLst>
            <pc:docMk/>
            <pc:sldMk cId="354585382" sldId="2205"/>
            <ac:spMk id="8" creationId="{C59952FA-E685-3440-1AD0-3F7554CC258B}"/>
          </ac:spMkLst>
        </pc:spChg>
      </pc:sldChg>
      <pc:sldMasterChg chg="addSp delSp modSp mod modSldLayout">
        <pc:chgData name="Shayla Moultrie" userId="7ddb665b-374b-497a-a2f2-9a9ce5cb8b69" providerId="ADAL" clId="{CC4FE165-A318-4C04-B4A8-CF94A31F1B73}" dt="2026-09-23T16:01:43.325" v="11" actId="2711"/>
        <pc:sldMasterMkLst>
          <pc:docMk/>
          <pc:sldMasterMk cId="182064928" sldId="2147483988"/>
        </pc:sldMasterMkLst>
        <pc:spChg chg="mod">
          <ac:chgData name="Shayla Moultrie" userId="7ddb665b-374b-497a-a2f2-9a9ce5cb8b69" providerId="ADAL" clId="{CC4FE165-A318-4C04-B4A8-CF94A31F1B73}" dt="2026-09-23T16:01:33.860" v="10" actId="2711"/>
          <ac:spMkLst>
            <pc:docMk/>
            <pc:sldMasterMk cId="182064928" sldId="2147483988"/>
            <ac:spMk id="2" creationId="{00000000-0000-0000-0000-000000000000}"/>
          </ac:spMkLst>
        </pc:spChg>
        <pc:spChg chg="mod">
          <ac:chgData name="Shayla Moultrie" userId="7ddb665b-374b-497a-a2f2-9a9ce5cb8b69" providerId="ADAL" clId="{CC4FE165-A318-4C04-B4A8-CF94A31F1B73}" dt="2026-09-23T16:01:43.325" v="11" actId="2711"/>
          <ac:spMkLst>
            <pc:docMk/>
            <pc:sldMasterMk cId="182064928" sldId="2147483988"/>
            <ac:spMk id="3" creationId="{00000000-0000-0000-0000-000000000000}"/>
          </ac:spMkLst>
        </pc:spChg>
        <pc:picChg chg="add mod ord">
          <ac:chgData name="Shayla Moultrie" userId="7ddb665b-374b-497a-a2f2-9a9ce5cb8b69" providerId="ADAL" clId="{CC4FE165-A318-4C04-B4A8-CF94A31F1B73}" dt="2026-09-23T16:01:26.748" v="9" actId="167"/>
          <ac:picMkLst>
            <pc:docMk/>
            <pc:sldMasterMk cId="182064928" sldId="2147483988"/>
            <ac:picMk id="11" creationId="{F7F84EE0-B20F-785E-B704-4A58E741D208}"/>
          </ac:picMkLst>
        </pc:picChg>
        <pc:sldLayoutChg chg="modSp mod">
          <pc:chgData name="Shayla Moultrie" userId="7ddb665b-374b-497a-a2f2-9a9ce5cb8b69" providerId="ADAL" clId="{CC4FE165-A318-4C04-B4A8-CF94A31F1B73}" dt="2026-09-23T16:00:58.641" v="8" actId="207"/>
          <pc:sldLayoutMkLst>
            <pc:docMk/>
            <pc:sldMasterMk cId="182064928" sldId="2147483988"/>
            <pc:sldLayoutMk cId="2068381526" sldId="2147484008"/>
          </pc:sldLayoutMkLst>
          <pc:spChg chg="mod">
            <ac:chgData name="Shayla Moultrie" userId="7ddb665b-374b-497a-a2f2-9a9ce5cb8b69" providerId="ADAL" clId="{CC4FE165-A318-4C04-B4A8-CF94A31F1B73}" dt="2026-09-23T16:00:58.641" v="8" actId="207"/>
            <ac:spMkLst>
              <pc:docMk/>
              <pc:sldMasterMk cId="182064928" sldId="2147483988"/>
              <pc:sldLayoutMk cId="2068381526" sldId="2147484008"/>
              <ac:spMk id="12" creationId="{DE33E3BF-7A22-4520-BEA9-41A95AD9FA31}"/>
            </ac:spMkLst>
          </pc:spChg>
        </pc:sldLayoutChg>
      </pc:sldMasterChg>
      <pc:sldMasterChg chg="addSp delSp modSp mod">
        <pc:chgData name="Shayla Moultrie" userId="7ddb665b-374b-497a-a2f2-9a9ce5cb8b69" providerId="ADAL" clId="{CC4FE165-A318-4C04-B4A8-CF94A31F1B73}" dt="2026-09-23T16:02:23.056" v="18" actId="14100"/>
        <pc:sldMasterMkLst>
          <pc:docMk/>
          <pc:sldMasterMk cId="4058812970" sldId="2147484011"/>
        </pc:sldMasterMkLst>
        <pc:picChg chg="add mod ord">
          <ac:chgData name="Shayla Moultrie" userId="7ddb665b-374b-497a-a2f2-9a9ce5cb8b69" providerId="ADAL" clId="{CC4FE165-A318-4C04-B4A8-CF94A31F1B73}" dt="2026-09-23T16:02:23.056" v="18" actId="14100"/>
          <ac:picMkLst>
            <pc:docMk/>
            <pc:sldMasterMk cId="4058812970" sldId="2147484011"/>
            <ac:picMk id="6" creationId="{9D00B0B3-CD2A-B4A4-2D09-53691E5721F1}"/>
          </ac:picMkLst>
        </pc:picChg>
      </pc:sldMasterChg>
    </pc:docChg>
  </pc:docChgLst>
  <pc:docChgLst>
    <pc:chgData name="Shayla Moultrie" userId="S::shayla.moultrie@dca.ga.gov::7ddb665b-374b-497a-a2f2-9a9ce5cb8b69" providerId="AD" clId="Web-{0001520C-DFE3-1B1F-E86F-829A5CE93698}"/>
    <pc:docChg chg="modSld">
      <pc:chgData name="Shayla Moultrie" userId="S::shayla.moultrie@dca.ga.gov::7ddb665b-374b-497a-a2f2-9a9ce5cb8b69" providerId="AD" clId="Web-{0001520C-DFE3-1B1F-E86F-829A5CE93698}" dt="2026-09-25T14:47:53.079" v="147" actId="20577"/>
      <pc:docMkLst>
        <pc:docMk/>
      </pc:docMkLst>
      <pc:sldChg chg="modSp">
        <pc:chgData name="Shayla Moultrie" userId="S::shayla.moultrie@dca.ga.gov::7ddb665b-374b-497a-a2f2-9a9ce5cb8b69" providerId="AD" clId="Web-{0001520C-DFE3-1B1F-E86F-829A5CE93698}" dt="2026-09-25T14:44:33.518" v="104" actId="20577"/>
        <pc:sldMkLst>
          <pc:docMk/>
          <pc:sldMk cId="0" sldId="258"/>
        </pc:sldMkLst>
        <pc:spChg chg="mod">
          <ac:chgData name="Shayla Moultrie" userId="S::shayla.moultrie@dca.ga.gov::7ddb665b-374b-497a-a2f2-9a9ce5cb8b69" providerId="AD" clId="Web-{0001520C-DFE3-1B1F-E86F-829A5CE93698}" dt="2026-09-25T14:44:33.518" v="104" actId="20577"/>
          <ac:spMkLst>
            <pc:docMk/>
            <pc:sldMk cId="0" sldId="258"/>
            <ac:spMk id="28674" creationId="{00000000-0000-0000-0000-000000000000}"/>
          </ac:spMkLst>
        </pc:spChg>
      </pc:sldChg>
      <pc:sldChg chg="modSp">
        <pc:chgData name="Shayla Moultrie" userId="S::shayla.moultrie@dca.ga.gov::7ddb665b-374b-497a-a2f2-9a9ce5cb8b69" providerId="AD" clId="Web-{0001520C-DFE3-1B1F-E86F-829A5CE93698}" dt="2026-09-25T14:44:24.612" v="102" actId="20577"/>
        <pc:sldMkLst>
          <pc:docMk/>
          <pc:sldMk cId="0" sldId="262"/>
        </pc:sldMkLst>
        <pc:spChg chg="mod">
          <ac:chgData name="Shayla Moultrie" userId="S::shayla.moultrie@dca.ga.gov::7ddb665b-374b-497a-a2f2-9a9ce5cb8b69" providerId="AD" clId="Web-{0001520C-DFE3-1B1F-E86F-829A5CE93698}" dt="2026-09-25T14:36:27.335" v="4"/>
          <ac:spMkLst>
            <pc:docMk/>
            <pc:sldMk cId="0" sldId="262"/>
            <ac:spMk id="4" creationId="{1B9512D2-FC36-4DAA-B7DF-45E62EB04991}"/>
          </ac:spMkLst>
        </pc:spChg>
        <pc:spChg chg="mod">
          <ac:chgData name="Shayla Moultrie" userId="S::shayla.moultrie@dca.ga.gov::7ddb665b-374b-497a-a2f2-9a9ce5cb8b69" providerId="AD" clId="Web-{0001520C-DFE3-1B1F-E86F-829A5CE93698}" dt="2026-09-25T14:44:24.612" v="102" actId="20577"/>
          <ac:spMkLst>
            <pc:docMk/>
            <pc:sldMk cId="0" sldId="262"/>
            <ac:spMk id="6" creationId="{00000000-0000-0000-0000-000000000000}"/>
          </ac:spMkLst>
        </pc:spChg>
        <pc:spChg chg="mod">
          <ac:chgData name="Shayla Moultrie" userId="S::shayla.moultrie@dca.ga.gov::7ddb665b-374b-497a-a2f2-9a9ce5cb8b69" providerId="AD" clId="Web-{0001520C-DFE3-1B1F-E86F-829A5CE93698}" dt="2026-09-25T14:36:27.350" v="5"/>
          <ac:spMkLst>
            <pc:docMk/>
            <pc:sldMk cId="0" sldId="262"/>
            <ac:spMk id="24" creationId="{A9043294-86A6-43F7-91F9-AD642A133517}"/>
          </ac:spMkLst>
        </pc:spChg>
        <pc:spChg chg="mod">
          <ac:chgData name="Shayla Moultrie" userId="S::shayla.moultrie@dca.ga.gov::7ddb665b-374b-497a-a2f2-9a9ce5cb8b69" providerId="AD" clId="Web-{0001520C-DFE3-1B1F-E86F-829A5CE93698}" dt="2026-09-25T14:36:46.975" v="15"/>
          <ac:spMkLst>
            <pc:docMk/>
            <pc:sldMk cId="0" sldId="262"/>
            <ac:spMk id="27" creationId="{4ABE6A5D-AE76-4D92-98F3-3CDD0FF757C5}"/>
          </ac:spMkLst>
        </pc:spChg>
        <pc:spChg chg="mod">
          <ac:chgData name="Shayla Moultrie" userId="S::shayla.moultrie@dca.ga.gov::7ddb665b-374b-497a-a2f2-9a9ce5cb8b69" providerId="AD" clId="Web-{0001520C-DFE3-1B1F-E86F-829A5CE93698}" dt="2026-09-25T14:36:46.975" v="16"/>
          <ac:spMkLst>
            <pc:docMk/>
            <pc:sldMk cId="0" sldId="262"/>
            <ac:spMk id="28" creationId="{05E98C15-031B-4358-8C01-BD5DA07CB3FF}"/>
          </ac:spMkLst>
        </pc:spChg>
        <pc:spChg chg="mod">
          <ac:chgData name="Shayla Moultrie" userId="S::shayla.moultrie@dca.ga.gov::7ddb665b-374b-497a-a2f2-9a9ce5cb8b69" providerId="AD" clId="Web-{0001520C-DFE3-1B1F-E86F-829A5CE93698}" dt="2026-09-25T14:36:27.350" v="8"/>
          <ac:spMkLst>
            <pc:docMk/>
            <pc:sldMk cId="0" sldId="262"/>
            <ac:spMk id="32" creationId="{15F530C4-AB69-4534-936E-259FD6A85330}"/>
          </ac:spMkLst>
        </pc:spChg>
        <pc:spChg chg="mod">
          <ac:chgData name="Shayla Moultrie" userId="S::shayla.moultrie@dca.ga.gov::7ddb665b-374b-497a-a2f2-9a9ce5cb8b69" providerId="AD" clId="Web-{0001520C-DFE3-1B1F-E86F-829A5CE93698}" dt="2026-09-25T14:36:27.350" v="9"/>
          <ac:spMkLst>
            <pc:docMk/>
            <pc:sldMk cId="0" sldId="262"/>
            <ac:spMk id="33" creationId="{F3C51EFF-29FF-403C-9879-05283F77CB5E}"/>
          </ac:spMkLst>
        </pc:spChg>
        <pc:spChg chg="mod">
          <ac:chgData name="Shayla Moultrie" userId="S::shayla.moultrie@dca.ga.gov::7ddb665b-374b-497a-a2f2-9a9ce5cb8b69" providerId="AD" clId="Web-{0001520C-DFE3-1B1F-E86F-829A5CE93698}" dt="2026-09-25T14:36:41.335" v="14" actId="20577"/>
          <ac:spMkLst>
            <pc:docMk/>
            <pc:sldMk cId="0" sldId="262"/>
            <ac:spMk id="35" creationId="{A29D59AE-8D43-4917-9FF0-34D8DD992470}"/>
          </ac:spMkLst>
        </pc:spChg>
        <pc:spChg chg="mod">
          <ac:chgData name="Shayla Moultrie" userId="S::shayla.moultrie@dca.ga.gov::7ddb665b-374b-497a-a2f2-9a9ce5cb8b69" providerId="AD" clId="Web-{0001520C-DFE3-1B1F-E86F-829A5CE93698}" dt="2026-09-25T14:36:46.975" v="17"/>
          <ac:spMkLst>
            <pc:docMk/>
            <pc:sldMk cId="0" sldId="262"/>
            <ac:spMk id="36" creationId="{DCB074E7-0842-4FAA-8819-38D04C9BEA15}"/>
          </ac:spMkLst>
        </pc:spChg>
        <pc:spChg chg="mod">
          <ac:chgData name="Shayla Moultrie" userId="S::shayla.moultrie@dca.ga.gov::7ddb665b-374b-497a-a2f2-9a9ce5cb8b69" providerId="AD" clId="Web-{0001520C-DFE3-1B1F-E86F-829A5CE93698}" dt="2026-09-25T14:36:46.975" v="18"/>
          <ac:spMkLst>
            <pc:docMk/>
            <pc:sldMk cId="0" sldId="262"/>
            <ac:spMk id="37" creationId="{F553C382-BE26-4537-A752-9E5347050DB0}"/>
          </ac:spMkLst>
        </pc:spChg>
        <pc:spChg chg="mod">
          <ac:chgData name="Shayla Moultrie" userId="S::shayla.moultrie@dca.ga.gov::7ddb665b-374b-497a-a2f2-9a9ce5cb8b69" providerId="AD" clId="Web-{0001520C-DFE3-1B1F-E86F-829A5CE93698}" dt="2026-09-25T14:36:47.116" v="19"/>
          <ac:spMkLst>
            <pc:docMk/>
            <pc:sldMk cId="0" sldId="262"/>
            <ac:spMk id="38" creationId="{59CBDCC1-50A2-4311-8962-152E85AA5393}"/>
          </ac:spMkLst>
        </pc:spChg>
      </pc:sldChg>
      <pc:sldChg chg="modSp">
        <pc:chgData name="Shayla Moultrie" userId="S::shayla.moultrie@dca.ga.gov::7ddb665b-374b-497a-a2f2-9a9ce5cb8b69" providerId="AD" clId="Web-{0001520C-DFE3-1B1F-E86F-829A5CE93698}" dt="2026-09-25T14:45:10.706" v="112" actId="20577"/>
        <pc:sldMkLst>
          <pc:docMk/>
          <pc:sldMk cId="1504523080" sldId="271"/>
        </pc:sldMkLst>
        <pc:spChg chg="mod">
          <ac:chgData name="Shayla Moultrie" userId="S::shayla.moultrie@dca.ga.gov::7ddb665b-374b-497a-a2f2-9a9ce5cb8b69" providerId="AD" clId="Web-{0001520C-DFE3-1B1F-E86F-829A5CE93698}" dt="2026-09-25T14:45:10.706" v="112" actId="20577"/>
          <ac:spMkLst>
            <pc:docMk/>
            <pc:sldMk cId="1504523080" sldId="271"/>
            <ac:spMk id="2" creationId="{00000000-0000-0000-0000-000000000000}"/>
          </ac:spMkLst>
        </pc:spChg>
      </pc:sldChg>
      <pc:sldChg chg="modSp">
        <pc:chgData name="Shayla Moultrie" userId="S::shayla.moultrie@dca.ga.gov::7ddb665b-374b-497a-a2f2-9a9ce5cb8b69" providerId="AD" clId="Web-{0001520C-DFE3-1B1F-E86F-829A5CE93698}" dt="2026-09-25T14:40:45.973" v="64" actId="20577"/>
        <pc:sldMkLst>
          <pc:docMk/>
          <pc:sldMk cId="0" sldId="274"/>
        </pc:sldMkLst>
        <pc:spChg chg="mod">
          <ac:chgData name="Shayla Moultrie" userId="S::shayla.moultrie@dca.ga.gov::7ddb665b-374b-497a-a2f2-9a9ce5cb8b69" providerId="AD" clId="Web-{0001520C-DFE3-1B1F-E86F-829A5CE93698}" dt="2026-09-25T14:40:45.973" v="64" actId="20577"/>
          <ac:spMkLst>
            <pc:docMk/>
            <pc:sldMk cId="0" sldId="274"/>
            <ac:spMk id="2" creationId="{00000000-0000-0000-0000-000000000000}"/>
          </ac:spMkLst>
        </pc:spChg>
      </pc:sldChg>
      <pc:sldChg chg="modSp">
        <pc:chgData name="Shayla Moultrie" userId="S::shayla.moultrie@dca.ga.gov::7ddb665b-374b-497a-a2f2-9a9ce5cb8b69" providerId="AD" clId="Web-{0001520C-DFE3-1B1F-E86F-829A5CE93698}" dt="2026-09-25T14:45:15.628" v="113" actId="20577"/>
        <pc:sldMkLst>
          <pc:docMk/>
          <pc:sldMk cId="0" sldId="276"/>
        </pc:sldMkLst>
        <pc:spChg chg="mod">
          <ac:chgData name="Shayla Moultrie" userId="S::shayla.moultrie@dca.ga.gov::7ddb665b-374b-497a-a2f2-9a9ce5cb8b69" providerId="AD" clId="Web-{0001520C-DFE3-1B1F-E86F-829A5CE93698}" dt="2026-09-25T14:45:15.628" v="113" actId="20577"/>
          <ac:spMkLst>
            <pc:docMk/>
            <pc:sldMk cId="0" sldId="276"/>
            <ac:spMk id="2" creationId="{00000000-0000-0000-0000-000000000000}"/>
          </ac:spMkLst>
        </pc:spChg>
      </pc:sldChg>
      <pc:sldChg chg="modSp">
        <pc:chgData name="Shayla Moultrie" userId="S::shayla.moultrie@dca.ga.gov::7ddb665b-374b-497a-a2f2-9a9ce5cb8b69" providerId="AD" clId="Web-{0001520C-DFE3-1B1F-E86F-829A5CE93698}" dt="2026-09-25T14:44:14.378" v="100" actId="20577"/>
        <pc:sldMkLst>
          <pc:docMk/>
          <pc:sldMk cId="3395865805" sldId="2102"/>
        </pc:sldMkLst>
        <pc:spChg chg="mod">
          <ac:chgData name="Shayla Moultrie" userId="S::shayla.moultrie@dca.ga.gov::7ddb665b-374b-497a-a2f2-9a9ce5cb8b69" providerId="AD" clId="Web-{0001520C-DFE3-1B1F-E86F-829A5CE93698}" dt="2026-09-25T14:44:14.378" v="100" actId="20577"/>
          <ac:spMkLst>
            <pc:docMk/>
            <pc:sldMk cId="3395865805" sldId="2102"/>
            <ac:spMk id="3" creationId="{9E16E5B9-1172-43FD-94A6-AD12D7CA9273}"/>
          </ac:spMkLst>
        </pc:spChg>
        <pc:spChg chg="mod">
          <ac:chgData name="Shayla Moultrie" userId="S::shayla.moultrie@dca.ga.gov::7ddb665b-374b-497a-a2f2-9a9ce5cb8b69" providerId="AD" clId="Web-{0001520C-DFE3-1B1F-E86F-829A5CE93698}" dt="2026-09-25T14:35:56.023" v="1"/>
          <ac:spMkLst>
            <pc:docMk/>
            <pc:sldMk cId="3395865805" sldId="2102"/>
            <ac:spMk id="4" creationId="{69F26AE4-BD1D-4B70-B159-2675D53C8D7D}"/>
          </ac:spMkLst>
        </pc:spChg>
      </pc:sldChg>
      <pc:sldChg chg="modSp">
        <pc:chgData name="Shayla Moultrie" userId="S::shayla.moultrie@dca.ga.gov::7ddb665b-374b-497a-a2f2-9a9ce5cb8b69" providerId="AD" clId="Web-{0001520C-DFE3-1B1F-E86F-829A5CE93698}" dt="2026-09-25T14:44:19.409" v="101" actId="20577"/>
        <pc:sldMkLst>
          <pc:docMk/>
          <pc:sldMk cId="2866296999" sldId="2103"/>
        </pc:sldMkLst>
        <pc:spChg chg="mod">
          <ac:chgData name="Shayla Moultrie" userId="S::shayla.moultrie@dca.ga.gov::7ddb665b-374b-497a-a2f2-9a9ce5cb8b69" providerId="AD" clId="Web-{0001520C-DFE3-1B1F-E86F-829A5CE93698}" dt="2026-09-25T14:44:19.409" v="101" actId="20577"/>
          <ac:spMkLst>
            <pc:docMk/>
            <pc:sldMk cId="2866296999" sldId="2103"/>
            <ac:spMk id="3" creationId="{9E16E5B9-1172-43FD-94A6-AD12D7CA9273}"/>
          </ac:spMkLst>
        </pc:spChg>
        <pc:spChg chg="mod">
          <ac:chgData name="Shayla Moultrie" userId="S::shayla.moultrie@dca.ga.gov::7ddb665b-374b-497a-a2f2-9a9ce5cb8b69" providerId="AD" clId="Web-{0001520C-DFE3-1B1F-E86F-829A5CE93698}" dt="2026-09-25T14:36:09.710" v="3"/>
          <ac:spMkLst>
            <pc:docMk/>
            <pc:sldMk cId="2866296999" sldId="2103"/>
            <ac:spMk id="4" creationId="{69F26AE4-BD1D-4B70-B159-2675D53C8D7D}"/>
          </ac:spMkLst>
        </pc:spChg>
      </pc:sldChg>
      <pc:sldChg chg="modSp">
        <pc:chgData name="Shayla Moultrie" userId="S::shayla.moultrie@dca.ga.gov::7ddb665b-374b-497a-a2f2-9a9ce5cb8b69" providerId="AD" clId="Web-{0001520C-DFE3-1B1F-E86F-829A5CE93698}" dt="2026-09-25T14:39:23.349" v="43"/>
        <pc:sldMkLst>
          <pc:docMk/>
          <pc:sldMk cId="1415007129" sldId="2121"/>
        </pc:sldMkLst>
        <pc:spChg chg="mod">
          <ac:chgData name="Shayla Moultrie" userId="S::shayla.moultrie@dca.ga.gov::7ddb665b-374b-497a-a2f2-9a9ce5cb8b69" providerId="AD" clId="Web-{0001520C-DFE3-1B1F-E86F-829A5CE93698}" dt="2026-09-25T14:39:23.349" v="43"/>
          <ac:spMkLst>
            <pc:docMk/>
            <pc:sldMk cId="1415007129" sldId="2121"/>
            <ac:spMk id="2" creationId="{1634C98B-311D-4E8D-9988-1AE19AC2D768}"/>
          </ac:spMkLst>
        </pc:spChg>
      </pc:sldChg>
      <pc:sldChg chg="modSp">
        <pc:chgData name="Shayla Moultrie" userId="S::shayla.moultrie@dca.ga.gov::7ddb665b-374b-497a-a2f2-9a9ce5cb8b69" providerId="AD" clId="Web-{0001520C-DFE3-1B1F-E86F-829A5CE93698}" dt="2026-09-25T14:46:08.830" v="121" actId="20577"/>
        <pc:sldMkLst>
          <pc:docMk/>
          <pc:sldMk cId="1848984727" sldId="2127"/>
        </pc:sldMkLst>
        <pc:spChg chg="mod">
          <ac:chgData name="Shayla Moultrie" userId="S::shayla.moultrie@dca.ga.gov::7ddb665b-374b-497a-a2f2-9a9ce5cb8b69" providerId="AD" clId="Web-{0001520C-DFE3-1B1F-E86F-829A5CE93698}" dt="2026-09-25T14:46:08.830" v="121" actId="20577"/>
          <ac:spMkLst>
            <pc:docMk/>
            <pc:sldMk cId="1848984727" sldId="2127"/>
            <ac:spMk id="3" creationId="{9E16E5B9-1172-43FD-94A6-AD12D7CA9273}"/>
          </ac:spMkLst>
        </pc:spChg>
        <pc:spChg chg="mod">
          <ac:chgData name="Shayla Moultrie" userId="S::shayla.moultrie@dca.ga.gov::7ddb665b-374b-497a-a2f2-9a9ce5cb8b69" providerId="AD" clId="Web-{0001520C-DFE3-1B1F-E86F-829A5CE93698}" dt="2026-09-25T14:41:12.129" v="65"/>
          <ac:spMkLst>
            <pc:docMk/>
            <pc:sldMk cId="1848984727" sldId="2127"/>
            <ac:spMk id="4" creationId="{69F26AE4-BD1D-4B70-B159-2675D53C8D7D}"/>
          </ac:spMkLst>
        </pc:spChg>
      </pc:sldChg>
      <pc:sldChg chg="modSp">
        <pc:chgData name="Shayla Moultrie" userId="S::shayla.moultrie@dca.ga.gov::7ddb665b-374b-497a-a2f2-9a9ce5cb8b69" providerId="AD" clId="Web-{0001520C-DFE3-1B1F-E86F-829A5CE93698}" dt="2026-09-25T14:46:12.440" v="122" actId="20577"/>
        <pc:sldMkLst>
          <pc:docMk/>
          <pc:sldMk cId="3051445180" sldId="2132"/>
        </pc:sldMkLst>
        <pc:spChg chg="mod">
          <ac:chgData name="Shayla Moultrie" userId="S::shayla.moultrie@dca.ga.gov::7ddb665b-374b-497a-a2f2-9a9ce5cb8b69" providerId="AD" clId="Web-{0001520C-DFE3-1B1F-E86F-829A5CE93698}" dt="2026-09-25T14:46:12.440" v="122" actId="20577"/>
          <ac:spMkLst>
            <pc:docMk/>
            <pc:sldMk cId="3051445180" sldId="2132"/>
            <ac:spMk id="2" creationId="{00000000-0000-0000-0000-000000000000}"/>
          </ac:spMkLst>
        </pc:spChg>
      </pc:sldChg>
      <pc:sldChg chg="modSp">
        <pc:chgData name="Shayla Moultrie" userId="S::shayla.moultrie@dca.ga.gov::7ddb665b-374b-497a-a2f2-9a9ce5cb8b69" providerId="AD" clId="Web-{0001520C-DFE3-1B1F-E86F-829A5CE93698}" dt="2026-09-25T14:44:28.550" v="103" actId="20577"/>
        <pc:sldMkLst>
          <pc:docMk/>
          <pc:sldMk cId="912875546" sldId="2145"/>
        </pc:sldMkLst>
        <pc:spChg chg="mod">
          <ac:chgData name="Shayla Moultrie" userId="S::shayla.moultrie@dca.ga.gov::7ddb665b-374b-497a-a2f2-9a9ce5cb8b69" providerId="AD" clId="Web-{0001520C-DFE3-1B1F-E86F-829A5CE93698}" dt="2026-09-25T14:37:00.647" v="20"/>
          <ac:spMkLst>
            <pc:docMk/>
            <pc:sldMk cId="912875546" sldId="2145"/>
            <ac:spMk id="2" creationId="{00000000-0000-0000-0000-000000000000}"/>
          </ac:spMkLst>
        </pc:spChg>
        <pc:spChg chg="mod">
          <ac:chgData name="Shayla Moultrie" userId="S::shayla.moultrie@dca.ga.gov::7ddb665b-374b-497a-a2f2-9a9ce5cb8b69" providerId="AD" clId="Web-{0001520C-DFE3-1B1F-E86F-829A5CE93698}" dt="2026-09-25T14:44:28.550" v="103" actId="20577"/>
          <ac:spMkLst>
            <pc:docMk/>
            <pc:sldMk cId="912875546" sldId="2145"/>
            <ac:spMk id="28674" creationId="{00000000-0000-0000-0000-000000000000}"/>
          </ac:spMkLst>
        </pc:spChg>
      </pc:sldChg>
      <pc:sldChg chg="modSp">
        <pc:chgData name="Shayla Moultrie" userId="S::shayla.moultrie@dca.ga.gov::7ddb665b-374b-497a-a2f2-9a9ce5cb8b69" providerId="AD" clId="Web-{0001520C-DFE3-1B1F-E86F-829A5CE93698}" dt="2026-09-25T14:47:19.423" v="140" actId="20577"/>
        <pc:sldMkLst>
          <pc:docMk/>
          <pc:sldMk cId="2665843843" sldId="2146"/>
        </pc:sldMkLst>
        <pc:spChg chg="mod">
          <ac:chgData name="Shayla Moultrie" userId="S::shayla.moultrie@dca.ga.gov::7ddb665b-374b-497a-a2f2-9a9ce5cb8b69" providerId="AD" clId="Web-{0001520C-DFE3-1B1F-E86F-829A5CE93698}" dt="2026-09-25T14:47:19.423" v="140" actId="20577"/>
          <ac:spMkLst>
            <pc:docMk/>
            <pc:sldMk cId="2665843843" sldId="2146"/>
            <ac:spMk id="4" creationId="{B816F80C-A8B5-441C-B85A-7A47BD667D94}"/>
          </ac:spMkLst>
        </pc:spChg>
      </pc:sldChg>
      <pc:sldChg chg="modSp">
        <pc:chgData name="Shayla Moultrie" userId="S::shayla.moultrie@dca.ga.gov::7ddb665b-374b-497a-a2f2-9a9ce5cb8b69" providerId="AD" clId="Web-{0001520C-DFE3-1B1F-E86F-829A5CE93698}" dt="2026-09-25T14:45:55.705" v="120" actId="20577"/>
        <pc:sldMkLst>
          <pc:docMk/>
          <pc:sldMk cId="1384630469" sldId="2148"/>
        </pc:sldMkLst>
        <pc:spChg chg="mod">
          <ac:chgData name="Shayla Moultrie" userId="S::shayla.moultrie@dca.ga.gov::7ddb665b-374b-497a-a2f2-9a9ce5cb8b69" providerId="AD" clId="Web-{0001520C-DFE3-1B1F-E86F-829A5CE93698}" dt="2026-09-25T14:45:55.705" v="120" actId="20577"/>
          <ac:spMkLst>
            <pc:docMk/>
            <pc:sldMk cId="1384630469" sldId="2148"/>
            <ac:spMk id="2" creationId="{EBF4475A-59B7-445B-BBB1-95D693C4B900}"/>
          </ac:spMkLst>
        </pc:spChg>
        <pc:spChg chg="mod">
          <ac:chgData name="Shayla Moultrie" userId="S::shayla.moultrie@dca.ga.gov::7ddb665b-374b-497a-a2f2-9a9ce5cb8b69" providerId="AD" clId="Web-{0001520C-DFE3-1B1F-E86F-829A5CE93698}" dt="2026-09-25T14:39:54.693" v="50"/>
          <ac:spMkLst>
            <pc:docMk/>
            <pc:sldMk cId="1384630469" sldId="2148"/>
            <ac:spMk id="4" creationId="{6C6D76A3-85BD-495B-B05C-CA4EC5113E7C}"/>
          </ac:spMkLst>
        </pc:spChg>
      </pc:sldChg>
      <pc:sldChg chg="modSp">
        <pc:chgData name="Shayla Moultrie" userId="S::shayla.moultrie@dca.ga.gov::7ddb665b-374b-497a-a2f2-9a9ce5cb8b69" providerId="AD" clId="Web-{0001520C-DFE3-1B1F-E86F-829A5CE93698}" dt="2026-09-25T14:45:23.956" v="115" actId="20577"/>
        <pc:sldMkLst>
          <pc:docMk/>
          <pc:sldMk cId="762596531" sldId="2149"/>
        </pc:sldMkLst>
        <pc:spChg chg="mod">
          <ac:chgData name="Shayla Moultrie" userId="S::shayla.moultrie@dca.ga.gov::7ddb665b-374b-497a-a2f2-9a9ce5cb8b69" providerId="AD" clId="Web-{0001520C-DFE3-1B1F-E86F-829A5CE93698}" dt="2026-09-25T14:45:23.956" v="115" actId="20577"/>
          <ac:spMkLst>
            <pc:docMk/>
            <pc:sldMk cId="762596531" sldId="2149"/>
            <ac:spMk id="2" creationId="{2610FB77-75DC-444D-80E6-B750A7AE48F8}"/>
          </ac:spMkLst>
        </pc:spChg>
      </pc:sldChg>
      <pc:sldChg chg="modSp">
        <pc:chgData name="Shayla Moultrie" userId="S::shayla.moultrie@dca.ga.gov::7ddb665b-374b-497a-a2f2-9a9ce5cb8b69" providerId="AD" clId="Web-{0001520C-DFE3-1B1F-E86F-829A5CE93698}" dt="2026-09-25T14:44:04.581" v="99" actId="20577"/>
        <pc:sldMkLst>
          <pc:docMk/>
          <pc:sldMk cId="0" sldId="2174"/>
        </pc:sldMkLst>
        <pc:spChg chg="mod">
          <ac:chgData name="Shayla Moultrie" userId="S::shayla.moultrie@dca.ga.gov::7ddb665b-374b-497a-a2f2-9a9ce5cb8b69" providerId="AD" clId="Web-{0001520C-DFE3-1B1F-E86F-829A5CE93698}" dt="2026-09-25T14:44:04.581" v="99" actId="20577"/>
          <ac:spMkLst>
            <pc:docMk/>
            <pc:sldMk cId="0" sldId="2174"/>
            <ac:spMk id="2" creationId="{00000000-0000-0000-0000-000000000000}"/>
          </ac:spMkLst>
        </pc:spChg>
      </pc:sldChg>
      <pc:sldChg chg="modSp">
        <pc:chgData name="Shayla Moultrie" userId="S::shayla.moultrie@dca.ga.gov::7ddb665b-374b-497a-a2f2-9a9ce5cb8b69" providerId="AD" clId="Web-{0001520C-DFE3-1B1F-E86F-829A5CE93698}" dt="2026-09-25T14:47:53.079" v="147" actId="20577"/>
        <pc:sldMkLst>
          <pc:docMk/>
          <pc:sldMk cId="3180907227" sldId="2175"/>
        </pc:sldMkLst>
        <pc:spChg chg="mod">
          <ac:chgData name="Shayla Moultrie" userId="S::shayla.moultrie@dca.ga.gov::7ddb665b-374b-497a-a2f2-9a9ce5cb8b69" providerId="AD" clId="Web-{0001520C-DFE3-1B1F-E86F-829A5CE93698}" dt="2026-09-25T14:47:53.079" v="147" actId="20577"/>
          <ac:spMkLst>
            <pc:docMk/>
            <pc:sldMk cId="3180907227" sldId="2175"/>
            <ac:spMk id="3" creationId="{9E16E5B9-1172-43FD-94A6-AD12D7CA9273}"/>
          </ac:spMkLst>
        </pc:spChg>
      </pc:sldChg>
      <pc:sldChg chg="modSp">
        <pc:chgData name="Shayla Moultrie" userId="S::shayla.moultrie@dca.ga.gov::7ddb665b-374b-497a-a2f2-9a9ce5cb8b69" providerId="AD" clId="Web-{0001520C-DFE3-1B1F-E86F-829A5CE93698}" dt="2026-09-25T14:37:12.897" v="21"/>
        <pc:sldMkLst>
          <pc:docMk/>
          <pc:sldMk cId="2584067503" sldId="2176"/>
        </pc:sldMkLst>
        <pc:spChg chg="mod">
          <ac:chgData name="Shayla Moultrie" userId="S::shayla.moultrie@dca.ga.gov::7ddb665b-374b-497a-a2f2-9a9ce5cb8b69" providerId="AD" clId="Web-{0001520C-DFE3-1B1F-E86F-829A5CE93698}" dt="2026-09-25T14:37:12.897" v="21"/>
          <ac:spMkLst>
            <pc:docMk/>
            <pc:sldMk cId="2584067503" sldId="2176"/>
            <ac:spMk id="5" creationId="{FA3C708B-A618-48B6-A066-BE608A90DC0B}"/>
          </ac:spMkLst>
        </pc:spChg>
      </pc:sldChg>
      <pc:sldChg chg="modSp">
        <pc:chgData name="Shayla Moultrie" userId="S::shayla.moultrie@dca.ga.gov::7ddb665b-374b-497a-a2f2-9a9ce5cb8b69" providerId="AD" clId="Web-{0001520C-DFE3-1B1F-E86F-829A5CE93698}" dt="2026-09-25T14:45:19.737" v="114" actId="20577"/>
        <pc:sldMkLst>
          <pc:docMk/>
          <pc:sldMk cId="1703946649" sldId="2178"/>
        </pc:sldMkLst>
        <pc:spChg chg="mod">
          <ac:chgData name="Shayla Moultrie" userId="S::shayla.moultrie@dca.ga.gov::7ddb665b-374b-497a-a2f2-9a9ce5cb8b69" providerId="AD" clId="Web-{0001520C-DFE3-1B1F-E86F-829A5CE93698}" dt="2026-09-25T14:45:19.737" v="114" actId="20577"/>
          <ac:spMkLst>
            <pc:docMk/>
            <pc:sldMk cId="1703946649" sldId="2178"/>
            <ac:spMk id="2" creationId="{58D95AD2-8913-4DC4-AFAE-B3154DB7476E}"/>
          </ac:spMkLst>
        </pc:spChg>
      </pc:sldChg>
      <pc:sldChg chg="modSp">
        <pc:chgData name="Shayla Moultrie" userId="S::shayla.moultrie@dca.ga.gov::7ddb665b-374b-497a-a2f2-9a9ce5cb8b69" providerId="AD" clId="Web-{0001520C-DFE3-1B1F-E86F-829A5CE93698}" dt="2026-09-25T14:46:24.861" v="128" actId="20577"/>
        <pc:sldMkLst>
          <pc:docMk/>
          <pc:sldMk cId="2482536779" sldId="2188"/>
        </pc:sldMkLst>
        <pc:spChg chg="mod">
          <ac:chgData name="Shayla Moultrie" userId="S::shayla.moultrie@dca.ga.gov::7ddb665b-374b-497a-a2f2-9a9ce5cb8b69" providerId="AD" clId="Web-{0001520C-DFE3-1B1F-E86F-829A5CE93698}" dt="2026-09-25T14:46:24.861" v="128" actId="20577"/>
          <ac:spMkLst>
            <pc:docMk/>
            <pc:sldMk cId="2482536779" sldId="2188"/>
            <ac:spMk id="2" creationId="{88A6DEEC-BD09-46CD-B5B1-4BD8E5BE3E23}"/>
          </ac:spMkLst>
        </pc:spChg>
      </pc:sldChg>
      <pc:sldChg chg="modSp">
        <pc:chgData name="Shayla Moultrie" userId="S::shayla.moultrie@dca.ga.gov::7ddb665b-374b-497a-a2f2-9a9ce5cb8b69" providerId="AD" clId="Web-{0001520C-DFE3-1B1F-E86F-829A5CE93698}" dt="2026-09-25T14:46:32.111" v="129" actId="20577"/>
        <pc:sldMkLst>
          <pc:docMk/>
          <pc:sldMk cId="285353718" sldId="2189"/>
        </pc:sldMkLst>
        <pc:spChg chg="mod">
          <ac:chgData name="Shayla Moultrie" userId="S::shayla.moultrie@dca.ga.gov::7ddb665b-374b-497a-a2f2-9a9ce5cb8b69" providerId="AD" clId="Web-{0001520C-DFE3-1B1F-E86F-829A5CE93698}" dt="2026-09-25T14:46:32.111" v="129" actId="20577"/>
          <ac:spMkLst>
            <pc:docMk/>
            <pc:sldMk cId="285353718" sldId="2189"/>
            <ac:spMk id="22" creationId="{142E17B6-D08B-415F-B3C4-A7B5242861FA}"/>
          </ac:spMkLst>
        </pc:spChg>
      </pc:sldChg>
      <pc:sldChg chg="modSp">
        <pc:chgData name="Shayla Moultrie" userId="S::shayla.moultrie@dca.ga.gov::7ddb665b-374b-497a-a2f2-9a9ce5cb8b69" providerId="AD" clId="Web-{0001520C-DFE3-1B1F-E86F-829A5CE93698}" dt="2026-09-25T14:41:51.629" v="74"/>
        <pc:sldMkLst>
          <pc:docMk/>
          <pc:sldMk cId="2339688939" sldId="2190"/>
        </pc:sldMkLst>
        <pc:spChg chg="mod">
          <ac:chgData name="Shayla Moultrie" userId="S::shayla.moultrie@dca.ga.gov::7ddb665b-374b-497a-a2f2-9a9ce5cb8b69" providerId="AD" clId="Web-{0001520C-DFE3-1B1F-E86F-829A5CE93698}" dt="2026-09-25T14:41:51.629" v="74"/>
          <ac:spMkLst>
            <pc:docMk/>
            <pc:sldMk cId="2339688939" sldId="2190"/>
            <ac:spMk id="8" creationId="{A0E314F2-48CD-4A5F-9FDC-04E6BD2591F9}"/>
          </ac:spMkLst>
        </pc:spChg>
      </pc:sldChg>
      <pc:sldChg chg="modSp">
        <pc:chgData name="Shayla Moultrie" userId="S::shayla.moultrie@dca.ga.gov::7ddb665b-374b-497a-a2f2-9a9ce5cb8b69" providerId="AD" clId="Web-{0001520C-DFE3-1B1F-E86F-829A5CE93698}" dt="2026-09-25T14:45:49.659" v="119" actId="20577"/>
        <pc:sldMkLst>
          <pc:docMk/>
          <pc:sldMk cId="1182458392" sldId="2192"/>
        </pc:sldMkLst>
        <pc:spChg chg="mod">
          <ac:chgData name="Shayla Moultrie" userId="S::shayla.moultrie@dca.ga.gov::7ddb665b-374b-497a-a2f2-9a9ce5cb8b69" providerId="AD" clId="Web-{0001520C-DFE3-1B1F-E86F-829A5CE93698}" dt="2026-09-25T14:45:49.659" v="119" actId="20577"/>
          <ac:spMkLst>
            <pc:docMk/>
            <pc:sldMk cId="1182458392" sldId="2192"/>
            <ac:spMk id="2" creationId="{38276AEC-E8F5-4943-B41C-7D6EA2329F45}"/>
          </ac:spMkLst>
        </pc:spChg>
        <pc:spChg chg="mod">
          <ac:chgData name="Shayla Moultrie" userId="S::shayla.moultrie@dca.ga.gov::7ddb665b-374b-497a-a2f2-9a9ce5cb8b69" providerId="AD" clId="Web-{0001520C-DFE3-1B1F-E86F-829A5CE93698}" dt="2026-09-25T14:40:04.380" v="51"/>
          <ac:spMkLst>
            <pc:docMk/>
            <pc:sldMk cId="1182458392" sldId="2192"/>
            <ac:spMk id="4" creationId="{0033BA1F-1335-41B9-A647-4F6AEADC0DBF}"/>
          </ac:spMkLst>
        </pc:spChg>
        <pc:spChg chg="mod">
          <ac:chgData name="Shayla Moultrie" userId="S::shayla.moultrie@dca.ga.gov::7ddb665b-374b-497a-a2f2-9a9ce5cb8b69" providerId="AD" clId="Web-{0001520C-DFE3-1B1F-E86F-829A5CE93698}" dt="2026-09-25T14:40:04.396" v="52"/>
          <ac:spMkLst>
            <pc:docMk/>
            <pc:sldMk cId="1182458392" sldId="2192"/>
            <ac:spMk id="5" creationId="{3977A298-C435-4458-8FDE-CC4674259D8E}"/>
          </ac:spMkLst>
        </pc:spChg>
      </pc:sldChg>
      <pc:sldChg chg="modSp">
        <pc:chgData name="Shayla Moultrie" userId="S::shayla.moultrie@dca.ga.gov::7ddb665b-374b-497a-a2f2-9a9ce5cb8b69" providerId="AD" clId="Web-{0001520C-DFE3-1B1F-E86F-829A5CE93698}" dt="2026-09-25T14:39:13.615" v="42"/>
        <pc:sldMkLst>
          <pc:docMk/>
          <pc:sldMk cId="3368560559" sldId="2198"/>
        </pc:sldMkLst>
        <pc:spChg chg="mod">
          <ac:chgData name="Shayla Moultrie" userId="S::shayla.moultrie@dca.ga.gov::7ddb665b-374b-497a-a2f2-9a9ce5cb8b69" providerId="AD" clId="Web-{0001520C-DFE3-1B1F-E86F-829A5CE93698}" dt="2026-09-25T14:39:13.615" v="42"/>
          <ac:spMkLst>
            <pc:docMk/>
            <pc:sldMk cId="3368560559" sldId="2198"/>
            <ac:spMk id="5" creationId="{C47701CA-6C8E-6C1A-EBD4-685324670001}"/>
          </ac:spMkLst>
        </pc:spChg>
        <pc:spChg chg="mod">
          <ac:chgData name="Shayla Moultrie" userId="S::shayla.moultrie@dca.ga.gov::7ddb665b-374b-497a-a2f2-9a9ce5cb8b69" providerId="AD" clId="Web-{0001520C-DFE3-1B1F-E86F-829A5CE93698}" dt="2026-09-25T14:39:13.599" v="40"/>
          <ac:spMkLst>
            <pc:docMk/>
            <pc:sldMk cId="3368560559" sldId="2198"/>
            <ac:spMk id="6" creationId="{023DB9C1-71AF-E614-48ED-B97DB837475B}"/>
          </ac:spMkLst>
        </pc:spChg>
        <pc:spChg chg="mod">
          <ac:chgData name="Shayla Moultrie" userId="S::shayla.moultrie@dca.ga.gov::7ddb665b-374b-497a-a2f2-9a9ce5cb8b69" providerId="AD" clId="Web-{0001520C-DFE3-1B1F-E86F-829A5CE93698}" dt="2026-09-25T14:39:13.599" v="41"/>
          <ac:spMkLst>
            <pc:docMk/>
            <pc:sldMk cId="3368560559" sldId="2198"/>
            <ac:spMk id="7" creationId="{112B96CA-961A-69F3-DA18-AA15C9E48A87}"/>
          </ac:spMkLst>
        </pc:spChg>
      </pc:sldChg>
      <pc:sldChg chg="modSp">
        <pc:chgData name="Shayla Moultrie" userId="S::shayla.moultrie@dca.ga.gov::7ddb665b-374b-497a-a2f2-9a9ce5cb8b69" providerId="AD" clId="Web-{0001520C-DFE3-1B1F-E86F-829A5CE93698}" dt="2026-09-25T14:45:37.330" v="117" actId="20577"/>
        <pc:sldMkLst>
          <pc:docMk/>
          <pc:sldMk cId="3538567976" sldId="2199"/>
        </pc:sldMkLst>
        <pc:spChg chg="mod">
          <ac:chgData name="Shayla Moultrie" userId="S::shayla.moultrie@dca.ga.gov::7ddb665b-374b-497a-a2f2-9a9ce5cb8b69" providerId="AD" clId="Web-{0001520C-DFE3-1B1F-E86F-829A5CE93698}" dt="2026-09-25T14:45:37.330" v="117" actId="20577"/>
          <ac:spMkLst>
            <pc:docMk/>
            <pc:sldMk cId="3538567976" sldId="2199"/>
            <ac:spMk id="2" creationId="{5AE5F1CC-D212-0C14-A130-7C236688EB81}"/>
          </ac:spMkLst>
        </pc:spChg>
      </pc:sldChg>
      <pc:sldChg chg="modSp">
        <pc:chgData name="Shayla Moultrie" userId="S::shayla.moultrie@dca.ga.gov::7ddb665b-374b-497a-a2f2-9a9ce5cb8b69" providerId="AD" clId="Web-{0001520C-DFE3-1B1F-E86F-829A5CE93698}" dt="2026-09-25T14:42:32.832" v="76" actId="20577"/>
        <pc:sldMkLst>
          <pc:docMk/>
          <pc:sldMk cId="999423473" sldId="2200"/>
        </pc:sldMkLst>
        <pc:spChg chg="mod">
          <ac:chgData name="Shayla Moultrie" userId="S::shayla.moultrie@dca.ga.gov::7ddb665b-374b-497a-a2f2-9a9ce5cb8b69" providerId="AD" clId="Web-{0001520C-DFE3-1B1F-E86F-829A5CE93698}" dt="2026-09-25T14:42:32.832" v="76" actId="20577"/>
          <ac:spMkLst>
            <pc:docMk/>
            <pc:sldMk cId="999423473" sldId="2200"/>
            <ac:spMk id="2" creationId="{08DFD18D-F454-C7A8-1A92-5CAFBBB166DE}"/>
          </ac:spMkLst>
        </pc:spChg>
        <pc:spChg chg="mod">
          <ac:chgData name="Shayla Moultrie" userId="S::shayla.moultrie@dca.ga.gov::7ddb665b-374b-497a-a2f2-9a9ce5cb8b69" providerId="AD" clId="Web-{0001520C-DFE3-1B1F-E86F-829A5CE93698}" dt="2026-09-25T14:39:31.521" v="44"/>
          <ac:spMkLst>
            <pc:docMk/>
            <pc:sldMk cId="999423473" sldId="2200"/>
            <ac:spMk id="5" creationId="{BA88EF58-0D8D-FB01-CE25-CD2BCB3CAE52}"/>
          </ac:spMkLst>
        </pc:spChg>
        <pc:spChg chg="mod">
          <ac:chgData name="Shayla Moultrie" userId="S::shayla.moultrie@dca.ga.gov::7ddb665b-374b-497a-a2f2-9a9ce5cb8b69" providerId="AD" clId="Web-{0001520C-DFE3-1B1F-E86F-829A5CE93698}" dt="2026-09-25T14:39:31.568" v="45"/>
          <ac:spMkLst>
            <pc:docMk/>
            <pc:sldMk cId="999423473" sldId="2200"/>
            <ac:spMk id="6" creationId="{CA6E14AA-269C-999C-1BE6-E1203A2709B2}"/>
          </ac:spMkLst>
        </pc:spChg>
      </pc:sldChg>
      <pc:sldChg chg="modSp">
        <pc:chgData name="Shayla Moultrie" userId="S::shayla.moultrie@dca.ga.gov::7ddb665b-374b-497a-a2f2-9a9ce5cb8b69" providerId="AD" clId="Web-{0001520C-DFE3-1B1F-E86F-829A5CE93698}" dt="2026-09-25T14:45:43.471" v="118" actId="20577"/>
        <pc:sldMkLst>
          <pc:docMk/>
          <pc:sldMk cId="3258053010" sldId="2201"/>
        </pc:sldMkLst>
        <pc:spChg chg="mod">
          <ac:chgData name="Shayla Moultrie" userId="S::shayla.moultrie@dca.ga.gov::7ddb665b-374b-497a-a2f2-9a9ce5cb8b69" providerId="AD" clId="Web-{0001520C-DFE3-1B1F-E86F-829A5CE93698}" dt="2026-09-25T14:45:43.471" v="118" actId="20577"/>
          <ac:spMkLst>
            <pc:docMk/>
            <pc:sldMk cId="3258053010" sldId="2201"/>
            <ac:spMk id="2" creationId="{64D0FE4F-94E8-744A-69D0-6F9D6B093450}"/>
          </ac:spMkLst>
        </pc:spChg>
      </pc:sldChg>
      <pc:sldChg chg="modSp">
        <pc:chgData name="Shayla Moultrie" userId="S::shayla.moultrie@dca.ga.gov::7ddb665b-374b-497a-a2f2-9a9ce5cb8b69" providerId="AD" clId="Web-{0001520C-DFE3-1B1F-E86F-829A5CE93698}" dt="2026-09-25T14:37:27.194" v="24"/>
        <pc:sldMkLst>
          <pc:docMk/>
          <pc:sldMk cId="2975838560" sldId="2202"/>
        </pc:sldMkLst>
        <pc:spChg chg="mod">
          <ac:chgData name="Shayla Moultrie" userId="S::shayla.moultrie@dca.ga.gov::7ddb665b-374b-497a-a2f2-9a9ce5cb8b69" providerId="AD" clId="Web-{0001520C-DFE3-1B1F-E86F-829A5CE93698}" dt="2026-09-25T14:37:27.147" v="23"/>
          <ac:spMkLst>
            <pc:docMk/>
            <pc:sldMk cId="2975838560" sldId="2202"/>
            <ac:spMk id="6" creationId="{E48671CB-CD97-2142-89B7-D7B55D7C5C83}"/>
          </ac:spMkLst>
        </pc:spChg>
        <pc:spChg chg="mod">
          <ac:chgData name="Shayla Moultrie" userId="S::shayla.moultrie@dca.ga.gov::7ddb665b-374b-497a-a2f2-9a9ce5cb8b69" providerId="AD" clId="Web-{0001520C-DFE3-1B1F-E86F-829A5CE93698}" dt="2026-09-25T14:37:27.147" v="22"/>
          <ac:spMkLst>
            <pc:docMk/>
            <pc:sldMk cId="2975838560" sldId="2202"/>
            <ac:spMk id="7" creationId="{9034AB6D-3D51-A15A-8055-AEDA0BB65744}"/>
          </ac:spMkLst>
        </pc:spChg>
        <pc:spChg chg="mod">
          <ac:chgData name="Shayla Moultrie" userId="S::shayla.moultrie@dca.ga.gov::7ddb665b-374b-497a-a2f2-9a9ce5cb8b69" providerId="AD" clId="Web-{0001520C-DFE3-1B1F-E86F-829A5CE93698}" dt="2026-09-25T14:37:27.194" v="24"/>
          <ac:spMkLst>
            <pc:docMk/>
            <pc:sldMk cId="2975838560" sldId="2202"/>
            <ac:spMk id="11" creationId="{B215755A-8094-2F4E-E165-5ED35DDB6807}"/>
          </ac:spMkLst>
        </pc:spChg>
      </pc:sldChg>
      <pc:sldChg chg="modSp">
        <pc:chgData name="Shayla Moultrie" userId="S::shayla.moultrie@dca.ga.gov::7ddb665b-374b-497a-a2f2-9a9ce5cb8b69" providerId="AD" clId="Web-{0001520C-DFE3-1B1F-E86F-829A5CE93698}" dt="2026-09-25T14:44:51.237" v="108" actId="1076"/>
        <pc:sldMkLst>
          <pc:docMk/>
          <pc:sldMk cId="75424889" sldId="2203"/>
        </pc:sldMkLst>
        <pc:spChg chg="mod">
          <ac:chgData name="Shayla Moultrie" userId="S::shayla.moultrie@dca.ga.gov::7ddb665b-374b-497a-a2f2-9a9ce5cb8b69" providerId="AD" clId="Web-{0001520C-DFE3-1B1F-E86F-829A5CE93698}" dt="2026-09-25T14:44:51.237" v="108" actId="1076"/>
          <ac:spMkLst>
            <pc:docMk/>
            <pc:sldMk cId="75424889" sldId="2203"/>
            <ac:spMk id="7" creationId="{461C4138-A457-BCBA-F441-59577AC162F7}"/>
          </ac:spMkLst>
        </pc:spChg>
      </pc:sldChg>
      <pc:sldChg chg="modSp">
        <pc:chgData name="Shayla Moultrie" userId="S::shayla.moultrie@dca.ga.gov::7ddb665b-374b-497a-a2f2-9a9ce5cb8b69" providerId="AD" clId="Web-{0001520C-DFE3-1B1F-E86F-829A5CE93698}" dt="2026-09-25T14:38:00.522" v="27" actId="20577"/>
        <pc:sldMkLst>
          <pc:docMk/>
          <pc:sldMk cId="2382898261" sldId="2204"/>
        </pc:sldMkLst>
        <pc:spChg chg="mod">
          <ac:chgData name="Shayla Moultrie" userId="S::shayla.moultrie@dca.ga.gov::7ddb665b-374b-497a-a2f2-9a9ce5cb8b69" providerId="AD" clId="Web-{0001520C-DFE3-1B1F-E86F-829A5CE93698}" dt="2026-09-25T14:38:00.522" v="27" actId="20577"/>
          <ac:spMkLst>
            <pc:docMk/>
            <pc:sldMk cId="2382898261" sldId="2204"/>
            <ac:spMk id="3" creationId="{3E65C7E3-751F-6C01-BFE4-65B43C139BA3}"/>
          </ac:spMkLst>
        </pc:spChg>
      </pc:sldChg>
      <pc:sldChg chg="modSp">
        <pc:chgData name="Shayla Moultrie" userId="S::shayla.moultrie@dca.ga.gov::7ddb665b-374b-497a-a2f2-9a9ce5cb8b69" providerId="AD" clId="Web-{0001520C-DFE3-1B1F-E86F-829A5CE93698}" dt="2026-09-25T14:45:04.987" v="110" actId="20577"/>
        <pc:sldMkLst>
          <pc:docMk/>
          <pc:sldMk cId="354585382" sldId="2205"/>
        </pc:sldMkLst>
        <pc:spChg chg="mod">
          <ac:chgData name="Shayla Moultrie" userId="S::shayla.moultrie@dca.ga.gov::7ddb665b-374b-497a-a2f2-9a9ce5cb8b69" providerId="AD" clId="Web-{0001520C-DFE3-1B1F-E86F-829A5CE93698}" dt="2026-09-25T14:45:04.987" v="110" actId="20577"/>
          <ac:spMkLst>
            <pc:docMk/>
            <pc:sldMk cId="354585382" sldId="2205"/>
            <ac:spMk id="8" creationId="{C59952FA-E685-3440-1AD0-3F7554CC258B}"/>
          </ac:spMkLst>
        </pc:spChg>
      </pc:sldChg>
    </pc:docChg>
  </pc:docChgLst>
  <pc:docChgLst>
    <pc:chgData name="Brittney Hickom" userId="S::brittney.hickom@dca.ga.gov::9ab811d9-63a9-43e0-a965-78790b7ac483" providerId="AD" clId="Web-{BCD648C1-0B74-89FE-C0C7-C09BB6D02136}"/>
    <pc:docChg chg="modSld">
      <pc:chgData name="Brittney Hickom" userId="S::brittney.hickom@dca.ga.gov::9ab811d9-63a9-43e0-a965-78790b7ac483" providerId="AD" clId="Web-{BCD648C1-0B74-89FE-C0C7-C09BB6D02136}" dt="2026-09-16T14:34:22.906" v="30" actId="1076"/>
      <pc:docMkLst>
        <pc:docMk/>
      </pc:docMkLst>
      <pc:sldChg chg="addSp delSp modSp">
        <pc:chgData name="Brittney Hickom" userId="S::brittney.hickom@dca.ga.gov::9ab811d9-63a9-43e0-a965-78790b7ac483" providerId="AD" clId="Web-{BCD648C1-0B74-89FE-C0C7-C09BB6D02136}" dt="2026-09-16T14:34:22.906" v="30" actId="1076"/>
        <pc:sldMkLst>
          <pc:docMk/>
          <pc:sldMk cId="999423473" sldId="2200"/>
        </pc:sldMkLst>
        <pc:spChg chg="add mod">
          <ac:chgData name="Brittney Hickom" userId="S::brittney.hickom@dca.ga.gov::9ab811d9-63a9-43e0-a965-78790b7ac483" providerId="AD" clId="Web-{BCD648C1-0B74-89FE-C0C7-C09BB6D02136}" dt="2026-09-16T14:34:22.906" v="30" actId="1076"/>
          <ac:spMkLst>
            <pc:docMk/>
            <pc:sldMk cId="999423473" sldId="2200"/>
            <ac:spMk id="6" creationId="{CA6E14AA-269C-999C-1BE6-E1203A2709B2}"/>
          </ac:spMkLst>
        </pc:spChg>
      </pc:sldChg>
    </pc:docChg>
  </pc:docChgLst>
  <pc:docChgLst>
    <pc:chgData name="Kathleen Vaughn" userId="166e0c8a-017f-411f-bde7-453284349333" providerId="ADAL" clId="{222875BF-A02A-4B8E-BB50-95DC84F61876}"/>
    <pc:docChg chg="undo custSel addSld delSld modSld sldOrd">
      <pc:chgData name="Kathleen Vaughn" userId="166e0c8a-017f-411f-bde7-453284349333" providerId="ADAL" clId="{222875BF-A02A-4B8E-BB50-95DC84F61876}" dt="2026-09-14T15:14:17.717" v="1235" actId="1076"/>
      <pc:docMkLst>
        <pc:docMk/>
      </pc:docMkLst>
      <pc:sldChg chg="modSp mod">
        <pc:chgData name="Kathleen Vaughn" userId="166e0c8a-017f-411f-bde7-453284349333" providerId="ADAL" clId="{222875BF-A02A-4B8E-BB50-95DC84F61876}" dt="2026-09-13T02:05:41.234" v="536" actId="20577"/>
        <pc:sldMkLst>
          <pc:docMk/>
          <pc:sldMk cId="0" sldId="257"/>
        </pc:sldMkLst>
        <pc:spChg chg="mod">
          <ac:chgData name="Kathleen Vaughn" userId="166e0c8a-017f-411f-bde7-453284349333" providerId="ADAL" clId="{222875BF-A02A-4B8E-BB50-95DC84F61876}" dt="2026-09-13T02:05:41.234" v="536" actId="20577"/>
          <ac:spMkLst>
            <pc:docMk/>
            <pc:sldMk cId="0" sldId="257"/>
            <ac:spMk id="19" creationId="{C0833399-885E-E5EF-5E51-168F3068F6B8}"/>
          </ac:spMkLst>
        </pc:spChg>
      </pc:sldChg>
      <pc:sldChg chg="modSp mod">
        <pc:chgData name="Kathleen Vaughn" userId="166e0c8a-017f-411f-bde7-453284349333" providerId="ADAL" clId="{222875BF-A02A-4B8E-BB50-95DC84F61876}" dt="2026-09-13T02:39:46.342" v="1090" actId="20577"/>
        <pc:sldMkLst>
          <pc:docMk/>
          <pc:sldMk cId="0" sldId="274"/>
        </pc:sldMkLst>
        <pc:graphicFrameChg chg="mod modGraphic">
          <ac:chgData name="Kathleen Vaughn" userId="166e0c8a-017f-411f-bde7-453284349333" providerId="ADAL" clId="{222875BF-A02A-4B8E-BB50-95DC84F61876}" dt="2026-09-13T02:39:46.342" v="1090" actId="20577"/>
          <ac:graphicFrameMkLst>
            <pc:docMk/>
            <pc:sldMk cId="0" sldId="274"/>
            <ac:graphicFrameMk id="40" creationId="{BAAC73EB-52F0-49BA-B74C-61BDA9037F03}"/>
          </ac:graphicFrameMkLst>
        </pc:graphicFrameChg>
      </pc:sldChg>
      <pc:sldChg chg="addSp delSp modSp mod modNotesTx">
        <pc:chgData name="Kathleen Vaughn" userId="166e0c8a-017f-411f-bde7-453284349333" providerId="ADAL" clId="{222875BF-A02A-4B8E-BB50-95DC84F61876}" dt="2026-09-13T02:31:15.482" v="588" actId="5793"/>
        <pc:sldMkLst>
          <pc:docMk/>
          <pc:sldMk cId="1415007129" sldId="2121"/>
        </pc:sldMkLst>
        <pc:spChg chg="mod">
          <ac:chgData name="Kathleen Vaughn" userId="166e0c8a-017f-411f-bde7-453284349333" providerId="ADAL" clId="{222875BF-A02A-4B8E-BB50-95DC84F61876}" dt="2026-09-13T02:29:07.719" v="580" actId="26606"/>
          <ac:spMkLst>
            <pc:docMk/>
            <pc:sldMk cId="1415007129" sldId="2121"/>
            <ac:spMk id="2" creationId="{1634C98B-311D-4E8D-9988-1AE19AC2D768}"/>
          </ac:spMkLst>
        </pc:spChg>
        <pc:spChg chg="add">
          <ac:chgData name="Kathleen Vaughn" userId="166e0c8a-017f-411f-bde7-453284349333" providerId="ADAL" clId="{222875BF-A02A-4B8E-BB50-95DC84F61876}" dt="2026-09-13T02:29:07.719" v="580" actId="26606"/>
          <ac:spMkLst>
            <pc:docMk/>
            <pc:sldMk cId="1415007129" sldId="2121"/>
            <ac:spMk id="27" creationId="{D12DDE76-C203-4047-9998-63900085B5E8}"/>
          </ac:spMkLst>
        </pc:spChg>
        <pc:picChg chg="add mod">
          <ac:chgData name="Kathleen Vaughn" userId="166e0c8a-017f-411f-bde7-453284349333" providerId="ADAL" clId="{222875BF-A02A-4B8E-BB50-95DC84F61876}" dt="2026-09-13T02:30:47.507" v="586" actId="1076"/>
          <ac:picMkLst>
            <pc:docMk/>
            <pc:sldMk cId="1415007129" sldId="2121"/>
            <ac:picMk id="15" creationId="{38BBD782-492B-1B50-19A0-4FFA635181BB}"/>
          </ac:picMkLst>
        </pc:picChg>
      </pc:sldChg>
      <pc:sldChg chg="modSp mod">
        <pc:chgData name="Kathleen Vaughn" userId="166e0c8a-017f-411f-bde7-453284349333" providerId="ADAL" clId="{222875BF-A02A-4B8E-BB50-95DC84F61876}" dt="2026-09-14T15:12:36.479" v="1226" actId="12"/>
        <pc:sldMkLst>
          <pc:docMk/>
          <pc:sldMk cId="2665843843" sldId="2146"/>
        </pc:sldMkLst>
        <pc:spChg chg="mod">
          <ac:chgData name="Kathleen Vaughn" userId="166e0c8a-017f-411f-bde7-453284349333" providerId="ADAL" clId="{222875BF-A02A-4B8E-BB50-95DC84F61876}" dt="2026-09-14T15:12:36.479" v="1226" actId="12"/>
          <ac:spMkLst>
            <pc:docMk/>
            <pc:sldMk cId="2665843843" sldId="2146"/>
            <ac:spMk id="4" creationId="{B816F80C-A8B5-441C-B85A-7A47BD667D94}"/>
          </ac:spMkLst>
        </pc:spChg>
      </pc:sldChg>
      <pc:sldChg chg="modSp mod">
        <pc:chgData name="Kathleen Vaughn" userId="166e0c8a-017f-411f-bde7-453284349333" providerId="ADAL" clId="{222875BF-A02A-4B8E-BB50-95DC84F61876}" dt="2026-09-13T02:34:37.467" v="904" actId="20577"/>
        <pc:sldMkLst>
          <pc:docMk/>
          <pc:sldMk cId="1384630469" sldId="2148"/>
        </pc:sldMkLst>
        <pc:spChg chg="mod">
          <ac:chgData name="Kathleen Vaughn" userId="166e0c8a-017f-411f-bde7-453284349333" providerId="ADAL" clId="{222875BF-A02A-4B8E-BB50-95DC84F61876}" dt="2026-09-13T02:33:53.441" v="785" actId="20577"/>
          <ac:spMkLst>
            <pc:docMk/>
            <pc:sldMk cId="1384630469" sldId="2148"/>
            <ac:spMk id="2" creationId="{EBF4475A-59B7-445B-BBB1-95D693C4B900}"/>
          </ac:spMkLst>
        </pc:spChg>
        <pc:spChg chg="mod">
          <ac:chgData name="Kathleen Vaughn" userId="166e0c8a-017f-411f-bde7-453284349333" providerId="ADAL" clId="{222875BF-A02A-4B8E-BB50-95DC84F61876}" dt="2026-09-13T02:34:37.467" v="904" actId="20577"/>
          <ac:spMkLst>
            <pc:docMk/>
            <pc:sldMk cId="1384630469" sldId="2148"/>
            <ac:spMk id="4" creationId="{6C6D76A3-85BD-495B-B05C-CA4EC5113E7C}"/>
          </ac:spMkLst>
        </pc:spChg>
      </pc:sldChg>
      <pc:sldChg chg="addSp delSp modSp mod">
        <pc:chgData name="Kathleen Vaughn" userId="166e0c8a-017f-411f-bde7-453284349333" providerId="ADAL" clId="{222875BF-A02A-4B8E-BB50-95DC84F61876}" dt="2026-09-13T02:21:01.757" v="572" actId="1076"/>
        <pc:sldMkLst>
          <pc:docMk/>
          <pc:sldMk cId="762596531" sldId="2149"/>
        </pc:sldMkLst>
        <pc:picChg chg="add mod">
          <ac:chgData name="Kathleen Vaughn" userId="166e0c8a-017f-411f-bde7-453284349333" providerId="ADAL" clId="{222875BF-A02A-4B8E-BB50-95DC84F61876}" dt="2026-09-13T02:21:01.757" v="572" actId="1076"/>
          <ac:picMkLst>
            <pc:docMk/>
            <pc:sldMk cId="762596531" sldId="2149"/>
            <ac:picMk id="14" creationId="{00C54B54-E0F8-C6D0-117B-1AFB96E47323}"/>
          </ac:picMkLst>
        </pc:picChg>
      </pc:sldChg>
      <pc:sldChg chg="addSp delSp modSp mod addAnim">
        <pc:chgData name="Kathleen Vaughn" userId="166e0c8a-017f-411f-bde7-453284349333" providerId="ADAL" clId="{222875BF-A02A-4B8E-BB50-95DC84F61876}" dt="2026-09-14T15:09:37.322" v="1098"/>
        <pc:sldMkLst>
          <pc:docMk/>
          <pc:sldMk cId="2482536779" sldId="2188"/>
        </pc:sldMkLst>
        <pc:spChg chg="mod">
          <ac:chgData name="Kathleen Vaughn" userId="166e0c8a-017f-411f-bde7-453284349333" providerId="ADAL" clId="{222875BF-A02A-4B8E-BB50-95DC84F61876}" dt="2026-09-14T15:09:37.322" v="1097" actId="26606"/>
          <ac:spMkLst>
            <pc:docMk/>
            <pc:sldMk cId="2482536779" sldId="2188"/>
            <ac:spMk id="2" creationId="{88A6DEEC-BD09-46CD-B5B1-4BD8E5BE3E23}"/>
          </ac:spMkLst>
        </pc:spChg>
        <pc:spChg chg="mod ord">
          <ac:chgData name="Kathleen Vaughn" userId="166e0c8a-017f-411f-bde7-453284349333" providerId="ADAL" clId="{222875BF-A02A-4B8E-BB50-95DC84F61876}" dt="2026-09-14T15:09:37.322" v="1097" actId="26606"/>
          <ac:spMkLst>
            <pc:docMk/>
            <pc:sldMk cId="2482536779" sldId="2188"/>
            <ac:spMk id="5" creationId="{705955BF-31C6-46A1-94B7-6D3747C411B5}"/>
          </ac:spMkLst>
        </pc:spChg>
        <pc:spChg chg="mod">
          <ac:chgData name="Kathleen Vaughn" userId="166e0c8a-017f-411f-bde7-453284349333" providerId="ADAL" clId="{222875BF-A02A-4B8E-BB50-95DC84F61876}" dt="2026-09-14T15:09:37.322" v="1097" actId="26606"/>
          <ac:spMkLst>
            <pc:docMk/>
            <pc:sldMk cId="2482536779" sldId="2188"/>
            <ac:spMk id="8" creationId="{0D493734-F4EC-4FD9-B18B-754B0C81C969}"/>
          </ac:spMkLst>
        </pc:spChg>
        <pc:grpChg chg="add">
          <ac:chgData name="Kathleen Vaughn" userId="166e0c8a-017f-411f-bde7-453284349333" providerId="ADAL" clId="{222875BF-A02A-4B8E-BB50-95DC84F61876}" dt="2026-09-14T15:09:37.322" v="1097" actId="26606"/>
          <ac:grpSpMkLst>
            <pc:docMk/>
            <pc:sldMk cId="2482536779" sldId="2188"/>
            <ac:grpSpMk id="39" creationId="{434FA563-76F6-CDCF-AEA0-A7B78E44647B}"/>
          </ac:grpSpMkLst>
        </pc:grpChg>
        <pc:picChg chg="add mod ord">
          <ac:chgData name="Kathleen Vaughn" userId="166e0c8a-017f-411f-bde7-453284349333" providerId="ADAL" clId="{222875BF-A02A-4B8E-BB50-95DC84F61876}" dt="2026-09-14T15:09:37.322" v="1097" actId="26606"/>
          <ac:picMkLst>
            <pc:docMk/>
            <pc:sldMk cId="2482536779" sldId="2188"/>
            <ac:picMk id="9" creationId="{10FED817-3589-C2A7-FC7B-8DC41D8725CC}"/>
          </ac:picMkLst>
        </pc:picChg>
      </pc:sldChg>
      <pc:sldChg chg="modSp mod">
        <pc:chgData name="Kathleen Vaughn" userId="166e0c8a-017f-411f-bde7-453284349333" providerId="ADAL" clId="{222875BF-A02A-4B8E-BB50-95DC84F61876}" dt="2026-09-14T15:13:48.402" v="1229" actId="20577"/>
        <pc:sldMkLst>
          <pc:docMk/>
          <pc:sldMk cId="3368560559" sldId="2198"/>
        </pc:sldMkLst>
        <pc:spChg chg="mod">
          <ac:chgData name="Kathleen Vaughn" userId="166e0c8a-017f-411f-bde7-453284349333" providerId="ADAL" clId="{222875BF-A02A-4B8E-BB50-95DC84F61876}" dt="2026-09-14T15:13:48.402" v="1229" actId="20577"/>
          <ac:spMkLst>
            <pc:docMk/>
            <pc:sldMk cId="3368560559" sldId="2198"/>
            <ac:spMk id="6" creationId="{023DB9C1-71AF-E614-48ED-B97DB837475B}"/>
          </ac:spMkLst>
        </pc:spChg>
        <pc:spChg chg="mod">
          <ac:chgData name="Kathleen Vaughn" userId="166e0c8a-017f-411f-bde7-453284349333" providerId="ADAL" clId="{222875BF-A02A-4B8E-BB50-95DC84F61876}" dt="2026-09-13T02:10:20.527" v="557" actId="20577"/>
          <ac:spMkLst>
            <pc:docMk/>
            <pc:sldMk cId="3368560559" sldId="2198"/>
            <ac:spMk id="7" creationId="{112B96CA-961A-69F3-DA18-AA15C9E48A87}"/>
          </ac:spMkLst>
        </pc:spChg>
      </pc:sldChg>
      <pc:sldChg chg="modNotesTx">
        <pc:chgData name="Kathleen Vaughn" userId="166e0c8a-017f-411f-bde7-453284349333" providerId="ADAL" clId="{222875BF-A02A-4B8E-BB50-95DC84F61876}" dt="2026-09-13T02:33:21.810" v="781" actId="20577"/>
        <pc:sldMkLst>
          <pc:docMk/>
          <pc:sldMk cId="999423473" sldId="2200"/>
        </pc:sldMkLst>
      </pc:sldChg>
      <pc:sldChg chg="modSp mod">
        <pc:chgData name="Kathleen Vaughn" userId="166e0c8a-017f-411f-bde7-453284349333" providerId="ADAL" clId="{222875BF-A02A-4B8E-BB50-95DC84F61876}" dt="2026-09-13T02:33:38.474" v="783" actId="20577"/>
        <pc:sldMkLst>
          <pc:docMk/>
          <pc:sldMk cId="3258053010" sldId="2201"/>
        </pc:sldMkLst>
        <pc:spChg chg="mod">
          <ac:chgData name="Kathleen Vaughn" userId="166e0c8a-017f-411f-bde7-453284349333" providerId="ADAL" clId="{222875BF-A02A-4B8E-BB50-95DC84F61876}" dt="2026-09-13T02:33:38.474" v="783" actId="20577"/>
          <ac:spMkLst>
            <pc:docMk/>
            <pc:sldMk cId="3258053010" sldId="2201"/>
            <ac:spMk id="3" creationId="{138A2929-B429-BA3B-8820-723322EBDA25}"/>
          </ac:spMkLst>
        </pc:spChg>
      </pc:sldChg>
      <pc:sldChg chg="modSp mod">
        <pc:chgData name="Kathleen Vaughn" userId="166e0c8a-017f-411f-bde7-453284349333" providerId="ADAL" clId="{222875BF-A02A-4B8E-BB50-95DC84F61876}" dt="2026-09-14T15:14:17.717" v="1235" actId="1076"/>
        <pc:sldMkLst>
          <pc:docMk/>
          <pc:sldMk cId="2975838560" sldId="2202"/>
        </pc:sldMkLst>
        <pc:spChg chg="mod">
          <ac:chgData name="Kathleen Vaughn" userId="166e0c8a-017f-411f-bde7-453284349333" providerId="ADAL" clId="{222875BF-A02A-4B8E-BB50-95DC84F61876}" dt="2026-09-14T15:14:17.717" v="1235" actId="1076"/>
          <ac:spMkLst>
            <pc:docMk/>
            <pc:sldMk cId="2975838560" sldId="2202"/>
            <ac:spMk id="7" creationId="{9034AB6D-3D51-A15A-8055-AEDA0BB65744}"/>
          </ac:spMkLst>
        </pc:spChg>
      </pc:sldChg>
    </pc:docChg>
  </pc:docChgLst>
  <pc:docChgLst>
    <pc:chgData name="Glenn Misner" userId="S::glenn.misner@dca.ga.gov::ff6bb359-4354-4533-a7c8-488786f75541" providerId="AD" clId="Web-{9E4AAA90-87FE-5F60-16E6-AAEB72B6671C}"/>
    <pc:docChg chg="modSld">
      <pc:chgData name="Glenn Misner" userId="S::glenn.misner@dca.ga.gov::ff6bb359-4354-4533-a7c8-488786f75541" providerId="AD" clId="Web-{9E4AAA90-87FE-5F60-16E6-AAEB72B6671C}" dt="2026-09-17T13:32:28.937" v="87" actId="20577"/>
      <pc:docMkLst>
        <pc:docMk/>
      </pc:docMkLst>
      <pc:sldChg chg="modSp">
        <pc:chgData name="Glenn Misner" userId="S::glenn.misner@dca.ga.gov::ff6bb359-4354-4533-a7c8-488786f75541" providerId="AD" clId="Web-{9E4AAA90-87FE-5F60-16E6-AAEB72B6671C}" dt="2026-09-17T13:23:22.693" v="0" actId="20577"/>
        <pc:sldMkLst>
          <pc:docMk/>
          <pc:sldMk cId="0" sldId="257"/>
        </pc:sldMkLst>
      </pc:sldChg>
      <pc:sldChg chg="modSp">
        <pc:chgData name="Glenn Misner" userId="S::glenn.misner@dca.ga.gov::ff6bb359-4354-4533-a7c8-488786f75541" providerId="AD" clId="Web-{9E4AAA90-87FE-5F60-16E6-AAEB72B6671C}" dt="2026-09-17T13:28:12.901" v="27" actId="20577"/>
        <pc:sldMkLst>
          <pc:docMk/>
          <pc:sldMk cId="1504523080" sldId="271"/>
        </pc:sldMkLst>
        <pc:spChg chg="mod">
          <ac:chgData name="Glenn Misner" userId="S::glenn.misner@dca.ga.gov::ff6bb359-4354-4533-a7c8-488786f75541" providerId="AD" clId="Web-{9E4AAA90-87FE-5F60-16E6-AAEB72B6671C}" dt="2026-09-17T13:28:12.901" v="27" actId="20577"/>
          <ac:spMkLst>
            <pc:docMk/>
            <pc:sldMk cId="1504523080" sldId="271"/>
            <ac:spMk id="5" creationId="{00000000-0000-0000-0000-000000000000}"/>
          </ac:spMkLst>
        </pc:spChg>
      </pc:sldChg>
      <pc:sldChg chg="modSp">
        <pc:chgData name="Glenn Misner" userId="S::glenn.misner@dca.ga.gov::ff6bb359-4354-4533-a7c8-488786f75541" providerId="AD" clId="Web-{9E4AAA90-87FE-5F60-16E6-AAEB72B6671C}" dt="2026-09-17T13:29:37.137" v="72" actId="1076"/>
        <pc:sldMkLst>
          <pc:docMk/>
          <pc:sldMk cId="0" sldId="276"/>
        </pc:sldMkLst>
        <pc:spChg chg="mod">
          <ac:chgData name="Glenn Misner" userId="S::glenn.misner@dca.ga.gov::ff6bb359-4354-4533-a7c8-488786f75541" providerId="AD" clId="Web-{9E4AAA90-87FE-5F60-16E6-AAEB72B6671C}" dt="2026-09-17T13:29:37.137" v="72" actId="1076"/>
          <ac:spMkLst>
            <pc:docMk/>
            <pc:sldMk cId="0" sldId="276"/>
            <ac:spMk id="5" creationId="{00000000-0000-0000-0000-000000000000}"/>
          </ac:spMkLst>
        </pc:spChg>
        <pc:graphicFrameChg chg="mod modGraphic">
          <ac:chgData name="Glenn Misner" userId="S::glenn.misner@dca.ga.gov::ff6bb359-4354-4533-a7c8-488786f75541" providerId="AD" clId="Web-{9E4AAA90-87FE-5F60-16E6-AAEB72B6671C}" dt="2026-09-17T13:29:04.934" v="67"/>
          <ac:graphicFrameMkLst>
            <pc:docMk/>
            <pc:sldMk cId="0" sldId="276"/>
            <ac:graphicFrameMk id="8" creationId="{619F1E7A-4EAA-49F5-9CC5-28F878C3E9A0}"/>
          </ac:graphicFrameMkLst>
        </pc:graphicFrameChg>
      </pc:sldChg>
      <pc:sldChg chg="modSp">
        <pc:chgData name="Glenn Misner" userId="S::glenn.misner@dca.ga.gov::ff6bb359-4354-4533-a7c8-488786f75541" providerId="AD" clId="Web-{9E4AAA90-87FE-5F60-16E6-AAEB72B6671C}" dt="2026-09-17T13:24:11.412" v="4" actId="20577"/>
        <pc:sldMkLst>
          <pc:docMk/>
          <pc:sldMk cId="0" sldId="2174"/>
        </pc:sldMkLst>
        <pc:spChg chg="mod">
          <ac:chgData name="Glenn Misner" userId="S::glenn.misner@dca.ga.gov::ff6bb359-4354-4533-a7c8-488786f75541" providerId="AD" clId="Web-{9E4AAA90-87FE-5F60-16E6-AAEB72B6671C}" dt="2026-09-17T13:24:11.412" v="4" actId="20577"/>
          <ac:spMkLst>
            <pc:docMk/>
            <pc:sldMk cId="0" sldId="2174"/>
            <ac:spMk id="11" creationId="{9F9FC86A-856A-41FD-A135-75B0BE2F94FA}"/>
          </ac:spMkLst>
        </pc:spChg>
      </pc:sldChg>
      <pc:sldChg chg="modSp">
        <pc:chgData name="Glenn Misner" userId="S::glenn.misner@dca.ga.gov::ff6bb359-4354-4533-a7c8-488786f75541" providerId="AD" clId="Web-{9E4AAA90-87FE-5F60-16E6-AAEB72B6671C}" dt="2026-09-17T13:30:45.357" v="85" actId="20577"/>
        <pc:sldMkLst>
          <pc:docMk/>
          <pc:sldMk cId="1703946649" sldId="2178"/>
        </pc:sldMkLst>
        <pc:spChg chg="mod">
          <ac:chgData name="Glenn Misner" userId="S::glenn.misner@dca.ga.gov::ff6bb359-4354-4533-a7c8-488786f75541" providerId="AD" clId="Web-{9E4AAA90-87FE-5F60-16E6-AAEB72B6671C}" dt="2026-09-17T13:30:45.357" v="85" actId="20577"/>
          <ac:spMkLst>
            <pc:docMk/>
            <pc:sldMk cId="1703946649" sldId="2178"/>
            <ac:spMk id="5" creationId="{7CEF254E-A57B-4B75-8662-ECA399B0891A}"/>
          </ac:spMkLst>
        </pc:spChg>
      </pc:sldChg>
      <pc:sldChg chg="modSp">
        <pc:chgData name="Glenn Misner" userId="S::glenn.misner@dca.ga.gov::ff6bb359-4354-4533-a7c8-488786f75541" providerId="AD" clId="Web-{9E4AAA90-87FE-5F60-16E6-AAEB72B6671C}" dt="2026-09-17T13:32:28.937" v="87" actId="20577"/>
        <pc:sldMkLst>
          <pc:docMk/>
          <pc:sldMk cId="3538567976" sldId="2199"/>
        </pc:sldMkLst>
        <pc:spChg chg="mod">
          <ac:chgData name="Glenn Misner" userId="S::glenn.misner@dca.ga.gov::ff6bb359-4354-4533-a7c8-488786f75541" providerId="AD" clId="Web-{9E4AAA90-87FE-5F60-16E6-AAEB72B6671C}" dt="2026-09-17T13:32:28.937" v="87" actId="20577"/>
          <ac:spMkLst>
            <pc:docMk/>
            <pc:sldMk cId="3538567976" sldId="2199"/>
            <ac:spMk id="3" creationId="{5C4729F3-B229-85BC-AD7A-5B86E2CA5DB2}"/>
          </ac:spMkLst>
        </pc:spChg>
      </pc:sldChg>
    </pc:docChg>
  </pc:docChgLst>
</pc:chgInfo>
</file>

<file path=ppt/comments/modernComment_88C_93F8814B.xml><?xml version="1.0" encoding="utf-8"?>
<p188:cmLst xmlns:a="http://schemas.openxmlformats.org/drawingml/2006/main" xmlns:r="http://schemas.openxmlformats.org/officeDocument/2006/relationships" xmlns:p188="http://schemas.microsoft.com/office/powerpoint/2018/8/main">
  <p188:cm id="{5FDD76B0-5940-4EC4-827A-F8F27596AB6E}" authorId="{41212C53-9AF4-CF33-C029-3F39F54CD8A0}" created="2026-09-13T02:41:49.358">
    <pc:sldMkLst xmlns:pc="http://schemas.microsoft.com/office/powerpoint/2013/main/command">
      <pc:docMk/>
      <pc:sldMk cId="2482536779" sldId="2188"/>
    </pc:sldMkLst>
    <p188:txBody>
      <a:bodyPr/>
      <a:lstStyle/>
      <a:p>
        <a:r>
          <a:rPr lang="en-US"/>
          <a:t>Update slides 35 &amp; 36</a:t>
        </a:r>
      </a:p>
    </p188:txBody>
  </p188:cm>
</p188:cmLst>
</file>

<file path=ppt/diagrams/_rels/data3.xml.rels><?xml version="1.0" encoding="UTF-8" standalone="yes"?>
<Relationships xmlns="http://schemas.openxmlformats.org/package/2006/relationships"><Relationship Id="rId1" Type="http://schemas.openxmlformats.org/officeDocument/2006/relationships/image" Target="../media/image21.svg"/></Relationships>
</file>

<file path=ppt/diagrams/_rels/drawing3.xml.rels><?xml version="1.0" encoding="UTF-8" standalone="yes"?>
<Relationships xmlns="http://schemas.openxmlformats.org/package/2006/relationships"><Relationship Id="rId1"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84A9EB-658E-4329-B6E7-8C1A63344AFF}" type="doc">
      <dgm:prSet loTypeId="urn:microsoft.com/office/officeart/2016/7/layout/VerticalSolidActionList" loCatId="List" qsTypeId="urn:microsoft.com/office/officeart/2005/8/quickstyle/simple5#4" qsCatId="simple" csTypeId="urn:microsoft.com/office/officeart/2005/8/colors/colorful1#3" csCatId="colorful" phldr="1"/>
      <dgm:spPr/>
      <dgm:t>
        <a:bodyPr/>
        <a:lstStyle/>
        <a:p>
          <a:endParaRPr lang="en-US"/>
        </a:p>
      </dgm:t>
    </dgm:pt>
    <dgm:pt modelId="{333748AD-B985-468B-9B54-FC74F4988CF7}">
      <dgm:prSet custT="1"/>
      <dgm:spPr>
        <a:scene3d>
          <a:camera prst="orthographicFront"/>
          <a:lightRig rig="threePt" dir="t"/>
        </a:scene3d>
        <a:sp3d>
          <a:bevelT/>
        </a:sp3d>
      </dgm:spPr>
      <dgm:t>
        <a:bodyPr/>
        <a:lstStyle/>
        <a:p>
          <a:r>
            <a:rPr lang="en-US" sz="3600"/>
            <a:t>Address State and Community priorities</a:t>
          </a:r>
        </a:p>
      </dgm:t>
    </dgm:pt>
    <dgm:pt modelId="{C38BE1B7-302B-44C3-8DF4-99F8F4610216}" type="parTrans" cxnId="{91BF021B-9271-4556-B990-74E8BB47E1A0}">
      <dgm:prSet/>
      <dgm:spPr/>
      <dgm:t>
        <a:bodyPr/>
        <a:lstStyle/>
        <a:p>
          <a:endParaRPr lang="en-US"/>
        </a:p>
      </dgm:t>
    </dgm:pt>
    <dgm:pt modelId="{3F178CB5-C5FD-43D6-89E5-E7836D93420B}" type="sibTrans" cxnId="{91BF021B-9271-4556-B990-74E8BB47E1A0}">
      <dgm:prSet/>
      <dgm:spPr/>
      <dgm:t>
        <a:bodyPr/>
        <a:lstStyle/>
        <a:p>
          <a:endParaRPr lang="en-US"/>
        </a:p>
      </dgm:t>
    </dgm:pt>
    <dgm:pt modelId="{ED149526-91C2-4C0B-8E35-63397D1B522F}">
      <dgm:prSet custT="1"/>
      <dgm:spPr>
        <a:scene3d>
          <a:camera prst="orthographicFront"/>
          <a:lightRig rig="threePt" dir="t"/>
        </a:scene3d>
        <a:sp3d>
          <a:bevelT/>
        </a:sp3d>
      </dgm:spPr>
      <dgm:t>
        <a:bodyPr/>
        <a:lstStyle/>
        <a:p>
          <a:pPr algn="just"/>
          <a:r>
            <a:rPr lang="en-US" sz="3600"/>
            <a:t>Ensure fairness in the treatment of all applications</a:t>
          </a:r>
        </a:p>
      </dgm:t>
    </dgm:pt>
    <dgm:pt modelId="{E5BA2DC3-A42E-4F8E-B0AA-DD5C11D3C5E4}" type="parTrans" cxnId="{F5A04B79-6BCE-4B8B-8220-53C6D03AB356}">
      <dgm:prSet/>
      <dgm:spPr/>
      <dgm:t>
        <a:bodyPr/>
        <a:lstStyle/>
        <a:p>
          <a:endParaRPr lang="en-US"/>
        </a:p>
      </dgm:t>
    </dgm:pt>
    <dgm:pt modelId="{80D11126-5E62-42FF-A18F-949B4320936B}" type="sibTrans" cxnId="{F5A04B79-6BCE-4B8B-8220-53C6D03AB356}">
      <dgm:prSet/>
      <dgm:spPr/>
      <dgm:t>
        <a:bodyPr/>
        <a:lstStyle/>
        <a:p>
          <a:endParaRPr lang="en-US"/>
        </a:p>
      </dgm:t>
    </dgm:pt>
    <dgm:pt modelId="{9CB12EDD-89E7-40F9-9BD4-FCB6B7F11F1D}">
      <dgm:prSet custT="1"/>
      <dgm:spPr>
        <a:scene3d>
          <a:camera prst="orthographicFront"/>
          <a:lightRig rig="threePt" dir="t"/>
        </a:scene3d>
        <a:sp3d>
          <a:bevelT/>
        </a:sp3d>
      </dgm:spPr>
      <dgm:t>
        <a:bodyPr/>
        <a:lstStyle/>
        <a:p>
          <a:pPr algn="just"/>
          <a:r>
            <a:rPr lang="en-US" sz="3600" b="0"/>
            <a:t>Promote development of affordable housing</a:t>
          </a:r>
        </a:p>
      </dgm:t>
    </dgm:pt>
    <dgm:pt modelId="{57BBF3EB-30BC-46CA-9244-AE850C70EF36}" type="parTrans" cxnId="{34644EBC-7915-4422-82A1-7016D22E45FB}">
      <dgm:prSet/>
      <dgm:spPr/>
      <dgm:t>
        <a:bodyPr/>
        <a:lstStyle/>
        <a:p>
          <a:endParaRPr lang="en-US"/>
        </a:p>
      </dgm:t>
    </dgm:pt>
    <dgm:pt modelId="{051A34CC-B7E7-4521-A16C-A799D87B53BD}" type="sibTrans" cxnId="{34644EBC-7915-4422-82A1-7016D22E45FB}">
      <dgm:prSet/>
      <dgm:spPr/>
      <dgm:t>
        <a:bodyPr/>
        <a:lstStyle/>
        <a:p>
          <a:endParaRPr lang="en-US"/>
        </a:p>
      </dgm:t>
    </dgm:pt>
    <dgm:pt modelId="{46514F8C-AB81-44C9-9F08-78F80D3696F3}">
      <dgm:prSet custT="1"/>
      <dgm:spPr>
        <a:scene3d>
          <a:camera prst="orthographicFront"/>
          <a:lightRig rig="threePt" dir="t"/>
        </a:scene3d>
        <a:sp3d>
          <a:bevelT/>
        </a:sp3d>
      </dgm:spPr>
      <dgm:t>
        <a:bodyPr/>
        <a:lstStyle/>
        <a:p>
          <a:pPr algn="just"/>
          <a:r>
            <a:rPr lang="en-US" sz="3600"/>
            <a:t>Assist communities in preserving and developing basic infrastructure and public facilities</a:t>
          </a:r>
        </a:p>
      </dgm:t>
    </dgm:pt>
    <dgm:pt modelId="{AB4F71E8-FAE9-4DFC-865B-09BD7B9973F7}" type="parTrans" cxnId="{35198F53-F3B7-4DC1-9511-A50ACCADEBF1}">
      <dgm:prSet/>
      <dgm:spPr/>
      <dgm:t>
        <a:bodyPr/>
        <a:lstStyle/>
        <a:p>
          <a:endParaRPr lang="en-US"/>
        </a:p>
      </dgm:t>
    </dgm:pt>
    <dgm:pt modelId="{C9FAF268-5C7D-4670-96B7-B94422BBE6B3}" type="sibTrans" cxnId="{35198F53-F3B7-4DC1-9511-A50ACCADEBF1}">
      <dgm:prSet/>
      <dgm:spPr/>
      <dgm:t>
        <a:bodyPr/>
        <a:lstStyle/>
        <a:p>
          <a:endParaRPr lang="en-US"/>
        </a:p>
      </dgm:t>
    </dgm:pt>
    <dgm:pt modelId="{BC8AD644-D3C3-4170-BB5B-9589E7B6843C}">
      <dgm:prSet/>
      <dgm:spPr>
        <a:scene3d>
          <a:camera prst="orthographicFront"/>
          <a:lightRig rig="threePt" dir="t"/>
        </a:scene3d>
        <a:sp3d>
          <a:bevelT/>
        </a:sp3d>
      </dgm:spPr>
      <dgm:t>
        <a:bodyPr/>
        <a:lstStyle/>
        <a:p>
          <a:endParaRPr lang="en-US"/>
        </a:p>
      </dgm:t>
    </dgm:pt>
    <dgm:pt modelId="{5FB98F78-E3C3-40BE-94F9-4BDD16631ED7}" type="parTrans" cxnId="{7D5CDDB1-608D-49B5-842A-47BB4FA41035}">
      <dgm:prSet/>
      <dgm:spPr/>
      <dgm:t>
        <a:bodyPr/>
        <a:lstStyle/>
        <a:p>
          <a:endParaRPr lang="en-US"/>
        </a:p>
      </dgm:t>
    </dgm:pt>
    <dgm:pt modelId="{61F74C0B-C9AB-492A-ACD5-09BB77DA181B}" type="sibTrans" cxnId="{7D5CDDB1-608D-49B5-842A-47BB4FA41035}">
      <dgm:prSet/>
      <dgm:spPr/>
      <dgm:t>
        <a:bodyPr/>
        <a:lstStyle/>
        <a:p>
          <a:endParaRPr lang="en-US"/>
        </a:p>
      </dgm:t>
    </dgm:pt>
    <dgm:pt modelId="{DDC2903F-787E-47AB-AB55-DAA2F6C94E51}">
      <dgm:prSet custT="1"/>
      <dgm:spPr>
        <a:scene3d>
          <a:camera prst="orthographicFront"/>
          <a:lightRig rig="threePt" dir="t"/>
        </a:scene3d>
        <a:sp3d>
          <a:bevelT/>
        </a:sp3d>
      </dgm:spPr>
      <dgm:t>
        <a:bodyPr/>
        <a:lstStyle/>
        <a:p>
          <a:pPr algn="just"/>
          <a:r>
            <a:rPr lang="en-US" sz="3600">
              <a:latin typeface="Segoe UI Historic" panose="020B0502040204020203" pitchFamily="34" charset="0"/>
              <a:ea typeface="Segoe UI Historic" panose="020B0502040204020203" pitchFamily="34" charset="0"/>
              <a:cs typeface="Segoe UI Historic" panose="020B0502040204020203" pitchFamily="34" charset="0"/>
            </a:rPr>
            <a:t>Support economic development activities that principally benefit low- and moderate- income persons through job training and job creation</a:t>
          </a:r>
        </a:p>
      </dgm:t>
    </dgm:pt>
    <dgm:pt modelId="{FD651FF4-DB1C-46D6-8AC5-7830D4647F84}" type="parTrans" cxnId="{91331AB3-416C-4638-8AD4-905202FD839B}">
      <dgm:prSet/>
      <dgm:spPr/>
      <dgm:t>
        <a:bodyPr/>
        <a:lstStyle/>
        <a:p>
          <a:endParaRPr lang="en-US"/>
        </a:p>
      </dgm:t>
    </dgm:pt>
    <dgm:pt modelId="{B1A872FD-EC3C-4716-9771-3B11EC12D1CC}" type="sibTrans" cxnId="{91331AB3-416C-4638-8AD4-905202FD839B}">
      <dgm:prSet/>
      <dgm:spPr/>
      <dgm:t>
        <a:bodyPr/>
        <a:lstStyle/>
        <a:p>
          <a:endParaRPr lang="en-US"/>
        </a:p>
      </dgm:t>
    </dgm:pt>
    <dgm:pt modelId="{323254CE-EF22-43FE-80CD-487805586E94}">
      <dgm:prSet/>
      <dgm:spPr>
        <a:scene3d>
          <a:camera prst="orthographicFront"/>
          <a:lightRig rig="threePt" dir="t"/>
        </a:scene3d>
        <a:sp3d>
          <a:bevelT/>
        </a:sp3d>
      </dgm:spPr>
      <dgm:t>
        <a:bodyPr/>
        <a:lstStyle/>
        <a:p>
          <a:endParaRPr lang="en-US"/>
        </a:p>
      </dgm:t>
    </dgm:pt>
    <dgm:pt modelId="{1A36E0D4-C4FC-4168-815A-E47F91E57E4F}" type="sibTrans" cxnId="{2FF7004E-67FF-487C-AE26-51A023909FC2}">
      <dgm:prSet/>
      <dgm:spPr/>
      <dgm:t>
        <a:bodyPr/>
        <a:lstStyle/>
        <a:p>
          <a:endParaRPr lang="en-US"/>
        </a:p>
      </dgm:t>
    </dgm:pt>
    <dgm:pt modelId="{09EE9AC1-2441-444E-BC96-42ECC6DEA739}" type="parTrans" cxnId="{2FF7004E-67FF-487C-AE26-51A023909FC2}">
      <dgm:prSet/>
      <dgm:spPr/>
      <dgm:t>
        <a:bodyPr/>
        <a:lstStyle/>
        <a:p>
          <a:endParaRPr lang="en-US"/>
        </a:p>
      </dgm:t>
    </dgm:pt>
    <dgm:pt modelId="{51492578-92CC-4B62-8EDC-172357392770}">
      <dgm:prSet/>
      <dgm:spPr>
        <a:scene3d>
          <a:camera prst="orthographicFront"/>
          <a:lightRig rig="threePt" dir="t"/>
        </a:scene3d>
        <a:sp3d>
          <a:bevelT/>
        </a:sp3d>
      </dgm:spPr>
      <dgm:t>
        <a:bodyPr/>
        <a:lstStyle/>
        <a:p>
          <a:endParaRPr lang="en-US"/>
        </a:p>
      </dgm:t>
    </dgm:pt>
    <dgm:pt modelId="{50990024-3E5F-46CB-994C-71AEFE186C3E}" type="sibTrans" cxnId="{E9E6436E-81C0-4C93-B262-0C269064F88F}">
      <dgm:prSet/>
      <dgm:spPr/>
      <dgm:t>
        <a:bodyPr/>
        <a:lstStyle/>
        <a:p>
          <a:endParaRPr lang="en-US"/>
        </a:p>
      </dgm:t>
    </dgm:pt>
    <dgm:pt modelId="{FE3F84EF-3425-4A07-B97B-6B3CAA0D510A}" type="parTrans" cxnId="{E9E6436E-81C0-4C93-B262-0C269064F88F}">
      <dgm:prSet/>
      <dgm:spPr/>
      <dgm:t>
        <a:bodyPr/>
        <a:lstStyle/>
        <a:p>
          <a:endParaRPr lang="en-US"/>
        </a:p>
      </dgm:t>
    </dgm:pt>
    <dgm:pt modelId="{361FB869-4590-4D34-A0C9-51A5B634A158}">
      <dgm:prSet/>
      <dgm:spPr>
        <a:scene3d>
          <a:camera prst="orthographicFront"/>
          <a:lightRig rig="threePt" dir="t"/>
        </a:scene3d>
        <a:sp3d>
          <a:bevelT/>
        </a:sp3d>
      </dgm:spPr>
      <dgm:t>
        <a:bodyPr/>
        <a:lstStyle/>
        <a:p>
          <a:endParaRPr lang="en-US"/>
        </a:p>
      </dgm:t>
    </dgm:pt>
    <dgm:pt modelId="{CE836CE0-13D5-4E52-BBAE-5E64682C266C}" type="sibTrans" cxnId="{C723E251-9B16-4B6A-9A70-DBB9F346A36C}">
      <dgm:prSet/>
      <dgm:spPr/>
      <dgm:t>
        <a:bodyPr/>
        <a:lstStyle/>
        <a:p>
          <a:endParaRPr lang="en-US"/>
        </a:p>
      </dgm:t>
    </dgm:pt>
    <dgm:pt modelId="{D3AF8051-F437-43E7-9CD7-CFEE7D4EBF52}" type="parTrans" cxnId="{C723E251-9B16-4B6A-9A70-DBB9F346A36C}">
      <dgm:prSet/>
      <dgm:spPr/>
      <dgm:t>
        <a:bodyPr/>
        <a:lstStyle/>
        <a:p>
          <a:endParaRPr lang="en-US"/>
        </a:p>
      </dgm:t>
    </dgm:pt>
    <dgm:pt modelId="{CC4BDE4A-29E7-4687-A850-8F12DA2C268C}">
      <dgm:prSet/>
      <dgm:spPr>
        <a:scene3d>
          <a:camera prst="orthographicFront"/>
          <a:lightRig rig="threePt" dir="t"/>
        </a:scene3d>
        <a:sp3d>
          <a:bevelT/>
        </a:sp3d>
      </dgm:spPr>
      <dgm:t>
        <a:bodyPr/>
        <a:lstStyle/>
        <a:p>
          <a:endParaRPr lang="en-US"/>
        </a:p>
      </dgm:t>
    </dgm:pt>
    <dgm:pt modelId="{845CD8BC-61D9-42BD-976B-E562C3C45431}" type="sibTrans" cxnId="{D5290D3A-A82C-4C8E-9790-D5D483D02D4C}">
      <dgm:prSet/>
      <dgm:spPr/>
      <dgm:t>
        <a:bodyPr/>
        <a:lstStyle/>
        <a:p>
          <a:endParaRPr lang="en-US"/>
        </a:p>
      </dgm:t>
    </dgm:pt>
    <dgm:pt modelId="{77F304BA-028B-4971-9330-FD57D8DBF1F5}" type="parTrans" cxnId="{D5290D3A-A82C-4C8E-9790-D5D483D02D4C}">
      <dgm:prSet/>
      <dgm:spPr/>
      <dgm:t>
        <a:bodyPr/>
        <a:lstStyle/>
        <a:p>
          <a:endParaRPr lang="en-US"/>
        </a:p>
      </dgm:t>
    </dgm:pt>
    <dgm:pt modelId="{C1B588EE-A7E2-4DE3-8E22-543D8A0710E3}" type="pres">
      <dgm:prSet presAssocID="{EB84A9EB-658E-4329-B6E7-8C1A63344AFF}" presName="Name0" presStyleCnt="0">
        <dgm:presLayoutVars>
          <dgm:dir/>
          <dgm:animLvl val="lvl"/>
          <dgm:resizeHandles val="exact"/>
        </dgm:presLayoutVars>
      </dgm:prSet>
      <dgm:spPr/>
    </dgm:pt>
    <dgm:pt modelId="{3231BAE9-6C1E-4523-85DB-2685A26A69B9}" type="pres">
      <dgm:prSet presAssocID="{323254CE-EF22-43FE-80CD-487805586E94}" presName="linNode" presStyleCnt="0"/>
      <dgm:spPr/>
    </dgm:pt>
    <dgm:pt modelId="{024F803B-731F-488B-AB1F-2EB99AEECBBA}" type="pres">
      <dgm:prSet presAssocID="{323254CE-EF22-43FE-80CD-487805586E94}" presName="parentText" presStyleLbl="alignNode1" presStyleIdx="0" presStyleCnt="5">
        <dgm:presLayoutVars>
          <dgm:chMax val="1"/>
          <dgm:bulletEnabled/>
        </dgm:presLayoutVars>
      </dgm:prSet>
      <dgm:spPr/>
    </dgm:pt>
    <dgm:pt modelId="{4A538FA5-0C5C-42A7-827D-8BF96C39B48E}" type="pres">
      <dgm:prSet presAssocID="{323254CE-EF22-43FE-80CD-487805586E94}" presName="descendantText" presStyleLbl="alignAccFollowNode1" presStyleIdx="0" presStyleCnt="5" custLinFactNeighborX="0" custLinFactNeighborY="-228">
        <dgm:presLayoutVars>
          <dgm:bulletEnabled/>
        </dgm:presLayoutVars>
      </dgm:prSet>
      <dgm:spPr/>
    </dgm:pt>
    <dgm:pt modelId="{A00DB615-FA16-4387-8151-E86990D85ED1}" type="pres">
      <dgm:prSet presAssocID="{1A36E0D4-C4FC-4168-815A-E47F91E57E4F}" presName="sp" presStyleCnt="0"/>
      <dgm:spPr/>
    </dgm:pt>
    <dgm:pt modelId="{1E9868CC-E783-4028-B6AF-BF7267DD4DD9}" type="pres">
      <dgm:prSet presAssocID="{CC4BDE4A-29E7-4687-A850-8F12DA2C268C}" presName="linNode" presStyleCnt="0"/>
      <dgm:spPr/>
    </dgm:pt>
    <dgm:pt modelId="{E68A9150-3830-4441-A3F3-4C3E856D1147}" type="pres">
      <dgm:prSet presAssocID="{CC4BDE4A-29E7-4687-A850-8F12DA2C268C}" presName="parentText" presStyleLbl="alignNode1" presStyleIdx="1" presStyleCnt="5" custLinFactNeighborX="210">
        <dgm:presLayoutVars>
          <dgm:chMax val="1"/>
          <dgm:bulletEnabled/>
        </dgm:presLayoutVars>
      </dgm:prSet>
      <dgm:spPr/>
    </dgm:pt>
    <dgm:pt modelId="{4F8C69A0-46BC-42E6-BC73-BE352F8BD4F0}" type="pres">
      <dgm:prSet presAssocID="{CC4BDE4A-29E7-4687-A850-8F12DA2C268C}" presName="descendantText" presStyleLbl="alignAccFollowNode1" presStyleIdx="1" presStyleCnt="5" custLinFactNeighborX="0">
        <dgm:presLayoutVars>
          <dgm:bulletEnabled/>
        </dgm:presLayoutVars>
      </dgm:prSet>
      <dgm:spPr/>
    </dgm:pt>
    <dgm:pt modelId="{C5BD39EB-759A-45F7-9D4B-3FF3381230B3}" type="pres">
      <dgm:prSet presAssocID="{845CD8BC-61D9-42BD-976B-E562C3C45431}" presName="sp" presStyleCnt="0"/>
      <dgm:spPr/>
    </dgm:pt>
    <dgm:pt modelId="{BD183DD7-FEDD-45DE-887F-66F5EDAC3152}" type="pres">
      <dgm:prSet presAssocID="{361FB869-4590-4D34-A0C9-51A5B634A158}" presName="linNode" presStyleCnt="0"/>
      <dgm:spPr/>
    </dgm:pt>
    <dgm:pt modelId="{F7B3FA65-5D72-4292-9B9C-6EB542D67235}" type="pres">
      <dgm:prSet presAssocID="{361FB869-4590-4D34-A0C9-51A5B634A158}" presName="parentText" presStyleLbl="alignNode1" presStyleIdx="2" presStyleCnt="5">
        <dgm:presLayoutVars>
          <dgm:chMax val="1"/>
          <dgm:bulletEnabled/>
        </dgm:presLayoutVars>
      </dgm:prSet>
      <dgm:spPr/>
    </dgm:pt>
    <dgm:pt modelId="{3AAA8710-E5F3-42DD-A9CD-5886463A724D}" type="pres">
      <dgm:prSet presAssocID="{361FB869-4590-4D34-A0C9-51A5B634A158}" presName="descendantText" presStyleLbl="alignAccFollowNode1" presStyleIdx="2" presStyleCnt="5">
        <dgm:presLayoutVars>
          <dgm:bulletEnabled/>
        </dgm:presLayoutVars>
      </dgm:prSet>
      <dgm:spPr/>
    </dgm:pt>
    <dgm:pt modelId="{FE3EFB67-3381-4906-A083-C0DBA04AF0F0}" type="pres">
      <dgm:prSet presAssocID="{CE836CE0-13D5-4E52-BBAE-5E64682C266C}" presName="sp" presStyleCnt="0"/>
      <dgm:spPr/>
    </dgm:pt>
    <dgm:pt modelId="{07220E1D-4C4D-4966-AE19-E1721B9B05AE}" type="pres">
      <dgm:prSet presAssocID="{51492578-92CC-4B62-8EDC-172357392770}" presName="linNode" presStyleCnt="0"/>
      <dgm:spPr/>
    </dgm:pt>
    <dgm:pt modelId="{3FEC9279-8DD5-410D-9661-FD16432B4CE0}" type="pres">
      <dgm:prSet presAssocID="{51492578-92CC-4B62-8EDC-172357392770}" presName="parentText" presStyleLbl="alignNode1" presStyleIdx="3" presStyleCnt="5">
        <dgm:presLayoutVars>
          <dgm:chMax val="1"/>
          <dgm:bulletEnabled/>
        </dgm:presLayoutVars>
      </dgm:prSet>
      <dgm:spPr/>
    </dgm:pt>
    <dgm:pt modelId="{54BF9C86-6D6F-4E2A-A5E0-14A40D2AEAA2}" type="pres">
      <dgm:prSet presAssocID="{51492578-92CC-4B62-8EDC-172357392770}" presName="descendantText" presStyleLbl="alignAccFollowNode1" presStyleIdx="3" presStyleCnt="5">
        <dgm:presLayoutVars>
          <dgm:bulletEnabled/>
        </dgm:presLayoutVars>
      </dgm:prSet>
      <dgm:spPr/>
    </dgm:pt>
    <dgm:pt modelId="{9C088B94-4809-4B08-BE8A-66525EE0A5FB}" type="pres">
      <dgm:prSet presAssocID="{50990024-3E5F-46CB-994C-71AEFE186C3E}" presName="sp" presStyleCnt="0"/>
      <dgm:spPr/>
    </dgm:pt>
    <dgm:pt modelId="{3173734A-34EE-40F2-90CB-6A72DDEAD26B}" type="pres">
      <dgm:prSet presAssocID="{BC8AD644-D3C3-4170-BB5B-9589E7B6843C}" presName="linNode" presStyleCnt="0"/>
      <dgm:spPr/>
    </dgm:pt>
    <dgm:pt modelId="{523AE22A-DB6F-4DBA-86E2-B8B72AC133B0}" type="pres">
      <dgm:prSet presAssocID="{BC8AD644-D3C3-4170-BB5B-9589E7B6843C}" presName="parentText" presStyleLbl="alignNode1" presStyleIdx="4" presStyleCnt="5">
        <dgm:presLayoutVars>
          <dgm:chMax val="1"/>
          <dgm:bulletEnabled/>
        </dgm:presLayoutVars>
      </dgm:prSet>
      <dgm:spPr/>
    </dgm:pt>
    <dgm:pt modelId="{1D4CBEBD-07F4-4E4D-A52B-7BC846409BA5}" type="pres">
      <dgm:prSet presAssocID="{BC8AD644-D3C3-4170-BB5B-9589E7B6843C}" presName="descendantText" presStyleLbl="alignAccFollowNode1" presStyleIdx="4" presStyleCnt="5">
        <dgm:presLayoutVars>
          <dgm:bulletEnabled/>
        </dgm:presLayoutVars>
      </dgm:prSet>
      <dgm:spPr/>
    </dgm:pt>
  </dgm:ptLst>
  <dgm:cxnLst>
    <dgm:cxn modelId="{09360905-5C2E-422B-BB9C-B57BD833F84C}" type="presOf" srcId="{DDC2903F-787E-47AB-AB55-DAA2F6C94E51}" destId="{1D4CBEBD-07F4-4E4D-A52B-7BC846409BA5}" srcOrd="0" destOrd="0" presId="urn:microsoft.com/office/officeart/2016/7/layout/VerticalSolidActionList"/>
    <dgm:cxn modelId="{7AE4AA19-047B-47F7-971B-6AC04FC43954}" type="presOf" srcId="{BC8AD644-D3C3-4170-BB5B-9589E7B6843C}" destId="{523AE22A-DB6F-4DBA-86E2-B8B72AC133B0}" srcOrd="0" destOrd="0" presId="urn:microsoft.com/office/officeart/2016/7/layout/VerticalSolidActionList"/>
    <dgm:cxn modelId="{91BF021B-9271-4556-B990-74E8BB47E1A0}" srcId="{323254CE-EF22-43FE-80CD-487805586E94}" destId="{333748AD-B985-468B-9B54-FC74F4988CF7}" srcOrd="0" destOrd="0" parTransId="{C38BE1B7-302B-44C3-8DF4-99F8F4610216}" sibTransId="{3F178CB5-C5FD-43D6-89E5-E7836D93420B}"/>
    <dgm:cxn modelId="{4D9DB620-6358-4B47-A180-F50A655E1E9D}" type="presOf" srcId="{CC4BDE4A-29E7-4687-A850-8F12DA2C268C}" destId="{E68A9150-3830-4441-A3F3-4C3E856D1147}" srcOrd="0" destOrd="0" presId="urn:microsoft.com/office/officeart/2016/7/layout/VerticalSolidActionList"/>
    <dgm:cxn modelId="{73775325-D03A-4B8E-BD84-B6B78E493FEB}" type="presOf" srcId="{9CB12EDD-89E7-40F9-9BD4-FCB6B7F11F1D}" destId="{3AAA8710-E5F3-42DD-A9CD-5886463A724D}" srcOrd="0" destOrd="0" presId="urn:microsoft.com/office/officeart/2016/7/layout/VerticalSolidActionList"/>
    <dgm:cxn modelId="{D5290D3A-A82C-4C8E-9790-D5D483D02D4C}" srcId="{EB84A9EB-658E-4329-B6E7-8C1A63344AFF}" destId="{CC4BDE4A-29E7-4687-A850-8F12DA2C268C}" srcOrd="1" destOrd="0" parTransId="{77F304BA-028B-4971-9330-FD57D8DBF1F5}" sibTransId="{845CD8BC-61D9-42BD-976B-E562C3C45431}"/>
    <dgm:cxn modelId="{B3F52B5B-81C9-42DA-AD07-3D03D45D48E6}" type="presOf" srcId="{323254CE-EF22-43FE-80CD-487805586E94}" destId="{024F803B-731F-488B-AB1F-2EB99AEECBBA}" srcOrd="0" destOrd="0" presId="urn:microsoft.com/office/officeart/2016/7/layout/VerticalSolidActionList"/>
    <dgm:cxn modelId="{2FF7004E-67FF-487C-AE26-51A023909FC2}" srcId="{EB84A9EB-658E-4329-B6E7-8C1A63344AFF}" destId="{323254CE-EF22-43FE-80CD-487805586E94}" srcOrd="0" destOrd="0" parTransId="{09EE9AC1-2441-444E-BC96-42ECC6DEA739}" sibTransId="{1A36E0D4-C4FC-4168-815A-E47F91E57E4F}"/>
    <dgm:cxn modelId="{E9E6436E-81C0-4C93-B262-0C269064F88F}" srcId="{EB84A9EB-658E-4329-B6E7-8C1A63344AFF}" destId="{51492578-92CC-4B62-8EDC-172357392770}" srcOrd="3" destOrd="0" parTransId="{FE3F84EF-3425-4A07-B97B-6B3CAA0D510A}" sibTransId="{50990024-3E5F-46CB-994C-71AEFE186C3E}"/>
    <dgm:cxn modelId="{C723E251-9B16-4B6A-9A70-DBB9F346A36C}" srcId="{EB84A9EB-658E-4329-B6E7-8C1A63344AFF}" destId="{361FB869-4590-4D34-A0C9-51A5B634A158}" srcOrd="2" destOrd="0" parTransId="{D3AF8051-F437-43E7-9CD7-CFEE7D4EBF52}" sibTransId="{CE836CE0-13D5-4E52-BBAE-5E64682C266C}"/>
    <dgm:cxn modelId="{35198F53-F3B7-4DC1-9511-A50ACCADEBF1}" srcId="{51492578-92CC-4B62-8EDC-172357392770}" destId="{46514F8C-AB81-44C9-9F08-78F80D3696F3}" srcOrd="0" destOrd="0" parTransId="{AB4F71E8-FAE9-4DFC-865B-09BD7B9973F7}" sibTransId="{C9FAF268-5C7D-4670-96B7-B94422BBE6B3}"/>
    <dgm:cxn modelId="{F5A04B79-6BCE-4B8B-8220-53C6D03AB356}" srcId="{CC4BDE4A-29E7-4687-A850-8F12DA2C268C}" destId="{ED149526-91C2-4C0B-8E35-63397D1B522F}" srcOrd="0" destOrd="0" parTransId="{E5BA2DC3-A42E-4F8E-B0AA-DD5C11D3C5E4}" sibTransId="{80D11126-5E62-42FF-A18F-949B4320936B}"/>
    <dgm:cxn modelId="{A5375E7B-0469-4EBC-A1A2-6BD5E5C96234}" type="presOf" srcId="{51492578-92CC-4B62-8EDC-172357392770}" destId="{3FEC9279-8DD5-410D-9661-FD16432B4CE0}" srcOrd="0" destOrd="0" presId="urn:microsoft.com/office/officeart/2016/7/layout/VerticalSolidActionList"/>
    <dgm:cxn modelId="{2A98FE7E-3E14-415F-A315-B7FD4FB5E8ED}" type="presOf" srcId="{EB84A9EB-658E-4329-B6E7-8C1A63344AFF}" destId="{C1B588EE-A7E2-4DE3-8E22-543D8A0710E3}" srcOrd="0" destOrd="0" presId="urn:microsoft.com/office/officeart/2016/7/layout/VerticalSolidActionList"/>
    <dgm:cxn modelId="{4209298D-5C32-48CC-A107-4855C90422C3}" type="presOf" srcId="{361FB869-4590-4D34-A0C9-51A5B634A158}" destId="{F7B3FA65-5D72-4292-9B9C-6EB542D67235}" srcOrd="0" destOrd="0" presId="urn:microsoft.com/office/officeart/2016/7/layout/VerticalSolidActionList"/>
    <dgm:cxn modelId="{7D5CDDB1-608D-49B5-842A-47BB4FA41035}" srcId="{EB84A9EB-658E-4329-B6E7-8C1A63344AFF}" destId="{BC8AD644-D3C3-4170-BB5B-9589E7B6843C}" srcOrd="4" destOrd="0" parTransId="{5FB98F78-E3C3-40BE-94F9-4BDD16631ED7}" sibTransId="{61F74C0B-C9AB-492A-ACD5-09BB77DA181B}"/>
    <dgm:cxn modelId="{91331AB3-416C-4638-8AD4-905202FD839B}" srcId="{BC8AD644-D3C3-4170-BB5B-9589E7B6843C}" destId="{DDC2903F-787E-47AB-AB55-DAA2F6C94E51}" srcOrd="0" destOrd="0" parTransId="{FD651FF4-DB1C-46D6-8AC5-7830D4647F84}" sibTransId="{B1A872FD-EC3C-4716-9771-3B11EC12D1CC}"/>
    <dgm:cxn modelId="{34644EBC-7915-4422-82A1-7016D22E45FB}" srcId="{361FB869-4590-4D34-A0C9-51A5B634A158}" destId="{9CB12EDD-89E7-40F9-9BD4-FCB6B7F11F1D}" srcOrd="0" destOrd="0" parTransId="{57BBF3EB-30BC-46CA-9244-AE850C70EF36}" sibTransId="{051A34CC-B7E7-4521-A16C-A799D87B53BD}"/>
    <dgm:cxn modelId="{A28069C7-5A34-4253-8AFA-62C2BF0DEC05}" type="presOf" srcId="{333748AD-B985-468B-9B54-FC74F4988CF7}" destId="{4A538FA5-0C5C-42A7-827D-8BF96C39B48E}" srcOrd="0" destOrd="0" presId="urn:microsoft.com/office/officeart/2016/7/layout/VerticalSolidActionList"/>
    <dgm:cxn modelId="{AD2CB0CA-C6E0-460A-A875-DADA0CA0160B}" type="presOf" srcId="{ED149526-91C2-4C0B-8E35-63397D1B522F}" destId="{4F8C69A0-46BC-42E6-BC73-BE352F8BD4F0}" srcOrd="0" destOrd="0" presId="urn:microsoft.com/office/officeart/2016/7/layout/VerticalSolidActionList"/>
    <dgm:cxn modelId="{23E61FDE-A643-4A20-A690-9E48F60CA4DC}" type="presOf" srcId="{46514F8C-AB81-44C9-9F08-78F80D3696F3}" destId="{54BF9C86-6D6F-4E2A-A5E0-14A40D2AEAA2}" srcOrd="0" destOrd="0" presId="urn:microsoft.com/office/officeart/2016/7/layout/VerticalSolidActionList"/>
    <dgm:cxn modelId="{5BB1D594-6BB8-449E-AB85-E2CEFEDED94A}" type="presParOf" srcId="{C1B588EE-A7E2-4DE3-8E22-543D8A0710E3}" destId="{3231BAE9-6C1E-4523-85DB-2685A26A69B9}" srcOrd="0" destOrd="0" presId="urn:microsoft.com/office/officeart/2016/7/layout/VerticalSolidActionList"/>
    <dgm:cxn modelId="{9D6961CA-F42A-4C68-8676-B2CBF601E704}" type="presParOf" srcId="{3231BAE9-6C1E-4523-85DB-2685A26A69B9}" destId="{024F803B-731F-488B-AB1F-2EB99AEECBBA}" srcOrd="0" destOrd="0" presId="urn:microsoft.com/office/officeart/2016/7/layout/VerticalSolidActionList"/>
    <dgm:cxn modelId="{C35DEC98-546B-4AB6-991E-FAFC898C5B14}" type="presParOf" srcId="{3231BAE9-6C1E-4523-85DB-2685A26A69B9}" destId="{4A538FA5-0C5C-42A7-827D-8BF96C39B48E}" srcOrd="1" destOrd="0" presId="urn:microsoft.com/office/officeart/2016/7/layout/VerticalSolidActionList"/>
    <dgm:cxn modelId="{2A3EDD7A-0BA0-42AC-B9E4-A3F6F1F92FFB}" type="presParOf" srcId="{C1B588EE-A7E2-4DE3-8E22-543D8A0710E3}" destId="{A00DB615-FA16-4387-8151-E86990D85ED1}" srcOrd="1" destOrd="0" presId="urn:microsoft.com/office/officeart/2016/7/layout/VerticalSolidActionList"/>
    <dgm:cxn modelId="{701AFAE1-3046-4A90-8E3D-267E786DAC21}" type="presParOf" srcId="{C1B588EE-A7E2-4DE3-8E22-543D8A0710E3}" destId="{1E9868CC-E783-4028-B6AF-BF7267DD4DD9}" srcOrd="2" destOrd="0" presId="urn:microsoft.com/office/officeart/2016/7/layout/VerticalSolidActionList"/>
    <dgm:cxn modelId="{4CACB5F8-1D05-4E0C-9D80-3408D7BD4E12}" type="presParOf" srcId="{1E9868CC-E783-4028-B6AF-BF7267DD4DD9}" destId="{E68A9150-3830-4441-A3F3-4C3E856D1147}" srcOrd="0" destOrd="0" presId="urn:microsoft.com/office/officeart/2016/7/layout/VerticalSolidActionList"/>
    <dgm:cxn modelId="{4945BAB9-9C35-4A03-B261-1AD188FB1638}" type="presParOf" srcId="{1E9868CC-E783-4028-B6AF-BF7267DD4DD9}" destId="{4F8C69A0-46BC-42E6-BC73-BE352F8BD4F0}" srcOrd="1" destOrd="0" presId="urn:microsoft.com/office/officeart/2016/7/layout/VerticalSolidActionList"/>
    <dgm:cxn modelId="{21CD3038-3622-40B7-AEAA-0E37BACF785B}" type="presParOf" srcId="{C1B588EE-A7E2-4DE3-8E22-543D8A0710E3}" destId="{C5BD39EB-759A-45F7-9D4B-3FF3381230B3}" srcOrd="3" destOrd="0" presId="urn:microsoft.com/office/officeart/2016/7/layout/VerticalSolidActionList"/>
    <dgm:cxn modelId="{079374AE-A79A-44FC-9432-BE3C69861E1C}" type="presParOf" srcId="{C1B588EE-A7E2-4DE3-8E22-543D8A0710E3}" destId="{BD183DD7-FEDD-45DE-887F-66F5EDAC3152}" srcOrd="4" destOrd="0" presId="urn:microsoft.com/office/officeart/2016/7/layout/VerticalSolidActionList"/>
    <dgm:cxn modelId="{27F7BB30-C73F-4A9B-9D06-59A045BDFA73}" type="presParOf" srcId="{BD183DD7-FEDD-45DE-887F-66F5EDAC3152}" destId="{F7B3FA65-5D72-4292-9B9C-6EB542D67235}" srcOrd="0" destOrd="0" presId="urn:microsoft.com/office/officeart/2016/7/layout/VerticalSolidActionList"/>
    <dgm:cxn modelId="{AADDE580-B517-46AC-A7A6-2B0C13D10D7C}" type="presParOf" srcId="{BD183DD7-FEDD-45DE-887F-66F5EDAC3152}" destId="{3AAA8710-E5F3-42DD-A9CD-5886463A724D}" srcOrd="1" destOrd="0" presId="urn:microsoft.com/office/officeart/2016/7/layout/VerticalSolidActionList"/>
    <dgm:cxn modelId="{4DB823CC-0455-4136-8725-17436827FA7E}" type="presParOf" srcId="{C1B588EE-A7E2-4DE3-8E22-543D8A0710E3}" destId="{FE3EFB67-3381-4906-A083-C0DBA04AF0F0}" srcOrd="5" destOrd="0" presId="urn:microsoft.com/office/officeart/2016/7/layout/VerticalSolidActionList"/>
    <dgm:cxn modelId="{03D73ADE-B99C-404E-AAB6-7EAA30636FD8}" type="presParOf" srcId="{C1B588EE-A7E2-4DE3-8E22-543D8A0710E3}" destId="{07220E1D-4C4D-4966-AE19-E1721B9B05AE}" srcOrd="6" destOrd="0" presId="urn:microsoft.com/office/officeart/2016/7/layout/VerticalSolidActionList"/>
    <dgm:cxn modelId="{1E6B32EB-E27A-49E8-AB88-5DB539FF159E}" type="presParOf" srcId="{07220E1D-4C4D-4966-AE19-E1721B9B05AE}" destId="{3FEC9279-8DD5-410D-9661-FD16432B4CE0}" srcOrd="0" destOrd="0" presId="urn:microsoft.com/office/officeart/2016/7/layout/VerticalSolidActionList"/>
    <dgm:cxn modelId="{5907DC0C-744D-4E09-87C7-879F0B7F28B2}" type="presParOf" srcId="{07220E1D-4C4D-4966-AE19-E1721B9B05AE}" destId="{54BF9C86-6D6F-4E2A-A5E0-14A40D2AEAA2}" srcOrd="1" destOrd="0" presId="urn:microsoft.com/office/officeart/2016/7/layout/VerticalSolidActionList"/>
    <dgm:cxn modelId="{4F839B30-F6A1-4D1B-A170-BF25075ABD04}" type="presParOf" srcId="{C1B588EE-A7E2-4DE3-8E22-543D8A0710E3}" destId="{9C088B94-4809-4B08-BE8A-66525EE0A5FB}" srcOrd="7" destOrd="0" presId="urn:microsoft.com/office/officeart/2016/7/layout/VerticalSolidActionList"/>
    <dgm:cxn modelId="{3703EB33-78ED-4A88-9236-91D70E114597}" type="presParOf" srcId="{C1B588EE-A7E2-4DE3-8E22-543D8A0710E3}" destId="{3173734A-34EE-40F2-90CB-6A72DDEAD26B}" srcOrd="8" destOrd="0" presId="urn:microsoft.com/office/officeart/2016/7/layout/VerticalSolidActionList"/>
    <dgm:cxn modelId="{B2F82D01-54A6-44C2-BF34-48FE8F3050EF}" type="presParOf" srcId="{3173734A-34EE-40F2-90CB-6A72DDEAD26B}" destId="{523AE22A-DB6F-4DBA-86E2-B8B72AC133B0}" srcOrd="0" destOrd="0" presId="urn:microsoft.com/office/officeart/2016/7/layout/VerticalSolidActionList"/>
    <dgm:cxn modelId="{67AA9D94-A7C2-49BE-85E3-1E91ABBE7474}" type="presParOf" srcId="{3173734A-34EE-40F2-90CB-6A72DDEAD26B}" destId="{1D4CBEBD-07F4-4E4D-A52B-7BC846409BA5}"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2B18A0-F959-40D2-8C41-5B45D70B90C2}" type="doc">
      <dgm:prSet loTypeId="urn:microsoft.com/office/officeart/2005/8/layout/list1" loCatId="list" qsTypeId="urn:microsoft.com/office/officeart/2005/8/quickstyle/simple1#9" qsCatId="simple" csTypeId="urn:microsoft.com/office/officeart/2005/8/colors/accent3_2#1" csCatId="accent3" phldr="1"/>
      <dgm:spPr/>
      <dgm:t>
        <a:bodyPr/>
        <a:lstStyle/>
        <a:p>
          <a:endParaRPr lang="en-US"/>
        </a:p>
      </dgm:t>
    </dgm:pt>
    <dgm:pt modelId="{A727F43F-CD56-4C5C-B7DC-07A68663389E}">
      <dgm:prSet custT="1"/>
      <dgm:spPr/>
      <dgm:t>
        <a:bodyPr/>
        <a:lstStyle/>
        <a:p>
          <a:r>
            <a:rPr lang="en-US" sz="3600" b="1">
              <a:solidFill>
                <a:srgbClr val="000000"/>
              </a:solidFill>
              <a:latin typeface="Arial" panose="020B0604020202020204" pitchFamily="34" charset="0"/>
              <a:cs typeface="Arial" panose="020B0604020202020204" pitchFamily="34" charset="0"/>
            </a:rPr>
            <a:t>Applicants may apply for:</a:t>
          </a:r>
          <a:endParaRPr lang="en-US" sz="3600">
            <a:solidFill>
              <a:srgbClr val="000000"/>
            </a:solidFill>
            <a:latin typeface="Arial" panose="020B0604020202020204" pitchFamily="34" charset="0"/>
            <a:cs typeface="Arial" panose="020B0604020202020204" pitchFamily="34" charset="0"/>
          </a:endParaRPr>
        </a:p>
      </dgm:t>
    </dgm:pt>
    <dgm:pt modelId="{5755F115-0AB6-4D49-967D-8B7D8F344864}" type="parTrans" cxnId="{6C0EE1D7-DE9A-4EEF-93AE-C1AA02A8F931}">
      <dgm:prSet/>
      <dgm:spPr/>
      <dgm:t>
        <a:bodyPr/>
        <a:lstStyle/>
        <a:p>
          <a:endParaRPr lang="en-US" sz="3200"/>
        </a:p>
      </dgm:t>
    </dgm:pt>
    <dgm:pt modelId="{65304E09-7D83-443D-963C-7266972E0AE3}" type="sibTrans" cxnId="{6C0EE1D7-DE9A-4EEF-93AE-C1AA02A8F931}">
      <dgm:prSet/>
      <dgm:spPr/>
      <dgm:t>
        <a:bodyPr/>
        <a:lstStyle/>
        <a:p>
          <a:endParaRPr lang="en-US"/>
        </a:p>
      </dgm:t>
    </dgm:pt>
    <dgm:pt modelId="{D5AA647B-E3CD-4F1D-BCDC-8219A53722C1}">
      <dgm:prSet custT="1"/>
      <dgm:spPr/>
      <dgm:t>
        <a:bodyPr/>
        <a:lstStyle/>
        <a:p>
          <a:r>
            <a:rPr lang="en-US" sz="3600">
              <a:solidFill>
                <a:schemeClr val="tx1"/>
              </a:solidFill>
              <a:latin typeface="Arial" panose="020B0604020202020204" pitchFamily="34" charset="0"/>
              <a:cs typeface="Arial" panose="020B0604020202020204" pitchFamily="34" charset="0"/>
            </a:rPr>
            <a:t>Single-Activity Project - up to $1,000,000</a:t>
          </a:r>
        </a:p>
      </dgm:t>
    </dgm:pt>
    <dgm:pt modelId="{0D3832C9-0D8E-4A2C-BF26-52FDA1361AE8}" type="parTrans" cxnId="{59054780-B61C-469A-B86F-9AC5081B0F7F}">
      <dgm:prSet/>
      <dgm:spPr/>
      <dgm:t>
        <a:bodyPr/>
        <a:lstStyle/>
        <a:p>
          <a:endParaRPr lang="en-US" sz="3200"/>
        </a:p>
      </dgm:t>
    </dgm:pt>
    <dgm:pt modelId="{B8056984-21DB-4A8E-A1CF-B825DB548672}" type="sibTrans" cxnId="{59054780-B61C-469A-B86F-9AC5081B0F7F}">
      <dgm:prSet/>
      <dgm:spPr/>
      <dgm:t>
        <a:bodyPr/>
        <a:lstStyle/>
        <a:p>
          <a:endParaRPr lang="en-US"/>
        </a:p>
      </dgm:t>
    </dgm:pt>
    <dgm:pt modelId="{0C35143C-D302-4E03-9199-3607AE212465}">
      <dgm:prSet custT="1"/>
      <dgm:spPr/>
      <dgm:t>
        <a:bodyPr/>
        <a:lstStyle/>
        <a:p>
          <a:r>
            <a:rPr lang="en-US" sz="3600">
              <a:solidFill>
                <a:schemeClr val="tx1"/>
              </a:solidFill>
              <a:latin typeface="Arial" panose="020B0604020202020204" pitchFamily="34" charset="0"/>
              <a:cs typeface="Arial" panose="020B0604020202020204" pitchFamily="34" charset="0"/>
            </a:rPr>
            <a:t>Multi-Activity Project - up to $1,500,000</a:t>
          </a:r>
          <a:endParaRPr lang="en-US" sz="3100">
            <a:solidFill>
              <a:schemeClr val="tx1"/>
            </a:solidFill>
            <a:latin typeface="Arial" panose="020B0604020202020204" pitchFamily="34" charset="0"/>
            <a:cs typeface="Arial" panose="020B0604020202020204" pitchFamily="34" charset="0"/>
          </a:endParaRPr>
        </a:p>
      </dgm:t>
    </dgm:pt>
    <dgm:pt modelId="{78D600AF-62F4-4255-96F9-422F2E020781}" type="parTrans" cxnId="{8702152A-1AFF-4B38-8382-CFAD13241D0B}">
      <dgm:prSet/>
      <dgm:spPr/>
      <dgm:t>
        <a:bodyPr/>
        <a:lstStyle/>
        <a:p>
          <a:endParaRPr lang="en-US" sz="3200"/>
        </a:p>
      </dgm:t>
    </dgm:pt>
    <dgm:pt modelId="{A861A26D-323F-495A-8C86-8CAD5036E056}" type="sibTrans" cxnId="{8702152A-1AFF-4B38-8382-CFAD13241D0B}">
      <dgm:prSet/>
      <dgm:spPr/>
      <dgm:t>
        <a:bodyPr/>
        <a:lstStyle/>
        <a:p>
          <a:endParaRPr lang="en-US"/>
        </a:p>
      </dgm:t>
    </dgm:pt>
    <dgm:pt modelId="{CE7D8D6A-012D-4BFE-B581-4C5A233658F5}">
      <dgm:prSet custT="1"/>
      <dgm:spPr/>
      <dgm:t>
        <a:bodyPr/>
        <a:lstStyle/>
        <a:p>
          <a:r>
            <a:rPr lang="en-US" sz="3600" b="1">
              <a:solidFill>
                <a:srgbClr val="000000"/>
              </a:solidFill>
              <a:latin typeface="Arial" panose="020B0604020202020204" pitchFamily="34" charset="0"/>
              <a:cs typeface="Arial" panose="020B0604020202020204" pitchFamily="34" charset="0"/>
            </a:rPr>
            <a:t>Local Match Requirements (</a:t>
          </a:r>
          <a:r>
            <a:rPr lang="en-US" sz="3600" b="1">
              <a:solidFill>
                <a:schemeClr val="tx1"/>
              </a:solidFill>
              <a:latin typeface="Arial" panose="020B0604020202020204" pitchFamily="34" charset="0"/>
              <a:cs typeface="Arial" panose="020B0604020202020204" pitchFamily="34" charset="0"/>
            </a:rPr>
            <a:t>except single-activity housing projects</a:t>
          </a:r>
          <a:r>
            <a:rPr lang="en-US" sz="3600" b="1">
              <a:solidFill>
                <a:srgbClr val="000000"/>
              </a:solidFill>
              <a:latin typeface="Arial" panose="020B0604020202020204" pitchFamily="34" charset="0"/>
              <a:cs typeface="Arial" panose="020B0604020202020204" pitchFamily="34" charset="0"/>
            </a:rPr>
            <a:t>): </a:t>
          </a:r>
          <a:endParaRPr lang="en-US" sz="3600">
            <a:solidFill>
              <a:srgbClr val="000000"/>
            </a:solidFill>
            <a:latin typeface="Arial" panose="020B0604020202020204" pitchFamily="34" charset="0"/>
            <a:cs typeface="Arial" panose="020B0604020202020204" pitchFamily="34" charset="0"/>
          </a:endParaRPr>
        </a:p>
      </dgm:t>
    </dgm:pt>
    <dgm:pt modelId="{38FCE7E9-3565-4BA1-9D3C-3CD8F165F2D0}" type="parTrans" cxnId="{CBC9CA48-7210-475E-B49D-02F74502D613}">
      <dgm:prSet/>
      <dgm:spPr/>
      <dgm:t>
        <a:bodyPr/>
        <a:lstStyle/>
        <a:p>
          <a:endParaRPr lang="en-US" sz="3200"/>
        </a:p>
      </dgm:t>
    </dgm:pt>
    <dgm:pt modelId="{177AE87F-073F-4B34-AE4F-DE9CF9ABAFB6}" type="sibTrans" cxnId="{CBC9CA48-7210-475E-B49D-02F74502D613}">
      <dgm:prSet/>
      <dgm:spPr/>
      <dgm:t>
        <a:bodyPr/>
        <a:lstStyle/>
        <a:p>
          <a:endParaRPr lang="en-US"/>
        </a:p>
      </dgm:t>
    </dgm:pt>
    <dgm:pt modelId="{0A0E2A41-AFF2-47CC-BEA8-5AC76352FC6C}">
      <dgm:prSet custT="1"/>
      <dgm:spPr/>
      <dgm:t>
        <a:bodyPr/>
        <a:lstStyle/>
        <a:p>
          <a:r>
            <a:rPr lang="en-US" sz="3600">
              <a:solidFill>
                <a:schemeClr val="tx1"/>
              </a:solidFill>
              <a:latin typeface="Arial" panose="020B0604020202020204" pitchFamily="34" charset="0"/>
              <a:cs typeface="Arial" panose="020B0604020202020204" pitchFamily="34" charset="0"/>
            </a:rPr>
            <a:t>Regional Cooperation Project – up to $2,000,000</a:t>
          </a:r>
          <a:br>
            <a:rPr lang="en-US" sz="3600">
              <a:solidFill>
                <a:schemeClr val="tx1"/>
              </a:solidFill>
            </a:rPr>
          </a:br>
          <a:endParaRPr lang="en-US" sz="3100">
            <a:solidFill>
              <a:schemeClr val="tx1"/>
            </a:solidFill>
          </a:endParaRPr>
        </a:p>
      </dgm:t>
    </dgm:pt>
    <dgm:pt modelId="{8E68CC96-241C-48A8-A552-3B1AC1123EC7}" type="parTrans" cxnId="{6E1BC8D6-A689-443A-83D6-6DAD754F358F}">
      <dgm:prSet/>
      <dgm:spPr/>
      <dgm:t>
        <a:bodyPr/>
        <a:lstStyle/>
        <a:p>
          <a:endParaRPr lang="en-US"/>
        </a:p>
      </dgm:t>
    </dgm:pt>
    <dgm:pt modelId="{DC6F2E0C-DB93-45F6-954E-A446F4D3D745}" type="sibTrans" cxnId="{6E1BC8D6-A689-443A-83D6-6DAD754F358F}">
      <dgm:prSet/>
      <dgm:spPr/>
      <dgm:t>
        <a:bodyPr/>
        <a:lstStyle/>
        <a:p>
          <a:endParaRPr lang="en-US"/>
        </a:p>
      </dgm:t>
    </dgm:pt>
    <dgm:pt modelId="{46318AF0-3311-4AD9-A385-0D7F0483FDF0}">
      <dgm:prSet custT="1"/>
      <dgm:spPr/>
      <dgm:t>
        <a:bodyPr/>
        <a:lstStyle/>
        <a:p>
          <a:r>
            <a:rPr lang="en-US" sz="3600" b="0" i="0">
              <a:solidFill>
                <a:schemeClr val="tx1"/>
              </a:solidFill>
              <a:latin typeface="Arial" panose="020B0604020202020204" pitchFamily="34" charset="0"/>
              <a:cs typeface="Arial" panose="020B0604020202020204" pitchFamily="34" charset="0"/>
            </a:rPr>
            <a:t>0% match requirement for grant requests of $500,000 and less</a:t>
          </a:r>
          <a:endParaRPr lang="en-US" sz="3600">
            <a:solidFill>
              <a:schemeClr val="tx1"/>
            </a:solidFill>
            <a:latin typeface="Arial" panose="020B0604020202020204" pitchFamily="34" charset="0"/>
            <a:cs typeface="Arial" panose="020B0604020202020204" pitchFamily="34" charset="0"/>
          </a:endParaRPr>
        </a:p>
      </dgm:t>
    </dgm:pt>
    <dgm:pt modelId="{DB007687-4A15-417B-BF5C-B846D968BC5B}" type="parTrans" cxnId="{86C8B1B7-D389-4400-B58A-CA09B4C66845}">
      <dgm:prSet/>
      <dgm:spPr/>
      <dgm:t>
        <a:bodyPr/>
        <a:lstStyle/>
        <a:p>
          <a:endParaRPr lang="en-US"/>
        </a:p>
      </dgm:t>
    </dgm:pt>
    <dgm:pt modelId="{A5423FE8-83BB-4978-BF28-1B3FEB2D56F8}" type="sibTrans" cxnId="{86C8B1B7-D389-4400-B58A-CA09B4C66845}">
      <dgm:prSet/>
      <dgm:spPr/>
      <dgm:t>
        <a:bodyPr/>
        <a:lstStyle/>
        <a:p>
          <a:endParaRPr lang="en-US"/>
        </a:p>
      </dgm:t>
    </dgm:pt>
    <dgm:pt modelId="{9549D4EE-4A5E-4CB1-AA1F-C23293AE03F2}">
      <dgm:prSet custT="1"/>
      <dgm:spPr/>
      <dgm:t>
        <a:bodyPr/>
        <a:lstStyle/>
        <a:p>
          <a:r>
            <a:rPr lang="en-US" sz="3600" b="0" i="0">
              <a:solidFill>
                <a:schemeClr val="tx1"/>
              </a:solidFill>
              <a:latin typeface="Arial" panose="020B0604020202020204" pitchFamily="34" charset="0"/>
              <a:cs typeface="Arial" panose="020B0604020202020204" pitchFamily="34" charset="0"/>
            </a:rPr>
            <a:t>5% match requirement for grant requests of $500,001 to $750,000 	</a:t>
          </a:r>
          <a:endParaRPr lang="en-US" sz="3600">
            <a:solidFill>
              <a:schemeClr val="tx1"/>
            </a:solidFill>
            <a:latin typeface="Arial" panose="020B0604020202020204" pitchFamily="34" charset="0"/>
            <a:cs typeface="Arial" panose="020B0604020202020204" pitchFamily="34" charset="0"/>
          </a:endParaRPr>
        </a:p>
      </dgm:t>
    </dgm:pt>
    <dgm:pt modelId="{58793A03-E120-4A07-AF45-6B334F6B3EFD}" type="parTrans" cxnId="{58B90185-6E1B-45F3-9E50-C8EC55E7DCA8}">
      <dgm:prSet/>
      <dgm:spPr/>
      <dgm:t>
        <a:bodyPr/>
        <a:lstStyle/>
        <a:p>
          <a:endParaRPr lang="en-US"/>
        </a:p>
      </dgm:t>
    </dgm:pt>
    <dgm:pt modelId="{35ECA698-7328-433D-BAE3-F6660FFF8810}" type="sibTrans" cxnId="{58B90185-6E1B-45F3-9E50-C8EC55E7DCA8}">
      <dgm:prSet/>
      <dgm:spPr/>
      <dgm:t>
        <a:bodyPr/>
        <a:lstStyle/>
        <a:p>
          <a:endParaRPr lang="en-US"/>
        </a:p>
      </dgm:t>
    </dgm:pt>
    <dgm:pt modelId="{E59C7794-3620-4DDD-846F-3FB23AA95A6E}">
      <dgm:prSet custT="1"/>
      <dgm:spPr/>
      <dgm:t>
        <a:bodyPr/>
        <a:lstStyle/>
        <a:p>
          <a:r>
            <a:rPr lang="en-US" sz="3600" b="0" i="0">
              <a:solidFill>
                <a:schemeClr val="tx1"/>
              </a:solidFill>
              <a:latin typeface="Arial" panose="020B0604020202020204" pitchFamily="34" charset="0"/>
              <a:cs typeface="Arial" panose="020B0604020202020204" pitchFamily="34" charset="0"/>
            </a:rPr>
            <a:t>10% match requirement for grant requests of $750,001 to $1,000,000</a:t>
          </a:r>
          <a:r>
            <a:rPr lang="en-US" sz="3600" b="0" i="0">
              <a:solidFill>
                <a:schemeClr val="accent2">
                  <a:lumMod val="75000"/>
                </a:schemeClr>
              </a:solidFill>
              <a:latin typeface="Arial" panose="020B0604020202020204" pitchFamily="34" charset="0"/>
              <a:cs typeface="Arial" panose="020B0604020202020204" pitchFamily="34" charset="0"/>
            </a:rPr>
            <a:t> </a:t>
          </a:r>
          <a:r>
            <a:rPr lang="en-US" sz="3600" b="1" i="0">
              <a:solidFill>
                <a:srgbClr val="000000"/>
              </a:solidFill>
              <a:latin typeface="Arial" panose="020B0604020202020204" pitchFamily="34" charset="0"/>
              <a:cs typeface="Arial" panose="020B0604020202020204" pitchFamily="34" charset="0"/>
            </a:rPr>
            <a:t>($1mill project has a required match of $37,500)</a:t>
          </a:r>
          <a:endParaRPr lang="en-US" sz="3600" b="1">
            <a:solidFill>
              <a:srgbClr val="000000"/>
            </a:solidFill>
            <a:latin typeface="Arial" panose="020B0604020202020204" pitchFamily="34" charset="0"/>
            <a:cs typeface="Arial" panose="020B0604020202020204" pitchFamily="34" charset="0"/>
          </a:endParaRPr>
        </a:p>
      </dgm:t>
    </dgm:pt>
    <dgm:pt modelId="{5B580BFC-6684-48B5-AE3D-733974503A97}" type="parTrans" cxnId="{5816B252-6621-44CC-8572-74F54F9F4BF5}">
      <dgm:prSet/>
      <dgm:spPr/>
      <dgm:t>
        <a:bodyPr/>
        <a:lstStyle/>
        <a:p>
          <a:endParaRPr lang="en-US"/>
        </a:p>
      </dgm:t>
    </dgm:pt>
    <dgm:pt modelId="{ACA79F3B-D2F2-4D77-A68B-D1FB9A09B302}" type="sibTrans" cxnId="{5816B252-6621-44CC-8572-74F54F9F4BF5}">
      <dgm:prSet/>
      <dgm:spPr/>
      <dgm:t>
        <a:bodyPr/>
        <a:lstStyle/>
        <a:p>
          <a:endParaRPr lang="en-US"/>
        </a:p>
      </dgm:t>
    </dgm:pt>
    <dgm:pt modelId="{FAB6C2BC-9CC3-4893-99EC-1D08B4F4311D}">
      <dgm:prSet custT="1"/>
      <dgm:spPr/>
      <dgm:t>
        <a:bodyPr/>
        <a:lstStyle/>
        <a:p>
          <a:r>
            <a:rPr lang="en-US" sz="3600" b="0" i="0">
              <a:solidFill>
                <a:schemeClr val="tx1"/>
              </a:solidFill>
              <a:latin typeface="Arial" panose="020B0604020202020204" pitchFamily="34" charset="0"/>
              <a:cs typeface="Arial" panose="020B0604020202020204" pitchFamily="34" charset="0"/>
            </a:rPr>
            <a:t>15% match requirement for grant requests of $1,000,001 or more </a:t>
          </a:r>
          <a:r>
            <a:rPr lang="en-US" sz="3600" b="1" i="0">
              <a:solidFill>
                <a:srgbClr val="000000"/>
              </a:solidFill>
              <a:latin typeface="Arial" panose="020B0604020202020204" pitchFamily="34" charset="0"/>
              <a:cs typeface="Arial" panose="020B0604020202020204" pitchFamily="34" charset="0"/>
            </a:rPr>
            <a:t>($1.5M project has a required match of $250K (.05) + $250K (.1) + $500K (.15) = $112,500 )</a:t>
          </a:r>
          <a:endParaRPr lang="en-US" sz="2800" b="1">
            <a:solidFill>
              <a:srgbClr val="000000"/>
            </a:solidFill>
            <a:latin typeface="Arial" panose="020B0604020202020204" pitchFamily="34" charset="0"/>
            <a:cs typeface="Arial" panose="020B0604020202020204" pitchFamily="34" charset="0"/>
          </a:endParaRPr>
        </a:p>
      </dgm:t>
    </dgm:pt>
    <dgm:pt modelId="{11C7B7C1-2318-4F00-A1F0-CE074EAB2A6F}" type="parTrans" cxnId="{5626C675-524C-43DF-A670-AEEF566DF75C}">
      <dgm:prSet/>
      <dgm:spPr/>
      <dgm:t>
        <a:bodyPr/>
        <a:lstStyle/>
        <a:p>
          <a:endParaRPr lang="en-US"/>
        </a:p>
      </dgm:t>
    </dgm:pt>
    <dgm:pt modelId="{FCFB37A2-0108-49B0-B003-2945F831568A}" type="sibTrans" cxnId="{5626C675-524C-43DF-A670-AEEF566DF75C}">
      <dgm:prSet/>
      <dgm:spPr/>
      <dgm:t>
        <a:bodyPr/>
        <a:lstStyle/>
        <a:p>
          <a:endParaRPr lang="en-US"/>
        </a:p>
      </dgm:t>
    </dgm:pt>
    <dgm:pt modelId="{9336206E-C0EA-414C-81CE-7F4B5F73ECBB}" type="pres">
      <dgm:prSet presAssocID="{3E2B18A0-F959-40D2-8C41-5B45D70B90C2}" presName="linear" presStyleCnt="0">
        <dgm:presLayoutVars>
          <dgm:dir/>
          <dgm:animLvl val="lvl"/>
          <dgm:resizeHandles val="exact"/>
        </dgm:presLayoutVars>
      </dgm:prSet>
      <dgm:spPr/>
    </dgm:pt>
    <dgm:pt modelId="{F8AD2DD0-5284-4CD6-9DD6-E38317D9AE36}" type="pres">
      <dgm:prSet presAssocID="{A727F43F-CD56-4C5C-B7DC-07A68663389E}" presName="parentLin" presStyleCnt="0"/>
      <dgm:spPr/>
    </dgm:pt>
    <dgm:pt modelId="{63E613E3-E007-4AA1-84A5-2AA52ED705AE}" type="pres">
      <dgm:prSet presAssocID="{A727F43F-CD56-4C5C-B7DC-07A68663389E}" presName="parentLeftMargin" presStyleLbl="node1" presStyleIdx="0" presStyleCnt="2"/>
      <dgm:spPr/>
    </dgm:pt>
    <dgm:pt modelId="{3EDDC9D9-63D5-42FA-B3E1-C048C8E44BE1}" type="pres">
      <dgm:prSet presAssocID="{A727F43F-CD56-4C5C-B7DC-07A68663389E}" presName="parentText" presStyleLbl="node1" presStyleIdx="0" presStyleCnt="2" custScaleY="293902">
        <dgm:presLayoutVars>
          <dgm:chMax val="0"/>
          <dgm:bulletEnabled val="1"/>
        </dgm:presLayoutVars>
      </dgm:prSet>
      <dgm:spPr/>
    </dgm:pt>
    <dgm:pt modelId="{AED23605-6EAC-4C52-89BA-46736644E515}" type="pres">
      <dgm:prSet presAssocID="{A727F43F-CD56-4C5C-B7DC-07A68663389E}" presName="negativeSpace" presStyleCnt="0"/>
      <dgm:spPr/>
    </dgm:pt>
    <dgm:pt modelId="{696ACDF2-F9E1-41BA-B196-FE11B8C6D065}" type="pres">
      <dgm:prSet presAssocID="{A727F43F-CD56-4C5C-B7DC-07A68663389E}" presName="childText" presStyleLbl="conFgAcc1" presStyleIdx="0" presStyleCnt="2" custLinFactNeighborX="0" custLinFactNeighborY="56011">
        <dgm:presLayoutVars>
          <dgm:bulletEnabled val="1"/>
        </dgm:presLayoutVars>
      </dgm:prSet>
      <dgm:spPr/>
    </dgm:pt>
    <dgm:pt modelId="{551FA413-E3B3-4A12-82A7-D71D466C1464}" type="pres">
      <dgm:prSet presAssocID="{65304E09-7D83-443D-963C-7266972E0AE3}" presName="spaceBetweenRectangles" presStyleCnt="0"/>
      <dgm:spPr/>
    </dgm:pt>
    <dgm:pt modelId="{6F43B345-315D-4099-A996-E997C112EEB8}" type="pres">
      <dgm:prSet presAssocID="{CE7D8D6A-012D-4BFE-B581-4C5A233658F5}" presName="parentLin" presStyleCnt="0"/>
      <dgm:spPr/>
    </dgm:pt>
    <dgm:pt modelId="{717E9862-6E77-4D6B-B2A6-78FCC034DD87}" type="pres">
      <dgm:prSet presAssocID="{CE7D8D6A-012D-4BFE-B581-4C5A233658F5}" presName="parentLeftMargin" presStyleLbl="node1" presStyleIdx="0" presStyleCnt="2"/>
      <dgm:spPr/>
    </dgm:pt>
    <dgm:pt modelId="{88DC9A7F-4358-4E25-8397-BAA6E9980E6A}" type="pres">
      <dgm:prSet presAssocID="{CE7D8D6A-012D-4BFE-B581-4C5A233658F5}" presName="parentText" presStyleLbl="node1" presStyleIdx="1" presStyleCnt="2" custScaleY="271593">
        <dgm:presLayoutVars>
          <dgm:chMax val="0"/>
          <dgm:bulletEnabled val="1"/>
        </dgm:presLayoutVars>
      </dgm:prSet>
      <dgm:spPr/>
    </dgm:pt>
    <dgm:pt modelId="{E99E879B-8AC3-4228-A911-7144B2055E46}" type="pres">
      <dgm:prSet presAssocID="{CE7D8D6A-012D-4BFE-B581-4C5A233658F5}" presName="negativeSpace" presStyleCnt="0"/>
      <dgm:spPr/>
    </dgm:pt>
    <dgm:pt modelId="{34D83A7B-F807-4CF6-BC9A-1047F1548FAC}" type="pres">
      <dgm:prSet presAssocID="{CE7D8D6A-012D-4BFE-B581-4C5A233658F5}" presName="childText" presStyleLbl="conFgAcc1" presStyleIdx="1" presStyleCnt="2">
        <dgm:presLayoutVars>
          <dgm:bulletEnabled val="1"/>
        </dgm:presLayoutVars>
      </dgm:prSet>
      <dgm:spPr/>
    </dgm:pt>
  </dgm:ptLst>
  <dgm:cxnLst>
    <dgm:cxn modelId="{30A1CD26-1172-41B0-A40F-9DDE1E1D5244}" type="presOf" srcId="{3E2B18A0-F959-40D2-8C41-5B45D70B90C2}" destId="{9336206E-C0EA-414C-81CE-7F4B5F73ECBB}" srcOrd="0" destOrd="0" presId="urn:microsoft.com/office/officeart/2005/8/layout/list1"/>
    <dgm:cxn modelId="{8702152A-1AFF-4B38-8382-CFAD13241D0B}" srcId="{A727F43F-CD56-4C5C-B7DC-07A68663389E}" destId="{0C35143C-D302-4E03-9199-3607AE212465}" srcOrd="1" destOrd="0" parTransId="{78D600AF-62F4-4255-96F9-422F2E020781}" sibTransId="{A861A26D-323F-495A-8C86-8CAD5036E056}"/>
    <dgm:cxn modelId="{E8313833-65F0-4F19-9C99-AABBA0D854F4}" type="presOf" srcId="{0C35143C-D302-4E03-9199-3607AE212465}" destId="{696ACDF2-F9E1-41BA-B196-FE11B8C6D065}" srcOrd="0" destOrd="1" presId="urn:microsoft.com/office/officeart/2005/8/layout/list1"/>
    <dgm:cxn modelId="{121F265E-E3DA-4935-B325-418E4DC0695E}" type="presOf" srcId="{9549D4EE-4A5E-4CB1-AA1F-C23293AE03F2}" destId="{34D83A7B-F807-4CF6-BC9A-1047F1548FAC}" srcOrd="0" destOrd="1" presId="urn:microsoft.com/office/officeart/2005/8/layout/list1"/>
    <dgm:cxn modelId="{CBC9CA48-7210-475E-B49D-02F74502D613}" srcId="{3E2B18A0-F959-40D2-8C41-5B45D70B90C2}" destId="{CE7D8D6A-012D-4BFE-B581-4C5A233658F5}" srcOrd="1" destOrd="0" parTransId="{38FCE7E9-3565-4BA1-9D3C-3CD8F165F2D0}" sibTransId="{177AE87F-073F-4B34-AE4F-DE9CF9ABAFB6}"/>
    <dgm:cxn modelId="{5816B252-6621-44CC-8572-74F54F9F4BF5}" srcId="{CE7D8D6A-012D-4BFE-B581-4C5A233658F5}" destId="{E59C7794-3620-4DDD-846F-3FB23AA95A6E}" srcOrd="2" destOrd="0" parTransId="{5B580BFC-6684-48B5-AE3D-733974503A97}" sibTransId="{ACA79F3B-D2F2-4D77-A68B-D1FB9A09B302}"/>
    <dgm:cxn modelId="{5626C675-524C-43DF-A670-AEEF566DF75C}" srcId="{CE7D8D6A-012D-4BFE-B581-4C5A233658F5}" destId="{FAB6C2BC-9CC3-4893-99EC-1D08B4F4311D}" srcOrd="3" destOrd="0" parTransId="{11C7B7C1-2318-4F00-A1F0-CE074EAB2A6F}" sibTransId="{FCFB37A2-0108-49B0-B003-2945F831568A}"/>
    <dgm:cxn modelId="{59054780-B61C-469A-B86F-9AC5081B0F7F}" srcId="{A727F43F-CD56-4C5C-B7DC-07A68663389E}" destId="{D5AA647B-E3CD-4F1D-BCDC-8219A53722C1}" srcOrd="0" destOrd="0" parTransId="{0D3832C9-0D8E-4A2C-BF26-52FDA1361AE8}" sibTransId="{B8056984-21DB-4A8E-A1CF-B825DB548672}"/>
    <dgm:cxn modelId="{58B90185-6E1B-45F3-9E50-C8EC55E7DCA8}" srcId="{CE7D8D6A-012D-4BFE-B581-4C5A233658F5}" destId="{9549D4EE-4A5E-4CB1-AA1F-C23293AE03F2}" srcOrd="1" destOrd="0" parTransId="{58793A03-E120-4A07-AF45-6B334F6B3EFD}" sibTransId="{35ECA698-7328-433D-BAE3-F6660FFF8810}"/>
    <dgm:cxn modelId="{B4E30688-3EE2-4CDD-B156-001FAE6E046C}" type="presOf" srcId="{46318AF0-3311-4AD9-A385-0D7F0483FDF0}" destId="{34D83A7B-F807-4CF6-BC9A-1047F1548FAC}" srcOrd="0" destOrd="0" presId="urn:microsoft.com/office/officeart/2005/8/layout/list1"/>
    <dgm:cxn modelId="{F6C3EFA6-2AF3-4E22-BE74-3CD92C30DE2F}" type="presOf" srcId="{D5AA647B-E3CD-4F1D-BCDC-8219A53722C1}" destId="{696ACDF2-F9E1-41BA-B196-FE11B8C6D065}" srcOrd="0" destOrd="0" presId="urn:microsoft.com/office/officeart/2005/8/layout/list1"/>
    <dgm:cxn modelId="{01A38FAB-A9DE-4277-B248-9B17D411FF9B}" type="presOf" srcId="{CE7D8D6A-012D-4BFE-B581-4C5A233658F5}" destId="{88DC9A7F-4358-4E25-8397-BAA6E9980E6A}" srcOrd="1" destOrd="0" presId="urn:microsoft.com/office/officeart/2005/8/layout/list1"/>
    <dgm:cxn modelId="{86C8B1B7-D389-4400-B58A-CA09B4C66845}" srcId="{CE7D8D6A-012D-4BFE-B581-4C5A233658F5}" destId="{46318AF0-3311-4AD9-A385-0D7F0483FDF0}" srcOrd="0" destOrd="0" parTransId="{DB007687-4A15-417B-BF5C-B846D968BC5B}" sibTransId="{A5423FE8-83BB-4978-BF28-1B3FEB2D56F8}"/>
    <dgm:cxn modelId="{1CF06ABF-589B-4BCD-A887-EC83EB5A1886}" type="presOf" srcId="{A727F43F-CD56-4C5C-B7DC-07A68663389E}" destId="{3EDDC9D9-63D5-42FA-B3E1-C048C8E44BE1}" srcOrd="1" destOrd="0" presId="urn:microsoft.com/office/officeart/2005/8/layout/list1"/>
    <dgm:cxn modelId="{E09F30C0-6254-42D4-BFC8-75A8845346D2}" type="presOf" srcId="{FAB6C2BC-9CC3-4893-99EC-1D08B4F4311D}" destId="{34D83A7B-F807-4CF6-BC9A-1047F1548FAC}" srcOrd="0" destOrd="3" presId="urn:microsoft.com/office/officeart/2005/8/layout/list1"/>
    <dgm:cxn modelId="{790EF6D0-1235-40F6-AC40-F12FE0662647}" type="presOf" srcId="{A727F43F-CD56-4C5C-B7DC-07A68663389E}" destId="{63E613E3-E007-4AA1-84A5-2AA52ED705AE}" srcOrd="0" destOrd="0" presId="urn:microsoft.com/office/officeart/2005/8/layout/list1"/>
    <dgm:cxn modelId="{6E1BC8D6-A689-443A-83D6-6DAD754F358F}" srcId="{A727F43F-CD56-4C5C-B7DC-07A68663389E}" destId="{0A0E2A41-AFF2-47CC-BEA8-5AC76352FC6C}" srcOrd="2" destOrd="0" parTransId="{8E68CC96-241C-48A8-A552-3B1AC1123EC7}" sibTransId="{DC6F2E0C-DB93-45F6-954E-A446F4D3D745}"/>
    <dgm:cxn modelId="{6C0EE1D7-DE9A-4EEF-93AE-C1AA02A8F931}" srcId="{3E2B18A0-F959-40D2-8C41-5B45D70B90C2}" destId="{A727F43F-CD56-4C5C-B7DC-07A68663389E}" srcOrd="0" destOrd="0" parTransId="{5755F115-0AB6-4D49-967D-8B7D8F344864}" sibTransId="{65304E09-7D83-443D-963C-7266972E0AE3}"/>
    <dgm:cxn modelId="{4F4ACBE2-3917-4775-AF37-5EEBE2FB8B0B}" type="presOf" srcId="{CE7D8D6A-012D-4BFE-B581-4C5A233658F5}" destId="{717E9862-6E77-4D6B-B2A6-78FCC034DD87}" srcOrd="0" destOrd="0" presId="urn:microsoft.com/office/officeart/2005/8/layout/list1"/>
    <dgm:cxn modelId="{2B269AE6-D5E9-4C87-B0EE-5E6B10660ECA}" type="presOf" srcId="{E59C7794-3620-4DDD-846F-3FB23AA95A6E}" destId="{34D83A7B-F807-4CF6-BC9A-1047F1548FAC}" srcOrd="0" destOrd="2" presId="urn:microsoft.com/office/officeart/2005/8/layout/list1"/>
    <dgm:cxn modelId="{663239EC-9494-4467-AD89-8C68833EBDAE}" type="presOf" srcId="{0A0E2A41-AFF2-47CC-BEA8-5AC76352FC6C}" destId="{696ACDF2-F9E1-41BA-B196-FE11B8C6D065}" srcOrd="0" destOrd="2" presId="urn:microsoft.com/office/officeart/2005/8/layout/list1"/>
    <dgm:cxn modelId="{66734BE1-AFD9-4B8F-B7DC-AE2432750573}" type="presParOf" srcId="{9336206E-C0EA-414C-81CE-7F4B5F73ECBB}" destId="{F8AD2DD0-5284-4CD6-9DD6-E38317D9AE36}" srcOrd="0" destOrd="0" presId="urn:microsoft.com/office/officeart/2005/8/layout/list1"/>
    <dgm:cxn modelId="{E0C9DAE2-C30A-48F5-A642-5DF9404D09CD}" type="presParOf" srcId="{F8AD2DD0-5284-4CD6-9DD6-E38317D9AE36}" destId="{63E613E3-E007-4AA1-84A5-2AA52ED705AE}" srcOrd="0" destOrd="0" presId="urn:microsoft.com/office/officeart/2005/8/layout/list1"/>
    <dgm:cxn modelId="{4523C41D-009D-44F2-9048-46D95D07023B}" type="presParOf" srcId="{F8AD2DD0-5284-4CD6-9DD6-E38317D9AE36}" destId="{3EDDC9D9-63D5-42FA-B3E1-C048C8E44BE1}" srcOrd="1" destOrd="0" presId="urn:microsoft.com/office/officeart/2005/8/layout/list1"/>
    <dgm:cxn modelId="{F440F791-6FAB-45B2-B844-B71876647416}" type="presParOf" srcId="{9336206E-C0EA-414C-81CE-7F4B5F73ECBB}" destId="{AED23605-6EAC-4C52-89BA-46736644E515}" srcOrd="1" destOrd="0" presId="urn:microsoft.com/office/officeart/2005/8/layout/list1"/>
    <dgm:cxn modelId="{B25E33D3-C26C-415B-8553-ACEB7CFFE3E3}" type="presParOf" srcId="{9336206E-C0EA-414C-81CE-7F4B5F73ECBB}" destId="{696ACDF2-F9E1-41BA-B196-FE11B8C6D065}" srcOrd="2" destOrd="0" presId="urn:microsoft.com/office/officeart/2005/8/layout/list1"/>
    <dgm:cxn modelId="{3CB8F169-451D-4A4E-B070-266CD3AA7960}" type="presParOf" srcId="{9336206E-C0EA-414C-81CE-7F4B5F73ECBB}" destId="{551FA413-E3B3-4A12-82A7-D71D466C1464}" srcOrd="3" destOrd="0" presId="urn:microsoft.com/office/officeart/2005/8/layout/list1"/>
    <dgm:cxn modelId="{BA35313A-A87F-4EE4-94AA-8782DA58B501}" type="presParOf" srcId="{9336206E-C0EA-414C-81CE-7F4B5F73ECBB}" destId="{6F43B345-315D-4099-A996-E997C112EEB8}" srcOrd="4" destOrd="0" presId="urn:microsoft.com/office/officeart/2005/8/layout/list1"/>
    <dgm:cxn modelId="{CBA6BF37-2FED-4CBC-8CDE-5067B45C1096}" type="presParOf" srcId="{6F43B345-315D-4099-A996-E997C112EEB8}" destId="{717E9862-6E77-4D6B-B2A6-78FCC034DD87}" srcOrd="0" destOrd="0" presId="urn:microsoft.com/office/officeart/2005/8/layout/list1"/>
    <dgm:cxn modelId="{19506DF2-071A-47D3-BF31-7A8080CBC02A}" type="presParOf" srcId="{6F43B345-315D-4099-A996-E997C112EEB8}" destId="{88DC9A7F-4358-4E25-8397-BAA6E9980E6A}" srcOrd="1" destOrd="0" presId="urn:microsoft.com/office/officeart/2005/8/layout/list1"/>
    <dgm:cxn modelId="{27AEB86C-ADD5-4314-87E6-3E1F5845B7FA}" type="presParOf" srcId="{9336206E-C0EA-414C-81CE-7F4B5F73ECBB}" destId="{E99E879B-8AC3-4228-A911-7144B2055E46}" srcOrd="5" destOrd="0" presId="urn:microsoft.com/office/officeart/2005/8/layout/list1"/>
    <dgm:cxn modelId="{EF321E3A-7C10-4227-AD17-E3F0DEB4AA25}" type="presParOf" srcId="{9336206E-C0EA-414C-81CE-7F4B5F73ECBB}" destId="{34D83A7B-F807-4CF6-BC9A-1047F1548FAC}"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DED7E12-BE54-40A0-8E6F-6BA0834C59B9}" type="doc">
      <dgm:prSet loTypeId="urn:microsoft.com/office/officeart/2018/2/layout/IconLabelDescriptionList" loCatId="icon" qsTypeId="urn:microsoft.com/office/officeart/2005/8/quickstyle/simple1#10" qsCatId="simple" csTypeId="urn:microsoft.com/office/officeart/2018/5/colors/Iconchunking_neutralbg_accent3_2" csCatId="accent3" phldr="1"/>
      <dgm:spPr/>
      <dgm:t>
        <a:bodyPr/>
        <a:lstStyle/>
        <a:p>
          <a:endParaRPr lang="en-US"/>
        </a:p>
      </dgm:t>
    </dgm:pt>
    <dgm:pt modelId="{FC03DA9B-AB10-4A97-A1B1-02EF505F0914}">
      <dgm:prSet custT="1"/>
      <dgm:spPr/>
      <dgm:t>
        <a:bodyPr/>
        <a:lstStyle/>
        <a:p>
          <a:pPr>
            <a:lnSpc>
              <a:spcPct val="100000"/>
            </a:lnSpc>
          </a:pPr>
          <a:r>
            <a:rPr lang="en-US" sz="3200" b="1">
              <a:latin typeface="Arial" panose="020B0604020202020204" pitchFamily="34" charset="0"/>
              <a:cs typeface="Arial" panose="020B0604020202020204" pitchFamily="34" charset="0"/>
            </a:rPr>
            <a:t>State Priority Projects </a:t>
          </a:r>
          <a:r>
            <a:rPr lang="en-US" sz="3200">
              <a:latin typeface="Arial" panose="020B0604020202020204" pitchFamily="34" charset="0"/>
              <a:cs typeface="Arial" panose="020B0604020202020204" pitchFamily="34" charset="0"/>
            </a:rPr>
            <a:t>(10 Points) – Water/Sewer/Housing </a:t>
          </a:r>
          <a:endParaRPr lang="en-US" sz="3200" b="0" u="sng">
            <a:latin typeface="Arial" panose="020B0604020202020204" pitchFamily="34" charset="0"/>
            <a:cs typeface="Arial" panose="020B0604020202020204" pitchFamily="34" charset="0"/>
          </a:endParaRPr>
        </a:p>
      </dgm:t>
    </dgm:pt>
    <dgm:pt modelId="{74263C04-B6E7-4BC7-8419-ED4EA220366A}" type="parTrans" cxnId="{57F8AE05-2192-4F4C-B6D5-6A90AD368D37}">
      <dgm:prSet/>
      <dgm:spPr/>
      <dgm:t>
        <a:bodyPr/>
        <a:lstStyle/>
        <a:p>
          <a:endParaRPr lang="en-US"/>
        </a:p>
      </dgm:t>
    </dgm:pt>
    <dgm:pt modelId="{C8A05971-65E9-401F-BA3E-DBCFBC6622F2}" type="sibTrans" cxnId="{57F8AE05-2192-4F4C-B6D5-6A90AD368D37}">
      <dgm:prSet/>
      <dgm:spPr/>
      <dgm:t>
        <a:bodyPr/>
        <a:lstStyle/>
        <a:p>
          <a:endParaRPr lang="en-US"/>
        </a:p>
      </dgm:t>
    </dgm:pt>
    <dgm:pt modelId="{9BC1CC10-B3C7-4C2D-B7D9-587D52B58B27}">
      <dgm:prSet custT="1"/>
      <dgm:spPr/>
      <dgm:t>
        <a:bodyPr/>
        <a:lstStyle/>
        <a:p>
          <a:pPr>
            <a:lnSpc>
              <a:spcPct val="100000"/>
            </a:lnSpc>
          </a:pPr>
          <a:r>
            <a:rPr lang="en-US" sz="3200" b="1">
              <a:latin typeface="Arial" panose="020B0604020202020204" pitchFamily="34" charset="0"/>
              <a:cs typeface="Arial" panose="020B0604020202020204" pitchFamily="34" charset="0"/>
            </a:rPr>
            <a:t>Closing RLF </a:t>
          </a:r>
          <a:r>
            <a:rPr lang="en-US" sz="3200">
              <a:latin typeface="Arial" panose="020B0604020202020204" pitchFamily="34" charset="0"/>
              <a:cs typeface="Arial" panose="020B0604020202020204" pitchFamily="34" charset="0"/>
            </a:rPr>
            <a:t>(5 Points) – Return of Funds</a:t>
          </a:r>
        </a:p>
      </dgm:t>
    </dgm:pt>
    <dgm:pt modelId="{43A478C0-D505-44B9-AA76-B89DB309B9EB}" type="parTrans" cxnId="{43F95BA6-F7D2-43D6-9236-7BD0BF2C7FC7}">
      <dgm:prSet/>
      <dgm:spPr/>
      <dgm:t>
        <a:bodyPr/>
        <a:lstStyle/>
        <a:p>
          <a:endParaRPr lang="en-US"/>
        </a:p>
      </dgm:t>
    </dgm:pt>
    <dgm:pt modelId="{2C60B9DB-4C44-47F8-881A-99D8491589ED}" type="sibTrans" cxnId="{43F95BA6-F7D2-43D6-9236-7BD0BF2C7FC7}">
      <dgm:prSet/>
      <dgm:spPr/>
      <dgm:t>
        <a:bodyPr/>
        <a:lstStyle/>
        <a:p>
          <a:endParaRPr lang="en-US"/>
        </a:p>
      </dgm:t>
    </dgm:pt>
    <dgm:pt modelId="{73E9B830-BD6D-45FE-AB30-E8C3FC1598D5}">
      <dgm:prSet custT="1"/>
      <dgm:spPr/>
      <dgm:t>
        <a:bodyPr/>
        <a:lstStyle/>
        <a:p>
          <a:pPr>
            <a:lnSpc>
              <a:spcPct val="100000"/>
            </a:lnSpc>
          </a:pPr>
          <a:r>
            <a:rPr lang="en-US" sz="3200" b="1">
              <a:latin typeface="Arial" panose="020B0604020202020204" pitchFamily="34" charset="0"/>
              <a:cs typeface="Arial" panose="020B0604020202020204" pitchFamily="34" charset="0"/>
            </a:rPr>
            <a:t>Readiness to Proceed </a:t>
          </a:r>
          <a:r>
            <a:rPr lang="en-US" sz="3200">
              <a:latin typeface="Arial" panose="020B0604020202020204" pitchFamily="34" charset="0"/>
              <a:cs typeface="Arial" panose="020B0604020202020204" pitchFamily="34" charset="0"/>
            </a:rPr>
            <a:t>(5 Points) – Environmental Clearance </a:t>
          </a:r>
        </a:p>
      </dgm:t>
    </dgm:pt>
    <dgm:pt modelId="{32696BE9-4098-4A4E-B878-CE2A30C2F24A}" type="parTrans" cxnId="{8C83DF6A-58F4-4168-BC02-6A019AE107BE}">
      <dgm:prSet/>
      <dgm:spPr/>
      <dgm:t>
        <a:bodyPr/>
        <a:lstStyle/>
        <a:p>
          <a:endParaRPr lang="en-US"/>
        </a:p>
      </dgm:t>
    </dgm:pt>
    <dgm:pt modelId="{B2AF0091-F317-43FC-84C2-D71D5C089161}" type="sibTrans" cxnId="{8C83DF6A-58F4-4168-BC02-6A019AE107BE}">
      <dgm:prSet/>
      <dgm:spPr/>
      <dgm:t>
        <a:bodyPr/>
        <a:lstStyle/>
        <a:p>
          <a:endParaRPr lang="en-US"/>
        </a:p>
      </dgm:t>
    </dgm:pt>
    <dgm:pt modelId="{861D39DC-4606-4EBE-A097-6F88466A3E5D}">
      <dgm:prSet/>
      <dgm:spPr/>
      <dgm:t>
        <a:bodyPr/>
        <a:lstStyle/>
        <a:p>
          <a:pPr>
            <a:lnSpc>
              <a:spcPct val="100000"/>
            </a:lnSpc>
            <a:defRPr b="1"/>
          </a:pPr>
          <a:r>
            <a:rPr lang="en-US" b="1">
              <a:latin typeface="Arial" panose="020B0604020202020204" pitchFamily="34" charset="0"/>
              <a:cs typeface="Arial" panose="020B0604020202020204" pitchFamily="34" charset="0"/>
            </a:rPr>
            <a:t>Bonus Points</a:t>
          </a:r>
          <a:endParaRPr lang="en-US">
            <a:latin typeface="Arial" panose="020B0604020202020204" pitchFamily="34" charset="0"/>
            <a:cs typeface="Arial" panose="020B0604020202020204" pitchFamily="34" charset="0"/>
          </a:endParaRPr>
        </a:p>
      </dgm:t>
    </dgm:pt>
    <dgm:pt modelId="{F017011F-12DD-4E19-89F9-CC5A76289CE3}" type="sibTrans" cxnId="{FEDB2273-5BCA-4936-A73A-D1134F9E1C3B}">
      <dgm:prSet/>
      <dgm:spPr/>
      <dgm:t>
        <a:bodyPr/>
        <a:lstStyle/>
        <a:p>
          <a:endParaRPr lang="en-US"/>
        </a:p>
      </dgm:t>
    </dgm:pt>
    <dgm:pt modelId="{0BE7DCE3-4494-466C-BB6B-ACAABF6A892D}" type="parTrans" cxnId="{FEDB2273-5BCA-4936-A73A-D1134F9E1C3B}">
      <dgm:prSet/>
      <dgm:spPr/>
      <dgm:t>
        <a:bodyPr/>
        <a:lstStyle/>
        <a:p>
          <a:endParaRPr lang="en-US"/>
        </a:p>
      </dgm:t>
    </dgm:pt>
    <dgm:pt modelId="{00EC3E1E-88DA-48B4-8E88-B374B93B11DB}">
      <dgm:prSet custT="1"/>
      <dgm:spPr/>
      <dgm:t>
        <a:bodyPr/>
        <a:lstStyle/>
        <a:p>
          <a:pPr>
            <a:lnSpc>
              <a:spcPct val="100000"/>
            </a:lnSpc>
          </a:pPr>
          <a:r>
            <a:rPr lang="en-US" sz="3600" b="1">
              <a:latin typeface="Arial" panose="020B0604020202020204" pitchFamily="34" charset="0"/>
              <a:cs typeface="Arial" panose="020B0604020202020204" pitchFamily="34" charset="0"/>
            </a:rPr>
            <a:t>Regional Impact </a:t>
          </a:r>
          <a:r>
            <a:rPr lang="en-US" sz="3600">
              <a:latin typeface="Arial" panose="020B0604020202020204" pitchFamily="34" charset="0"/>
              <a:cs typeface="Arial" panose="020B0604020202020204" pitchFamily="34" charset="0"/>
            </a:rPr>
            <a:t>(20 Points) </a:t>
          </a:r>
          <a:r>
            <a:rPr lang="en-US" sz="3200">
              <a:latin typeface="Arial" panose="020B0604020202020204" pitchFamily="34" charset="0"/>
              <a:cs typeface="Arial" panose="020B0604020202020204" pitchFamily="34" charset="0"/>
            </a:rPr>
            <a:t>- Multiple Jurisdictions or Two or More Counties</a:t>
          </a:r>
        </a:p>
        <a:p>
          <a:pPr>
            <a:lnSpc>
              <a:spcPct val="100000"/>
            </a:lnSpc>
          </a:pPr>
          <a:r>
            <a:rPr lang="en-US" sz="3200" b="1">
              <a:latin typeface="Arial" panose="020B0604020202020204" pitchFamily="34" charset="0"/>
              <a:cs typeface="Arial" panose="020B0604020202020204" pitchFamily="34" charset="0"/>
            </a:rPr>
            <a:t>Revitalization Area Strategy </a:t>
          </a:r>
          <a:r>
            <a:rPr lang="en-US" sz="3200">
              <a:latin typeface="Arial" panose="020B0604020202020204" pitchFamily="34" charset="0"/>
              <a:cs typeface="Arial" panose="020B0604020202020204" pitchFamily="34" charset="0"/>
            </a:rPr>
            <a:t>(20 Points)</a:t>
          </a:r>
        </a:p>
        <a:p>
          <a:pPr>
            <a:lnSpc>
              <a:spcPct val="100000"/>
            </a:lnSpc>
          </a:pPr>
          <a:r>
            <a:rPr lang="en-US" sz="3600" u="sng">
              <a:latin typeface="Arial" panose="020B0604020202020204" pitchFamily="34" charset="0"/>
              <a:cs typeface="Arial" panose="020B0604020202020204" pitchFamily="34" charset="0"/>
            </a:rPr>
            <a:t>June 30</a:t>
          </a:r>
          <a:r>
            <a:rPr lang="en-US" sz="3600" u="sng" baseline="30000">
              <a:latin typeface="Arial" panose="020B0604020202020204" pitchFamily="34" charset="0"/>
              <a:cs typeface="Arial" panose="020B0604020202020204" pitchFamily="34" charset="0"/>
            </a:rPr>
            <a:t>th</a:t>
          </a:r>
          <a:r>
            <a:rPr lang="en-US" sz="3600" u="sng">
              <a:latin typeface="Arial" panose="020B0604020202020204" pitchFamily="34" charset="0"/>
              <a:cs typeface="Arial" panose="020B0604020202020204" pitchFamily="34" charset="0"/>
            </a:rPr>
            <a:t>  Deadline</a:t>
          </a:r>
        </a:p>
      </dgm:t>
    </dgm:pt>
    <dgm:pt modelId="{2248E084-4B60-44C3-AAE4-EFCFB364A1C0}" type="parTrans" cxnId="{C042BCAD-5144-4386-95CA-DEBF1FA98075}">
      <dgm:prSet/>
      <dgm:spPr/>
      <dgm:t>
        <a:bodyPr/>
        <a:lstStyle/>
        <a:p>
          <a:endParaRPr lang="en-US"/>
        </a:p>
      </dgm:t>
    </dgm:pt>
    <dgm:pt modelId="{A07656AB-EBB5-4803-A3AE-F43FB61FA0CB}" type="sibTrans" cxnId="{C042BCAD-5144-4386-95CA-DEBF1FA98075}">
      <dgm:prSet/>
      <dgm:spPr/>
      <dgm:t>
        <a:bodyPr/>
        <a:lstStyle/>
        <a:p>
          <a:endParaRPr lang="en-US"/>
        </a:p>
      </dgm:t>
    </dgm:pt>
    <dgm:pt modelId="{A1D2505D-4F15-4475-A402-2C06D3F4D096}">
      <dgm:prSet custT="1"/>
      <dgm:spPr/>
      <dgm:t>
        <a:bodyPr/>
        <a:lstStyle/>
        <a:p>
          <a:pPr>
            <a:lnSpc>
              <a:spcPct val="100000"/>
            </a:lnSpc>
          </a:pPr>
          <a:r>
            <a:rPr lang="en-US" sz="3200" b="1">
              <a:latin typeface="Arial" panose="020B0604020202020204" pitchFamily="34" charset="0"/>
              <a:cs typeface="Arial" panose="020B0604020202020204" pitchFamily="34" charset="0"/>
            </a:rPr>
            <a:t>Leverage</a:t>
          </a:r>
          <a:r>
            <a:rPr lang="en-US" sz="3200">
              <a:latin typeface="Arial" panose="020B0604020202020204" pitchFamily="34" charset="0"/>
              <a:cs typeface="Arial" panose="020B0604020202020204" pitchFamily="34" charset="0"/>
            </a:rPr>
            <a:t> - additional resources committed to and directly related to the project. Calculation based on per capita average and percentile ranking among types of projects. </a:t>
          </a:r>
          <a:r>
            <a:rPr lang="en-US" sz="3200" b="0" u="sng">
              <a:latin typeface="Arial" panose="020B0604020202020204" pitchFamily="34" charset="0"/>
              <a:cs typeface="Arial" panose="020B0604020202020204" pitchFamily="34" charset="0"/>
            </a:rPr>
            <a:t>Up to 20 points available. </a:t>
          </a:r>
        </a:p>
      </dgm:t>
    </dgm:pt>
    <dgm:pt modelId="{AF0327CD-E782-4D30-B40C-8041B69A9A4D}" type="parTrans" cxnId="{815F0326-1E27-4929-845A-053530474961}">
      <dgm:prSet/>
      <dgm:spPr/>
      <dgm:t>
        <a:bodyPr/>
        <a:lstStyle/>
        <a:p>
          <a:endParaRPr lang="en-US"/>
        </a:p>
      </dgm:t>
    </dgm:pt>
    <dgm:pt modelId="{21C1204B-6F41-42B8-8070-95FFAAB8A8BD}" type="sibTrans" cxnId="{815F0326-1E27-4929-845A-053530474961}">
      <dgm:prSet/>
      <dgm:spPr/>
      <dgm:t>
        <a:bodyPr/>
        <a:lstStyle/>
        <a:p>
          <a:endParaRPr lang="en-US"/>
        </a:p>
      </dgm:t>
    </dgm:pt>
    <dgm:pt modelId="{1EBF71F5-CA31-4B4C-A4C5-A7D700F0D85A}" type="pres">
      <dgm:prSet presAssocID="{7DED7E12-BE54-40A0-8E6F-6BA0834C59B9}" presName="root" presStyleCnt="0">
        <dgm:presLayoutVars>
          <dgm:dir/>
          <dgm:resizeHandles val="exact"/>
        </dgm:presLayoutVars>
      </dgm:prSet>
      <dgm:spPr/>
    </dgm:pt>
    <dgm:pt modelId="{63624DBA-798C-4D38-84DC-6D0209D10C31}" type="pres">
      <dgm:prSet presAssocID="{861D39DC-4606-4EBE-A097-6F88466A3E5D}" presName="compNode" presStyleCnt="0"/>
      <dgm:spPr/>
    </dgm:pt>
    <dgm:pt modelId="{BE2A2C10-895F-4051-A08C-4BEC3B8CBAD6}" type="pres">
      <dgm:prSet presAssocID="{861D39DC-4606-4EBE-A097-6F88466A3E5D}" presName="iconRect" presStyleLbl="node1" presStyleIdx="0" presStyleCnt="1" custLinFactX="-93705" custLinFactY="-42785" custLinFactNeighborX="-100000" custLinFactNeighborY="-100000"/>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topwatch"/>
        </a:ext>
      </dgm:extLst>
    </dgm:pt>
    <dgm:pt modelId="{3B258C0A-CF08-4596-B763-84EF9A106228}" type="pres">
      <dgm:prSet presAssocID="{861D39DC-4606-4EBE-A097-6F88466A3E5D}" presName="iconSpace" presStyleCnt="0"/>
      <dgm:spPr/>
    </dgm:pt>
    <dgm:pt modelId="{020ABA78-036D-40F1-BE3F-FE3B7DDD016D}" type="pres">
      <dgm:prSet presAssocID="{861D39DC-4606-4EBE-A097-6F88466A3E5D}" presName="parTx" presStyleLbl="revTx" presStyleIdx="0" presStyleCnt="2" custScaleX="145079" custScaleY="296248" custLinFactY="-100000" custLinFactNeighborX="-10583" custLinFactNeighborY="-168316">
        <dgm:presLayoutVars>
          <dgm:chMax val="0"/>
          <dgm:chPref val="0"/>
        </dgm:presLayoutVars>
      </dgm:prSet>
      <dgm:spPr/>
    </dgm:pt>
    <dgm:pt modelId="{048C292E-BEFE-4620-A63E-09E1F694A1E2}" type="pres">
      <dgm:prSet presAssocID="{861D39DC-4606-4EBE-A097-6F88466A3E5D}" presName="txSpace" presStyleCnt="0"/>
      <dgm:spPr/>
    </dgm:pt>
    <dgm:pt modelId="{FD6C7BB1-EDE6-4986-ABA6-826EA285F5E4}" type="pres">
      <dgm:prSet presAssocID="{861D39DC-4606-4EBE-A097-6F88466A3E5D}" presName="desTx" presStyleLbl="revTx" presStyleIdx="1" presStyleCnt="2" custScaleX="233525" custScaleY="535811" custLinFactY="14348" custLinFactNeighborX="0" custLinFactNeighborY="100000">
        <dgm:presLayoutVars/>
      </dgm:prSet>
      <dgm:spPr/>
    </dgm:pt>
  </dgm:ptLst>
  <dgm:cxnLst>
    <dgm:cxn modelId="{57F8AE05-2192-4F4C-B6D5-6A90AD368D37}" srcId="{861D39DC-4606-4EBE-A097-6F88466A3E5D}" destId="{FC03DA9B-AB10-4A97-A1B1-02EF505F0914}" srcOrd="0" destOrd="0" parTransId="{74263C04-B6E7-4BC7-8419-ED4EA220366A}" sibTransId="{C8A05971-65E9-401F-BA3E-DBCFBC6622F2}"/>
    <dgm:cxn modelId="{815F0326-1E27-4929-845A-053530474961}" srcId="{861D39DC-4606-4EBE-A097-6F88466A3E5D}" destId="{A1D2505D-4F15-4475-A402-2C06D3F4D096}" srcOrd="2" destOrd="0" parTransId="{AF0327CD-E782-4D30-B40C-8041B69A9A4D}" sibTransId="{21C1204B-6F41-42B8-8070-95FFAAB8A8BD}"/>
    <dgm:cxn modelId="{8C83DF6A-58F4-4168-BC02-6A019AE107BE}" srcId="{861D39DC-4606-4EBE-A097-6F88466A3E5D}" destId="{73E9B830-BD6D-45FE-AB30-E8C3FC1598D5}" srcOrd="4" destOrd="0" parTransId="{32696BE9-4098-4A4E-B878-CE2A30C2F24A}" sibTransId="{B2AF0091-F317-43FC-84C2-D71D5C089161}"/>
    <dgm:cxn modelId="{D7210A6F-E710-451A-B598-97315E89B771}" type="presOf" srcId="{00EC3E1E-88DA-48B4-8E88-B374B93B11DB}" destId="{FD6C7BB1-EDE6-4986-ABA6-826EA285F5E4}" srcOrd="0" destOrd="1" presId="urn:microsoft.com/office/officeart/2018/2/layout/IconLabelDescriptionList"/>
    <dgm:cxn modelId="{FEDB2273-5BCA-4936-A73A-D1134F9E1C3B}" srcId="{7DED7E12-BE54-40A0-8E6F-6BA0834C59B9}" destId="{861D39DC-4606-4EBE-A097-6F88466A3E5D}" srcOrd="0" destOrd="0" parTransId="{0BE7DCE3-4494-466C-BB6B-ACAABF6A892D}" sibTransId="{F017011F-12DD-4E19-89F9-CC5A76289CE3}"/>
    <dgm:cxn modelId="{D74B1E54-3812-437B-BF94-D42DCB92CD94}" type="presOf" srcId="{861D39DC-4606-4EBE-A097-6F88466A3E5D}" destId="{020ABA78-036D-40F1-BE3F-FE3B7DDD016D}" srcOrd="0" destOrd="0" presId="urn:microsoft.com/office/officeart/2018/2/layout/IconLabelDescriptionList"/>
    <dgm:cxn modelId="{43F95BA6-F7D2-43D6-9236-7BD0BF2C7FC7}" srcId="{861D39DC-4606-4EBE-A097-6F88466A3E5D}" destId="{9BC1CC10-B3C7-4C2D-B7D9-587D52B58B27}" srcOrd="3" destOrd="0" parTransId="{43A478C0-D505-44B9-AA76-B89DB309B9EB}" sibTransId="{2C60B9DB-4C44-47F8-881A-99D8491589ED}"/>
    <dgm:cxn modelId="{C042BCAD-5144-4386-95CA-DEBF1FA98075}" srcId="{861D39DC-4606-4EBE-A097-6F88466A3E5D}" destId="{00EC3E1E-88DA-48B4-8E88-B374B93B11DB}" srcOrd="1" destOrd="0" parTransId="{2248E084-4B60-44C3-AAE4-EFCFB364A1C0}" sibTransId="{A07656AB-EBB5-4803-A3AE-F43FB61FA0CB}"/>
    <dgm:cxn modelId="{CB1209C3-7A1F-4E78-B6A9-BD1DDD8B3011}" type="presOf" srcId="{FC03DA9B-AB10-4A97-A1B1-02EF505F0914}" destId="{FD6C7BB1-EDE6-4986-ABA6-826EA285F5E4}" srcOrd="0" destOrd="0" presId="urn:microsoft.com/office/officeart/2018/2/layout/IconLabelDescriptionList"/>
    <dgm:cxn modelId="{87B9A4D3-4555-41E4-90B8-A896C6C82D3C}" type="presOf" srcId="{7DED7E12-BE54-40A0-8E6F-6BA0834C59B9}" destId="{1EBF71F5-CA31-4B4C-A4C5-A7D700F0D85A}" srcOrd="0" destOrd="0" presId="urn:microsoft.com/office/officeart/2018/2/layout/IconLabelDescriptionList"/>
    <dgm:cxn modelId="{5B2A30D6-25D6-4328-82FA-7F7DAC9A25E3}" type="presOf" srcId="{A1D2505D-4F15-4475-A402-2C06D3F4D096}" destId="{FD6C7BB1-EDE6-4986-ABA6-826EA285F5E4}" srcOrd="0" destOrd="2" presId="urn:microsoft.com/office/officeart/2018/2/layout/IconLabelDescriptionList"/>
    <dgm:cxn modelId="{BE1E72EA-05C5-4114-89F5-0652980922CD}" type="presOf" srcId="{9BC1CC10-B3C7-4C2D-B7D9-587D52B58B27}" destId="{FD6C7BB1-EDE6-4986-ABA6-826EA285F5E4}" srcOrd="0" destOrd="3" presId="urn:microsoft.com/office/officeart/2018/2/layout/IconLabelDescriptionList"/>
    <dgm:cxn modelId="{14B85BEB-0BD5-4EEF-B11D-35F96D0ECE92}" type="presOf" srcId="{73E9B830-BD6D-45FE-AB30-E8C3FC1598D5}" destId="{FD6C7BB1-EDE6-4986-ABA6-826EA285F5E4}" srcOrd="0" destOrd="4" presId="urn:microsoft.com/office/officeart/2018/2/layout/IconLabelDescriptionList"/>
    <dgm:cxn modelId="{F6751D68-D403-414D-A2BF-1E84447CABD9}" type="presParOf" srcId="{1EBF71F5-CA31-4B4C-A4C5-A7D700F0D85A}" destId="{63624DBA-798C-4D38-84DC-6D0209D10C31}" srcOrd="0" destOrd="0" presId="urn:microsoft.com/office/officeart/2018/2/layout/IconLabelDescriptionList"/>
    <dgm:cxn modelId="{A4EC0A14-157F-4FAE-87CC-F906FB6A8B4C}" type="presParOf" srcId="{63624DBA-798C-4D38-84DC-6D0209D10C31}" destId="{BE2A2C10-895F-4051-A08C-4BEC3B8CBAD6}" srcOrd="0" destOrd="0" presId="urn:microsoft.com/office/officeart/2018/2/layout/IconLabelDescriptionList"/>
    <dgm:cxn modelId="{C5ACEC32-DE79-451B-A3D4-3797DABFD588}" type="presParOf" srcId="{63624DBA-798C-4D38-84DC-6D0209D10C31}" destId="{3B258C0A-CF08-4596-B763-84EF9A106228}" srcOrd="1" destOrd="0" presId="urn:microsoft.com/office/officeart/2018/2/layout/IconLabelDescriptionList"/>
    <dgm:cxn modelId="{91E26E17-8597-4511-936C-209011DE56A8}" type="presParOf" srcId="{63624DBA-798C-4D38-84DC-6D0209D10C31}" destId="{020ABA78-036D-40F1-BE3F-FE3B7DDD016D}" srcOrd="2" destOrd="0" presId="urn:microsoft.com/office/officeart/2018/2/layout/IconLabelDescriptionList"/>
    <dgm:cxn modelId="{B7500D48-2B05-4A38-BF1F-69496693C625}" type="presParOf" srcId="{63624DBA-798C-4D38-84DC-6D0209D10C31}" destId="{048C292E-BEFE-4620-A63E-09E1F694A1E2}" srcOrd="3" destOrd="0" presId="urn:microsoft.com/office/officeart/2018/2/layout/IconLabelDescriptionList"/>
    <dgm:cxn modelId="{F21058D9-56DA-4BA4-84A7-420F1139A0D7}" type="presParOf" srcId="{63624DBA-798C-4D38-84DC-6D0209D10C31}" destId="{FD6C7BB1-EDE6-4986-ABA6-826EA285F5E4}" srcOrd="4" destOrd="0" presId="urn:microsoft.com/office/officeart/2018/2/layout/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538FA5-0C5C-42A7-827D-8BF96C39B48E}">
      <dsp:nvSpPr>
        <dsp:cNvPr id="0" name=""/>
        <dsp:cNvSpPr/>
      </dsp:nvSpPr>
      <dsp:spPr>
        <a:xfrm>
          <a:off x="2479368" y="0"/>
          <a:ext cx="9917472" cy="1854830"/>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92427" tIns="471127" rIns="192427" bIns="471127" numCol="1" spcCol="1270" anchor="ctr" anchorCtr="0">
          <a:noAutofit/>
        </a:bodyPr>
        <a:lstStyle/>
        <a:p>
          <a:pPr marL="0" lvl="0" indent="0" algn="l" defTabSz="1600200">
            <a:lnSpc>
              <a:spcPct val="90000"/>
            </a:lnSpc>
            <a:spcBef>
              <a:spcPct val="0"/>
            </a:spcBef>
            <a:spcAft>
              <a:spcPct val="35000"/>
            </a:spcAft>
            <a:buNone/>
          </a:pPr>
          <a:r>
            <a:rPr lang="en-US" sz="3600" kern="1200"/>
            <a:t>Address State and Community priorities</a:t>
          </a:r>
        </a:p>
      </dsp:txBody>
      <dsp:txXfrm>
        <a:off x="2479368" y="0"/>
        <a:ext cx="9917472" cy="1854830"/>
      </dsp:txXfrm>
    </dsp:sp>
    <dsp:sp modelId="{024F803B-731F-488B-AB1F-2EB99AEECBBA}">
      <dsp:nvSpPr>
        <dsp:cNvPr id="0" name=""/>
        <dsp:cNvSpPr/>
      </dsp:nvSpPr>
      <dsp:spPr>
        <a:xfrm>
          <a:off x="0" y="4227"/>
          <a:ext cx="2479368" cy="1854830"/>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a:scene3d>
          <a:camera prst="orthographicFront"/>
          <a:lightRig rig="threePt" dir="t"/>
        </a:scene3d>
        <a:sp3d>
          <a:bevelT/>
        </a:sp3d>
      </dsp:spPr>
      <dsp:style>
        <a:lnRef idx="1">
          <a:scrgbClr r="0" g="0" b="0"/>
        </a:lnRef>
        <a:fillRef idx="3">
          <a:scrgbClr r="0" g="0" b="0"/>
        </a:fillRef>
        <a:effectRef idx="3">
          <a:scrgbClr r="0" g="0" b="0"/>
        </a:effectRef>
        <a:fontRef idx="minor">
          <a:schemeClr val="lt1"/>
        </a:fontRef>
      </dsp:style>
      <dsp:txBody>
        <a:bodyPr spcFirstLastPara="0" vert="horz" wrap="square" lIns="131200" tIns="183216" rIns="131200" bIns="183216"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0" y="4227"/>
        <a:ext cx="2479368" cy="1854830"/>
      </dsp:txXfrm>
    </dsp:sp>
    <dsp:sp modelId="{4F8C69A0-46BC-42E6-BC73-BE352F8BD4F0}">
      <dsp:nvSpPr>
        <dsp:cNvPr id="0" name=""/>
        <dsp:cNvSpPr/>
      </dsp:nvSpPr>
      <dsp:spPr>
        <a:xfrm>
          <a:off x="2479368" y="1970347"/>
          <a:ext cx="9917472" cy="1854830"/>
        </a:xfrm>
        <a:prstGeom prst="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92427" tIns="471127" rIns="192427" bIns="471127" numCol="1" spcCol="1270" anchor="ctr" anchorCtr="0">
          <a:noAutofit/>
        </a:bodyPr>
        <a:lstStyle/>
        <a:p>
          <a:pPr marL="0" lvl="0" indent="0" algn="just" defTabSz="1600200">
            <a:lnSpc>
              <a:spcPct val="90000"/>
            </a:lnSpc>
            <a:spcBef>
              <a:spcPct val="0"/>
            </a:spcBef>
            <a:spcAft>
              <a:spcPct val="35000"/>
            </a:spcAft>
            <a:buNone/>
          </a:pPr>
          <a:r>
            <a:rPr lang="en-US" sz="3600" kern="1200"/>
            <a:t>Ensure fairness in the treatment of all applications</a:t>
          </a:r>
        </a:p>
      </dsp:txBody>
      <dsp:txXfrm>
        <a:off x="2479368" y="1970347"/>
        <a:ext cx="9917472" cy="1854830"/>
      </dsp:txXfrm>
    </dsp:sp>
    <dsp:sp modelId="{E68A9150-3830-4441-A3F3-4C3E856D1147}">
      <dsp:nvSpPr>
        <dsp:cNvPr id="0" name=""/>
        <dsp:cNvSpPr/>
      </dsp:nvSpPr>
      <dsp:spPr>
        <a:xfrm>
          <a:off x="20826" y="1970347"/>
          <a:ext cx="2479368" cy="1854830"/>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a:scene3d>
          <a:camera prst="orthographicFront"/>
          <a:lightRig rig="threePt" dir="t"/>
        </a:scene3d>
        <a:sp3d>
          <a:bevelT/>
        </a:sp3d>
      </dsp:spPr>
      <dsp:style>
        <a:lnRef idx="1">
          <a:scrgbClr r="0" g="0" b="0"/>
        </a:lnRef>
        <a:fillRef idx="3">
          <a:scrgbClr r="0" g="0" b="0"/>
        </a:fillRef>
        <a:effectRef idx="3">
          <a:scrgbClr r="0" g="0" b="0"/>
        </a:effectRef>
        <a:fontRef idx="minor">
          <a:schemeClr val="lt1"/>
        </a:fontRef>
      </dsp:style>
      <dsp:txBody>
        <a:bodyPr spcFirstLastPara="0" vert="horz" wrap="square" lIns="131200" tIns="183216" rIns="131200" bIns="183216"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20826" y="1970347"/>
        <a:ext cx="2479368" cy="1854830"/>
      </dsp:txXfrm>
    </dsp:sp>
    <dsp:sp modelId="{3AAA8710-E5F3-42DD-A9CD-5886463A724D}">
      <dsp:nvSpPr>
        <dsp:cNvPr id="0" name=""/>
        <dsp:cNvSpPr/>
      </dsp:nvSpPr>
      <dsp:spPr>
        <a:xfrm>
          <a:off x="2479368" y="3936467"/>
          <a:ext cx="9917472" cy="1854830"/>
        </a:xfrm>
        <a:prstGeom prst="rect">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92427" tIns="471127" rIns="192427" bIns="471127" numCol="1" spcCol="1270" anchor="ctr" anchorCtr="0">
          <a:noAutofit/>
        </a:bodyPr>
        <a:lstStyle/>
        <a:p>
          <a:pPr marL="0" lvl="0" indent="0" algn="just" defTabSz="1600200">
            <a:lnSpc>
              <a:spcPct val="90000"/>
            </a:lnSpc>
            <a:spcBef>
              <a:spcPct val="0"/>
            </a:spcBef>
            <a:spcAft>
              <a:spcPct val="35000"/>
            </a:spcAft>
            <a:buNone/>
          </a:pPr>
          <a:r>
            <a:rPr lang="en-US" sz="3600" b="0" kern="1200"/>
            <a:t>Promote development of affordable housing</a:t>
          </a:r>
        </a:p>
      </dsp:txBody>
      <dsp:txXfrm>
        <a:off x="2479368" y="3936467"/>
        <a:ext cx="9917472" cy="1854830"/>
      </dsp:txXfrm>
    </dsp:sp>
    <dsp:sp modelId="{F7B3FA65-5D72-4292-9B9C-6EB542D67235}">
      <dsp:nvSpPr>
        <dsp:cNvPr id="0" name=""/>
        <dsp:cNvSpPr/>
      </dsp:nvSpPr>
      <dsp:spPr>
        <a:xfrm>
          <a:off x="0" y="3936467"/>
          <a:ext cx="2479368" cy="1854830"/>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a:outerShdw blurRad="57150" dist="19050" dir="5400000" algn="ctr" rotWithShape="0">
            <a:srgbClr val="000000">
              <a:alpha val="63000"/>
            </a:srgbClr>
          </a:outerShdw>
        </a:effectLst>
        <a:scene3d>
          <a:camera prst="orthographicFront"/>
          <a:lightRig rig="threePt" dir="t"/>
        </a:scene3d>
        <a:sp3d>
          <a:bevelT/>
        </a:sp3d>
      </dsp:spPr>
      <dsp:style>
        <a:lnRef idx="1">
          <a:scrgbClr r="0" g="0" b="0"/>
        </a:lnRef>
        <a:fillRef idx="3">
          <a:scrgbClr r="0" g="0" b="0"/>
        </a:fillRef>
        <a:effectRef idx="3">
          <a:scrgbClr r="0" g="0" b="0"/>
        </a:effectRef>
        <a:fontRef idx="minor">
          <a:schemeClr val="lt1"/>
        </a:fontRef>
      </dsp:style>
      <dsp:txBody>
        <a:bodyPr spcFirstLastPara="0" vert="horz" wrap="square" lIns="131200" tIns="183216" rIns="131200" bIns="183216"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0" y="3936467"/>
        <a:ext cx="2479368" cy="1854830"/>
      </dsp:txXfrm>
    </dsp:sp>
    <dsp:sp modelId="{54BF9C86-6D6F-4E2A-A5E0-14A40D2AEAA2}">
      <dsp:nvSpPr>
        <dsp:cNvPr id="0" name=""/>
        <dsp:cNvSpPr/>
      </dsp:nvSpPr>
      <dsp:spPr>
        <a:xfrm>
          <a:off x="2479368" y="5902588"/>
          <a:ext cx="9917472" cy="1854830"/>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92427" tIns="471127" rIns="192427" bIns="471127" numCol="1" spcCol="1270" anchor="ctr" anchorCtr="0">
          <a:noAutofit/>
        </a:bodyPr>
        <a:lstStyle/>
        <a:p>
          <a:pPr marL="0" lvl="0" indent="0" algn="just" defTabSz="1600200">
            <a:lnSpc>
              <a:spcPct val="90000"/>
            </a:lnSpc>
            <a:spcBef>
              <a:spcPct val="0"/>
            </a:spcBef>
            <a:spcAft>
              <a:spcPct val="35000"/>
            </a:spcAft>
            <a:buNone/>
          </a:pPr>
          <a:r>
            <a:rPr lang="en-US" sz="3600" kern="1200"/>
            <a:t>Assist communities in preserving and developing basic infrastructure and public facilities</a:t>
          </a:r>
        </a:p>
      </dsp:txBody>
      <dsp:txXfrm>
        <a:off x="2479368" y="5902588"/>
        <a:ext cx="9917472" cy="1854830"/>
      </dsp:txXfrm>
    </dsp:sp>
    <dsp:sp modelId="{3FEC9279-8DD5-410D-9661-FD16432B4CE0}">
      <dsp:nvSpPr>
        <dsp:cNvPr id="0" name=""/>
        <dsp:cNvSpPr/>
      </dsp:nvSpPr>
      <dsp:spPr>
        <a:xfrm>
          <a:off x="0" y="5902588"/>
          <a:ext cx="2479368" cy="1854830"/>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a:outerShdw blurRad="57150" dist="19050" dir="5400000" algn="ctr" rotWithShape="0">
            <a:srgbClr val="000000">
              <a:alpha val="63000"/>
            </a:srgbClr>
          </a:outerShdw>
        </a:effectLst>
        <a:scene3d>
          <a:camera prst="orthographicFront"/>
          <a:lightRig rig="threePt" dir="t"/>
        </a:scene3d>
        <a:sp3d>
          <a:bevelT/>
        </a:sp3d>
      </dsp:spPr>
      <dsp:style>
        <a:lnRef idx="1">
          <a:scrgbClr r="0" g="0" b="0"/>
        </a:lnRef>
        <a:fillRef idx="3">
          <a:scrgbClr r="0" g="0" b="0"/>
        </a:fillRef>
        <a:effectRef idx="3">
          <a:scrgbClr r="0" g="0" b="0"/>
        </a:effectRef>
        <a:fontRef idx="minor">
          <a:schemeClr val="lt1"/>
        </a:fontRef>
      </dsp:style>
      <dsp:txBody>
        <a:bodyPr spcFirstLastPara="0" vert="horz" wrap="square" lIns="131200" tIns="183216" rIns="131200" bIns="183216"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0" y="5902588"/>
        <a:ext cx="2479368" cy="1854830"/>
      </dsp:txXfrm>
    </dsp:sp>
    <dsp:sp modelId="{1D4CBEBD-07F4-4E4D-A52B-7BC846409BA5}">
      <dsp:nvSpPr>
        <dsp:cNvPr id="0" name=""/>
        <dsp:cNvSpPr/>
      </dsp:nvSpPr>
      <dsp:spPr>
        <a:xfrm>
          <a:off x="2479368" y="7868708"/>
          <a:ext cx="9917472" cy="1854830"/>
        </a:xfrm>
        <a:prstGeom prst="rect">
          <a:avLst/>
        </a:prstGeom>
        <a:solidFill>
          <a:schemeClr val="accent6">
            <a:tint val="40000"/>
            <a:alpha val="90000"/>
            <a:hueOff val="0"/>
            <a:satOff val="0"/>
            <a:lumOff val="0"/>
            <a:alphaOff val="0"/>
          </a:schemeClr>
        </a:solidFill>
        <a:ln w="6350" cap="flat" cmpd="sng" algn="ctr">
          <a:solidFill>
            <a:schemeClr val="accent6">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92427" tIns="471127" rIns="192427" bIns="471127" numCol="1" spcCol="1270" anchor="ctr" anchorCtr="0">
          <a:noAutofit/>
        </a:bodyPr>
        <a:lstStyle/>
        <a:p>
          <a:pPr marL="0" lvl="0" indent="0" algn="just" defTabSz="1600200">
            <a:lnSpc>
              <a:spcPct val="90000"/>
            </a:lnSpc>
            <a:spcBef>
              <a:spcPct val="0"/>
            </a:spcBef>
            <a:spcAft>
              <a:spcPct val="35000"/>
            </a:spcAft>
            <a:buNone/>
          </a:pPr>
          <a:r>
            <a:rPr lang="en-US" sz="3600" kern="1200">
              <a:latin typeface="Segoe UI Historic" panose="020B0502040204020203" pitchFamily="34" charset="0"/>
              <a:ea typeface="Segoe UI Historic" panose="020B0502040204020203" pitchFamily="34" charset="0"/>
              <a:cs typeface="Segoe UI Historic" panose="020B0502040204020203" pitchFamily="34" charset="0"/>
            </a:rPr>
            <a:t>Support economic development activities that principally benefit low- and moderate- income persons through job training and job creation</a:t>
          </a:r>
        </a:p>
      </dsp:txBody>
      <dsp:txXfrm>
        <a:off x="2479368" y="7868708"/>
        <a:ext cx="9917472" cy="1854830"/>
      </dsp:txXfrm>
    </dsp:sp>
    <dsp:sp modelId="{523AE22A-DB6F-4DBA-86E2-B8B72AC133B0}">
      <dsp:nvSpPr>
        <dsp:cNvPr id="0" name=""/>
        <dsp:cNvSpPr/>
      </dsp:nvSpPr>
      <dsp:spPr>
        <a:xfrm>
          <a:off x="0" y="7868708"/>
          <a:ext cx="2479368" cy="1854830"/>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6350" cap="flat" cmpd="sng" algn="ctr">
          <a:solidFill>
            <a:schemeClr val="accent6">
              <a:hueOff val="0"/>
              <a:satOff val="0"/>
              <a:lumOff val="0"/>
              <a:alphaOff val="0"/>
            </a:schemeClr>
          </a:solidFill>
          <a:prstDash val="solid"/>
          <a:miter lim="800000"/>
        </a:ln>
        <a:effectLst>
          <a:outerShdw blurRad="57150" dist="19050" dir="5400000" algn="ctr" rotWithShape="0">
            <a:srgbClr val="000000">
              <a:alpha val="63000"/>
            </a:srgbClr>
          </a:outerShdw>
        </a:effectLst>
        <a:scene3d>
          <a:camera prst="orthographicFront"/>
          <a:lightRig rig="threePt" dir="t"/>
        </a:scene3d>
        <a:sp3d>
          <a:bevelT/>
        </a:sp3d>
      </dsp:spPr>
      <dsp:style>
        <a:lnRef idx="1">
          <a:scrgbClr r="0" g="0" b="0"/>
        </a:lnRef>
        <a:fillRef idx="3">
          <a:scrgbClr r="0" g="0" b="0"/>
        </a:fillRef>
        <a:effectRef idx="3">
          <a:scrgbClr r="0" g="0" b="0"/>
        </a:effectRef>
        <a:fontRef idx="minor">
          <a:schemeClr val="lt1"/>
        </a:fontRef>
      </dsp:style>
      <dsp:txBody>
        <a:bodyPr spcFirstLastPara="0" vert="horz" wrap="square" lIns="131200" tIns="183216" rIns="131200" bIns="183216"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0" y="7868708"/>
        <a:ext cx="2479368" cy="18548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6ACDF2-F9E1-41BA-B196-FE11B8C6D065}">
      <dsp:nvSpPr>
        <dsp:cNvPr id="0" name=""/>
        <dsp:cNvSpPr/>
      </dsp:nvSpPr>
      <dsp:spPr>
        <a:xfrm>
          <a:off x="0" y="882710"/>
          <a:ext cx="14092774" cy="2564099"/>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93756" tIns="229108" rIns="1093756" bIns="256032" numCol="1" spcCol="1270" anchor="t" anchorCtr="0">
          <a:noAutofit/>
        </a:bodyPr>
        <a:lstStyle/>
        <a:p>
          <a:pPr marL="285750" lvl="1" indent="-285750" algn="l" defTabSz="1600200">
            <a:lnSpc>
              <a:spcPct val="90000"/>
            </a:lnSpc>
            <a:spcBef>
              <a:spcPct val="0"/>
            </a:spcBef>
            <a:spcAft>
              <a:spcPct val="15000"/>
            </a:spcAft>
            <a:buChar char="•"/>
          </a:pPr>
          <a:r>
            <a:rPr lang="en-US" sz="3600" kern="1200">
              <a:solidFill>
                <a:schemeClr val="tx1"/>
              </a:solidFill>
              <a:latin typeface="Arial" panose="020B0604020202020204" pitchFamily="34" charset="0"/>
              <a:cs typeface="Arial" panose="020B0604020202020204" pitchFamily="34" charset="0"/>
            </a:rPr>
            <a:t>Single-Activity Project - up to $1,000,000</a:t>
          </a:r>
        </a:p>
        <a:p>
          <a:pPr marL="285750" lvl="1" indent="-285750" algn="l" defTabSz="1600200">
            <a:lnSpc>
              <a:spcPct val="90000"/>
            </a:lnSpc>
            <a:spcBef>
              <a:spcPct val="0"/>
            </a:spcBef>
            <a:spcAft>
              <a:spcPct val="15000"/>
            </a:spcAft>
            <a:buChar char="•"/>
          </a:pPr>
          <a:r>
            <a:rPr lang="en-US" sz="3600" kern="1200">
              <a:solidFill>
                <a:schemeClr val="tx1"/>
              </a:solidFill>
              <a:latin typeface="Arial" panose="020B0604020202020204" pitchFamily="34" charset="0"/>
              <a:cs typeface="Arial" panose="020B0604020202020204" pitchFamily="34" charset="0"/>
            </a:rPr>
            <a:t>Multi-Activity Project - up to $1,500,000</a:t>
          </a:r>
          <a:endParaRPr lang="en-US" sz="3100" kern="1200">
            <a:solidFill>
              <a:schemeClr val="tx1"/>
            </a:solidFill>
            <a:latin typeface="Arial" panose="020B0604020202020204" pitchFamily="34" charset="0"/>
            <a:cs typeface="Arial" panose="020B0604020202020204" pitchFamily="34" charset="0"/>
          </a:endParaRPr>
        </a:p>
        <a:p>
          <a:pPr marL="285750" lvl="1" indent="-285750" algn="l" defTabSz="1600200">
            <a:lnSpc>
              <a:spcPct val="90000"/>
            </a:lnSpc>
            <a:spcBef>
              <a:spcPct val="0"/>
            </a:spcBef>
            <a:spcAft>
              <a:spcPct val="15000"/>
            </a:spcAft>
            <a:buChar char="•"/>
          </a:pPr>
          <a:r>
            <a:rPr lang="en-US" sz="3600" kern="1200">
              <a:solidFill>
                <a:schemeClr val="tx1"/>
              </a:solidFill>
              <a:latin typeface="Arial" panose="020B0604020202020204" pitchFamily="34" charset="0"/>
              <a:cs typeface="Arial" panose="020B0604020202020204" pitchFamily="34" charset="0"/>
            </a:rPr>
            <a:t>Regional Cooperation Project – up to $2,000,000</a:t>
          </a:r>
          <a:br>
            <a:rPr lang="en-US" sz="3600" kern="1200">
              <a:solidFill>
                <a:schemeClr val="tx1"/>
              </a:solidFill>
            </a:rPr>
          </a:br>
          <a:endParaRPr lang="en-US" sz="3100" kern="1200">
            <a:solidFill>
              <a:schemeClr val="tx1"/>
            </a:solidFill>
          </a:endParaRPr>
        </a:p>
      </dsp:txBody>
      <dsp:txXfrm>
        <a:off x="0" y="882710"/>
        <a:ext cx="14092774" cy="2564099"/>
      </dsp:txXfrm>
    </dsp:sp>
    <dsp:sp modelId="{3EDDC9D9-63D5-42FA-B3E1-C048C8E44BE1}">
      <dsp:nvSpPr>
        <dsp:cNvPr id="0" name=""/>
        <dsp:cNvSpPr/>
      </dsp:nvSpPr>
      <dsp:spPr>
        <a:xfrm>
          <a:off x="704638" y="57441"/>
          <a:ext cx="9864941" cy="95435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2871" tIns="0" rIns="372871" bIns="0" numCol="1" spcCol="1270" anchor="ctr" anchorCtr="0">
          <a:noAutofit/>
        </a:bodyPr>
        <a:lstStyle/>
        <a:p>
          <a:pPr marL="0" lvl="0" indent="0" algn="l" defTabSz="1600200">
            <a:lnSpc>
              <a:spcPct val="90000"/>
            </a:lnSpc>
            <a:spcBef>
              <a:spcPct val="0"/>
            </a:spcBef>
            <a:spcAft>
              <a:spcPct val="35000"/>
            </a:spcAft>
            <a:buNone/>
          </a:pPr>
          <a:r>
            <a:rPr lang="en-US" sz="3600" b="1" kern="1200">
              <a:solidFill>
                <a:srgbClr val="000000"/>
              </a:solidFill>
              <a:latin typeface="Arial" panose="020B0604020202020204" pitchFamily="34" charset="0"/>
              <a:cs typeface="Arial" panose="020B0604020202020204" pitchFamily="34" charset="0"/>
            </a:rPr>
            <a:t>Applicants may apply for:</a:t>
          </a:r>
          <a:endParaRPr lang="en-US" sz="3600" kern="1200">
            <a:solidFill>
              <a:srgbClr val="000000"/>
            </a:solidFill>
            <a:latin typeface="Arial" panose="020B0604020202020204" pitchFamily="34" charset="0"/>
            <a:cs typeface="Arial" panose="020B0604020202020204" pitchFamily="34" charset="0"/>
          </a:endParaRPr>
        </a:p>
      </dsp:txBody>
      <dsp:txXfrm>
        <a:off x="751226" y="104029"/>
        <a:ext cx="9771765" cy="861182"/>
      </dsp:txXfrm>
    </dsp:sp>
    <dsp:sp modelId="{34D83A7B-F807-4CF6-BC9A-1047F1548FAC}">
      <dsp:nvSpPr>
        <dsp:cNvPr id="0" name=""/>
        <dsp:cNvSpPr/>
      </dsp:nvSpPr>
      <dsp:spPr>
        <a:xfrm>
          <a:off x="0" y="4192496"/>
          <a:ext cx="14092774" cy="55440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93756" tIns="229108" rIns="1093756" bIns="256032" numCol="1" spcCol="1270" anchor="t" anchorCtr="0">
          <a:noAutofit/>
        </a:bodyPr>
        <a:lstStyle/>
        <a:p>
          <a:pPr marL="285750" lvl="1" indent="-285750" algn="l" defTabSz="1600200">
            <a:lnSpc>
              <a:spcPct val="90000"/>
            </a:lnSpc>
            <a:spcBef>
              <a:spcPct val="0"/>
            </a:spcBef>
            <a:spcAft>
              <a:spcPct val="15000"/>
            </a:spcAft>
            <a:buChar char="•"/>
          </a:pPr>
          <a:r>
            <a:rPr lang="en-US" sz="3600" b="0" i="0" kern="1200">
              <a:solidFill>
                <a:schemeClr val="tx1"/>
              </a:solidFill>
              <a:latin typeface="Arial" panose="020B0604020202020204" pitchFamily="34" charset="0"/>
              <a:cs typeface="Arial" panose="020B0604020202020204" pitchFamily="34" charset="0"/>
            </a:rPr>
            <a:t>0% match requirement for grant requests of $500,000 and less</a:t>
          </a:r>
          <a:endParaRPr lang="en-US" sz="3600" kern="1200">
            <a:solidFill>
              <a:schemeClr val="tx1"/>
            </a:solidFill>
            <a:latin typeface="Arial" panose="020B0604020202020204" pitchFamily="34" charset="0"/>
            <a:cs typeface="Arial" panose="020B0604020202020204" pitchFamily="34" charset="0"/>
          </a:endParaRPr>
        </a:p>
        <a:p>
          <a:pPr marL="285750" lvl="1" indent="-285750" algn="l" defTabSz="1600200">
            <a:lnSpc>
              <a:spcPct val="90000"/>
            </a:lnSpc>
            <a:spcBef>
              <a:spcPct val="0"/>
            </a:spcBef>
            <a:spcAft>
              <a:spcPct val="15000"/>
            </a:spcAft>
            <a:buChar char="•"/>
          </a:pPr>
          <a:r>
            <a:rPr lang="en-US" sz="3600" b="0" i="0" kern="1200">
              <a:solidFill>
                <a:schemeClr val="tx1"/>
              </a:solidFill>
              <a:latin typeface="Arial" panose="020B0604020202020204" pitchFamily="34" charset="0"/>
              <a:cs typeface="Arial" panose="020B0604020202020204" pitchFamily="34" charset="0"/>
            </a:rPr>
            <a:t>5% match requirement for grant requests of $500,001 to $750,000 	</a:t>
          </a:r>
          <a:endParaRPr lang="en-US" sz="3600" kern="1200">
            <a:solidFill>
              <a:schemeClr val="tx1"/>
            </a:solidFill>
            <a:latin typeface="Arial" panose="020B0604020202020204" pitchFamily="34" charset="0"/>
            <a:cs typeface="Arial" panose="020B0604020202020204" pitchFamily="34" charset="0"/>
          </a:endParaRPr>
        </a:p>
        <a:p>
          <a:pPr marL="285750" lvl="1" indent="-285750" algn="l" defTabSz="1600200">
            <a:lnSpc>
              <a:spcPct val="90000"/>
            </a:lnSpc>
            <a:spcBef>
              <a:spcPct val="0"/>
            </a:spcBef>
            <a:spcAft>
              <a:spcPct val="15000"/>
            </a:spcAft>
            <a:buChar char="•"/>
          </a:pPr>
          <a:r>
            <a:rPr lang="en-US" sz="3600" b="0" i="0" kern="1200">
              <a:solidFill>
                <a:schemeClr val="tx1"/>
              </a:solidFill>
              <a:latin typeface="Arial" panose="020B0604020202020204" pitchFamily="34" charset="0"/>
              <a:cs typeface="Arial" panose="020B0604020202020204" pitchFamily="34" charset="0"/>
            </a:rPr>
            <a:t>10% match requirement for grant requests of $750,001 to $1,000,000</a:t>
          </a:r>
          <a:r>
            <a:rPr lang="en-US" sz="3600" b="0" i="0" kern="1200">
              <a:solidFill>
                <a:schemeClr val="accent2">
                  <a:lumMod val="75000"/>
                </a:schemeClr>
              </a:solidFill>
              <a:latin typeface="Arial" panose="020B0604020202020204" pitchFamily="34" charset="0"/>
              <a:cs typeface="Arial" panose="020B0604020202020204" pitchFamily="34" charset="0"/>
            </a:rPr>
            <a:t> </a:t>
          </a:r>
          <a:r>
            <a:rPr lang="en-US" sz="3600" b="1" i="0" kern="1200">
              <a:solidFill>
                <a:srgbClr val="000000"/>
              </a:solidFill>
              <a:latin typeface="Arial" panose="020B0604020202020204" pitchFamily="34" charset="0"/>
              <a:cs typeface="Arial" panose="020B0604020202020204" pitchFamily="34" charset="0"/>
            </a:rPr>
            <a:t>($1mill project has a required match of $37,500)</a:t>
          </a:r>
          <a:endParaRPr lang="en-US" sz="3600" b="1" kern="1200">
            <a:solidFill>
              <a:srgbClr val="000000"/>
            </a:solidFill>
            <a:latin typeface="Arial" panose="020B0604020202020204" pitchFamily="34" charset="0"/>
            <a:cs typeface="Arial" panose="020B0604020202020204" pitchFamily="34" charset="0"/>
          </a:endParaRPr>
        </a:p>
        <a:p>
          <a:pPr marL="285750" lvl="1" indent="-285750" algn="l" defTabSz="1600200">
            <a:lnSpc>
              <a:spcPct val="90000"/>
            </a:lnSpc>
            <a:spcBef>
              <a:spcPct val="0"/>
            </a:spcBef>
            <a:spcAft>
              <a:spcPct val="15000"/>
            </a:spcAft>
            <a:buChar char="•"/>
          </a:pPr>
          <a:r>
            <a:rPr lang="en-US" sz="3600" b="0" i="0" kern="1200">
              <a:solidFill>
                <a:schemeClr val="tx1"/>
              </a:solidFill>
              <a:latin typeface="Arial" panose="020B0604020202020204" pitchFamily="34" charset="0"/>
              <a:cs typeface="Arial" panose="020B0604020202020204" pitchFamily="34" charset="0"/>
            </a:rPr>
            <a:t>15% match requirement for grant requests of $1,000,001 or more </a:t>
          </a:r>
          <a:r>
            <a:rPr lang="en-US" sz="3600" b="1" i="0" kern="1200">
              <a:solidFill>
                <a:srgbClr val="000000"/>
              </a:solidFill>
              <a:latin typeface="Arial" panose="020B0604020202020204" pitchFamily="34" charset="0"/>
              <a:cs typeface="Arial" panose="020B0604020202020204" pitchFamily="34" charset="0"/>
            </a:rPr>
            <a:t>($1.5M project has a required match of $250K (.05) + $250K (.1) + $500K (.15) = $112,500 )</a:t>
          </a:r>
          <a:endParaRPr lang="en-US" sz="2800" b="1" kern="1200">
            <a:solidFill>
              <a:srgbClr val="000000"/>
            </a:solidFill>
            <a:latin typeface="Arial" panose="020B0604020202020204" pitchFamily="34" charset="0"/>
            <a:cs typeface="Arial" panose="020B0604020202020204" pitchFamily="34" charset="0"/>
          </a:endParaRPr>
        </a:p>
      </dsp:txBody>
      <dsp:txXfrm>
        <a:off x="0" y="4192496"/>
        <a:ext cx="14092774" cy="5544000"/>
      </dsp:txXfrm>
    </dsp:sp>
    <dsp:sp modelId="{88DC9A7F-4358-4E25-8397-BAA6E9980E6A}">
      <dsp:nvSpPr>
        <dsp:cNvPr id="0" name=""/>
        <dsp:cNvSpPr/>
      </dsp:nvSpPr>
      <dsp:spPr>
        <a:xfrm>
          <a:off x="704638" y="3472939"/>
          <a:ext cx="9864941" cy="88191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2871" tIns="0" rIns="372871" bIns="0" numCol="1" spcCol="1270" anchor="ctr" anchorCtr="0">
          <a:noAutofit/>
        </a:bodyPr>
        <a:lstStyle/>
        <a:p>
          <a:pPr marL="0" lvl="0" indent="0" algn="l" defTabSz="1600200">
            <a:lnSpc>
              <a:spcPct val="90000"/>
            </a:lnSpc>
            <a:spcBef>
              <a:spcPct val="0"/>
            </a:spcBef>
            <a:spcAft>
              <a:spcPct val="35000"/>
            </a:spcAft>
            <a:buNone/>
          </a:pPr>
          <a:r>
            <a:rPr lang="en-US" sz="3600" b="1" kern="1200">
              <a:solidFill>
                <a:srgbClr val="000000"/>
              </a:solidFill>
              <a:latin typeface="Arial" panose="020B0604020202020204" pitchFamily="34" charset="0"/>
              <a:cs typeface="Arial" panose="020B0604020202020204" pitchFamily="34" charset="0"/>
            </a:rPr>
            <a:t>Local Match Requirements (</a:t>
          </a:r>
          <a:r>
            <a:rPr lang="en-US" sz="3600" b="1" kern="1200">
              <a:solidFill>
                <a:schemeClr val="tx1"/>
              </a:solidFill>
              <a:latin typeface="Arial" panose="020B0604020202020204" pitchFamily="34" charset="0"/>
              <a:cs typeface="Arial" panose="020B0604020202020204" pitchFamily="34" charset="0"/>
            </a:rPr>
            <a:t>except single-activity housing projects</a:t>
          </a:r>
          <a:r>
            <a:rPr lang="en-US" sz="3600" b="1" kern="1200">
              <a:solidFill>
                <a:srgbClr val="000000"/>
              </a:solidFill>
              <a:latin typeface="Arial" panose="020B0604020202020204" pitchFamily="34" charset="0"/>
              <a:cs typeface="Arial" panose="020B0604020202020204" pitchFamily="34" charset="0"/>
            </a:rPr>
            <a:t>): </a:t>
          </a:r>
          <a:endParaRPr lang="en-US" sz="3600" kern="1200">
            <a:solidFill>
              <a:srgbClr val="000000"/>
            </a:solidFill>
            <a:latin typeface="Arial" panose="020B0604020202020204" pitchFamily="34" charset="0"/>
            <a:cs typeface="Arial" panose="020B0604020202020204" pitchFamily="34" charset="0"/>
          </a:endParaRPr>
        </a:p>
      </dsp:txBody>
      <dsp:txXfrm>
        <a:off x="747690" y="3515991"/>
        <a:ext cx="9778837" cy="7958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2A2C10-895F-4051-A08C-4BEC3B8CBAD6}">
      <dsp:nvSpPr>
        <dsp:cNvPr id="0" name=""/>
        <dsp:cNvSpPr/>
      </dsp:nvSpPr>
      <dsp:spPr>
        <a:xfrm>
          <a:off x="0" y="0"/>
          <a:ext cx="1504627" cy="15046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20ABA78-036D-40F1-BE3F-FE3B7DDD016D}">
      <dsp:nvSpPr>
        <dsp:cNvPr id="0" name=""/>
        <dsp:cNvSpPr/>
      </dsp:nvSpPr>
      <dsp:spPr>
        <a:xfrm>
          <a:off x="1460901" y="234970"/>
          <a:ext cx="6236852" cy="191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600200">
            <a:lnSpc>
              <a:spcPct val="100000"/>
            </a:lnSpc>
            <a:spcBef>
              <a:spcPct val="0"/>
            </a:spcBef>
            <a:spcAft>
              <a:spcPct val="35000"/>
            </a:spcAft>
            <a:buNone/>
            <a:defRPr b="1"/>
          </a:pPr>
          <a:r>
            <a:rPr lang="en-US" sz="3600" b="1" kern="1200">
              <a:latin typeface="Arial" panose="020B0604020202020204" pitchFamily="34" charset="0"/>
              <a:cs typeface="Arial" panose="020B0604020202020204" pitchFamily="34" charset="0"/>
            </a:rPr>
            <a:t>Bonus Points</a:t>
          </a:r>
          <a:endParaRPr lang="en-US" sz="3600" kern="1200">
            <a:latin typeface="Arial" panose="020B0604020202020204" pitchFamily="34" charset="0"/>
            <a:cs typeface="Arial" panose="020B0604020202020204" pitchFamily="34" charset="0"/>
          </a:endParaRPr>
        </a:p>
      </dsp:txBody>
      <dsp:txXfrm>
        <a:off x="1460901" y="234970"/>
        <a:ext cx="6236852" cy="1910326"/>
      </dsp:txXfrm>
    </dsp:sp>
    <dsp:sp modelId="{FD6C7BB1-EDE6-4986-ABA6-826EA285F5E4}">
      <dsp:nvSpPr>
        <dsp:cNvPr id="0" name=""/>
        <dsp:cNvSpPr/>
      </dsp:nvSpPr>
      <dsp:spPr>
        <a:xfrm>
          <a:off x="14739" y="1976579"/>
          <a:ext cx="10039088" cy="5608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100000"/>
            </a:lnSpc>
            <a:spcBef>
              <a:spcPct val="0"/>
            </a:spcBef>
            <a:spcAft>
              <a:spcPct val="35000"/>
            </a:spcAft>
            <a:buNone/>
          </a:pPr>
          <a:r>
            <a:rPr lang="en-US" sz="3200" b="1" kern="1200">
              <a:latin typeface="Arial" panose="020B0604020202020204" pitchFamily="34" charset="0"/>
              <a:cs typeface="Arial" panose="020B0604020202020204" pitchFamily="34" charset="0"/>
            </a:rPr>
            <a:t>State Priority Projects </a:t>
          </a:r>
          <a:r>
            <a:rPr lang="en-US" sz="3200" kern="1200">
              <a:latin typeface="Arial" panose="020B0604020202020204" pitchFamily="34" charset="0"/>
              <a:cs typeface="Arial" panose="020B0604020202020204" pitchFamily="34" charset="0"/>
            </a:rPr>
            <a:t>(10 Points) – Water/Sewer/Housing </a:t>
          </a:r>
          <a:endParaRPr lang="en-US" sz="3200" b="0" u="sng" kern="1200">
            <a:latin typeface="Arial" panose="020B0604020202020204" pitchFamily="34" charset="0"/>
            <a:cs typeface="Arial" panose="020B0604020202020204" pitchFamily="34" charset="0"/>
          </a:endParaRPr>
        </a:p>
        <a:p>
          <a:pPr marL="0" lvl="0" indent="0" algn="l" defTabSz="1600200">
            <a:lnSpc>
              <a:spcPct val="100000"/>
            </a:lnSpc>
            <a:spcBef>
              <a:spcPct val="0"/>
            </a:spcBef>
            <a:spcAft>
              <a:spcPct val="35000"/>
            </a:spcAft>
            <a:buNone/>
          </a:pPr>
          <a:r>
            <a:rPr lang="en-US" sz="3600" b="1" kern="1200">
              <a:latin typeface="Arial" panose="020B0604020202020204" pitchFamily="34" charset="0"/>
              <a:cs typeface="Arial" panose="020B0604020202020204" pitchFamily="34" charset="0"/>
            </a:rPr>
            <a:t>Regional Impact </a:t>
          </a:r>
          <a:r>
            <a:rPr lang="en-US" sz="3600" kern="1200">
              <a:latin typeface="Arial" panose="020B0604020202020204" pitchFamily="34" charset="0"/>
              <a:cs typeface="Arial" panose="020B0604020202020204" pitchFamily="34" charset="0"/>
            </a:rPr>
            <a:t>(20 Points) </a:t>
          </a:r>
          <a:r>
            <a:rPr lang="en-US" sz="3200" kern="1200">
              <a:latin typeface="Arial" panose="020B0604020202020204" pitchFamily="34" charset="0"/>
              <a:cs typeface="Arial" panose="020B0604020202020204" pitchFamily="34" charset="0"/>
            </a:rPr>
            <a:t>- Multiple Jurisdictions or Two or More Counties</a:t>
          </a:r>
        </a:p>
        <a:p>
          <a:pPr marL="0" lvl="0" indent="0" algn="l" defTabSz="1600200">
            <a:lnSpc>
              <a:spcPct val="100000"/>
            </a:lnSpc>
            <a:spcBef>
              <a:spcPct val="0"/>
            </a:spcBef>
            <a:spcAft>
              <a:spcPct val="35000"/>
            </a:spcAft>
            <a:buNone/>
          </a:pPr>
          <a:r>
            <a:rPr lang="en-US" sz="3200" b="1" kern="1200">
              <a:latin typeface="Arial" panose="020B0604020202020204" pitchFamily="34" charset="0"/>
              <a:cs typeface="Arial" panose="020B0604020202020204" pitchFamily="34" charset="0"/>
            </a:rPr>
            <a:t>Revitalization Area Strategy </a:t>
          </a:r>
          <a:r>
            <a:rPr lang="en-US" sz="3200" kern="1200">
              <a:latin typeface="Arial" panose="020B0604020202020204" pitchFamily="34" charset="0"/>
              <a:cs typeface="Arial" panose="020B0604020202020204" pitchFamily="34" charset="0"/>
            </a:rPr>
            <a:t>(20 Points)</a:t>
          </a:r>
        </a:p>
        <a:p>
          <a:pPr marL="0" lvl="0" indent="0" algn="l" defTabSz="1600200">
            <a:lnSpc>
              <a:spcPct val="100000"/>
            </a:lnSpc>
            <a:spcBef>
              <a:spcPct val="0"/>
            </a:spcBef>
            <a:spcAft>
              <a:spcPct val="35000"/>
            </a:spcAft>
            <a:buNone/>
          </a:pPr>
          <a:r>
            <a:rPr lang="en-US" sz="3600" u="sng" kern="1200">
              <a:latin typeface="Arial" panose="020B0604020202020204" pitchFamily="34" charset="0"/>
              <a:cs typeface="Arial" panose="020B0604020202020204" pitchFamily="34" charset="0"/>
            </a:rPr>
            <a:t>June 30</a:t>
          </a:r>
          <a:r>
            <a:rPr lang="en-US" sz="3600" u="sng" kern="1200" baseline="30000">
              <a:latin typeface="Arial" panose="020B0604020202020204" pitchFamily="34" charset="0"/>
              <a:cs typeface="Arial" panose="020B0604020202020204" pitchFamily="34" charset="0"/>
            </a:rPr>
            <a:t>th</a:t>
          </a:r>
          <a:r>
            <a:rPr lang="en-US" sz="3600" u="sng" kern="1200">
              <a:latin typeface="Arial" panose="020B0604020202020204" pitchFamily="34" charset="0"/>
              <a:cs typeface="Arial" panose="020B0604020202020204" pitchFamily="34" charset="0"/>
            </a:rPr>
            <a:t>  Deadline</a:t>
          </a:r>
        </a:p>
        <a:p>
          <a:pPr marL="0" lvl="0" indent="0" algn="l" defTabSz="1422400">
            <a:lnSpc>
              <a:spcPct val="100000"/>
            </a:lnSpc>
            <a:spcBef>
              <a:spcPct val="0"/>
            </a:spcBef>
            <a:spcAft>
              <a:spcPct val="35000"/>
            </a:spcAft>
            <a:buNone/>
          </a:pPr>
          <a:r>
            <a:rPr lang="en-US" sz="3200" b="1" kern="1200">
              <a:latin typeface="Arial" panose="020B0604020202020204" pitchFamily="34" charset="0"/>
              <a:cs typeface="Arial" panose="020B0604020202020204" pitchFamily="34" charset="0"/>
            </a:rPr>
            <a:t>Leverage</a:t>
          </a:r>
          <a:r>
            <a:rPr lang="en-US" sz="3200" kern="1200">
              <a:latin typeface="Arial" panose="020B0604020202020204" pitchFamily="34" charset="0"/>
              <a:cs typeface="Arial" panose="020B0604020202020204" pitchFamily="34" charset="0"/>
            </a:rPr>
            <a:t> - additional resources committed to and directly related to the project. Calculation based on per capita average and percentile ranking among types of projects. </a:t>
          </a:r>
          <a:r>
            <a:rPr lang="en-US" sz="3200" b="0" u="sng" kern="1200">
              <a:latin typeface="Arial" panose="020B0604020202020204" pitchFamily="34" charset="0"/>
              <a:cs typeface="Arial" panose="020B0604020202020204" pitchFamily="34" charset="0"/>
            </a:rPr>
            <a:t>Up to 20 points available. </a:t>
          </a:r>
        </a:p>
        <a:p>
          <a:pPr marL="0" lvl="0" indent="0" algn="l" defTabSz="1422400">
            <a:lnSpc>
              <a:spcPct val="100000"/>
            </a:lnSpc>
            <a:spcBef>
              <a:spcPct val="0"/>
            </a:spcBef>
            <a:spcAft>
              <a:spcPct val="35000"/>
            </a:spcAft>
            <a:buNone/>
          </a:pPr>
          <a:r>
            <a:rPr lang="en-US" sz="3200" b="1" kern="1200">
              <a:latin typeface="Arial" panose="020B0604020202020204" pitchFamily="34" charset="0"/>
              <a:cs typeface="Arial" panose="020B0604020202020204" pitchFamily="34" charset="0"/>
            </a:rPr>
            <a:t>Closing RLF </a:t>
          </a:r>
          <a:r>
            <a:rPr lang="en-US" sz="3200" kern="1200">
              <a:latin typeface="Arial" panose="020B0604020202020204" pitchFamily="34" charset="0"/>
              <a:cs typeface="Arial" panose="020B0604020202020204" pitchFamily="34" charset="0"/>
            </a:rPr>
            <a:t>(5 Points) – Return of Funds</a:t>
          </a:r>
        </a:p>
        <a:p>
          <a:pPr marL="0" lvl="0" indent="0" algn="l" defTabSz="1422400">
            <a:lnSpc>
              <a:spcPct val="100000"/>
            </a:lnSpc>
            <a:spcBef>
              <a:spcPct val="0"/>
            </a:spcBef>
            <a:spcAft>
              <a:spcPct val="35000"/>
            </a:spcAft>
            <a:buNone/>
          </a:pPr>
          <a:r>
            <a:rPr lang="en-US" sz="3200" b="1" kern="1200">
              <a:latin typeface="Arial" panose="020B0604020202020204" pitchFamily="34" charset="0"/>
              <a:cs typeface="Arial" panose="020B0604020202020204" pitchFamily="34" charset="0"/>
            </a:rPr>
            <a:t>Readiness to Proceed </a:t>
          </a:r>
          <a:r>
            <a:rPr lang="en-US" sz="3200" kern="1200">
              <a:latin typeface="Arial" panose="020B0604020202020204" pitchFamily="34" charset="0"/>
              <a:cs typeface="Arial" panose="020B0604020202020204" pitchFamily="34" charset="0"/>
            </a:rPr>
            <a:t>(5 Points) – Environmental Clearance </a:t>
          </a:r>
        </a:p>
      </dsp:txBody>
      <dsp:txXfrm>
        <a:off x="14739" y="1976579"/>
        <a:ext cx="10039088" cy="5608716"/>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4">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B5B227-86EB-40F1-87EB-9F8E3341049F}"/>
              </a:ext>
            </a:extLst>
          </p:cNvPr>
          <p:cNvSpPr>
            <a:spLocks noGrp="1"/>
          </p:cNvSpPr>
          <p:nvPr>
            <p:ph type="hdr" sz="quarter"/>
          </p:nvPr>
        </p:nvSpPr>
        <p:spPr>
          <a:xfrm>
            <a:off x="1" y="0"/>
            <a:ext cx="4002700" cy="351216"/>
          </a:xfrm>
          <a:prstGeom prst="rect">
            <a:avLst/>
          </a:prstGeom>
        </p:spPr>
        <p:txBody>
          <a:bodyPr vert="horz" lIns="87810" tIns="43905" rIns="87810" bIns="43905" rtlCol="0"/>
          <a:lstStyle>
            <a:lvl1pPr algn="l">
              <a:defRPr sz="1200"/>
            </a:lvl1pPr>
          </a:lstStyle>
          <a:p>
            <a:endParaRPr lang="en-US"/>
          </a:p>
        </p:txBody>
      </p:sp>
      <p:sp>
        <p:nvSpPr>
          <p:cNvPr id="3" name="Date Placeholder 2">
            <a:extLst>
              <a:ext uri="{FF2B5EF4-FFF2-40B4-BE49-F238E27FC236}">
                <a16:creationId xmlns:a16="http://schemas.microsoft.com/office/drawing/2014/main" id="{686AD861-527D-4C4D-A642-5E4ABC7DBBCB}"/>
              </a:ext>
            </a:extLst>
          </p:cNvPr>
          <p:cNvSpPr>
            <a:spLocks noGrp="1"/>
          </p:cNvSpPr>
          <p:nvPr>
            <p:ph type="dt" sz="quarter" idx="1"/>
          </p:nvPr>
        </p:nvSpPr>
        <p:spPr>
          <a:xfrm>
            <a:off x="5231372" y="0"/>
            <a:ext cx="4002700" cy="351216"/>
          </a:xfrm>
          <a:prstGeom prst="rect">
            <a:avLst/>
          </a:prstGeom>
        </p:spPr>
        <p:txBody>
          <a:bodyPr vert="horz" lIns="87810" tIns="43905" rIns="87810" bIns="43905" rtlCol="0"/>
          <a:lstStyle>
            <a:lvl1pPr algn="r">
              <a:defRPr sz="1200"/>
            </a:lvl1pPr>
          </a:lstStyle>
          <a:p>
            <a:fld id="{1713C56F-1E77-4585-BB94-8A2585922341}" type="datetimeFigureOut">
              <a:rPr lang="en-US" smtClean="0"/>
              <a:t>9/25/2026</a:t>
            </a:fld>
            <a:endParaRPr lang="en-US"/>
          </a:p>
        </p:txBody>
      </p:sp>
      <p:sp>
        <p:nvSpPr>
          <p:cNvPr id="4" name="Footer Placeholder 3">
            <a:extLst>
              <a:ext uri="{FF2B5EF4-FFF2-40B4-BE49-F238E27FC236}">
                <a16:creationId xmlns:a16="http://schemas.microsoft.com/office/drawing/2014/main" id="{0EE41C45-9971-40F7-820C-5320BA149DDB}"/>
              </a:ext>
            </a:extLst>
          </p:cNvPr>
          <p:cNvSpPr>
            <a:spLocks noGrp="1"/>
          </p:cNvSpPr>
          <p:nvPr>
            <p:ph type="ftr" sz="quarter" idx="2"/>
          </p:nvPr>
        </p:nvSpPr>
        <p:spPr>
          <a:xfrm>
            <a:off x="1" y="6659186"/>
            <a:ext cx="4002700" cy="351215"/>
          </a:xfrm>
          <a:prstGeom prst="rect">
            <a:avLst/>
          </a:prstGeom>
        </p:spPr>
        <p:txBody>
          <a:bodyPr vert="horz" lIns="87810" tIns="43905" rIns="87810" bIns="43905"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280F740-A811-4090-9CA7-47587EB1465E}"/>
              </a:ext>
            </a:extLst>
          </p:cNvPr>
          <p:cNvSpPr>
            <a:spLocks noGrp="1"/>
          </p:cNvSpPr>
          <p:nvPr>
            <p:ph type="sldNum" sz="quarter" idx="3"/>
          </p:nvPr>
        </p:nvSpPr>
        <p:spPr>
          <a:xfrm>
            <a:off x="5231372" y="6659186"/>
            <a:ext cx="4002700" cy="351215"/>
          </a:xfrm>
          <a:prstGeom prst="rect">
            <a:avLst/>
          </a:prstGeom>
        </p:spPr>
        <p:txBody>
          <a:bodyPr vert="horz" lIns="87810" tIns="43905" rIns="87810" bIns="43905" rtlCol="0" anchor="b"/>
          <a:lstStyle>
            <a:lvl1pPr algn="r">
              <a:defRPr sz="1200"/>
            </a:lvl1pPr>
          </a:lstStyle>
          <a:p>
            <a:fld id="{2CDBF4AC-C21A-47AC-87A1-3DE5FEF0C9CC}" type="slidenum">
              <a:rPr lang="en-US" smtClean="0"/>
              <a:t>‹#›</a:t>
            </a:fld>
            <a:endParaRPr lang="en-US"/>
          </a:p>
        </p:txBody>
      </p:sp>
    </p:spTree>
    <p:extLst>
      <p:ext uri="{BB962C8B-B14F-4D97-AF65-F5344CB8AC3E}">
        <p14:creationId xmlns:p14="http://schemas.microsoft.com/office/powerpoint/2010/main" val="36529946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299" cy="350520"/>
          </a:xfrm>
          <a:prstGeom prst="rect">
            <a:avLst/>
          </a:prstGeom>
        </p:spPr>
        <p:txBody>
          <a:bodyPr vert="horz" lIns="91946" tIns="45972" rIns="91946" bIns="45972" rtlCol="0"/>
          <a:lstStyle>
            <a:lvl1pPr algn="l">
              <a:defRPr sz="1200" b="0" i="0">
                <a:latin typeface="Nunito Light" charset="0"/>
              </a:defRPr>
            </a:lvl1pPr>
          </a:lstStyle>
          <a:p>
            <a:endParaRPr lang="en-US"/>
          </a:p>
        </p:txBody>
      </p:sp>
      <p:sp>
        <p:nvSpPr>
          <p:cNvPr id="3" name="Date Placeholder 2"/>
          <p:cNvSpPr>
            <a:spLocks noGrp="1"/>
          </p:cNvSpPr>
          <p:nvPr>
            <p:ph type="dt" idx="1"/>
          </p:nvPr>
        </p:nvSpPr>
        <p:spPr>
          <a:xfrm>
            <a:off x="5231638" y="0"/>
            <a:ext cx="4002299" cy="350520"/>
          </a:xfrm>
          <a:prstGeom prst="rect">
            <a:avLst/>
          </a:prstGeom>
        </p:spPr>
        <p:txBody>
          <a:bodyPr vert="horz" lIns="91946" tIns="45972" rIns="91946" bIns="45972" rtlCol="0"/>
          <a:lstStyle>
            <a:lvl1pPr algn="r">
              <a:defRPr sz="1200" b="0" i="0">
                <a:latin typeface="Nunito Light" charset="0"/>
              </a:defRPr>
            </a:lvl1pPr>
          </a:lstStyle>
          <a:p>
            <a:fld id="{EFC10EE1-B198-C942-8235-326C972CBB30}" type="datetimeFigureOut">
              <a:rPr lang="en-US" smtClean="0"/>
              <a:pPr/>
              <a:t>9/25/2026</a:t>
            </a:fld>
            <a:endParaRPr lang="en-US"/>
          </a:p>
        </p:txBody>
      </p:sp>
      <p:sp>
        <p:nvSpPr>
          <p:cNvPr id="4" name="Slide Image Placeholder 3"/>
          <p:cNvSpPr>
            <a:spLocks noGrp="1" noRot="1" noChangeAspect="1"/>
          </p:cNvSpPr>
          <p:nvPr>
            <p:ph type="sldImg" idx="2"/>
          </p:nvPr>
        </p:nvSpPr>
        <p:spPr>
          <a:xfrm>
            <a:off x="2281238" y="525463"/>
            <a:ext cx="4673600" cy="2628900"/>
          </a:xfrm>
          <a:prstGeom prst="rect">
            <a:avLst/>
          </a:prstGeom>
          <a:noFill/>
          <a:ln w="12700">
            <a:solidFill>
              <a:prstClr val="black"/>
            </a:solidFill>
          </a:ln>
        </p:spPr>
        <p:txBody>
          <a:bodyPr vert="horz" lIns="91946" tIns="45972" rIns="91946" bIns="45972" rtlCol="0" anchor="ctr"/>
          <a:lstStyle/>
          <a:p>
            <a:endParaRPr lang="en-US"/>
          </a:p>
        </p:txBody>
      </p:sp>
      <p:sp>
        <p:nvSpPr>
          <p:cNvPr id="5" name="Notes Placeholder 4"/>
          <p:cNvSpPr>
            <a:spLocks noGrp="1"/>
          </p:cNvSpPr>
          <p:nvPr>
            <p:ph type="body" sz="quarter" idx="3"/>
          </p:nvPr>
        </p:nvSpPr>
        <p:spPr>
          <a:xfrm>
            <a:off x="923608" y="3329941"/>
            <a:ext cx="7388860" cy="3154680"/>
          </a:xfrm>
          <a:prstGeom prst="rect">
            <a:avLst/>
          </a:prstGeom>
        </p:spPr>
        <p:txBody>
          <a:bodyPr vert="horz" lIns="91946" tIns="45972" rIns="91946" bIns="4597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02299" cy="350520"/>
          </a:xfrm>
          <a:prstGeom prst="rect">
            <a:avLst/>
          </a:prstGeom>
        </p:spPr>
        <p:txBody>
          <a:bodyPr vert="horz" lIns="91946" tIns="45972" rIns="91946" bIns="45972" rtlCol="0" anchor="b"/>
          <a:lstStyle>
            <a:lvl1pPr algn="l">
              <a:defRPr sz="1200" b="0" i="0">
                <a:latin typeface="Nunito Light" charset="0"/>
              </a:defRPr>
            </a:lvl1pPr>
          </a:lstStyle>
          <a:p>
            <a:endParaRPr lang="en-US"/>
          </a:p>
        </p:txBody>
      </p:sp>
      <p:sp>
        <p:nvSpPr>
          <p:cNvPr id="7" name="Slide Number Placeholder 6"/>
          <p:cNvSpPr>
            <a:spLocks noGrp="1"/>
          </p:cNvSpPr>
          <p:nvPr>
            <p:ph type="sldNum" sz="quarter" idx="5"/>
          </p:nvPr>
        </p:nvSpPr>
        <p:spPr>
          <a:xfrm>
            <a:off x="5231638" y="6658664"/>
            <a:ext cx="4002299" cy="350520"/>
          </a:xfrm>
          <a:prstGeom prst="rect">
            <a:avLst/>
          </a:prstGeom>
        </p:spPr>
        <p:txBody>
          <a:bodyPr vert="horz" lIns="91946" tIns="45972" rIns="91946" bIns="45972" rtlCol="0" anchor="b"/>
          <a:lstStyle>
            <a:lvl1pPr algn="r">
              <a:defRPr sz="1200" b="0" i="0">
                <a:latin typeface="Nunito Light" charset="0"/>
              </a:defRPr>
            </a:lvl1pPr>
          </a:lstStyle>
          <a:p>
            <a:fld id="{006BE02D-20C0-F840-AFAC-BEA99C74FDC2}" type="slidenum">
              <a:rPr lang="en-US" smtClean="0"/>
              <a:pPr/>
              <a:t>‹#›</a:t>
            </a:fld>
            <a:endParaRPr lang="en-US"/>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b="0" i="0" kern="1200">
        <a:solidFill>
          <a:schemeClr val="tx1"/>
        </a:solidFill>
        <a:latin typeface="Nunito Light" charset="0"/>
        <a:ea typeface="+mn-ea"/>
        <a:cs typeface="+mn-cs"/>
      </a:defRPr>
    </a:lvl1pPr>
    <a:lvl2pPr marL="914217" algn="l" defTabSz="914217" rtl="0" eaLnBrk="1" latinLnBrk="0" hangingPunct="1">
      <a:defRPr sz="2400" b="0" i="0" kern="1200">
        <a:solidFill>
          <a:schemeClr val="tx1"/>
        </a:solidFill>
        <a:latin typeface="Nunito Light" charset="0"/>
        <a:ea typeface="+mn-ea"/>
        <a:cs typeface="+mn-cs"/>
      </a:defRPr>
    </a:lvl2pPr>
    <a:lvl3pPr marL="1828434" algn="l" defTabSz="914217" rtl="0" eaLnBrk="1" latinLnBrk="0" hangingPunct="1">
      <a:defRPr sz="2400" b="0" i="0" kern="1200">
        <a:solidFill>
          <a:schemeClr val="tx1"/>
        </a:solidFill>
        <a:latin typeface="Nunito Light" charset="0"/>
        <a:ea typeface="+mn-ea"/>
        <a:cs typeface="+mn-cs"/>
      </a:defRPr>
    </a:lvl3pPr>
    <a:lvl4pPr marL="2742651" algn="l" defTabSz="914217" rtl="0" eaLnBrk="1" latinLnBrk="0" hangingPunct="1">
      <a:defRPr sz="2400" b="0" i="0" kern="1200">
        <a:solidFill>
          <a:schemeClr val="tx1"/>
        </a:solidFill>
        <a:latin typeface="Nunito Light" charset="0"/>
        <a:ea typeface="+mn-ea"/>
        <a:cs typeface="+mn-cs"/>
      </a:defRPr>
    </a:lvl4pPr>
    <a:lvl5pPr marL="3656868" algn="l" defTabSz="914217" rtl="0" eaLnBrk="1" latinLnBrk="0" hangingPunct="1">
      <a:defRPr sz="2400" b="0" i="0" kern="1200">
        <a:solidFill>
          <a:schemeClr val="tx1"/>
        </a:solidFill>
        <a:latin typeface="Nunito Light" charset="0"/>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1</a:t>
            </a:fld>
            <a:endParaRPr lang="en-US"/>
          </a:p>
        </p:txBody>
      </p:sp>
    </p:spTree>
    <p:extLst>
      <p:ext uri="{BB962C8B-B14F-4D97-AF65-F5344CB8AC3E}">
        <p14:creationId xmlns:p14="http://schemas.microsoft.com/office/powerpoint/2010/main" val="3181878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
            <a:r>
              <a:rPr lang="en-US"/>
              <a:t>Within the past 5 years Georgia’s program has assisted  </a:t>
            </a:r>
            <a:r>
              <a:rPr lang="en-US" sz="1700" b="1">
                <a:solidFill>
                  <a:srgbClr val="000000"/>
                </a:solidFill>
                <a:latin typeface="Calibri" panose="020F0502020204030204" pitchFamily="34" charset="0"/>
              </a:rPr>
              <a:t>292,673 persons of which about 92% are low-to-moderate income persons. </a:t>
            </a:r>
          </a:p>
          <a:p>
            <a:pPr fontAlgn="b"/>
            <a:r>
              <a:rPr lang="en-US" sz="1700" b="1">
                <a:solidFill>
                  <a:srgbClr val="000000"/>
                </a:solidFill>
                <a:latin typeface="Calibri" panose="020F0502020204030204" pitchFamily="34" charset="0"/>
              </a:rPr>
              <a:t>Persons are assisted through the provision of services via senior centers, healthcare facilities, Youth centers, housing rehab and reconstructions,  	water/sewer improvements, and street and drainage improvements, and jobs created through our Economic Development programs. </a:t>
            </a:r>
            <a:endParaRPr lang="en-US" sz="1700">
              <a:latin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2</a:t>
            </a:fld>
            <a:endParaRPr lang="en-US"/>
          </a:p>
        </p:txBody>
      </p:sp>
    </p:spTree>
    <p:extLst>
      <p:ext uri="{BB962C8B-B14F-4D97-AF65-F5344CB8AC3E}">
        <p14:creationId xmlns:p14="http://schemas.microsoft.com/office/powerpoint/2010/main" val="1143681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39049">
              <a:defRPr/>
            </a:pPr>
            <a:fld id="{16814BEE-2EAE-43AE-94B9-CA84926C492F}" type="slidenum">
              <a:rPr lang="en-US">
                <a:solidFill>
                  <a:prstClr val="black"/>
                </a:solidFill>
                <a:latin typeface="Calibri" panose="020F0502020204030204"/>
              </a:rPr>
              <a:pPr defTabSz="439049">
                <a:defRPr/>
              </a:pPr>
              <a:t>3</a:t>
            </a:fld>
            <a:endParaRPr lang="en-US">
              <a:solidFill>
                <a:prstClr val="black"/>
              </a:solidFill>
              <a:latin typeface="Calibri" panose="020F0502020204030204"/>
            </a:endParaRPr>
          </a:p>
        </p:txBody>
      </p:sp>
    </p:spTree>
    <p:extLst>
      <p:ext uri="{BB962C8B-B14F-4D97-AF65-F5344CB8AC3E}">
        <p14:creationId xmlns:p14="http://schemas.microsoft.com/office/powerpoint/2010/main" val="4155899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2341563" y="307975"/>
            <a:ext cx="4257675" cy="23955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923613" y="3329943"/>
            <a:ext cx="7350376" cy="313277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439049" indent="-439049">
              <a:buAutoNum type="arabicPeriod"/>
            </a:pPr>
            <a:r>
              <a:rPr lang="en-US" altLang="en-US" sz="1200"/>
              <a:t>Emphasis on community priorities. Some state priorities established </a:t>
            </a:r>
          </a:p>
          <a:p>
            <a:r>
              <a:rPr lang="en-US" altLang="en-US" sz="1200"/>
              <a:t>by earning bonus points for project type: w/s and housing. </a:t>
            </a:r>
          </a:p>
          <a:p>
            <a:r>
              <a:rPr lang="en-US" altLang="en-US" sz="1200"/>
              <a:t>2. MOD – Generally described as distributing through a competitive means. </a:t>
            </a:r>
          </a:p>
          <a:p>
            <a:r>
              <a:rPr lang="en-US" altLang="en-US" sz="1200"/>
              <a:t>amended through public hearing/participation process.</a:t>
            </a:r>
          </a:p>
          <a:p>
            <a:r>
              <a:rPr lang="en-US" altLang="en-US" sz="1200"/>
              <a:t>3. CDBG, in most cases, cannot be used for new construction of dwellings.</a:t>
            </a:r>
          </a:p>
          <a:p>
            <a:r>
              <a:rPr lang="en-US" altLang="en-US" sz="1200"/>
              <a:t> Mostly infrastructure to support new construction. </a:t>
            </a:r>
          </a:p>
          <a:p>
            <a:r>
              <a:rPr lang="en-US" altLang="en-US" sz="1200"/>
              <a:t>4. Most CDBG funding is allocated to water, sewer, street, and drainage projects. </a:t>
            </a:r>
          </a:p>
          <a:p>
            <a:r>
              <a:rPr lang="en-US" altLang="en-US" sz="1200"/>
              <a:t>5. 2 Economic Development Set-aside programs, but can also submit to AC</a:t>
            </a:r>
          </a:p>
        </p:txBody>
      </p:sp>
    </p:spTree>
    <p:extLst>
      <p:ext uri="{BB962C8B-B14F-4D97-AF65-F5344CB8AC3E}">
        <p14:creationId xmlns:p14="http://schemas.microsoft.com/office/powerpoint/2010/main" val="3776601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2395538" y="288925"/>
            <a:ext cx="4406900" cy="24796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62776" y="2893520"/>
            <a:ext cx="7350376" cy="313277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r>
              <a:rPr lang="en-US" altLang="en-US" sz="1200"/>
              <a:t>Deadline for annual competition – April 4,2025</a:t>
            </a:r>
          </a:p>
          <a:p>
            <a:r>
              <a:rPr lang="en-US" altLang="en-US" sz="1200"/>
              <a:t>FY22 $41,685,004</a:t>
            </a:r>
          </a:p>
          <a:p>
            <a:r>
              <a:rPr lang="en-US" altLang="en-US" sz="1200"/>
              <a:t>FY21 $43,093,364</a:t>
            </a:r>
          </a:p>
          <a:p>
            <a:r>
              <a:rPr lang="en-US" sz="1200" b="1">
                <a:solidFill>
                  <a:srgbClr val="000000"/>
                </a:solidFill>
                <a:latin typeface="Calibri" panose="020F0502020204030204" pitchFamily="34" charset="0"/>
              </a:rPr>
              <a:t>$40,984,884</a:t>
            </a:r>
            <a:r>
              <a:rPr lang="en-US" sz="1200"/>
              <a:t> </a:t>
            </a:r>
          </a:p>
          <a:p>
            <a:r>
              <a:rPr lang="en-US" sz="1200"/>
              <a:t>The Section 108 Program is a loan guarantee program, which enables the state to authorize </a:t>
            </a:r>
          </a:p>
          <a:p>
            <a:r>
              <a:rPr lang="en-US" sz="1200"/>
              <a:t>UGLG to borrow funds. The state pledges future CDBG funds as security for the loan.</a:t>
            </a:r>
          </a:p>
          <a:p>
            <a:r>
              <a:rPr lang="en-US" sz="1200"/>
              <a:t> – HUD acts as the guarantor of a 108 loan made from private market funds, </a:t>
            </a:r>
          </a:p>
          <a:p>
            <a:r>
              <a:rPr lang="en-US" sz="1200"/>
              <a:t>promising investors that the loan will be repaid</a:t>
            </a:r>
            <a:endParaRPr lang="en-US" altLang="en-US" sz="1200"/>
          </a:p>
        </p:txBody>
      </p:sp>
    </p:spTree>
    <p:extLst>
      <p:ext uri="{BB962C8B-B14F-4D97-AF65-F5344CB8AC3E}">
        <p14:creationId xmlns:p14="http://schemas.microsoft.com/office/powerpoint/2010/main" val="4269114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2617788" y="304800"/>
            <a:ext cx="4314825" cy="24272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923613" y="3329943"/>
            <a:ext cx="7350376" cy="313277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r>
              <a:rPr lang="en-US" altLang="en-US" sz="1200"/>
              <a:t>The State CDBG program is designed to  Assist units of local government that do not</a:t>
            </a:r>
          </a:p>
          <a:p>
            <a:r>
              <a:rPr lang="en-US" altLang="en-US" sz="1200"/>
              <a:t>Participate in HUDs Entitlement or Urban County program.  I</a:t>
            </a:r>
          </a:p>
          <a:p>
            <a:r>
              <a:rPr lang="en-US" altLang="en-US" sz="1200" err="1"/>
              <a:t>ndividuals</a:t>
            </a:r>
            <a:r>
              <a:rPr lang="en-US" altLang="en-US" sz="1200"/>
              <a:t>, for-profit and Non-profit entities are not eligible to </a:t>
            </a:r>
          </a:p>
          <a:p>
            <a:r>
              <a:rPr lang="en-US" altLang="en-US" sz="1200"/>
              <a:t>apply Directly for CDBG but should partner with </a:t>
            </a:r>
          </a:p>
          <a:p>
            <a:r>
              <a:rPr lang="en-US" altLang="en-US" sz="1200"/>
              <a:t>A local government on projects that meet the Community’s needs.</a:t>
            </a:r>
          </a:p>
          <a:p>
            <a:endParaRPr lang="en-US" altLang="en-US" sz="1200"/>
          </a:p>
          <a:p>
            <a:pPr algn="l"/>
            <a:r>
              <a:rPr lang="en-US" sz="1200">
                <a:solidFill>
                  <a:srgbClr val="333333"/>
                </a:solidFill>
                <a:latin typeface="Open Sans" panose="020B0606030504020204" pitchFamily="34" charset="0"/>
              </a:rPr>
              <a:t>Under the State CDBG Program, UGLG are responsible for:</a:t>
            </a:r>
          </a:p>
          <a:p>
            <a:pPr algn="l">
              <a:buFont typeface="Arial" panose="020B0604020202020204" pitchFamily="34" charset="0"/>
              <a:buChar char="•"/>
            </a:pPr>
            <a:r>
              <a:rPr lang="en-US" sz="1200">
                <a:solidFill>
                  <a:srgbClr val="333333"/>
                </a:solidFill>
                <a:latin typeface="Open Sans" panose="020B0606030504020204" pitchFamily="34" charset="0"/>
              </a:rPr>
              <a:t>Prioritizing the types of activities they apply for</a:t>
            </a:r>
          </a:p>
          <a:p>
            <a:pPr algn="l">
              <a:buFont typeface="Arial" panose="020B0604020202020204" pitchFamily="34" charset="0"/>
              <a:buChar char="•"/>
            </a:pPr>
            <a:r>
              <a:rPr lang="en-US" sz="1200">
                <a:solidFill>
                  <a:srgbClr val="333333"/>
                </a:solidFill>
                <a:latin typeface="Open Sans" panose="020B0606030504020204" pitchFamily="34" charset="0"/>
              </a:rPr>
              <a:t>Carrying out eligible activities</a:t>
            </a:r>
          </a:p>
          <a:p>
            <a:pPr algn="l">
              <a:buFont typeface="Arial" panose="020B0604020202020204" pitchFamily="34" charset="0"/>
              <a:buChar char="•"/>
            </a:pPr>
            <a:r>
              <a:rPr lang="en-US" sz="1200">
                <a:solidFill>
                  <a:srgbClr val="333333"/>
                </a:solidFill>
                <a:latin typeface="Open Sans" panose="020B0606030504020204" pitchFamily="34" charset="0"/>
              </a:rPr>
              <a:t>Complying with federal and state requirements</a:t>
            </a:r>
          </a:p>
          <a:p>
            <a:pPr algn="l">
              <a:buFont typeface="Arial" panose="020B0604020202020204" pitchFamily="34" charset="0"/>
              <a:buChar char="•"/>
            </a:pPr>
            <a:r>
              <a:rPr lang="en-US" sz="1200">
                <a:solidFill>
                  <a:srgbClr val="333333"/>
                </a:solidFill>
                <a:latin typeface="Open Sans" panose="020B0606030504020204" pitchFamily="34" charset="0"/>
              </a:rPr>
              <a:t>Handling local citizen participation</a:t>
            </a:r>
          </a:p>
          <a:p>
            <a:endParaRPr lang="en-US" altLang="en-US"/>
          </a:p>
        </p:txBody>
      </p:sp>
    </p:spTree>
    <p:extLst>
      <p:ext uri="{BB962C8B-B14F-4D97-AF65-F5344CB8AC3E}">
        <p14:creationId xmlns:p14="http://schemas.microsoft.com/office/powerpoint/2010/main" val="2046933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2298700" y="374650"/>
            <a:ext cx="4638675" cy="26098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923613" y="3329943"/>
            <a:ext cx="7350376" cy="313277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a:p>
            <a:endParaRPr lang="en-US" altLang="en-US"/>
          </a:p>
        </p:txBody>
      </p:sp>
    </p:spTree>
    <p:extLst>
      <p:ext uri="{BB962C8B-B14F-4D97-AF65-F5344CB8AC3E}">
        <p14:creationId xmlns:p14="http://schemas.microsoft.com/office/powerpoint/2010/main" val="2132686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1238" y="166688"/>
            <a:ext cx="4673600" cy="2628900"/>
          </a:xfrm>
        </p:spPr>
      </p:sp>
      <p:sp>
        <p:nvSpPr>
          <p:cNvPr id="3" name="Notes Placeholder 2"/>
          <p:cNvSpPr>
            <a:spLocks noGrp="1"/>
          </p:cNvSpPr>
          <p:nvPr>
            <p:ph type="body" idx="1"/>
          </p:nvPr>
        </p:nvSpPr>
        <p:spPr>
          <a:xfrm>
            <a:off x="444704" y="2796498"/>
            <a:ext cx="8209843" cy="3154680"/>
          </a:xfrm>
        </p:spPr>
        <p:txBody>
          <a:bodyPr/>
          <a:lstStyle/>
          <a:p>
            <a:r>
              <a:rPr lang="en-US" sz="800" b="1" u="sng"/>
              <a:t>All projects funded with CDBG dollars must meet one or more of the following national objectives.</a:t>
            </a:r>
          </a:p>
          <a:p>
            <a:r>
              <a:rPr lang="en-US" sz="800" b="1" u="sng"/>
              <a:t>1. Low to Moderate Benefit</a:t>
            </a:r>
            <a:endParaRPr lang="en-US" sz="800"/>
          </a:p>
          <a:p>
            <a:r>
              <a:rPr lang="en-US" sz="800"/>
              <a:t>Area Benefit - Projects benefit a geographic area also known as a target area or city-wide area—</a:t>
            </a:r>
          </a:p>
          <a:p>
            <a:r>
              <a:rPr lang="en-US" sz="800"/>
              <a:t>each activity (e.g., water improvements) must benefit at least 70% LMI persons </a:t>
            </a:r>
            <a:r>
              <a:rPr lang="en-US" sz="800" b="1" u="sng"/>
              <a:t>and</a:t>
            </a:r>
            <a:r>
              <a:rPr lang="en-US" sz="800"/>
              <a:t> each geographic area chosen must contain a population of at least 70% LMI persons.</a:t>
            </a:r>
          </a:p>
          <a:p>
            <a:endParaRPr lang="en-US" sz="800"/>
          </a:p>
          <a:p>
            <a:r>
              <a:rPr lang="en-US" sz="800"/>
              <a:t>Limited Clientele - CDBG provides a “place or physical space” for LMI persons  to receive a benefit (e.g., health center, senior center, etc.)</a:t>
            </a:r>
          </a:p>
          <a:p>
            <a:pPr lvl="0"/>
            <a:r>
              <a:rPr lang="en-US" sz="800"/>
              <a:t>Those who use the building are called beneficiaries 70% of recipients of benefit must be LMI income persons; or</a:t>
            </a:r>
          </a:p>
          <a:p>
            <a:pPr lvl="0"/>
            <a:r>
              <a:rPr lang="en-US" sz="800"/>
              <a:t>HUD presumes 100% of the recipients of the service as LMI</a:t>
            </a:r>
          </a:p>
          <a:p>
            <a:pPr lvl="1"/>
            <a:r>
              <a:rPr lang="en-US" sz="800"/>
              <a:t>abused children		battered spouses</a:t>
            </a:r>
          </a:p>
          <a:p>
            <a:pPr lvl="1"/>
            <a:r>
              <a:rPr lang="en-US" sz="800"/>
              <a:t>elderly persons		severely disabled</a:t>
            </a:r>
          </a:p>
          <a:p>
            <a:pPr lvl="1"/>
            <a:r>
              <a:rPr lang="en-US" sz="800"/>
              <a:t>Homeless			illiterate adults</a:t>
            </a:r>
          </a:p>
          <a:p>
            <a:pPr lvl="1"/>
            <a:r>
              <a:rPr lang="en-US" sz="800"/>
              <a:t>Persons living with AIDS		Migrant Farm Workers</a:t>
            </a:r>
          </a:p>
          <a:p>
            <a:r>
              <a:rPr lang="en-US" sz="800"/>
              <a:t>Housing - 100% of recipients of benefit must be for LMI Households</a:t>
            </a:r>
          </a:p>
          <a:p>
            <a:pPr lvl="1"/>
            <a:r>
              <a:rPr lang="en-US" sz="800"/>
              <a:t>These are direct beneficiaries living in the home</a:t>
            </a:r>
          </a:p>
          <a:p>
            <a:pPr lvl="1"/>
            <a:r>
              <a:rPr lang="en-US" sz="800"/>
              <a:t>Work is done on private property (generally owner-occupied)</a:t>
            </a:r>
          </a:p>
          <a:p>
            <a:r>
              <a:rPr lang="en-US" sz="800"/>
              <a:t>Jobs – Mainly seen in Economic Development Projects</a:t>
            </a:r>
          </a:p>
          <a:p>
            <a:r>
              <a:rPr lang="en-US" sz="800"/>
              <a:t>o 51% of jobs must be held or made available to LMI persons</a:t>
            </a:r>
          </a:p>
          <a:p>
            <a:r>
              <a:rPr lang="en-US" sz="800" b="1" u="sng"/>
              <a:t>2. Removal of Slum and Blight</a:t>
            </a:r>
            <a:endParaRPr lang="en-US" sz="800"/>
          </a:p>
          <a:p>
            <a:pPr lvl="0"/>
            <a:r>
              <a:rPr lang="en-US" sz="800"/>
              <a:t>DCA’s Redevelopment Fund Program generally addresses this National Objective</a:t>
            </a:r>
          </a:p>
          <a:p>
            <a:pPr lvl="0"/>
            <a:r>
              <a:rPr lang="en-US" sz="800"/>
              <a:t>Requires designation of blight on an Area/Spot basis by the local government and must meet a definition of slum, blighted, deteriorated or deteriorating area under state or local law.</a:t>
            </a:r>
          </a:p>
          <a:p>
            <a:r>
              <a:rPr lang="en-US" sz="800" b="1" u="sng"/>
              <a:t>3. Urgent Need</a:t>
            </a:r>
            <a:endParaRPr lang="en-US" sz="800"/>
          </a:p>
          <a:p>
            <a:pPr lvl="0"/>
            <a:r>
              <a:rPr lang="en-US" sz="800"/>
              <a:t>DCA’s Immediate Threat &amp; Danger Program generally addresses this National Objective</a:t>
            </a:r>
          </a:p>
          <a:p>
            <a:endParaRPr lang="en-US" sz="1400"/>
          </a:p>
        </p:txBody>
      </p:sp>
      <p:sp>
        <p:nvSpPr>
          <p:cNvPr id="4" name="Slide Number Placeholder 3"/>
          <p:cNvSpPr>
            <a:spLocks noGrp="1"/>
          </p:cNvSpPr>
          <p:nvPr>
            <p:ph type="sldNum" sz="quarter" idx="5"/>
          </p:nvPr>
        </p:nvSpPr>
        <p:spPr/>
        <p:txBody>
          <a:bodyPr/>
          <a:lstStyle/>
          <a:p>
            <a:fld id="{006BE02D-20C0-F840-AFAC-BEA99C74FDC2}" type="slidenum">
              <a:rPr lang="en-US" smtClean="0"/>
              <a:pPr/>
              <a:t>8</a:t>
            </a:fld>
            <a:endParaRPr lang="en-US"/>
          </a:p>
        </p:txBody>
      </p:sp>
    </p:spTree>
    <p:extLst>
      <p:ext uri="{BB962C8B-B14F-4D97-AF65-F5344CB8AC3E}">
        <p14:creationId xmlns:p14="http://schemas.microsoft.com/office/powerpoint/2010/main" val="834680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srgbClr val="8A7967"/>
                </a:solidFill>
                <a:latin typeface="Tw Cen MT" panose="020B0602020104020603" pitchFamily="34" charset="0"/>
              </a:rPr>
              <a:t>2 ways to document LMI benefit - Client records or survey data</a:t>
            </a:r>
          </a:p>
          <a:p>
            <a:r>
              <a:rPr lang="en-US" sz="1200">
                <a:solidFill>
                  <a:srgbClr val="8A7967"/>
                </a:solidFill>
                <a:latin typeface="Tw Cen MT" panose="020B0602020104020603" pitchFamily="34" charset="0"/>
              </a:rPr>
              <a:t>If LMC not presumed - the documentation of the number of persons to benefit must include family size and income data</a:t>
            </a:r>
          </a:p>
          <a:p>
            <a:r>
              <a:rPr lang="en-US" sz="1200">
                <a:solidFill>
                  <a:srgbClr val="8A7967"/>
                </a:solidFill>
                <a:latin typeface="Tw Cen MT" panose="020B0602020104020603" pitchFamily="34" charset="0"/>
              </a:rPr>
              <a:t>Adults </a:t>
            </a:r>
            <a:r>
              <a:rPr lang="en-US" sz="1200"/>
              <a:t>meeting the Bureau of the Census' Current Population Reports definition of “severely disabled”.</a:t>
            </a:r>
          </a:p>
        </p:txBody>
      </p:sp>
      <p:sp>
        <p:nvSpPr>
          <p:cNvPr id="4" name="Slide Number Placeholder 3"/>
          <p:cNvSpPr>
            <a:spLocks noGrp="1"/>
          </p:cNvSpPr>
          <p:nvPr>
            <p:ph type="sldNum" sz="quarter" idx="5"/>
          </p:nvPr>
        </p:nvSpPr>
        <p:spPr/>
        <p:txBody>
          <a:bodyPr/>
          <a:lstStyle/>
          <a:p>
            <a:fld id="{006BE02D-20C0-F840-AFAC-BEA99C74FDC2}" type="slidenum">
              <a:rPr lang="en-US" smtClean="0"/>
              <a:pPr/>
              <a:t>9</a:t>
            </a:fld>
            <a:endParaRPr lang="en-US"/>
          </a:p>
        </p:txBody>
      </p:sp>
    </p:spTree>
    <p:extLst>
      <p:ext uri="{BB962C8B-B14F-4D97-AF65-F5344CB8AC3E}">
        <p14:creationId xmlns:p14="http://schemas.microsoft.com/office/powerpoint/2010/main" val="1712264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HUD LMISD data is grouped by geography - block group (urban and based on population) and places (for rural areas). </a:t>
            </a:r>
          </a:p>
          <a:p>
            <a:r>
              <a:rPr lang="en-US" sz="1200"/>
              <a:t>If the available LMI Survey Data geographies provided do not reasonably correspond to the service area, it may not be appropriate to use the LMISD to qualify an LMA activity.</a:t>
            </a:r>
          </a:p>
          <a:p>
            <a:r>
              <a:rPr lang="en-US" sz="1200"/>
              <a:t>If working with a large data set, use the random sample method. </a:t>
            </a:r>
          </a:p>
        </p:txBody>
      </p:sp>
      <p:sp>
        <p:nvSpPr>
          <p:cNvPr id="4" name="Slide Number Placeholder 3"/>
          <p:cNvSpPr>
            <a:spLocks noGrp="1"/>
          </p:cNvSpPr>
          <p:nvPr>
            <p:ph type="sldNum" sz="quarter" idx="5"/>
          </p:nvPr>
        </p:nvSpPr>
        <p:spPr/>
        <p:txBody>
          <a:bodyPr/>
          <a:lstStyle/>
          <a:p>
            <a:fld id="{006BE02D-20C0-F840-AFAC-BEA99C74FDC2}" type="slidenum">
              <a:rPr lang="en-US" smtClean="0"/>
              <a:pPr/>
              <a:t>10</a:t>
            </a:fld>
            <a:endParaRPr lang="en-US"/>
          </a:p>
        </p:txBody>
      </p:sp>
    </p:spTree>
    <p:extLst>
      <p:ext uri="{BB962C8B-B14F-4D97-AF65-F5344CB8AC3E}">
        <p14:creationId xmlns:p14="http://schemas.microsoft.com/office/powerpoint/2010/main" val="22949367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29287" indent="-329287">
              <a:buFont typeface="Arial" panose="020B0604020202020204" pitchFamily="34" charset="0"/>
              <a:buChar char="•"/>
            </a:pPr>
            <a:r>
              <a:rPr lang="en-US" sz="1200"/>
              <a:t>The place geography reflects the jurisdiction of a city, town, or other place. In rural settings, the place geography typically reflects UGLG jurisdictions and lends well to qualifying for area benefit for activities benefiting the whole town. </a:t>
            </a:r>
          </a:p>
          <a:p>
            <a:pPr marL="329287" indent="-329287">
              <a:buFont typeface="Arial" panose="020B0604020202020204" pitchFamily="34" charset="0"/>
              <a:buChar char="•"/>
            </a:pPr>
            <a:r>
              <a:rPr lang="en-US" sz="1200"/>
              <a:t>If the available LMISD geographies provided do not reasonably correspond to the service area, it may not be appropriate to use the LMISD to qualify an LMA activity. Grantees may consider conducting a methodologically-sound local income survey to determine LMA compliance for the specific service area. </a:t>
            </a:r>
          </a:p>
        </p:txBody>
      </p:sp>
      <p:sp>
        <p:nvSpPr>
          <p:cNvPr id="4" name="Slide Number Placeholder 3"/>
          <p:cNvSpPr>
            <a:spLocks noGrp="1"/>
          </p:cNvSpPr>
          <p:nvPr>
            <p:ph type="sldNum" sz="quarter" idx="5"/>
          </p:nvPr>
        </p:nvSpPr>
        <p:spPr/>
        <p:txBody>
          <a:bodyPr/>
          <a:lstStyle/>
          <a:p>
            <a:fld id="{006BE02D-20C0-F840-AFAC-BEA99C74FDC2}" type="slidenum">
              <a:rPr lang="en-US" smtClean="0"/>
              <a:pPr/>
              <a:t>11</a:t>
            </a:fld>
            <a:endParaRPr lang="en-US"/>
          </a:p>
        </p:txBody>
      </p:sp>
    </p:spTree>
    <p:extLst>
      <p:ext uri="{BB962C8B-B14F-4D97-AF65-F5344CB8AC3E}">
        <p14:creationId xmlns:p14="http://schemas.microsoft.com/office/powerpoint/2010/main" val="1130040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Based on HUD’s transition policy outlined in CPD notice 24-04</a:t>
            </a:r>
          </a:p>
        </p:txBody>
      </p:sp>
      <p:sp>
        <p:nvSpPr>
          <p:cNvPr id="4" name="Slide Number Placeholder 3"/>
          <p:cNvSpPr>
            <a:spLocks noGrp="1"/>
          </p:cNvSpPr>
          <p:nvPr>
            <p:ph type="sldNum" sz="quarter" idx="5"/>
          </p:nvPr>
        </p:nvSpPr>
        <p:spPr/>
        <p:txBody>
          <a:bodyPr/>
          <a:lstStyle/>
          <a:p>
            <a:fld id="{006BE02D-20C0-F840-AFAC-BEA99C74FDC2}" type="slidenum">
              <a:rPr lang="en-US" smtClean="0"/>
              <a:pPr/>
              <a:t>12</a:t>
            </a:fld>
            <a:endParaRPr lang="en-US"/>
          </a:p>
        </p:txBody>
      </p:sp>
    </p:spTree>
    <p:extLst>
      <p:ext uri="{BB962C8B-B14F-4D97-AF65-F5344CB8AC3E}">
        <p14:creationId xmlns:p14="http://schemas.microsoft.com/office/powerpoint/2010/main" val="2937865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Electronic surveys this option included in HUD’s Income Survey Toolkit (taken down)</a:t>
            </a:r>
          </a:p>
        </p:txBody>
      </p:sp>
      <p:sp>
        <p:nvSpPr>
          <p:cNvPr id="4" name="Slide Number Placeholder 3"/>
          <p:cNvSpPr>
            <a:spLocks noGrp="1"/>
          </p:cNvSpPr>
          <p:nvPr>
            <p:ph type="sldNum" sz="quarter" idx="5"/>
          </p:nvPr>
        </p:nvSpPr>
        <p:spPr/>
        <p:txBody>
          <a:bodyPr/>
          <a:lstStyle/>
          <a:p>
            <a:fld id="{006BE02D-20C0-F840-AFAC-BEA99C74FDC2}" type="slidenum">
              <a:rPr lang="en-US" smtClean="0"/>
              <a:pPr/>
              <a:t>13</a:t>
            </a:fld>
            <a:endParaRPr lang="en-US"/>
          </a:p>
        </p:txBody>
      </p:sp>
    </p:spTree>
    <p:extLst>
      <p:ext uri="{BB962C8B-B14F-4D97-AF65-F5344CB8AC3E}">
        <p14:creationId xmlns:p14="http://schemas.microsoft.com/office/powerpoint/2010/main" val="1400827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Define the universe . The actual toolkit has been taken down, but they do provide some mobile tools for compiling results. </a:t>
            </a:r>
          </a:p>
        </p:txBody>
      </p:sp>
      <p:sp>
        <p:nvSpPr>
          <p:cNvPr id="4" name="Slide Number Placeholder 3"/>
          <p:cNvSpPr>
            <a:spLocks noGrp="1"/>
          </p:cNvSpPr>
          <p:nvPr>
            <p:ph type="sldNum" sz="quarter" idx="5"/>
          </p:nvPr>
        </p:nvSpPr>
        <p:spPr/>
        <p:txBody>
          <a:bodyPr/>
          <a:lstStyle/>
          <a:p>
            <a:fld id="{006BE02D-20C0-F840-AFAC-BEA99C74FDC2}" type="slidenum">
              <a:rPr lang="en-US" smtClean="0"/>
              <a:pPr/>
              <a:t>14</a:t>
            </a:fld>
            <a:endParaRPr lang="en-US"/>
          </a:p>
        </p:txBody>
      </p:sp>
    </p:spTree>
    <p:extLst>
      <p:ext uri="{BB962C8B-B14F-4D97-AF65-F5344CB8AC3E}">
        <p14:creationId xmlns:p14="http://schemas.microsoft.com/office/powerpoint/2010/main" val="2404892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If there are a total of 400 addresses listed, then the required sample must consist of at least 250 surveys. Should select more than 250 in case some households are not responsive. HUD accepts a MOE of 10%. </a:t>
            </a:r>
          </a:p>
          <a:p>
            <a:r>
              <a:rPr lang="en-US" sz="1200"/>
              <a:t>Mark the list of addresses using the random numbers generated. </a:t>
            </a:r>
          </a:p>
          <a:p>
            <a:r>
              <a:rPr lang="en-US" sz="1200">
                <a:solidFill>
                  <a:srgbClr val="8A7967"/>
                </a:solidFill>
                <a:highlight>
                  <a:srgbClr val="F5F5F5"/>
                </a:highlight>
                <a:latin typeface="Tw Cen MT" panose="020B0602020104020603" pitchFamily="34" charset="0"/>
              </a:rPr>
              <a:t>Going door-to-door (e.g., every other address) until you accumulate enough surveys to meet the minimum sample size is </a:t>
            </a:r>
            <a:r>
              <a:rPr lang="en-US" sz="1200" u="sng">
                <a:solidFill>
                  <a:srgbClr val="8A7967"/>
                </a:solidFill>
                <a:highlight>
                  <a:srgbClr val="F5F5F5"/>
                </a:highlight>
                <a:latin typeface="Tw Cen MT" panose="020B0602020104020603" pitchFamily="34" charset="0"/>
              </a:rPr>
              <a:t>not random</a:t>
            </a:r>
            <a:r>
              <a:rPr lang="en-US" sz="1200">
                <a:solidFill>
                  <a:srgbClr val="8A7967"/>
                </a:solidFill>
                <a:highlight>
                  <a:srgbClr val="F5F5F5"/>
                </a:highlight>
                <a:latin typeface="Tw Cen MT" panose="020B0602020104020603" pitchFamily="34" charset="0"/>
              </a:rPr>
              <a:t>.</a:t>
            </a:r>
            <a:endParaRPr lang="en-US" sz="1200"/>
          </a:p>
        </p:txBody>
      </p:sp>
      <p:sp>
        <p:nvSpPr>
          <p:cNvPr id="4" name="Slide Number Placeholder 3"/>
          <p:cNvSpPr>
            <a:spLocks noGrp="1"/>
          </p:cNvSpPr>
          <p:nvPr>
            <p:ph type="sldNum" sz="quarter" idx="5"/>
          </p:nvPr>
        </p:nvSpPr>
        <p:spPr/>
        <p:txBody>
          <a:bodyPr/>
          <a:lstStyle/>
          <a:p>
            <a:fld id="{006BE02D-20C0-F840-AFAC-BEA99C74FDC2}" type="slidenum">
              <a:rPr lang="en-US" smtClean="0"/>
              <a:pPr/>
              <a:t>15</a:t>
            </a:fld>
            <a:endParaRPr lang="en-US"/>
          </a:p>
        </p:txBody>
      </p:sp>
    </p:spTree>
    <p:extLst>
      <p:ext uri="{BB962C8B-B14F-4D97-AF65-F5344CB8AC3E}">
        <p14:creationId xmlns:p14="http://schemas.microsoft.com/office/powerpoint/2010/main" val="42381471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Data used to complete DCA-6 and Survey Summary Table</a:t>
            </a:r>
          </a:p>
        </p:txBody>
      </p:sp>
      <p:sp>
        <p:nvSpPr>
          <p:cNvPr id="4" name="Slide Number Placeholder 3"/>
          <p:cNvSpPr>
            <a:spLocks noGrp="1"/>
          </p:cNvSpPr>
          <p:nvPr>
            <p:ph type="sldNum" sz="quarter" idx="5"/>
          </p:nvPr>
        </p:nvSpPr>
        <p:spPr/>
        <p:txBody>
          <a:bodyPr/>
          <a:lstStyle/>
          <a:p>
            <a:fld id="{006BE02D-20C0-F840-AFAC-BEA99C74FDC2}" type="slidenum">
              <a:rPr lang="en-US" smtClean="0"/>
              <a:pPr/>
              <a:t>16</a:t>
            </a:fld>
            <a:endParaRPr lang="en-US"/>
          </a:p>
        </p:txBody>
      </p:sp>
    </p:spTree>
    <p:extLst>
      <p:ext uri="{BB962C8B-B14F-4D97-AF65-F5344CB8AC3E}">
        <p14:creationId xmlns:p14="http://schemas.microsoft.com/office/powerpoint/2010/main" val="38904259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17</a:t>
            </a:fld>
            <a:endParaRPr lang="en-US"/>
          </a:p>
        </p:txBody>
      </p:sp>
    </p:spTree>
    <p:extLst>
      <p:ext uri="{BB962C8B-B14F-4D97-AF65-F5344CB8AC3E}">
        <p14:creationId xmlns:p14="http://schemas.microsoft.com/office/powerpoint/2010/main" val="39167537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18</a:t>
            </a:fld>
            <a:endParaRPr lang="en-US"/>
          </a:p>
        </p:txBody>
      </p:sp>
    </p:spTree>
    <p:extLst>
      <p:ext uri="{BB962C8B-B14F-4D97-AF65-F5344CB8AC3E}">
        <p14:creationId xmlns:p14="http://schemas.microsoft.com/office/powerpoint/2010/main" val="13199385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19</a:t>
            </a:fld>
            <a:endParaRPr lang="en-US"/>
          </a:p>
        </p:txBody>
      </p:sp>
    </p:spTree>
    <p:extLst>
      <p:ext uri="{BB962C8B-B14F-4D97-AF65-F5344CB8AC3E}">
        <p14:creationId xmlns:p14="http://schemas.microsoft.com/office/powerpoint/2010/main" val="8676277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20</a:t>
            </a:fld>
            <a:endParaRPr lang="en-US"/>
          </a:p>
        </p:txBody>
      </p:sp>
    </p:spTree>
    <p:extLst>
      <p:ext uri="{BB962C8B-B14F-4D97-AF65-F5344CB8AC3E}">
        <p14:creationId xmlns:p14="http://schemas.microsoft.com/office/powerpoint/2010/main" val="38998982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21</a:t>
            </a:fld>
            <a:endParaRPr lang="en-US"/>
          </a:p>
        </p:txBody>
      </p:sp>
    </p:spTree>
    <p:extLst>
      <p:ext uri="{BB962C8B-B14F-4D97-AF65-F5344CB8AC3E}">
        <p14:creationId xmlns:p14="http://schemas.microsoft.com/office/powerpoint/2010/main" val="22105886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lang="en-US" sz="2400" b="1" i="0" kern="1200">
                <a:solidFill>
                  <a:schemeClr val="tx1"/>
                </a:solidFill>
                <a:effectLst/>
                <a:latin typeface="Nunito Light" charset="0"/>
                <a:ea typeface="+mn-ea"/>
                <a:cs typeface="+mn-cs"/>
              </a:rPr>
              <a:t>The 60-day cure period applies only to state reporting compliance. It does not extend the application deadline or cure substantive deficiencies involving application completeness, professional procurement, environmental review, project-specific SDS consistency, eligibility for an every-other-year exception, or RLF compliance.</a:t>
            </a:r>
            <a:endParaRPr lang="en-US" sz="2400" b="0" i="0" kern="1200">
              <a:solidFill>
                <a:schemeClr val="tx1"/>
              </a:solidFill>
              <a:effectLst/>
              <a:latin typeface="Nunito Light" charset="0"/>
              <a:ea typeface="+mn-ea"/>
              <a:cs typeface="+mn-cs"/>
            </a:endParaRPr>
          </a:p>
          <a:p>
            <a:pPr marL="0" indent="0">
              <a:buNone/>
            </a:pPr>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22</a:t>
            </a:fld>
            <a:endParaRPr lang="en-US"/>
          </a:p>
        </p:txBody>
      </p:sp>
    </p:spTree>
    <p:extLst>
      <p:ext uri="{BB962C8B-B14F-4D97-AF65-F5344CB8AC3E}">
        <p14:creationId xmlns:p14="http://schemas.microsoft.com/office/powerpoint/2010/main" val="17343706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NEW 60-day cure period. Fletcher Morris and Jackie Neubert will be presented on QLG/ SDS/ GIS/ RLGF/ GOMI/ Audits on compliance day. </a:t>
            </a:r>
          </a:p>
        </p:txBody>
      </p:sp>
      <p:sp>
        <p:nvSpPr>
          <p:cNvPr id="4" name="Slide Number Placeholder 3"/>
          <p:cNvSpPr>
            <a:spLocks noGrp="1"/>
          </p:cNvSpPr>
          <p:nvPr>
            <p:ph type="sldNum" sz="quarter" idx="5"/>
          </p:nvPr>
        </p:nvSpPr>
        <p:spPr/>
        <p:txBody>
          <a:bodyPr/>
          <a:lstStyle/>
          <a:p>
            <a:fld id="{006BE02D-20C0-F840-AFAC-BEA99C74FDC2}" type="slidenum">
              <a:rPr lang="en-US" smtClean="0"/>
              <a:pPr/>
              <a:t>23</a:t>
            </a:fld>
            <a:endParaRPr lang="en-US"/>
          </a:p>
        </p:txBody>
      </p:sp>
    </p:spTree>
    <p:extLst>
      <p:ext uri="{BB962C8B-B14F-4D97-AF65-F5344CB8AC3E}">
        <p14:creationId xmlns:p14="http://schemas.microsoft.com/office/powerpoint/2010/main" val="40898509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24</a:t>
            </a:fld>
            <a:endParaRPr lang="en-US"/>
          </a:p>
        </p:txBody>
      </p:sp>
    </p:spTree>
    <p:extLst>
      <p:ext uri="{BB962C8B-B14F-4D97-AF65-F5344CB8AC3E}">
        <p14:creationId xmlns:p14="http://schemas.microsoft.com/office/powerpoint/2010/main" val="23334642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25</a:t>
            </a:fld>
            <a:endParaRPr lang="en-US"/>
          </a:p>
        </p:txBody>
      </p:sp>
    </p:spTree>
    <p:extLst>
      <p:ext uri="{BB962C8B-B14F-4D97-AF65-F5344CB8AC3E}">
        <p14:creationId xmlns:p14="http://schemas.microsoft.com/office/powerpoint/2010/main" val="13730550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Only items that would not otherwise have been provided will be counted.</a:t>
            </a:r>
          </a:p>
          <a:p>
            <a:r>
              <a:rPr lang="en-US" sz="1200"/>
              <a:t>For example, a maximum $5,000 donation of services to develop the PER is acceptable. </a:t>
            </a:r>
          </a:p>
        </p:txBody>
      </p:sp>
      <p:sp>
        <p:nvSpPr>
          <p:cNvPr id="4" name="Slide Number Placeholder 3"/>
          <p:cNvSpPr>
            <a:spLocks noGrp="1"/>
          </p:cNvSpPr>
          <p:nvPr>
            <p:ph type="sldNum" sz="quarter" idx="5"/>
          </p:nvPr>
        </p:nvSpPr>
        <p:spPr/>
        <p:txBody>
          <a:bodyPr/>
          <a:lstStyle/>
          <a:p>
            <a:fld id="{006BE02D-20C0-F840-AFAC-BEA99C74FDC2}" type="slidenum">
              <a:rPr lang="en-US" smtClean="0"/>
              <a:pPr/>
              <a:t>26</a:t>
            </a:fld>
            <a:endParaRPr lang="en-US"/>
          </a:p>
        </p:txBody>
      </p:sp>
    </p:spTree>
    <p:extLst>
      <p:ext uri="{BB962C8B-B14F-4D97-AF65-F5344CB8AC3E}">
        <p14:creationId xmlns:p14="http://schemas.microsoft.com/office/powerpoint/2010/main" val="10121116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err="1"/>
              <a:t>PlanFirst</a:t>
            </a:r>
            <a:r>
              <a:rPr lang="en-US" sz="1200"/>
              <a:t> community</a:t>
            </a:r>
          </a:p>
          <a:p>
            <a:r>
              <a:rPr lang="en-US" sz="1200"/>
              <a:t>Water First communities must propose water improvements as the primary purpose of the grant in order to apply annually</a:t>
            </a:r>
          </a:p>
          <a:p>
            <a:r>
              <a:rPr lang="en-US" sz="1200"/>
              <a:t>The GICH </a:t>
            </a:r>
            <a:r>
              <a:rPr lang="en-US" sz="1200" b="1"/>
              <a:t>Georgia Initiative for Community Housing </a:t>
            </a:r>
            <a:r>
              <a:rPr lang="en-US" sz="1200"/>
              <a:t>exception applies only if the 2024 CDBG application involves a housing component.</a:t>
            </a:r>
          </a:p>
          <a:p>
            <a:r>
              <a:rPr lang="en-US" sz="1200"/>
              <a:t>Proposed project takes place within the designated Revitalization Area Strategy (RAS) area</a:t>
            </a:r>
          </a:p>
        </p:txBody>
      </p:sp>
      <p:sp>
        <p:nvSpPr>
          <p:cNvPr id="4" name="Slide Number Placeholder 3"/>
          <p:cNvSpPr>
            <a:spLocks noGrp="1"/>
          </p:cNvSpPr>
          <p:nvPr>
            <p:ph type="sldNum" sz="quarter" idx="5"/>
          </p:nvPr>
        </p:nvSpPr>
        <p:spPr/>
        <p:txBody>
          <a:bodyPr/>
          <a:lstStyle/>
          <a:p>
            <a:fld id="{006BE02D-20C0-F840-AFAC-BEA99C74FDC2}" type="slidenum">
              <a:rPr lang="en-US" smtClean="0"/>
              <a:pPr/>
              <a:t>27</a:t>
            </a:fld>
            <a:endParaRPr lang="en-US"/>
          </a:p>
        </p:txBody>
      </p:sp>
    </p:spTree>
    <p:extLst>
      <p:ext uri="{BB962C8B-B14F-4D97-AF65-F5344CB8AC3E}">
        <p14:creationId xmlns:p14="http://schemas.microsoft.com/office/powerpoint/2010/main" val="8344504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a:t>The match must be cash</a:t>
            </a:r>
            <a:r>
              <a:rPr lang="en-US" sz="1200"/>
              <a:t>, </a:t>
            </a:r>
            <a:r>
              <a:rPr lang="en-US" sz="1200" i="1"/>
              <a:t>whether loans, bond proceeds, grants, or appropriated funds</a:t>
            </a:r>
            <a:r>
              <a:rPr lang="en-US" sz="1200"/>
              <a:t>. The source can be either private or other non-CDBG public funds. “In Kind” Services are not considered cash. (CHIP funds are not eligible for match)</a:t>
            </a:r>
          </a:p>
          <a:p>
            <a:r>
              <a:rPr lang="en-US" sz="1200"/>
              <a:t>$750,000 required match of $22,500 (5% of 450,000)</a:t>
            </a:r>
          </a:p>
          <a:p>
            <a:r>
              <a:rPr lang="en-US" sz="1200"/>
              <a:t>$1,000,000 required match of $22,500 + 25,000 = $47,500</a:t>
            </a:r>
          </a:p>
          <a:p>
            <a:endParaRPr lang="en-US"/>
          </a:p>
          <a:p>
            <a:r>
              <a:rPr lang="en-US"/>
              <a:t>$1,250,000 required match of 47,500 + 37,500 = 85,000</a:t>
            </a:r>
          </a:p>
        </p:txBody>
      </p:sp>
      <p:sp>
        <p:nvSpPr>
          <p:cNvPr id="4" name="Slide Number Placeholder 3"/>
          <p:cNvSpPr>
            <a:spLocks noGrp="1"/>
          </p:cNvSpPr>
          <p:nvPr>
            <p:ph type="sldNum" sz="quarter" idx="5"/>
          </p:nvPr>
        </p:nvSpPr>
        <p:spPr/>
        <p:txBody>
          <a:bodyPr/>
          <a:lstStyle/>
          <a:p>
            <a:fld id="{006BE02D-20C0-F840-AFAC-BEA99C74FDC2}" type="slidenum">
              <a:rPr lang="en-US" smtClean="0"/>
              <a:pPr/>
              <a:t>28</a:t>
            </a:fld>
            <a:endParaRPr lang="en-US"/>
          </a:p>
        </p:txBody>
      </p:sp>
    </p:spTree>
    <p:extLst>
      <p:ext uri="{BB962C8B-B14F-4D97-AF65-F5344CB8AC3E}">
        <p14:creationId xmlns:p14="http://schemas.microsoft.com/office/powerpoint/2010/main" val="39447429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2560638" y="306388"/>
            <a:ext cx="4114800" cy="23145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795665" y="2822570"/>
            <a:ext cx="7350376" cy="313277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877923">
              <a:defRPr/>
            </a:pPr>
            <a:r>
              <a:rPr lang="en-US" sz="1200" b="1"/>
              <a:t>Strategy</a:t>
            </a:r>
            <a:r>
              <a:rPr lang="en-US" sz="1200"/>
              <a:t> – an evaluation of the relationship of the project to the needs described and the broader community development initiatives being undertaken by the applicant</a:t>
            </a:r>
          </a:p>
          <a:p>
            <a:pPr defTabSz="877923">
              <a:defRPr/>
            </a:pPr>
            <a:r>
              <a:rPr lang="en-US" sz="1200" b="1"/>
              <a:t>Feasibility</a:t>
            </a:r>
            <a:r>
              <a:rPr lang="en-US" sz="1200"/>
              <a:t> - tests for items beyond the Threshold requirements that are critical in carrying out the project in a timely manner, within budget, in compliance with HUD’s requirements, and that establish clear standards for project implementation, such as complete engineering and architectural reports and consistency across narratives, budgets, and cost estimates. </a:t>
            </a:r>
          </a:p>
          <a:p>
            <a:pPr defTabSz="877923">
              <a:defRPr/>
            </a:pPr>
            <a:r>
              <a:rPr lang="en-US" sz="1200" b="1"/>
              <a:t>Need </a:t>
            </a:r>
            <a:r>
              <a:rPr lang="en-US" sz="1200"/>
              <a:t>-</a:t>
            </a:r>
            <a:r>
              <a:rPr lang="en-US" sz="1200">
                <a:solidFill>
                  <a:srgbClr val="8A7967"/>
                </a:solidFill>
                <a:latin typeface="Tw Cen MT" panose="020B0602020104020603" pitchFamily="34" charset="0"/>
              </a:rPr>
              <a:t> access the living conditions of target area residents. A high need is defined as significant health and safety issues and a low need is defined as minimal health and safety issues or amenity issues only. The quality of the need documentation is critical in establishing the level of need.</a:t>
            </a:r>
            <a:r>
              <a:rPr lang="en-US" sz="1200"/>
              <a:t> </a:t>
            </a:r>
          </a:p>
          <a:p>
            <a:r>
              <a:rPr lang="en-US" sz="1200" b="1"/>
              <a:t>Impact</a:t>
            </a:r>
            <a:r>
              <a:rPr lang="en-US" sz="1200"/>
              <a:t> - a quantitative analysis as the basis for this scoring component.</a:t>
            </a:r>
            <a:endParaRPr lang="en-US" altLang="en-US" sz="1200"/>
          </a:p>
        </p:txBody>
      </p:sp>
    </p:spTree>
    <p:extLst>
      <p:ext uri="{BB962C8B-B14F-4D97-AF65-F5344CB8AC3E}">
        <p14:creationId xmlns:p14="http://schemas.microsoft.com/office/powerpoint/2010/main" val="35359188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2560638" y="306388"/>
            <a:ext cx="4114800" cy="23145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795665" y="2822570"/>
            <a:ext cx="7350376" cy="313277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r>
              <a:rPr lang="en-US" sz="1200"/>
              <a:t>Homeowner participation will not be counted as leverage for single-activity housing applicants is not counted towards leverage. </a:t>
            </a:r>
          </a:p>
          <a:p>
            <a:pPr marL="164643" indent="-164643">
              <a:buFont typeface="Arial" panose="020B0604020202020204" pitchFamily="34" charset="0"/>
              <a:buChar char="•"/>
            </a:pPr>
            <a:r>
              <a:rPr lang="en-US" sz="1200"/>
              <a:t>Leverage definition - cash above the required minimum cash match amount, the purchase of equipment and furnishings with non-CDBG funds, and additional grants and loans from other sources. Only items that would not otherwise have been provided will be counted.</a:t>
            </a:r>
          </a:p>
          <a:p>
            <a:pPr marL="164643" indent="-164643">
              <a:buFont typeface="Arial" panose="020B0604020202020204" pitchFamily="34" charset="0"/>
              <a:buChar char="•"/>
            </a:pPr>
            <a:r>
              <a:rPr lang="en-US" sz="1200"/>
              <a:t>Multi-activity and Multi-infrastructure projects will be analyzed and the budget pro-rated to determine if the majority of the project (greater than 50%) qualifies for the bonus points</a:t>
            </a:r>
          </a:p>
          <a:p>
            <a:pPr marL="164643" indent="-164643">
              <a:buFont typeface="Arial" panose="020B0604020202020204" pitchFamily="34" charset="0"/>
              <a:buChar char="•"/>
            </a:pPr>
            <a:r>
              <a:rPr lang="en-US" sz="1200"/>
              <a:t>The proposed project must evidence a regional initiative through a revenue and cost sharing agreement or other intergovernmental agreement by multiple jurisdictions or two of more counties that results in regional impacts, benefits, or service delivery</a:t>
            </a:r>
          </a:p>
          <a:p>
            <a:r>
              <a:rPr lang="en-US" altLang="en-US" sz="1200"/>
              <a:t>For the annual competition, there are 3 point-based </a:t>
            </a:r>
          </a:p>
          <a:p>
            <a:r>
              <a:rPr lang="en-US" altLang="en-US" sz="1200"/>
              <a:t>additions to the method of distribution.</a:t>
            </a:r>
          </a:p>
        </p:txBody>
      </p:sp>
    </p:spTree>
    <p:extLst>
      <p:ext uri="{BB962C8B-B14F-4D97-AF65-F5344CB8AC3E}">
        <p14:creationId xmlns:p14="http://schemas.microsoft.com/office/powerpoint/2010/main" val="40567740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The goal of these bonus points is to incentivize communities who undertake a robust citizens participation process which provides citizens -- especially low- and moderate-income citizens of the community where CDBG-funded activities will take place -- an opportunity to participate in an advisory role in the planning, implementation, and assessment of the programs and projects. </a:t>
            </a:r>
            <a:r>
              <a:rPr lang="en-US" sz="1200" b="1"/>
              <a:t>These bonus points will be allocated using a scaled approach for efforts above and beyond the minimum Citizen Participation Requirements out lines in the CDBG Applicants’ Manual. </a:t>
            </a:r>
          </a:p>
        </p:txBody>
      </p:sp>
      <p:sp>
        <p:nvSpPr>
          <p:cNvPr id="4" name="Slide Number Placeholder 3"/>
          <p:cNvSpPr>
            <a:spLocks noGrp="1"/>
          </p:cNvSpPr>
          <p:nvPr>
            <p:ph type="sldNum" sz="quarter" idx="10"/>
          </p:nvPr>
        </p:nvSpPr>
        <p:spPr/>
        <p:txBody>
          <a:bodyPr/>
          <a:lstStyle/>
          <a:p>
            <a:fld id="{006BE02D-20C0-F840-AFAC-BEA99C74FDC2}" type="slidenum">
              <a:rPr lang="en-US" smtClean="0"/>
              <a:pPr/>
              <a:t>31</a:t>
            </a:fld>
            <a:endParaRPr lang="en-US"/>
          </a:p>
        </p:txBody>
      </p:sp>
    </p:spTree>
    <p:extLst>
      <p:ext uri="{BB962C8B-B14F-4D97-AF65-F5344CB8AC3E}">
        <p14:creationId xmlns:p14="http://schemas.microsoft.com/office/powerpoint/2010/main" val="31753723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32</a:t>
            </a:fld>
            <a:endParaRPr lang="en-US"/>
          </a:p>
        </p:txBody>
      </p:sp>
    </p:spTree>
    <p:extLst>
      <p:ext uri="{BB962C8B-B14F-4D97-AF65-F5344CB8AC3E}">
        <p14:creationId xmlns:p14="http://schemas.microsoft.com/office/powerpoint/2010/main" val="19232493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33</a:t>
            </a:fld>
            <a:endParaRPr lang="en-US"/>
          </a:p>
        </p:txBody>
      </p:sp>
    </p:spTree>
    <p:extLst>
      <p:ext uri="{BB962C8B-B14F-4D97-AF65-F5344CB8AC3E}">
        <p14:creationId xmlns:p14="http://schemas.microsoft.com/office/powerpoint/2010/main" val="36514450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34</a:t>
            </a:fld>
            <a:endParaRPr lang="en-US"/>
          </a:p>
        </p:txBody>
      </p:sp>
    </p:spTree>
    <p:extLst>
      <p:ext uri="{BB962C8B-B14F-4D97-AF65-F5344CB8AC3E}">
        <p14:creationId xmlns:p14="http://schemas.microsoft.com/office/powerpoint/2010/main" val="25696411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35</a:t>
            </a:fld>
            <a:endParaRPr lang="en-US"/>
          </a:p>
        </p:txBody>
      </p:sp>
    </p:spTree>
    <p:extLst>
      <p:ext uri="{BB962C8B-B14F-4D97-AF65-F5344CB8AC3E}">
        <p14:creationId xmlns:p14="http://schemas.microsoft.com/office/powerpoint/2010/main" val="2855601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36</a:t>
            </a:fld>
            <a:endParaRPr lang="en-US"/>
          </a:p>
        </p:txBody>
      </p:sp>
    </p:spTree>
    <p:extLst>
      <p:ext uri="{BB962C8B-B14F-4D97-AF65-F5344CB8AC3E}">
        <p14:creationId xmlns:p14="http://schemas.microsoft.com/office/powerpoint/2010/main" val="5723219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37</a:t>
            </a:fld>
            <a:endParaRPr lang="en-US"/>
          </a:p>
        </p:txBody>
      </p:sp>
    </p:spTree>
    <p:extLst>
      <p:ext uri="{BB962C8B-B14F-4D97-AF65-F5344CB8AC3E}">
        <p14:creationId xmlns:p14="http://schemas.microsoft.com/office/powerpoint/2010/main" val="23719432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a:t>Review the solicitation link and application</a:t>
            </a:r>
          </a:p>
        </p:txBody>
      </p:sp>
      <p:sp>
        <p:nvSpPr>
          <p:cNvPr id="4" name="Slide Number Placeholder 3"/>
          <p:cNvSpPr>
            <a:spLocks noGrp="1"/>
          </p:cNvSpPr>
          <p:nvPr>
            <p:ph type="sldNum" sz="quarter" idx="5"/>
          </p:nvPr>
        </p:nvSpPr>
        <p:spPr/>
        <p:txBody>
          <a:bodyPr/>
          <a:lstStyle/>
          <a:p>
            <a:fld id="{006BE02D-20C0-F840-AFAC-BEA99C74FDC2}" type="slidenum">
              <a:rPr lang="en-US" smtClean="0"/>
              <a:pPr/>
              <a:t>38</a:t>
            </a:fld>
            <a:endParaRPr lang="en-US"/>
          </a:p>
        </p:txBody>
      </p:sp>
    </p:spTree>
    <p:extLst>
      <p:ext uri="{BB962C8B-B14F-4D97-AF65-F5344CB8AC3E}">
        <p14:creationId xmlns:p14="http://schemas.microsoft.com/office/powerpoint/2010/main" val="1985435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39</a:t>
            </a:fld>
            <a:endParaRPr lang="en-US"/>
          </a:p>
        </p:txBody>
      </p:sp>
    </p:spTree>
    <p:extLst>
      <p:ext uri="{BB962C8B-B14F-4D97-AF65-F5344CB8AC3E}">
        <p14:creationId xmlns:p14="http://schemas.microsoft.com/office/powerpoint/2010/main" val="3441375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2244726"/>
            <a:ext cx="18288000" cy="4775200"/>
          </a:xfrm>
        </p:spPr>
        <p:txBody>
          <a:bodyPr anchor="b"/>
          <a:lstStyle>
            <a:lvl1pPr algn="ctr">
              <a:defRPr sz="12000"/>
            </a:lvl1pPr>
          </a:lstStyle>
          <a:p>
            <a:r>
              <a:rPr lang="en-US"/>
              <a:t>Click to edit Master title style</a:t>
            </a:r>
          </a:p>
        </p:txBody>
      </p:sp>
      <p:sp>
        <p:nvSpPr>
          <p:cNvPr id="3" name="Subtitle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4942541"/>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Title">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CCD4CC84-7A67-4B56-B31D-0405557A18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 y="0"/>
            <a:ext cx="24377904" cy="13716000"/>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6917DC80-1687-4963-9657-7434B4551B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876800" y="5279363"/>
            <a:ext cx="14630400" cy="3157278"/>
          </a:xfrm>
          <a:prstGeom prst="rect">
            <a:avLst/>
          </a:prstGeom>
        </p:spPr>
      </p:pic>
    </p:spTree>
    <p:extLst>
      <p:ext uri="{BB962C8B-B14F-4D97-AF65-F5344CB8AC3E}">
        <p14:creationId xmlns:p14="http://schemas.microsoft.com/office/powerpoint/2010/main" val="3619151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ver Title">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CCD4CC84-7A67-4B56-B31D-0405557A18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 y="0"/>
            <a:ext cx="24377904" cy="13716000"/>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6917DC80-1687-4963-9657-7434B4551B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876800" y="1383219"/>
            <a:ext cx="14630400" cy="3157278"/>
          </a:xfrm>
          <a:prstGeom prst="rect">
            <a:avLst/>
          </a:prstGeom>
        </p:spPr>
      </p:pic>
      <p:sp>
        <p:nvSpPr>
          <p:cNvPr id="5" name="Text Placeholder 11">
            <a:extLst>
              <a:ext uri="{FF2B5EF4-FFF2-40B4-BE49-F238E27FC236}">
                <a16:creationId xmlns:a16="http://schemas.microsoft.com/office/drawing/2014/main" id="{BDAC54E0-9070-46C6-A146-4EDCC3EFA6BE}"/>
              </a:ext>
            </a:extLst>
          </p:cNvPr>
          <p:cNvSpPr>
            <a:spLocks noGrp="1"/>
          </p:cNvSpPr>
          <p:nvPr>
            <p:ph type="body" sz="quarter" idx="13"/>
          </p:nvPr>
        </p:nvSpPr>
        <p:spPr>
          <a:xfrm>
            <a:off x="3048000" y="4540498"/>
            <a:ext cx="18288000" cy="7315200"/>
          </a:xfrm>
        </p:spPr>
        <p:txBody>
          <a:bodyPr anchor="ctr">
            <a:normAutofit/>
          </a:bodyPr>
          <a:lstStyle>
            <a:lvl1pPr marL="0" indent="0" algn="ctr">
              <a:buNone/>
              <a:defRPr sz="12000" b="1">
                <a:solidFill>
                  <a:schemeClr val="tx1"/>
                </a:solidFill>
                <a:latin typeface="+mj-lt"/>
              </a:defRPr>
            </a:lvl1pPr>
          </a:lstStyle>
          <a:p>
            <a:pPr lvl="0"/>
            <a:r>
              <a:rPr lang="en-US"/>
              <a:t>Click to edit Master text styles</a:t>
            </a:r>
          </a:p>
        </p:txBody>
      </p:sp>
    </p:spTree>
    <p:extLst>
      <p:ext uri="{BB962C8B-B14F-4D97-AF65-F5344CB8AC3E}">
        <p14:creationId xmlns:p14="http://schemas.microsoft.com/office/powerpoint/2010/main" val="610817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74806659"/>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3700" y="3419477"/>
            <a:ext cx="21031200" cy="5705474"/>
          </a:xfrm>
        </p:spPr>
        <p:txBody>
          <a:bodyPr anchor="b"/>
          <a:lstStyle>
            <a:lvl1pPr>
              <a:defRPr sz="12000"/>
            </a:lvl1pPr>
          </a:lstStyle>
          <a:p>
            <a:r>
              <a:rPr lang="en-US"/>
              <a:t>Click to edit Master title style</a:t>
            </a:r>
          </a:p>
        </p:txBody>
      </p:sp>
      <p:sp>
        <p:nvSpPr>
          <p:cNvPr id="3" name="Text Placeholder 2"/>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64492492"/>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76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44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71079826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79576" y="730251"/>
            <a:ext cx="21031200" cy="2651126"/>
          </a:xfrm>
        </p:spPr>
        <p:txBody>
          <a:bodyPr/>
          <a:lstStyle/>
          <a:p>
            <a:r>
              <a:rPr lang="en-US"/>
              <a:t>Click to edit Master title style</a:t>
            </a:r>
          </a:p>
        </p:txBody>
      </p:sp>
      <p:sp>
        <p:nvSpPr>
          <p:cNvPr id="3" name="Text Placeholder 2"/>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p:cNvSpPr>
            <a:spLocks noGrp="1"/>
          </p:cNvSpPr>
          <p:nvPr>
            <p:ph sz="half" idx="2"/>
          </p:nvPr>
        </p:nvSpPr>
        <p:spPr>
          <a:xfrm>
            <a:off x="1679577" y="5010150"/>
            <a:ext cx="10315574"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44400" y="5010150"/>
            <a:ext cx="103663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3136344"/>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97287916"/>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60238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en-US"/>
              <a:t>Click to edit Master title style</a:t>
            </a:r>
          </a:p>
        </p:txBody>
      </p:sp>
      <p:sp>
        <p:nvSpPr>
          <p:cNvPr id="3" name="Content Placeholder 2"/>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266496087"/>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7" y="914400"/>
            <a:ext cx="7864474" cy="3200400"/>
          </a:xfrm>
        </p:spPr>
        <p:txBody>
          <a:bodyPr anchor="b"/>
          <a:lstStyle>
            <a:lvl1pPr>
              <a:defRPr sz="6400"/>
            </a:lvl1pPr>
          </a:lstStyle>
          <a:p>
            <a:r>
              <a:rPr lang="en-US"/>
              <a:t>Click to edit Master title style</a:t>
            </a:r>
          </a:p>
        </p:txBody>
      </p:sp>
      <p:sp>
        <p:nvSpPr>
          <p:cNvPr id="3" name="Picture Placeholder 2"/>
          <p:cNvSpPr>
            <a:spLocks noGrp="1" noChangeAspect="1"/>
          </p:cNvSpPr>
          <p:nvPr>
            <p:ph type="pic" idx="1"/>
          </p:nvPr>
        </p:nvSpPr>
        <p:spPr>
          <a:xfrm>
            <a:off x="10366376" y="1974851"/>
            <a:ext cx="12344400" cy="9747250"/>
          </a:xfrm>
        </p:spPr>
        <p:txBody>
          <a:bodyPr anchor="t"/>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en-US"/>
              <a:t>Click icon to add picture</a:t>
            </a:r>
          </a:p>
        </p:txBody>
      </p:sp>
      <p:sp>
        <p:nvSpPr>
          <p:cNvPr id="4" name="Text Placeholder 3"/>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775827575"/>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5583604"/>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9800" y="730250"/>
            <a:ext cx="5257800" cy="1162367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76400" y="730250"/>
            <a:ext cx="15468600"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8846420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1918195" y="6858000"/>
            <a:ext cx="2419350"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1700791" y="1097289"/>
            <a:ext cx="17806410" cy="5124446"/>
          </a:xfrm>
          <a:prstGeom prst="rect">
            <a:avLst/>
          </a:prstGeom>
        </p:spPr>
        <p:txBody>
          <a:bodyPr anchor="b">
            <a:normAutofit/>
          </a:bodyPr>
          <a:lstStyle>
            <a:lvl1pPr algn="l">
              <a:defRPr sz="8800"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1755647" y="7543794"/>
            <a:ext cx="17797262" cy="4355788"/>
          </a:xfrm>
        </p:spPr>
        <p:txBody>
          <a:bodyPr>
            <a:normAutofit/>
          </a:bodyPr>
          <a:lstStyle>
            <a:lvl1pPr marL="0" indent="0">
              <a:buNone/>
              <a:defRPr sz="3000">
                <a:solidFill>
                  <a:schemeClr val="tx1"/>
                </a:solidFill>
              </a:defRPr>
            </a:lvl1pPr>
            <a:lvl2pPr marL="685784" indent="0">
              <a:buNone/>
              <a:defRPr sz="3000">
                <a:solidFill>
                  <a:schemeClr val="tx1">
                    <a:tint val="75000"/>
                  </a:schemeClr>
                </a:solidFill>
              </a:defRPr>
            </a:lvl2pPr>
            <a:lvl3pPr marL="1371566" indent="0">
              <a:buNone/>
              <a:defRPr sz="2700">
                <a:solidFill>
                  <a:schemeClr val="tx1">
                    <a:tint val="75000"/>
                  </a:schemeClr>
                </a:solidFill>
              </a:defRPr>
            </a:lvl3pPr>
            <a:lvl4pPr marL="2057350" indent="0">
              <a:buNone/>
              <a:defRPr sz="2400">
                <a:solidFill>
                  <a:schemeClr val="tx1">
                    <a:tint val="75000"/>
                  </a:schemeClr>
                </a:solidFill>
              </a:defRPr>
            </a:lvl4pPr>
            <a:lvl5pPr marL="2743132" indent="0">
              <a:buNone/>
              <a:defRPr sz="2400">
                <a:solidFill>
                  <a:schemeClr val="tx1">
                    <a:tint val="75000"/>
                  </a:schemeClr>
                </a:solidFill>
              </a:defRPr>
            </a:lvl5pPr>
            <a:lvl6pPr marL="3428914" indent="0">
              <a:buNone/>
              <a:defRPr sz="2400">
                <a:solidFill>
                  <a:schemeClr val="tx1">
                    <a:tint val="75000"/>
                  </a:schemeClr>
                </a:solidFill>
              </a:defRPr>
            </a:lvl6pPr>
            <a:lvl7pPr marL="4114696" indent="0">
              <a:buNone/>
              <a:defRPr sz="2400">
                <a:solidFill>
                  <a:schemeClr val="tx1">
                    <a:tint val="75000"/>
                  </a:schemeClr>
                </a:solidFill>
              </a:defRPr>
            </a:lvl7pPr>
            <a:lvl8pPr marL="4800480" indent="0">
              <a:buNone/>
              <a:defRPr sz="2400">
                <a:solidFill>
                  <a:schemeClr val="tx1">
                    <a:tint val="75000"/>
                  </a:schemeClr>
                </a:solidFill>
              </a:defRPr>
            </a:lvl8pPr>
            <a:lvl9pPr marL="5486264" indent="0">
              <a:buNone/>
              <a:defRPr sz="2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609305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6400" y="3651250"/>
            <a:ext cx="21031200" cy="822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1694688" y="1097280"/>
            <a:ext cx="20994624" cy="2284096"/>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9274317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and Stacked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1694697" y="1816431"/>
            <a:ext cx="6762498" cy="4857750"/>
          </a:xfrm>
          <a:prstGeom prst="rect">
            <a:avLst/>
          </a:prstGeom>
        </p:spPr>
        <p:txBody>
          <a:bodyPr anchor="t">
            <a:normAutofit/>
          </a:bodyPr>
          <a:lstStyle>
            <a:lvl1pPr algn="l">
              <a:defRPr sz="7200"/>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8827008" y="1828811"/>
            <a:ext cx="6729984" cy="4857750"/>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8827008" y="7029465"/>
            <a:ext cx="6729984" cy="4857750"/>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15959328" y="1828811"/>
            <a:ext cx="6729984" cy="4857750"/>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15959328" y="7029465"/>
            <a:ext cx="6729984" cy="4857750"/>
          </a:xfrm>
        </p:spPr>
        <p:txBody>
          <a:bodyPr/>
          <a:lstStyle/>
          <a:p>
            <a:endParaRPr lang="en-US"/>
          </a:p>
        </p:txBody>
      </p:sp>
      <p:sp>
        <p:nvSpPr>
          <p:cNvPr id="9" name="Picture Placeholder 2">
            <a:extLst>
              <a:ext uri="{FF2B5EF4-FFF2-40B4-BE49-F238E27FC236}">
                <a16:creationId xmlns:a16="http://schemas.microsoft.com/office/drawing/2014/main" id="{524F8709-F72F-49EA-B407-C95F183C2938}"/>
              </a:ext>
            </a:extLst>
          </p:cNvPr>
          <p:cNvSpPr>
            <a:spLocks noGrp="1"/>
          </p:cNvSpPr>
          <p:nvPr>
            <p:ph type="pic" sz="quarter" idx="27"/>
          </p:nvPr>
        </p:nvSpPr>
        <p:spPr>
          <a:xfrm>
            <a:off x="1694688" y="7029463"/>
            <a:ext cx="6729984" cy="4857750"/>
          </a:xfrm>
        </p:spPr>
        <p:txBody>
          <a:bodyPr/>
          <a:lstStyle/>
          <a:p>
            <a:endParaRPr lang="en-US"/>
          </a:p>
        </p:txBody>
      </p:sp>
    </p:spTree>
    <p:extLst>
      <p:ext uri="{BB962C8B-B14F-4D97-AF65-F5344CB8AC3E}">
        <p14:creationId xmlns:p14="http://schemas.microsoft.com/office/powerpoint/2010/main" val="1188471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676400" y="3651250"/>
            <a:ext cx="9966960" cy="822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740651" y="3651250"/>
            <a:ext cx="9966958" cy="822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6C0E3849-3DA0-4821-AA99-0286C7BDEB93}"/>
              </a:ext>
            </a:extLst>
          </p:cNvPr>
          <p:cNvSpPr>
            <a:spLocks noGrp="1"/>
          </p:cNvSpPr>
          <p:nvPr>
            <p:ph type="title"/>
          </p:nvPr>
        </p:nvSpPr>
        <p:spPr>
          <a:xfrm>
            <a:off x="1696979" y="1097280"/>
            <a:ext cx="20990054" cy="2284096"/>
          </a:xfrm>
          <a:prstGeom prst="rect">
            <a:avLst/>
          </a:prstGeom>
        </p:spPr>
        <p:txBody>
          <a:bodyPr anchor="ctr">
            <a:normAutofit/>
          </a:bodyPr>
          <a:lstStyle>
            <a:lvl1pPr>
              <a:defRPr sz="7200"/>
            </a:lvl1pPr>
          </a:lstStyle>
          <a:p>
            <a:r>
              <a:rPr lang="en-US"/>
              <a:t>Click to edit Master title style</a:t>
            </a:r>
          </a:p>
        </p:txBody>
      </p:sp>
    </p:spTree>
    <p:extLst>
      <p:ext uri="{BB962C8B-B14F-4D97-AF65-F5344CB8AC3E}">
        <p14:creationId xmlns:p14="http://schemas.microsoft.com/office/powerpoint/2010/main" val="41651216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hre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1712976" y="3638551"/>
            <a:ext cx="6583680" cy="8261034"/>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8908162" y="3638549"/>
            <a:ext cx="6583680" cy="8261034"/>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6103346" y="3638549"/>
            <a:ext cx="6583680" cy="8261034"/>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1696974" y="1097280"/>
            <a:ext cx="20990052" cy="2284096"/>
          </a:xfrm>
        </p:spPr>
        <p:txBody>
          <a:bodyPr anchor="ctr">
            <a:normAutofit/>
          </a:bodyPr>
          <a:lstStyle>
            <a:lvl1pPr>
              <a:defRPr sz="8000"/>
            </a:lvl1pPr>
          </a:lstStyle>
          <a:p>
            <a:r>
              <a:rPr lang="en-US"/>
              <a:t>Click to edit Master title style</a:t>
            </a:r>
          </a:p>
        </p:txBody>
      </p:sp>
      <p:sp>
        <p:nvSpPr>
          <p:cNvPr id="2" name="Footer Placeholder 1">
            <a:extLst>
              <a:ext uri="{FF2B5EF4-FFF2-40B4-BE49-F238E27FC236}">
                <a16:creationId xmlns:a16="http://schemas.microsoft.com/office/drawing/2014/main" id="{E2A64A2E-98D4-4A03-8E97-7B2AD48DA9C5}"/>
              </a:ext>
            </a:extLst>
          </p:cNvPr>
          <p:cNvSpPr>
            <a:spLocks noGrp="1"/>
          </p:cNvSpPr>
          <p:nvPr>
            <p:ph type="ftr" sz="quarter" idx="20"/>
          </p:nvPr>
        </p:nvSpPr>
        <p:spPr/>
        <p:txBody>
          <a:bodyPr/>
          <a:lstStyle/>
          <a:p>
            <a:r>
              <a:rPr lang="en-US"/>
              <a:t>Georgia Department of Community Affairs</a:t>
            </a:r>
          </a:p>
        </p:txBody>
      </p:sp>
    </p:spTree>
    <p:extLst>
      <p:ext uri="{BB962C8B-B14F-4D97-AF65-F5344CB8AC3E}">
        <p14:creationId xmlns:p14="http://schemas.microsoft.com/office/powerpoint/2010/main" val="2333251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noChangeAspect="1"/>
          </p:cNvSpPr>
          <p:nvPr>
            <p:ph sz="quarter" idx="18"/>
          </p:nvPr>
        </p:nvSpPr>
        <p:spPr>
          <a:xfrm>
            <a:off x="8844916" y="3824288"/>
            <a:ext cx="6729984" cy="3810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noChangeAspect="1"/>
          </p:cNvSpPr>
          <p:nvPr>
            <p:ph sz="quarter" idx="19"/>
          </p:nvPr>
        </p:nvSpPr>
        <p:spPr>
          <a:xfrm>
            <a:off x="15976858" y="3824288"/>
            <a:ext cx="6729984" cy="3810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1712976" y="8077202"/>
            <a:ext cx="6729984" cy="3810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noChangeAspect="1"/>
          </p:cNvSpPr>
          <p:nvPr>
            <p:ph sz="quarter" idx="21"/>
          </p:nvPr>
        </p:nvSpPr>
        <p:spPr>
          <a:xfrm>
            <a:off x="8844916" y="8077202"/>
            <a:ext cx="6729984" cy="3810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noChangeAspect="1"/>
          </p:cNvSpPr>
          <p:nvPr>
            <p:ph sz="quarter" idx="22"/>
          </p:nvPr>
        </p:nvSpPr>
        <p:spPr>
          <a:xfrm>
            <a:off x="15976858" y="8077202"/>
            <a:ext cx="6729984" cy="3810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9C4572CB-EFDB-4752-90E6-DF710D18304F}"/>
              </a:ext>
            </a:extLst>
          </p:cNvPr>
          <p:cNvSpPr>
            <a:spLocks noGrp="1"/>
          </p:cNvSpPr>
          <p:nvPr>
            <p:ph type="title"/>
          </p:nvPr>
        </p:nvSpPr>
        <p:spPr/>
        <p:txBody>
          <a:bodyPr/>
          <a:lstStyle/>
          <a:p>
            <a:r>
              <a:rPr lang="en-US"/>
              <a:t>Click to edit Master title style</a:t>
            </a:r>
          </a:p>
        </p:txBody>
      </p:sp>
      <p:sp>
        <p:nvSpPr>
          <p:cNvPr id="13" name="Content Placeholder 3">
            <a:extLst>
              <a:ext uri="{FF2B5EF4-FFF2-40B4-BE49-F238E27FC236}">
                <a16:creationId xmlns:a16="http://schemas.microsoft.com/office/drawing/2014/main" id="{CF98FD0D-8D14-4398-8E54-68111E5AC747}"/>
              </a:ext>
            </a:extLst>
          </p:cNvPr>
          <p:cNvSpPr>
            <a:spLocks noGrp="1" noChangeAspect="1"/>
          </p:cNvSpPr>
          <p:nvPr>
            <p:ph sz="quarter" idx="23"/>
          </p:nvPr>
        </p:nvSpPr>
        <p:spPr>
          <a:xfrm>
            <a:off x="1677158" y="3824288"/>
            <a:ext cx="6729984" cy="3810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CB076EE2-2A67-4D07-8118-3AA1C3B6AA27}"/>
              </a:ext>
            </a:extLst>
          </p:cNvPr>
          <p:cNvSpPr>
            <a:spLocks noGrp="1"/>
          </p:cNvSpPr>
          <p:nvPr>
            <p:ph type="ftr" sz="quarter" idx="24"/>
          </p:nvPr>
        </p:nvSpPr>
        <p:spPr/>
        <p:txBody>
          <a:bodyPr/>
          <a:lstStyle/>
          <a:p>
            <a:r>
              <a:rPr lang="en-US"/>
              <a:t>Georgia Department of Community Affairs</a:t>
            </a:r>
          </a:p>
        </p:txBody>
      </p:sp>
    </p:spTree>
    <p:extLst>
      <p:ext uri="{BB962C8B-B14F-4D97-AF65-F5344CB8AC3E}">
        <p14:creationId xmlns:p14="http://schemas.microsoft.com/office/powerpoint/2010/main" val="15732604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hanks">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BC81D25E-5050-4F35-B021-8324DCFC31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48" y="-2901"/>
            <a:ext cx="24377904" cy="13721806"/>
          </a:xfrm>
          <a:prstGeom prst="rect">
            <a:avLst/>
          </a:prstGeom>
        </p:spPr>
      </p:pic>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5486400" y="2904704"/>
            <a:ext cx="13411200" cy="3592496"/>
          </a:xfrm>
        </p:spPr>
        <p:txBody>
          <a:bodyPr anchor="ctr">
            <a:normAutofit/>
          </a:bodyPr>
          <a:lstStyle>
            <a:lvl1pPr algn="ctr">
              <a:defRPr sz="19200" b="0">
                <a:solidFill>
                  <a:schemeClr val="tx1"/>
                </a:solidFill>
                <a:latin typeface="Arial" panose="020B0604020202020204" pitchFamily="34" charset="0"/>
                <a:cs typeface="Arial" panose="020B0604020202020204" pitchFamily="34" charset="0"/>
              </a:defRPr>
            </a:lvl1pPr>
          </a:lstStyle>
          <a:p>
            <a:endParaRPr lang="en-US"/>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3923326" y="6739822"/>
            <a:ext cx="8096600" cy="731520"/>
          </a:xfrm>
        </p:spPr>
        <p:txBody>
          <a:bodyPr anchor="t">
            <a:noAutofit/>
          </a:bodyPr>
          <a:lstStyle>
            <a:lvl1pPr marL="0" indent="0" algn="r">
              <a:buNone/>
              <a:defRPr sz="4000" b="1"/>
            </a:lvl1pPr>
            <a:lvl2pPr>
              <a:defRPr sz="2800"/>
            </a:lvl2pPr>
            <a:lvl3pPr>
              <a:defRPr sz="2800"/>
            </a:lvl3pPr>
            <a:lvl4pPr>
              <a:defRPr sz="2800"/>
            </a:lvl4pPr>
            <a:lvl5pPr>
              <a:defRPr sz="2800"/>
            </a:lvl5pPr>
          </a:lstStyle>
          <a:p>
            <a:pPr lvl="0"/>
            <a:r>
              <a:rPr lang="en-US"/>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12348314" y="6739822"/>
            <a:ext cx="7111988" cy="1642424"/>
          </a:xfrm>
        </p:spPr>
        <p:txBody>
          <a:bodyPr anchor="t"/>
          <a:lstStyle>
            <a:lvl1pPr marL="0" indent="0">
              <a:lnSpc>
                <a:spcPct val="100000"/>
              </a:lnSpc>
              <a:spcBef>
                <a:spcPts val="600"/>
              </a:spcBef>
              <a:buNone/>
              <a:defRPr sz="2800"/>
            </a:lvl1pPr>
            <a:lvl2pPr marL="914400" indent="0">
              <a:buNone/>
              <a:defRPr sz="2800"/>
            </a:lvl2pPr>
            <a:lvl3pPr>
              <a:defRPr sz="2800"/>
            </a:lvl3pPr>
            <a:lvl4pPr>
              <a:defRPr sz="2800"/>
            </a:lvl4pPr>
            <a:lvl5pPr>
              <a:defRPr sz="2800"/>
            </a:lvl5pPr>
          </a:lstStyle>
          <a:p>
            <a:pPr lvl="0"/>
            <a:r>
              <a:rPr lang="en-US"/>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3923327" y="7440082"/>
            <a:ext cx="8096598" cy="942164"/>
          </a:xfrm>
        </p:spPr>
        <p:txBody>
          <a:bodyPr anchor="t">
            <a:normAutofit/>
          </a:bodyPr>
          <a:lstStyle>
            <a:lvl1pPr marL="0" indent="0" algn="r">
              <a:lnSpc>
                <a:spcPct val="100000"/>
              </a:lnSpc>
              <a:spcBef>
                <a:spcPts val="0"/>
              </a:spcBef>
              <a:buNone/>
              <a:defRPr sz="2400"/>
            </a:lvl1pPr>
            <a:lvl2pPr>
              <a:defRPr sz="2800"/>
            </a:lvl2pPr>
            <a:lvl3pPr>
              <a:defRPr sz="2800"/>
            </a:lvl3pPr>
            <a:lvl4pPr>
              <a:defRPr sz="2800"/>
            </a:lvl4pPr>
            <a:lvl5pPr>
              <a:defRPr sz="2800"/>
            </a:lvl5pPr>
          </a:lstStyle>
          <a:p>
            <a:pPr lvl="0"/>
            <a:r>
              <a:rPr lang="en-US"/>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userDrawn="1"/>
        </p:nvCxnSpPr>
        <p:spPr>
          <a:xfrm>
            <a:off x="12192000" y="6778554"/>
            <a:ext cx="0" cy="1603692"/>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7985760" y="9946272"/>
            <a:ext cx="8412480" cy="1280160"/>
          </a:xfrm>
        </p:spPr>
        <p:txBody>
          <a:bodyPr anchor="ctr"/>
          <a:lstStyle>
            <a:lvl1pPr marL="0" indent="0" algn="ctr">
              <a:buNone/>
              <a:defRPr sz="2800" b="0">
                <a:solidFill>
                  <a:schemeClr val="tx1"/>
                </a:solidFill>
              </a:defRPr>
            </a:lvl1pPr>
            <a:lvl2pPr>
              <a:defRPr sz="2800"/>
            </a:lvl2pPr>
            <a:lvl3pPr>
              <a:defRPr sz="2800"/>
            </a:lvl3pPr>
            <a:lvl4pPr>
              <a:defRPr sz="2800"/>
            </a:lvl4pPr>
            <a:lvl5pPr>
              <a:defRPr sz="2800"/>
            </a:lvl5pPr>
          </a:lstStyle>
          <a:p>
            <a:pPr lvl="0"/>
            <a:r>
              <a:rPr lang="en-US"/>
              <a:t>Click to edit Master text styles</a:t>
            </a:r>
          </a:p>
        </p:txBody>
      </p:sp>
    </p:spTree>
    <p:extLst>
      <p:ext uri="{BB962C8B-B14F-4D97-AF65-F5344CB8AC3E}">
        <p14:creationId xmlns:p14="http://schemas.microsoft.com/office/powerpoint/2010/main" val="20683815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Big Picture">
    <p:spTree>
      <p:nvGrpSpPr>
        <p:cNvPr id="1" name=""/>
        <p:cNvGrpSpPr/>
        <p:nvPr/>
      </p:nvGrpSpPr>
      <p:grpSpPr>
        <a:xfrm>
          <a:off x="0" y="0"/>
          <a:ext cx="0" cy="0"/>
          <a:chOff x="0" y="0"/>
          <a:chExt cx="0" cy="0"/>
        </a:xfrm>
      </p:grpSpPr>
      <p:sp>
        <p:nvSpPr>
          <p:cNvPr id="49" name="Picture Placeholder 13"/>
          <p:cNvSpPr>
            <a:spLocks noGrp="1"/>
          </p:cNvSpPr>
          <p:nvPr>
            <p:ph type="pic" sz="quarter" idx="14"/>
          </p:nvPr>
        </p:nvSpPr>
        <p:spPr>
          <a:xfrm>
            <a:off x="0" y="0"/>
            <a:ext cx="24384000" cy="13716000"/>
          </a:xfrm>
          <a:prstGeom prst="rect">
            <a:avLst/>
          </a:prstGeom>
          <a:solidFill>
            <a:schemeClr val="bg1">
              <a:lumMod val="95000"/>
            </a:schemeClr>
          </a:solidFill>
          <a:effectLst/>
        </p:spPr>
        <p:txBody>
          <a:bodyPr>
            <a:normAutofit/>
          </a:bodyPr>
          <a:lstStyle>
            <a:lvl1pPr marL="0" indent="0">
              <a:buNone/>
              <a:defRPr sz="2401" b="0" i="0">
                <a:ln>
                  <a:noFill/>
                </a:ln>
                <a:solidFill>
                  <a:schemeClr val="tx2"/>
                </a:solidFill>
                <a:latin typeface="Nunito Light" charset="0"/>
                <a:ea typeface="Nunito Light" charset="0"/>
                <a:cs typeface="Nunito Light" charset="0"/>
              </a:defRPr>
            </a:lvl1pPr>
          </a:lstStyle>
          <a:p>
            <a:endParaRPr lang="en-US"/>
          </a:p>
        </p:txBody>
      </p:sp>
    </p:spTree>
    <p:extLst>
      <p:ext uri="{BB962C8B-B14F-4D97-AF65-F5344CB8AC3E}">
        <p14:creationId xmlns:p14="http://schemas.microsoft.com/office/powerpoint/2010/main" val="1475761534"/>
      </p:ext>
    </p:extLst>
  </p:cSld>
  <p:clrMapOvr>
    <a:masterClrMapping/>
  </p:clrMapOvr>
  <p:transition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wo Columns">
    <p:spTree>
      <p:nvGrpSpPr>
        <p:cNvPr id="1" name=""/>
        <p:cNvGrpSpPr/>
        <p:nvPr/>
      </p:nvGrpSpPr>
      <p:grpSpPr>
        <a:xfrm>
          <a:off x="0" y="0"/>
          <a:ext cx="0" cy="0"/>
          <a:chOff x="0" y="0"/>
          <a:chExt cx="0" cy="0"/>
        </a:xfrm>
      </p:grpSpPr>
      <p:grpSp>
        <p:nvGrpSpPr>
          <p:cNvPr id="2" name="Group 1"/>
          <p:cNvGrpSpPr/>
          <p:nvPr userDrawn="1"/>
        </p:nvGrpSpPr>
        <p:grpSpPr>
          <a:xfrm rot="10800000">
            <a:off x="-23452" y="10974730"/>
            <a:ext cx="24541543" cy="4304369"/>
            <a:chOff x="0" y="-156114"/>
            <a:chExt cx="24535152" cy="4304369"/>
          </a:xfrm>
        </p:grpSpPr>
        <p:sp>
          <p:nvSpPr>
            <p:cNvPr id="3" name="Freeform 2"/>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7199" b="0" i="0">
                <a:latin typeface="Nunito Light" charset="0"/>
              </a:endParaRPr>
            </a:p>
          </p:txBody>
        </p:sp>
        <p:sp>
          <p:nvSpPr>
            <p:cNvPr id="4" name="Freeform 3"/>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7199" b="0" i="0">
                <a:latin typeface="Nunito Light" charset="0"/>
              </a:endParaRPr>
            </a:p>
          </p:txBody>
        </p:sp>
        <p:sp>
          <p:nvSpPr>
            <p:cNvPr id="5" name="Freeform 4"/>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7199" b="0" i="0">
                <a:latin typeface="Nunito Light" charset="0"/>
              </a:endParaRPr>
            </a:p>
          </p:txBody>
        </p:sp>
        <p:sp>
          <p:nvSpPr>
            <p:cNvPr id="6" name="Freeform 5"/>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7199" b="0" i="0">
                <a:latin typeface="Nunito Light" charset="0"/>
              </a:endParaRPr>
            </a:p>
          </p:txBody>
        </p:sp>
        <p:sp>
          <p:nvSpPr>
            <p:cNvPr id="7" name="Freeform 6"/>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7199" b="0" i="0">
                <a:latin typeface="Nunito Light" charset="0"/>
              </a:endParaRPr>
            </a:p>
          </p:txBody>
        </p:sp>
        <p:sp>
          <p:nvSpPr>
            <p:cNvPr id="8" name="Freeform 7"/>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7199" b="0" i="0">
                <a:latin typeface="Nunito Light" charset="0"/>
              </a:endParaRPr>
            </a:p>
          </p:txBody>
        </p:sp>
        <p:sp>
          <p:nvSpPr>
            <p:cNvPr id="9" name="Freeform 8"/>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7199" b="0" i="0">
                <a:latin typeface="Nunito Light" charset="0"/>
              </a:endParaRPr>
            </a:p>
          </p:txBody>
        </p:sp>
        <p:sp>
          <p:nvSpPr>
            <p:cNvPr id="10" name="Freeform 9"/>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7199" b="0" i="0">
                <a:latin typeface="Nunito Light" charset="0"/>
              </a:endParaRPr>
            </a:p>
          </p:txBody>
        </p:sp>
        <p:sp>
          <p:nvSpPr>
            <p:cNvPr id="11" name="Freeform 10"/>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7199" b="0" i="0">
                <a:latin typeface="Nunito Light" charset="0"/>
              </a:endParaRPr>
            </a:p>
          </p:txBody>
        </p:sp>
        <p:sp>
          <p:nvSpPr>
            <p:cNvPr id="12" name="Freeform 11"/>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sp>
          <p:nvSpPr>
            <p:cNvPr id="13"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sp>
          <p:nvSpPr>
            <p:cNvPr id="14"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7199" b="0" i="0">
                <a:latin typeface="Nunito Light" charset="0"/>
              </a:endParaRPr>
            </a:p>
          </p:txBody>
        </p:sp>
        <p:sp>
          <p:nvSpPr>
            <p:cNvPr id="15"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sp>
          <p:nvSpPr>
            <p:cNvPr id="16"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7199" b="0" i="0">
                <a:latin typeface="Nunito Light" charset="0"/>
              </a:endParaRPr>
            </a:p>
          </p:txBody>
        </p:sp>
        <p:sp>
          <p:nvSpPr>
            <p:cNvPr id="17"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7199" b="0" i="0">
                <a:latin typeface="Nunito Light" charset="0"/>
              </a:endParaRPr>
            </a:p>
          </p:txBody>
        </p:sp>
        <p:sp>
          <p:nvSpPr>
            <p:cNvPr id="18"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7199" b="0" i="0">
                <a:latin typeface="Nunito Light" charset="0"/>
              </a:endParaRPr>
            </a:p>
          </p:txBody>
        </p:sp>
        <p:sp>
          <p:nvSpPr>
            <p:cNvPr id="19"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7199" b="0" i="0">
                <a:latin typeface="Nunito Light" charset="0"/>
              </a:endParaRPr>
            </a:p>
          </p:txBody>
        </p:sp>
        <p:sp>
          <p:nvSpPr>
            <p:cNvPr id="20"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7199" b="0" i="0">
                <a:latin typeface="Nunito Light" charset="0"/>
              </a:endParaRPr>
            </a:p>
          </p:txBody>
        </p:sp>
        <p:sp>
          <p:nvSpPr>
            <p:cNvPr id="21"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7199" b="0" i="0">
                <a:latin typeface="Nunito Light" charset="0"/>
              </a:endParaRPr>
            </a:p>
          </p:txBody>
        </p:sp>
        <p:sp>
          <p:nvSpPr>
            <p:cNvPr id="22"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7199" b="0" i="0">
                <a:latin typeface="Nunito Light" charset="0"/>
              </a:endParaRPr>
            </a:p>
          </p:txBody>
        </p:sp>
        <p:sp>
          <p:nvSpPr>
            <p:cNvPr id="23"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7199" b="0" i="0">
                <a:latin typeface="Nunito Light" charset="0"/>
              </a:endParaRPr>
            </a:p>
          </p:txBody>
        </p:sp>
        <p:sp>
          <p:nvSpPr>
            <p:cNvPr id="24"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7199" b="0" i="0">
                <a:latin typeface="Nunito Light" charset="0"/>
              </a:endParaRPr>
            </a:p>
          </p:txBody>
        </p:sp>
        <p:sp>
          <p:nvSpPr>
            <p:cNvPr id="25"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7199" b="0" i="0">
                <a:latin typeface="Nunito Light" charset="0"/>
              </a:endParaRPr>
            </a:p>
          </p:txBody>
        </p:sp>
        <p:sp>
          <p:nvSpPr>
            <p:cNvPr id="26"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sp>
          <p:nvSpPr>
            <p:cNvPr id="27"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grpSp>
      <p:sp>
        <p:nvSpPr>
          <p:cNvPr id="29" name="Text Placeholder 28">
            <a:extLst>
              <a:ext uri="{FF2B5EF4-FFF2-40B4-BE49-F238E27FC236}">
                <a16:creationId xmlns:a16="http://schemas.microsoft.com/office/drawing/2014/main" id="{433F070C-0166-4804-B505-59E6B3ED7961}"/>
              </a:ext>
            </a:extLst>
          </p:cNvPr>
          <p:cNvSpPr>
            <a:spLocks noGrp="1"/>
          </p:cNvSpPr>
          <p:nvPr>
            <p:ph type="body" sz="quarter" idx="10"/>
          </p:nvPr>
        </p:nvSpPr>
        <p:spPr>
          <a:xfrm>
            <a:off x="2134156" y="3370264"/>
            <a:ext cx="9433328" cy="6791325"/>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30">
            <a:extLst>
              <a:ext uri="{FF2B5EF4-FFF2-40B4-BE49-F238E27FC236}">
                <a16:creationId xmlns:a16="http://schemas.microsoft.com/office/drawing/2014/main" id="{5BD95895-EA7A-4967-BD15-639BF6D8067D}"/>
              </a:ext>
            </a:extLst>
          </p:cNvPr>
          <p:cNvSpPr>
            <a:spLocks noGrp="1"/>
          </p:cNvSpPr>
          <p:nvPr>
            <p:ph type="body" sz="quarter" idx="11"/>
          </p:nvPr>
        </p:nvSpPr>
        <p:spPr>
          <a:xfrm>
            <a:off x="12732913" y="3338393"/>
            <a:ext cx="9433328" cy="688975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itle 31">
            <a:extLst>
              <a:ext uri="{FF2B5EF4-FFF2-40B4-BE49-F238E27FC236}">
                <a16:creationId xmlns:a16="http://schemas.microsoft.com/office/drawing/2014/main" id="{9E891065-A820-498C-8FF0-5BF7C34C06CE}"/>
              </a:ext>
            </a:extLst>
          </p:cNvPr>
          <p:cNvSpPr>
            <a:spLocks noGrp="1"/>
          </p:cNvSpPr>
          <p:nvPr>
            <p:ph type="title"/>
          </p:nvPr>
        </p:nvSpPr>
        <p:spPr>
          <a:xfrm>
            <a:off x="1676837" y="730251"/>
            <a:ext cx="21030327" cy="2027216"/>
          </a:xfrm>
          <a:prstGeom prst="rect">
            <a:avLst/>
          </a:prstGeom>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1855769653"/>
      </p:ext>
    </p:extLst>
  </p:cSld>
  <p:clrMapOvr>
    <a:masterClrMapping/>
  </p:clrMapOvr>
  <p:transition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Default">
    <p:spTree>
      <p:nvGrpSpPr>
        <p:cNvPr id="1" name=""/>
        <p:cNvGrpSpPr/>
        <p:nvPr/>
      </p:nvGrpSpPr>
      <p:grpSpPr>
        <a:xfrm>
          <a:off x="0" y="0"/>
          <a:ext cx="0" cy="0"/>
          <a:chOff x="0" y="0"/>
          <a:chExt cx="0" cy="0"/>
        </a:xfrm>
      </p:grpSpPr>
      <p:grpSp>
        <p:nvGrpSpPr>
          <p:cNvPr id="49" name="Group 48"/>
          <p:cNvGrpSpPr/>
          <p:nvPr userDrawn="1"/>
        </p:nvGrpSpPr>
        <p:grpSpPr>
          <a:xfrm rot="10800000">
            <a:off x="-24970" y="10969127"/>
            <a:ext cx="24541543" cy="4304369"/>
            <a:chOff x="0" y="-156114"/>
            <a:chExt cx="24535152" cy="4304369"/>
          </a:xfrm>
        </p:grpSpPr>
        <p:sp>
          <p:nvSpPr>
            <p:cNvPr id="50" name="Freeform 49"/>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7199" b="0" i="0">
                <a:latin typeface="Nunito Light" charset="0"/>
              </a:endParaRPr>
            </a:p>
          </p:txBody>
        </p:sp>
        <p:sp>
          <p:nvSpPr>
            <p:cNvPr id="51" name="Freeform 50"/>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7199" b="0" i="0">
                <a:latin typeface="Nunito Light" charset="0"/>
              </a:endParaRPr>
            </a:p>
          </p:txBody>
        </p:sp>
        <p:sp>
          <p:nvSpPr>
            <p:cNvPr id="52" name="Freeform 51"/>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7199" b="0" i="0">
                <a:latin typeface="Nunito Light" charset="0"/>
              </a:endParaRPr>
            </a:p>
          </p:txBody>
        </p:sp>
        <p:sp>
          <p:nvSpPr>
            <p:cNvPr id="53" name="Freeform 52"/>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7199" b="0" i="0">
                <a:latin typeface="Nunito Light" charset="0"/>
              </a:endParaRPr>
            </a:p>
          </p:txBody>
        </p:sp>
        <p:sp>
          <p:nvSpPr>
            <p:cNvPr id="54" name="Freeform 53"/>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7199" b="0" i="0">
                <a:latin typeface="Nunito Light" charset="0"/>
              </a:endParaRPr>
            </a:p>
          </p:txBody>
        </p:sp>
        <p:sp>
          <p:nvSpPr>
            <p:cNvPr id="55" name="Freeform 54"/>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7199" b="0" i="0">
                <a:latin typeface="Nunito Light" charset="0"/>
              </a:endParaRPr>
            </a:p>
          </p:txBody>
        </p:sp>
        <p:sp>
          <p:nvSpPr>
            <p:cNvPr id="56" name="Freeform 55"/>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7199" b="0" i="0">
                <a:latin typeface="Nunito Light" charset="0"/>
              </a:endParaRPr>
            </a:p>
          </p:txBody>
        </p:sp>
        <p:sp>
          <p:nvSpPr>
            <p:cNvPr id="57" name="Freeform 56"/>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7199" b="0" i="0">
                <a:latin typeface="Nunito Light" charset="0"/>
              </a:endParaRPr>
            </a:p>
          </p:txBody>
        </p:sp>
        <p:sp>
          <p:nvSpPr>
            <p:cNvPr id="58" name="Freeform 57"/>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7199" b="0" i="0">
                <a:latin typeface="Nunito Light" charset="0"/>
              </a:endParaRPr>
            </a:p>
          </p:txBody>
        </p:sp>
        <p:sp>
          <p:nvSpPr>
            <p:cNvPr id="59" name="Freeform 58"/>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sp>
          <p:nvSpPr>
            <p:cNvPr id="60"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sp>
          <p:nvSpPr>
            <p:cNvPr id="61"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7199" b="0" i="0">
                <a:latin typeface="Nunito Light" charset="0"/>
              </a:endParaRPr>
            </a:p>
          </p:txBody>
        </p:sp>
        <p:sp>
          <p:nvSpPr>
            <p:cNvPr id="62"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sp>
          <p:nvSpPr>
            <p:cNvPr id="63"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7199" b="0" i="0">
                <a:latin typeface="Nunito Light" charset="0"/>
              </a:endParaRPr>
            </a:p>
          </p:txBody>
        </p:sp>
        <p:sp>
          <p:nvSpPr>
            <p:cNvPr id="64"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7199" b="0" i="0">
                <a:latin typeface="Nunito Light" charset="0"/>
              </a:endParaRPr>
            </a:p>
          </p:txBody>
        </p:sp>
        <p:sp>
          <p:nvSpPr>
            <p:cNvPr id="65"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7199" b="0" i="0">
                <a:latin typeface="Nunito Light" charset="0"/>
              </a:endParaRPr>
            </a:p>
          </p:txBody>
        </p:sp>
        <p:sp>
          <p:nvSpPr>
            <p:cNvPr id="66"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7199" b="0" i="0">
                <a:latin typeface="Nunito Light" charset="0"/>
              </a:endParaRPr>
            </a:p>
          </p:txBody>
        </p:sp>
        <p:sp>
          <p:nvSpPr>
            <p:cNvPr id="67"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7199" b="0" i="0">
                <a:latin typeface="Nunito Light" charset="0"/>
              </a:endParaRPr>
            </a:p>
          </p:txBody>
        </p:sp>
        <p:sp>
          <p:nvSpPr>
            <p:cNvPr id="68"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7199" b="0" i="0">
                <a:latin typeface="Nunito Light" charset="0"/>
              </a:endParaRPr>
            </a:p>
          </p:txBody>
        </p:sp>
        <p:sp>
          <p:nvSpPr>
            <p:cNvPr id="69"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7199" b="0" i="0">
                <a:latin typeface="Nunito Light" charset="0"/>
              </a:endParaRPr>
            </a:p>
          </p:txBody>
        </p:sp>
        <p:sp>
          <p:nvSpPr>
            <p:cNvPr id="70"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7199" b="0" i="0">
                <a:latin typeface="Nunito Light" charset="0"/>
              </a:endParaRPr>
            </a:p>
          </p:txBody>
        </p:sp>
        <p:sp>
          <p:nvSpPr>
            <p:cNvPr id="71"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7199" b="0" i="0">
                <a:latin typeface="Nunito Light" charset="0"/>
              </a:endParaRPr>
            </a:p>
          </p:txBody>
        </p:sp>
        <p:sp>
          <p:nvSpPr>
            <p:cNvPr id="72"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7199" b="0" i="0">
                <a:latin typeface="Nunito Light" charset="0"/>
              </a:endParaRPr>
            </a:p>
          </p:txBody>
        </p:sp>
        <p:sp>
          <p:nvSpPr>
            <p:cNvPr id="73"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sp>
          <p:nvSpPr>
            <p:cNvPr id="74"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grpSp>
      <p:sp>
        <p:nvSpPr>
          <p:cNvPr id="2" name="Title 1">
            <a:extLst>
              <a:ext uri="{FF2B5EF4-FFF2-40B4-BE49-F238E27FC236}">
                <a16:creationId xmlns:a16="http://schemas.microsoft.com/office/drawing/2014/main" id="{51D3F431-7229-4586-9308-70494B9511EB}"/>
              </a:ext>
            </a:extLst>
          </p:cNvPr>
          <p:cNvSpPr>
            <a:spLocks noGrp="1"/>
          </p:cNvSpPr>
          <p:nvPr>
            <p:ph type="title"/>
          </p:nvPr>
        </p:nvSpPr>
        <p:spPr>
          <a:xfrm>
            <a:off x="1676837" y="730251"/>
            <a:ext cx="21030327" cy="2651125"/>
          </a:xfrm>
          <a:prstGeom prst="rect">
            <a:avLst/>
          </a:prstGeom>
        </p:spPr>
        <p:txBody>
          <a:bodyPr/>
          <a:lstStyle>
            <a:lvl1pPr>
              <a:defRPr>
                <a:latin typeface="+mj-lt"/>
              </a:defRPr>
            </a:lvl1pPr>
          </a:lstStyle>
          <a:p>
            <a:endParaRPr lang="en-US"/>
          </a:p>
        </p:txBody>
      </p:sp>
      <p:sp>
        <p:nvSpPr>
          <p:cNvPr id="4" name="Text Placeholder 3">
            <a:extLst>
              <a:ext uri="{FF2B5EF4-FFF2-40B4-BE49-F238E27FC236}">
                <a16:creationId xmlns:a16="http://schemas.microsoft.com/office/drawing/2014/main" id="{DD8A2AF0-8544-4962-8CD0-4D3519F0A937}"/>
              </a:ext>
            </a:extLst>
          </p:cNvPr>
          <p:cNvSpPr>
            <a:spLocks noGrp="1"/>
          </p:cNvSpPr>
          <p:nvPr>
            <p:ph type="body" sz="quarter" idx="10"/>
          </p:nvPr>
        </p:nvSpPr>
        <p:spPr>
          <a:xfrm>
            <a:off x="1676837" y="4253796"/>
            <a:ext cx="21030327" cy="6612643"/>
          </a:xfrm>
          <a:prstGeom prst="rect">
            <a:avLst/>
          </a:prstGeom>
        </p:spPr>
        <p:txBody>
          <a:bodyPr/>
          <a:lstStyle>
            <a:lvl1pPr marL="0" indent="0">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Tree>
    <p:extLst>
      <p:ext uri="{BB962C8B-B14F-4D97-AF65-F5344CB8AC3E}">
        <p14:creationId xmlns:p14="http://schemas.microsoft.com/office/powerpoint/2010/main" val="3462634244"/>
      </p:ext>
    </p:extLst>
  </p:cSld>
  <p:clrMapOvr>
    <a:masterClrMapping/>
  </p:clrMapOvr>
  <p:transition advClick="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grpSp>
        <p:nvGrpSpPr>
          <p:cNvPr id="2" name="Group 1"/>
          <p:cNvGrpSpPr/>
          <p:nvPr userDrawn="1"/>
        </p:nvGrpSpPr>
        <p:grpSpPr>
          <a:xfrm rot="10800000">
            <a:off x="-23452" y="10974730"/>
            <a:ext cx="24541543" cy="4304369"/>
            <a:chOff x="0" y="-156114"/>
            <a:chExt cx="24535152" cy="4304369"/>
          </a:xfrm>
        </p:grpSpPr>
        <p:sp>
          <p:nvSpPr>
            <p:cNvPr id="3" name="Freeform 2"/>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7199" b="0" i="0">
                <a:latin typeface="Nunito Light" charset="0"/>
              </a:endParaRPr>
            </a:p>
          </p:txBody>
        </p:sp>
        <p:sp>
          <p:nvSpPr>
            <p:cNvPr id="4" name="Freeform 3"/>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7199" b="0" i="0">
                <a:latin typeface="Nunito Light" charset="0"/>
              </a:endParaRPr>
            </a:p>
          </p:txBody>
        </p:sp>
        <p:sp>
          <p:nvSpPr>
            <p:cNvPr id="5" name="Freeform 4"/>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7199" b="0" i="0">
                <a:latin typeface="Nunito Light" charset="0"/>
              </a:endParaRPr>
            </a:p>
          </p:txBody>
        </p:sp>
        <p:sp>
          <p:nvSpPr>
            <p:cNvPr id="6" name="Freeform 5"/>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7199" b="0" i="0">
                <a:latin typeface="Nunito Light" charset="0"/>
              </a:endParaRPr>
            </a:p>
          </p:txBody>
        </p:sp>
        <p:sp>
          <p:nvSpPr>
            <p:cNvPr id="7" name="Freeform 6"/>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7199" b="0" i="0">
                <a:latin typeface="Nunito Light" charset="0"/>
              </a:endParaRPr>
            </a:p>
          </p:txBody>
        </p:sp>
        <p:sp>
          <p:nvSpPr>
            <p:cNvPr id="8" name="Freeform 7"/>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7199" b="0" i="0">
                <a:latin typeface="Nunito Light" charset="0"/>
              </a:endParaRPr>
            </a:p>
          </p:txBody>
        </p:sp>
        <p:sp>
          <p:nvSpPr>
            <p:cNvPr id="9" name="Freeform 8"/>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7199" b="0" i="0">
                <a:latin typeface="Nunito Light" charset="0"/>
              </a:endParaRPr>
            </a:p>
          </p:txBody>
        </p:sp>
        <p:sp>
          <p:nvSpPr>
            <p:cNvPr id="10" name="Freeform 9"/>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7199" b="0" i="0">
                <a:latin typeface="Nunito Light" charset="0"/>
              </a:endParaRPr>
            </a:p>
          </p:txBody>
        </p:sp>
        <p:sp>
          <p:nvSpPr>
            <p:cNvPr id="11" name="Freeform 10"/>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7199" b="0" i="0">
                <a:latin typeface="Nunito Light" charset="0"/>
              </a:endParaRPr>
            </a:p>
          </p:txBody>
        </p:sp>
        <p:sp>
          <p:nvSpPr>
            <p:cNvPr id="12" name="Freeform 11"/>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sp>
          <p:nvSpPr>
            <p:cNvPr id="13"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sp>
          <p:nvSpPr>
            <p:cNvPr id="14"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7199" b="0" i="0">
                <a:latin typeface="Nunito Light" charset="0"/>
              </a:endParaRPr>
            </a:p>
          </p:txBody>
        </p:sp>
        <p:sp>
          <p:nvSpPr>
            <p:cNvPr id="15"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sp>
          <p:nvSpPr>
            <p:cNvPr id="16"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7199" b="0" i="0">
                <a:latin typeface="Nunito Light" charset="0"/>
              </a:endParaRPr>
            </a:p>
          </p:txBody>
        </p:sp>
        <p:sp>
          <p:nvSpPr>
            <p:cNvPr id="17"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7199" b="0" i="0">
                <a:latin typeface="Nunito Light" charset="0"/>
              </a:endParaRPr>
            </a:p>
          </p:txBody>
        </p:sp>
        <p:sp>
          <p:nvSpPr>
            <p:cNvPr id="18"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7199" b="0" i="0">
                <a:latin typeface="Nunito Light" charset="0"/>
              </a:endParaRPr>
            </a:p>
          </p:txBody>
        </p:sp>
        <p:sp>
          <p:nvSpPr>
            <p:cNvPr id="19"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7199" b="0" i="0">
                <a:latin typeface="Nunito Light" charset="0"/>
              </a:endParaRPr>
            </a:p>
          </p:txBody>
        </p:sp>
        <p:sp>
          <p:nvSpPr>
            <p:cNvPr id="20"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7199" b="0" i="0">
                <a:latin typeface="Nunito Light" charset="0"/>
              </a:endParaRPr>
            </a:p>
          </p:txBody>
        </p:sp>
        <p:sp>
          <p:nvSpPr>
            <p:cNvPr id="21"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7199" b="0" i="0">
                <a:latin typeface="Nunito Light" charset="0"/>
              </a:endParaRPr>
            </a:p>
          </p:txBody>
        </p:sp>
        <p:sp>
          <p:nvSpPr>
            <p:cNvPr id="22"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7199" b="0" i="0">
                <a:latin typeface="Nunito Light" charset="0"/>
              </a:endParaRPr>
            </a:p>
          </p:txBody>
        </p:sp>
        <p:sp>
          <p:nvSpPr>
            <p:cNvPr id="23"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7199" b="0" i="0">
                <a:latin typeface="Nunito Light" charset="0"/>
              </a:endParaRPr>
            </a:p>
          </p:txBody>
        </p:sp>
        <p:sp>
          <p:nvSpPr>
            <p:cNvPr id="24"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7199" b="0" i="0">
                <a:latin typeface="Nunito Light" charset="0"/>
              </a:endParaRPr>
            </a:p>
          </p:txBody>
        </p:sp>
        <p:sp>
          <p:nvSpPr>
            <p:cNvPr id="25"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7199" b="0" i="0">
                <a:latin typeface="Nunito Light" charset="0"/>
              </a:endParaRPr>
            </a:p>
          </p:txBody>
        </p:sp>
        <p:sp>
          <p:nvSpPr>
            <p:cNvPr id="26"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sp>
          <p:nvSpPr>
            <p:cNvPr id="27"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grpSp>
      <p:sp>
        <p:nvSpPr>
          <p:cNvPr id="30" name="Text Placeholder 29">
            <a:extLst>
              <a:ext uri="{FF2B5EF4-FFF2-40B4-BE49-F238E27FC236}">
                <a16:creationId xmlns:a16="http://schemas.microsoft.com/office/drawing/2014/main" id="{D20278F0-A7EE-4C0F-AE34-0F63E88B4D41}"/>
              </a:ext>
            </a:extLst>
          </p:cNvPr>
          <p:cNvSpPr>
            <a:spLocks noGrp="1"/>
          </p:cNvSpPr>
          <p:nvPr>
            <p:ph type="body" sz="quarter" idx="10"/>
          </p:nvPr>
        </p:nvSpPr>
        <p:spPr>
          <a:xfrm>
            <a:off x="1400501" y="4075380"/>
            <a:ext cx="6670825" cy="487680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 name="Text Placeholder 29">
            <a:extLst>
              <a:ext uri="{FF2B5EF4-FFF2-40B4-BE49-F238E27FC236}">
                <a16:creationId xmlns:a16="http://schemas.microsoft.com/office/drawing/2014/main" id="{FA9BF0F8-15A7-4935-BB15-9992397DF44C}"/>
              </a:ext>
            </a:extLst>
          </p:cNvPr>
          <p:cNvSpPr>
            <a:spLocks noGrp="1"/>
          </p:cNvSpPr>
          <p:nvPr>
            <p:ph type="body" sz="quarter" idx="11"/>
          </p:nvPr>
        </p:nvSpPr>
        <p:spPr>
          <a:xfrm>
            <a:off x="16310364" y="4075380"/>
            <a:ext cx="6670825" cy="487680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 name="Text Placeholder 29">
            <a:extLst>
              <a:ext uri="{FF2B5EF4-FFF2-40B4-BE49-F238E27FC236}">
                <a16:creationId xmlns:a16="http://schemas.microsoft.com/office/drawing/2014/main" id="{FBCC1BAF-5D04-4417-B1CD-ECAC8329000C}"/>
              </a:ext>
            </a:extLst>
          </p:cNvPr>
          <p:cNvSpPr>
            <a:spLocks noGrp="1"/>
          </p:cNvSpPr>
          <p:nvPr>
            <p:ph type="body" sz="quarter" idx="12"/>
          </p:nvPr>
        </p:nvSpPr>
        <p:spPr>
          <a:xfrm>
            <a:off x="8855432" y="4070350"/>
            <a:ext cx="6670825" cy="487680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4" name="Title 43">
            <a:extLst>
              <a:ext uri="{FF2B5EF4-FFF2-40B4-BE49-F238E27FC236}">
                <a16:creationId xmlns:a16="http://schemas.microsoft.com/office/drawing/2014/main" id="{BE037159-B21C-422F-8067-D747ABA80537}"/>
              </a:ext>
            </a:extLst>
          </p:cNvPr>
          <p:cNvSpPr>
            <a:spLocks noGrp="1"/>
          </p:cNvSpPr>
          <p:nvPr>
            <p:ph type="title"/>
          </p:nvPr>
        </p:nvSpPr>
        <p:spPr>
          <a:xfrm>
            <a:off x="1676837" y="730251"/>
            <a:ext cx="21030327" cy="1786232"/>
          </a:xfrm>
          <a:prstGeom prst="rect">
            <a:avLst/>
          </a:prstGeom>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2564721325"/>
      </p:ext>
    </p:extLst>
  </p:cSld>
  <p:clrMapOvr>
    <a:masterClrMapping/>
  </p:clrMapOvr>
  <p:transition advClick="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F6B2CF7-0E70-4B13-AF20-5E4E34F1911D}"/>
              </a:ext>
            </a:extLst>
          </p:cNvPr>
          <p:cNvGrpSpPr/>
          <p:nvPr userDrawn="1"/>
        </p:nvGrpSpPr>
        <p:grpSpPr>
          <a:xfrm>
            <a:off x="0" y="-1582768"/>
            <a:ext cx="24541543" cy="4304369"/>
            <a:chOff x="0" y="-156114"/>
            <a:chExt cx="24535152" cy="4304369"/>
          </a:xfrm>
        </p:grpSpPr>
        <p:sp>
          <p:nvSpPr>
            <p:cNvPr id="6" name="Freeform 130">
              <a:extLst>
                <a:ext uri="{FF2B5EF4-FFF2-40B4-BE49-F238E27FC236}">
                  <a16:creationId xmlns:a16="http://schemas.microsoft.com/office/drawing/2014/main" id="{B82AF1FE-44EB-4941-B4B4-ACE317CC5608}"/>
                </a:ext>
              </a:extLst>
            </p:cNvPr>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7199">
                <a:latin typeface="Nunito Light" charset="0"/>
              </a:endParaRPr>
            </a:p>
          </p:txBody>
        </p:sp>
        <p:sp>
          <p:nvSpPr>
            <p:cNvPr id="7" name="Freeform 131">
              <a:extLst>
                <a:ext uri="{FF2B5EF4-FFF2-40B4-BE49-F238E27FC236}">
                  <a16:creationId xmlns:a16="http://schemas.microsoft.com/office/drawing/2014/main" id="{7125398F-1D77-4BF8-B489-530A4A7C2634}"/>
                </a:ext>
              </a:extLst>
            </p:cNvPr>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7199">
                <a:latin typeface="Nunito Light" charset="0"/>
              </a:endParaRPr>
            </a:p>
          </p:txBody>
        </p:sp>
        <p:sp>
          <p:nvSpPr>
            <p:cNvPr id="8" name="Freeform 132">
              <a:extLst>
                <a:ext uri="{FF2B5EF4-FFF2-40B4-BE49-F238E27FC236}">
                  <a16:creationId xmlns:a16="http://schemas.microsoft.com/office/drawing/2014/main" id="{B2B1DB02-886D-4A0F-9CE1-8A4F7B2E5910}"/>
                </a:ext>
              </a:extLst>
            </p:cNvPr>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7199">
                <a:latin typeface="Nunito Light" charset="0"/>
              </a:endParaRPr>
            </a:p>
          </p:txBody>
        </p:sp>
        <p:sp>
          <p:nvSpPr>
            <p:cNvPr id="9" name="Freeform 133">
              <a:extLst>
                <a:ext uri="{FF2B5EF4-FFF2-40B4-BE49-F238E27FC236}">
                  <a16:creationId xmlns:a16="http://schemas.microsoft.com/office/drawing/2014/main" id="{A8418F68-F582-4A55-9390-F6D4EBD8E16D}"/>
                </a:ext>
              </a:extLst>
            </p:cNvPr>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7199">
                <a:latin typeface="Nunito Light" charset="0"/>
              </a:endParaRPr>
            </a:p>
          </p:txBody>
        </p:sp>
        <p:sp>
          <p:nvSpPr>
            <p:cNvPr id="10" name="Freeform 134">
              <a:extLst>
                <a:ext uri="{FF2B5EF4-FFF2-40B4-BE49-F238E27FC236}">
                  <a16:creationId xmlns:a16="http://schemas.microsoft.com/office/drawing/2014/main" id="{D0EFF7BC-F770-472B-B7F7-1D1C7DF6E7D1}"/>
                </a:ext>
              </a:extLst>
            </p:cNvPr>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7199">
                <a:latin typeface="Nunito Light" charset="0"/>
              </a:endParaRPr>
            </a:p>
          </p:txBody>
        </p:sp>
        <p:sp>
          <p:nvSpPr>
            <p:cNvPr id="11" name="Freeform 135">
              <a:extLst>
                <a:ext uri="{FF2B5EF4-FFF2-40B4-BE49-F238E27FC236}">
                  <a16:creationId xmlns:a16="http://schemas.microsoft.com/office/drawing/2014/main" id="{BEAE1B10-43C6-41A7-8E03-D416B59472C4}"/>
                </a:ext>
              </a:extLst>
            </p:cNvPr>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7199">
                <a:latin typeface="Nunito Light" charset="0"/>
              </a:endParaRPr>
            </a:p>
          </p:txBody>
        </p:sp>
        <p:sp>
          <p:nvSpPr>
            <p:cNvPr id="12" name="Freeform 136">
              <a:extLst>
                <a:ext uri="{FF2B5EF4-FFF2-40B4-BE49-F238E27FC236}">
                  <a16:creationId xmlns:a16="http://schemas.microsoft.com/office/drawing/2014/main" id="{2F7DB26C-3002-4265-B159-766D03E29959}"/>
                </a:ext>
              </a:extLst>
            </p:cNvPr>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7199">
                <a:latin typeface="Nunito Light" charset="0"/>
              </a:endParaRPr>
            </a:p>
          </p:txBody>
        </p:sp>
        <p:sp>
          <p:nvSpPr>
            <p:cNvPr id="13" name="Freeform 137">
              <a:extLst>
                <a:ext uri="{FF2B5EF4-FFF2-40B4-BE49-F238E27FC236}">
                  <a16:creationId xmlns:a16="http://schemas.microsoft.com/office/drawing/2014/main" id="{9F179140-548A-4B8E-BDD5-3C117B06B8AD}"/>
                </a:ext>
              </a:extLst>
            </p:cNvPr>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7199">
                <a:latin typeface="Nunito Light" charset="0"/>
              </a:endParaRPr>
            </a:p>
          </p:txBody>
        </p:sp>
        <p:sp>
          <p:nvSpPr>
            <p:cNvPr id="14" name="Freeform 138">
              <a:extLst>
                <a:ext uri="{FF2B5EF4-FFF2-40B4-BE49-F238E27FC236}">
                  <a16:creationId xmlns:a16="http://schemas.microsoft.com/office/drawing/2014/main" id="{DE75C889-A6BE-458E-9CAE-FE98EDAA2A32}"/>
                </a:ext>
              </a:extLst>
            </p:cNvPr>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7199">
                <a:latin typeface="Nunito Light" charset="0"/>
              </a:endParaRPr>
            </a:p>
          </p:txBody>
        </p:sp>
        <p:sp>
          <p:nvSpPr>
            <p:cNvPr id="15" name="Freeform 139">
              <a:extLst>
                <a:ext uri="{FF2B5EF4-FFF2-40B4-BE49-F238E27FC236}">
                  <a16:creationId xmlns:a16="http://schemas.microsoft.com/office/drawing/2014/main" id="{A4210FCD-D640-4C61-9C9B-CBAA9468DD77}"/>
                </a:ext>
              </a:extLst>
            </p:cNvPr>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7199">
                <a:latin typeface="Nunito Light" charset="0"/>
              </a:endParaRPr>
            </a:p>
          </p:txBody>
        </p:sp>
        <p:sp>
          <p:nvSpPr>
            <p:cNvPr id="16" name="Freeform 13">
              <a:extLst>
                <a:ext uri="{FF2B5EF4-FFF2-40B4-BE49-F238E27FC236}">
                  <a16:creationId xmlns:a16="http://schemas.microsoft.com/office/drawing/2014/main" id="{A0DCE87B-EA05-4FAD-91BF-68CEBFC00569}"/>
                </a:ext>
              </a:extLst>
            </p:cNvPr>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7199">
                <a:latin typeface="Nunito Light" charset="0"/>
              </a:endParaRPr>
            </a:p>
          </p:txBody>
        </p:sp>
        <p:sp>
          <p:nvSpPr>
            <p:cNvPr id="17" name="Freeform 14">
              <a:extLst>
                <a:ext uri="{FF2B5EF4-FFF2-40B4-BE49-F238E27FC236}">
                  <a16:creationId xmlns:a16="http://schemas.microsoft.com/office/drawing/2014/main" id="{BA086AAC-9471-4D18-B12D-DE49D1927C25}"/>
                </a:ext>
              </a:extLst>
            </p:cNvPr>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7199">
                <a:latin typeface="Nunito Light" charset="0"/>
              </a:endParaRPr>
            </a:p>
          </p:txBody>
        </p:sp>
        <p:sp>
          <p:nvSpPr>
            <p:cNvPr id="18" name="Freeform 15">
              <a:extLst>
                <a:ext uri="{FF2B5EF4-FFF2-40B4-BE49-F238E27FC236}">
                  <a16:creationId xmlns:a16="http://schemas.microsoft.com/office/drawing/2014/main" id="{F7BFB4B5-3E07-41D2-96FE-C839E3B0C0AC}"/>
                </a:ext>
              </a:extLst>
            </p:cNvPr>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7199">
                <a:latin typeface="Nunito Light" charset="0"/>
              </a:endParaRPr>
            </a:p>
          </p:txBody>
        </p:sp>
        <p:sp>
          <p:nvSpPr>
            <p:cNvPr id="19" name="Freeform 16">
              <a:extLst>
                <a:ext uri="{FF2B5EF4-FFF2-40B4-BE49-F238E27FC236}">
                  <a16:creationId xmlns:a16="http://schemas.microsoft.com/office/drawing/2014/main" id="{AE48CFBA-CEA7-4458-B80C-8ADD0881DC4D}"/>
                </a:ext>
              </a:extLst>
            </p:cNvPr>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7199">
                <a:latin typeface="Nunito Light" charset="0"/>
              </a:endParaRPr>
            </a:p>
          </p:txBody>
        </p:sp>
        <p:sp>
          <p:nvSpPr>
            <p:cNvPr id="20" name="Freeform 17">
              <a:extLst>
                <a:ext uri="{FF2B5EF4-FFF2-40B4-BE49-F238E27FC236}">
                  <a16:creationId xmlns:a16="http://schemas.microsoft.com/office/drawing/2014/main" id="{4DE53C89-C6CC-45BB-AE89-7E38A8796434}"/>
                </a:ext>
              </a:extLst>
            </p:cNvPr>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7199">
                <a:latin typeface="Nunito Light" charset="0"/>
              </a:endParaRPr>
            </a:p>
          </p:txBody>
        </p:sp>
        <p:sp>
          <p:nvSpPr>
            <p:cNvPr id="21" name="Freeform 18">
              <a:extLst>
                <a:ext uri="{FF2B5EF4-FFF2-40B4-BE49-F238E27FC236}">
                  <a16:creationId xmlns:a16="http://schemas.microsoft.com/office/drawing/2014/main" id="{A8C17C56-B994-40CA-8E34-4C4BA2CE2328}"/>
                </a:ext>
              </a:extLst>
            </p:cNvPr>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7199">
                <a:latin typeface="Nunito Light" charset="0"/>
              </a:endParaRPr>
            </a:p>
          </p:txBody>
        </p:sp>
        <p:sp>
          <p:nvSpPr>
            <p:cNvPr id="22" name="Freeform 19">
              <a:extLst>
                <a:ext uri="{FF2B5EF4-FFF2-40B4-BE49-F238E27FC236}">
                  <a16:creationId xmlns:a16="http://schemas.microsoft.com/office/drawing/2014/main" id="{D9F178E1-4E12-4131-8137-FA70CFD6149E}"/>
                </a:ext>
              </a:extLst>
            </p:cNvPr>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7199">
                <a:latin typeface="Nunito Light" charset="0"/>
              </a:endParaRPr>
            </a:p>
          </p:txBody>
        </p:sp>
        <p:sp>
          <p:nvSpPr>
            <p:cNvPr id="23" name="Freeform 20">
              <a:extLst>
                <a:ext uri="{FF2B5EF4-FFF2-40B4-BE49-F238E27FC236}">
                  <a16:creationId xmlns:a16="http://schemas.microsoft.com/office/drawing/2014/main" id="{CF1A50DA-B598-4643-BC82-56DDBAF2B89E}"/>
                </a:ext>
              </a:extLst>
            </p:cNvPr>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7199">
                <a:latin typeface="Nunito Light" charset="0"/>
              </a:endParaRPr>
            </a:p>
          </p:txBody>
        </p:sp>
        <p:sp>
          <p:nvSpPr>
            <p:cNvPr id="24" name="Freeform 21">
              <a:extLst>
                <a:ext uri="{FF2B5EF4-FFF2-40B4-BE49-F238E27FC236}">
                  <a16:creationId xmlns:a16="http://schemas.microsoft.com/office/drawing/2014/main" id="{FA88E0F4-4074-40A2-8693-121174ECF582}"/>
                </a:ext>
              </a:extLst>
            </p:cNvPr>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7199">
                <a:latin typeface="Nunito Light" charset="0"/>
              </a:endParaRPr>
            </a:p>
          </p:txBody>
        </p:sp>
        <p:sp>
          <p:nvSpPr>
            <p:cNvPr id="25" name="Freeform 22">
              <a:extLst>
                <a:ext uri="{FF2B5EF4-FFF2-40B4-BE49-F238E27FC236}">
                  <a16:creationId xmlns:a16="http://schemas.microsoft.com/office/drawing/2014/main" id="{BBAD1DA1-0212-472A-9628-2D03BFE2F77D}"/>
                </a:ext>
              </a:extLst>
            </p:cNvPr>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7199">
                <a:latin typeface="Nunito Light" charset="0"/>
              </a:endParaRPr>
            </a:p>
          </p:txBody>
        </p:sp>
        <p:sp>
          <p:nvSpPr>
            <p:cNvPr id="26" name="Freeform 23">
              <a:extLst>
                <a:ext uri="{FF2B5EF4-FFF2-40B4-BE49-F238E27FC236}">
                  <a16:creationId xmlns:a16="http://schemas.microsoft.com/office/drawing/2014/main" id="{1ABB5E29-FB15-4561-9CEF-662445AA3DA4}"/>
                </a:ext>
              </a:extLst>
            </p:cNvPr>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7199">
                <a:latin typeface="Nunito Light" charset="0"/>
              </a:endParaRPr>
            </a:p>
          </p:txBody>
        </p:sp>
        <p:sp>
          <p:nvSpPr>
            <p:cNvPr id="27" name="Freeform 24">
              <a:extLst>
                <a:ext uri="{FF2B5EF4-FFF2-40B4-BE49-F238E27FC236}">
                  <a16:creationId xmlns:a16="http://schemas.microsoft.com/office/drawing/2014/main" id="{8AFBACE4-8F13-4A5A-8025-09011D0EBB8D}"/>
                </a:ext>
              </a:extLst>
            </p:cNvPr>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7199">
                <a:latin typeface="Nunito Light" charset="0"/>
              </a:endParaRPr>
            </a:p>
          </p:txBody>
        </p:sp>
        <p:sp>
          <p:nvSpPr>
            <p:cNvPr id="28" name="Freeform 25">
              <a:extLst>
                <a:ext uri="{FF2B5EF4-FFF2-40B4-BE49-F238E27FC236}">
                  <a16:creationId xmlns:a16="http://schemas.microsoft.com/office/drawing/2014/main" id="{33E713D7-97F2-4482-B4F2-BD32A3419861}"/>
                </a:ext>
              </a:extLst>
            </p:cNvPr>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7199">
                <a:latin typeface="Nunito Light" charset="0"/>
              </a:endParaRPr>
            </a:p>
          </p:txBody>
        </p:sp>
        <p:sp>
          <p:nvSpPr>
            <p:cNvPr id="29" name="Freeform 26">
              <a:extLst>
                <a:ext uri="{FF2B5EF4-FFF2-40B4-BE49-F238E27FC236}">
                  <a16:creationId xmlns:a16="http://schemas.microsoft.com/office/drawing/2014/main" id="{ECB4D932-3189-4141-9BEC-0A7906A85750}"/>
                </a:ext>
              </a:extLst>
            </p:cNvPr>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7199">
                <a:latin typeface="Nunito Light" charset="0"/>
              </a:endParaRPr>
            </a:p>
          </p:txBody>
        </p:sp>
        <p:sp>
          <p:nvSpPr>
            <p:cNvPr id="30" name="Freeform 12">
              <a:extLst>
                <a:ext uri="{FF2B5EF4-FFF2-40B4-BE49-F238E27FC236}">
                  <a16:creationId xmlns:a16="http://schemas.microsoft.com/office/drawing/2014/main" id="{20CE6FFA-BB60-49C0-9697-CCC0C4323A7A}"/>
                </a:ext>
              </a:extLst>
            </p:cNvPr>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7199">
                <a:latin typeface="Nunito Light" charset="0"/>
              </a:endParaRPr>
            </a:p>
          </p:txBody>
        </p:sp>
      </p:grpSp>
      <p:pic>
        <p:nvPicPr>
          <p:cNvPr id="31" name="Picture 30">
            <a:extLst>
              <a:ext uri="{FF2B5EF4-FFF2-40B4-BE49-F238E27FC236}">
                <a16:creationId xmlns:a16="http://schemas.microsoft.com/office/drawing/2014/main" id="{96C360B4-A474-4EF0-90E8-A21611A12F83}"/>
              </a:ext>
            </a:extLst>
          </p:cNvPr>
          <p:cNvPicPr>
            <a:picLocks noChangeAspect="1"/>
          </p:cNvPicPr>
          <p:nvPr userDrawn="1"/>
        </p:nvPicPr>
        <p:blipFill>
          <a:blip r:embed="rId2"/>
          <a:stretch>
            <a:fillRect/>
          </a:stretch>
        </p:blipFill>
        <p:spPr>
          <a:xfrm>
            <a:off x="8242325" y="9347444"/>
            <a:ext cx="7899351" cy="2890514"/>
          </a:xfrm>
          <a:prstGeom prst="rect">
            <a:avLst/>
          </a:prstGeom>
        </p:spPr>
      </p:pic>
      <p:sp>
        <p:nvSpPr>
          <p:cNvPr id="32" name="Title 31">
            <a:extLst>
              <a:ext uri="{FF2B5EF4-FFF2-40B4-BE49-F238E27FC236}">
                <a16:creationId xmlns:a16="http://schemas.microsoft.com/office/drawing/2014/main" id="{CC6C8EDB-C95F-43D9-AFE6-0532D24074C0}"/>
              </a:ext>
            </a:extLst>
          </p:cNvPr>
          <p:cNvSpPr>
            <a:spLocks noGrp="1"/>
          </p:cNvSpPr>
          <p:nvPr>
            <p:ph type="title"/>
          </p:nvPr>
        </p:nvSpPr>
        <p:spPr>
          <a:xfrm>
            <a:off x="1571864" y="5705459"/>
            <a:ext cx="21030327" cy="1642810"/>
          </a:xfrm>
          <a:prstGeom prst="rect">
            <a:avLst/>
          </a:prstGeom>
        </p:spPr>
        <p:txBody>
          <a:bodyPr anchor="b"/>
          <a:lstStyle>
            <a:lvl1pPr algn="ctr">
              <a:defRPr sz="8803">
                <a:latin typeface="+mj-lt"/>
              </a:defRPr>
            </a:lvl1pPr>
          </a:lstStyle>
          <a:p>
            <a:endParaRPr lang="en-US"/>
          </a:p>
        </p:txBody>
      </p:sp>
      <p:sp>
        <p:nvSpPr>
          <p:cNvPr id="34" name="Text Placeholder 33">
            <a:extLst>
              <a:ext uri="{FF2B5EF4-FFF2-40B4-BE49-F238E27FC236}">
                <a16:creationId xmlns:a16="http://schemas.microsoft.com/office/drawing/2014/main" id="{42CB7C0B-9645-4344-A430-CB3F6622CB80}"/>
              </a:ext>
            </a:extLst>
          </p:cNvPr>
          <p:cNvSpPr>
            <a:spLocks noGrp="1"/>
          </p:cNvSpPr>
          <p:nvPr>
            <p:ph type="body" sz="quarter" idx="10"/>
          </p:nvPr>
        </p:nvSpPr>
        <p:spPr>
          <a:xfrm>
            <a:off x="8052310" y="7477126"/>
            <a:ext cx="7899869" cy="968375"/>
          </a:xfrm>
          <a:prstGeom prst="rect">
            <a:avLst/>
          </a:prstGeom>
        </p:spPr>
        <p:txBody>
          <a:bodyPr/>
          <a:lstStyle>
            <a:lvl1pPr marL="0" indent="0" algn="ctr">
              <a:buNone/>
              <a:defRPr sz="2801">
                <a:latin typeface="+mn-lt"/>
              </a:defRPr>
            </a:lvl1pPr>
            <a:lvl2pPr>
              <a:defRPr sz="3601">
                <a:latin typeface="+mn-lt"/>
              </a:defRPr>
            </a:lvl2pPr>
            <a:lvl3pPr>
              <a:defRPr sz="3201">
                <a:latin typeface="+mn-lt"/>
              </a:defRPr>
            </a:lvl3pPr>
            <a:lvl4pPr>
              <a:defRPr sz="2801">
                <a:latin typeface="+mn-lt"/>
              </a:defRPr>
            </a:lvl4pPr>
            <a:lvl5pPr>
              <a:defRPr sz="2801">
                <a:latin typeface="+mn-lt"/>
              </a:defRPr>
            </a:lvl5pPr>
          </a:lstStyle>
          <a:p>
            <a:pPr lvl="0"/>
            <a:endParaRPr lang="en-US"/>
          </a:p>
        </p:txBody>
      </p:sp>
    </p:spTree>
    <p:extLst>
      <p:ext uri="{BB962C8B-B14F-4D97-AF65-F5344CB8AC3E}">
        <p14:creationId xmlns:p14="http://schemas.microsoft.com/office/powerpoint/2010/main" val="11783216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grpSp>
        <p:nvGrpSpPr>
          <p:cNvPr id="49" name="Group 48"/>
          <p:cNvGrpSpPr/>
          <p:nvPr userDrawn="1"/>
        </p:nvGrpSpPr>
        <p:grpSpPr>
          <a:xfrm rot="10800000">
            <a:off x="-24970" y="10969127"/>
            <a:ext cx="24541543" cy="4304369"/>
            <a:chOff x="0" y="-156114"/>
            <a:chExt cx="24535152" cy="4304369"/>
          </a:xfrm>
        </p:grpSpPr>
        <p:sp>
          <p:nvSpPr>
            <p:cNvPr id="50" name="Freeform 49"/>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7199" b="0" i="0">
                <a:latin typeface="Nunito Light" charset="0"/>
              </a:endParaRPr>
            </a:p>
          </p:txBody>
        </p:sp>
        <p:sp>
          <p:nvSpPr>
            <p:cNvPr id="51" name="Freeform 50"/>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7199" b="0" i="0">
                <a:latin typeface="Nunito Light" charset="0"/>
              </a:endParaRPr>
            </a:p>
          </p:txBody>
        </p:sp>
        <p:sp>
          <p:nvSpPr>
            <p:cNvPr id="52" name="Freeform 51"/>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7199" b="0" i="0">
                <a:latin typeface="Nunito Light" charset="0"/>
              </a:endParaRPr>
            </a:p>
          </p:txBody>
        </p:sp>
        <p:sp>
          <p:nvSpPr>
            <p:cNvPr id="53" name="Freeform 52"/>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7199" b="0" i="0">
                <a:latin typeface="Nunito Light" charset="0"/>
              </a:endParaRPr>
            </a:p>
          </p:txBody>
        </p:sp>
        <p:sp>
          <p:nvSpPr>
            <p:cNvPr id="54" name="Freeform 53"/>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7199" b="0" i="0">
                <a:latin typeface="Nunito Light" charset="0"/>
              </a:endParaRPr>
            </a:p>
          </p:txBody>
        </p:sp>
        <p:sp>
          <p:nvSpPr>
            <p:cNvPr id="55" name="Freeform 54"/>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7199" b="0" i="0">
                <a:latin typeface="Nunito Light" charset="0"/>
              </a:endParaRPr>
            </a:p>
          </p:txBody>
        </p:sp>
        <p:sp>
          <p:nvSpPr>
            <p:cNvPr id="56" name="Freeform 55"/>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7199" b="0" i="0">
                <a:latin typeface="Nunito Light" charset="0"/>
              </a:endParaRPr>
            </a:p>
          </p:txBody>
        </p:sp>
        <p:sp>
          <p:nvSpPr>
            <p:cNvPr id="57" name="Freeform 56"/>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7199" b="0" i="0">
                <a:latin typeface="Nunito Light" charset="0"/>
              </a:endParaRPr>
            </a:p>
          </p:txBody>
        </p:sp>
        <p:sp>
          <p:nvSpPr>
            <p:cNvPr id="58" name="Freeform 57"/>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7199" b="0" i="0">
                <a:latin typeface="Nunito Light" charset="0"/>
              </a:endParaRPr>
            </a:p>
          </p:txBody>
        </p:sp>
        <p:sp>
          <p:nvSpPr>
            <p:cNvPr id="59" name="Freeform 58"/>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sp>
          <p:nvSpPr>
            <p:cNvPr id="60"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sp>
          <p:nvSpPr>
            <p:cNvPr id="61"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7199" b="0" i="0">
                <a:latin typeface="Nunito Light" charset="0"/>
              </a:endParaRPr>
            </a:p>
          </p:txBody>
        </p:sp>
        <p:sp>
          <p:nvSpPr>
            <p:cNvPr id="62"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sp>
          <p:nvSpPr>
            <p:cNvPr id="63"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7199" b="0" i="0">
                <a:latin typeface="Nunito Light" charset="0"/>
              </a:endParaRPr>
            </a:p>
          </p:txBody>
        </p:sp>
        <p:sp>
          <p:nvSpPr>
            <p:cNvPr id="64"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7199" b="0" i="0">
                <a:latin typeface="Nunito Light" charset="0"/>
              </a:endParaRPr>
            </a:p>
          </p:txBody>
        </p:sp>
        <p:sp>
          <p:nvSpPr>
            <p:cNvPr id="65"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7199" b="0" i="0">
                <a:latin typeface="Nunito Light" charset="0"/>
              </a:endParaRPr>
            </a:p>
          </p:txBody>
        </p:sp>
        <p:sp>
          <p:nvSpPr>
            <p:cNvPr id="66"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7199" b="0" i="0">
                <a:latin typeface="Nunito Light" charset="0"/>
              </a:endParaRPr>
            </a:p>
          </p:txBody>
        </p:sp>
        <p:sp>
          <p:nvSpPr>
            <p:cNvPr id="67"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7199" b="0" i="0">
                <a:latin typeface="Nunito Light" charset="0"/>
              </a:endParaRPr>
            </a:p>
          </p:txBody>
        </p:sp>
        <p:sp>
          <p:nvSpPr>
            <p:cNvPr id="68"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7199" b="0" i="0">
                <a:latin typeface="Nunito Light" charset="0"/>
              </a:endParaRPr>
            </a:p>
          </p:txBody>
        </p:sp>
        <p:sp>
          <p:nvSpPr>
            <p:cNvPr id="69"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7199" b="0" i="0">
                <a:latin typeface="Nunito Light" charset="0"/>
              </a:endParaRPr>
            </a:p>
          </p:txBody>
        </p:sp>
        <p:sp>
          <p:nvSpPr>
            <p:cNvPr id="70"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7199" b="0" i="0">
                <a:latin typeface="Nunito Light" charset="0"/>
              </a:endParaRPr>
            </a:p>
          </p:txBody>
        </p:sp>
        <p:sp>
          <p:nvSpPr>
            <p:cNvPr id="71"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7199" b="0" i="0">
                <a:latin typeface="Nunito Light" charset="0"/>
              </a:endParaRPr>
            </a:p>
          </p:txBody>
        </p:sp>
        <p:sp>
          <p:nvSpPr>
            <p:cNvPr id="72"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7199" b="0" i="0">
                <a:latin typeface="Nunito Light" charset="0"/>
              </a:endParaRPr>
            </a:p>
          </p:txBody>
        </p:sp>
        <p:sp>
          <p:nvSpPr>
            <p:cNvPr id="73"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sp>
          <p:nvSpPr>
            <p:cNvPr id="74"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grpSp>
      <p:sp>
        <p:nvSpPr>
          <p:cNvPr id="2" name="Title 1">
            <a:extLst>
              <a:ext uri="{FF2B5EF4-FFF2-40B4-BE49-F238E27FC236}">
                <a16:creationId xmlns:a16="http://schemas.microsoft.com/office/drawing/2014/main" id="{51D3F431-7229-4586-9308-70494B9511EB}"/>
              </a:ext>
            </a:extLst>
          </p:cNvPr>
          <p:cNvSpPr>
            <a:spLocks noGrp="1"/>
          </p:cNvSpPr>
          <p:nvPr>
            <p:ph type="title"/>
          </p:nvPr>
        </p:nvSpPr>
        <p:spPr>
          <a:xfrm>
            <a:off x="1676837" y="730251"/>
            <a:ext cx="21030327" cy="1786232"/>
          </a:xfrm>
          <a:prstGeom prst="rect">
            <a:avLst/>
          </a:prstGeom>
        </p:spPr>
        <p:txBody>
          <a:bodyPr/>
          <a:lstStyle>
            <a:lvl1pPr>
              <a:defRPr>
                <a:latin typeface="+mj-lt"/>
              </a:defRPr>
            </a:lvl1pPr>
          </a:lstStyle>
          <a:p>
            <a:endParaRPr lang="en-US"/>
          </a:p>
        </p:txBody>
      </p:sp>
      <p:sp>
        <p:nvSpPr>
          <p:cNvPr id="5" name="Table Placeholder 4">
            <a:extLst>
              <a:ext uri="{FF2B5EF4-FFF2-40B4-BE49-F238E27FC236}">
                <a16:creationId xmlns:a16="http://schemas.microsoft.com/office/drawing/2014/main" id="{180232F5-694D-43EA-856D-7584B5349FC6}"/>
              </a:ext>
            </a:extLst>
          </p:cNvPr>
          <p:cNvSpPr>
            <a:spLocks noGrp="1"/>
          </p:cNvSpPr>
          <p:nvPr>
            <p:ph type="tbl" sz="quarter" idx="10"/>
          </p:nvPr>
        </p:nvSpPr>
        <p:spPr>
          <a:xfrm>
            <a:off x="3775126" y="3226552"/>
            <a:ext cx="14921623" cy="7640637"/>
          </a:xfrm>
          <a:prstGeom prst="rect">
            <a:avLst/>
          </a:prstGeom>
        </p:spPr>
        <p:txBody>
          <a:bodyPr/>
          <a:lstStyle>
            <a:lvl1pPr marL="0" indent="0">
              <a:buNone/>
              <a:defRPr/>
            </a:lvl1pPr>
          </a:lstStyle>
          <a:p>
            <a:endParaRPr lang="en-US"/>
          </a:p>
        </p:txBody>
      </p:sp>
    </p:spTree>
    <p:extLst>
      <p:ext uri="{BB962C8B-B14F-4D97-AF65-F5344CB8AC3E}">
        <p14:creationId xmlns:p14="http://schemas.microsoft.com/office/powerpoint/2010/main" val="1773077584"/>
      </p:ext>
    </p:extLst>
  </p:cSld>
  <p:clrMapOvr>
    <a:masterClrMapping/>
  </p:clrMapOvr>
  <p:transition advClick="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5DB8F-4897-4AFD-BF9A-A0F5AECC887F}"/>
              </a:ext>
            </a:extLst>
          </p:cNvPr>
          <p:cNvSpPr>
            <a:spLocks noGrp="1"/>
          </p:cNvSpPr>
          <p:nvPr>
            <p:ph type="title"/>
          </p:nvPr>
        </p:nvSpPr>
        <p:spPr>
          <a:xfrm>
            <a:off x="1371957" y="6485309"/>
            <a:ext cx="21030327" cy="2651125"/>
          </a:xfrm>
          <a:prstGeom prst="rect">
            <a:avLst/>
          </a:prstGeom>
          <a:solidFill>
            <a:schemeClr val="bg1"/>
          </a:solidFill>
        </p:spPr>
        <p:txBody>
          <a:bodyPr/>
          <a:lstStyle>
            <a:lvl1pPr>
              <a:defRPr sz="13304">
                <a:solidFill>
                  <a:schemeClr val="accent2"/>
                </a:solidFill>
                <a:latin typeface="+mj-lt"/>
              </a:defRPr>
            </a:lvl1pPr>
          </a:lstStyle>
          <a:p>
            <a:endParaRPr lang="en-US"/>
          </a:p>
        </p:txBody>
      </p:sp>
      <p:sp>
        <p:nvSpPr>
          <p:cNvPr id="5" name="Rectangle 4">
            <a:extLst>
              <a:ext uri="{FF2B5EF4-FFF2-40B4-BE49-F238E27FC236}">
                <a16:creationId xmlns:a16="http://schemas.microsoft.com/office/drawing/2014/main" id="{B8B650FF-5935-4954-A918-5C5E0839FE6A}"/>
              </a:ext>
            </a:extLst>
          </p:cNvPr>
          <p:cNvSpPr/>
          <p:nvPr userDrawn="1"/>
        </p:nvSpPr>
        <p:spPr>
          <a:xfrm>
            <a:off x="15839941" y="0"/>
            <a:ext cx="8544059" cy="13716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1">
              <a:latin typeface="Nunito Light" charset="0"/>
            </a:endParaRPr>
          </a:p>
        </p:txBody>
      </p:sp>
      <p:pic>
        <p:nvPicPr>
          <p:cNvPr id="6" name="Picture 5">
            <a:extLst>
              <a:ext uri="{FF2B5EF4-FFF2-40B4-BE49-F238E27FC236}">
                <a16:creationId xmlns:a16="http://schemas.microsoft.com/office/drawing/2014/main" id="{986CE11C-4BF4-4113-A03B-E2BA9B6D4AE5}"/>
              </a:ext>
            </a:extLst>
          </p:cNvPr>
          <p:cNvPicPr>
            <a:picLocks noChangeAspect="1"/>
          </p:cNvPicPr>
          <p:nvPr userDrawn="1"/>
        </p:nvPicPr>
        <p:blipFill>
          <a:blip r:embed="rId2">
            <a:biLevel thresh="50000"/>
          </a:blip>
          <a:stretch>
            <a:fillRect/>
          </a:stretch>
        </p:blipFill>
        <p:spPr>
          <a:xfrm>
            <a:off x="16162295" y="5176395"/>
            <a:ext cx="7899351" cy="2890514"/>
          </a:xfrm>
          <a:prstGeom prst="rect">
            <a:avLst/>
          </a:prstGeom>
        </p:spPr>
      </p:pic>
      <p:sp>
        <p:nvSpPr>
          <p:cNvPr id="8" name="Text Placeholder 7">
            <a:extLst>
              <a:ext uri="{FF2B5EF4-FFF2-40B4-BE49-F238E27FC236}">
                <a16:creationId xmlns:a16="http://schemas.microsoft.com/office/drawing/2014/main" id="{56285A27-C160-468C-9A65-02D9EBA02373}"/>
              </a:ext>
            </a:extLst>
          </p:cNvPr>
          <p:cNvSpPr>
            <a:spLocks noGrp="1"/>
          </p:cNvSpPr>
          <p:nvPr>
            <p:ph type="body" sz="quarter" idx="10"/>
          </p:nvPr>
        </p:nvSpPr>
        <p:spPr>
          <a:xfrm>
            <a:off x="1371958" y="9556937"/>
            <a:ext cx="7388561" cy="1487488"/>
          </a:xfrm>
          <a:prstGeom prst="rect">
            <a:avLst/>
          </a:prstGeom>
        </p:spPr>
        <p:txBody>
          <a:bodyPr/>
          <a:lstStyle>
            <a:lvl1pPr marL="0" indent="0">
              <a:buNone/>
              <a:defRPr sz="3201">
                <a:latin typeface="+mn-lt"/>
              </a:defRPr>
            </a:lvl1pPr>
          </a:lstStyle>
          <a:p>
            <a:pPr lvl="0"/>
            <a:endParaRPr lang="en-US"/>
          </a:p>
        </p:txBody>
      </p:sp>
    </p:spTree>
    <p:extLst>
      <p:ext uri="{BB962C8B-B14F-4D97-AF65-F5344CB8AC3E}">
        <p14:creationId xmlns:p14="http://schemas.microsoft.com/office/powerpoint/2010/main" val="17490006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and Body">
    <p:spTree>
      <p:nvGrpSpPr>
        <p:cNvPr id="1" name=""/>
        <p:cNvGrpSpPr/>
        <p:nvPr/>
      </p:nvGrpSpPr>
      <p:grpSpPr>
        <a:xfrm>
          <a:off x="0" y="0"/>
          <a:ext cx="0" cy="0"/>
          <a:chOff x="0" y="0"/>
          <a:chExt cx="0" cy="0"/>
        </a:xfrm>
      </p:grpSpPr>
      <p:sp>
        <p:nvSpPr>
          <p:cNvPr id="4" name="Picture Placeholder 13"/>
          <p:cNvSpPr>
            <a:spLocks noGrp="1"/>
          </p:cNvSpPr>
          <p:nvPr>
            <p:ph type="pic" sz="quarter" idx="14"/>
          </p:nvPr>
        </p:nvSpPr>
        <p:spPr>
          <a:xfrm>
            <a:off x="4771265" y="2436715"/>
            <a:ext cx="4291535" cy="7627435"/>
          </a:xfrm>
          <a:prstGeom prst="rect">
            <a:avLst/>
          </a:prstGeom>
          <a:solidFill>
            <a:schemeClr val="bg1">
              <a:lumMod val="95000"/>
            </a:schemeClr>
          </a:solidFill>
          <a:effectLst/>
        </p:spPr>
        <p:txBody>
          <a:bodyPr>
            <a:normAutofit/>
          </a:bodyPr>
          <a:lstStyle>
            <a:lvl1pPr marL="0" indent="0">
              <a:buNone/>
              <a:defRPr sz="2401" b="0" i="0">
                <a:ln>
                  <a:noFill/>
                </a:ln>
                <a:solidFill>
                  <a:schemeClr val="tx2"/>
                </a:solidFill>
                <a:latin typeface="Nunito Light" charset="0"/>
                <a:ea typeface="Nunito Light" charset="0"/>
                <a:cs typeface="Nunito Light" charset="0"/>
              </a:defRPr>
            </a:lvl1pPr>
          </a:lstStyle>
          <a:p>
            <a:endParaRPr lang="en-US"/>
          </a:p>
        </p:txBody>
      </p:sp>
      <p:grpSp>
        <p:nvGrpSpPr>
          <p:cNvPr id="3" name="Group 2"/>
          <p:cNvGrpSpPr/>
          <p:nvPr userDrawn="1"/>
        </p:nvGrpSpPr>
        <p:grpSpPr>
          <a:xfrm rot="10800000">
            <a:off x="-23452" y="10974730"/>
            <a:ext cx="24541543" cy="4304369"/>
            <a:chOff x="0" y="-156114"/>
            <a:chExt cx="24535152" cy="4304369"/>
          </a:xfrm>
        </p:grpSpPr>
        <p:sp>
          <p:nvSpPr>
            <p:cNvPr id="5" name="Freeform 4"/>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7199" b="0" i="0">
                <a:latin typeface="Nunito Light" charset="0"/>
              </a:endParaRPr>
            </a:p>
          </p:txBody>
        </p:sp>
        <p:sp>
          <p:nvSpPr>
            <p:cNvPr id="6" name="Freeform 5"/>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7199" b="0" i="0">
                <a:latin typeface="Nunito Light" charset="0"/>
              </a:endParaRPr>
            </a:p>
          </p:txBody>
        </p:sp>
        <p:sp>
          <p:nvSpPr>
            <p:cNvPr id="7" name="Freeform 6"/>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7199" b="0" i="0">
                <a:latin typeface="Nunito Light" charset="0"/>
              </a:endParaRPr>
            </a:p>
          </p:txBody>
        </p:sp>
        <p:sp>
          <p:nvSpPr>
            <p:cNvPr id="8" name="Freeform 7"/>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7199" b="0" i="0">
                <a:latin typeface="Nunito Light" charset="0"/>
              </a:endParaRPr>
            </a:p>
          </p:txBody>
        </p:sp>
        <p:sp>
          <p:nvSpPr>
            <p:cNvPr id="9" name="Freeform 8"/>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7199" b="0" i="0">
                <a:latin typeface="Nunito Light" charset="0"/>
              </a:endParaRPr>
            </a:p>
          </p:txBody>
        </p:sp>
        <p:sp>
          <p:nvSpPr>
            <p:cNvPr id="10" name="Freeform 9"/>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7199" b="0" i="0">
                <a:latin typeface="Nunito Light" charset="0"/>
              </a:endParaRPr>
            </a:p>
          </p:txBody>
        </p:sp>
        <p:sp>
          <p:nvSpPr>
            <p:cNvPr id="11" name="Freeform 10"/>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7199" b="0" i="0">
                <a:latin typeface="Nunito Light" charset="0"/>
              </a:endParaRPr>
            </a:p>
          </p:txBody>
        </p:sp>
        <p:sp>
          <p:nvSpPr>
            <p:cNvPr id="12" name="Freeform 11"/>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7199" b="0" i="0">
                <a:latin typeface="Nunito Light" charset="0"/>
              </a:endParaRPr>
            </a:p>
          </p:txBody>
        </p:sp>
        <p:sp>
          <p:nvSpPr>
            <p:cNvPr id="13" name="Freeform 12"/>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7199" b="0" i="0">
                <a:latin typeface="Nunito Light" charset="0"/>
              </a:endParaRPr>
            </a:p>
          </p:txBody>
        </p:sp>
        <p:sp>
          <p:nvSpPr>
            <p:cNvPr id="14" name="Freeform 13"/>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sp>
          <p:nvSpPr>
            <p:cNvPr id="15"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sp>
          <p:nvSpPr>
            <p:cNvPr id="16"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7199" b="0" i="0">
                <a:latin typeface="Nunito Light" charset="0"/>
              </a:endParaRPr>
            </a:p>
          </p:txBody>
        </p:sp>
        <p:sp>
          <p:nvSpPr>
            <p:cNvPr id="17"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sp>
          <p:nvSpPr>
            <p:cNvPr id="18"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7199" b="0" i="0">
                <a:latin typeface="Nunito Light" charset="0"/>
              </a:endParaRPr>
            </a:p>
          </p:txBody>
        </p:sp>
        <p:sp>
          <p:nvSpPr>
            <p:cNvPr id="19"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7199" b="0" i="0">
                <a:latin typeface="Nunito Light" charset="0"/>
              </a:endParaRPr>
            </a:p>
          </p:txBody>
        </p:sp>
        <p:sp>
          <p:nvSpPr>
            <p:cNvPr id="20"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7199" b="0" i="0">
                <a:latin typeface="Nunito Light" charset="0"/>
              </a:endParaRPr>
            </a:p>
          </p:txBody>
        </p:sp>
        <p:sp>
          <p:nvSpPr>
            <p:cNvPr id="21"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7199" b="0" i="0">
                <a:latin typeface="Nunito Light" charset="0"/>
              </a:endParaRPr>
            </a:p>
          </p:txBody>
        </p:sp>
        <p:sp>
          <p:nvSpPr>
            <p:cNvPr id="22"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7199" b="0" i="0">
                <a:latin typeface="Nunito Light" charset="0"/>
              </a:endParaRPr>
            </a:p>
          </p:txBody>
        </p:sp>
        <p:sp>
          <p:nvSpPr>
            <p:cNvPr id="23"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7199" b="0" i="0">
                <a:latin typeface="Nunito Light" charset="0"/>
              </a:endParaRPr>
            </a:p>
          </p:txBody>
        </p:sp>
        <p:sp>
          <p:nvSpPr>
            <p:cNvPr id="24"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7199" b="0" i="0">
                <a:latin typeface="Nunito Light" charset="0"/>
              </a:endParaRPr>
            </a:p>
          </p:txBody>
        </p:sp>
        <p:sp>
          <p:nvSpPr>
            <p:cNvPr id="25"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7199" b="0" i="0">
                <a:latin typeface="Nunito Light" charset="0"/>
              </a:endParaRPr>
            </a:p>
          </p:txBody>
        </p:sp>
        <p:sp>
          <p:nvSpPr>
            <p:cNvPr id="26"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7199" b="0" i="0">
                <a:latin typeface="Nunito Light" charset="0"/>
              </a:endParaRPr>
            </a:p>
          </p:txBody>
        </p:sp>
        <p:sp>
          <p:nvSpPr>
            <p:cNvPr id="27"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7199" b="0" i="0">
                <a:latin typeface="Nunito Light" charset="0"/>
              </a:endParaRPr>
            </a:p>
          </p:txBody>
        </p:sp>
        <p:sp>
          <p:nvSpPr>
            <p:cNvPr id="28"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sp>
          <p:nvSpPr>
            <p:cNvPr id="29"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7199" b="0" i="0">
                <a:latin typeface="Nunito Light" charset="0"/>
              </a:endParaRPr>
            </a:p>
          </p:txBody>
        </p:sp>
      </p:grpSp>
      <p:sp>
        <p:nvSpPr>
          <p:cNvPr id="30" name="Text Placeholder 29">
            <a:extLst>
              <a:ext uri="{FF2B5EF4-FFF2-40B4-BE49-F238E27FC236}">
                <a16:creationId xmlns:a16="http://schemas.microsoft.com/office/drawing/2014/main" id="{0C7626E8-95E4-411C-9A38-5F30A1C66D95}"/>
              </a:ext>
            </a:extLst>
          </p:cNvPr>
          <p:cNvSpPr>
            <a:spLocks noGrp="1"/>
          </p:cNvSpPr>
          <p:nvPr>
            <p:ph type="body" sz="quarter" idx="15"/>
          </p:nvPr>
        </p:nvSpPr>
        <p:spPr>
          <a:xfrm>
            <a:off x="11548896" y="2654300"/>
            <a:ext cx="10491344" cy="76263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7461797"/>
      </p:ext>
    </p:extLst>
  </p:cSld>
  <p:clrMapOvr>
    <a:masterClrMapping/>
  </p:clrMapOvr>
  <p:transition advClick="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1918195" y="6858000"/>
            <a:ext cx="2419350"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1700791" y="1097289"/>
            <a:ext cx="17806410" cy="5124446"/>
          </a:xfrm>
          <a:prstGeom prst="rect">
            <a:avLst/>
          </a:prstGeom>
        </p:spPr>
        <p:txBody>
          <a:bodyPr anchor="b">
            <a:normAutofit/>
          </a:bodyPr>
          <a:lstStyle>
            <a:lvl1pPr algn="l">
              <a:defRPr sz="8800"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1755647" y="7543794"/>
            <a:ext cx="17797262" cy="4355788"/>
          </a:xfrm>
        </p:spPr>
        <p:txBody>
          <a:bodyPr>
            <a:normAutofit/>
          </a:bodyPr>
          <a:lstStyle>
            <a:lvl1pPr marL="0" indent="0">
              <a:buNone/>
              <a:defRPr sz="3000">
                <a:solidFill>
                  <a:schemeClr val="tx1"/>
                </a:solidFill>
              </a:defRPr>
            </a:lvl1pPr>
            <a:lvl2pPr marL="685784" indent="0">
              <a:buNone/>
              <a:defRPr sz="3000">
                <a:solidFill>
                  <a:schemeClr val="tx1">
                    <a:tint val="75000"/>
                  </a:schemeClr>
                </a:solidFill>
              </a:defRPr>
            </a:lvl2pPr>
            <a:lvl3pPr marL="1371566" indent="0">
              <a:buNone/>
              <a:defRPr sz="2700">
                <a:solidFill>
                  <a:schemeClr val="tx1">
                    <a:tint val="75000"/>
                  </a:schemeClr>
                </a:solidFill>
              </a:defRPr>
            </a:lvl3pPr>
            <a:lvl4pPr marL="2057350" indent="0">
              <a:buNone/>
              <a:defRPr sz="2400">
                <a:solidFill>
                  <a:schemeClr val="tx1">
                    <a:tint val="75000"/>
                  </a:schemeClr>
                </a:solidFill>
              </a:defRPr>
            </a:lvl4pPr>
            <a:lvl5pPr marL="2743132" indent="0">
              <a:buNone/>
              <a:defRPr sz="2400">
                <a:solidFill>
                  <a:schemeClr val="tx1">
                    <a:tint val="75000"/>
                  </a:schemeClr>
                </a:solidFill>
              </a:defRPr>
            </a:lvl5pPr>
            <a:lvl6pPr marL="3428914" indent="0">
              <a:buNone/>
              <a:defRPr sz="2400">
                <a:solidFill>
                  <a:schemeClr val="tx1">
                    <a:tint val="75000"/>
                  </a:schemeClr>
                </a:solidFill>
              </a:defRPr>
            </a:lvl6pPr>
            <a:lvl7pPr marL="4114696" indent="0">
              <a:buNone/>
              <a:defRPr sz="2400">
                <a:solidFill>
                  <a:schemeClr val="tx1">
                    <a:tint val="75000"/>
                  </a:schemeClr>
                </a:solidFill>
              </a:defRPr>
            </a:lvl7pPr>
            <a:lvl8pPr marL="4800480" indent="0">
              <a:buNone/>
              <a:defRPr sz="2400">
                <a:solidFill>
                  <a:schemeClr val="tx1">
                    <a:tint val="75000"/>
                  </a:schemeClr>
                </a:solidFill>
              </a:defRPr>
            </a:lvl8pPr>
            <a:lvl9pPr marL="5486264" indent="0">
              <a:buNone/>
              <a:defRPr sz="2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000247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1918195" y="6858000"/>
            <a:ext cx="2419350"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1700784" y="1097289"/>
            <a:ext cx="17806416" cy="5124446"/>
          </a:xfrm>
          <a:prstGeom prst="rect">
            <a:avLst/>
          </a:prstGeom>
        </p:spPr>
        <p:txBody>
          <a:bodyPr anchor="b">
            <a:normAutofit/>
          </a:bodyPr>
          <a:lstStyle>
            <a:lvl1pPr algn="l">
              <a:defRPr sz="8800" b="1"/>
            </a:lvl1pPr>
          </a:lstStyle>
          <a:p>
            <a:r>
              <a:rPr lang="en-US"/>
              <a:t>Click to edit Master title style</a:t>
            </a:r>
          </a:p>
        </p:txBody>
      </p:sp>
      <p:sp>
        <p:nvSpPr>
          <p:cNvPr id="13" name="Text Placeholder 8">
            <a:extLst>
              <a:ext uri="{FF2B5EF4-FFF2-40B4-BE49-F238E27FC236}">
                <a16:creationId xmlns:a16="http://schemas.microsoft.com/office/drawing/2014/main" id="{9FC91C51-1199-4633-BE5C-13C6AA50A544}"/>
              </a:ext>
            </a:extLst>
          </p:cNvPr>
          <p:cNvSpPr>
            <a:spLocks noGrp="1"/>
          </p:cNvSpPr>
          <p:nvPr>
            <p:ph type="body" sz="quarter" idx="17"/>
          </p:nvPr>
        </p:nvSpPr>
        <p:spPr>
          <a:xfrm>
            <a:off x="3637598" y="7883668"/>
            <a:ext cx="7955296" cy="1463388"/>
          </a:xfrm>
        </p:spPr>
        <p:txBody>
          <a:bodyPr anchor="ctr">
            <a:normAutofit/>
          </a:bodyPr>
          <a:lstStyle>
            <a:lvl1pPr marL="0" indent="0">
              <a:buNone/>
              <a:defRPr sz="3000"/>
            </a:lvl1pPr>
          </a:lstStyle>
          <a:p>
            <a:pPr lvl="0"/>
            <a:r>
              <a:rPr lang="en-US" noProof="0"/>
              <a:t>Click to edit Master text styles</a:t>
            </a:r>
          </a:p>
        </p:txBody>
      </p:sp>
      <p:sp>
        <p:nvSpPr>
          <p:cNvPr id="14" name="Text Placeholder 8">
            <a:extLst>
              <a:ext uri="{FF2B5EF4-FFF2-40B4-BE49-F238E27FC236}">
                <a16:creationId xmlns:a16="http://schemas.microsoft.com/office/drawing/2014/main" id="{CB8D944A-D85D-4A83-B1CD-7982FAC8D3E7}"/>
              </a:ext>
            </a:extLst>
          </p:cNvPr>
          <p:cNvSpPr>
            <a:spLocks noGrp="1"/>
          </p:cNvSpPr>
          <p:nvPr>
            <p:ph type="body" sz="quarter" idx="18"/>
          </p:nvPr>
        </p:nvSpPr>
        <p:spPr>
          <a:xfrm>
            <a:off x="3637598" y="10465124"/>
            <a:ext cx="7955296" cy="1463388"/>
          </a:xfrm>
        </p:spPr>
        <p:txBody>
          <a:bodyPr anchor="ctr">
            <a:normAutofit/>
          </a:bodyPr>
          <a:lstStyle>
            <a:lvl1pPr marL="0" indent="0">
              <a:buNone/>
              <a:defRPr sz="3000"/>
            </a:lvl1pPr>
          </a:lstStyle>
          <a:p>
            <a:pPr lvl="0"/>
            <a:r>
              <a:rPr lang="en-US" noProof="0"/>
              <a:t>Click to edit Master text styles</a:t>
            </a:r>
          </a:p>
        </p:txBody>
      </p:sp>
      <p:sp>
        <p:nvSpPr>
          <p:cNvPr id="17" name="Text Placeholder 8">
            <a:extLst>
              <a:ext uri="{FF2B5EF4-FFF2-40B4-BE49-F238E27FC236}">
                <a16:creationId xmlns:a16="http://schemas.microsoft.com/office/drawing/2014/main" id="{326DA353-2F37-4F19-816E-CF7C9540C14D}"/>
              </a:ext>
            </a:extLst>
          </p:cNvPr>
          <p:cNvSpPr>
            <a:spLocks noGrp="1"/>
          </p:cNvSpPr>
          <p:nvPr>
            <p:ph type="body" sz="quarter" idx="19"/>
          </p:nvPr>
        </p:nvSpPr>
        <p:spPr>
          <a:xfrm>
            <a:off x="14057886" y="7889144"/>
            <a:ext cx="7955296" cy="1463388"/>
          </a:xfrm>
        </p:spPr>
        <p:txBody>
          <a:bodyPr anchor="ctr">
            <a:normAutofit/>
          </a:bodyPr>
          <a:lstStyle>
            <a:lvl1pPr marL="0" indent="0">
              <a:buNone/>
              <a:defRPr sz="30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0163657A-AF7A-4283-88D4-6E5EC931522C}"/>
              </a:ext>
            </a:extLst>
          </p:cNvPr>
          <p:cNvSpPr>
            <a:spLocks noGrp="1"/>
          </p:cNvSpPr>
          <p:nvPr>
            <p:ph type="body" sz="quarter" idx="20"/>
          </p:nvPr>
        </p:nvSpPr>
        <p:spPr>
          <a:xfrm>
            <a:off x="14057886" y="10470602"/>
            <a:ext cx="7955296" cy="1463388"/>
          </a:xfrm>
        </p:spPr>
        <p:txBody>
          <a:bodyPr anchor="ctr">
            <a:normAutofit/>
          </a:bodyPr>
          <a:lstStyle>
            <a:lvl1pPr marL="0" indent="0">
              <a:buNone/>
              <a:defRPr sz="3000"/>
            </a:lvl1pPr>
          </a:lstStyle>
          <a:p>
            <a:pPr lvl="0"/>
            <a:r>
              <a:rPr lang="en-US" noProof="0"/>
              <a:t>Click to edit Master text styles</a:t>
            </a:r>
          </a:p>
        </p:txBody>
      </p:sp>
      <p:sp>
        <p:nvSpPr>
          <p:cNvPr id="19" name="Picture Placeholder 5" title="Decorative">
            <a:extLst>
              <a:ext uri="{FF2B5EF4-FFF2-40B4-BE49-F238E27FC236}">
                <a16:creationId xmlns:a16="http://schemas.microsoft.com/office/drawing/2014/main" id="{45C5A78E-C397-40E0-B472-409205B22CD4}"/>
              </a:ext>
            </a:extLst>
          </p:cNvPr>
          <p:cNvSpPr>
            <a:spLocks noGrp="1"/>
          </p:cNvSpPr>
          <p:nvPr>
            <p:ph type="pic" sz="quarter" idx="13"/>
          </p:nvPr>
        </p:nvSpPr>
        <p:spPr>
          <a:xfrm>
            <a:off x="1700787" y="7738355"/>
            <a:ext cx="1770470" cy="1770470"/>
          </a:xfrm>
          <a:prstGeom prst="ellipse">
            <a:avLst/>
          </a:prstGeom>
          <a:solidFill>
            <a:schemeClr val="bg1"/>
          </a:solidFill>
          <a:ln w="19050">
            <a:noFill/>
          </a:ln>
        </p:spPr>
        <p:txBody>
          <a:bodyPr>
            <a:normAutofit/>
          </a:bodyPr>
          <a:lstStyle>
            <a:lvl1pPr>
              <a:defRPr sz="1200"/>
            </a:lvl1pPr>
          </a:lstStyle>
          <a:p>
            <a:r>
              <a:rPr lang="en-US" noProof="0"/>
              <a:t>Click icon to add picture</a:t>
            </a:r>
          </a:p>
        </p:txBody>
      </p:sp>
      <p:sp>
        <p:nvSpPr>
          <p:cNvPr id="20" name="Picture Placeholder 5" title="Decorative">
            <a:extLst>
              <a:ext uri="{FF2B5EF4-FFF2-40B4-BE49-F238E27FC236}">
                <a16:creationId xmlns:a16="http://schemas.microsoft.com/office/drawing/2014/main" id="{90198A63-1442-465B-A8C6-38FBEFFC4DF0}"/>
              </a:ext>
            </a:extLst>
          </p:cNvPr>
          <p:cNvSpPr>
            <a:spLocks noGrp="1"/>
          </p:cNvSpPr>
          <p:nvPr>
            <p:ph type="pic" sz="quarter" idx="14"/>
          </p:nvPr>
        </p:nvSpPr>
        <p:spPr>
          <a:xfrm>
            <a:off x="1700787" y="10317073"/>
            <a:ext cx="1770470" cy="1770470"/>
          </a:xfrm>
          <a:prstGeom prst="ellipse">
            <a:avLst/>
          </a:prstGeom>
          <a:solidFill>
            <a:schemeClr val="bg1"/>
          </a:solidFill>
          <a:ln w="19050">
            <a:noFill/>
          </a:ln>
        </p:spPr>
        <p:txBody>
          <a:bodyPr vert="horz" lIns="91440" tIns="45720" rIns="91440" bIns="45720" rtlCol="0">
            <a:normAutofit/>
          </a:bodyPr>
          <a:lstStyle>
            <a:lvl1pPr>
              <a:defRPr lang="en-US" sz="1200" dirty="0"/>
            </a:lvl1pPr>
          </a:lstStyle>
          <a:p>
            <a:pPr lvl="0"/>
            <a:r>
              <a:rPr lang="en-US" noProof="0"/>
              <a:t>Click icon to add picture</a:t>
            </a:r>
          </a:p>
        </p:txBody>
      </p:sp>
      <p:sp>
        <p:nvSpPr>
          <p:cNvPr id="21" name="Picture Placeholder 5" title="Decorative">
            <a:extLst>
              <a:ext uri="{FF2B5EF4-FFF2-40B4-BE49-F238E27FC236}">
                <a16:creationId xmlns:a16="http://schemas.microsoft.com/office/drawing/2014/main" id="{A378ABA1-D254-4E3B-B0E0-A68CF4CC137F}"/>
              </a:ext>
            </a:extLst>
          </p:cNvPr>
          <p:cNvSpPr>
            <a:spLocks noGrp="1"/>
          </p:cNvSpPr>
          <p:nvPr>
            <p:ph type="pic" sz="quarter" idx="15"/>
          </p:nvPr>
        </p:nvSpPr>
        <p:spPr>
          <a:xfrm>
            <a:off x="12121075" y="7738355"/>
            <a:ext cx="1770470" cy="1770470"/>
          </a:xfrm>
          <a:prstGeom prst="ellipse">
            <a:avLst/>
          </a:prstGeom>
          <a:solidFill>
            <a:schemeClr val="bg1"/>
          </a:solidFill>
          <a:ln w="19050">
            <a:noFill/>
          </a:ln>
        </p:spPr>
        <p:txBody>
          <a:bodyPr vert="horz" lIns="91440" tIns="45720" rIns="91440" bIns="45720" rtlCol="0">
            <a:normAutofit/>
          </a:bodyPr>
          <a:lstStyle>
            <a:lvl1pPr>
              <a:defRPr lang="en-US" sz="1200" dirty="0"/>
            </a:lvl1pPr>
          </a:lstStyle>
          <a:p>
            <a:pPr lvl="0"/>
            <a:r>
              <a:rPr lang="en-US" noProof="0"/>
              <a:t>Click icon to add picture</a:t>
            </a:r>
          </a:p>
        </p:txBody>
      </p:sp>
      <p:sp>
        <p:nvSpPr>
          <p:cNvPr id="22" name="Picture Placeholder 5" title="Decorative">
            <a:extLst>
              <a:ext uri="{FF2B5EF4-FFF2-40B4-BE49-F238E27FC236}">
                <a16:creationId xmlns:a16="http://schemas.microsoft.com/office/drawing/2014/main" id="{494524CE-FE06-4E72-B4B2-F4B0C1659AE9}"/>
              </a:ext>
            </a:extLst>
          </p:cNvPr>
          <p:cNvSpPr>
            <a:spLocks noGrp="1"/>
          </p:cNvSpPr>
          <p:nvPr>
            <p:ph type="pic" sz="quarter" idx="16"/>
          </p:nvPr>
        </p:nvSpPr>
        <p:spPr>
          <a:xfrm>
            <a:off x="12121075" y="10317073"/>
            <a:ext cx="1770470" cy="1770470"/>
          </a:xfrm>
          <a:prstGeom prst="ellipse">
            <a:avLst/>
          </a:prstGeom>
          <a:solidFill>
            <a:schemeClr val="bg1"/>
          </a:solidFill>
          <a:ln w="19050">
            <a:noFill/>
          </a:ln>
        </p:spPr>
        <p:txBody>
          <a:bodyPr vert="horz" lIns="91440" tIns="45720" rIns="91440" bIns="45720" rtlCol="0">
            <a:normAutofit/>
          </a:bodyPr>
          <a:lstStyle>
            <a:lvl1pPr>
              <a:defRPr lang="en-US" sz="1200" dirty="0"/>
            </a:lvl1pPr>
          </a:lstStyle>
          <a:p>
            <a:pPr lvl="0"/>
            <a:r>
              <a:rPr lang="en-US" noProof="0"/>
              <a:t>Click icon to add picture</a:t>
            </a:r>
          </a:p>
        </p:txBody>
      </p:sp>
    </p:spTree>
    <p:extLst>
      <p:ext uri="{BB962C8B-B14F-4D97-AF65-F5344CB8AC3E}">
        <p14:creationId xmlns:p14="http://schemas.microsoft.com/office/powerpoint/2010/main" val="40482064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6400" y="3651250"/>
            <a:ext cx="21031200" cy="822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1694688" y="1097280"/>
            <a:ext cx="20994624" cy="2284096"/>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2858622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00790" y="1097289"/>
            <a:ext cx="17781352" cy="5124446"/>
          </a:xfrm>
          <a:prstGeom prst="rect">
            <a:avLst/>
          </a:prstGeom>
        </p:spPr>
        <p:txBody>
          <a:bodyPr anchor="b">
            <a:normAutofit/>
          </a:bodyPr>
          <a:lstStyle>
            <a:lvl1pPr algn="l">
              <a:defRPr sz="8800" b="1"/>
            </a:lvl1pPr>
          </a:lstStyle>
          <a:p>
            <a:r>
              <a:rPr lang="en-US"/>
              <a:t>Click to edit Master title style</a:t>
            </a:r>
          </a:p>
        </p:txBody>
      </p:sp>
      <p:sp>
        <p:nvSpPr>
          <p:cNvPr id="3" name="Text Placeholder 2"/>
          <p:cNvSpPr>
            <a:spLocks noGrp="1"/>
          </p:cNvSpPr>
          <p:nvPr>
            <p:ph type="body" idx="1"/>
          </p:nvPr>
        </p:nvSpPr>
        <p:spPr>
          <a:xfrm>
            <a:off x="1755646" y="7543794"/>
            <a:ext cx="17772216" cy="4355788"/>
          </a:xfrm>
        </p:spPr>
        <p:txBody>
          <a:bodyPr>
            <a:normAutofit/>
          </a:bodyPr>
          <a:lstStyle>
            <a:lvl1pPr marL="0" indent="0">
              <a:buNone/>
              <a:defRPr sz="3000">
                <a:solidFill>
                  <a:schemeClr val="tx1"/>
                </a:solidFill>
              </a:defRPr>
            </a:lvl1pPr>
            <a:lvl2pPr marL="685784" indent="0">
              <a:buNone/>
              <a:defRPr sz="3000">
                <a:solidFill>
                  <a:schemeClr val="tx1">
                    <a:tint val="75000"/>
                  </a:schemeClr>
                </a:solidFill>
              </a:defRPr>
            </a:lvl2pPr>
            <a:lvl3pPr marL="1371566" indent="0">
              <a:buNone/>
              <a:defRPr sz="2700">
                <a:solidFill>
                  <a:schemeClr val="tx1">
                    <a:tint val="75000"/>
                  </a:schemeClr>
                </a:solidFill>
              </a:defRPr>
            </a:lvl3pPr>
            <a:lvl4pPr marL="2057350" indent="0">
              <a:buNone/>
              <a:defRPr sz="2400">
                <a:solidFill>
                  <a:schemeClr val="tx1">
                    <a:tint val="75000"/>
                  </a:schemeClr>
                </a:solidFill>
              </a:defRPr>
            </a:lvl4pPr>
            <a:lvl5pPr marL="2743132" indent="0">
              <a:buNone/>
              <a:defRPr sz="2400">
                <a:solidFill>
                  <a:schemeClr val="tx1">
                    <a:tint val="75000"/>
                  </a:schemeClr>
                </a:solidFill>
              </a:defRPr>
            </a:lvl5pPr>
            <a:lvl6pPr marL="3428914" indent="0">
              <a:buNone/>
              <a:defRPr sz="2400">
                <a:solidFill>
                  <a:schemeClr val="tx1">
                    <a:tint val="75000"/>
                  </a:schemeClr>
                </a:solidFill>
              </a:defRPr>
            </a:lvl6pPr>
            <a:lvl7pPr marL="4114696" indent="0">
              <a:buNone/>
              <a:defRPr sz="2400">
                <a:solidFill>
                  <a:schemeClr val="tx1">
                    <a:tint val="75000"/>
                  </a:schemeClr>
                </a:solidFill>
              </a:defRPr>
            </a:lvl7pPr>
            <a:lvl8pPr marL="4800480" indent="0">
              <a:buNone/>
              <a:defRPr sz="2400">
                <a:solidFill>
                  <a:schemeClr val="tx1">
                    <a:tint val="75000"/>
                  </a:schemeClr>
                </a:solidFill>
              </a:defRPr>
            </a:lvl8pPr>
            <a:lvl9pPr marL="5486264" indent="0">
              <a:buNone/>
              <a:defRPr sz="2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1D6C79AC-3A73-46BA-A9ED-8464A669A421}"/>
              </a:ext>
            </a:extLst>
          </p:cNvPr>
          <p:cNvCxnSpPr/>
          <p:nvPr userDrawn="1"/>
        </p:nvCxnSpPr>
        <p:spPr>
          <a:xfrm>
            <a:off x="1918195" y="6858000"/>
            <a:ext cx="2419350"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98763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676400" y="3651250"/>
            <a:ext cx="9966960" cy="822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740651" y="3651250"/>
            <a:ext cx="9966958" cy="822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6C0E3849-3DA0-4821-AA99-0286C7BDEB93}"/>
              </a:ext>
            </a:extLst>
          </p:cNvPr>
          <p:cNvSpPr>
            <a:spLocks noGrp="1"/>
          </p:cNvSpPr>
          <p:nvPr>
            <p:ph type="title"/>
          </p:nvPr>
        </p:nvSpPr>
        <p:spPr>
          <a:xfrm>
            <a:off x="1696979" y="1097280"/>
            <a:ext cx="20990054" cy="2284096"/>
          </a:xfrm>
          <a:prstGeom prst="rect">
            <a:avLst/>
          </a:prstGeom>
        </p:spPr>
        <p:txBody>
          <a:bodyPr anchor="ctr">
            <a:normAutofit/>
          </a:bodyPr>
          <a:lstStyle>
            <a:lvl1pPr>
              <a:defRPr sz="7200"/>
            </a:lvl1pPr>
          </a:lstStyle>
          <a:p>
            <a:r>
              <a:rPr lang="en-US"/>
              <a:t>Click to edit Master title style</a:t>
            </a:r>
          </a:p>
        </p:txBody>
      </p:sp>
    </p:spTree>
    <p:extLst>
      <p:ext uri="{BB962C8B-B14F-4D97-AF65-F5344CB8AC3E}">
        <p14:creationId xmlns:p14="http://schemas.microsoft.com/office/powerpoint/2010/main" val="40024041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679579"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p:cNvSpPr>
            <a:spLocks noGrp="1"/>
          </p:cNvSpPr>
          <p:nvPr>
            <p:ph sz="half" idx="2"/>
          </p:nvPr>
        </p:nvSpPr>
        <p:spPr>
          <a:xfrm>
            <a:off x="1679579" y="5010150"/>
            <a:ext cx="10315574"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44402"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44402" y="5010150"/>
            <a:ext cx="103663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6BA8EFCF-0251-4014-9D85-6625151EAC02}"/>
              </a:ext>
            </a:extLst>
          </p:cNvPr>
          <p:cNvSpPr>
            <a:spLocks noGrp="1"/>
          </p:cNvSpPr>
          <p:nvPr>
            <p:ph type="title"/>
          </p:nvPr>
        </p:nvSpPr>
        <p:spPr>
          <a:xfrm>
            <a:off x="1696979" y="1097280"/>
            <a:ext cx="20990054" cy="2284096"/>
          </a:xfrm>
          <a:prstGeom prst="rect">
            <a:avLst/>
          </a:prstGeom>
        </p:spPr>
        <p:txBody>
          <a:bodyPr anchor="ctr">
            <a:normAutofit/>
          </a:bodyPr>
          <a:lstStyle>
            <a:lvl1pPr>
              <a:defRPr sz="7200"/>
            </a:lvl1pPr>
          </a:lstStyle>
          <a:p>
            <a:r>
              <a:rPr lang="en-US"/>
              <a:t>Click to edit Master title style</a:t>
            </a:r>
          </a:p>
        </p:txBody>
      </p:sp>
    </p:spTree>
    <p:extLst>
      <p:ext uri="{BB962C8B-B14F-4D97-AF65-F5344CB8AC3E}">
        <p14:creationId xmlns:p14="http://schemas.microsoft.com/office/powerpoint/2010/main" val="905832087"/>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6C9414F0-F951-4741-BDC8-B8A0AEC8B640}"/>
              </a:ext>
            </a:extLst>
          </p:cNvPr>
          <p:cNvSpPr>
            <a:spLocks noGrp="1"/>
          </p:cNvSpPr>
          <p:nvPr>
            <p:ph sz="quarter" idx="17"/>
          </p:nvPr>
        </p:nvSpPr>
        <p:spPr>
          <a:xfrm>
            <a:off x="1694691" y="6437694"/>
            <a:ext cx="10104886" cy="4572000"/>
          </a:xfrm>
        </p:spPr>
        <p:txBody>
          <a:bodyPr/>
          <a:lstStyle>
            <a:lvl1pPr>
              <a:defRPr sz="2700"/>
            </a:lvl1pPr>
            <a:lvl2pPr>
              <a:defRPr sz="2400"/>
            </a:lvl2pPr>
            <a:lvl3pPr>
              <a:defRPr sz="2100"/>
            </a:lvl3pPr>
            <a:lvl4pPr>
              <a:defRPr sz="18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2">
            <a:extLst>
              <a:ext uri="{FF2B5EF4-FFF2-40B4-BE49-F238E27FC236}">
                <a16:creationId xmlns:a16="http://schemas.microsoft.com/office/drawing/2014/main" id="{5995554A-6C8D-4F00-9BCD-F8F600EF3D27}"/>
              </a:ext>
            </a:extLst>
          </p:cNvPr>
          <p:cNvSpPr>
            <a:spLocks noGrp="1"/>
          </p:cNvSpPr>
          <p:nvPr>
            <p:ph sz="quarter" idx="18"/>
          </p:nvPr>
        </p:nvSpPr>
        <p:spPr>
          <a:xfrm>
            <a:off x="12585710" y="6437694"/>
            <a:ext cx="10103608" cy="4572000"/>
          </a:xfrm>
        </p:spPr>
        <p:txBody>
          <a:bodyPr/>
          <a:lstStyle>
            <a:lvl1pPr>
              <a:defRPr sz="2700"/>
            </a:lvl1pPr>
            <a:lvl2pPr>
              <a:defRPr sz="2400"/>
            </a:lvl2pPr>
            <a:lvl3pPr>
              <a:defRPr sz="2100"/>
            </a:lvl3pPr>
            <a:lvl4pPr>
              <a:defRPr sz="1800"/>
            </a:lvl4pPr>
            <a:lvl5pPr>
              <a:defRPr sz="1500"/>
            </a:lvl5pPr>
          </a:lstStyle>
          <a:p>
            <a:pPr lvl="0"/>
            <a:r>
              <a:rPr lang="en-US"/>
              <a:t>Click</a:t>
            </a:r>
          </a:p>
          <a:p>
            <a:pPr lvl="0"/>
            <a:r>
              <a:rPr lang="en-US"/>
              <a: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FAD79E3-808B-4CBF-8A76-617066D96C03}"/>
              </a:ext>
            </a:extLst>
          </p:cNvPr>
          <p:cNvSpPr>
            <a:spLocks noGrp="1"/>
          </p:cNvSpPr>
          <p:nvPr>
            <p:ph type="body" sz="quarter" idx="23"/>
          </p:nvPr>
        </p:nvSpPr>
        <p:spPr>
          <a:xfrm>
            <a:off x="1694691" y="3636147"/>
            <a:ext cx="10104886" cy="2546802"/>
          </a:xfrm>
        </p:spPr>
        <p:txBody>
          <a:bodyPr anchor="b">
            <a:normAutofit/>
          </a:bodyPr>
          <a:lstStyle>
            <a:lvl1pPr marL="0" indent="0">
              <a:buNone/>
              <a:defRPr sz="5400" b="0"/>
            </a:lvl1pPr>
            <a:lvl2pPr marL="514336" indent="0">
              <a:buNone/>
              <a:defRPr/>
            </a:lvl2pPr>
          </a:lstStyle>
          <a:p>
            <a:pPr lvl="0"/>
            <a:r>
              <a:rPr lang="en-US"/>
              <a:t>Click to edit Master text styles</a:t>
            </a:r>
          </a:p>
        </p:txBody>
      </p:sp>
      <p:sp>
        <p:nvSpPr>
          <p:cNvPr id="21" name="Text Placeholder 19">
            <a:extLst>
              <a:ext uri="{FF2B5EF4-FFF2-40B4-BE49-F238E27FC236}">
                <a16:creationId xmlns:a16="http://schemas.microsoft.com/office/drawing/2014/main" id="{DFEEACD6-5E0A-47AE-B52F-F1A6AF814022}"/>
              </a:ext>
            </a:extLst>
          </p:cNvPr>
          <p:cNvSpPr>
            <a:spLocks noGrp="1"/>
          </p:cNvSpPr>
          <p:nvPr>
            <p:ph type="body" sz="quarter" idx="24"/>
          </p:nvPr>
        </p:nvSpPr>
        <p:spPr>
          <a:xfrm>
            <a:off x="12584432" y="3636147"/>
            <a:ext cx="10104880" cy="2546802"/>
          </a:xfrm>
        </p:spPr>
        <p:txBody>
          <a:bodyPr anchor="b">
            <a:normAutofit/>
          </a:bodyPr>
          <a:lstStyle>
            <a:lvl1pPr marL="0" indent="0">
              <a:buNone/>
              <a:defRPr sz="5400" b="0"/>
            </a:lvl1pPr>
            <a:lvl2pPr marL="514336" indent="0">
              <a:buNone/>
              <a:defRPr/>
            </a:lvl2pPr>
          </a:lstStyle>
          <a:p>
            <a:pPr lvl="0"/>
            <a:r>
              <a:rPr lang="en-US"/>
              <a:t>Click to edit Master text styles</a:t>
            </a:r>
          </a:p>
        </p:txBody>
      </p:sp>
      <p:sp>
        <p:nvSpPr>
          <p:cNvPr id="16" name="Title 1">
            <a:extLst>
              <a:ext uri="{FF2B5EF4-FFF2-40B4-BE49-F238E27FC236}">
                <a16:creationId xmlns:a16="http://schemas.microsoft.com/office/drawing/2014/main" id="{E92FBF04-0773-4AB1-9DF2-1992C00C4074}"/>
              </a:ext>
            </a:extLst>
          </p:cNvPr>
          <p:cNvSpPr>
            <a:spLocks noGrp="1"/>
          </p:cNvSpPr>
          <p:nvPr>
            <p:ph type="title"/>
          </p:nvPr>
        </p:nvSpPr>
        <p:spPr>
          <a:xfrm>
            <a:off x="1694688" y="1097280"/>
            <a:ext cx="20994624" cy="2284096"/>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9148511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1712976" y="6437696"/>
            <a:ext cx="6583680" cy="4572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8908162" y="6437694"/>
            <a:ext cx="6583680" cy="4572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6103346" y="6437694"/>
            <a:ext cx="6583680" cy="4572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9">
            <a:extLst>
              <a:ext uri="{FF2B5EF4-FFF2-40B4-BE49-F238E27FC236}">
                <a16:creationId xmlns:a16="http://schemas.microsoft.com/office/drawing/2014/main" id="{5867E65C-747A-47D4-9DCF-E418381CD51B}"/>
              </a:ext>
            </a:extLst>
          </p:cNvPr>
          <p:cNvSpPr>
            <a:spLocks noGrp="1"/>
          </p:cNvSpPr>
          <p:nvPr>
            <p:ph type="body" sz="quarter" idx="23"/>
          </p:nvPr>
        </p:nvSpPr>
        <p:spPr>
          <a:xfrm>
            <a:off x="1712976" y="3638563"/>
            <a:ext cx="6583680" cy="2544386"/>
          </a:xfrm>
        </p:spPr>
        <p:txBody>
          <a:bodyPr anchor="b">
            <a:noAutofit/>
          </a:bodyPr>
          <a:lstStyle>
            <a:lvl1pPr marL="0" indent="0">
              <a:buNone/>
              <a:defRPr sz="5400" b="0"/>
            </a:lvl1pPr>
            <a:lvl2pPr marL="514336"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D739209B-83D6-458D-9336-F963AF3A990A}"/>
              </a:ext>
            </a:extLst>
          </p:cNvPr>
          <p:cNvSpPr>
            <a:spLocks noGrp="1"/>
          </p:cNvSpPr>
          <p:nvPr>
            <p:ph type="body" sz="quarter" idx="24"/>
          </p:nvPr>
        </p:nvSpPr>
        <p:spPr>
          <a:xfrm>
            <a:off x="16103346" y="3638563"/>
            <a:ext cx="6583680" cy="2544386"/>
          </a:xfrm>
        </p:spPr>
        <p:txBody>
          <a:bodyPr anchor="b">
            <a:noAutofit/>
          </a:bodyPr>
          <a:lstStyle>
            <a:lvl1pPr marL="0" indent="0">
              <a:buNone/>
              <a:defRPr sz="5400" b="0"/>
            </a:lvl1pPr>
            <a:lvl2pPr marL="514336" indent="0">
              <a:buNone/>
              <a:defRPr/>
            </a:lvl2pPr>
          </a:lstStyle>
          <a:p>
            <a:pPr lvl="0"/>
            <a:r>
              <a:rPr lang="en-US"/>
              <a:t>Click to edit Master text styles</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1696979" y="1097280"/>
            <a:ext cx="20990054" cy="2284096"/>
          </a:xfrm>
          <a:prstGeom prst="rect">
            <a:avLst/>
          </a:prstGeom>
        </p:spPr>
        <p:txBody>
          <a:bodyPr anchor="ctr">
            <a:normAutofit/>
          </a:bodyPr>
          <a:lstStyle>
            <a:lvl1pPr>
              <a:defRPr sz="7200"/>
            </a:lvl1pPr>
          </a:lstStyle>
          <a:p>
            <a:r>
              <a:rPr lang="en-US"/>
              <a:t>Click to edit Master title style</a:t>
            </a:r>
          </a:p>
        </p:txBody>
      </p:sp>
      <p:sp>
        <p:nvSpPr>
          <p:cNvPr id="14" name="Text Placeholder 19">
            <a:extLst>
              <a:ext uri="{FF2B5EF4-FFF2-40B4-BE49-F238E27FC236}">
                <a16:creationId xmlns:a16="http://schemas.microsoft.com/office/drawing/2014/main" id="{83EAE61E-E1C2-4882-91C9-5D815A6276FC}"/>
              </a:ext>
            </a:extLst>
          </p:cNvPr>
          <p:cNvSpPr>
            <a:spLocks noGrp="1"/>
          </p:cNvSpPr>
          <p:nvPr>
            <p:ph type="body" sz="quarter" idx="25"/>
          </p:nvPr>
        </p:nvSpPr>
        <p:spPr>
          <a:xfrm>
            <a:off x="8908162" y="3638563"/>
            <a:ext cx="6583680" cy="2544386"/>
          </a:xfrm>
        </p:spPr>
        <p:txBody>
          <a:bodyPr anchor="b">
            <a:noAutofit/>
          </a:bodyPr>
          <a:lstStyle>
            <a:lvl1pPr marL="0" indent="0">
              <a:buNone/>
              <a:defRPr sz="5400" b="0"/>
            </a:lvl1pPr>
            <a:lvl2pPr marL="514336" indent="0">
              <a:buNone/>
              <a:defRPr/>
            </a:lvl2pPr>
          </a:lstStyle>
          <a:p>
            <a:pPr lvl="0"/>
            <a:r>
              <a:rPr lang="en-US"/>
              <a:t>Click to edit Master text styles</a:t>
            </a:r>
          </a:p>
        </p:txBody>
      </p:sp>
    </p:spTree>
    <p:extLst>
      <p:ext uri="{BB962C8B-B14F-4D97-AF65-F5344CB8AC3E}">
        <p14:creationId xmlns:p14="http://schemas.microsoft.com/office/powerpoint/2010/main" val="19623436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29B1548-0D1B-4118-B46F-9AC7DC68A40F}"/>
              </a:ext>
            </a:extLst>
          </p:cNvPr>
          <p:cNvSpPr>
            <a:spLocks noGrp="1"/>
          </p:cNvSpPr>
          <p:nvPr>
            <p:ph type="title"/>
          </p:nvPr>
        </p:nvSpPr>
        <p:spPr>
          <a:xfrm>
            <a:off x="1694688" y="1097280"/>
            <a:ext cx="20994624" cy="2284096"/>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0113829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13484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8843010" y="1828813"/>
            <a:ext cx="6729984" cy="10070782"/>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5973046" y="1828813"/>
            <a:ext cx="6729984" cy="10070782"/>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6F3701E-33F6-411F-8E6E-F6654E545D43}"/>
              </a:ext>
            </a:extLst>
          </p:cNvPr>
          <p:cNvSpPr>
            <a:spLocks noGrp="1"/>
          </p:cNvSpPr>
          <p:nvPr>
            <p:ph type="title"/>
          </p:nvPr>
        </p:nvSpPr>
        <p:spPr>
          <a:xfrm>
            <a:off x="1694697" y="1816429"/>
            <a:ext cx="6762498" cy="10070782"/>
          </a:xfrm>
          <a:prstGeom prst="rect">
            <a:avLst/>
          </a:prstGeom>
        </p:spPr>
        <p:txBody>
          <a:bodyPr anchor="t"/>
          <a:lstStyle>
            <a:lvl1pPr algn="l">
              <a:defRPr/>
            </a:lvl1pPr>
          </a:lstStyle>
          <a:p>
            <a:r>
              <a:rPr lang="en-US"/>
              <a:t>Click to edit Master title style</a:t>
            </a:r>
          </a:p>
        </p:txBody>
      </p:sp>
    </p:spTree>
    <p:extLst>
      <p:ext uri="{BB962C8B-B14F-4D97-AF65-F5344CB8AC3E}">
        <p14:creationId xmlns:p14="http://schemas.microsoft.com/office/powerpoint/2010/main" val="28476716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88B8CAA7-BC28-474E-B01B-C904EB17E36E}"/>
              </a:ext>
            </a:extLst>
          </p:cNvPr>
          <p:cNvSpPr>
            <a:spLocks noGrp="1"/>
          </p:cNvSpPr>
          <p:nvPr>
            <p:ph type="title"/>
          </p:nvPr>
        </p:nvSpPr>
        <p:spPr>
          <a:xfrm>
            <a:off x="1694697" y="1816429"/>
            <a:ext cx="6762498" cy="10070782"/>
          </a:xfrm>
          <a:prstGeom prst="rect">
            <a:avLst/>
          </a:prstGeom>
        </p:spPr>
        <p:txBody>
          <a:bodyPr anchor="t"/>
          <a:lstStyle>
            <a:lvl1pPr algn="l">
              <a:defRPr/>
            </a:lvl1pPr>
          </a:lstStyle>
          <a:p>
            <a:r>
              <a:rPr lang="en-US"/>
              <a:t>Click to edit Master title style</a:t>
            </a:r>
          </a:p>
        </p:txBody>
      </p:sp>
      <p:sp>
        <p:nvSpPr>
          <p:cNvPr id="5" name="Picture Placeholder 2">
            <a:extLst>
              <a:ext uri="{FF2B5EF4-FFF2-40B4-BE49-F238E27FC236}">
                <a16:creationId xmlns:a16="http://schemas.microsoft.com/office/drawing/2014/main" id="{D713A0D8-85D3-4C92-A792-1EED21E21CEC}"/>
              </a:ext>
            </a:extLst>
          </p:cNvPr>
          <p:cNvSpPr>
            <a:spLocks noGrp="1"/>
          </p:cNvSpPr>
          <p:nvPr>
            <p:ph type="pic" sz="quarter" idx="23"/>
          </p:nvPr>
        </p:nvSpPr>
        <p:spPr>
          <a:xfrm>
            <a:off x="8827008" y="1828798"/>
            <a:ext cx="13862304" cy="10058400"/>
          </a:xfrm>
        </p:spPr>
        <p:txBody>
          <a:bodyPr/>
          <a:lstStyle/>
          <a:p>
            <a:endParaRPr lang="en-US"/>
          </a:p>
        </p:txBody>
      </p:sp>
    </p:spTree>
    <p:extLst>
      <p:ext uri="{BB962C8B-B14F-4D97-AF65-F5344CB8AC3E}">
        <p14:creationId xmlns:p14="http://schemas.microsoft.com/office/powerpoint/2010/main" val="30376927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Stacked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0EF590BC-48B3-424E-A966-F3834F896744}"/>
              </a:ext>
            </a:extLst>
          </p:cNvPr>
          <p:cNvSpPr>
            <a:spLocks noGrp="1"/>
          </p:cNvSpPr>
          <p:nvPr>
            <p:ph type="title"/>
          </p:nvPr>
        </p:nvSpPr>
        <p:spPr>
          <a:xfrm>
            <a:off x="1694697" y="1816429"/>
            <a:ext cx="6762498" cy="10070782"/>
          </a:xfrm>
          <a:prstGeom prst="rect">
            <a:avLst/>
          </a:prstGeom>
        </p:spPr>
        <p:txBody>
          <a:bodyPr anchor="t"/>
          <a:lstStyle>
            <a:lvl1pPr algn="l">
              <a:defRPr/>
            </a:lvl1pPr>
          </a:lstStyle>
          <a:p>
            <a:r>
              <a:rPr lang="en-US"/>
              <a:t>Click to edit Master title style</a:t>
            </a:r>
          </a:p>
        </p:txBody>
      </p:sp>
      <p:sp>
        <p:nvSpPr>
          <p:cNvPr id="3" name="Picture Placeholder 2">
            <a:extLst>
              <a:ext uri="{FF2B5EF4-FFF2-40B4-BE49-F238E27FC236}">
                <a16:creationId xmlns:a16="http://schemas.microsoft.com/office/drawing/2014/main" id="{4757B7BE-5992-45D6-A717-64CF265914D9}"/>
              </a:ext>
            </a:extLst>
          </p:cNvPr>
          <p:cNvSpPr>
            <a:spLocks noGrp="1"/>
          </p:cNvSpPr>
          <p:nvPr>
            <p:ph type="pic" sz="quarter" idx="23"/>
          </p:nvPr>
        </p:nvSpPr>
        <p:spPr>
          <a:xfrm>
            <a:off x="8827008" y="1828811"/>
            <a:ext cx="6729984" cy="4857750"/>
          </a:xfrm>
        </p:spPr>
        <p:txBody>
          <a:bodyPr/>
          <a:lstStyle/>
          <a:p>
            <a:endParaRPr lang="en-US"/>
          </a:p>
        </p:txBody>
      </p:sp>
      <p:sp>
        <p:nvSpPr>
          <p:cNvPr id="10" name="Picture Placeholder 2">
            <a:extLst>
              <a:ext uri="{FF2B5EF4-FFF2-40B4-BE49-F238E27FC236}">
                <a16:creationId xmlns:a16="http://schemas.microsoft.com/office/drawing/2014/main" id="{06C25227-CAE1-4B07-A365-2A0B7DE740B5}"/>
              </a:ext>
            </a:extLst>
          </p:cNvPr>
          <p:cNvSpPr>
            <a:spLocks noGrp="1"/>
          </p:cNvSpPr>
          <p:nvPr>
            <p:ph type="pic" sz="quarter" idx="24"/>
          </p:nvPr>
        </p:nvSpPr>
        <p:spPr>
          <a:xfrm>
            <a:off x="8827008" y="7029465"/>
            <a:ext cx="6729984" cy="4857750"/>
          </a:xfrm>
        </p:spPr>
        <p:txBody>
          <a:bodyPr/>
          <a:lstStyle/>
          <a:p>
            <a:endParaRPr lang="en-US"/>
          </a:p>
        </p:txBody>
      </p:sp>
      <p:sp>
        <p:nvSpPr>
          <p:cNvPr id="13" name="Picture Placeholder 2">
            <a:extLst>
              <a:ext uri="{FF2B5EF4-FFF2-40B4-BE49-F238E27FC236}">
                <a16:creationId xmlns:a16="http://schemas.microsoft.com/office/drawing/2014/main" id="{BC3BEF09-6FE7-4C7D-AEB6-049278C1E280}"/>
              </a:ext>
            </a:extLst>
          </p:cNvPr>
          <p:cNvSpPr>
            <a:spLocks noGrp="1"/>
          </p:cNvSpPr>
          <p:nvPr>
            <p:ph type="pic" sz="quarter" idx="25"/>
          </p:nvPr>
        </p:nvSpPr>
        <p:spPr>
          <a:xfrm>
            <a:off x="15959328" y="1828811"/>
            <a:ext cx="6729984" cy="4857750"/>
          </a:xfrm>
        </p:spPr>
        <p:txBody>
          <a:bodyPr/>
          <a:lstStyle/>
          <a:p>
            <a:endParaRPr lang="en-US"/>
          </a:p>
        </p:txBody>
      </p:sp>
      <p:sp>
        <p:nvSpPr>
          <p:cNvPr id="15" name="Picture Placeholder 2">
            <a:extLst>
              <a:ext uri="{FF2B5EF4-FFF2-40B4-BE49-F238E27FC236}">
                <a16:creationId xmlns:a16="http://schemas.microsoft.com/office/drawing/2014/main" id="{DE358B05-8F4A-4DC6-97EE-C05FBA2FE817}"/>
              </a:ext>
            </a:extLst>
          </p:cNvPr>
          <p:cNvSpPr>
            <a:spLocks noGrp="1"/>
          </p:cNvSpPr>
          <p:nvPr>
            <p:ph type="pic" sz="quarter" idx="26"/>
          </p:nvPr>
        </p:nvSpPr>
        <p:spPr>
          <a:xfrm>
            <a:off x="15959328" y="7029465"/>
            <a:ext cx="6729984" cy="4857750"/>
          </a:xfrm>
        </p:spPr>
        <p:txBody>
          <a:bodyPr/>
          <a:lstStyle/>
          <a:p>
            <a:endParaRPr lang="en-US"/>
          </a:p>
        </p:txBody>
      </p:sp>
    </p:spTree>
    <p:extLst>
      <p:ext uri="{BB962C8B-B14F-4D97-AF65-F5344CB8AC3E}">
        <p14:creationId xmlns:p14="http://schemas.microsoft.com/office/powerpoint/2010/main" val="35642797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and Stacked Content">
    <p:spTree>
      <p:nvGrpSpPr>
        <p:cNvPr id="1" name=""/>
        <p:cNvGrpSpPr/>
        <p:nvPr/>
      </p:nvGrpSpPr>
      <p:grpSpPr>
        <a:xfrm>
          <a:off x="0" y="0"/>
          <a:ext cx="0" cy="0"/>
          <a:chOff x="0" y="0"/>
          <a:chExt cx="0" cy="0"/>
        </a:xfrm>
      </p:grpSpPr>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1712976" y="7029465"/>
            <a:ext cx="6729984" cy="485775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1694697" y="1816431"/>
            <a:ext cx="6762498" cy="4857750"/>
          </a:xfrm>
          <a:prstGeom prst="rect">
            <a:avLst/>
          </a:prstGeo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8827008" y="1828811"/>
            <a:ext cx="6729984" cy="4857750"/>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8827008" y="7029465"/>
            <a:ext cx="6729984" cy="4857750"/>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15959328" y="1828811"/>
            <a:ext cx="6729984" cy="4857750"/>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15959328" y="7029465"/>
            <a:ext cx="6729984" cy="4857750"/>
          </a:xfrm>
        </p:spPr>
        <p:txBody>
          <a:bodyPr/>
          <a:lstStyle/>
          <a:p>
            <a:endParaRPr lang="en-US"/>
          </a:p>
        </p:txBody>
      </p:sp>
    </p:spTree>
    <p:extLst>
      <p:ext uri="{BB962C8B-B14F-4D97-AF65-F5344CB8AC3E}">
        <p14:creationId xmlns:p14="http://schemas.microsoft.com/office/powerpoint/2010/main" val="16221032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4_Title and Stacked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1694697" y="1816431"/>
            <a:ext cx="6762498" cy="4857750"/>
          </a:xfrm>
          <a:prstGeom prst="rect">
            <a:avLst/>
          </a:prstGeom>
        </p:spPr>
        <p:txBody>
          <a:bodyPr anchor="t">
            <a:normAutofit/>
          </a:bodyPr>
          <a:lstStyle>
            <a:lvl1pPr algn="l">
              <a:defRPr sz="7200"/>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8827008" y="1828811"/>
            <a:ext cx="6729984" cy="4857750"/>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8827008" y="7029465"/>
            <a:ext cx="6729984" cy="4857750"/>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15959328" y="1828811"/>
            <a:ext cx="6729984" cy="4857750"/>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15959328" y="7029465"/>
            <a:ext cx="6729984" cy="4857750"/>
          </a:xfrm>
        </p:spPr>
        <p:txBody>
          <a:bodyPr/>
          <a:lstStyle/>
          <a:p>
            <a:endParaRPr lang="en-US"/>
          </a:p>
        </p:txBody>
      </p:sp>
      <p:sp>
        <p:nvSpPr>
          <p:cNvPr id="9" name="Picture Placeholder 2">
            <a:extLst>
              <a:ext uri="{FF2B5EF4-FFF2-40B4-BE49-F238E27FC236}">
                <a16:creationId xmlns:a16="http://schemas.microsoft.com/office/drawing/2014/main" id="{524F8709-F72F-49EA-B407-C95F183C2938}"/>
              </a:ext>
            </a:extLst>
          </p:cNvPr>
          <p:cNvSpPr>
            <a:spLocks noGrp="1"/>
          </p:cNvSpPr>
          <p:nvPr>
            <p:ph type="pic" sz="quarter" idx="27"/>
          </p:nvPr>
        </p:nvSpPr>
        <p:spPr>
          <a:xfrm>
            <a:off x="1694688" y="7029463"/>
            <a:ext cx="6729984" cy="4857750"/>
          </a:xfrm>
        </p:spPr>
        <p:txBody>
          <a:bodyPr/>
          <a:lstStyle/>
          <a:p>
            <a:endParaRPr lang="en-US"/>
          </a:p>
        </p:txBody>
      </p:sp>
    </p:spTree>
    <p:extLst>
      <p:ext uri="{BB962C8B-B14F-4D97-AF65-F5344CB8AC3E}">
        <p14:creationId xmlns:p14="http://schemas.microsoft.com/office/powerpoint/2010/main" val="23330976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Title and Stacked Content">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1712976" y="1828813"/>
            <a:ext cx="6729984" cy="485775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8844918" y="1828813"/>
            <a:ext cx="6729984" cy="485775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5976858" y="1828813"/>
            <a:ext cx="6729984" cy="485775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8844915" y="7029465"/>
            <a:ext cx="13861926" cy="485775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1B348BD-02A1-4A57-B741-F97E6156545F}"/>
              </a:ext>
            </a:extLst>
          </p:cNvPr>
          <p:cNvSpPr>
            <a:spLocks noGrp="1"/>
          </p:cNvSpPr>
          <p:nvPr>
            <p:ph type="title"/>
          </p:nvPr>
        </p:nvSpPr>
        <p:spPr>
          <a:xfrm>
            <a:off x="1694697" y="7029461"/>
            <a:ext cx="6762498" cy="4857750"/>
          </a:xfrm>
          <a:prstGeom prst="rect">
            <a:avLst/>
          </a:prstGeom>
        </p:spPr>
        <p:txBody>
          <a:bodyPr anchor="t"/>
          <a:lstStyle>
            <a:lvl1pPr algn="l">
              <a:defRPr/>
            </a:lvl1pPr>
          </a:lstStyle>
          <a:p>
            <a:r>
              <a:rPr lang="en-US"/>
              <a:t>Click to edit Master title style</a:t>
            </a:r>
          </a:p>
        </p:txBody>
      </p:sp>
    </p:spTree>
    <p:extLst>
      <p:ext uri="{BB962C8B-B14F-4D97-AF65-F5344CB8AC3E}">
        <p14:creationId xmlns:p14="http://schemas.microsoft.com/office/powerpoint/2010/main" val="38011428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 Title and Content">
    <p:spTree>
      <p:nvGrpSpPr>
        <p:cNvPr id="1" name=""/>
        <p:cNvGrpSpPr/>
        <p:nvPr/>
      </p:nvGrpSpPr>
      <p:grpSpPr>
        <a:xfrm>
          <a:off x="0" y="0"/>
          <a:ext cx="0" cy="0"/>
          <a:chOff x="0" y="0"/>
          <a:chExt cx="0" cy="0"/>
        </a:xfrm>
      </p:grpSpPr>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8844918" y="7029465"/>
            <a:ext cx="6729984" cy="485775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p:cNvSpPr>
          <p:nvPr>
            <p:ph sz="quarter" idx="22"/>
          </p:nvPr>
        </p:nvSpPr>
        <p:spPr>
          <a:xfrm>
            <a:off x="15976858" y="7029465"/>
            <a:ext cx="6729984" cy="485775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0C60512-C666-4DB3-B4D7-EABD5C1081E3}"/>
              </a:ext>
            </a:extLst>
          </p:cNvPr>
          <p:cNvSpPr>
            <a:spLocks noGrp="1"/>
          </p:cNvSpPr>
          <p:nvPr>
            <p:ph type="title"/>
          </p:nvPr>
        </p:nvSpPr>
        <p:spPr>
          <a:xfrm>
            <a:off x="1694697" y="7029461"/>
            <a:ext cx="6762498" cy="4857750"/>
          </a:xfrm>
          <a:prstGeom prst="rect">
            <a:avLst/>
          </a:prstGeom>
        </p:spPr>
        <p:txBody>
          <a:bodyPr anchor="t"/>
          <a:lstStyle>
            <a:lvl1pPr algn="l">
              <a:defRPr/>
            </a:lvl1pPr>
          </a:lstStyle>
          <a:p>
            <a:r>
              <a:rPr lang="en-US"/>
              <a:t>Click to edit Master title style</a:t>
            </a:r>
          </a:p>
        </p:txBody>
      </p:sp>
      <p:sp>
        <p:nvSpPr>
          <p:cNvPr id="15" name="Picture Placeholder 8">
            <a:extLst>
              <a:ext uri="{FF2B5EF4-FFF2-40B4-BE49-F238E27FC236}">
                <a16:creationId xmlns:a16="http://schemas.microsoft.com/office/drawing/2014/main" id="{E1174059-3958-44C6-980A-7B376B9DD3EA}"/>
              </a:ext>
            </a:extLst>
          </p:cNvPr>
          <p:cNvSpPr>
            <a:spLocks noGrp="1"/>
          </p:cNvSpPr>
          <p:nvPr>
            <p:ph type="pic" sz="quarter" idx="13"/>
          </p:nvPr>
        </p:nvSpPr>
        <p:spPr>
          <a:xfrm>
            <a:off x="1694688" y="1816420"/>
            <a:ext cx="20994624" cy="4870128"/>
          </a:xfrm>
        </p:spPr>
        <p:txBody>
          <a:bodyPr anchor="ctr"/>
          <a:lstStyle>
            <a:lvl1pPr marL="0" indent="0" algn="ctr">
              <a:buNone/>
              <a:defRPr/>
            </a:lvl1pPr>
          </a:lstStyle>
          <a:p>
            <a:endParaRPr lang="en-US"/>
          </a:p>
        </p:txBody>
      </p:sp>
    </p:spTree>
    <p:extLst>
      <p:ext uri="{BB962C8B-B14F-4D97-AF65-F5344CB8AC3E}">
        <p14:creationId xmlns:p14="http://schemas.microsoft.com/office/powerpoint/2010/main" val="10490481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e">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274A4B1-8B4D-AD8C-A527-4D590BB6C443}"/>
              </a:ext>
            </a:extLst>
          </p:cNvPr>
          <p:cNvSpPr>
            <a:spLocks noGrp="1"/>
          </p:cNvSpPr>
          <p:nvPr>
            <p:ph type="pic" sz="quarter" idx="13"/>
          </p:nvPr>
        </p:nvSpPr>
        <p:spPr>
          <a:xfrm>
            <a:off x="2263490" y="5529354"/>
            <a:ext cx="2414016" cy="181051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650">
                <a:solidFill>
                  <a:schemeClr val="lt1"/>
                </a:solidFill>
              </a:defRPr>
            </a:lvl1pPr>
          </a:lstStyle>
          <a:p>
            <a:pPr marL="0" lvl="0" algn="ctr"/>
            <a:r>
              <a:rPr lang="en-US"/>
              <a:t>Click icon to add picture</a:t>
            </a:r>
          </a:p>
        </p:txBody>
      </p:sp>
      <p:sp>
        <p:nvSpPr>
          <p:cNvPr id="26" name="Picture Placeholder 25">
            <a:extLst>
              <a:ext uri="{FF2B5EF4-FFF2-40B4-BE49-F238E27FC236}">
                <a16:creationId xmlns:a16="http://schemas.microsoft.com/office/drawing/2014/main" id="{1810C904-F55B-7A7C-CFEE-F892A0E01DE9}"/>
              </a:ext>
            </a:extLst>
          </p:cNvPr>
          <p:cNvSpPr>
            <a:spLocks noGrp="1"/>
          </p:cNvSpPr>
          <p:nvPr>
            <p:ph type="pic" sz="quarter" idx="14"/>
          </p:nvPr>
        </p:nvSpPr>
        <p:spPr>
          <a:xfrm>
            <a:off x="6600850" y="5526586"/>
            <a:ext cx="2414016" cy="181051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650">
                <a:solidFill>
                  <a:schemeClr val="lt1"/>
                </a:solidFill>
              </a:defRPr>
            </a:lvl1pPr>
          </a:lstStyle>
          <a:p>
            <a:pPr marL="0" lvl="0" algn="ctr"/>
            <a:r>
              <a:rPr lang="en-US"/>
              <a:t>Click icon to add picture</a:t>
            </a:r>
          </a:p>
        </p:txBody>
      </p:sp>
      <p:sp>
        <p:nvSpPr>
          <p:cNvPr id="25" name="Picture Placeholder 24">
            <a:extLst>
              <a:ext uri="{FF2B5EF4-FFF2-40B4-BE49-F238E27FC236}">
                <a16:creationId xmlns:a16="http://schemas.microsoft.com/office/drawing/2014/main" id="{C77AEB22-020B-F6CE-3C50-669489A38A50}"/>
              </a:ext>
            </a:extLst>
          </p:cNvPr>
          <p:cNvSpPr>
            <a:spLocks noGrp="1"/>
          </p:cNvSpPr>
          <p:nvPr>
            <p:ph type="pic" sz="quarter" idx="15"/>
          </p:nvPr>
        </p:nvSpPr>
        <p:spPr>
          <a:xfrm>
            <a:off x="10984992" y="5621166"/>
            <a:ext cx="2414016" cy="18105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650">
                <a:solidFill>
                  <a:schemeClr val="lt1"/>
                </a:solidFill>
              </a:defRPr>
            </a:lvl1pPr>
          </a:lstStyle>
          <a:p>
            <a:pPr marL="0" lvl="0" algn="ctr"/>
            <a:r>
              <a:rPr lang="en-US"/>
              <a:t>Click icon to add picture</a:t>
            </a:r>
          </a:p>
        </p:txBody>
      </p:sp>
      <p:sp>
        <p:nvSpPr>
          <p:cNvPr id="24" name="Picture Placeholder 23">
            <a:extLst>
              <a:ext uri="{FF2B5EF4-FFF2-40B4-BE49-F238E27FC236}">
                <a16:creationId xmlns:a16="http://schemas.microsoft.com/office/drawing/2014/main" id="{6979DC04-0C71-6F6E-AA4F-673445ADB60A}"/>
              </a:ext>
            </a:extLst>
          </p:cNvPr>
          <p:cNvSpPr>
            <a:spLocks noGrp="1"/>
          </p:cNvSpPr>
          <p:nvPr>
            <p:ph type="pic" sz="quarter" idx="16"/>
          </p:nvPr>
        </p:nvSpPr>
        <p:spPr>
          <a:xfrm>
            <a:off x="15270480" y="5526586"/>
            <a:ext cx="2414016" cy="18105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650">
                <a:solidFill>
                  <a:schemeClr val="lt1"/>
                </a:solidFill>
              </a:defRPr>
            </a:lvl1pPr>
          </a:lstStyle>
          <a:p>
            <a:pPr marL="0" lvl="0" algn="ctr"/>
            <a:r>
              <a:rPr lang="en-US"/>
              <a:t>Click icon to add picture</a:t>
            </a:r>
          </a:p>
        </p:txBody>
      </p:sp>
      <p:sp>
        <p:nvSpPr>
          <p:cNvPr id="23" name="Picture Placeholder 22">
            <a:extLst>
              <a:ext uri="{FF2B5EF4-FFF2-40B4-BE49-F238E27FC236}">
                <a16:creationId xmlns:a16="http://schemas.microsoft.com/office/drawing/2014/main" id="{8650B4E8-3C98-7144-C340-C6D24AF00DB6}"/>
              </a:ext>
            </a:extLst>
          </p:cNvPr>
          <p:cNvSpPr>
            <a:spLocks noGrp="1"/>
          </p:cNvSpPr>
          <p:nvPr>
            <p:ph type="pic" sz="quarter" idx="17"/>
          </p:nvPr>
        </p:nvSpPr>
        <p:spPr>
          <a:xfrm>
            <a:off x="19668744" y="5489994"/>
            <a:ext cx="2414016" cy="18105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650" dirty="0">
                <a:solidFill>
                  <a:schemeClr val="lt1"/>
                </a:solidFill>
              </a:defRPr>
            </a:lvl1pPr>
          </a:lstStyle>
          <a:p>
            <a:pPr marL="0" lvl="0" algn="ctr"/>
            <a:r>
              <a:rPr lang="en-US"/>
              <a:t>Click icon to add picture</a:t>
            </a:r>
          </a:p>
        </p:txBody>
      </p:sp>
      <p:sp>
        <p:nvSpPr>
          <p:cNvPr id="47" name="Text Placeholder 39">
            <a:extLst>
              <a:ext uri="{FF2B5EF4-FFF2-40B4-BE49-F238E27FC236}">
                <a16:creationId xmlns:a16="http://schemas.microsoft.com/office/drawing/2014/main" id="{3E65F5D0-1347-F2CA-1AC1-6D1A53EC52C1}"/>
              </a:ext>
            </a:extLst>
          </p:cNvPr>
          <p:cNvSpPr>
            <a:spLocks noGrp="1"/>
          </p:cNvSpPr>
          <p:nvPr>
            <p:ph type="body" sz="quarter" idx="18"/>
          </p:nvPr>
        </p:nvSpPr>
        <p:spPr>
          <a:xfrm>
            <a:off x="2127102" y="8247888"/>
            <a:ext cx="2743200" cy="731520"/>
          </a:xfrm>
        </p:spPr>
        <p:txBody>
          <a:bodyPr anchor="t">
            <a:noAutofit/>
          </a:bodyPr>
          <a:lstStyle>
            <a:lvl1pPr marL="0" indent="0" algn="l">
              <a:lnSpc>
                <a:spcPct val="100000"/>
              </a:lnSpc>
              <a:buNone/>
              <a:defRPr sz="27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8" name="Text Placeholder 39">
            <a:extLst>
              <a:ext uri="{FF2B5EF4-FFF2-40B4-BE49-F238E27FC236}">
                <a16:creationId xmlns:a16="http://schemas.microsoft.com/office/drawing/2014/main" id="{BE68704E-A8DC-AC90-F667-6FEE13C3E65C}"/>
              </a:ext>
            </a:extLst>
          </p:cNvPr>
          <p:cNvSpPr>
            <a:spLocks noGrp="1"/>
          </p:cNvSpPr>
          <p:nvPr>
            <p:ph type="body" sz="quarter" idx="21"/>
          </p:nvPr>
        </p:nvSpPr>
        <p:spPr>
          <a:xfrm>
            <a:off x="2121946" y="8997709"/>
            <a:ext cx="2724912" cy="1908214"/>
          </a:xfrm>
        </p:spPr>
        <p:txBody>
          <a:bodyPr anchor="ctr">
            <a:noAutofit/>
          </a:bodyPr>
          <a:lstStyle>
            <a:lvl1pPr marL="0" indent="0" algn="l">
              <a:lnSpc>
                <a:spcPct val="100000"/>
              </a:lnSpc>
              <a:buNone/>
              <a:defRPr sz="2100" b="0">
                <a:solidFill>
                  <a:schemeClr val="tx2"/>
                </a:solidFill>
                <a:latin typeface="+mn-lt"/>
                <a:ea typeface="Source Sans Pro" panose="020B0503030403020204" pitchFamily="34" charset="0"/>
              </a:defRPr>
            </a:lvl1pPr>
          </a:lstStyle>
          <a:p>
            <a:pPr lvl="0"/>
            <a:r>
              <a:rPr lang="en-US"/>
              <a:t>Click to edit Master text styles</a:t>
            </a:r>
          </a:p>
        </p:txBody>
      </p:sp>
      <p:sp>
        <p:nvSpPr>
          <p:cNvPr id="49" name="Text Placeholder 39">
            <a:extLst>
              <a:ext uri="{FF2B5EF4-FFF2-40B4-BE49-F238E27FC236}">
                <a16:creationId xmlns:a16="http://schemas.microsoft.com/office/drawing/2014/main" id="{3F5AC1ED-89A8-B725-6256-728470F9EAE7}"/>
              </a:ext>
            </a:extLst>
          </p:cNvPr>
          <p:cNvSpPr>
            <a:spLocks noGrp="1"/>
          </p:cNvSpPr>
          <p:nvPr>
            <p:ph type="body" sz="quarter" idx="22"/>
          </p:nvPr>
        </p:nvSpPr>
        <p:spPr>
          <a:xfrm>
            <a:off x="6437376" y="8247888"/>
            <a:ext cx="2743200" cy="731520"/>
          </a:xfrm>
        </p:spPr>
        <p:txBody>
          <a:bodyPr anchor="t">
            <a:noAutofit/>
          </a:bodyPr>
          <a:lstStyle>
            <a:lvl1pPr marL="0" indent="0" algn="l">
              <a:lnSpc>
                <a:spcPct val="100000"/>
              </a:lnSpc>
              <a:buNone/>
              <a:defRPr sz="27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0" name="Text Placeholder 39">
            <a:extLst>
              <a:ext uri="{FF2B5EF4-FFF2-40B4-BE49-F238E27FC236}">
                <a16:creationId xmlns:a16="http://schemas.microsoft.com/office/drawing/2014/main" id="{F3CCCAA1-05AF-631C-A3C9-6624A1EC81DE}"/>
              </a:ext>
            </a:extLst>
          </p:cNvPr>
          <p:cNvSpPr>
            <a:spLocks noGrp="1"/>
          </p:cNvSpPr>
          <p:nvPr>
            <p:ph type="body" sz="quarter" idx="23"/>
          </p:nvPr>
        </p:nvSpPr>
        <p:spPr>
          <a:xfrm>
            <a:off x="6437376" y="8997709"/>
            <a:ext cx="2724912" cy="1908214"/>
          </a:xfrm>
        </p:spPr>
        <p:txBody>
          <a:bodyPr anchor="ctr">
            <a:noAutofit/>
          </a:bodyPr>
          <a:lstStyle>
            <a:lvl1pPr marL="0" indent="0" algn="l">
              <a:lnSpc>
                <a:spcPct val="100000"/>
              </a:lnSpc>
              <a:buNone/>
              <a:defRPr sz="2100" b="0">
                <a:solidFill>
                  <a:schemeClr val="tx2"/>
                </a:solidFill>
                <a:latin typeface="+mn-lt"/>
                <a:ea typeface="Source Sans Pro" panose="020B0503030403020204" pitchFamily="34" charset="0"/>
              </a:defRPr>
            </a:lvl1pPr>
          </a:lstStyle>
          <a:p>
            <a:pPr lvl="0"/>
            <a:r>
              <a:rPr lang="en-US"/>
              <a:t>Click to edit Master text styles</a:t>
            </a:r>
          </a:p>
        </p:txBody>
      </p:sp>
      <p:sp>
        <p:nvSpPr>
          <p:cNvPr id="51" name="Text Placeholder 39">
            <a:extLst>
              <a:ext uri="{FF2B5EF4-FFF2-40B4-BE49-F238E27FC236}">
                <a16:creationId xmlns:a16="http://schemas.microsoft.com/office/drawing/2014/main" id="{0863D880-3EE8-64D4-08CB-DB860ED6AABC}"/>
              </a:ext>
            </a:extLst>
          </p:cNvPr>
          <p:cNvSpPr>
            <a:spLocks noGrp="1"/>
          </p:cNvSpPr>
          <p:nvPr>
            <p:ph type="body" sz="quarter" idx="24"/>
          </p:nvPr>
        </p:nvSpPr>
        <p:spPr>
          <a:xfrm>
            <a:off x="10808208" y="8247888"/>
            <a:ext cx="2743200" cy="731520"/>
          </a:xfrm>
        </p:spPr>
        <p:txBody>
          <a:bodyPr anchor="t">
            <a:noAutofit/>
          </a:bodyPr>
          <a:lstStyle>
            <a:lvl1pPr marL="0" indent="0" algn="l">
              <a:lnSpc>
                <a:spcPct val="100000"/>
              </a:lnSpc>
              <a:buNone/>
              <a:defRPr sz="27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2" name="Text Placeholder 39">
            <a:extLst>
              <a:ext uri="{FF2B5EF4-FFF2-40B4-BE49-F238E27FC236}">
                <a16:creationId xmlns:a16="http://schemas.microsoft.com/office/drawing/2014/main" id="{8C74E023-D18E-6039-1DE0-9A2BB63F429C}"/>
              </a:ext>
            </a:extLst>
          </p:cNvPr>
          <p:cNvSpPr>
            <a:spLocks noGrp="1"/>
          </p:cNvSpPr>
          <p:nvPr>
            <p:ph type="body" sz="quarter" idx="25"/>
          </p:nvPr>
        </p:nvSpPr>
        <p:spPr>
          <a:xfrm>
            <a:off x="10808208" y="8997709"/>
            <a:ext cx="2724912" cy="1908214"/>
          </a:xfrm>
        </p:spPr>
        <p:txBody>
          <a:bodyPr anchor="ctr">
            <a:noAutofit/>
          </a:bodyPr>
          <a:lstStyle>
            <a:lvl1pPr marL="0" indent="0" algn="l">
              <a:lnSpc>
                <a:spcPct val="100000"/>
              </a:lnSpc>
              <a:buNone/>
              <a:defRPr sz="2100" b="0">
                <a:solidFill>
                  <a:schemeClr val="tx2"/>
                </a:solidFill>
                <a:latin typeface="+mn-lt"/>
                <a:ea typeface="Source Sans Pro" panose="020B0503030403020204" pitchFamily="34" charset="0"/>
              </a:defRPr>
            </a:lvl1pPr>
          </a:lstStyle>
          <a:p>
            <a:pPr lvl="0"/>
            <a:r>
              <a:rPr lang="en-US"/>
              <a:t>Click to edit Master text styles</a:t>
            </a:r>
          </a:p>
        </p:txBody>
      </p:sp>
      <p:sp>
        <p:nvSpPr>
          <p:cNvPr id="53" name="Text Placeholder 39">
            <a:extLst>
              <a:ext uri="{FF2B5EF4-FFF2-40B4-BE49-F238E27FC236}">
                <a16:creationId xmlns:a16="http://schemas.microsoft.com/office/drawing/2014/main" id="{7299E6A2-D3C9-DE9A-B1C7-F97C864DDFDC}"/>
              </a:ext>
            </a:extLst>
          </p:cNvPr>
          <p:cNvSpPr>
            <a:spLocks noGrp="1"/>
          </p:cNvSpPr>
          <p:nvPr>
            <p:ph type="body" sz="quarter" idx="26"/>
          </p:nvPr>
        </p:nvSpPr>
        <p:spPr>
          <a:xfrm>
            <a:off x="15105888" y="8247888"/>
            <a:ext cx="2743200" cy="731520"/>
          </a:xfrm>
        </p:spPr>
        <p:txBody>
          <a:bodyPr anchor="t">
            <a:noAutofit/>
          </a:bodyPr>
          <a:lstStyle>
            <a:lvl1pPr marL="0" indent="0" algn="l">
              <a:lnSpc>
                <a:spcPct val="100000"/>
              </a:lnSpc>
              <a:buNone/>
              <a:defRPr sz="27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AD547EE1-5C3B-2287-B9E3-9F0376DF306D}"/>
              </a:ext>
            </a:extLst>
          </p:cNvPr>
          <p:cNvSpPr>
            <a:spLocks noGrp="1"/>
          </p:cNvSpPr>
          <p:nvPr>
            <p:ph type="body" sz="quarter" idx="27"/>
          </p:nvPr>
        </p:nvSpPr>
        <p:spPr>
          <a:xfrm>
            <a:off x="15105888" y="8997709"/>
            <a:ext cx="2724912" cy="1908214"/>
          </a:xfrm>
        </p:spPr>
        <p:txBody>
          <a:bodyPr anchor="ctr">
            <a:noAutofit/>
          </a:bodyPr>
          <a:lstStyle>
            <a:lvl1pPr marL="0" indent="0" algn="l">
              <a:lnSpc>
                <a:spcPct val="100000"/>
              </a:lnSpc>
              <a:buNone/>
              <a:defRPr sz="2100" b="0">
                <a:solidFill>
                  <a:schemeClr val="tx2"/>
                </a:solidFill>
                <a:latin typeface="+mn-lt"/>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4B62DCAF-9B73-498E-0829-9496E739183A}"/>
              </a:ext>
            </a:extLst>
          </p:cNvPr>
          <p:cNvSpPr>
            <a:spLocks noGrp="1"/>
          </p:cNvSpPr>
          <p:nvPr>
            <p:ph type="body" sz="quarter" idx="28"/>
          </p:nvPr>
        </p:nvSpPr>
        <p:spPr>
          <a:xfrm>
            <a:off x="19513296" y="8247888"/>
            <a:ext cx="2743200" cy="731520"/>
          </a:xfrm>
        </p:spPr>
        <p:txBody>
          <a:bodyPr anchor="t">
            <a:noAutofit/>
          </a:bodyPr>
          <a:lstStyle>
            <a:lvl1pPr marL="0" indent="0" algn="l">
              <a:lnSpc>
                <a:spcPct val="100000"/>
              </a:lnSpc>
              <a:buNone/>
              <a:defRPr sz="27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B6877860-2940-382D-E00F-3B733A253F8F}"/>
              </a:ext>
            </a:extLst>
          </p:cNvPr>
          <p:cNvSpPr>
            <a:spLocks noGrp="1"/>
          </p:cNvSpPr>
          <p:nvPr>
            <p:ph type="body" sz="quarter" idx="29"/>
          </p:nvPr>
        </p:nvSpPr>
        <p:spPr>
          <a:xfrm>
            <a:off x="19513296" y="8997709"/>
            <a:ext cx="2724912" cy="1908214"/>
          </a:xfrm>
        </p:spPr>
        <p:txBody>
          <a:bodyPr anchor="ctr">
            <a:noAutofit/>
          </a:bodyPr>
          <a:lstStyle>
            <a:lvl1pPr marL="0" indent="0" algn="l">
              <a:lnSpc>
                <a:spcPct val="100000"/>
              </a:lnSpc>
              <a:buNone/>
              <a:defRPr sz="2100" b="0">
                <a:solidFill>
                  <a:schemeClr val="tx2"/>
                </a:solidFill>
                <a:latin typeface="+mn-lt"/>
                <a:ea typeface="Source Sans Pro" panose="020B0503030403020204" pitchFamily="34" charset="0"/>
              </a:defRPr>
            </a:lvl1pPr>
          </a:lstStyle>
          <a:p>
            <a:pPr lvl="0"/>
            <a:r>
              <a:rPr lang="en-US"/>
              <a:t>Click to edit Master text styles</a:t>
            </a:r>
          </a:p>
        </p:txBody>
      </p:sp>
      <p:cxnSp>
        <p:nvCxnSpPr>
          <p:cNvPr id="58" name="Straight Connector 57">
            <a:extLst>
              <a:ext uri="{FF2B5EF4-FFF2-40B4-BE49-F238E27FC236}">
                <a16:creationId xmlns:a16="http://schemas.microsoft.com/office/drawing/2014/main" id="{8A238256-237D-24D6-5A38-E198DB1EB604}"/>
              </a:ext>
            </a:extLst>
          </p:cNvPr>
          <p:cNvCxnSpPr>
            <a:cxnSpLocks/>
          </p:cNvCxnSpPr>
          <p:nvPr userDrawn="1"/>
        </p:nvCxnSpPr>
        <p:spPr>
          <a:xfrm flipV="1">
            <a:off x="2082553" y="4786717"/>
            <a:ext cx="1425146" cy="25878"/>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8A92CDD-5053-BFA6-FEE3-50FFA7D6EE81}"/>
              </a:ext>
            </a:extLst>
          </p:cNvPr>
          <p:cNvCxnSpPr>
            <a:cxnSpLocks/>
          </p:cNvCxnSpPr>
          <p:nvPr userDrawn="1"/>
        </p:nvCxnSpPr>
        <p:spPr>
          <a:xfrm>
            <a:off x="3507699" y="4786704"/>
            <a:ext cx="4340902"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AC28C8B-11F4-0BED-1FE8-E10E4DD3030A}"/>
              </a:ext>
            </a:extLst>
          </p:cNvPr>
          <p:cNvCxnSpPr>
            <a:cxnSpLocks/>
          </p:cNvCxnSpPr>
          <p:nvPr userDrawn="1"/>
        </p:nvCxnSpPr>
        <p:spPr>
          <a:xfrm>
            <a:off x="7848606" y="4783766"/>
            <a:ext cx="4343400"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F058929-9E17-5F0C-C475-EBB62C0D1468}"/>
              </a:ext>
            </a:extLst>
          </p:cNvPr>
          <p:cNvCxnSpPr>
            <a:cxnSpLocks/>
          </p:cNvCxnSpPr>
          <p:nvPr userDrawn="1"/>
        </p:nvCxnSpPr>
        <p:spPr>
          <a:xfrm>
            <a:off x="12192003" y="4783766"/>
            <a:ext cx="4323030" cy="28816"/>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667C6C-7D88-4368-2395-8414D68B5C3B}"/>
              </a:ext>
            </a:extLst>
          </p:cNvPr>
          <p:cNvCxnSpPr>
            <a:cxnSpLocks/>
          </p:cNvCxnSpPr>
          <p:nvPr userDrawn="1"/>
        </p:nvCxnSpPr>
        <p:spPr>
          <a:xfrm>
            <a:off x="16515033" y="4805088"/>
            <a:ext cx="437839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354D76-073A-C99D-A74A-389343736C7D}"/>
              </a:ext>
            </a:extLst>
          </p:cNvPr>
          <p:cNvCxnSpPr>
            <a:cxnSpLocks/>
          </p:cNvCxnSpPr>
          <p:nvPr userDrawn="1"/>
        </p:nvCxnSpPr>
        <p:spPr>
          <a:xfrm>
            <a:off x="20893425" y="4797592"/>
            <a:ext cx="133706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 Placeholder 88">
            <a:extLst>
              <a:ext uri="{FF2B5EF4-FFF2-40B4-BE49-F238E27FC236}">
                <a16:creationId xmlns:a16="http://schemas.microsoft.com/office/drawing/2014/main" id="{F16DF89E-D658-4FD6-396D-5BDB8D50DCF1}"/>
              </a:ext>
            </a:extLst>
          </p:cNvPr>
          <p:cNvSpPr>
            <a:spLocks noGrp="1"/>
          </p:cNvSpPr>
          <p:nvPr>
            <p:ph type="body" sz="quarter" idx="30" hasCustomPrompt="1"/>
          </p:nvPr>
        </p:nvSpPr>
        <p:spPr>
          <a:xfrm>
            <a:off x="3261102" y="4575656"/>
            <a:ext cx="418792" cy="418792"/>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6"/>
          </a:solidFill>
        </p:spPr>
        <p:txBody>
          <a:bodyPr wrap="square" anchor="ctr">
            <a:noAutofit/>
          </a:bodyPr>
          <a:lstStyle>
            <a:lvl1pPr marL="0" indent="0" algn="ctr">
              <a:buNone/>
              <a:defRPr sz="1200">
                <a:solidFill>
                  <a:schemeClr val="tx1">
                    <a:alpha val="0"/>
                  </a:schemeClr>
                </a:solidFill>
              </a:defRPr>
            </a:lvl1pPr>
          </a:lstStyle>
          <a:p>
            <a:pPr lvl="0"/>
            <a:r>
              <a:rPr lang="en-US"/>
              <a:t>X</a:t>
            </a:r>
          </a:p>
        </p:txBody>
      </p:sp>
      <p:sp>
        <p:nvSpPr>
          <p:cNvPr id="88" name="Text Placeholder 87">
            <a:extLst>
              <a:ext uri="{FF2B5EF4-FFF2-40B4-BE49-F238E27FC236}">
                <a16:creationId xmlns:a16="http://schemas.microsoft.com/office/drawing/2014/main" id="{B15E5DF8-5D98-0B9D-2EA1-44D9BB4CDAD7}"/>
              </a:ext>
            </a:extLst>
          </p:cNvPr>
          <p:cNvSpPr>
            <a:spLocks noGrp="1"/>
          </p:cNvSpPr>
          <p:nvPr>
            <p:ph type="body" sz="quarter" idx="31" hasCustomPrompt="1"/>
          </p:nvPr>
        </p:nvSpPr>
        <p:spPr>
          <a:xfrm>
            <a:off x="7610326" y="4585736"/>
            <a:ext cx="418792" cy="418792"/>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5"/>
          </a:solidFill>
        </p:spPr>
        <p:txBody>
          <a:bodyPr wrap="square" anchor="ctr">
            <a:noAutofit/>
          </a:bodyPr>
          <a:lstStyle>
            <a:lvl1pPr marL="0" indent="0" algn="ctr">
              <a:buNone/>
              <a:defRPr sz="1200">
                <a:solidFill>
                  <a:schemeClr val="tx1">
                    <a:alpha val="0"/>
                  </a:schemeClr>
                </a:solidFill>
              </a:defRPr>
            </a:lvl1pPr>
          </a:lstStyle>
          <a:p>
            <a:pPr lvl="0"/>
            <a:r>
              <a:rPr lang="en-US"/>
              <a:t>X</a:t>
            </a:r>
          </a:p>
        </p:txBody>
      </p:sp>
      <p:sp>
        <p:nvSpPr>
          <p:cNvPr id="87" name="Text Placeholder 86">
            <a:extLst>
              <a:ext uri="{FF2B5EF4-FFF2-40B4-BE49-F238E27FC236}">
                <a16:creationId xmlns:a16="http://schemas.microsoft.com/office/drawing/2014/main" id="{143A506F-C19F-441F-4497-D86E9AB332F1}"/>
              </a:ext>
            </a:extLst>
          </p:cNvPr>
          <p:cNvSpPr>
            <a:spLocks noGrp="1"/>
          </p:cNvSpPr>
          <p:nvPr>
            <p:ph type="body" sz="quarter" idx="32" hasCustomPrompt="1"/>
          </p:nvPr>
        </p:nvSpPr>
        <p:spPr>
          <a:xfrm>
            <a:off x="11968030" y="4577682"/>
            <a:ext cx="418792" cy="418792"/>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4"/>
          </a:solidFill>
        </p:spPr>
        <p:txBody>
          <a:bodyPr wrap="square" anchor="ctr">
            <a:noAutofit/>
          </a:bodyPr>
          <a:lstStyle>
            <a:lvl1pPr marL="0" indent="0" algn="ctr">
              <a:buNone/>
              <a:defRPr sz="1200">
                <a:solidFill>
                  <a:schemeClr val="tx1">
                    <a:alpha val="0"/>
                  </a:schemeClr>
                </a:solidFill>
              </a:defRPr>
            </a:lvl1pPr>
          </a:lstStyle>
          <a:p>
            <a:pPr lvl="0"/>
            <a:r>
              <a:rPr lang="en-US"/>
              <a:t>X</a:t>
            </a:r>
          </a:p>
        </p:txBody>
      </p:sp>
      <p:sp>
        <p:nvSpPr>
          <p:cNvPr id="86" name="Text Placeholder 85">
            <a:extLst>
              <a:ext uri="{FF2B5EF4-FFF2-40B4-BE49-F238E27FC236}">
                <a16:creationId xmlns:a16="http://schemas.microsoft.com/office/drawing/2014/main" id="{44F32027-9269-C3DC-33AC-A69C99A8A0C3}"/>
              </a:ext>
            </a:extLst>
          </p:cNvPr>
          <p:cNvSpPr>
            <a:spLocks noGrp="1"/>
          </p:cNvSpPr>
          <p:nvPr>
            <p:ph type="body" sz="quarter" idx="33" hasCustomPrompt="1"/>
          </p:nvPr>
        </p:nvSpPr>
        <p:spPr>
          <a:xfrm>
            <a:off x="16255380" y="4595758"/>
            <a:ext cx="418792" cy="418792"/>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2"/>
          </a:solidFill>
        </p:spPr>
        <p:txBody>
          <a:bodyPr wrap="square" anchor="ctr">
            <a:noAutofit/>
          </a:bodyPr>
          <a:lstStyle>
            <a:lvl1pPr marL="0" indent="0" algn="ctr">
              <a:buNone/>
              <a:defRPr sz="1200">
                <a:solidFill>
                  <a:schemeClr val="tx1">
                    <a:alpha val="0"/>
                  </a:schemeClr>
                </a:solidFill>
              </a:defRPr>
            </a:lvl1pPr>
          </a:lstStyle>
          <a:p>
            <a:pPr lvl="0"/>
            <a:r>
              <a:rPr lang="en-US"/>
              <a:t>X</a:t>
            </a:r>
          </a:p>
        </p:txBody>
      </p:sp>
      <p:sp>
        <p:nvSpPr>
          <p:cNvPr id="85" name="Text Placeholder 84">
            <a:extLst>
              <a:ext uri="{FF2B5EF4-FFF2-40B4-BE49-F238E27FC236}">
                <a16:creationId xmlns:a16="http://schemas.microsoft.com/office/drawing/2014/main" id="{F3D9D69A-000C-EF97-2383-3A915A07BB24}"/>
              </a:ext>
            </a:extLst>
          </p:cNvPr>
          <p:cNvSpPr>
            <a:spLocks noGrp="1"/>
          </p:cNvSpPr>
          <p:nvPr>
            <p:ph type="body" sz="quarter" idx="34" hasCustomPrompt="1"/>
          </p:nvPr>
        </p:nvSpPr>
        <p:spPr>
          <a:xfrm>
            <a:off x="20684030" y="4580768"/>
            <a:ext cx="418792" cy="418792"/>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1"/>
          </a:solidFill>
        </p:spPr>
        <p:txBody>
          <a:bodyPr wrap="square" anchor="ctr">
            <a:noAutofit/>
          </a:bodyPr>
          <a:lstStyle>
            <a:lvl1pPr marL="0" indent="0" algn="ctr">
              <a:buNone/>
              <a:defRPr sz="1200">
                <a:solidFill>
                  <a:schemeClr val="tx1">
                    <a:alpha val="0"/>
                  </a:schemeClr>
                </a:solidFill>
              </a:defRPr>
            </a:lvl1pPr>
          </a:lstStyle>
          <a:p>
            <a:pPr lvl="0"/>
            <a:r>
              <a:rPr lang="en-US"/>
              <a:t>X</a:t>
            </a:r>
          </a:p>
        </p:txBody>
      </p:sp>
      <p:sp>
        <p:nvSpPr>
          <p:cNvPr id="31" name="Title 1">
            <a:extLst>
              <a:ext uri="{FF2B5EF4-FFF2-40B4-BE49-F238E27FC236}">
                <a16:creationId xmlns:a16="http://schemas.microsoft.com/office/drawing/2014/main" id="{CE1BE77E-9301-43D2-B133-3F75438164DD}"/>
              </a:ext>
            </a:extLst>
          </p:cNvPr>
          <p:cNvSpPr>
            <a:spLocks noGrp="1"/>
          </p:cNvSpPr>
          <p:nvPr>
            <p:ph type="title"/>
          </p:nvPr>
        </p:nvSpPr>
        <p:spPr>
          <a:xfrm>
            <a:off x="1696979" y="1097280"/>
            <a:ext cx="20990054" cy="2284096"/>
          </a:xfrm>
          <a:prstGeom prst="rect">
            <a:avLst/>
          </a:prstGeom>
        </p:spPr>
        <p:txBody>
          <a:bodyPr anchor="ctr">
            <a:normAutofit/>
          </a:bodyPr>
          <a:lstStyle>
            <a:lvl1pPr>
              <a:defRPr sz="7200"/>
            </a:lvl1pPr>
          </a:lstStyle>
          <a:p>
            <a:r>
              <a:rPr lang="en-US"/>
              <a:t>Click to edit Master title style</a:t>
            </a:r>
          </a:p>
        </p:txBody>
      </p:sp>
    </p:spTree>
    <p:extLst>
      <p:ext uri="{BB962C8B-B14F-4D97-AF65-F5344CB8AC3E}">
        <p14:creationId xmlns:p14="http://schemas.microsoft.com/office/powerpoint/2010/main" val="19660991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6EB68C9D-2145-4CC0-9F00-198AA56E3882}"/>
              </a:ext>
            </a:extLst>
          </p:cNvPr>
          <p:cNvSpPr>
            <a:spLocks noGrp="1"/>
          </p:cNvSpPr>
          <p:nvPr>
            <p:ph type="pic" sz="quarter" idx="13"/>
          </p:nvPr>
        </p:nvSpPr>
        <p:spPr>
          <a:xfrm>
            <a:off x="1950178" y="5328050"/>
            <a:ext cx="3840480" cy="2889504"/>
          </a:xfrm>
          <a:prstGeom prst="ellipse">
            <a:avLst/>
          </a:prstGeom>
          <a:solidFill>
            <a:schemeClr val="bg1">
              <a:lumMod val="85000"/>
            </a:schemeClr>
          </a:solidFill>
        </p:spPr>
        <p:txBody>
          <a:bodyPr wrap="square" anchor="ctr">
            <a:noAutofit/>
          </a:bodyPr>
          <a:lstStyle>
            <a:lvl1pPr marL="0" indent="0" algn="ctr">
              <a:buNone/>
              <a:defRPr sz="2700"/>
            </a:lvl1pPr>
          </a:lstStyle>
          <a:p>
            <a:r>
              <a:rPr lang="en-US"/>
              <a:t>Click icon to add picture</a:t>
            </a:r>
          </a:p>
        </p:txBody>
      </p:sp>
      <p:sp>
        <p:nvSpPr>
          <p:cNvPr id="36" name="Picture Placeholder 35">
            <a:extLst>
              <a:ext uri="{FF2B5EF4-FFF2-40B4-BE49-F238E27FC236}">
                <a16:creationId xmlns:a16="http://schemas.microsoft.com/office/drawing/2014/main" id="{974C254A-D1C1-7C23-7A97-D08B5EF74FC5}"/>
              </a:ext>
            </a:extLst>
          </p:cNvPr>
          <p:cNvSpPr>
            <a:spLocks noGrp="1"/>
          </p:cNvSpPr>
          <p:nvPr>
            <p:ph type="pic" sz="quarter" idx="14"/>
          </p:nvPr>
        </p:nvSpPr>
        <p:spPr>
          <a:xfrm>
            <a:off x="7449734" y="5328050"/>
            <a:ext cx="3840480" cy="2889504"/>
          </a:xfrm>
          <a:prstGeom prst="ellipse">
            <a:avLst/>
          </a:prstGeom>
          <a:solidFill>
            <a:schemeClr val="bg1">
              <a:lumMod val="85000"/>
            </a:schemeClr>
          </a:solidFill>
        </p:spPr>
        <p:txBody>
          <a:bodyPr wrap="square" anchor="ctr">
            <a:noAutofit/>
          </a:bodyPr>
          <a:lstStyle>
            <a:lvl1pPr marL="0" indent="0" algn="ctr">
              <a:buNone/>
              <a:defRPr sz="2700"/>
            </a:lvl1pPr>
          </a:lstStyle>
          <a:p>
            <a:r>
              <a:rPr lang="en-US"/>
              <a:t>Click icon to add picture</a:t>
            </a:r>
          </a:p>
        </p:txBody>
      </p:sp>
      <p:sp>
        <p:nvSpPr>
          <p:cNvPr id="37" name="Picture Placeholder 36">
            <a:extLst>
              <a:ext uri="{FF2B5EF4-FFF2-40B4-BE49-F238E27FC236}">
                <a16:creationId xmlns:a16="http://schemas.microsoft.com/office/drawing/2014/main" id="{FD22F399-84EB-DA43-D72E-972541FA68AC}"/>
              </a:ext>
            </a:extLst>
          </p:cNvPr>
          <p:cNvSpPr>
            <a:spLocks noGrp="1"/>
          </p:cNvSpPr>
          <p:nvPr>
            <p:ph type="pic" sz="quarter" idx="15"/>
          </p:nvPr>
        </p:nvSpPr>
        <p:spPr>
          <a:xfrm>
            <a:off x="13076702" y="5249714"/>
            <a:ext cx="3840480" cy="2889504"/>
          </a:xfrm>
          <a:prstGeom prst="ellipse">
            <a:avLst/>
          </a:prstGeom>
          <a:solidFill>
            <a:schemeClr val="bg1">
              <a:lumMod val="85000"/>
            </a:schemeClr>
          </a:solidFill>
        </p:spPr>
        <p:txBody>
          <a:bodyPr wrap="square" anchor="ctr">
            <a:noAutofit/>
          </a:bodyPr>
          <a:lstStyle>
            <a:lvl1pPr marL="0" indent="0" algn="ctr">
              <a:buNone/>
              <a:defRPr sz="2700"/>
            </a:lvl1pPr>
          </a:lstStyle>
          <a:p>
            <a:r>
              <a:rPr lang="en-US"/>
              <a:t>Click icon to add picture</a:t>
            </a:r>
          </a:p>
        </p:txBody>
      </p:sp>
      <p:sp>
        <p:nvSpPr>
          <p:cNvPr id="38" name="Picture Placeholder 37">
            <a:extLst>
              <a:ext uri="{FF2B5EF4-FFF2-40B4-BE49-F238E27FC236}">
                <a16:creationId xmlns:a16="http://schemas.microsoft.com/office/drawing/2014/main" id="{293D7505-3D5F-5EC7-DA15-D6C2DF6E286A}"/>
              </a:ext>
            </a:extLst>
          </p:cNvPr>
          <p:cNvSpPr>
            <a:spLocks noGrp="1"/>
          </p:cNvSpPr>
          <p:nvPr>
            <p:ph type="pic" sz="quarter" idx="16"/>
          </p:nvPr>
        </p:nvSpPr>
        <p:spPr>
          <a:xfrm>
            <a:off x="18683646" y="5249714"/>
            <a:ext cx="3840480" cy="2889504"/>
          </a:xfrm>
          <a:prstGeom prst="ellipse">
            <a:avLst/>
          </a:prstGeom>
          <a:solidFill>
            <a:schemeClr val="bg1">
              <a:lumMod val="85000"/>
            </a:schemeClr>
          </a:solidFill>
        </p:spPr>
        <p:txBody>
          <a:bodyPr wrap="square" anchor="ctr">
            <a:noAutofit/>
          </a:bodyPr>
          <a:lstStyle>
            <a:lvl1pPr marL="0" indent="0" algn="ctr">
              <a:buNone/>
              <a:defRPr sz="2700"/>
            </a:lvl1pPr>
          </a:lstStyle>
          <a:p>
            <a:r>
              <a:rPr lang="en-US"/>
              <a:t>Click icon to add picture</a:t>
            </a:r>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1391470" y="9015984"/>
            <a:ext cx="4937760" cy="731520"/>
          </a:xfrm>
        </p:spPr>
        <p:txBody>
          <a:bodyPr anchor="ctr">
            <a:noAutofit/>
          </a:bodyPr>
          <a:lstStyle>
            <a:lvl1pPr marL="0" indent="0" algn="ctr">
              <a:lnSpc>
                <a:spcPct val="100000"/>
              </a:lnSpc>
              <a:buNone/>
              <a:defRPr sz="27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6902936" y="9015984"/>
            <a:ext cx="4937760" cy="731520"/>
          </a:xfrm>
        </p:spPr>
        <p:txBody>
          <a:bodyPr anchor="ctr">
            <a:noAutofit/>
          </a:bodyPr>
          <a:lstStyle>
            <a:lvl1pPr marL="0" indent="0" algn="ctr">
              <a:lnSpc>
                <a:spcPct val="100000"/>
              </a:lnSpc>
              <a:buNone/>
              <a:defRPr sz="27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12528062" y="9015984"/>
            <a:ext cx="4937760" cy="731520"/>
          </a:xfrm>
        </p:spPr>
        <p:txBody>
          <a:bodyPr anchor="ctr">
            <a:noAutofit/>
          </a:bodyPr>
          <a:lstStyle>
            <a:lvl1pPr marL="0" indent="0" algn="ctr">
              <a:lnSpc>
                <a:spcPct val="100000"/>
              </a:lnSpc>
              <a:buNone/>
              <a:defRPr sz="27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18135006" y="9015984"/>
            <a:ext cx="4937760" cy="731520"/>
          </a:xfrm>
        </p:spPr>
        <p:txBody>
          <a:bodyPr anchor="ctr">
            <a:noAutofit/>
          </a:bodyPr>
          <a:lstStyle>
            <a:lvl1pPr marL="0" indent="0" algn="ctr">
              <a:lnSpc>
                <a:spcPct val="100000"/>
              </a:lnSpc>
              <a:buNone/>
              <a:defRPr sz="27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1391470" y="9802368"/>
            <a:ext cx="4937760" cy="731520"/>
          </a:xfrm>
        </p:spPr>
        <p:txBody>
          <a:bodyPr anchor="ctr">
            <a:noAutofit/>
          </a:bodyPr>
          <a:lstStyle>
            <a:lvl1pPr marL="0" indent="0" algn="ctr">
              <a:lnSpc>
                <a:spcPct val="100000"/>
              </a:lnSpc>
              <a:buNone/>
              <a:defRPr sz="2100"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6902936" y="9802368"/>
            <a:ext cx="4937760" cy="731520"/>
          </a:xfrm>
        </p:spPr>
        <p:txBody>
          <a:bodyPr anchor="ctr">
            <a:noAutofit/>
          </a:bodyPr>
          <a:lstStyle>
            <a:lvl1pPr marL="0" indent="0" algn="ctr">
              <a:lnSpc>
                <a:spcPct val="100000"/>
              </a:lnSpc>
              <a:buNone/>
              <a:defRPr sz="2100"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12528062" y="9802368"/>
            <a:ext cx="4937760" cy="731520"/>
          </a:xfrm>
        </p:spPr>
        <p:txBody>
          <a:bodyPr anchor="ctr">
            <a:noAutofit/>
          </a:bodyPr>
          <a:lstStyle>
            <a:lvl1pPr marL="0" indent="0" algn="ctr">
              <a:lnSpc>
                <a:spcPct val="100000"/>
              </a:lnSpc>
              <a:buNone/>
              <a:defRPr sz="2100"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18135006" y="9802368"/>
            <a:ext cx="4937760" cy="731520"/>
          </a:xfrm>
        </p:spPr>
        <p:txBody>
          <a:bodyPr anchor="ctr">
            <a:noAutofit/>
          </a:bodyPr>
          <a:lstStyle>
            <a:lvl1pPr marL="0" indent="0" algn="ctr">
              <a:lnSpc>
                <a:spcPct val="100000"/>
              </a:lnSpc>
              <a:buNone/>
              <a:defRPr sz="2100" b="0">
                <a:solidFill>
                  <a:schemeClr val="tx2"/>
                </a:solidFill>
                <a:latin typeface="+mn-lt"/>
                <a:ea typeface="Source Sans Pro" panose="020B0503030403020204" pitchFamily="34" charset="0"/>
              </a:defRPr>
            </a:lvl1pPr>
          </a:lstStyle>
          <a:p>
            <a:pPr lvl="0"/>
            <a:r>
              <a:rPr lang="en-US"/>
              <a:t>Click to edit Master text styles</a:t>
            </a:r>
          </a:p>
        </p:txBody>
      </p:sp>
      <p:sp>
        <p:nvSpPr>
          <p:cNvPr id="17" name="Title 1">
            <a:extLst>
              <a:ext uri="{FF2B5EF4-FFF2-40B4-BE49-F238E27FC236}">
                <a16:creationId xmlns:a16="http://schemas.microsoft.com/office/drawing/2014/main" id="{0B6C07B7-1A77-4DA1-AC2E-8D69016DDC3A}"/>
              </a:ext>
            </a:extLst>
          </p:cNvPr>
          <p:cNvSpPr>
            <a:spLocks noGrp="1"/>
          </p:cNvSpPr>
          <p:nvPr>
            <p:ph type="title"/>
          </p:nvPr>
        </p:nvSpPr>
        <p:spPr>
          <a:xfrm>
            <a:off x="1696979" y="1097280"/>
            <a:ext cx="20990054" cy="2284096"/>
          </a:xfrm>
          <a:prstGeom prst="rect">
            <a:avLst/>
          </a:prstGeom>
        </p:spPr>
        <p:txBody>
          <a:bodyPr anchor="ctr">
            <a:normAutofit/>
          </a:bodyPr>
          <a:lstStyle>
            <a:lvl1pPr>
              <a:defRPr sz="7200"/>
            </a:lvl1pPr>
          </a:lstStyle>
          <a:p>
            <a:r>
              <a:rPr lang="en-US"/>
              <a:t>Click to edit Master title style</a:t>
            </a:r>
          </a:p>
        </p:txBody>
      </p:sp>
    </p:spTree>
    <p:extLst>
      <p:ext uri="{BB962C8B-B14F-4D97-AF65-F5344CB8AC3E}">
        <p14:creationId xmlns:p14="http://schemas.microsoft.com/office/powerpoint/2010/main" val="1940824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21" Type="http://schemas.openxmlformats.org/officeDocument/2006/relationships/image" Target="../media/image1.png"/><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theme" Target="../theme/theme2.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descr="A picture containing text&#10;&#10;Description automatically generated">
            <a:extLst>
              <a:ext uri="{FF2B5EF4-FFF2-40B4-BE49-F238E27FC236}">
                <a16:creationId xmlns:a16="http://schemas.microsoft.com/office/drawing/2014/main" id="{F7F84EE0-B20F-785E-B704-4A58E741D208}"/>
              </a:ext>
            </a:extLst>
          </p:cNvPr>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1524" y="0"/>
            <a:ext cx="24382476" cy="13718572"/>
          </a:xfrm>
          <a:prstGeom prst="rect">
            <a:avLst/>
          </a:prstGeom>
        </p:spPr>
      </p:pic>
      <p:sp>
        <p:nvSpPr>
          <p:cNvPr id="2" name="Title Placeholder 1"/>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C764DE79-268F-4C1A-8933-263129D2AF90}" type="datetimeFigureOut">
              <a:rPr lang="en-US" dirty="0"/>
              <a:t>9/25/2026</a:t>
            </a:fld>
            <a:endParaRPr lang="en-US"/>
          </a:p>
        </p:txBody>
      </p:sp>
      <p:sp>
        <p:nvSpPr>
          <p:cNvPr id="5" name="Footer Placeholder 4"/>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r>
              <a:rPr lang="en-US"/>
              <a:t>Georgia Department of Community </a:t>
            </a:r>
            <a:r>
              <a:rPr lang="en-US">
                <a:solidFill>
                  <a:srgbClr val="898989"/>
                </a:solidFill>
              </a:rPr>
              <a:t>Affairs</a:t>
            </a:r>
          </a:p>
        </p:txBody>
      </p:sp>
      <p:sp>
        <p:nvSpPr>
          <p:cNvPr id="6" name="Slide Number Placeholder 5"/>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93CAF254-72B9-406C-9E86-C9D983240C82}" type="slidenum">
              <a:rPr lang="en-US" smtClean="0"/>
              <a:pPr/>
              <a:t>‹#›</a:t>
            </a:fld>
            <a:endParaRPr lang="en-US"/>
          </a:p>
        </p:txBody>
      </p:sp>
      <p:sp>
        <p:nvSpPr>
          <p:cNvPr id="8" name="Footer Placeholder 4">
            <a:extLst>
              <a:ext uri="{FF2B5EF4-FFF2-40B4-BE49-F238E27FC236}">
                <a16:creationId xmlns:a16="http://schemas.microsoft.com/office/drawing/2014/main" id="{270E182A-1DBF-7468-BA83-E7AD9F436EB2}"/>
              </a:ext>
            </a:extLst>
          </p:cNvPr>
          <p:cNvSpPr txBox="1">
            <a:spLocks/>
          </p:cNvSpPr>
          <p:nvPr userDrawn="1"/>
        </p:nvSpPr>
        <p:spPr>
          <a:xfrm>
            <a:off x="1246754" y="12215505"/>
            <a:ext cx="8229600" cy="730250"/>
          </a:xfrm>
          <a:prstGeom prst="rect">
            <a:avLst/>
          </a:prstGeom>
        </p:spPr>
        <p:txBody>
          <a:bodyPr vert="horz" lIns="182880" tIns="91440" rIns="182880" bIns="91440" rtlCol="0" anchor="ctr"/>
          <a:lstStyle>
            <a:defPPr>
              <a:defRPr lang="en-US"/>
            </a:defPPr>
            <a:lvl1pPr marL="0" algn="l" defTabSz="457200" rtl="0" eaLnBrk="1" latinLnBrk="0" hangingPunct="1">
              <a:defRPr sz="75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500">
                <a:solidFill>
                  <a:schemeClr val="tx1"/>
                </a:solidFill>
              </a:rPr>
              <a:t>Georgia Department of Community Affairs</a:t>
            </a:r>
          </a:p>
        </p:txBody>
      </p:sp>
      <p:sp>
        <p:nvSpPr>
          <p:cNvPr id="9" name="Slide Number Placeholder 5">
            <a:extLst>
              <a:ext uri="{FF2B5EF4-FFF2-40B4-BE49-F238E27FC236}">
                <a16:creationId xmlns:a16="http://schemas.microsoft.com/office/drawing/2014/main" id="{DCF8F1B1-93F9-6208-CFC8-513EAFD2A898}"/>
              </a:ext>
            </a:extLst>
          </p:cNvPr>
          <p:cNvSpPr txBox="1">
            <a:spLocks/>
          </p:cNvSpPr>
          <p:nvPr userDrawn="1"/>
        </p:nvSpPr>
        <p:spPr>
          <a:xfrm>
            <a:off x="22098000" y="11899595"/>
            <a:ext cx="1219200" cy="1362074"/>
          </a:xfrm>
          <a:prstGeom prst="rect">
            <a:avLst/>
          </a:prstGeom>
        </p:spPr>
        <p:txBody>
          <a:bodyPr vert="horz" lIns="182880" tIns="91440" rIns="182880" bIns="91440" rtlCol="0" anchor="ctr"/>
          <a:lstStyle>
            <a:defPPr>
              <a:defRPr lang="en-US"/>
            </a:defPPr>
            <a:lvl1pPr marL="0" algn="ctr" defTabSz="457200" rtl="0" eaLnBrk="1" latinLnBrk="0" hangingPunct="1">
              <a:defRPr sz="75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3CAF254-72B9-406C-9E86-C9D983240C82}" type="slidenum">
              <a:rPr lang="en-US" sz="1500" smtClean="0">
                <a:solidFill>
                  <a:schemeClr val="tx1"/>
                </a:solidFill>
              </a:rPr>
              <a:pPr/>
              <a:t>‹#›</a:t>
            </a:fld>
            <a:endParaRPr lang="en-US" sz="1500">
              <a:solidFill>
                <a:schemeClr val="tx1"/>
              </a:solidFill>
            </a:endParaRPr>
          </a:p>
        </p:txBody>
      </p:sp>
    </p:spTree>
    <p:extLst>
      <p:ext uri="{BB962C8B-B14F-4D97-AF65-F5344CB8AC3E}">
        <p14:creationId xmlns:p14="http://schemas.microsoft.com/office/powerpoint/2010/main" val="182064928"/>
      </p:ext>
    </p:extLst>
  </p:cSld>
  <p:clrMap bg1="lt1" tx1="dk1" bg2="lt2" tx2="dk2" accent1="accent1" accent2="accent2" accent3="accent3" accent4="accent4" accent5="accent5" accent6="accent6" hlink="hlink" folHlink="folHlink"/>
  <p:sldLayoutIdLst>
    <p:sldLayoutId id="2147483989" r:id="rId1"/>
    <p:sldLayoutId id="2147484043" r:id="rId2"/>
    <p:sldLayoutId id="2147484044" r:id="rId3"/>
    <p:sldLayoutId id="2147483990" r:id="rId4"/>
    <p:sldLayoutId id="2147483991" r:id="rId5"/>
    <p:sldLayoutId id="2147483992" r:id="rId6"/>
    <p:sldLayoutId id="2147483993" r:id="rId7"/>
    <p:sldLayoutId id="2147483994" r:id="rId8"/>
    <p:sldLayoutId id="2147483995" r:id="rId9"/>
    <p:sldLayoutId id="2147483996" r:id="rId10"/>
    <p:sldLayoutId id="2147483997" r:id="rId11"/>
    <p:sldLayoutId id="2147483998" r:id="rId12"/>
    <p:sldLayoutId id="2147483999" r:id="rId13"/>
    <p:sldLayoutId id="2147484000" r:id="rId14"/>
    <p:sldLayoutId id="2147484001" r:id="rId15"/>
    <p:sldLayoutId id="2147484002" r:id="rId16"/>
    <p:sldLayoutId id="2147484003" r:id="rId17"/>
    <p:sldLayoutId id="2147484006" r:id="rId18"/>
    <p:sldLayoutId id="2147484007" r:id="rId19"/>
    <p:sldLayoutId id="2147484008" r:id="rId20"/>
    <p:sldLayoutId id="2147484009" r:id="rId21"/>
    <p:sldLayoutId id="2147484010" r:id="rId22"/>
    <p:sldLayoutId id="2147483985" r:id="rId23"/>
    <p:sldLayoutId id="2147483968" r:id="rId24"/>
    <p:sldLayoutId id="2147483966" r:id="rId25"/>
    <p:sldLayoutId id="2147483970" r:id="rId26"/>
    <p:sldLayoutId id="2147483969" r:id="rId27"/>
    <p:sldLayoutId id="2147483959" r:id="rId28"/>
  </p:sldLayoutIdLst>
  <p:hf hdr="0" dt="0"/>
  <p:txStyles>
    <p:titleStyle>
      <a:lvl1pPr algn="l" defTabSz="1828800" rtl="0" eaLnBrk="1" latinLnBrk="0" hangingPunct="1">
        <a:lnSpc>
          <a:spcPct val="90000"/>
        </a:lnSpc>
        <a:spcBef>
          <a:spcPct val="0"/>
        </a:spcBef>
        <a:buNone/>
        <a:defRPr sz="8800" kern="1200">
          <a:solidFill>
            <a:schemeClr val="tx1"/>
          </a:solidFill>
          <a:latin typeface="Arial" panose="020B0604020202020204" pitchFamily="34" charset="0"/>
          <a:ea typeface="+mj-ea"/>
          <a:cs typeface="Arial" panose="020B0604020202020204" pitchFamily="34" charset="0"/>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Arial" panose="020B0604020202020204" pitchFamily="34" charset="0"/>
          <a:ea typeface="+mn-ea"/>
          <a:cs typeface="Arial" panose="020B0604020202020204" pitchFamily="34" charset="0"/>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Arial" panose="020B0604020202020204" pitchFamily="34" charset="0"/>
          <a:ea typeface="+mn-ea"/>
          <a:cs typeface="Arial" panose="020B0604020202020204" pitchFamily="34" charset="0"/>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Arial" panose="020B0604020202020204" pitchFamily="34" charset="0"/>
          <a:ea typeface="+mn-ea"/>
          <a:cs typeface="Arial" panose="020B0604020202020204" pitchFamily="34" charset="0"/>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9D00B0B3-CD2A-B4A4-2D09-53691E5721F1}"/>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524" y="0"/>
            <a:ext cx="24382476" cy="13718572"/>
          </a:xfrm>
          <a:prstGeom prst="rect">
            <a:avLst/>
          </a:prstGeom>
        </p:spPr>
      </p:pic>
      <p:sp>
        <p:nvSpPr>
          <p:cNvPr id="2" name="Title Placeholder 1"/>
          <p:cNvSpPr>
            <a:spLocks noGrp="1"/>
          </p:cNvSpPr>
          <p:nvPr>
            <p:ph type="title"/>
          </p:nvPr>
        </p:nvSpPr>
        <p:spPr>
          <a:xfrm>
            <a:off x="1676400" y="1100380"/>
            <a:ext cx="21031200" cy="228099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4">
            <a:extLst>
              <a:ext uri="{FF2B5EF4-FFF2-40B4-BE49-F238E27FC236}">
                <a16:creationId xmlns:a16="http://schemas.microsoft.com/office/drawing/2014/main" id="{4D89082D-1B13-4B68-898C-FF602334F68C}"/>
              </a:ext>
            </a:extLst>
          </p:cNvPr>
          <p:cNvSpPr txBox="1">
            <a:spLocks/>
          </p:cNvSpPr>
          <p:nvPr userDrawn="1"/>
        </p:nvSpPr>
        <p:spPr>
          <a:xfrm>
            <a:off x="1246754" y="12215505"/>
            <a:ext cx="8229600" cy="730250"/>
          </a:xfrm>
          <a:prstGeom prst="rect">
            <a:avLst/>
          </a:prstGeom>
        </p:spPr>
        <p:txBody>
          <a:bodyPr vert="horz" lIns="182880" tIns="91440" rIns="182880" bIns="91440" rtlCol="0" anchor="ctr"/>
          <a:lstStyle>
            <a:defPPr>
              <a:defRPr lang="en-US"/>
            </a:defPPr>
            <a:lvl1pPr marL="0" algn="l" defTabSz="457200" rtl="0" eaLnBrk="1" latinLnBrk="0" hangingPunct="1">
              <a:defRPr sz="75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500">
                <a:solidFill>
                  <a:schemeClr val="tx1"/>
                </a:solidFill>
              </a:rPr>
              <a:t>Georgia Department of Community Affairs</a:t>
            </a:r>
          </a:p>
        </p:txBody>
      </p:sp>
      <p:sp>
        <p:nvSpPr>
          <p:cNvPr id="15" name="Slide Number Placeholder 5">
            <a:extLst>
              <a:ext uri="{FF2B5EF4-FFF2-40B4-BE49-F238E27FC236}">
                <a16:creationId xmlns:a16="http://schemas.microsoft.com/office/drawing/2014/main" id="{726A88FF-AE87-4DB5-8ADF-1135E6A7A937}"/>
              </a:ext>
            </a:extLst>
          </p:cNvPr>
          <p:cNvSpPr txBox="1">
            <a:spLocks/>
          </p:cNvSpPr>
          <p:nvPr userDrawn="1"/>
        </p:nvSpPr>
        <p:spPr>
          <a:xfrm>
            <a:off x="22098000" y="11899595"/>
            <a:ext cx="1219200" cy="1362074"/>
          </a:xfrm>
          <a:prstGeom prst="rect">
            <a:avLst/>
          </a:prstGeom>
        </p:spPr>
        <p:txBody>
          <a:bodyPr vert="horz" lIns="182880" tIns="91440" rIns="182880" bIns="91440" rtlCol="0" anchor="ctr"/>
          <a:lstStyle>
            <a:defPPr>
              <a:defRPr lang="en-US"/>
            </a:defPPr>
            <a:lvl1pPr marL="0" algn="ctr" defTabSz="457200" rtl="0" eaLnBrk="1" latinLnBrk="0" hangingPunct="1">
              <a:defRPr sz="75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3CAF254-72B9-406C-9E86-C9D983240C82}" type="slidenum">
              <a:rPr lang="en-US" sz="1500" smtClean="0">
                <a:solidFill>
                  <a:schemeClr val="tx1"/>
                </a:solidFill>
              </a:rPr>
              <a:pPr/>
              <a:t>‹#›</a:t>
            </a:fld>
            <a:endParaRPr lang="en-US" sz="1500">
              <a:solidFill>
                <a:schemeClr val="tx1"/>
              </a:solidFill>
            </a:endParaRPr>
          </a:p>
        </p:txBody>
      </p:sp>
    </p:spTree>
    <p:extLst>
      <p:ext uri="{BB962C8B-B14F-4D97-AF65-F5344CB8AC3E}">
        <p14:creationId xmlns:p14="http://schemas.microsoft.com/office/powerpoint/2010/main" val="4058812970"/>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 id="2147484029" r:id="rId18"/>
    <p:sldLayoutId id="2147484030" r:id="rId19"/>
  </p:sldLayoutIdLst>
  <p:hf hdr="0" dt="0"/>
  <p:txStyles>
    <p:titleStyle>
      <a:lvl1pPr algn="l" defTabSz="1828800" rtl="0" eaLnBrk="1" latinLnBrk="0" hangingPunct="1">
        <a:lnSpc>
          <a:spcPct val="90000"/>
        </a:lnSpc>
        <a:spcBef>
          <a:spcPct val="0"/>
        </a:spcBef>
        <a:buNone/>
        <a:defRPr sz="7200" b="1"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Clr>
          <a:schemeClr val="accent1"/>
        </a:buClr>
        <a:buFont typeface="Arial" panose="020B0604020202020204" pitchFamily="34" charset="0"/>
        <a:buChar char="•"/>
        <a:defRPr sz="40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Clr>
          <a:schemeClr val="accent1"/>
        </a:buClr>
        <a:buFont typeface="Arial" panose="020B0604020202020204" pitchFamily="34" charset="0"/>
        <a:buChar char="•"/>
        <a:defRPr sz="36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Clr>
          <a:schemeClr val="accent1"/>
        </a:buClr>
        <a:buFont typeface="Arial" panose="020B0604020202020204" pitchFamily="34" charset="0"/>
        <a:buChar char="•"/>
        <a:defRPr sz="32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Clr>
          <a:schemeClr val="accent1"/>
        </a:buClr>
        <a:buFont typeface="Arial" panose="020B0604020202020204" pitchFamily="34" charset="0"/>
        <a:buChar char="•"/>
        <a:defRPr sz="24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hyperlink" Target="https://www.hud.gov/sites/documents/14-13CPDN.PDF" TargetMode="External"/><Relationship Id="rId3" Type="http://schemas.openxmlformats.org/officeDocument/2006/relationships/image" Target="../media/image7.png"/><Relationship Id="rId7" Type="http://schemas.openxmlformats.org/officeDocument/2006/relationships/hyperlink" Target="https://www.hud.gov/sites/dfiles/OA/documents/CPD-24-04.pdf"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hyperlink" Target="https://www.hud.gov/sites/dfiles/OCHCO/documents/19-02cpdn.pdf" TargetMode="External"/><Relationship Id="rId5" Type="http://schemas.openxmlformats.org/officeDocument/2006/relationships/hyperlink" Target="https://www.hudexchange.info/programs/acs-low-mod-summary-data/" TargetMode="External"/><Relationship Id="rId4" Type="http://schemas.microsoft.com/office/2007/relationships/hdphoto" Target="../media/hdphoto1.wdp"/><Relationship Id="rId9" Type="http://schemas.openxmlformats.org/officeDocument/2006/relationships/hyperlink" Target="https://hud.maps.arcgis.com/home/item.html?id=ffd0597e8af24f88b501b7e7f326bedd"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7.xml"/><Relationship Id="rId5" Type="http://schemas.openxmlformats.org/officeDocument/2006/relationships/hyperlink" Target="https://www.hudexchange.info/programs/cdbg/cdbg-income-survey-toolkit/" TargetMode="Externa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hyperlink" Target="http://stattrek.com/statistics/random-number-generator.aspx"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microsoft.com/office/2007/relationships/hdphoto" Target="../media/hdphoto3.wdp"/><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mailto:CDBG.Biz@dca.ga.gov"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9.jpeg"/><Relationship Id="rId7" Type="http://schemas.openxmlformats.org/officeDocument/2006/relationships/diagramColors" Target="../diagrams/colors2.xml"/><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0.jpeg"/><Relationship Id="rId7" Type="http://schemas.openxmlformats.org/officeDocument/2006/relationships/diagramColors" Target="../diagrams/colors3.xml"/><Relationship Id="rId2" Type="http://schemas.openxmlformats.org/officeDocument/2006/relationships/notesSlide" Target="../notesSlides/notesSlide30.xml"/><Relationship Id="rId1" Type="http://schemas.openxmlformats.org/officeDocument/2006/relationships/slideLayout" Target="../slideLayouts/slideLayout1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microsoft.com/office/2018/10/relationships/comments" Target="../comments/modernComment_88C_93F8814B.xml"/><Relationship Id="rId2" Type="http://schemas.openxmlformats.org/officeDocument/2006/relationships/notesSlide" Target="../notesSlides/notesSlide33.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hyperlink" Target="https://gn.ecivis.com/GO/gn_redir/T/18o2757vo914v"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18.xml"/><Relationship Id="rId5" Type="http://schemas.openxmlformats.org/officeDocument/2006/relationships/image" Target="../media/image26.png"/><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15.xml"/><Relationship Id="rId4" Type="http://schemas.microsoft.com/office/2007/relationships/hdphoto" Target="../media/hdphoto4.wdp"/></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7.xml"/><Relationship Id="rId1" Type="http://schemas.openxmlformats.org/officeDocument/2006/relationships/slideLayout" Target="../slideLayouts/slideLayout21.xml"/><Relationship Id="rId4" Type="http://schemas.microsoft.com/office/2007/relationships/hdphoto" Target="../media/hdphoto5.wdp"/></Relationships>
</file>

<file path=ppt/slides/_rels/slide38.xml.rels><?xml version="1.0" encoding="UTF-8" standalone="yes"?>
<Relationships xmlns="http://schemas.openxmlformats.org/package/2006/relationships"><Relationship Id="rId3" Type="http://schemas.openxmlformats.org/officeDocument/2006/relationships/hyperlink" Target="https://www.hudexchange.info/programs/cdbg/cdbg-low-moderate-income-data/" TargetMode="External"/><Relationship Id="rId7" Type="http://schemas.openxmlformats.org/officeDocument/2006/relationships/hyperlink" Target="https://www.hudexchange.info/programs/cdbg/cdbg-income-survey-toolkit/" TargetMode="External"/><Relationship Id="rId2" Type="http://schemas.openxmlformats.org/officeDocument/2006/relationships/notesSlide" Target="../notesSlides/notesSlide38.xml"/><Relationship Id="rId1" Type="http://schemas.openxmlformats.org/officeDocument/2006/relationships/slideLayout" Target="../slideLayouts/slideLayout15.xml"/><Relationship Id="rId6" Type="http://schemas.openxmlformats.org/officeDocument/2006/relationships/hyperlink" Target="https://gn.ecivis.com/GO/gn_redir/T/c60t5im4lcb" TargetMode="External"/><Relationship Id="rId5" Type="http://schemas.openxmlformats.org/officeDocument/2006/relationships/hyperlink" Target="https://dca.georgia.gov/financing-tools/infrastructure/community-development-block-grants-cdbg/annual-cdbg-competition/cdbg" TargetMode="External"/><Relationship Id="rId4" Type="http://schemas.openxmlformats.org/officeDocument/2006/relationships/hyperlink" Target="https://www.hudexchange.info/resource/2179/guide-national-objectives-eligible-activities-state-cdbg-programs/"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1"/>
          <p:cNvSpPr txBox="1"/>
          <p:nvPr/>
        </p:nvSpPr>
        <p:spPr>
          <a:xfrm>
            <a:off x="1483461" y="853105"/>
            <a:ext cx="7396281" cy="1010020"/>
          </a:xfrm>
          <a:prstGeom prst="rect">
            <a:avLst/>
          </a:prstGeom>
        </p:spPr>
        <p:txBody>
          <a:bodyPr lIns="0" tIns="0" rIns="0" bIns="0" rtlCol="0" anchor="t">
            <a:spAutoFit/>
          </a:bodyPr>
          <a:lstStyle/>
          <a:p>
            <a:pPr algn="ctr" defTabSz="1219170">
              <a:lnSpc>
                <a:spcPts val="8357"/>
              </a:lnSpc>
            </a:pPr>
            <a:r>
              <a:rPr lang="en-US" sz="5969" spc="297">
                <a:solidFill>
                  <a:srgbClr val="FFFFFF"/>
                </a:solidFill>
                <a:latin typeface="Gotham 2 Heavy"/>
                <a:ea typeface="Gotham 2 Heavy"/>
                <a:cs typeface="Gotham 2 Heavy"/>
                <a:sym typeface="Gotham 2 Heavy"/>
              </a:rPr>
              <a:t>2024 CDBG SUMMIT</a:t>
            </a:r>
          </a:p>
        </p:txBody>
      </p:sp>
      <p:sp>
        <p:nvSpPr>
          <p:cNvPr id="19" name="Subtitle 18">
            <a:extLst>
              <a:ext uri="{FF2B5EF4-FFF2-40B4-BE49-F238E27FC236}">
                <a16:creationId xmlns:a16="http://schemas.microsoft.com/office/drawing/2014/main" id="{C0833399-885E-E5EF-5E51-168F3068F6B8}"/>
              </a:ext>
            </a:extLst>
          </p:cNvPr>
          <p:cNvSpPr>
            <a:spLocks noGrp="1"/>
          </p:cNvSpPr>
          <p:nvPr>
            <p:ph type="body" sz="quarter" idx="13"/>
          </p:nvPr>
        </p:nvSpPr>
        <p:spPr/>
        <p:txBody>
          <a:bodyPr/>
          <a:lstStyle/>
          <a:p>
            <a:r>
              <a:rPr lang="en-US" sz="9600" dirty="0">
                <a:latin typeface="Arial" panose="020B0604020202020204" pitchFamily="34" charset="0"/>
              </a:rPr>
              <a:t>CDBG</a:t>
            </a:r>
            <a:br>
              <a:rPr lang="en-US" sz="9600" dirty="0">
                <a:latin typeface="Arial" panose="020B0604020202020204" pitchFamily="34" charset="0"/>
              </a:rPr>
            </a:br>
            <a:r>
              <a:rPr lang="en-US" sz="9600" dirty="0">
                <a:latin typeface="Arial" panose="020B0604020202020204" pitchFamily="34" charset="0"/>
              </a:rPr>
              <a:t>Method of Distribution Overview &amp; Meeting the National Objective</a:t>
            </a:r>
          </a:p>
          <a:p>
            <a:r>
              <a:rPr lang="en-US" sz="6000" b="0" dirty="0">
                <a:latin typeface="Arial" panose="020B0604020202020204" pitchFamily="34" charset="0"/>
              </a:rPr>
              <a:t>Glenn Misner</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7DCB28B-4B53-43F3-BEA5-3F2E5FCC37C0}"/>
              </a:ext>
            </a:extLst>
          </p:cNvPr>
          <p:cNvPicPr>
            <a:picLocks noChangeAspect="1"/>
          </p:cNvPicPr>
          <p:nvPr/>
        </p:nvPicPr>
        <p:blipFill rotWithShape="1">
          <a:blip r:embed="rId3"/>
          <a:srcRect t="4422" b="9700"/>
          <a:stretch/>
        </p:blipFill>
        <p:spPr>
          <a:xfrm>
            <a:off x="20" y="10"/>
            <a:ext cx="24383980" cy="13715990"/>
          </a:xfrm>
          <a:prstGeom prst="rect">
            <a:avLst/>
          </a:prstGeom>
        </p:spPr>
      </p:pic>
      <p:sp>
        <p:nvSpPr>
          <p:cNvPr id="17" name="Rectangle 1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640284"/>
            <a:ext cx="24384000" cy="1473102"/>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7E83AA39-5DBD-4B17-92B8-77107B51FF24}"/>
              </a:ext>
            </a:extLst>
          </p:cNvPr>
          <p:cNvSpPr>
            <a:spLocks noGrp="1"/>
          </p:cNvSpPr>
          <p:nvPr>
            <p:ph type="title"/>
          </p:nvPr>
        </p:nvSpPr>
        <p:spPr>
          <a:xfrm>
            <a:off x="1047750" y="10634480"/>
            <a:ext cx="22421850" cy="1489672"/>
          </a:xfrm>
        </p:spPr>
        <p:txBody>
          <a:bodyPr vert="horz" lIns="91440" tIns="45720" rIns="91440" bIns="45720" rtlCol="0" anchor="ctr">
            <a:normAutofit/>
          </a:bodyPr>
          <a:lstStyle/>
          <a:p>
            <a:pPr algn="ctr" defTabSz="914400"/>
            <a:r>
              <a:rPr lang="en-US" i="1"/>
              <a:t>Helping to build strong, vibrant communities.</a:t>
            </a:r>
            <a:endParaRPr lang="en-US">
              <a:solidFill>
                <a:schemeClr val="tx1">
                  <a:lumMod val="85000"/>
                  <a:lumOff val="15000"/>
                </a:schemeClr>
              </a:solidFill>
            </a:endParaRPr>
          </a:p>
        </p:txBody>
      </p:sp>
      <p:cxnSp>
        <p:nvCxnSpPr>
          <p:cNvPr id="18" name="Straight Connector 1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0483966"/>
            <a:ext cx="2438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269704"/>
            <a:ext cx="2438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14264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CF61CE22-F2CB-4EEA-AF42-916D648AD1CA}"/>
              </a:ext>
            </a:extLst>
          </p:cNvPr>
          <p:cNvSpPr>
            <a:spLocks noGrp="1"/>
          </p:cNvSpPr>
          <p:nvPr>
            <p:ph sz="half" idx="1"/>
          </p:nvPr>
        </p:nvSpPr>
        <p:spPr/>
        <p:txBody>
          <a:bodyPr vert="horz" lIns="91440" tIns="45720" rIns="91440" bIns="45720" rtlCol="0" anchor="ctr">
            <a:normAutofit/>
          </a:bodyPr>
          <a:lstStyle/>
          <a:p>
            <a:pPr indent="-228600" algn="just" defTabSz="914400"/>
            <a:r>
              <a:rPr lang="en-US" spc="-10">
                <a:latin typeface="+mj-lt"/>
                <a:ea typeface="Segoe UI Historic" panose="020B0502040204020203" pitchFamily="34" charset="0"/>
                <a:cs typeface="Segoe UI Historic" panose="020B0502040204020203" pitchFamily="34" charset="0"/>
              </a:rPr>
              <a:t>Established</a:t>
            </a:r>
            <a:r>
              <a:rPr lang="en-US" spc="-100">
                <a:latin typeface="+mj-lt"/>
                <a:ea typeface="Segoe UI Historic" panose="020B0502040204020203" pitchFamily="34" charset="0"/>
                <a:cs typeface="Segoe UI Historic" panose="020B0502040204020203" pitchFamily="34" charset="0"/>
              </a:rPr>
              <a:t> </a:t>
            </a:r>
            <a:r>
              <a:rPr lang="en-US">
                <a:latin typeface="+mj-lt"/>
                <a:ea typeface="Segoe UI Historic" panose="020B0502040204020203" pitchFamily="34" charset="0"/>
                <a:cs typeface="Segoe UI Historic" panose="020B0502040204020203" pitchFamily="34" charset="0"/>
              </a:rPr>
              <a:t>by</a:t>
            </a:r>
            <a:r>
              <a:rPr lang="en-US" spc="-90">
                <a:latin typeface="+mj-lt"/>
                <a:ea typeface="Segoe UI Historic" panose="020B0502040204020203" pitchFamily="34" charset="0"/>
                <a:cs typeface="Segoe UI Historic" panose="020B0502040204020203" pitchFamily="34" charset="0"/>
              </a:rPr>
              <a:t> </a:t>
            </a:r>
            <a:r>
              <a:rPr lang="en-US">
                <a:latin typeface="+mj-lt"/>
                <a:ea typeface="Segoe UI Historic" panose="020B0502040204020203" pitchFamily="34" charset="0"/>
                <a:cs typeface="Segoe UI Historic" panose="020B0502040204020203" pitchFamily="34" charset="0"/>
              </a:rPr>
              <a:t>the</a:t>
            </a:r>
            <a:r>
              <a:rPr lang="en-US" spc="-70">
                <a:latin typeface="+mj-lt"/>
                <a:ea typeface="Segoe UI Historic" panose="020B0502040204020203" pitchFamily="34" charset="0"/>
                <a:cs typeface="Segoe UI Historic" panose="020B0502040204020203" pitchFamily="34" charset="0"/>
              </a:rPr>
              <a:t> </a:t>
            </a:r>
            <a:r>
              <a:rPr lang="en-US">
                <a:latin typeface="+mj-lt"/>
                <a:ea typeface="Segoe UI Historic" panose="020B0502040204020203" pitchFamily="34" charset="0"/>
                <a:cs typeface="Segoe UI Historic" panose="020B0502040204020203" pitchFamily="34" charset="0"/>
              </a:rPr>
              <a:t>Housing </a:t>
            </a:r>
            <a:r>
              <a:rPr lang="en-US" spc="-10">
                <a:latin typeface="+mj-lt"/>
                <a:ea typeface="Segoe UI Historic" panose="020B0502040204020203" pitchFamily="34" charset="0"/>
                <a:cs typeface="Segoe UI Historic" panose="020B0502040204020203" pitchFamily="34" charset="0"/>
              </a:rPr>
              <a:t>an</a:t>
            </a:r>
            <a:r>
              <a:rPr lang="en-US">
                <a:latin typeface="+mj-lt"/>
                <a:ea typeface="Segoe UI Historic" panose="020B0502040204020203" pitchFamily="34" charset="0"/>
                <a:cs typeface="Segoe UI Historic" panose="020B0502040204020203" pitchFamily="34" charset="0"/>
              </a:rPr>
              <a:t>d</a:t>
            </a:r>
            <a:r>
              <a:rPr lang="en-US" spc="-50">
                <a:latin typeface="+mj-lt"/>
                <a:ea typeface="Segoe UI Historic" panose="020B0502040204020203" pitchFamily="34" charset="0"/>
                <a:cs typeface="Segoe UI Historic" panose="020B0502040204020203" pitchFamily="34" charset="0"/>
              </a:rPr>
              <a:t> </a:t>
            </a:r>
            <a:r>
              <a:rPr lang="en-US" spc="-10">
                <a:latin typeface="+mj-lt"/>
                <a:ea typeface="Segoe UI Historic" panose="020B0502040204020203" pitchFamily="34" charset="0"/>
                <a:cs typeface="Segoe UI Historic" panose="020B0502040204020203" pitchFamily="34" charset="0"/>
              </a:rPr>
              <a:t>C</a:t>
            </a:r>
            <a:r>
              <a:rPr lang="en-US">
                <a:latin typeface="+mj-lt"/>
                <a:ea typeface="Segoe UI Historic" panose="020B0502040204020203" pitchFamily="34" charset="0"/>
                <a:cs typeface="Segoe UI Historic" panose="020B0502040204020203" pitchFamily="34" charset="0"/>
              </a:rPr>
              <a:t>o</a:t>
            </a:r>
            <a:r>
              <a:rPr lang="en-US" spc="-10">
                <a:latin typeface="+mj-lt"/>
                <a:ea typeface="Segoe UI Historic" panose="020B0502040204020203" pitchFamily="34" charset="0"/>
                <a:cs typeface="Segoe UI Historic" panose="020B0502040204020203" pitchFamily="34" charset="0"/>
              </a:rPr>
              <a:t>mm</a:t>
            </a:r>
            <a:r>
              <a:rPr lang="en-US">
                <a:latin typeface="+mj-lt"/>
                <a:ea typeface="Segoe UI Historic" panose="020B0502040204020203" pitchFamily="34" charset="0"/>
                <a:cs typeface="Segoe UI Historic" panose="020B0502040204020203" pitchFamily="34" charset="0"/>
              </a:rPr>
              <a:t>u</a:t>
            </a:r>
            <a:r>
              <a:rPr lang="en-US" spc="-10">
                <a:latin typeface="+mj-lt"/>
                <a:ea typeface="Segoe UI Historic" panose="020B0502040204020203" pitchFamily="34" charset="0"/>
                <a:cs typeface="Segoe UI Historic" panose="020B0502040204020203" pitchFamily="34" charset="0"/>
              </a:rPr>
              <a:t>n</a:t>
            </a:r>
            <a:r>
              <a:rPr lang="en-US" spc="-20">
                <a:latin typeface="+mj-lt"/>
                <a:ea typeface="Segoe UI Historic" panose="020B0502040204020203" pitchFamily="34" charset="0"/>
                <a:cs typeface="Segoe UI Historic" panose="020B0502040204020203" pitchFamily="34" charset="0"/>
              </a:rPr>
              <a:t>i</a:t>
            </a:r>
            <a:r>
              <a:rPr lang="en-US">
                <a:latin typeface="+mj-lt"/>
                <a:ea typeface="Segoe UI Historic" panose="020B0502040204020203" pitchFamily="34" charset="0"/>
                <a:cs typeface="Segoe UI Historic" panose="020B0502040204020203" pitchFamily="34" charset="0"/>
              </a:rPr>
              <a:t>ty </a:t>
            </a:r>
            <a:r>
              <a:rPr lang="en-US" spc="10">
                <a:latin typeface="+mj-lt"/>
                <a:ea typeface="Segoe UI Historic" panose="020B0502040204020203" pitchFamily="34" charset="0"/>
                <a:cs typeface="Segoe UI Historic" panose="020B0502040204020203" pitchFamily="34" charset="0"/>
              </a:rPr>
              <a:t>D</a:t>
            </a:r>
            <a:r>
              <a:rPr lang="en-US">
                <a:latin typeface="+mj-lt"/>
                <a:ea typeface="Segoe UI Historic" panose="020B0502040204020203" pitchFamily="34" charset="0"/>
                <a:cs typeface="Segoe UI Historic" panose="020B0502040204020203" pitchFamily="34" charset="0"/>
              </a:rPr>
              <a:t>eve</a:t>
            </a:r>
            <a:r>
              <a:rPr lang="en-US" spc="-10">
                <a:latin typeface="+mj-lt"/>
                <a:ea typeface="Segoe UI Historic" panose="020B0502040204020203" pitchFamily="34" charset="0"/>
                <a:cs typeface="Segoe UI Historic" panose="020B0502040204020203" pitchFamily="34" charset="0"/>
              </a:rPr>
              <a:t>l</a:t>
            </a:r>
            <a:r>
              <a:rPr lang="en-US">
                <a:latin typeface="+mj-lt"/>
                <a:ea typeface="Segoe UI Historic" panose="020B0502040204020203" pitchFamily="34" charset="0"/>
                <a:cs typeface="Segoe UI Historic" panose="020B0502040204020203" pitchFamily="34" charset="0"/>
              </a:rPr>
              <a:t>o</a:t>
            </a:r>
            <a:r>
              <a:rPr lang="en-US" spc="-30">
                <a:latin typeface="+mj-lt"/>
                <a:ea typeface="Segoe UI Historic" panose="020B0502040204020203" pitchFamily="34" charset="0"/>
                <a:cs typeface="Segoe UI Historic" panose="020B0502040204020203" pitchFamily="34" charset="0"/>
              </a:rPr>
              <a:t>p</a:t>
            </a:r>
            <a:r>
              <a:rPr lang="en-US" spc="-10">
                <a:latin typeface="+mj-lt"/>
                <a:ea typeface="Segoe UI Historic" panose="020B0502040204020203" pitchFamily="34" charset="0"/>
                <a:cs typeface="Segoe UI Historic" panose="020B0502040204020203" pitchFamily="34" charset="0"/>
              </a:rPr>
              <a:t>m</a:t>
            </a:r>
            <a:r>
              <a:rPr lang="en-US" spc="-20">
                <a:latin typeface="+mj-lt"/>
                <a:ea typeface="Segoe UI Historic" panose="020B0502040204020203" pitchFamily="34" charset="0"/>
                <a:cs typeface="Segoe UI Historic" panose="020B0502040204020203" pitchFamily="34" charset="0"/>
              </a:rPr>
              <a:t>e</a:t>
            </a:r>
            <a:r>
              <a:rPr lang="en-US" spc="-10">
                <a:latin typeface="+mj-lt"/>
                <a:ea typeface="Segoe UI Historic" panose="020B0502040204020203" pitchFamily="34" charset="0"/>
                <a:cs typeface="Segoe UI Historic" panose="020B0502040204020203" pitchFamily="34" charset="0"/>
              </a:rPr>
              <a:t>nt  </a:t>
            </a:r>
            <a:r>
              <a:rPr lang="en-US" spc="10">
                <a:latin typeface="+mj-lt"/>
                <a:ea typeface="Segoe UI Historic" panose="020B0502040204020203" pitchFamily="34" charset="0"/>
                <a:cs typeface="Segoe UI Historic" panose="020B0502040204020203" pitchFamily="34" charset="0"/>
              </a:rPr>
              <a:t>Act </a:t>
            </a:r>
            <a:r>
              <a:rPr lang="en-US">
                <a:latin typeface="+mj-lt"/>
                <a:ea typeface="Segoe UI Historic" panose="020B0502040204020203" pitchFamily="34" charset="0"/>
                <a:cs typeface="Segoe UI Historic" panose="020B0502040204020203" pitchFamily="34" charset="0"/>
              </a:rPr>
              <a:t>in </a:t>
            </a:r>
            <a:r>
              <a:rPr lang="en-US" spc="-10">
                <a:latin typeface="+mj-lt"/>
                <a:ea typeface="Segoe UI Historic" panose="020B0502040204020203" pitchFamily="34" charset="0"/>
                <a:cs typeface="Segoe UI Historic" panose="020B0502040204020203" pitchFamily="34" charset="0"/>
              </a:rPr>
              <a:t>1974 as </a:t>
            </a:r>
            <a:r>
              <a:rPr lang="en-US">
                <a:latin typeface="+mj-lt"/>
                <a:ea typeface="Segoe UI Historic" panose="020B0502040204020203" pitchFamily="34" charset="0"/>
                <a:cs typeface="Segoe UI Historic" panose="020B0502040204020203" pitchFamily="34" charset="0"/>
              </a:rPr>
              <a:t>a tool for giving </a:t>
            </a:r>
            <a:r>
              <a:rPr lang="en-US" spc="10">
                <a:latin typeface="+mj-lt"/>
                <a:ea typeface="Segoe UI Historic" panose="020B0502040204020203" pitchFamily="34" charset="0"/>
                <a:cs typeface="Segoe UI Historic" panose="020B0502040204020203" pitchFamily="34" charset="0"/>
              </a:rPr>
              <a:t> </a:t>
            </a:r>
            <a:r>
              <a:rPr lang="en-US">
                <a:latin typeface="+mj-lt"/>
                <a:ea typeface="Segoe UI Historic" panose="020B0502040204020203" pitchFamily="34" charset="0"/>
                <a:cs typeface="Segoe UI Historic" panose="020B0502040204020203" pitchFamily="34" charset="0"/>
              </a:rPr>
              <a:t>state </a:t>
            </a:r>
            <a:r>
              <a:rPr lang="en-US" spc="-10">
                <a:latin typeface="+mj-lt"/>
                <a:ea typeface="Segoe UI Historic" panose="020B0502040204020203" pitchFamily="34" charset="0"/>
                <a:cs typeface="Segoe UI Historic" panose="020B0502040204020203" pitchFamily="34" charset="0"/>
              </a:rPr>
              <a:t>and local </a:t>
            </a:r>
            <a:r>
              <a:rPr lang="en-US">
                <a:latin typeface="+mj-lt"/>
                <a:ea typeface="Segoe UI Historic" panose="020B0502040204020203" pitchFamily="34" charset="0"/>
                <a:cs typeface="Segoe UI Historic" panose="020B0502040204020203" pitchFamily="34" charset="0"/>
              </a:rPr>
              <a:t>leaders </a:t>
            </a:r>
            <a:r>
              <a:rPr lang="en-US" spc="-10">
                <a:latin typeface="+mj-lt"/>
                <a:ea typeface="Segoe UI Historic" panose="020B0502040204020203" pitchFamily="34" charset="0"/>
                <a:cs typeface="Segoe UI Historic" panose="020B0502040204020203" pitchFamily="34" charset="0"/>
              </a:rPr>
              <a:t>help to </a:t>
            </a:r>
            <a:r>
              <a:rPr lang="en-US">
                <a:latin typeface="+mj-lt"/>
                <a:ea typeface="Segoe UI Historic" panose="020B0502040204020203" pitchFamily="34" charset="0"/>
                <a:cs typeface="Segoe UI Historic" panose="020B0502040204020203" pitchFamily="34" charset="0"/>
              </a:rPr>
              <a:t> </a:t>
            </a:r>
            <a:r>
              <a:rPr lang="en-US" spc="-10">
                <a:latin typeface="+mj-lt"/>
                <a:ea typeface="Segoe UI Historic" panose="020B0502040204020203" pitchFamily="34" charset="0"/>
                <a:cs typeface="Segoe UI Historic" panose="020B0502040204020203" pitchFamily="34" charset="0"/>
              </a:rPr>
              <a:t>stimulate community </a:t>
            </a:r>
            <a:r>
              <a:rPr lang="en-US">
                <a:latin typeface="+mj-lt"/>
                <a:ea typeface="Segoe UI Historic" panose="020B0502040204020203" pitchFamily="34" charset="0"/>
                <a:cs typeface="Segoe UI Historic" panose="020B0502040204020203" pitchFamily="34" charset="0"/>
              </a:rPr>
              <a:t> </a:t>
            </a:r>
            <a:r>
              <a:rPr lang="en-US" spc="-10">
                <a:latin typeface="+mj-lt"/>
                <a:ea typeface="Segoe UI Historic" panose="020B0502040204020203" pitchFamily="34" charset="0"/>
                <a:cs typeface="Segoe UI Historic" panose="020B0502040204020203" pitchFamily="34" charset="0"/>
              </a:rPr>
              <a:t>development</a:t>
            </a:r>
            <a:r>
              <a:rPr lang="en-US" spc="-110">
                <a:latin typeface="+mj-lt"/>
                <a:ea typeface="Segoe UI Historic" panose="020B0502040204020203" pitchFamily="34" charset="0"/>
                <a:cs typeface="Segoe UI Historic" panose="020B0502040204020203" pitchFamily="34" charset="0"/>
              </a:rPr>
              <a:t> </a:t>
            </a:r>
            <a:r>
              <a:rPr lang="en-US" spc="-10">
                <a:latin typeface="+mj-lt"/>
                <a:ea typeface="Segoe UI Historic" panose="020B0502040204020203" pitchFamily="34" charset="0"/>
                <a:cs typeface="Segoe UI Historic" panose="020B0502040204020203" pitchFamily="34" charset="0"/>
              </a:rPr>
              <a:t>and</a:t>
            </a:r>
            <a:r>
              <a:rPr lang="en-US" spc="140">
                <a:latin typeface="+mj-lt"/>
                <a:ea typeface="Segoe UI Historic" panose="020B0502040204020203" pitchFamily="34" charset="0"/>
                <a:cs typeface="Segoe UI Historic" panose="020B0502040204020203" pitchFamily="34" charset="0"/>
              </a:rPr>
              <a:t> </a:t>
            </a:r>
            <a:r>
              <a:rPr lang="en-US" spc="-10">
                <a:latin typeface="+mj-lt"/>
                <a:ea typeface="Segoe UI Historic" panose="020B0502040204020203" pitchFamily="34" charset="0"/>
                <a:cs typeface="Segoe UI Historic" panose="020B0502040204020203" pitchFamily="34" charset="0"/>
              </a:rPr>
              <a:t>job</a:t>
            </a:r>
            <a:r>
              <a:rPr lang="en-US" spc="-60">
                <a:latin typeface="+mj-lt"/>
                <a:ea typeface="Segoe UI Historic" panose="020B0502040204020203" pitchFamily="34" charset="0"/>
                <a:cs typeface="Segoe UI Historic" panose="020B0502040204020203" pitchFamily="34" charset="0"/>
              </a:rPr>
              <a:t> </a:t>
            </a:r>
            <a:r>
              <a:rPr lang="en-US" spc="-10">
                <a:latin typeface="+mj-lt"/>
                <a:ea typeface="Segoe UI Historic" panose="020B0502040204020203" pitchFamily="34" charset="0"/>
                <a:cs typeface="Segoe UI Historic" panose="020B0502040204020203" pitchFamily="34" charset="0"/>
              </a:rPr>
              <a:t>growth.</a:t>
            </a:r>
          </a:p>
          <a:p>
            <a:pPr indent="-228600" algn="just" defTabSz="914400"/>
            <a:endParaRPr lang="en-US" spc="-10">
              <a:latin typeface="+mj-lt"/>
              <a:ea typeface="Segoe UI Historic" panose="020B0502040204020203" pitchFamily="34" charset="0"/>
              <a:cs typeface="Segoe UI Historic" panose="020B0502040204020203" pitchFamily="34" charset="0"/>
            </a:endParaRPr>
          </a:p>
          <a:p>
            <a:pPr indent="-228600" algn="just" defTabSz="914400"/>
            <a:r>
              <a:rPr lang="en-US" spc="-20">
                <a:latin typeface="+mj-lt"/>
                <a:ea typeface="Segoe UI Historic" panose="020B0502040204020203" pitchFamily="34" charset="0"/>
                <a:cs typeface="Segoe UI Historic" panose="020B0502040204020203" pitchFamily="34" charset="0"/>
              </a:rPr>
              <a:t>Flexible</a:t>
            </a:r>
            <a:r>
              <a:rPr lang="en-US" spc="-50">
                <a:latin typeface="+mj-lt"/>
                <a:ea typeface="Segoe UI Historic" panose="020B0502040204020203" pitchFamily="34" charset="0"/>
                <a:cs typeface="Segoe UI Historic" panose="020B0502040204020203" pitchFamily="34" charset="0"/>
              </a:rPr>
              <a:t> </a:t>
            </a:r>
            <a:r>
              <a:rPr lang="en-US" spc="-20">
                <a:latin typeface="+mj-lt"/>
                <a:ea typeface="Segoe UI Historic" panose="020B0502040204020203" pitchFamily="34" charset="0"/>
                <a:cs typeface="Segoe UI Historic" panose="020B0502040204020203" pitchFamily="34" charset="0"/>
              </a:rPr>
              <a:t>funding</a:t>
            </a:r>
            <a:r>
              <a:rPr lang="en-US" spc="-80">
                <a:latin typeface="+mj-lt"/>
                <a:ea typeface="Segoe UI Historic" panose="020B0502040204020203" pitchFamily="34" charset="0"/>
                <a:cs typeface="Segoe UI Historic" panose="020B0502040204020203" pitchFamily="34" charset="0"/>
              </a:rPr>
              <a:t> </a:t>
            </a:r>
            <a:r>
              <a:rPr lang="en-US" spc="-30">
                <a:latin typeface="+mj-lt"/>
                <a:ea typeface="Segoe UI Historic" panose="020B0502040204020203" pitchFamily="34" charset="0"/>
                <a:cs typeface="Segoe UI Historic" panose="020B0502040204020203" pitchFamily="34" charset="0"/>
              </a:rPr>
              <a:t>solution</a:t>
            </a:r>
            <a:r>
              <a:rPr lang="en-US" spc="-40">
                <a:latin typeface="+mj-lt"/>
                <a:ea typeface="Segoe UI Historic" panose="020B0502040204020203" pitchFamily="34" charset="0"/>
                <a:cs typeface="Segoe UI Historic" panose="020B0502040204020203" pitchFamily="34" charset="0"/>
              </a:rPr>
              <a:t> </a:t>
            </a:r>
            <a:r>
              <a:rPr lang="en-US">
                <a:latin typeface="+mj-lt"/>
                <a:ea typeface="Segoe UI Historic" panose="020B0502040204020203" pitchFamily="34" charset="0"/>
                <a:cs typeface="Segoe UI Historic" panose="020B0502040204020203" pitchFamily="34" charset="0"/>
              </a:rPr>
              <a:t>to </a:t>
            </a:r>
            <a:r>
              <a:rPr lang="en-US" spc="-10">
                <a:latin typeface="+mj-lt"/>
                <a:ea typeface="Segoe UI Historic" panose="020B0502040204020203" pitchFamily="34" charset="0"/>
                <a:cs typeface="Segoe UI Historic" panose="020B0502040204020203" pitchFamily="34" charset="0"/>
              </a:rPr>
              <a:t>address physical, economic </a:t>
            </a:r>
            <a:r>
              <a:rPr lang="en-US">
                <a:latin typeface="+mj-lt"/>
                <a:ea typeface="Segoe UI Historic" panose="020B0502040204020203" pitchFamily="34" charset="0"/>
                <a:cs typeface="Segoe UI Historic" panose="020B0502040204020203" pitchFamily="34" charset="0"/>
              </a:rPr>
              <a:t> </a:t>
            </a:r>
            <a:r>
              <a:rPr lang="en-US" spc="-10">
                <a:latin typeface="+mj-lt"/>
                <a:ea typeface="Segoe UI Historic" panose="020B0502040204020203" pitchFamily="34" charset="0"/>
                <a:cs typeface="Segoe UI Historic" panose="020B0502040204020203" pitchFamily="34" charset="0"/>
              </a:rPr>
              <a:t>and</a:t>
            </a:r>
            <a:r>
              <a:rPr lang="en-US" spc="-70">
                <a:latin typeface="+mj-lt"/>
                <a:ea typeface="Segoe UI Historic" panose="020B0502040204020203" pitchFamily="34" charset="0"/>
                <a:cs typeface="Segoe UI Historic" panose="020B0502040204020203" pitchFamily="34" charset="0"/>
              </a:rPr>
              <a:t> </a:t>
            </a:r>
            <a:r>
              <a:rPr lang="en-US" spc="-10">
                <a:latin typeface="+mj-lt"/>
                <a:ea typeface="Segoe UI Historic" panose="020B0502040204020203" pitchFamily="34" charset="0"/>
                <a:cs typeface="Segoe UI Historic" panose="020B0502040204020203" pitchFamily="34" charset="0"/>
              </a:rPr>
              <a:t>social</a:t>
            </a:r>
            <a:r>
              <a:rPr lang="en-US" spc="-90">
                <a:latin typeface="+mj-lt"/>
                <a:ea typeface="Segoe UI Historic" panose="020B0502040204020203" pitchFamily="34" charset="0"/>
                <a:cs typeface="Segoe UI Historic" panose="020B0502040204020203" pitchFamily="34" charset="0"/>
              </a:rPr>
              <a:t> </a:t>
            </a:r>
            <a:r>
              <a:rPr lang="en-US" spc="-10">
                <a:latin typeface="+mj-lt"/>
                <a:ea typeface="Segoe UI Historic" panose="020B0502040204020203" pitchFamily="34" charset="0"/>
                <a:cs typeface="Segoe UI Historic" panose="020B0502040204020203" pitchFamily="34" charset="0"/>
              </a:rPr>
              <a:t>deterioration</a:t>
            </a:r>
            <a:r>
              <a:rPr lang="en-US" spc="-130">
                <a:latin typeface="+mj-lt"/>
                <a:ea typeface="Segoe UI Historic" panose="020B0502040204020203" pitchFamily="34" charset="0"/>
                <a:cs typeface="Segoe UI Historic" panose="020B0502040204020203" pitchFamily="34" charset="0"/>
              </a:rPr>
              <a:t> </a:t>
            </a:r>
            <a:r>
              <a:rPr lang="en-US">
                <a:latin typeface="+mj-lt"/>
                <a:ea typeface="Segoe UI Historic" panose="020B0502040204020203" pitchFamily="34" charset="0"/>
                <a:cs typeface="Segoe UI Historic" panose="020B0502040204020203" pitchFamily="34" charset="0"/>
              </a:rPr>
              <a:t>in</a:t>
            </a:r>
            <a:r>
              <a:rPr lang="en-US" spc="-50">
                <a:latin typeface="+mj-lt"/>
                <a:ea typeface="Segoe UI Historic" panose="020B0502040204020203" pitchFamily="34" charset="0"/>
                <a:cs typeface="Segoe UI Historic" panose="020B0502040204020203" pitchFamily="34" charset="0"/>
              </a:rPr>
              <a:t> </a:t>
            </a:r>
            <a:r>
              <a:rPr lang="en-US" spc="-10">
                <a:latin typeface="+mj-lt"/>
                <a:ea typeface="Segoe UI Historic" panose="020B0502040204020203" pitchFamily="34" charset="0"/>
                <a:cs typeface="Segoe UI Historic" panose="020B0502040204020203" pitchFamily="34" charset="0"/>
              </a:rPr>
              <a:t>low </a:t>
            </a:r>
            <a:r>
              <a:rPr lang="en-US" spc="-1230">
                <a:latin typeface="+mj-lt"/>
                <a:ea typeface="Segoe UI Historic" panose="020B0502040204020203" pitchFamily="34" charset="0"/>
                <a:cs typeface="Segoe UI Historic" panose="020B0502040204020203" pitchFamily="34" charset="0"/>
              </a:rPr>
              <a:t> </a:t>
            </a:r>
            <a:r>
              <a:rPr lang="en-US">
                <a:latin typeface="+mj-lt"/>
                <a:ea typeface="Segoe UI Historic" panose="020B0502040204020203" pitchFamily="34" charset="0"/>
                <a:cs typeface="Segoe UI Historic" panose="020B0502040204020203" pitchFamily="34" charset="0"/>
              </a:rPr>
              <a:t>to </a:t>
            </a:r>
            <a:r>
              <a:rPr lang="en-US" spc="-10">
                <a:latin typeface="+mj-lt"/>
                <a:ea typeface="Segoe UI Historic" panose="020B0502040204020203" pitchFamily="34" charset="0"/>
                <a:cs typeface="Segoe UI Historic" panose="020B0502040204020203" pitchFamily="34" charset="0"/>
              </a:rPr>
              <a:t>moderate income </a:t>
            </a:r>
            <a:r>
              <a:rPr lang="en-US">
                <a:latin typeface="+mj-lt"/>
                <a:ea typeface="Segoe UI Historic" panose="020B0502040204020203" pitchFamily="34" charset="0"/>
                <a:cs typeface="Segoe UI Historic" panose="020B0502040204020203" pitchFamily="34" charset="0"/>
              </a:rPr>
              <a:t> </a:t>
            </a:r>
            <a:r>
              <a:rPr lang="en-US" spc="-10">
                <a:latin typeface="+mj-lt"/>
                <a:ea typeface="Segoe UI Historic" panose="020B0502040204020203" pitchFamily="34" charset="0"/>
                <a:cs typeface="Segoe UI Historic" panose="020B0502040204020203" pitchFamily="34" charset="0"/>
              </a:rPr>
              <a:t>neighborhoods and </a:t>
            </a:r>
            <a:r>
              <a:rPr lang="en-US">
                <a:latin typeface="+mj-lt"/>
                <a:ea typeface="Segoe UI Historic" panose="020B0502040204020203" pitchFamily="34" charset="0"/>
                <a:cs typeface="Segoe UI Historic" panose="020B0502040204020203" pitchFamily="34" charset="0"/>
              </a:rPr>
              <a:t> </a:t>
            </a:r>
            <a:r>
              <a:rPr lang="en-US" spc="-10">
                <a:latin typeface="+mj-lt"/>
                <a:ea typeface="Segoe UI Historic" panose="020B0502040204020203" pitchFamily="34" charset="0"/>
                <a:cs typeface="Segoe UI Historic" panose="020B0502040204020203" pitchFamily="34" charset="0"/>
              </a:rPr>
              <a:t>communities.</a:t>
            </a:r>
            <a:endParaRPr lang="en-US">
              <a:latin typeface="+mj-lt"/>
              <a:ea typeface="Segoe UI Historic" panose="020B0502040204020203" pitchFamily="34" charset="0"/>
              <a:cs typeface="Segoe UI Historic" panose="020B0502040204020203" pitchFamily="34" charset="0"/>
            </a:endParaRPr>
          </a:p>
        </p:txBody>
      </p:sp>
      <p:sp>
        <p:nvSpPr>
          <p:cNvPr id="2" name="object 2"/>
          <p:cNvSpPr txBox="1">
            <a:spLocks noGrp="1"/>
          </p:cNvSpPr>
          <p:nvPr>
            <p:ph type="title"/>
          </p:nvPr>
        </p:nvSpPr>
        <p:spPr>
          <a:prstGeom prst="rect">
            <a:avLst/>
          </a:prstGeom>
        </p:spPr>
        <p:txBody>
          <a:bodyPr vert="horz" lIns="91440" tIns="45720" rIns="91440" bIns="45720" rtlCol="0" anchor="ctr">
            <a:normAutofit/>
          </a:bodyPr>
          <a:lstStyle/>
          <a:p>
            <a:pPr marL="25400" defTabSz="914400"/>
            <a:r>
              <a:rPr lang="en-US" sz="8800" dirty="0">
                <a:solidFill>
                  <a:srgbClr val="000000"/>
                </a:solidFill>
                <a:ea typeface="Segoe UI Historic"/>
                <a:cs typeface="Segoe UI Historic"/>
              </a:rPr>
              <a:t>CD</a:t>
            </a:r>
            <a:r>
              <a:rPr lang="en-US" sz="8800" spc="-10" dirty="0">
                <a:solidFill>
                  <a:srgbClr val="000000"/>
                </a:solidFill>
                <a:ea typeface="Segoe UI Historic"/>
                <a:cs typeface="Segoe UI Historic"/>
              </a:rPr>
              <a:t>B</a:t>
            </a:r>
            <a:r>
              <a:rPr lang="en-US" sz="8800" dirty="0">
                <a:solidFill>
                  <a:srgbClr val="000000"/>
                </a:solidFill>
                <a:ea typeface="Segoe UI Historic"/>
                <a:cs typeface="Segoe UI Historic"/>
              </a:rPr>
              <a:t>G</a:t>
            </a:r>
            <a:r>
              <a:rPr lang="en-US" sz="8800" spc="-390" dirty="0">
                <a:solidFill>
                  <a:srgbClr val="000000"/>
                </a:solidFill>
                <a:ea typeface="Segoe UI Historic"/>
                <a:cs typeface="Segoe UI Historic"/>
              </a:rPr>
              <a:t> </a:t>
            </a:r>
            <a:r>
              <a:rPr lang="en-US" sz="8800" spc="-20" dirty="0">
                <a:solidFill>
                  <a:srgbClr val="000000"/>
                </a:solidFill>
                <a:ea typeface="Segoe UI Historic"/>
                <a:cs typeface="Segoe UI Historic"/>
              </a:rPr>
              <a:t>A</a:t>
            </a:r>
            <a:r>
              <a:rPr lang="en-US" sz="8800" dirty="0">
                <a:solidFill>
                  <a:srgbClr val="000000"/>
                </a:solidFill>
                <a:ea typeface="Segoe UI Historic"/>
                <a:cs typeface="Segoe UI Historic"/>
              </a:rPr>
              <a:t>ut</a:t>
            </a:r>
            <a:r>
              <a:rPr lang="en-US" sz="8800" spc="-20" dirty="0">
                <a:solidFill>
                  <a:srgbClr val="000000"/>
                </a:solidFill>
                <a:ea typeface="Segoe UI Historic"/>
                <a:cs typeface="Segoe UI Historic"/>
              </a:rPr>
              <a:t>h</a:t>
            </a:r>
            <a:r>
              <a:rPr lang="en-US" sz="8800" dirty="0">
                <a:solidFill>
                  <a:srgbClr val="000000"/>
                </a:solidFill>
                <a:ea typeface="Segoe UI Historic"/>
                <a:cs typeface="Segoe UI Historic"/>
              </a:rPr>
              <a:t>or</a:t>
            </a:r>
            <a:r>
              <a:rPr lang="en-US" sz="8800" spc="-20" dirty="0">
                <a:solidFill>
                  <a:srgbClr val="000000"/>
                </a:solidFill>
                <a:ea typeface="Segoe UI Historic"/>
                <a:cs typeface="Segoe UI Historic"/>
              </a:rPr>
              <a:t>i</a:t>
            </a:r>
            <a:r>
              <a:rPr lang="en-US" sz="8800" spc="-10" dirty="0">
                <a:solidFill>
                  <a:srgbClr val="000000"/>
                </a:solidFill>
                <a:ea typeface="Segoe UI Historic"/>
                <a:cs typeface="Segoe UI Historic"/>
              </a:rPr>
              <a:t>zati</a:t>
            </a:r>
            <a:r>
              <a:rPr lang="en-US" sz="8800" dirty="0">
                <a:solidFill>
                  <a:srgbClr val="000000"/>
                </a:solidFill>
                <a:ea typeface="Segoe UI Historic"/>
                <a:cs typeface="Segoe UI Historic"/>
              </a:rPr>
              <a:t>on</a:t>
            </a:r>
          </a:p>
        </p:txBody>
      </p:sp>
      <p:pic>
        <p:nvPicPr>
          <p:cNvPr id="48" name="Graphic 33" descr="Suburban scene">
            <a:extLst>
              <a:ext uri="{FF2B5EF4-FFF2-40B4-BE49-F238E27FC236}">
                <a16:creationId xmlns:a16="http://schemas.microsoft.com/office/drawing/2014/main" id="{C70C3AC3-BA7C-905D-AB6C-11B328AD901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782307" y="2835067"/>
            <a:ext cx="7240042" cy="7240042"/>
          </a:xfrm>
          <a:prstGeom prst="rect">
            <a:avLst/>
          </a:prstGeom>
        </p:spPr>
      </p:pic>
      <p:sp>
        <p:nvSpPr>
          <p:cNvPr id="11" name="Folded Corner 4">
            <a:extLst>
              <a:ext uri="{FF2B5EF4-FFF2-40B4-BE49-F238E27FC236}">
                <a16:creationId xmlns:a16="http://schemas.microsoft.com/office/drawing/2014/main" id="{9F9FC86A-856A-41FD-A135-75B0BE2F94FA}"/>
              </a:ext>
            </a:extLst>
          </p:cNvPr>
          <p:cNvSpPr/>
          <p:nvPr/>
        </p:nvSpPr>
        <p:spPr>
          <a:xfrm>
            <a:off x="14759347" y="9526896"/>
            <a:ext cx="5834530" cy="2916896"/>
          </a:xfrm>
          <a:prstGeom prst="foldedCorner">
            <a:avLst/>
          </a:prstGeom>
          <a:solidFill>
            <a:srgbClr val="FFFFB9"/>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400"/>
            <a:br>
              <a:rPr lang="en-US" sz="2400" b="1">
                <a:latin typeface="+mj-lt"/>
                <a:cs typeface="Helvetica" pitchFamily="34" charset="0"/>
              </a:rPr>
            </a:br>
            <a:r>
              <a:rPr lang="en-US" sz="2800" b="1">
                <a:solidFill>
                  <a:srgbClr val="626262"/>
                </a:solidFill>
                <a:latin typeface="+mj-lt"/>
                <a:cs typeface="Helvetica"/>
              </a:rPr>
              <a:t>Celebrating its 52nd anniversary in 2026, CDBG is one of the longest continuously run programs at the U.S. Department of Housing and Urban Development (HUD)</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9E16E5B9-1172-43FD-94A6-AD12D7CA9273}"/>
              </a:ext>
            </a:extLst>
          </p:cNvPr>
          <p:cNvSpPr>
            <a:spLocks noGrp="1"/>
          </p:cNvSpPr>
          <p:nvPr>
            <p:ph type="title"/>
          </p:nvPr>
        </p:nvSpPr>
        <p:spPr>
          <a:xfrm>
            <a:off x="1427907" y="4974670"/>
            <a:ext cx="7864474" cy="3200400"/>
          </a:xfrm>
        </p:spPr>
        <p:txBody>
          <a:bodyPr vert="horz" lIns="91440" tIns="45720" rIns="91440" bIns="45720" rtlCol="0" anchor="ctr">
            <a:noAutofit/>
          </a:bodyPr>
          <a:lstStyle/>
          <a:p>
            <a:pPr algn="r" defTabSz="914400"/>
            <a:r>
              <a:rPr lang="en-US" sz="7200" b="1" dirty="0">
                <a:latin typeface="Arial"/>
                <a:cs typeface="Arial"/>
              </a:rPr>
              <a:t>Goals of the State’s Program</a:t>
            </a:r>
          </a:p>
        </p:txBody>
      </p:sp>
      <p:graphicFrame>
        <p:nvGraphicFramePr>
          <p:cNvPr id="31" name="Content Placeholder 4">
            <a:extLst>
              <a:ext uri="{FF2B5EF4-FFF2-40B4-BE49-F238E27FC236}">
                <a16:creationId xmlns:a16="http://schemas.microsoft.com/office/drawing/2014/main" id="{5C3EFE66-04D7-B69A-3C0B-B1E3EC5137D2}"/>
              </a:ext>
            </a:extLst>
          </p:cNvPr>
          <p:cNvGraphicFramePr/>
          <p:nvPr>
            <p:extLst>
              <p:ext uri="{D42A27DB-BD31-4B8C-83A1-F6EECF244321}">
                <p14:modId xmlns:p14="http://schemas.microsoft.com/office/powerpoint/2010/main" val="2482287431"/>
              </p:ext>
            </p:extLst>
          </p:nvPr>
        </p:nvGraphicFramePr>
        <p:xfrm>
          <a:off x="10310758" y="2131723"/>
          <a:ext cx="12396840" cy="97277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09072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1"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9E16E5B9-1172-43FD-94A6-AD12D7CA9273}"/>
              </a:ext>
            </a:extLst>
          </p:cNvPr>
          <p:cNvSpPr>
            <a:spLocks noGrp="1"/>
          </p:cNvSpPr>
          <p:nvPr>
            <p:ph type="title"/>
          </p:nvPr>
        </p:nvSpPr>
        <p:spPr/>
        <p:txBody>
          <a:bodyPr/>
          <a:lstStyle/>
          <a:p>
            <a:r>
              <a:rPr lang="en-US">
                <a:solidFill>
                  <a:schemeClr val="accent5">
                    <a:lumMod val="10000"/>
                  </a:schemeClr>
                </a:solidFill>
              </a:rPr>
              <a:t>CDBG Programs and Allocations</a:t>
            </a:r>
          </a:p>
        </p:txBody>
      </p:sp>
      <p:sp>
        <p:nvSpPr>
          <p:cNvPr id="4" name="Content Placeholder 4">
            <a:extLst>
              <a:ext uri="{FF2B5EF4-FFF2-40B4-BE49-F238E27FC236}">
                <a16:creationId xmlns:a16="http://schemas.microsoft.com/office/drawing/2014/main" id="{69F26AE4-BD1D-4B70-B159-2675D53C8D7D}"/>
              </a:ext>
            </a:extLst>
          </p:cNvPr>
          <p:cNvSpPr txBox="1">
            <a:spLocks/>
          </p:cNvSpPr>
          <p:nvPr/>
        </p:nvSpPr>
        <p:spPr>
          <a:xfrm>
            <a:off x="1676400" y="3024247"/>
            <a:ext cx="21031200" cy="8702676"/>
          </a:xfrm>
          <a:prstGeom prst="rect">
            <a:avLst/>
          </a:prstGeom>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buNone/>
            </a:pPr>
            <a:r>
              <a:rPr lang="en-US">
                <a:solidFill>
                  <a:schemeClr val="accent5">
                    <a:lumMod val="10000"/>
                  </a:schemeClr>
                </a:solidFill>
                <a:latin typeface="Arial" panose="020B0604020202020204" pitchFamily="34" charset="0"/>
                <a:cs typeface="Arial" panose="020B0604020202020204" pitchFamily="34" charset="0"/>
              </a:rPr>
              <a:t>The Georgia CDBG Program is comprised of the following:</a:t>
            </a:r>
          </a:p>
          <a:p>
            <a:pPr marL="0" indent="0">
              <a:buNone/>
            </a:pPr>
            <a:endParaRPr lang="en-US">
              <a:solidFill>
                <a:schemeClr val="accent5">
                  <a:lumMod val="10000"/>
                </a:schemeClr>
              </a:solidFill>
              <a:latin typeface="Arial" panose="020B0604020202020204" pitchFamily="34" charset="0"/>
              <a:cs typeface="Arial" panose="020B0604020202020204" pitchFamily="34" charset="0"/>
            </a:endParaRPr>
          </a:p>
        </p:txBody>
      </p:sp>
      <p:graphicFrame>
        <p:nvGraphicFramePr>
          <p:cNvPr id="2" name="Table 4">
            <a:extLst>
              <a:ext uri="{FF2B5EF4-FFF2-40B4-BE49-F238E27FC236}">
                <a16:creationId xmlns:a16="http://schemas.microsoft.com/office/drawing/2014/main" id="{2DB8FEAE-EE91-4335-8E73-1F85F2AE0D55}"/>
              </a:ext>
            </a:extLst>
          </p:cNvPr>
          <p:cNvGraphicFramePr>
            <a:graphicFrameLocks noGrp="1"/>
          </p:cNvGraphicFramePr>
          <p:nvPr>
            <p:extLst>
              <p:ext uri="{D42A27DB-BD31-4B8C-83A1-F6EECF244321}">
                <p14:modId xmlns:p14="http://schemas.microsoft.com/office/powerpoint/2010/main" val="3426201733"/>
              </p:ext>
            </p:extLst>
          </p:nvPr>
        </p:nvGraphicFramePr>
        <p:xfrm>
          <a:off x="1676399" y="4154227"/>
          <a:ext cx="21018501" cy="7265143"/>
        </p:xfrm>
        <a:graphic>
          <a:graphicData uri="http://schemas.openxmlformats.org/drawingml/2006/table">
            <a:tbl>
              <a:tblPr firstRow="1" bandRow="1">
                <a:tableStyleId>{5C22544A-7EE6-4342-B048-85BDC9FD1C3A}</a:tableStyleId>
              </a:tblPr>
              <a:tblGrid>
                <a:gridCol w="13336091">
                  <a:extLst>
                    <a:ext uri="{9D8B030D-6E8A-4147-A177-3AD203B41FA5}">
                      <a16:colId xmlns:a16="http://schemas.microsoft.com/office/drawing/2014/main" val="3724984258"/>
                    </a:ext>
                  </a:extLst>
                </a:gridCol>
                <a:gridCol w="7682410">
                  <a:extLst>
                    <a:ext uri="{9D8B030D-6E8A-4147-A177-3AD203B41FA5}">
                      <a16:colId xmlns:a16="http://schemas.microsoft.com/office/drawing/2014/main" val="4210614509"/>
                    </a:ext>
                  </a:extLst>
                </a:gridCol>
              </a:tblGrid>
              <a:tr h="759045">
                <a:tc>
                  <a:txBody>
                    <a:bodyPr/>
                    <a:lstStyle/>
                    <a:p>
                      <a:r>
                        <a:rPr lang="en-US"/>
                        <a:t>Program </a:t>
                      </a:r>
                    </a:p>
                  </a:txBody>
                  <a:tcPr/>
                </a:tc>
                <a:tc>
                  <a:txBody>
                    <a:bodyPr/>
                    <a:lstStyle/>
                    <a:p>
                      <a:pPr algn="r"/>
                      <a:r>
                        <a:rPr lang="en-US"/>
                        <a:t>Allocation</a:t>
                      </a:r>
                    </a:p>
                  </a:txBody>
                  <a:tcPr/>
                </a:tc>
                <a:extLst>
                  <a:ext uri="{0D108BD9-81ED-4DB2-BD59-A6C34878D82A}">
                    <a16:rowId xmlns:a16="http://schemas.microsoft.com/office/drawing/2014/main" val="4231330016"/>
                  </a:ext>
                </a:extLst>
              </a:tr>
              <a:tr h="759045">
                <a:tc>
                  <a:txBody>
                    <a:bodyPr/>
                    <a:lstStyle/>
                    <a:p>
                      <a:r>
                        <a:rPr lang="en-US" b="1">
                          <a:solidFill>
                            <a:schemeClr val="accent5">
                              <a:lumMod val="10000"/>
                            </a:schemeClr>
                          </a:solidFill>
                        </a:rPr>
                        <a:t>Immediate Threat and Danger Program Set-Aside</a:t>
                      </a:r>
                    </a:p>
                  </a:txBody>
                  <a:tcPr/>
                </a:tc>
                <a:tc>
                  <a:txBody>
                    <a:bodyPr/>
                    <a:lstStyle/>
                    <a:p>
                      <a:pPr algn="r"/>
                      <a:r>
                        <a:rPr lang="en-US">
                          <a:solidFill>
                            <a:schemeClr val="accent5">
                              <a:lumMod val="10000"/>
                            </a:schemeClr>
                          </a:solidFill>
                        </a:rPr>
                        <a:t>$500,000</a:t>
                      </a:r>
                    </a:p>
                  </a:txBody>
                  <a:tcPr/>
                </a:tc>
                <a:extLst>
                  <a:ext uri="{0D108BD9-81ED-4DB2-BD59-A6C34878D82A}">
                    <a16:rowId xmlns:a16="http://schemas.microsoft.com/office/drawing/2014/main" val="2724718293"/>
                  </a:ext>
                </a:extLst>
              </a:tr>
              <a:tr h="759045">
                <a:tc>
                  <a:txBody>
                    <a:bodyPr/>
                    <a:lstStyle/>
                    <a:p>
                      <a:r>
                        <a:rPr lang="en-US" b="1">
                          <a:solidFill>
                            <a:schemeClr val="accent5">
                              <a:lumMod val="10000"/>
                            </a:schemeClr>
                          </a:solidFill>
                        </a:rPr>
                        <a:t>Employment Incentive Program Set-Aside</a:t>
                      </a:r>
                    </a:p>
                  </a:txBody>
                  <a:tcPr/>
                </a:tc>
                <a:tc>
                  <a:txBody>
                    <a:bodyPr/>
                    <a:lstStyle/>
                    <a:p>
                      <a:pPr algn="r"/>
                      <a:r>
                        <a:rPr lang="en-US">
                          <a:solidFill>
                            <a:schemeClr val="accent5">
                              <a:lumMod val="10000"/>
                            </a:schemeClr>
                          </a:solidFill>
                        </a:rPr>
                        <a:t>$4,000,000</a:t>
                      </a:r>
                    </a:p>
                  </a:txBody>
                  <a:tcPr/>
                </a:tc>
                <a:extLst>
                  <a:ext uri="{0D108BD9-81ED-4DB2-BD59-A6C34878D82A}">
                    <a16:rowId xmlns:a16="http://schemas.microsoft.com/office/drawing/2014/main" val="2520465705"/>
                  </a:ext>
                </a:extLst>
              </a:tr>
              <a:tr h="759045">
                <a:tc>
                  <a:txBody>
                    <a:bodyPr/>
                    <a:lstStyle/>
                    <a:p>
                      <a:r>
                        <a:rPr lang="en-US" b="1">
                          <a:solidFill>
                            <a:schemeClr val="accent5">
                              <a:lumMod val="10000"/>
                            </a:schemeClr>
                          </a:solidFill>
                        </a:rPr>
                        <a:t>Redevelopment Fund Program Set-Aside</a:t>
                      </a:r>
                    </a:p>
                  </a:txBody>
                  <a:tcPr/>
                </a:tc>
                <a:tc>
                  <a:txBody>
                    <a:bodyPr/>
                    <a:lstStyle/>
                    <a:p>
                      <a:pPr algn="r"/>
                      <a:r>
                        <a:rPr lang="en-US">
                          <a:solidFill>
                            <a:schemeClr val="accent5">
                              <a:lumMod val="10000"/>
                            </a:schemeClr>
                          </a:solidFill>
                        </a:rPr>
                        <a:t>$1,500,000</a:t>
                      </a:r>
                    </a:p>
                  </a:txBody>
                  <a:tcPr/>
                </a:tc>
                <a:extLst>
                  <a:ext uri="{0D108BD9-81ED-4DB2-BD59-A6C34878D82A}">
                    <a16:rowId xmlns:a16="http://schemas.microsoft.com/office/drawing/2014/main" val="3969838965"/>
                  </a:ext>
                </a:extLst>
              </a:tr>
              <a:tr h="759045">
                <a:tc>
                  <a:txBody>
                    <a:bodyPr/>
                    <a:lstStyle/>
                    <a:p>
                      <a:r>
                        <a:rPr lang="en-US" b="1">
                          <a:solidFill>
                            <a:schemeClr val="accent5">
                              <a:lumMod val="10000"/>
                            </a:schemeClr>
                          </a:solidFill>
                        </a:rPr>
                        <a:t>Innovative Grant Program Set-Aside</a:t>
                      </a:r>
                    </a:p>
                  </a:txBody>
                  <a:tcPr/>
                </a:tc>
                <a:tc>
                  <a:txBody>
                    <a:bodyPr/>
                    <a:lstStyle/>
                    <a:p>
                      <a:pPr algn="r"/>
                      <a:r>
                        <a:rPr lang="en-US">
                          <a:solidFill>
                            <a:schemeClr val="accent5">
                              <a:lumMod val="10000"/>
                            </a:schemeClr>
                          </a:solidFill>
                        </a:rPr>
                        <a:t>$10,000,000</a:t>
                      </a:r>
                    </a:p>
                  </a:txBody>
                  <a:tcPr/>
                </a:tc>
                <a:extLst>
                  <a:ext uri="{0D108BD9-81ED-4DB2-BD59-A6C34878D82A}">
                    <a16:rowId xmlns:a16="http://schemas.microsoft.com/office/drawing/2014/main" val="3740492233"/>
                  </a:ext>
                </a:extLst>
              </a:tr>
              <a:tr h="759045">
                <a:tc>
                  <a:txBody>
                    <a:bodyPr/>
                    <a:lstStyle/>
                    <a:p>
                      <a:r>
                        <a:rPr lang="en-US" sz="3600" b="1" kern="1200">
                          <a:solidFill>
                            <a:schemeClr val="accent5">
                              <a:lumMod val="10000"/>
                            </a:schemeClr>
                          </a:solidFill>
                          <a:latin typeface="+mn-lt"/>
                          <a:ea typeface="+mn-ea"/>
                          <a:cs typeface="+mn-cs"/>
                        </a:rPr>
                        <a:t>Loan Guarantee Program (Section 108)</a:t>
                      </a:r>
                    </a:p>
                  </a:txBody>
                  <a:tcPr/>
                </a:tc>
                <a:tc>
                  <a:txBody>
                    <a:bodyPr/>
                    <a:lstStyle/>
                    <a:p>
                      <a:pPr algn="r"/>
                      <a:r>
                        <a:rPr lang="en-US" i="1">
                          <a:solidFill>
                            <a:schemeClr val="accent5">
                              <a:lumMod val="10000"/>
                            </a:schemeClr>
                          </a:solidFill>
                        </a:rPr>
                        <a:t>Pledge not to exceed $5,000,000</a:t>
                      </a:r>
                    </a:p>
                  </a:txBody>
                  <a:tcPr/>
                </a:tc>
                <a:extLst>
                  <a:ext uri="{0D108BD9-81ED-4DB2-BD59-A6C34878D82A}">
                    <a16:rowId xmlns:a16="http://schemas.microsoft.com/office/drawing/2014/main" val="2719048475"/>
                  </a:ext>
                </a:extLst>
              </a:tr>
              <a:tr h="2710873">
                <a:tc>
                  <a:txBody>
                    <a:bodyPr/>
                    <a:lstStyle/>
                    <a:p>
                      <a:r>
                        <a:rPr lang="en-US" b="1">
                          <a:solidFill>
                            <a:schemeClr val="accent5">
                              <a:lumMod val="10000"/>
                            </a:schemeClr>
                          </a:solidFill>
                        </a:rPr>
                        <a:t>Annual Competition</a:t>
                      </a:r>
                    </a:p>
                    <a:p>
                      <a:endParaRPr lang="en-US" i="1">
                        <a:solidFill>
                          <a:schemeClr val="accent5">
                            <a:lumMod val="10000"/>
                          </a:schemeClr>
                        </a:solidFill>
                      </a:endParaRPr>
                    </a:p>
                    <a:p>
                      <a:r>
                        <a:rPr lang="en-US" i="1">
                          <a:solidFill>
                            <a:schemeClr val="accent5">
                              <a:lumMod val="10000"/>
                            </a:schemeClr>
                          </a:solidFill>
                        </a:rPr>
                        <a:t>FY25 allocation will be $40,945, 091</a:t>
                      </a:r>
                    </a:p>
                    <a:p>
                      <a:r>
                        <a:rPr lang="en-US" i="1">
                          <a:solidFill>
                            <a:schemeClr val="accent5">
                              <a:lumMod val="10000"/>
                            </a:schemeClr>
                          </a:solidFill>
                        </a:rPr>
                        <a:t>FY 26 allocation should be approx. $40 mill</a:t>
                      </a:r>
                    </a:p>
                  </a:txBody>
                  <a:tcPr/>
                </a:tc>
                <a:tc>
                  <a:txBody>
                    <a:bodyPr/>
                    <a:lstStyle/>
                    <a:p>
                      <a:pPr algn="r"/>
                      <a:r>
                        <a:rPr lang="en-US" i="1">
                          <a:solidFill>
                            <a:schemeClr val="accent5">
                              <a:lumMod val="10000"/>
                            </a:schemeClr>
                          </a:solidFill>
                        </a:rPr>
                        <a:t>Balance of HUD allocation after administration, technical assistance and set-asides</a:t>
                      </a:r>
                    </a:p>
                  </a:txBody>
                  <a:tcPr anchor="b"/>
                </a:tc>
                <a:extLst>
                  <a:ext uri="{0D108BD9-81ED-4DB2-BD59-A6C34878D82A}">
                    <a16:rowId xmlns:a16="http://schemas.microsoft.com/office/drawing/2014/main" val="1575049074"/>
                  </a:ext>
                </a:extLst>
              </a:tr>
            </a:tbl>
          </a:graphicData>
        </a:graphic>
      </p:graphicFrame>
    </p:spTree>
    <p:extLst>
      <p:ext uri="{BB962C8B-B14F-4D97-AF65-F5344CB8AC3E}">
        <p14:creationId xmlns:p14="http://schemas.microsoft.com/office/powerpoint/2010/main" val="11343309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9E16E5B9-1172-43FD-94A6-AD12D7CA9273}"/>
              </a:ext>
            </a:extLst>
          </p:cNvPr>
          <p:cNvSpPr>
            <a:spLocks noGrp="1"/>
          </p:cNvSpPr>
          <p:nvPr>
            <p:ph type="title"/>
          </p:nvPr>
        </p:nvSpPr>
        <p:spPr/>
        <p:txBody>
          <a:bodyPr vert="horz" lIns="91440" tIns="45720" rIns="91440" bIns="45720" rtlCol="0" anchor="ctr">
            <a:normAutofit/>
          </a:bodyPr>
          <a:lstStyle/>
          <a:p>
            <a:pPr defTabSz="914400"/>
            <a:r>
              <a:rPr lang="en-US" b="1" kern="1200" dirty="0">
                <a:latin typeface="Arial"/>
                <a:cs typeface="Arial"/>
              </a:rPr>
              <a:t>Eligible Applicants</a:t>
            </a:r>
          </a:p>
        </p:txBody>
      </p:sp>
      <p:sp>
        <p:nvSpPr>
          <p:cNvPr id="4" name="Content Placeholder 4">
            <a:extLst>
              <a:ext uri="{FF2B5EF4-FFF2-40B4-BE49-F238E27FC236}">
                <a16:creationId xmlns:a16="http://schemas.microsoft.com/office/drawing/2014/main" id="{69F26AE4-BD1D-4B70-B159-2675D53C8D7D}"/>
              </a:ext>
            </a:extLst>
          </p:cNvPr>
          <p:cNvSpPr txBox="1">
            <a:spLocks/>
          </p:cNvSpPr>
          <p:nvPr/>
        </p:nvSpPr>
        <p:spPr>
          <a:xfrm>
            <a:off x="1676400" y="3858768"/>
            <a:ext cx="21031200" cy="8503920"/>
          </a:xfrm>
          <a:prstGeom prst="rect">
            <a:avLst/>
          </a:prstGeom>
        </p:spPr>
        <p:txBody>
          <a:bodyPr vert="horz" lIns="91440" tIns="45720" rIns="91440" bIns="45720" rtlCol="0">
            <a:noAutofit/>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indent="-228600" defTabSz="914400"/>
            <a:r>
              <a:rPr lang="en-US" sz="4000" b="1" dirty="0">
                <a:latin typeface="Arial"/>
                <a:cs typeface="Arial"/>
              </a:rPr>
              <a:t>Non-entitlement communities</a:t>
            </a:r>
            <a:br>
              <a:rPr lang="en-US" sz="4000" b="1" dirty="0">
                <a:latin typeface="Arial"/>
                <a:cs typeface="Arial"/>
              </a:rPr>
            </a:br>
            <a:r>
              <a:rPr lang="en-US" sz="4000" dirty="0">
                <a:latin typeface="Arial"/>
                <a:cs typeface="Arial"/>
              </a:rPr>
              <a:t>Cities/Counties that do not participate in the Entitlement Program</a:t>
            </a:r>
            <a:br>
              <a:rPr lang="en-US" sz="4000" dirty="0">
                <a:latin typeface="Arial"/>
                <a:cs typeface="Arial"/>
              </a:rPr>
            </a:br>
            <a:endParaRPr lang="en-US" sz="4000" dirty="0">
              <a:latin typeface="Arial"/>
              <a:cs typeface="Arial"/>
            </a:endParaRPr>
          </a:p>
          <a:p>
            <a:pPr indent="-228600" defTabSz="914400"/>
            <a:r>
              <a:rPr lang="en-US" sz="4000" dirty="0">
                <a:latin typeface="Arial"/>
                <a:cs typeface="Arial"/>
              </a:rPr>
              <a:t>The following entitlement communities </a:t>
            </a:r>
            <a:r>
              <a:rPr lang="en-US" sz="4000" u="sng" dirty="0">
                <a:latin typeface="Arial"/>
                <a:cs typeface="Arial"/>
              </a:rPr>
              <a:t>are not eligible </a:t>
            </a:r>
            <a:r>
              <a:rPr lang="en-US" sz="4000" dirty="0">
                <a:latin typeface="Arial"/>
                <a:cs typeface="Arial"/>
              </a:rPr>
              <a:t>to participate in the State CDBG Program:</a:t>
            </a:r>
          </a:p>
          <a:p>
            <a:pPr lvl="1" indent="-228600" defTabSz="914400"/>
            <a:r>
              <a:rPr lang="en-US" sz="4000" dirty="0">
                <a:latin typeface="Arial"/>
                <a:cs typeface="Arial"/>
              </a:rPr>
              <a:t>The Cities of Albany, Atlanta, Brunswick, Dalton, Gainesville, Hinesville, Marietta, Rome, Roswell, Sandy Springs City, Savannah, Smyrna City, South Fulton, Valdosta, and Warner Robins. </a:t>
            </a:r>
          </a:p>
          <a:p>
            <a:pPr lvl="1" indent="-228600" defTabSz="914400"/>
            <a:r>
              <a:rPr lang="en-US" sz="4000" dirty="0">
                <a:latin typeface="Arial"/>
                <a:cs typeface="Arial"/>
              </a:rPr>
              <a:t>The Counties of Cherokee County, Clayton County, Cobb County, DeKalb County, Fulton County, Gwinnett County, and Henry County. </a:t>
            </a:r>
          </a:p>
          <a:p>
            <a:pPr lvl="1" indent="-228600" defTabSz="914400"/>
            <a:r>
              <a:rPr lang="en-US" sz="4000" dirty="0">
                <a:latin typeface="Arial"/>
                <a:cs typeface="Arial"/>
              </a:rPr>
              <a:t>The Consolidated Governments of Athens/Clarke County, Augusta/Richmond County, Columbus Consolidated Government, and Macon/Bibb County. </a:t>
            </a:r>
          </a:p>
          <a:p>
            <a:pPr lvl="1" indent="-228600" defTabSz="914400"/>
            <a:r>
              <a:rPr lang="en-US" sz="4000" dirty="0">
                <a:latin typeface="Arial"/>
                <a:cs typeface="Arial"/>
              </a:rPr>
              <a:t>Any incorporated city within a HUD Entitlement Urban County that has chosen to participate with the Urban County through a Cooperating Agreement.</a:t>
            </a:r>
          </a:p>
        </p:txBody>
      </p:sp>
    </p:spTree>
    <p:extLst>
      <p:ext uri="{BB962C8B-B14F-4D97-AF65-F5344CB8AC3E}">
        <p14:creationId xmlns:p14="http://schemas.microsoft.com/office/powerpoint/2010/main" val="33958658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9E16E5B9-1172-43FD-94A6-AD12D7CA9273}"/>
              </a:ext>
            </a:extLst>
          </p:cNvPr>
          <p:cNvSpPr>
            <a:spLocks noGrp="1"/>
          </p:cNvSpPr>
          <p:nvPr>
            <p:ph type="title"/>
          </p:nvPr>
        </p:nvSpPr>
        <p:spPr/>
        <p:txBody>
          <a:bodyPr/>
          <a:lstStyle/>
          <a:p>
            <a:r>
              <a:rPr lang="en-US" b="1" dirty="0">
                <a:solidFill>
                  <a:schemeClr val="accent5">
                    <a:lumMod val="10000"/>
                  </a:schemeClr>
                </a:solidFill>
                <a:latin typeface="Arial"/>
                <a:cs typeface="Arial"/>
              </a:rPr>
              <a:t>Eligible Projects</a:t>
            </a:r>
          </a:p>
        </p:txBody>
      </p:sp>
      <p:sp>
        <p:nvSpPr>
          <p:cNvPr id="4" name="Content Placeholder 4">
            <a:extLst>
              <a:ext uri="{FF2B5EF4-FFF2-40B4-BE49-F238E27FC236}">
                <a16:creationId xmlns:a16="http://schemas.microsoft.com/office/drawing/2014/main" id="{69F26AE4-BD1D-4B70-B159-2675D53C8D7D}"/>
              </a:ext>
            </a:extLst>
          </p:cNvPr>
          <p:cNvSpPr txBox="1">
            <a:spLocks/>
          </p:cNvSpPr>
          <p:nvPr/>
        </p:nvSpPr>
        <p:spPr>
          <a:xfrm>
            <a:off x="1676400" y="3066034"/>
            <a:ext cx="21031200" cy="8702676"/>
          </a:xfrm>
          <a:prstGeom prst="rect">
            <a:avLst/>
          </a:prstGeom>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dirty="0">
                <a:solidFill>
                  <a:schemeClr val="accent5">
                    <a:lumMod val="10000"/>
                  </a:schemeClr>
                </a:solidFill>
                <a:latin typeface="Arial"/>
                <a:cs typeface="Arial"/>
              </a:rPr>
              <a:t>For any activity(</a:t>
            </a:r>
            <a:r>
              <a:rPr lang="en-US" dirty="0" err="1">
                <a:solidFill>
                  <a:schemeClr val="accent5">
                    <a:lumMod val="10000"/>
                  </a:schemeClr>
                </a:solidFill>
                <a:latin typeface="Arial"/>
                <a:cs typeface="Arial"/>
              </a:rPr>
              <a:t>ies</a:t>
            </a:r>
            <a:r>
              <a:rPr lang="en-US" dirty="0">
                <a:solidFill>
                  <a:schemeClr val="accent5">
                    <a:lumMod val="10000"/>
                  </a:schemeClr>
                </a:solidFill>
                <a:latin typeface="Arial"/>
                <a:cs typeface="Arial"/>
              </a:rPr>
              <a:t>) carried out by a grantee to be considered eligible, two conditions must be met:</a:t>
            </a:r>
            <a:br>
              <a:rPr lang="en-US" dirty="0">
                <a:solidFill>
                  <a:schemeClr val="accent5">
                    <a:lumMod val="10000"/>
                  </a:schemeClr>
                </a:solidFill>
                <a:latin typeface="Arial"/>
                <a:cs typeface="Arial"/>
              </a:rPr>
            </a:br>
            <a:endParaRPr lang="en-US" dirty="0">
              <a:solidFill>
                <a:schemeClr val="accent5">
                  <a:lumMod val="10000"/>
                </a:schemeClr>
              </a:solidFill>
              <a:latin typeface="Arial"/>
              <a:cs typeface="Arial"/>
            </a:endParaRPr>
          </a:p>
          <a:p>
            <a:pPr marL="1828800" lvl="1" indent="-914400">
              <a:buAutoNum type="arabicPeriod"/>
            </a:pPr>
            <a:r>
              <a:rPr lang="en-US" dirty="0">
                <a:solidFill>
                  <a:schemeClr val="accent5">
                    <a:lumMod val="10000"/>
                  </a:schemeClr>
                </a:solidFill>
                <a:latin typeface="Arial"/>
                <a:cs typeface="Arial"/>
              </a:rPr>
              <a:t>The activity(</a:t>
            </a:r>
            <a:r>
              <a:rPr lang="en-US" dirty="0" err="1">
                <a:solidFill>
                  <a:schemeClr val="accent5">
                    <a:lumMod val="10000"/>
                  </a:schemeClr>
                </a:solidFill>
                <a:latin typeface="Arial"/>
                <a:cs typeface="Arial"/>
              </a:rPr>
              <a:t>ies</a:t>
            </a:r>
            <a:r>
              <a:rPr lang="en-US" dirty="0">
                <a:solidFill>
                  <a:schemeClr val="accent5">
                    <a:lumMod val="10000"/>
                  </a:schemeClr>
                </a:solidFill>
                <a:latin typeface="Arial"/>
                <a:cs typeface="Arial"/>
              </a:rPr>
              <a:t>) must meet a National Objective</a:t>
            </a:r>
          </a:p>
          <a:p>
            <a:pPr marL="914400" lvl="1" indent="0">
              <a:buNone/>
            </a:pPr>
            <a:endParaRPr lang="en-US" dirty="0">
              <a:solidFill>
                <a:schemeClr val="accent5">
                  <a:lumMod val="10000"/>
                </a:schemeClr>
              </a:solidFill>
              <a:latin typeface="Arial"/>
              <a:cs typeface="Arial"/>
            </a:endParaRPr>
          </a:p>
          <a:p>
            <a:pPr marL="914400" lvl="1" indent="0">
              <a:buNone/>
            </a:pPr>
            <a:r>
              <a:rPr lang="en-US" b="1" dirty="0">
                <a:solidFill>
                  <a:schemeClr val="accent5">
                    <a:lumMod val="10000"/>
                  </a:schemeClr>
                </a:solidFill>
                <a:effectLst>
                  <a:outerShdw blurRad="38100" dist="38100" dir="2700000" algn="tl">
                    <a:srgbClr val="000000">
                      <a:alpha val="43137"/>
                    </a:srgbClr>
                  </a:outerShdw>
                </a:effectLst>
                <a:latin typeface="Arial"/>
                <a:cs typeface="Arial"/>
              </a:rPr>
              <a:t>                                         AND</a:t>
            </a:r>
          </a:p>
          <a:p>
            <a:pPr marL="914400" lvl="1" indent="0">
              <a:buNone/>
            </a:pPr>
            <a:endParaRPr lang="en-US" dirty="0">
              <a:solidFill>
                <a:schemeClr val="accent5">
                  <a:lumMod val="10000"/>
                </a:schemeClr>
              </a:solidFill>
              <a:latin typeface="Arial"/>
              <a:cs typeface="Arial"/>
            </a:endParaRPr>
          </a:p>
          <a:p>
            <a:pPr marL="1776413" lvl="1" indent="-862013">
              <a:buNone/>
            </a:pPr>
            <a:r>
              <a:rPr lang="en-US" dirty="0">
                <a:solidFill>
                  <a:schemeClr val="accent5">
                    <a:lumMod val="10000"/>
                  </a:schemeClr>
                </a:solidFill>
                <a:latin typeface="Arial"/>
                <a:cs typeface="Arial"/>
              </a:rPr>
              <a:t>2.  The activity(</a:t>
            </a:r>
            <a:r>
              <a:rPr lang="en-US" dirty="0" err="1">
                <a:solidFill>
                  <a:schemeClr val="accent5">
                    <a:lumMod val="10000"/>
                  </a:schemeClr>
                </a:solidFill>
                <a:latin typeface="Arial"/>
                <a:cs typeface="Arial"/>
              </a:rPr>
              <a:t>ies</a:t>
            </a:r>
            <a:r>
              <a:rPr lang="en-US" dirty="0">
                <a:solidFill>
                  <a:schemeClr val="accent5">
                    <a:lumMod val="10000"/>
                  </a:schemeClr>
                </a:solidFill>
                <a:latin typeface="Arial"/>
                <a:cs typeface="Arial"/>
              </a:rPr>
              <a:t>) must be listed in the law as eligible.</a:t>
            </a:r>
            <a:br>
              <a:rPr lang="en-US" dirty="0">
                <a:solidFill>
                  <a:schemeClr val="accent5">
                    <a:lumMod val="10000"/>
                  </a:schemeClr>
                </a:solidFill>
                <a:latin typeface="Arial"/>
                <a:cs typeface="Arial"/>
              </a:rPr>
            </a:br>
            <a:r>
              <a:rPr lang="en-US" sz="4400" i="1" dirty="0">
                <a:solidFill>
                  <a:schemeClr val="accent5">
                    <a:lumMod val="10000"/>
                  </a:schemeClr>
                </a:solidFill>
                <a:latin typeface="Arial"/>
                <a:cs typeface="Arial"/>
              </a:rPr>
              <a:t>Section 105(a) of the Housing and Community Development Act of 1974 (HCDA)</a:t>
            </a:r>
            <a:endParaRPr lang="en-US" i="1" dirty="0">
              <a:solidFill>
                <a:schemeClr val="accent5">
                  <a:lumMod val="10000"/>
                </a:schemeClr>
              </a:solidFill>
              <a:latin typeface="Arial"/>
              <a:cs typeface="Arial"/>
            </a:endParaRPr>
          </a:p>
        </p:txBody>
      </p:sp>
    </p:spTree>
    <p:extLst>
      <p:ext uri="{BB962C8B-B14F-4D97-AF65-F5344CB8AC3E}">
        <p14:creationId xmlns:p14="http://schemas.microsoft.com/office/powerpoint/2010/main" val="28662969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1598303" y="1100010"/>
            <a:ext cx="21031200" cy="1379865"/>
          </a:xfrm>
          <a:prstGeom prst="rect">
            <a:avLst/>
          </a:prstGeom>
        </p:spPr>
        <p:txBody>
          <a:bodyPr vert="horz" wrap="square" lIns="0" tIns="25400" rIns="0" bIns="0" rtlCol="0" anchor="ctr">
            <a:spAutoFit/>
          </a:bodyPr>
          <a:lstStyle/>
          <a:p>
            <a:pPr marL="25400">
              <a:lnSpc>
                <a:spcPct val="100000"/>
              </a:lnSpc>
              <a:spcBef>
                <a:spcPts val="200"/>
              </a:spcBef>
            </a:pPr>
            <a:r>
              <a:rPr b="1" dirty="0">
                <a:solidFill>
                  <a:schemeClr val="accent5">
                    <a:lumMod val="10000"/>
                  </a:schemeClr>
                </a:solidFill>
                <a:latin typeface="Arial"/>
                <a:cs typeface="Arial"/>
              </a:rPr>
              <a:t>National Objective</a:t>
            </a:r>
            <a:r>
              <a:rPr lang="en-US" b="1" dirty="0">
                <a:solidFill>
                  <a:schemeClr val="accent5">
                    <a:lumMod val="10000"/>
                  </a:schemeClr>
                </a:solidFill>
                <a:latin typeface="Arial"/>
                <a:cs typeface="Arial"/>
              </a:rPr>
              <a:t> Requirement</a:t>
            </a:r>
          </a:p>
        </p:txBody>
      </p:sp>
      <p:sp>
        <p:nvSpPr>
          <p:cNvPr id="4" name="Rectangle 3">
            <a:extLst>
              <a:ext uri="{FF2B5EF4-FFF2-40B4-BE49-F238E27FC236}">
                <a16:creationId xmlns:a16="http://schemas.microsoft.com/office/drawing/2014/main" id="{1B9512D2-FC36-4DAA-B7DF-45E62EB04991}"/>
              </a:ext>
            </a:extLst>
          </p:cNvPr>
          <p:cNvSpPr/>
          <p:nvPr/>
        </p:nvSpPr>
        <p:spPr>
          <a:xfrm>
            <a:off x="9192903" y="2725392"/>
            <a:ext cx="5842001" cy="1379865"/>
          </a:xfrm>
          <a:prstGeom prst="rect">
            <a:avLst/>
          </a:prstGeom>
          <a:solidFill>
            <a:schemeClr val="accent1">
              <a:alpha val="50000"/>
            </a:schemeClr>
          </a:solidFill>
          <a:ln>
            <a:noFill/>
          </a:ln>
          <a:effectLst/>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en-US" sz="4800" b="1">
                <a:solidFill>
                  <a:schemeClr val="tx1"/>
                </a:solidFill>
                <a:latin typeface="Arial"/>
                <a:cs typeface="Arial"/>
              </a:rPr>
              <a:t>National Objectives</a:t>
            </a:r>
          </a:p>
        </p:txBody>
      </p:sp>
      <p:cxnSp>
        <p:nvCxnSpPr>
          <p:cNvPr id="23" name="Straight Connector 22">
            <a:extLst>
              <a:ext uri="{FF2B5EF4-FFF2-40B4-BE49-F238E27FC236}">
                <a16:creationId xmlns:a16="http://schemas.microsoft.com/office/drawing/2014/main" id="{25EE251C-CF12-4701-BA88-10323884F1F3}"/>
              </a:ext>
            </a:extLst>
          </p:cNvPr>
          <p:cNvCxnSpPr>
            <a:cxnSpLocks/>
          </p:cNvCxnSpPr>
          <p:nvPr/>
        </p:nvCxnSpPr>
        <p:spPr>
          <a:xfrm flipV="1">
            <a:off x="4751089" y="5189567"/>
            <a:ext cx="14725631" cy="24494"/>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9043294-86A6-43F7-91F9-AD642A133517}"/>
              </a:ext>
            </a:extLst>
          </p:cNvPr>
          <p:cNvSpPr/>
          <p:nvPr/>
        </p:nvSpPr>
        <p:spPr>
          <a:xfrm>
            <a:off x="9850967" y="6246233"/>
            <a:ext cx="4682066" cy="1379865"/>
          </a:xfrm>
          <a:prstGeom prst="rect">
            <a:avLst/>
          </a:prstGeom>
          <a:solidFill>
            <a:schemeClr val="accent1">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en-US" sz="4800" b="1">
                <a:solidFill>
                  <a:schemeClr val="tx1"/>
                </a:solidFill>
                <a:latin typeface="Arial"/>
                <a:cs typeface="Arial"/>
              </a:rPr>
              <a:t>Slum / Blight</a:t>
            </a:r>
          </a:p>
        </p:txBody>
      </p:sp>
      <p:sp>
        <p:nvSpPr>
          <p:cNvPr id="27" name="TextBox 26">
            <a:extLst>
              <a:ext uri="{FF2B5EF4-FFF2-40B4-BE49-F238E27FC236}">
                <a16:creationId xmlns:a16="http://schemas.microsoft.com/office/drawing/2014/main" id="{4ABE6A5D-AE76-4D92-98F3-3CDD0FF757C5}"/>
              </a:ext>
            </a:extLst>
          </p:cNvPr>
          <p:cNvSpPr txBox="1"/>
          <p:nvPr/>
        </p:nvSpPr>
        <p:spPr>
          <a:xfrm>
            <a:off x="8966207" y="8212668"/>
            <a:ext cx="1769520" cy="1569660"/>
          </a:xfrm>
          <a:prstGeom prst="rect">
            <a:avLst/>
          </a:prstGeom>
          <a:noFill/>
          <a:ln w="57150">
            <a:solidFill>
              <a:schemeClr val="accent1"/>
            </a:solidFill>
          </a:ln>
        </p:spPr>
        <p:txBody>
          <a:bodyPr wrap="square" rtlCol="0">
            <a:spAutoFit/>
          </a:bodyPr>
          <a:lstStyle/>
          <a:p>
            <a:pPr algn="ctr"/>
            <a:r>
              <a:rPr lang="en-US" sz="4800">
                <a:solidFill>
                  <a:srgbClr val="000000"/>
                </a:solidFill>
                <a:latin typeface="Arial"/>
                <a:cs typeface="Arial"/>
              </a:rPr>
              <a:t>Area Basis</a:t>
            </a:r>
          </a:p>
        </p:txBody>
      </p:sp>
      <p:sp>
        <p:nvSpPr>
          <p:cNvPr id="28" name="TextBox 27">
            <a:extLst>
              <a:ext uri="{FF2B5EF4-FFF2-40B4-BE49-F238E27FC236}">
                <a16:creationId xmlns:a16="http://schemas.microsoft.com/office/drawing/2014/main" id="{05E98C15-031B-4358-8C01-BD5DA07CB3FF}"/>
              </a:ext>
            </a:extLst>
          </p:cNvPr>
          <p:cNvSpPr txBox="1"/>
          <p:nvPr/>
        </p:nvSpPr>
        <p:spPr>
          <a:xfrm>
            <a:off x="13567854" y="8212668"/>
            <a:ext cx="1769520" cy="1569660"/>
          </a:xfrm>
          <a:prstGeom prst="rect">
            <a:avLst/>
          </a:prstGeom>
          <a:noFill/>
          <a:ln w="57150">
            <a:solidFill>
              <a:schemeClr val="accent1"/>
            </a:solidFill>
          </a:ln>
        </p:spPr>
        <p:txBody>
          <a:bodyPr wrap="square" rtlCol="0">
            <a:spAutoFit/>
          </a:bodyPr>
          <a:lstStyle/>
          <a:p>
            <a:pPr algn="ctr"/>
            <a:r>
              <a:rPr lang="en-US" sz="4800">
                <a:solidFill>
                  <a:srgbClr val="000000"/>
                </a:solidFill>
                <a:latin typeface="Arial"/>
                <a:cs typeface="Arial"/>
              </a:rPr>
              <a:t>Spot Basis</a:t>
            </a:r>
          </a:p>
        </p:txBody>
      </p:sp>
      <p:sp>
        <p:nvSpPr>
          <p:cNvPr id="32" name="Rectangle 31">
            <a:extLst>
              <a:ext uri="{FF2B5EF4-FFF2-40B4-BE49-F238E27FC236}">
                <a16:creationId xmlns:a16="http://schemas.microsoft.com/office/drawing/2014/main" id="{15F530C4-AB69-4534-936E-259FD6A85330}"/>
              </a:ext>
            </a:extLst>
          </p:cNvPr>
          <p:cNvSpPr/>
          <p:nvPr/>
        </p:nvSpPr>
        <p:spPr>
          <a:xfrm>
            <a:off x="2546788" y="6219218"/>
            <a:ext cx="4330708" cy="1379865"/>
          </a:xfrm>
          <a:prstGeom prst="rect">
            <a:avLst/>
          </a:prstGeom>
          <a:solidFill>
            <a:schemeClr val="accent1">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en-US" sz="4800" b="1">
                <a:solidFill>
                  <a:schemeClr val="tx1"/>
                </a:solidFill>
                <a:latin typeface="Arial"/>
                <a:cs typeface="Arial"/>
              </a:rPr>
              <a:t>Low / Mod</a:t>
            </a:r>
          </a:p>
        </p:txBody>
      </p:sp>
      <p:sp>
        <p:nvSpPr>
          <p:cNvPr id="33" name="Rectangle 32">
            <a:extLst>
              <a:ext uri="{FF2B5EF4-FFF2-40B4-BE49-F238E27FC236}">
                <a16:creationId xmlns:a16="http://schemas.microsoft.com/office/drawing/2014/main" id="{F3C51EFF-29FF-403C-9879-05283F77CB5E}"/>
              </a:ext>
            </a:extLst>
          </p:cNvPr>
          <p:cNvSpPr/>
          <p:nvPr/>
        </p:nvSpPr>
        <p:spPr>
          <a:xfrm>
            <a:off x="17135687" y="6246233"/>
            <a:ext cx="4682066" cy="1379865"/>
          </a:xfrm>
          <a:prstGeom prst="rect">
            <a:avLst/>
          </a:prstGeom>
          <a:solidFill>
            <a:schemeClr val="accent1">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en-US" sz="4800" b="1">
                <a:solidFill>
                  <a:schemeClr val="tx1"/>
                </a:solidFill>
                <a:latin typeface="Arial"/>
                <a:cs typeface="Arial"/>
              </a:rPr>
              <a:t>Urgent Need</a:t>
            </a:r>
          </a:p>
        </p:txBody>
      </p:sp>
      <p:sp>
        <p:nvSpPr>
          <p:cNvPr id="35" name="TextBox 34">
            <a:extLst>
              <a:ext uri="{FF2B5EF4-FFF2-40B4-BE49-F238E27FC236}">
                <a16:creationId xmlns:a16="http://schemas.microsoft.com/office/drawing/2014/main" id="{A29D59AE-8D43-4917-9FF0-34D8DD992470}"/>
              </a:ext>
            </a:extLst>
          </p:cNvPr>
          <p:cNvSpPr txBox="1"/>
          <p:nvPr/>
        </p:nvSpPr>
        <p:spPr>
          <a:xfrm>
            <a:off x="1207978" y="8143152"/>
            <a:ext cx="2341033" cy="1569660"/>
          </a:xfrm>
          <a:prstGeom prst="rect">
            <a:avLst/>
          </a:prstGeom>
          <a:noFill/>
          <a:ln w="57150">
            <a:solidFill>
              <a:schemeClr val="accent1"/>
            </a:solidFill>
          </a:ln>
        </p:spPr>
        <p:txBody>
          <a:bodyPr wrap="square" lIns="91440" tIns="45720" rIns="91440" bIns="45720" rtlCol="0" anchor="t">
            <a:spAutoFit/>
          </a:bodyPr>
          <a:lstStyle/>
          <a:p>
            <a:pPr algn="ctr"/>
            <a:r>
              <a:rPr lang="en-US" sz="4800" dirty="0">
                <a:latin typeface="Arial"/>
                <a:cs typeface="Arial"/>
              </a:rPr>
              <a:t>Area Benefit</a:t>
            </a:r>
          </a:p>
        </p:txBody>
      </p:sp>
      <p:sp>
        <p:nvSpPr>
          <p:cNvPr id="36" name="TextBox 35">
            <a:extLst>
              <a:ext uri="{FF2B5EF4-FFF2-40B4-BE49-F238E27FC236}">
                <a16:creationId xmlns:a16="http://schemas.microsoft.com/office/drawing/2014/main" id="{DCB074E7-0842-4FAA-8819-38D04C9BEA15}"/>
              </a:ext>
            </a:extLst>
          </p:cNvPr>
          <p:cNvSpPr txBox="1"/>
          <p:nvPr/>
        </p:nvSpPr>
        <p:spPr>
          <a:xfrm>
            <a:off x="5695157" y="8212668"/>
            <a:ext cx="2675479" cy="1569660"/>
          </a:xfrm>
          <a:prstGeom prst="rect">
            <a:avLst/>
          </a:prstGeom>
          <a:noFill/>
          <a:ln w="57150">
            <a:solidFill>
              <a:schemeClr val="accent1"/>
            </a:solidFill>
          </a:ln>
        </p:spPr>
        <p:txBody>
          <a:bodyPr wrap="square" rtlCol="0">
            <a:spAutoFit/>
          </a:bodyPr>
          <a:lstStyle/>
          <a:p>
            <a:pPr algn="ctr"/>
            <a:r>
              <a:rPr lang="en-US" sz="4800">
                <a:solidFill>
                  <a:srgbClr val="000000"/>
                </a:solidFill>
                <a:latin typeface="Arial"/>
                <a:cs typeface="Arial"/>
              </a:rPr>
              <a:t>Limited  Clientele</a:t>
            </a:r>
          </a:p>
        </p:txBody>
      </p:sp>
      <p:sp>
        <p:nvSpPr>
          <p:cNvPr id="37" name="TextBox 36">
            <a:extLst>
              <a:ext uri="{FF2B5EF4-FFF2-40B4-BE49-F238E27FC236}">
                <a16:creationId xmlns:a16="http://schemas.microsoft.com/office/drawing/2014/main" id="{F553C382-BE26-4537-A752-9E5347050DB0}"/>
              </a:ext>
            </a:extLst>
          </p:cNvPr>
          <p:cNvSpPr txBox="1"/>
          <p:nvPr/>
        </p:nvSpPr>
        <p:spPr>
          <a:xfrm>
            <a:off x="958067" y="11027886"/>
            <a:ext cx="2626802" cy="1569660"/>
          </a:xfrm>
          <a:prstGeom prst="rect">
            <a:avLst/>
          </a:prstGeom>
          <a:solidFill>
            <a:schemeClr val="bg1"/>
          </a:solidFill>
          <a:ln w="57150">
            <a:solidFill>
              <a:schemeClr val="accent1"/>
            </a:solidFill>
          </a:ln>
        </p:spPr>
        <p:txBody>
          <a:bodyPr wrap="square" rtlCol="0">
            <a:spAutoFit/>
          </a:bodyPr>
          <a:lstStyle/>
          <a:p>
            <a:pPr algn="ctr"/>
            <a:r>
              <a:rPr lang="en-US" sz="4800">
                <a:solidFill>
                  <a:srgbClr val="000000"/>
                </a:solidFill>
                <a:latin typeface="Arial"/>
                <a:cs typeface="Arial"/>
              </a:rPr>
              <a:t>Housing</a:t>
            </a:r>
          </a:p>
          <a:p>
            <a:pPr algn="ctr"/>
            <a:endParaRPr lang="en-US" sz="4800">
              <a:solidFill>
                <a:srgbClr val="000000"/>
              </a:solidFill>
              <a:latin typeface="Arial"/>
              <a:cs typeface="Arial"/>
            </a:endParaRPr>
          </a:p>
        </p:txBody>
      </p:sp>
      <p:sp>
        <p:nvSpPr>
          <p:cNvPr id="38" name="TextBox 37">
            <a:extLst>
              <a:ext uri="{FF2B5EF4-FFF2-40B4-BE49-F238E27FC236}">
                <a16:creationId xmlns:a16="http://schemas.microsoft.com/office/drawing/2014/main" id="{59CBDCC1-50A2-4311-8962-152E85AA5393}"/>
              </a:ext>
            </a:extLst>
          </p:cNvPr>
          <p:cNvSpPr txBox="1"/>
          <p:nvPr/>
        </p:nvSpPr>
        <p:spPr>
          <a:xfrm>
            <a:off x="5652865" y="10995708"/>
            <a:ext cx="2524759" cy="1569660"/>
          </a:xfrm>
          <a:prstGeom prst="rect">
            <a:avLst/>
          </a:prstGeom>
          <a:solidFill>
            <a:schemeClr val="bg1"/>
          </a:solidFill>
          <a:ln w="57150">
            <a:solidFill>
              <a:schemeClr val="accent1"/>
            </a:solidFill>
          </a:ln>
        </p:spPr>
        <p:txBody>
          <a:bodyPr wrap="square" rtlCol="0">
            <a:spAutoFit/>
          </a:bodyPr>
          <a:lstStyle/>
          <a:p>
            <a:pPr algn="ctr"/>
            <a:r>
              <a:rPr lang="en-US" sz="4800">
                <a:solidFill>
                  <a:srgbClr val="000000"/>
                </a:solidFill>
                <a:latin typeface="Arial"/>
                <a:cs typeface="Arial"/>
              </a:rPr>
              <a:t>Jobs</a:t>
            </a:r>
          </a:p>
          <a:p>
            <a:pPr algn="ctr"/>
            <a:endParaRPr lang="en-US" sz="4800">
              <a:solidFill>
                <a:srgbClr val="000000"/>
              </a:solidFill>
              <a:latin typeface="Arial"/>
              <a:cs typeface="Arial"/>
            </a:endParaRPr>
          </a:p>
        </p:txBody>
      </p:sp>
      <p:cxnSp>
        <p:nvCxnSpPr>
          <p:cNvPr id="40" name="Straight Connector 39">
            <a:extLst>
              <a:ext uri="{FF2B5EF4-FFF2-40B4-BE49-F238E27FC236}">
                <a16:creationId xmlns:a16="http://schemas.microsoft.com/office/drawing/2014/main" id="{76449720-B411-479F-96AF-CA41AC3708F3}"/>
              </a:ext>
            </a:extLst>
          </p:cNvPr>
          <p:cNvCxnSpPr>
            <a:cxnSpLocks/>
          </p:cNvCxnSpPr>
          <p:nvPr/>
        </p:nvCxnSpPr>
        <p:spPr>
          <a:xfrm>
            <a:off x="4751089" y="5219102"/>
            <a:ext cx="0" cy="1027131"/>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49F44BE-37C2-4030-9D9F-0C31A9F9D669}"/>
              </a:ext>
            </a:extLst>
          </p:cNvPr>
          <p:cNvCxnSpPr>
            <a:cxnSpLocks/>
          </p:cNvCxnSpPr>
          <p:nvPr/>
        </p:nvCxnSpPr>
        <p:spPr>
          <a:xfrm>
            <a:off x="19476720" y="5189567"/>
            <a:ext cx="0" cy="1027131"/>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F83B354-FA46-45A7-80E9-EB6037D9F65A}"/>
              </a:ext>
            </a:extLst>
          </p:cNvPr>
          <p:cNvCxnSpPr>
            <a:stCxn id="28" idx="1"/>
            <a:endCxn id="27" idx="3"/>
          </p:cNvCxnSpPr>
          <p:nvPr/>
        </p:nvCxnSpPr>
        <p:spPr>
          <a:xfrm flipH="1">
            <a:off x="10735727" y="8997498"/>
            <a:ext cx="2832127" cy="0"/>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CA96006-BF73-4B91-B65C-D82BAAFD6060}"/>
              </a:ext>
            </a:extLst>
          </p:cNvPr>
          <p:cNvCxnSpPr>
            <a:cxnSpLocks/>
          </p:cNvCxnSpPr>
          <p:nvPr/>
        </p:nvCxnSpPr>
        <p:spPr>
          <a:xfrm flipH="1">
            <a:off x="3584869" y="8927982"/>
            <a:ext cx="2067996" cy="5898"/>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F533EE9E-2DAF-4537-997E-5568FFDFCDA1}"/>
              </a:ext>
            </a:extLst>
          </p:cNvPr>
          <p:cNvCxnSpPr>
            <a:cxnSpLocks/>
          </p:cNvCxnSpPr>
          <p:nvPr/>
        </p:nvCxnSpPr>
        <p:spPr>
          <a:xfrm flipH="1" flipV="1">
            <a:off x="3584869" y="11812716"/>
            <a:ext cx="2067996" cy="22529"/>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93302559-DEEF-4AEC-92D0-9BC26EDC02B2}"/>
              </a:ext>
            </a:extLst>
          </p:cNvPr>
          <p:cNvCxnSpPr>
            <a:cxnSpLocks/>
            <a:stCxn id="32" idx="2"/>
          </p:cNvCxnSpPr>
          <p:nvPr/>
        </p:nvCxnSpPr>
        <p:spPr>
          <a:xfrm>
            <a:off x="4712142" y="7599083"/>
            <a:ext cx="0" cy="4236162"/>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17290A43-DA23-4217-80B4-FF3DFF10DAA3}"/>
              </a:ext>
            </a:extLst>
          </p:cNvPr>
          <p:cNvCxnSpPr>
            <a:cxnSpLocks/>
          </p:cNvCxnSpPr>
          <p:nvPr/>
        </p:nvCxnSpPr>
        <p:spPr>
          <a:xfrm>
            <a:off x="12210221" y="4098617"/>
            <a:ext cx="0" cy="1120485"/>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7470C1AE-406B-42D7-9D5C-8C65DBC4C4B9}"/>
              </a:ext>
            </a:extLst>
          </p:cNvPr>
          <p:cNvCxnSpPr>
            <a:cxnSpLocks/>
          </p:cNvCxnSpPr>
          <p:nvPr/>
        </p:nvCxnSpPr>
        <p:spPr>
          <a:xfrm>
            <a:off x="12213202" y="7634712"/>
            <a:ext cx="0" cy="1362786"/>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8DCEC14-9CBF-4AA1-BA74-DE155AFA7022}"/>
              </a:ext>
            </a:extLst>
          </p:cNvPr>
          <p:cNvCxnSpPr>
            <a:cxnSpLocks/>
          </p:cNvCxnSpPr>
          <p:nvPr/>
        </p:nvCxnSpPr>
        <p:spPr>
          <a:xfrm flipH="1">
            <a:off x="12192000" y="5162552"/>
            <a:ext cx="8943" cy="1056666"/>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fade">
                                      <p:cBhvr>
                                        <p:cTn id="11" dur="750"/>
                                        <p:tgtEl>
                                          <p:spTgt spid="67"/>
                                        </p:tgtEl>
                                      </p:cBhvr>
                                    </p:animEffect>
                                  </p:childTnLst>
                                </p:cTn>
                              </p:par>
                            </p:childTnLst>
                          </p:cTn>
                        </p:par>
                        <p:par>
                          <p:cTn id="12" fill="hold">
                            <p:stCondLst>
                              <p:cond delay="1750"/>
                            </p:stCondLst>
                            <p:childTnLst>
                              <p:par>
                                <p:cTn id="13" presetID="6" presetClass="entr" presetSubtype="16"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circle(in)">
                                      <p:cBhvr>
                                        <p:cTn id="15" dur="2000"/>
                                        <p:tgtEl>
                                          <p:spTgt spid="23"/>
                                        </p:tgtEl>
                                      </p:cBhvr>
                                    </p:animEffect>
                                  </p:childTnLst>
                                </p:cTn>
                              </p:par>
                            </p:childTnLst>
                          </p:cTn>
                        </p:par>
                        <p:par>
                          <p:cTn id="16" fill="hold">
                            <p:stCondLst>
                              <p:cond delay="3750"/>
                            </p:stCondLst>
                            <p:childTnLst>
                              <p:par>
                                <p:cTn id="17" presetID="6" presetClass="entr" presetSubtype="16"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circle(in)">
                                      <p:cBhvr>
                                        <p:cTn id="19" dur="2000"/>
                                        <p:tgtEl>
                                          <p:spTgt spid="40"/>
                                        </p:tgtEl>
                                      </p:cBhvr>
                                    </p:animEffect>
                                  </p:childTnLst>
                                </p:cTn>
                              </p:par>
                            </p:childTnLst>
                          </p:cTn>
                        </p:par>
                        <p:par>
                          <p:cTn id="20" fill="hold">
                            <p:stCondLst>
                              <p:cond delay="5750"/>
                            </p:stCondLst>
                            <p:childTnLst>
                              <p:par>
                                <p:cTn id="21" presetID="10"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childTnLst>
                          </p:cTn>
                        </p:par>
                        <p:par>
                          <p:cTn id="24" fill="hold">
                            <p:stCondLst>
                              <p:cond delay="6250"/>
                            </p:stCondLst>
                            <p:childTnLst>
                              <p:par>
                                <p:cTn id="25" presetID="6" presetClass="entr" presetSubtype="16" fill="hold"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circle(in)">
                                      <p:cBhvr>
                                        <p:cTn id="27" dur="1500"/>
                                        <p:tgtEl>
                                          <p:spTgt spid="55"/>
                                        </p:tgtEl>
                                      </p:cBhvr>
                                    </p:animEffect>
                                  </p:childTnLst>
                                </p:cTn>
                              </p:par>
                            </p:childTnLst>
                          </p:cTn>
                        </p:par>
                        <p:par>
                          <p:cTn id="28" fill="hold">
                            <p:stCondLst>
                              <p:cond delay="7750"/>
                            </p:stCondLst>
                            <p:childTnLst>
                              <p:par>
                                <p:cTn id="29" presetID="6" presetClass="entr" presetSubtype="16" fill="hold"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circle(in)">
                                      <p:cBhvr>
                                        <p:cTn id="31" dur="1000"/>
                                        <p:tgtEl>
                                          <p:spTgt spid="48"/>
                                        </p:tgtEl>
                                      </p:cBhvr>
                                    </p:animEffect>
                                  </p:childTnLst>
                                </p:cTn>
                              </p:par>
                            </p:childTnLst>
                          </p:cTn>
                        </p:par>
                        <p:par>
                          <p:cTn id="32" fill="hold">
                            <p:stCondLst>
                              <p:cond delay="875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childTnLst>
                          </p:cTn>
                        </p:par>
                        <p:par>
                          <p:cTn id="36" fill="hold">
                            <p:stCondLst>
                              <p:cond delay="9250"/>
                            </p:stCondLst>
                            <p:childTnLst>
                              <p:par>
                                <p:cTn id="37" presetID="10" presetClass="entr" presetSubtype="0"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par>
                          <p:cTn id="40" fill="hold">
                            <p:stCondLst>
                              <p:cond delay="9750"/>
                            </p:stCondLst>
                            <p:childTnLst>
                              <p:par>
                                <p:cTn id="41" presetID="6" presetClass="entr" presetSubtype="16" fill="hold"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circle(in)">
                                      <p:cBhvr>
                                        <p:cTn id="43" dur="1000"/>
                                        <p:tgtEl>
                                          <p:spTgt spid="50"/>
                                        </p:tgtEl>
                                      </p:cBhvr>
                                    </p:animEffect>
                                  </p:childTnLst>
                                </p:cTn>
                              </p:par>
                            </p:childTnLst>
                          </p:cTn>
                        </p:par>
                        <p:par>
                          <p:cTn id="44" fill="hold">
                            <p:stCondLst>
                              <p:cond delay="10750"/>
                            </p:stCondLst>
                            <p:childTnLst>
                              <p:par>
                                <p:cTn id="45" presetID="10" presetClass="entr" presetSubtype="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500"/>
                                        <p:tgtEl>
                                          <p:spTgt spid="37"/>
                                        </p:tgtEl>
                                      </p:cBhvr>
                                    </p:animEffect>
                                  </p:childTnLst>
                                </p:cTn>
                              </p:par>
                            </p:childTnLst>
                          </p:cTn>
                        </p:par>
                        <p:par>
                          <p:cTn id="48" fill="hold">
                            <p:stCondLst>
                              <p:cond delay="11250"/>
                            </p:stCondLst>
                            <p:childTnLst>
                              <p:par>
                                <p:cTn id="49" presetID="10" presetClass="entr" presetSubtype="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500"/>
                                        <p:tgtEl>
                                          <p:spTgt spid="38"/>
                                        </p:tgtEl>
                                      </p:cBhvr>
                                    </p:animEffect>
                                  </p:childTnLst>
                                </p:cTn>
                              </p:par>
                            </p:childTnLst>
                          </p:cTn>
                        </p:par>
                        <p:par>
                          <p:cTn id="52" fill="hold">
                            <p:stCondLst>
                              <p:cond delay="11750"/>
                            </p:stCondLst>
                            <p:childTnLst>
                              <p:par>
                                <p:cTn id="53" presetID="6" presetClass="entr" presetSubtype="16" fill="hold" nodeType="afterEffect">
                                  <p:stCondLst>
                                    <p:cond delay="0"/>
                                  </p:stCondLst>
                                  <p:childTnLst>
                                    <p:set>
                                      <p:cBhvr>
                                        <p:cTn id="54" dur="1" fill="hold">
                                          <p:stCondLst>
                                            <p:cond delay="0"/>
                                          </p:stCondLst>
                                        </p:cTn>
                                        <p:tgtEl>
                                          <p:spTgt spid="87"/>
                                        </p:tgtEl>
                                        <p:attrNameLst>
                                          <p:attrName>style.visibility</p:attrName>
                                        </p:attrNameLst>
                                      </p:cBhvr>
                                      <p:to>
                                        <p:strVal val="visible"/>
                                      </p:to>
                                    </p:set>
                                    <p:animEffect transition="in" filter="circle(in)">
                                      <p:cBhvr>
                                        <p:cTn id="55" dur="1000"/>
                                        <p:tgtEl>
                                          <p:spTgt spid="87"/>
                                        </p:tgtEl>
                                      </p:cBhvr>
                                    </p:animEffect>
                                  </p:childTnLst>
                                </p:cTn>
                              </p:par>
                            </p:childTnLst>
                          </p:cTn>
                        </p:par>
                        <p:par>
                          <p:cTn id="56" fill="hold">
                            <p:stCondLst>
                              <p:cond delay="12750"/>
                            </p:stCondLst>
                            <p:childTnLst>
                              <p:par>
                                <p:cTn id="57" presetID="10" presetClass="entr" presetSubtype="0"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par>
                          <p:cTn id="60" fill="hold">
                            <p:stCondLst>
                              <p:cond delay="13250"/>
                            </p:stCondLst>
                            <p:childTnLst>
                              <p:par>
                                <p:cTn id="61" presetID="6" presetClass="entr" presetSubtype="16" fill="hold" nodeType="afterEffect">
                                  <p:stCondLst>
                                    <p:cond delay="0"/>
                                  </p:stCondLst>
                                  <p:childTnLst>
                                    <p:set>
                                      <p:cBhvr>
                                        <p:cTn id="62" dur="1" fill="hold">
                                          <p:stCondLst>
                                            <p:cond delay="0"/>
                                          </p:stCondLst>
                                        </p:cTn>
                                        <p:tgtEl>
                                          <p:spTgt spid="69"/>
                                        </p:tgtEl>
                                        <p:attrNameLst>
                                          <p:attrName>style.visibility</p:attrName>
                                        </p:attrNameLst>
                                      </p:cBhvr>
                                      <p:to>
                                        <p:strVal val="visible"/>
                                      </p:to>
                                    </p:set>
                                    <p:animEffect transition="in" filter="circle(in)">
                                      <p:cBhvr>
                                        <p:cTn id="63" dur="1000"/>
                                        <p:tgtEl>
                                          <p:spTgt spid="69"/>
                                        </p:tgtEl>
                                      </p:cBhvr>
                                    </p:animEffect>
                                  </p:childTnLst>
                                </p:cTn>
                              </p:par>
                            </p:childTnLst>
                          </p:cTn>
                        </p:par>
                        <p:par>
                          <p:cTn id="64" fill="hold">
                            <p:stCondLst>
                              <p:cond delay="14250"/>
                            </p:stCondLst>
                            <p:childTnLst>
                              <p:par>
                                <p:cTn id="65" presetID="6" presetClass="entr" presetSubtype="16" fill="hold" nodeType="after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circle(in)">
                                      <p:cBhvr>
                                        <p:cTn id="67" dur="1000"/>
                                        <p:tgtEl>
                                          <p:spTgt spid="46"/>
                                        </p:tgtEl>
                                      </p:cBhvr>
                                    </p:animEffect>
                                  </p:childTnLst>
                                </p:cTn>
                              </p:par>
                            </p:childTnLst>
                          </p:cTn>
                        </p:par>
                        <p:par>
                          <p:cTn id="68" fill="hold">
                            <p:stCondLst>
                              <p:cond delay="15250"/>
                            </p:stCondLst>
                            <p:childTnLst>
                              <p:par>
                                <p:cTn id="69" presetID="10" presetClass="entr" presetSubtype="0" fill="hold" grpId="0" nodeType="after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childTnLst>
                          </p:cTn>
                        </p:par>
                        <p:par>
                          <p:cTn id="72" fill="hold">
                            <p:stCondLst>
                              <p:cond delay="15750"/>
                            </p:stCondLst>
                            <p:childTnLst>
                              <p:par>
                                <p:cTn id="73" presetID="10" presetClass="entr" presetSubtype="0" fill="hold" grpId="0" nodeType="after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fade">
                                      <p:cBhvr>
                                        <p:cTn id="75" dur="500"/>
                                        <p:tgtEl>
                                          <p:spTgt spid="28"/>
                                        </p:tgtEl>
                                      </p:cBhvr>
                                    </p:animEffect>
                                  </p:childTnLst>
                                </p:cTn>
                              </p:par>
                            </p:childTnLst>
                          </p:cTn>
                        </p:par>
                        <p:par>
                          <p:cTn id="76" fill="hold">
                            <p:stCondLst>
                              <p:cond delay="16250"/>
                            </p:stCondLst>
                            <p:childTnLst>
                              <p:par>
                                <p:cTn id="77" presetID="6" presetClass="entr" presetSubtype="16" fill="hold" nodeType="after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circle(in)">
                                      <p:cBhvr>
                                        <p:cTn id="79" dur="1000"/>
                                        <p:tgtEl>
                                          <p:spTgt spid="42"/>
                                        </p:tgtEl>
                                      </p:cBhvr>
                                    </p:animEffect>
                                  </p:childTnLst>
                                </p:cTn>
                              </p:par>
                            </p:childTnLst>
                          </p:cTn>
                        </p:par>
                        <p:par>
                          <p:cTn id="80" fill="hold">
                            <p:stCondLst>
                              <p:cond delay="17250"/>
                            </p:stCondLst>
                            <p:childTnLst>
                              <p:par>
                                <p:cTn id="81" presetID="10" presetClass="entr" presetSubtype="0" fill="hold" grpId="0" nodeType="after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fade">
                                      <p:cBhvr>
                                        <p:cTn id="8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4" grpId="0" animBg="1"/>
      <p:bldP spid="27" grpId="0" animBg="1"/>
      <p:bldP spid="28" grpId="0" animBg="1"/>
      <p:bldP spid="32" grpId="0" animBg="1"/>
      <p:bldP spid="33" grpId="0" animBg="1"/>
      <p:bldP spid="35" grpId="0" animBg="1"/>
      <p:bldP spid="36" grpId="0" animBg="1"/>
      <p:bldP spid="37" grpId="0" animBg="1"/>
      <p:bldP spid="3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3306726" y="731520"/>
            <a:ext cx="18734406" cy="2377440"/>
          </a:xfrm>
        </p:spPr>
        <p:txBody>
          <a:bodyPr>
            <a:normAutofit/>
          </a:bodyPr>
          <a:lstStyle/>
          <a:p>
            <a:pPr marL="1136650" indent="-1136650"/>
            <a:r>
              <a:rPr lang="en-US" b="1" dirty="0">
                <a:latin typeface="Arial"/>
                <a:cs typeface="Arial"/>
              </a:rPr>
              <a:t>I.  Documenting LMI Benefit</a:t>
            </a:r>
          </a:p>
        </p:txBody>
      </p:sp>
      <p:sp>
        <p:nvSpPr>
          <p:cNvPr id="28675" name="Rectangle 3"/>
          <p:cNvSpPr>
            <a:spLocks noGrp="1" noChangeArrowheads="1"/>
          </p:cNvSpPr>
          <p:nvPr>
            <p:ph idx="1"/>
          </p:nvPr>
        </p:nvSpPr>
        <p:spPr>
          <a:xfrm>
            <a:off x="2537460" y="3566160"/>
            <a:ext cx="19751040" cy="8869680"/>
          </a:xfrm>
        </p:spPr>
        <p:txBody>
          <a:bodyPr anchor="t">
            <a:normAutofit/>
          </a:bodyPr>
          <a:lstStyle/>
          <a:p>
            <a:pPr marL="1028700" indent="-1028700">
              <a:buNone/>
            </a:pPr>
            <a:r>
              <a:rPr lang="en-US" sz="4800" dirty="0"/>
              <a:t>Two Methods</a:t>
            </a:r>
            <a:endParaRPr lang="en-US" sz="4800" u="sng" dirty="0"/>
          </a:p>
          <a:p>
            <a:pPr marL="1028700" indent="-1028700">
              <a:buFont typeface="+mj-lt"/>
              <a:buAutoNum type="alphaUcPeriod"/>
            </a:pPr>
            <a:r>
              <a:rPr lang="en-US" sz="4800" u="sng" dirty="0"/>
              <a:t>Direct count </a:t>
            </a:r>
            <a:r>
              <a:rPr lang="en-US" sz="4800" dirty="0"/>
              <a:t>based on client records</a:t>
            </a:r>
          </a:p>
          <a:p>
            <a:pPr marL="1714500" lvl="1" indent="-695326"/>
            <a:r>
              <a:rPr lang="en-US" dirty="0"/>
              <a:t>Housing</a:t>
            </a:r>
          </a:p>
          <a:p>
            <a:pPr marL="1714500" lvl="1" indent="-695326"/>
            <a:r>
              <a:rPr lang="en-US" dirty="0"/>
              <a:t>Job Creation such as Employment Incentive Program (EIP), etc.</a:t>
            </a:r>
          </a:p>
          <a:p>
            <a:pPr marL="1714500" lvl="1" indent="-695326"/>
            <a:r>
              <a:rPr lang="en-US" dirty="0"/>
              <a:t>Limited Clientele for Community Services Buildings </a:t>
            </a:r>
          </a:p>
          <a:p>
            <a:pPr marL="1714500" lvl="2" indent="0">
              <a:buNone/>
            </a:pPr>
            <a:r>
              <a:rPr lang="en-US" sz="4800" dirty="0"/>
              <a:t>Health Centers, Senior Centers, etc.</a:t>
            </a:r>
          </a:p>
          <a:p>
            <a:pPr marL="2400300" lvl="2" indent="-685800">
              <a:buFont typeface="Wingdings" panose="05000000000000000000" pitchFamily="2" charset="2"/>
              <a:buChar char="Ø"/>
            </a:pPr>
            <a:r>
              <a:rPr lang="en-US" sz="4800" dirty="0"/>
              <a:t>Some projects may benefit certain groups presumed to be LMI</a:t>
            </a:r>
          </a:p>
          <a:p>
            <a:pPr marL="2400300" lvl="2" indent="-685800">
              <a:buFont typeface="Wingdings" panose="05000000000000000000" pitchFamily="2" charset="2"/>
              <a:buChar char="Ø"/>
            </a:pPr>
            <a:r>
              <a:rPr lang="en-US" sz="4800" dirty="0"/>
              <a:t>Only need a count of the # of people​</a:t>
            </a:r>
          </a:p>
          <a:p>
            <a:pPr marL="1714500" lvl="2" indent="0">
              <a:buNone/>
            </a:pPr>
            <a:r>
              <a:rPr lang="en-US" sz="4800" dirty="0"/>
              <a:t>Elderly, Severely Disabled, Homeless, Battered or Abused Men, Women, of Children, Migrant Workers, Persons Living w/ AIDS, Illiterate </a:t>
            </a:r>
          </a:p>
        </p:txBody>
      </p:sp>
      <p:sp>
        <p:nvSpPr>
          <p:cNvPr id="2" name="Slide Number Placeholder 1"/>
          <p:cNvSpPr>
            <a:spLocks noGrp="1"/>
          </p:cNvSpPr>
          <p:nvPr>
            <p:ph type="sldNum" sz="quarter" idx="12"/>
          </p:nvPr>
        </p:nvSpPr>
        <p:spPr>
          <a:xfrm>
            <a:off x="18182364" y="12712700"/>
            <a:ext cx="3858768" cy="730250"/>
          </a:xfrm>
          <a:prstGeom prst="rect">
            <a:avLst/>
          </a:prstGeom>
        </p:spPr>
        <p:txBody>
          <a:bodyPr>
            <a:normAutofit/>
          </a:bodyPr>
          <a:lstStyle/>
          <a:p>
            <a:pPr>
              <a:spcAft>
                <a:spcPts val="600"/>
              </a:spcAft>
            </a:pPr>
            <a:fld id="{DC2E8EBC-E876-4F75-A8E2-294E580032CD}" type="slidenum">
              <a:rPr lang="en-US">
                <a:solidFill>
                  <a:schemeClr val="tx1">
                    <a:alpha val="80000"/>
                  </a:schemeClr>
                </a:solidFill>
                <a:latin typeface="Arial"/>
                <a:cs typeface="Arial"/>
              </a:rPr>
              <a:pPr>
                <a:spcAft>
                  <a:spcPts val="600"/>
                </a:spcAft>
              </a:pPr>
              <a:t>9</a:t>
            </a:fld>
            <a:endParaRPr lang="en-US">
              <a:solidFill>
                <a:schemeClr val="tx1">
                  <a:alpha val="80000"/>
                </a:schemeClr>
              </a:solidFill>
              <a:latin typeface="Arial"/>
              <a:cs typeface="Arial"/>
            </a:endParaRPr>
          </a:p>
        </p:txBody>
      </p:sp>
    </p:spTree>
    <p:extLst>
      <p:ext uri="{BB962C8B-B14F-4D97-AF65-F5344CB8AC3E}">
        <p14:creationId xmlns:p14="http://schemas.microsoft.com/office/powerpoint/2010/main" val="9128755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3306726" y="731520"/>
            <a:ext cx="18734406" cy="2377440"/>
          </a:xfrm>
        </p:spPr>
        <p:txBody>
          <a:bodyPr>
            <a:normAutofit/>
          </a:bodyPr>
          <a:lstStyle/>
          <a:p>
            <a:pPr marL="1136650" indent="-1136650"/>
            <a:r>
              <a:rPr lang="en-US" b="1" dirty="0">
                <a:latin typeface="Arial"/>
                <a:cs typeface="Arial"/>
              </a:rPr>
              <a:t>I.  Documenting LMI Benefit</a:t>
            </a:r>
          </a:p>
        </p:txBody>
      </p:sp>
      <p:sp>
        <p:nvSpPr>
          <p:cNvPr id="28675" name="Rectangle 3"/>
          <p:cNvSpPr>
            <a:spLocks noGrp="1" noChangeArrowheads="1"/>
          </p:cNvSpPr>
          <p:nvPr>
            <p:ph idx="1"/>
          </p:nvPr>
        </p:nvSpPr>
        <p:spPr>
          <a:xfrm>
            <a:off x="3306726" y="2835471"/>
            <a:ext cx="18734408" cy="9090406"/>
          </a:xfrm>
        </p:spPr>
        <p:txBody>
          <a:bodyPr anchor="t">
            <a:normAutofit/>
          </a:bodyPr>
          <a:lstStyle/>
          <a:p>
            <a:pPr marL="1028700" indent="-1028700">
              <a:buNone/>
            </a:pPr>
            <a:r>
              <a:rPr lang="en-US" sz="4800"/>
              <a:t>Two Methods - Continued</a:t>
            </a:r>
            <a:endParaRPr lang="en-US" sz="4800" u="sng"/>
          </a:p>
          <a:p>
            <a:pPr marL="1028700" indent="-1028700">
              <a:buFont typeface="+mj-lt"/>
              <a:buAutoNum type="alphaUcPeriod" startAt="2"/>
            </a:pPr>
            <a:r>
              <a:rPr lang="en-US" sz="4800" u="sng"/>
              <a:t>Area Benefit </a:t>
            </a:r>
            <a:r>
              <a:rPr lang="en-US" sz="4800"/>
              <a:t>based on survey data</a:t>
            </a:r>
          </a:p>
          <a:p>
            <a:pPr marL="1714500" lvl="1" indent="-695326"/>
            <a:r>
              <a:rPr lang="en-US"/>
              <a:t>Water and sewer projects​</a:t>
            </a:r>
          </a:p>
          <a:p>
            <a:pPr marL="1714500" lvl="1" indent="-695326"/>
            <a:r>
              <a:rPr lang="en-US"/>
              <a:t>Streets and drainage projects, etc.​</a:t>
            </a:r>
          </a:p>
          <a:p>
            <a:pPr marL="800100" indent="-695326">
              <a:buFont typeface="Wingdings" panose="05000000000000000000" pitchFamily="2" charset="2"/>
              <a:buChar char="Ø"/>
            </a:pPr>
            <a:r>
              <a:rPr lang="en-US"/>
              <a:t>Must be primarily residential Target Area</a:t>
            </a:r>
          </a:p>
          <a:p>
            <a:pPr marL="790574" indent="-685800">
              <a:buFont typeface="Wingdings" panose="05000000000000000000" pitchFamily="2" charset="2"/>
              <a:buChar char="Ø"/>
            </a:pPr>
            <a:r>
              <a:rPr lang="en-US"/>
              <a:t>70% of beneficiaries must be LMI (rounding not allowed)</a:t>
            </a:r>
          </a:p>
          <a:p>
            <a:pPr marL="1704974" lvl="1" indent="-685800"/>
            <a:r>
              <a:rPr lang="en-US"/>
              <a:t>HUD Data – Place level for rural areas</a:t>
            </a:r>
          </a:p>
          <a:p>
            <a:pPr marL="1704974" lvl="1" indent="-685800"/>
            <a:r>
              <a:rPr lang="en-US"/>
              <a:t>Local Survey – Door-to-Door or Random Sample</a:t>
            </a:r>
          </a:p>
          <a:p>
            <a:pPr marL="2619374" lvl="2" indent="-685800"/>
            <a:r>
              <a:rPr lang="en-US"/>
              <a:t>Door-to-Door must result in 90% response rate</a:t>
            </a:r>
          </a:p>
          <a:p>
            <a:pPr marL="2619374" lvl="2" indent="-685800"/>
            <a:r>
              <a:rPr lang="en-US"/>
              <a:t>Random Sample – Appendix C </a:t>
            </a:r>
            <a:r>
              <a:rPr lang="en-US" i="1"/>
              <a:t>Guide to Acceptable Survey Methodology &amp; Sample Survey Form</a:t>
            </a:r>
          </a:p>
          <a:p>
            <a:pPr marL="104774" indent="0">
              <a:buNone/>
            </a:pPr>
            <a:endParaRPr lang="en-US"/>
          </a:p>
        </p:txBody>
      </p:sp>
      <p:sp>
        <p:nvSpPr>
          <p:cNvPr id="2" name="Slide Number Placeholder 1"/>
          <p:cNvSpPr>
            <a:spLocks noGrp="1"/>
          </p:cNvSpPr>
          <p:nvPr>
            <p:ph type="sldNum" sz="quarter" idx="12"/>
          </p:nvPr>
        </p:nvSpPr>
        <p:spPr>
          <a:xfrm>
            <a:off x="18182364" y="12712700"/>
            <a:ext cx="3858768" cy="730250"/>
          </a:xfrm>
          <a:prstGeom prst="rect">
            <a:avLst/>
          </a:prstGeom>
        </p:spPr>
        <p:txBody>
          <a:bodyPr>
            <a:normAutofit/>
          </a:bodyPr>
          <a:lstStyle/>
          <a:p>
            <a:pPr>
              <a:spcAft>
                <a:spcPts val="600"/>
              </a:spcAft>
            </a:pPr>
            <a:fld id="{DC2E8EBC-E876-4F75-A8E2-294E580032CD}" type="slidenum">
              <a:rPr lang="en-US">
                <a:solidFill>
                  <a:schemeClr val="tx1"/>
                </a:solidFill>
              </a:rPr>
              <a:pPr>
                <a:spcAft>
                  <a:spcPts val="600"/>
                </a:spcAft>
              </a:pPr>
              <a:t>10</a:t>
            </a:fld>
            <a:endParaRPr lang="en-US">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A1B3D-240E-4E4B-89E4-3246532BED0D}"/>
              </a:ext>
            </a:extLst>
          </p:cNvPr>
          <p:cNvSpPr>
            <a:spLocks noGrp="1"/>
          </p:cNvSpPr>
          <p:nvPr>
            <p:ph type="title"/>
          </p:nvPr>
        </p:nvSpPr>
        <p:spPr>
          <a:xfrm>
            <a:off x="16306800" y="2256188"/>
            <a:ext cx="6868360" cy="2830540"/>
          </a:xfrm>
        </p:spPr>
        <p:txBody>
          <a:bodyPr vert="horz" lIns="91440" tIns="45720" rIns="91440" bIns="45720" rtlCol="0" anchor="t">
            <a:normAutofit/>
          </a:bodyPr>
          <a:lstStyle/>
          <a:p>
            <a:pPr defTabSz="914400"/>
            <a:r>
              <a:rPr lang="en-US" sz="6400"/>
              <a:t>HUD Data  &amp; Tools</a:t>
            </a:r>
          </a:p>
        </p:txBody>
      </p:sp>
      <p:pic>
        <p:nvPicPr>
          <p:cNvPr id="7" name="Picture 6">
            <a:extLst>
              <a:ext uri="{FF2B5EF4-FFF2-40B4-BE49-F238E27FC236}">
                <a16:creationId xmlns:a16="http://schemas.microsoft.com/office/drawing/2014/main" id="{E398433D-DB02-8869-5F09-931B4BDD6055}"/>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rcRect l="122" r="39422"/>
          <a:stretch/>
        </p:blipFill>
        <p:spPr>
          <a:xfrm>
            <a:off x="-19772" y="10"/>
            <a:ext cx="15145210" cy="13715990"/>
          </a:xfrm>
          <a:prstGeom prst="rect">
            <a:avLst/>
          </a:prstGeom>
        </p:spPr>
      </p:pic>
      <p:cxnSp>
        <p:nvCxnSpPr>
          <p:cNvPr id="84" name="Straight Connector 83">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398780" y="1742292"/>
            <a:ext cx="1473878"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5" name="Content Placeholder 18">
            <a:extLst>
              <a:ext uri="{FF2B5EF4-FFF2-40B4-BE49-F238E27FC236}">
                <a16:creationId xmlns:a16="http://schemas.microsoft.com/office/drawing/2014/main" id="{0BFDCC83-C496-BAA4-EF74-7DBAA4F661D6}"/>
              </a:ext>
            </a:extLst>
          </p:cNvPr>
          <p:cNvSpPr>
            <a:spLocks noGrp="1"/>
          </p:cNvSpPr>
          <p:nvPr>
            <p:ph sz="half" idx="1"/>
          </p:nvPr>
        </p:nvSpPr>
        <p:spPr>
          <a:xfrm>
            <a:off x="15761368" y="3657600"/>
            <a:ext cx="7413792" cy="8627166"/>
          </a:xfrm>
        </p:spPr>
        <p:txBody>
          <a:bodyPr vert="horz" lIns="91440" tIns="45720" rIns="91440" bIns="45720" rtlCol="0">
            <a:normAutofit/>
          </a:bodyPr>
          <a:lstStyle/>
          <a:p>
            <a:pPr indent="-228600" defTabSz="914400"/>
            <a:r>
              <a:rPr lang="en-US" sz="3600">
                <a:hlinkClick r:id="rId5"/>
              </a:rPr>
              <a:t>https://www.hudexchange.info/programs/acs-low-mod-summary-data/</a:t>
            </a:r>
            <a:endParaRPr lang="en-US" sz="3600"/>
          </a:p>
          <a:p>
            <a:pPr lvl="1" indent="-228600" defTabSz="914400"/>
            <a:r>
              <a:rPr lang="en-US" sz="3600" b="1" i="0" u="none" strike="noStrike">
                <a:effectLst/>
                <a:hlinkClick r:id="rId6"/>
              </a:rPr>
              <a:t>Notice CPD-24-04: </a:t>
            </a:r>
            <a:r>
              <a:rPr lang="en-US" sz="3600" b="1" i="0" u="none" strike="noStrike">
                <a:effectLst/>
                <a:hlinkClick r:id="rId7"/>
              </a:rPr>
              <a:t>Low- and Moderate-Income Summary Data Updates</a:t>
            </a:r>
            <a:r>
              <a:rPr lang="en-US" sz="3600" b="0" i="0">
                <a:effectLst/>
                <a:hlinkClick r:id="rId7"/>
              </a:rPr>
              <a:t> </a:t>
            </a:r>
            <a:endParaRPr lang="en-US" sz="3600" b="0" i="0">
              <a:effectLst/>
            </a:endParaRPr>
          </a:p>
          <a:p>
            <a:pPr lvl="1" indent="-228600" defTabSz="914400"/>
            <a:r>
              <a:rPr lang="en-US" sz="3600" b="1" i="0" u="sng">
                <a:effectLst/>
                <a:hlinkClick r:id="rId8"/>
              </a:rPr>
              <a:t>Notice CPD-14-013: Guidelines for Conducting Income Surveys to Determine the Percentage of LMI Persons in the Service Area of a CDBG-Funded Activity</a:t>
            </a:r>
            <a:r>
              <a:rPr lang="en-US" sz="3600" b="0" i="0">
                <a:effectLst/>
              </a:rPr>
              <a:t> </a:t>
            </a:r>
            <a:endParaRPr lang="en-US" sz="3600"/>
          </a:p>
          <a:p>
            <a:pPr indent="-228600" defTabSz="914400"/>
            <a:r>
              <a:rPr lang="en-US" sz="3600">
                <a:hlinkClick r:id="rId9"/>
              </a:rPr>
              <a:t>https://hud.maps.arcgis.com/home/item.html?id=ffd0597e8af24f88b501b7e7f326bedd</a:t>
            </a:r>
            <a:r>
              <a:rPr lang="en-US" sz="3600"/>
              <a:t> </a:t>
            </a:r>
          </a:p>
        </p:txBody>
      </p:sp>
      <p:sp>
        <p:nvSpPr>
          <p:cNvPr id="5" name="Slide Number Placeholder 4">
            <a:extLst>
              <a:ext uri="{FF2B5EF4-FFF2-40B4-BE49-F238E27FC236}">
                <a16:creationId xmlns:a16="http://schemas.microsoft.com/office/drawing/2014/main" id="{FA3C708B-A618-48B6-A066-BE608A90DC0B}"/>
              </a:ext>
            </a:extLst>
          </p:cNvPr>
          <p:cNvSpPr>
            <a:spLocks noGrp="1"/>
          </p:cNvSpPr>
          <p:nvPr>
            <p:ph type="sldNum" sz="quarter" idx="12"/>
          </p:nvPr>
        </p:nvSpPr>
        <p:spPr>
          <a:xfrm>
            <a:off x="17221200" y="12712700"/>
            <a:ext cx="5486400" cy="730250"/>
          </a:xfrm>
        </p:spPr>
        <p:txBody>
          <a:bodyPr vert="horz" lIns="91440" tIns="45720" rIns="91440" bIns="45720" rtlCol="0" anchor="ctr">
            <a:normAutofit/>
          </a:bodyPr>
          <a:lstStyle/>
          <a:p>
            <a:pPr defTabSz="914400">
              <a:spcAft>
                <a:spcPts val="600"/>
              </a:spcAft>
              <a:defRPr/>
            </a:pPr>
            <a:fld id="{48F63A3B-78C7-47BE-AE5E-E10140E04643}" type="slidenum">
              <a:rPr lang="en-US" sz="1200" smtClean="0">
                <a:solidFill>
                  <a:prstClr val="black">
                    <a:tint val="75000"/>
                  </a:prstClr>
                </a:solidFill>
                <a:latin typeface="Arial"/>
                <a:cs typeface="Arial"/>
              </a:rPr>
              <a:pPr defTabSz="914400">
                <a:spcAft>
                  <a:spcPts val="600"/>
                </a:spcAft>
                <a:defRPr/>
              </a:pPr>
              <a:t>11</a:t>
            </a:fld>
            <a:endParaRPr lang="en-US" sz="1200">
              <a:solidFill>
                <a:prstClr val="black">
                  <a:tint val="75000"/>
                </a:prstClr>
              </a:solidFill>
              <a:latin typeface="Arial"/>
              <a:cs typeface="Arial"/>
            </a:endParaRPr>
          </a:p>
        </p:txBody>
      </p:sp>
    </p:spTree>
    <p:extLst>
      <p:ext uri="{BB962C8B-B14F-4D97-AF65-F5344CB8AC3E}">
        <p14:creationId xmlns:p14="http://schemas.microsoft.com/office/powerpoint/2010/main" val="25840675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034AB6D-3D51-A15A-8055-AEDA0BB65744}"/>
              </a:ext>
            </a:extLst>
          </p:cNvPr>
          <p:cNvSpPr>
            <a:spLocks noGrp="1"/>
          </p:cNvSpPr>
          <p:nvPr>
            <p:ph type="title"/>
          </p:nvPr>
        </p:nvSpPr>
        <p:spPr>
          <a:xfrm>
            <a:off x="4080562" y="2472529"/>
            <a:ext cx="16312776" cy="2481082"/>
          </a:xfrm>
        </p:spPr>
        <p:txBody>
          <a:bodyPr vert="horz" lIns="91440" tIns="45720" rIns="91440" bIns="45720" rtlCol="0" anchor="t">
            <a:normAutofit fontScale="90000"/>
          </a:bodyPr>
          <a:lstStyle/>
          <a:p>
            <a:pPr algn="ctr" defTabSz="914400"/>
            <a:r>
              <a:rPr lang="en-US" sz="7400" kern="1200">
                <a:solidFill>
                  <a:schemeClr val="tx1"/>
                </a:solidFill>
                <a:latin typeface="Arial"/>
                <a:cs typeface="Arial"/>
              </a:rPr>
              <a:t>All  Applicants using LMISD data must use 2016-2020 data</a:t>
            </a:r>
            <a:br>
              <a:rPr lang="en-US" sz="7400" kern="1200">
                <a:solidFill>
                  <a:schemeClr val="tx1"/>
                </a:solidFill>
                <a:latin typeface="Arial"/>
                <a:cs typeface="Arial"/>
              </a:rPr>
            </a:br>
            <a:endParaRPr lang="en-US" sz="7400" kern="1200">
              <a:solidFill>
                <a:schemeClr val="tx1"/>
              </a:solidFill>
              <a:latin typeface="Arial"/>
              <a:cs typeface="Arial"/>
            </a:endParaRPr>
          </a:p>
        </p:txBody>
      </p:sp>
      <p:cxnSp>
        <p:nvCxnSpPr>
          <p:cNvPr id="24" name="Straight Connector 23">
            <a:extLst>
              <a:ext uri="{FF2B5EF4-FFF2-40B4-BE49-F238E27FC236}">
                <a16:creationId xmlns:a16="http://schemas.microsoft.com/office/drawing/2014/main" id="{192712F8-36FA-35DF-0CE8-4098D93322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30280" y="1742292"/>
            <a:ext cx="1473878"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Content Placeholder 9">
            <a:extLst>
              <a:ext uri="{FF2B5EF4-FFF2-40B4-BE49-F238E27FC236}">
                <a16:creationId xmlns:a16="http://schemas.microsoft.com/office/drawing/2014/main" id="{683B183F-74C9-669C-389F-6AF391B8BBCF}"/>
              </a:ext>
            </a:extLst>
          </p:cNvPr>
          <p:cNvPicPr>
            <a:picLocks noGrp="1" noChangeAspect="1"/>
          </p:cNvPicPr>
          <p:nvPr>
            <p:ph idx="1"/>
          </p:nvPr>
        </p:nvPicPr>
        <p:blipFill>
          <a:blip r:embed="rId3"/>
          <a:stretch>
            <a:fillRect/>
          </a:stretch>
        </p:blipFill>
        <p:spPr>
          <a:xfrm>
            <a:off x="1730278" y="7203150"/>
            <a:ext cx="20957442" cy="1781379"/>
          </a:xfrm>
          <a:prstGeom prst="rect">
            <a:avLst/>
          </a:prstGeom>
          <a:ln>
            <a:noFill/>
          </a:ln>
          <a:effectLst>
            <a:outerShdw blurRad="292100" dist="139700" dir="2700000" algn="tl" rotWithShape="0">
              <a:srgbClr val="333333">
                <a:alpha val="65000"/>
              </a:srgbClr>
            </a:outerShdw>
          </a:effectLst>
        </p:spPr>
      </p:pic>
      <p:cxnSp>
        <p:nvCxnSpPr>
          <p:cNvPr id="26" name="Straight Connector 25">
            <a:extLst>
              <a:ext uri="{FF2B5EF4-FFF2-40B4-BE49-F238E27FC236}">
                <a16:creationId xmlns:a16="http://schemas.microsoft.com/office/drawing/2014/main" id="{AF9469B9-6468-5B6A-E832-8D45903884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77794" y="10463160"/>
            <a:ext cx="20918312"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E48671CB-CD97-2142-89B7-D7B55D7C5C83}"/>
              </a:ext>
            </a:extLst>
          </p:cNvPr>
          <p:cNvSpPr>
            <a:spLocks noGrp="1"/>
          </p:cNvSpPr>
          <p:nvPr>
            <p:ph type="sldNum" sz="quarter" idx="4294967295"/>
          </p:nvPr>
        </p:nvSpPr>
        <p:spPr>
          <a:xfrm>
            <a:off x="17221200" y="12712700"/>
            <a:ext cx="5486400" cy="730250"/>
          </a:xfrm>
        </p:spPr>
        <p:txBody>
          <a:bodyPr vert="horz" lIns="91440" tIns="45720" rIns="91440" bIns="45720" rtlCol="0" anchor="ctr">
            <a:normAutofit/>
          </a:bodyPr>
          <a:lstStyle/>
          <a:p>
            <a:pPr defTabSz="914400">
              <a:spcAft>
                <a:spcPts val="600"/>
              </a:spcAft>
            </a:pPr>
            <a:fld id="{48F63A3B-78C7-47BE-AE5E-E10140E04643}" type="slidenum">
              <a:rPr lang="en-US" sz="1200">
                <a:latin typeface="Arial"/>
                <a:cs typeface="Arial"/>
              </a:rPr>
              <a:pPr defTabSz="914400">
                <a:spcAft>
                  <a:spcPts val="600"/>
                </a:spcAft>
              </a:pPr>
              <a:t>12</a:t>
            </a:fld>
            <a:endParaRPr lang="en-US" sz="1200">
              <a:latin typeface="Arial"/>
              <a:cs typeface="Arial"/>
            </a:endParaRPr>
          </a:p>
        </p:txBody>
      </p:sp>
      <p:sp>
        <p:nvSpPr>
          <p:cNvPr id="11" name="TextBox 10">
            <a:extLst>
              <a:ext uri="{FF2B5EF4-FFF2-40B4-BE49-F238E27FC236}">
                <a16:creationId xmlns:a16="http://schemas.microsoft.com/office/drawing/2014/main" id="{B215755A-8094-2F4E-E165-5ED35DDB6807}"/>
              </a:ext>
            </a:extLst>
          </p:cNvPr>
          <p:cNvSpPr txBox="1"/>
          <p:nvPr/>
        </p:nvSpPr>
        <p:spPr>
          <a:xfrm>
            <a:off x="8205537" y="9558233"/>
            <a:ext cx="7844589" cy="769441"/>
          </a:xfrm>
          <a:prstGeom prst="rect">
            <a:avLst/>
          </a:prstGeom>
          <a:noFill/>
        </p:spPr>
        <p:txBody>
          <a:bodyPr wrap="square" rtlCol="0">
            <a:spAutoFit/>
          </a:bodyPr>
          <a:lstStyle/>
          <a:p>
            <a:pPr algn="ctr"/>
            <a:r>
              <a:rPr lang="en-US" sz="4400">
                <a:latin typeface="Arial"/>
                <a:cs typeface="Arial"/>
              </a:rPr>
              <a:t>Effective August 1, 2024</a:t>
            </a:r>
          </a:p>
        </p:txBody>
      </p:sp>
    </p:spTree>
    <p:extLst>
      <p:ext uri="{BB962C8B-B14F-4D97-AF65-F5344CB8AC3E}">
        <p14:creationId xmlns:p14="http://schemas.microsoft.com/office/powerpoint/2010/main" val="29758385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835078" y="2835076"/>
            <a:ext cx="13751636" cy="8081488"/>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16990" y="5320946"/>
            <a:ext cx="8711188" cy="8077206"/>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361764" y="3276170"/>
            <a:ext cx="13715144" cy="7162802"/>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494710" y="2402624"/>
            <a:ext cx="9616604" cy="8177332"/>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itle 6">
            <a:extLst>
              <a:ext uri="{FF2B5EF4-FFF2-40B4-BE49-F238E27FC236}">
                <a16:creationId xmlns:a16="http://schemas.microsoft.com/office/drawing/2014/main" id="{235049D6-058A-43D9-B6E1-7A6BB4F59266}"/>
              </a:ext>
            </a:extLst>
          </p:cNvPr>
          <p:cNvSpPr>
            <a:spLocks noGrp="1"/>
          </p:cNvSpPr>
          <p:nvPr>
            <p:ph type="title"/>
          </p:nvPr>
        </p:nvSpPr>
        <p:spPr>
          <a:xfrm>
            <a:off x="1320082" y="5534212"/>
            <a:ext cx="5761656" cy="6143812"/>
          </a:xfrm>
        </p:spPr>
        <p:txBody>
          <a:bodyPr vert="horz" lIns="91440" tIns="45720" rIns="91440" bIns="45720" rtlCol="0" anchor="t">
            <a:normAutofit/>
          </a:bodyPr>
          <a:lstStyle/>
          <a:p>
            <a:pPr defTabSz="914400"/>
            <a:r>
              <a:rPr lang="en-US" sz="8000" kern="1200">
                <a:solidFill>
                  <a:srgbClr val="FFFFFF"/>
                </a:solidFill>
                <a:latin typeface="+mj-lt"/>
                <a:ea typeface="+mj-ea"/>
                <a:cs typeface="+mj-cs"/>
              </a:rPr>
              <a:t>Local Survey</a:t>
            </a:r>
            <a:br>
              <a:rPr lang="en-US" sz="8000" kern="1200">
                <a:solidFill>
                  <a:srgbClr val="FFFFFF"/>
                </a:solidFill>
                <a:latin typeface="+mj-lt"/>
                <a:ea typeface="+mj-ea"/>
                <a:cs typeface="+mj-cs"/>
              </a:rPr>
            </a:br>
            <a:endParaRPr lang="en-US" sz="8000" kern="1200">
              <a:solidFill>
                <a:srgbClr val="FFFFFF"/>
              </a:solidFill>
              <a:latin typeface="+mj-lt"/>
              <a:ea typeface="+mj-ea"/>
              <a:cs typeface="+mj-cs"/>
            </a:endParaRPr>
          </a:p>
        </p:txBody>
      </p:sp>
      <p:sp>
        <p:nvSpPr>
          <p:cNvPr id="9" name="Text Placeholder 8">
            <a:extLst>
              <a:ext uri="{FF2B5EF4-FFF2-40B4-BE49-F238E27FC236}">
                <a16:creationId xmlns:a16="http://schemas.microsoft.com/office/drawing/2014/main" id="{821F213D-EDAD-4E3B-AD6D-FD460BE2EE2A}"/>
              </a:ext>
            </a:extLst>
          </p:cNvPr>
          <p:cNvSpPr>
            <a:spLocks noGrp="1"/>
          </p:cNvSpPr>
          <p:nvPr>
            <p:ph type="body" sz="half" idx="2"/>
          </p:nvPr>
        </p:nvSpPr>
        <p:spPr>
          <a:xfrm>
            <a:off x="1320084" y="1613648"/>
            <a:ext cx="5839476" cy="2988234"/>
          </a:xfrm>
        </p:spPr>
        <p:txBody>
          <a:bodyPr vert="horz" lIns="91440" tIns="45720" rIns="91440" bIns="45720" rtlCol="0" anchor="b">
            <a:normAutofit/>
          </a:bodyPr>
          <a:lstStyle/>
          <a:p>
            <a:pPr defTabSz="914400">
              <a:spcBef>
                <a:spcPts val="1000"/>
              </a:spcBef>
            </a:pPr>
            <a:r>
              <a:rPr lang="en-US" sz="4000" kern="1200">
                <a:solidFill>
                  <a:srgbClr val="FFFFFF"/>
                </a:solidFill>
                <a:latin typeface="+mn-lt"/>
                <a:ea typeface="+mn-ea"/>
                <a:cs typeface="+mn-cs"/>
              </a:rPr>
              <a:t>Guide to Acceptable Survey Methodology &amp; Survey sample – </a:t>
            </a:r>
          </a:p>
          <a:p>
            <a:pPr defTabSz="914400">
              <a:spcBef>
                <a:spcPts val="1000"/>
              </a:spcBef>
            </a:pPr>
            <a:r>
              <a:rPr lang="en-US" sz="4000" b="1" kern="1200">
                <a:solidFill>
                  <a:srgbClr val="FFFFFF"/>
                </a:solidFill>
                <a:latin typeface="+mn-lt"/>
                <a:ea typeface="+mn-ea"/>
                <a:cs typeface="+mn-cs"/>
              </a:rPr>
              <a:t>Appendix C </a:t>
            </a:r>
          </a:p>
        </p:txBody>
      </p:sp>
      <p:pic>
        <p:nvPicPr>
          <p:cNvPr id="11" name="Content Placeholder 10" descr="Table&#10;&#10;Description automatically generated">
            <a:extLst>
              <a:ext uri="{FF2B5EF4-FFF2-40B4-BE49-F238E27FC236}">
                <a16:creationId xmlns:a16="http://schemas.microsoft.com/office/drawing/2014/main" id="{68FC0517-59AF-4D2B-AFF9-051BBCA7B1BF}"/>
              </a:ext>
            </a:extLst>
          </p:cNvPr>
          <p:cNvPicPr>
            <a:picLocks noGrp="1" noChangeAspect="1"/>
          </p:cNvPicPr>
          <p:nvPr>
            <p:ph idx="1"/>
          </p:nvPr>
        </p:nvPicPr>
        <p:blipFill>
          <a:blip r:embed="rId3"/>
          <a:stretch>
            <a:fillRect/>
          </a:stretch>
        </p:blipFill>
        <p:spPr>
          <a:xfrm>
            <a:off x="11521355" y="934416"/>
            <a:ext cx="9418498" cy="11847168"/>
          </a:xfrm>
          <a:prstGeom prst="rect">
            <a:avLst/>
          </a:prstGeom>
        </p:spPr>
      </p:pic>
      <p:sp>
        <p:nvSpPr>
          <p:cNvPr id="6" name="Slide Number Placeholder 5">
            <a:extLst>
              <a:ext uri="{FF2B5EF4-FFF2-40B4-BE49-F238E27FC236}">
                <a16:creationId xmlns:a16="http://schemas.microsoft.com/office/drawing/2014/main" id="{CF4BE2D7-46F8-400E-AB79-8586361283EF}"/>
              </a:ext>
            </a:extLst>
          </p:cNvPr>
          <p:cNvSpPr>
            <a:spLocks noGrp="1"/>
          </p:cNvSpPr>
          <p:nvPr>
            <p:ph type="sldNum" sz="quarter" idx="12"/>
          </p:nvPr>
        </p:nvSpPr>
        <p:spPr>
          <a:xfrm>
            <a:off x="23408638" y="12911328"/>
            <a:ext cx="896112" cy="730250"/>
          </a:xfrm>
        </p:spPr>
        <p:txBody>
          <a:bodyPr vert="horz" lIns="91440" tIns="45720" rIns="91440" bIns="45720" rtlCol="0" anchor="ctr">
            <a:normAutofit/>
          </a:bodyPr>
          <a:lstStyle/>
          <a:p>
            <a:pPr defTabSz="914400">
              <a:spcAft>
                <a:spcPts val="600"/>
              </a:spcAft>
            </a:pPr>
            <a:fld id="{48F63A3B-78C7-47BE-AE5E-E10140E04643}" type="slidenum">
              <a:rPr lang="en-US" sz="2200">
                <a:solidFill>
                  <a:schemeClr val="tx1">
                    <a:lumMod val="50000"/>
                    <a:lumOff val="50000"/>
                  </a:schemeClr>
                </a:solidFill>
              </a:rPr>
              <a:pPr defTabSz="914400">
                <a:spcAft>
                  <a:spcPts val="600"/>
                </a:spcAft>
              </a:pPr>
              <a:t>13</a:t>
            </a:fld>
            <a:endParaRPr lang="en-US" sz="2200">
              <a:solidFill>
                <a:schemeClr val="tx1">
                  <a:lumMod val="50000"/>
                  <a:lumOff val="50000"/>
                </a:schemeClr>
              </a:solidFill>
            </a:endParaRPr>
          </a:p>
        </p:txBody>
      </p:sp>
      <p:sp>
        <p:nvSpPr>
          <p:cNvPr id="12" name="Arrow: Right 11">
            <a:extLst>
              <a:ext uri="{FF2B5EF4-FFF2-40B4-BE49-F238E27FC236}">
                <a16:creationId xmlns:a16="http://schemas.microsoft.com/office/drawing/2014/main" id="{D4F7801D-1D6C-4A75-9018-431F56E9E5D0}"/>
              </a:ext>
            </a:extLst>
          </p:cNvPr>
          <p:cNvSpPr/>
          <p:nvPr/>
        </p:nvSpPr>
        <p:spPr>
          <a:xfrm>
            <a:off x="7523730" y="7546975"/>
            <a:ext cx="3787153" cy="2202873"/>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EB204C6-7F0A-406B-91DB-A0227BBD131D}"/>
              </a:ext>
            </a:extLst>
          </p:cNvPr>
          <p:cNvSpPr/>
          <p:nvPr/>
        </p:nvSpPr>
        <p:spPr>
          <a:xfrm>
            <a:off x="11521355" y="7546975"/>
            <a:ext cx="9073427" cy="2511425"/>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11021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0-#ppt_w/2"/>
                                          </p:val>
                                        </p:tav>
                                        <p:tav tm="100000">
                                          <p:val>
                                            <p:strVal val="#ppt_x"/>
                                          </p:val>
                                        </p:tav>
                                      </p:tavLst>
                                    </p:anim>
                                    <p:anim calcmode="lin" valueType="num">
                                      <p:cBhvr additive="base">
                                        <p:cTn id="12" dur="75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6" presetClass="entr" presetSubtype="16"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circle(in)">
                                      <p:cBhvr>
                                        <p:cTn id="16"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id="{60A31C8D-A249-C6E8-D3A0-46ABA9368DA0}"/>
              </a:ext>
            </a:extLst>
          </p:cNvPr>
          <p:cNvPicPr>
            <a:picLocks noGrp="1" noChangeAspect="1"/>
          </p:cNvPicPr>
          <p:nvPr>
            <p:ph sz="half" idx="1"/>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2350373" y="3651250"/>
            <a:ext cx="8619013" cy="8229600"/>
          </a:xfrm>
          <a:prstGeom prst="rect">
            <a:avLst/>
          </a:prstGeom>
          <a:ln>
            <a:noFill/>
          </a:ln>
          <a:effectLst>
            <a:outerShdw blurRad="292100" dist="139700" dir="2700000" algn="tl" rotWithShape="0">
              <a:srgbClr val="333333">
                <a:alpha val="65000"/>
              </a:srgbClr>
            </a:outerShdw>
          </a:effectLst>
        </p:spPr>
      </p:pic>
      <p:sp>
        <p:nvSpPr>
          <p:cNvPr id="8" name="Content Placeholder 7">
            <a:extLst>
              <a:ext uri="{FF2B5EF4-FFF2-40B4-BE49-F238E27FC236}">
                <a16:creationId xmlns:a16="http://schemas.microsoft.com/office/drawing/2014/main" id="{E8AE31B3-4387-666B-C623-7DAFE3F73B3B}"/>
              </a:ext>
            </a:extLst>
          </p:cNvPr>
          <p:cNvSpPr>
            <a:spLocks noGrp="1"/>
          </p:cNvSpPr>
          <p:nvPr>
            <p:ph sz="half" idx="2"/>
          </p:nvPr>
        </p:nvSpPr>
        <p:spPr>
          <a:xfrm>
            <a:off x="12740651" y="3651250"/>
            <a:ext cx="9966958" cy="8229600"/>
          </a:xfrm>
        </p:spPr>
        <p:txBody>
          <a:bodyPr>
            <a:normAutofit fontScale="92500"/>
          </a:bodyPr>
          <a:lstStyle/>
          <a:p>
            <a:pPr marL="914400" indent="-914400">
              <a:buFont typeface="+mj-lt"/>
              <a:buAutoNum type="arabicPeriod"/>
            </a:pPr>
            <a:r>
              <a:rPr lang="en-US" sz="5200"/>
              <a:t>Obtain an address list &amp; place into an excel file assigning a number to each address</a:t>
            </a:r>
          </a:p>
          <a:p>
            <a:pPr marL="914400" indent="-914400">
              <a:buFont typeface="+mj-lt"/>
              <a:buAutoNum type="arabicPeriod"/>
            </a:pPr>
            <a:r>
              <a:rPr lang="en-US" sz="5200"/>
              <a:t>Review the sample size requirements and decide on the best method of solicitation</a:t>
            </a:r>
          </a:p>
          <a:p>
            <a:pPr marL="914400" indent="-914400">
              <a:buFont typeface="+mj-lt"/>
              <a:buAutoNum type="arabicPeriod"/>
            </a:pPr>
            <a:r>
              <a:rPr lang="en-US" sz="5200"/>
              <a:t>Use a random number generator  - there are free online options</a:t>
            </a:r>
          </a:p>
          <a:p>
            <a:pPr marL="0" indent="0">
              <a:buNone/>
            </a:pPr>
            <a:r>
              <a:rPr lang="en-US" sz="5400">
                <a:hlinkClick r:id="rId5"/>
              </a:rPr>
              <a:t>https://www.hudexchange.info/programs/cdbg/cdbg-income-survey-toolkit</a:t>
            </a:r>
            <a:endParaRPr lang="en-US" sz="5200"/>
          </a:p>
        </p:txBody>
      </p:sp>
      <p:sp>
        <p:nvSpPr>
          <p:cNvPr id="7" name="Title 6">
            <a:extLst>
              <a:ext uri="{FF2B5EF4-FFF2-40B4-BE49-F238E27FC236}">
                <a16:creationId xmlns:a16="http://schemas.microsoft.com/office/drawing/2014/main" id="{461C4138-A457-BCBA-F441-59577AC162F7}"/>
              </a:ext>
            </a:extLst>
          </p:cNvPr>
          <p:cNvSpPr>
            <a:spLocks noGrp="1"/>
          </p:cNvSpPr>
          <p:nvPr>
            <p:ph type="title"/>
          </p:nvPr>
        </p:nvSpPr>
        <p:spPr>
          <a:xfrm>
            <a:off x="1150455" y="1097280"/>
            <a:ext cx="22088751" cy="2319537"/>
          </a:xfrm>
        </p:spPr>
        <p:txBody>
          <a:bodyPr anchor="ctr">
            <a:normAutofit/>
          </a:bodyPr>
          <a:lstStyle/>
          <a:p>
            <a:r>
              <a:rPr lang="en-US" sz="8800" b="1" dirty="0">
                <a:latin typeface="Arial"/>
                <a:cs typeface="Arial"/>
              </a:rPr>
              <a:t>Random Sampling Method – </a:t>
            </a:r>
            <a:r>
              <a:rPr lang="en-US" sz="8800" b="1" i="1" dirty="0">
                <a:latin typeface="Arial"/>
                <a:cs typeface="Arial"/>
              </a:rPr>
              <a:t>Appendix C</a:t>
            </a:r>
          </a:p>
        </p:txBody>
      </p:sp>
      <p:sp>
        <p:nvSpPr>
          <p:cNvPr id="6" name="Slide Number Placeholder 5" hidden="1">
            <a:extLst>
              <a:ext uri="{FF2B5EF4-FFF2-40B4-BE49-F238E27FC236}">
                <a16:creationId xmlns:a16="http://schemas.microsoft.com/office/drawing/2014/main" id="{F8489AB9-1AD9-1CA4-52C3-33D83C53BDDF}"/>
              </a:ext>
            </a:extLst>
          </p:cNvPr>
          <p:cNvSpPr>
            <a:spLocks noGrp="1"/>
          </p:cNvSpPr>
          <p:nvPr>
            <p:ph type="sldNum" sz="quarter" idx="4294967295"/>
          </p:nvPr>
        </p:nvSpPr>
        <p:spPr>
          <a:xfrm>
            <a:off x="17221200" y="12712701"/>
            <a:ext cx="5486400" cy="730250"/>
          </a:xfrm>
        </p:spPr>
        <p:txBody>
          <a:bodyPr/>
          <a:lstStyle/>
          <a:p>
            <a:pPr>
              <a:spcAft>
                <a:spcPts val="600"/>
              </a:spcAft>
            </a:pPr>
            <a:fld id="{48F63A3B-78C7-47BE-AE5E-E10140E04643}" type="slidenum">
              <a:rPr lang="en-US" smtClean="0"/>
              <a:pPr>
                <a:spcAft>
                  <a:spcPts val="600"/>
                </a:spcAft>
              </a:pPr>
              <a:t>14</a:t>
            </a:fld>
            <a:endParaRPr lang="en-US"/>
          </a:p>
        </p:txBody>
      </p:sp>
    </p:spTree>
    <p:extLst>
      <p:ext uri="{BB962C8B-B14F-4D97-AF65-F5344CB8AC3E}">
        <p14:creationId xmlns:p14="http://schemas.microsoft.com/office/powerpoint/2010/main" val="754248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E65C7E3-751F-6C01-BFE4-65B43C139BA3}"/>
              </a:ext>
            </a:extLst>
          </p:cNvPr>
          <p:cNvSpPr>
            <a:spLocks noGrp="1"/>
          </p:cNvSpPr>
          <p:nvPr>
            <p:ph type="title"/>
          </p:nvPr>
        </p:nvSpPr>
        <p:spPr/>
        <p:txBody>
          <a:bodyPr>
            <a:normAutofit/>
          </a:bodyPr>
          <a:lstStyle/>
          <a:p>
            <a:r>
              <a:rPr lang="en-US" sz="7200" b="0" i="0" u="none" strike="noStrike" dirty="0">
                <a:solidFill>
                  <a:srgbClr val="000000"/>
                </a:solidFill>
                <a:effectLst/>
                <a:latin typeface="Arial"/>
                <a:cs typeface="Arial"/>
                <a:hlinkClick r:id="rId3"/>
              </a:rPr>
              <a:t>http://stattrek.com/statistics/random-number-generator.aspx</a:t>
            </a:r>
            <a:r>
              <a:rPr lang="en-US" sz="7200" b="0" i="0" u="none" strike="noStrike" dirty="0">
                <a:solidFill>
                  <a:srgbClr val="000000"/>
                </a:solidFill>
                <a:effectLst/>
                <a:latin typeface="Arial"/>
                <a:cs typeface="Arial"/>
              </a:rPr>
              <a:t> </a:t>
            </a:r>
            <a:endParaRPr lang="en-US" sz="7200">
              <a:latin typeface="Arial"/>
              <a:cs typeface="Arial"/>
            </a:endParaRPr>
          </a:p>
        </p:txBody>
      </p:sp>
      <p:pic>
        <p:nvPicPr>
          <p:cNvPr id="18" name="Content Placeholder 17">
            <a:extLst>
              <a:ext uri="{FF2B5EF4-FFF2-40B4-BE49-F238E27FC236}">
                <a16:creationId xmlns:a16="http://schemas.microsoft.com/office/drawing/2014/main" id="{1D6FF749-914B-E1C0-4308-5503E7C2735D}"/>
              </a:ext>
            </a:extLst>
          </p:cNvPr>
          <p:cNvPicPr>
            <a:picLocks noGrp="1" noChangeAspect="1"/>
          </p:cNvPicPr>
          <p:nvPr>
            <p:ph sz="half" idx="1"/>
          </p:nvPr>
        </p:nvPicPr>
        <p:blipFill>
          <a:blip r:embed="rId4"/>
          <a:stretch>
            <a:fillRect/>
          </a:stretch>
        </p:blipFill>
        <p:spPr>
          <a:xfrm>
            <a:off x="1364214" y="3651250"/>
            <a:ext cx="10594426" cy="8702676"/>
          </a:xfrm>
        </p:spPr>
      </p:pic>
      <p:pic>
        <p:nvPicPr>
          <p:cNvPr id="12" name="Content Placeholder 11">
            <a:extLst>
              <a:ext uri="{FF2B5EF4-FFF2-40B4-BE49-F238E27FC236}">
                <a16:creationId xmlns:a16="http://schemas.microsoft.com/office/drawing/2014/main" id="{313E6AD6-F2D3-7E4E-8DF7-D1E9F6C7A21F}"/>
              </a:ext>
            </a:extLst>
          </p:cNvPr>
          <p:cNvPicPr>
            <a:picLocks noGrp="1" noChangeAspect="1"/>
          </p:cNvPicPr>
          <p:nvPr>
            <p:ph sz="half" idx="2"/>
          </p:nvPr>
        </p:nvPicPr>
        <p:blipFill>
          <a:blip r:embed="rId5">
            <a:extLst>
              <a:ext uri="{BEBA8EAE-BF5A-486C-A8C5-ECC9F3942E4B}">
                <a14:imgProps xmlns:a14="http://schemas.microsoft.com/office/drawing/2010/main">
                  <a14:imgLayer r:embed="rId6">
                    <a14:imgEffect>
                      <a14:brightnessContrast contrast="-40000"/>
                    </a14:imgEffect>
                  </a14:imgLayer>
                </a14:imgProps>
              </a:ext>
            </a:extLst>
          </a:blip>
          <a:stretch>
            <a:fillRect/>
          </a:stretch>
        </p:blipFill>
        <p:spPr>
          <a:xfrm>
            <a:off x="12425361" y="2587817"/>
            <a:ext cx="9732889" cy="101925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828982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A6942CD5-37F7-7EF5-5932-53655F12D13A}"/>
              </a:ext>
            </a:extLst>
          </p:cNvPr>
          <p:cNvPicPr>
            <a:picLocks noGrp="1" noChangeAspect="1"/>
          </p:cNvPicPr>
          <p:nvPr>
            <p:ph sz="half" idx="1"/>
          </p:nvPr>
        </p:nvPicPr>
        <p:blipFill>
          <a:blip r:embed="rId3"/>
          <a:stretch>
            <a:fillRect/>
          </a:stretch>
        </p:blipFill>
        <p:spPr>
          <a:xfrm>
            <a:off x="939955" y="4021281"/>
            <a:ext cx="11258226" cy="5673437"/>
          </a:xfrm>
        </p:spPr>
      </p:pic>
      <p:pic>
        <p:nvPicPr>
          <p:cNvPr id="14" name="Content Placeholder 13">
            <a:extLst>
              <a:ext uri="{FF2B5EF4-FFF2-40B4-BE49-F238E27FC236}">
                <a16:creationId xmlns:a16="http://schemas.microsoft.com/office/drawing/2014/main" id="{F043391C-1C9F-75F7-1ACD-AE6590814340}"/>
              </a:ext>
            </a:extLst>
          </p:cNvPr>
          <p:cNvPicPr>
            <a:picLocks noGrp="1" noChangeAspect="1"/>
          </p:cNvPicPr>
          <p:nvPr>
            <p:ph sz="half" idx="2"/>
          </p:nvPr>
        </p:nvPicPr>
        <p:blipFill>
          <a:blip r:embed="rId4"/>
          <a:stretch>
            <a:fillRect/>
          </a:stretch>
        </p:blipFill>
        <p:spPr>
          <a:xfrm>
            <a:off x="12461584" y="2930237"/>
            <a:ext cx="9837308" cy="9650092"/>
          </a:xfrm>
        </p:spPr>
      </p:pic>
      <p:sp>
        <p:nvSpPr>
          <p:cNvPr id="8" name="Title 7">
            <a:extLst>
              <a:ext uri="{FF2B5EF4-FFF2-40B4-BE49-F238E27FC236}">
                <a16:creationId xmlns:a16="http://schemas.microsoft.com/office/drawing/2014/main" id="{C59952FA-E685-3440-1AD0-3F7554CC258B}"/>
              </a:ext>
            </a:extLst>
          </p:cNvPr>
          <p:cNvSpPr>
            <a:spLocks noGrp="1"/>
          </p:cNvSpPr>
          <p:nvPr>
            <p:ph type="title"/>
          </p:nvPr>
        </p:nvSpPr>
        <p:spPr>
          <a:xfrm>
            <a:off x="1300377" y="1097280"/>
            <a:ext cx="23081123" cy="2319537"/>
          </a:xfrm>
        </p:spPr>
        <p:txBody>
          <a:bodyPr>
            <a:noAutofit/>
          </a:bodyPr>
          <a:lstStyle/>
          <a:p>
            <a:r>
              <a:rPr lang="en-US" b="1" dirty="0">
                <a:latin typeface="Arial"/>
                <a:cs typeface="Arial"/>
              </a:rPr>
              <a:t>Low- and Moderate-Income Survey Worksheet</a:t>
            </a:r>
          </a:p>
        </p:txBody>
      </p:sp>
      <p:sp>
        <p:nvSpPr>
          <p:cNvPr id="5" name="Slide Number Placeholder 4">
            <a:extLst>
              <a:ext uri="{FF2B5EF4-FFF2-40B4-BE49-F238E27FC236}">
                <a16:creationId xmlns:a16="http://schemas.microsoft.com/office/drawing/2014/main" id="{8388D067-3123-BEE4-977C-0E2AD2999550}"/>
              </a:ext>
            </a:extLst>
          </p:cNvPr>
          <p:cNvSpPr>
            <a:spLocks noGrp="1"/>
          </p:cNvSpPr>
          <p:nvPr>
            <p:ph type="sldNum" sz="quarter" idx="4294967295"/>
          </p:nvPr>
        </p:nvSpPr>
        <p:spPr>
          <a:xfrm>
            <a:off x="18897600" y="12712700"/>
            <a:ext cx="5486400" cy="730250"/>
          </a:xfrm>
        </p:spPr>
        <p:txBody>
          <a:bodyPr/>
          <a:lstStyle/>
          <a:p>
            <a:fld id="{48F63A3B-78C7-47BE-AE5E-E10140E04643}" type="slidenum">
              <a:rPr lang="en-US" smtClean="0"/>
              <a:t>16</a:t>
            </a:fld>
            <a:endParaRPr lang="en-US"/>
          </a:p>
        </p:txBody>
      </p:sp>
    </p:spTree>
    <p:extLst>
      <p:ext uri="{BB962C8B-B14F-4D97-AF65-F5344CB8AC3E}">
        <p14:creationId xmlns:p14="http://schemas.microsoft.com/office/powerpoint/2010/main" val="3545853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76400" y="1365881"/>
            <a:ext cx="21031200" cy="1379865"/>
          </a:xfrm>
          <a:prstGeom prst="rect">
            <a:avLst/>
          </a:prstGeom>
        </p:spPr>
        <p:txBody>
          <a:bodyPr vert="horz" wrap="square" lIns="0" tIns="25400" rIns="0" bIns="0" rtlCol="0" anchor="ctr">
            <a:spAutoFit/>
          </a:bodyPr>
          <a:lstStyle/>
          <a:p>
            <a:pPr marL="25400">
              <a:lnSpc>
                <a:spcPct val="100000"/>
              </a:lnSpc>
              <a:spcBef>
                <a:spcPts val="200"/>
              </a:spcBef>
            </a:pPr>
            <a:r>
              <a:rPr lang="en-US" b="1" dirty="0">
                <a:solidFill>
                  <a:schemeClr val="accent5">
                    <a:lumMod val="10000"/>
                  </a:schemeClr>
                </a:solidFill>
                <a:latin typeface="Arial"/>
                <a:cs typeface="Arial"/>
              </a:rPr>
              <a:t>2. </a:t>
            </a:r>
            <a:r>
              <a:rPr b="1" dirty="0">
                <a:solidFill>
                  <a:schemeClr val="accent5">
                    <a:lumMod val="10000"/>
                  </a:schemeClr>
                </a:solidFill>
                <a:latin typeface="Arial"/>
                <a:cs typeface="Arial"/>
              </a:rPr>
              <a:t>What’s an Eligible Project?</a:t>
            </a:r>
            <a:endParaRPr lang="en-US" b="1" dirty="0">
              <a:solidFill>
                <a:schemeClr val="accent5">
                  <a:lumMod val="10000"/>
                </a:schemeClr>
              </a:solidFill>
              <a:latin typeface="Arial"/>
              <a:cs typeface="Arial"/>
            </a:endParaRPr>
          </a:p>
        </p:txBody>
      </p:sp>
      <p:sp>
        <p:nvSpPr>
          <p:cNvPr id="3" name="object 3"/>
          <p:cNvSpPr txBox="1"/>
          <p:nvPr/>
        </p:nvSpPr>
        <p:spPr>
          <a:xfrm>
            <a:off x="1676836" y="2906013"/>
            <a:ext cx="17582713" cy="3131627"/>
          </a:xfrm>
          <a:prstGeom prst="rect">
            <a:avLst/>
          </a:prstGeom>
        </p:spPr>
        <p:txBody>
          <a:bodyPr vert="horz" wrap="square" lIns="0" tIns="25400" rIns="0" bIns="0" rtlCol="0">
            <a:spAutoFit/>
          </a:bodyPr>
          <a:lstStyle/>
          <a:p>
            <a:pPr marL="709930" marR="10160" indent="-685800">
              <a:spcBef>
                <a:spcPts val="200"/>
              </a:spcBef>
              <a:buClr>
                <a:srgbClr val="FFC000"/>
              </a:buClr>
              <a:buFont typeface="Courier New"/>
              <a:buChar char="o"/>
              <a:tabLst>
                <a:tab pos="711200" algn="l"/>
              </a:tabLst>
            </a:pPr>
            <a:r>
              <a:rPr sz="4800" spc="-10">
                <a:solidFill>
                  <a:srgbClr val="000000"/>
                </a:solidFill>
                <a:latin typeface="Arial" panose="020B0604020202020204" pitchFamily="34" charset="0"/>
                <a:cs typeface="Arial" panose="020B0604020202020204" pitchFamily="34" charset="0"/>
              </a:rPr>
              <a:t>All </a:t>
            </a:r>
            <a:r>
              <a:rPr sz="4800" spc="-30">
                <a:solidFill>
                  <a:srgbClr val="000000"/>
                </a:solidFill>
                <a:latin typeface="Arial" panose="020B0604020202020204" pitchFamily="34" charset="0"/>
                <a:cs typeface="Arial" panose="020B0604020202020204" pitchFamily="34" charset="0"/>
              </a:rPr>
              <a:t>projects </a:t>
            </a:r>
            <a:r>
              <a:rPr sz="4800" spc="-10">
                <a:solidFill>
                  <a:srgbClr val="000000"/>
                </a:solidFill>
                <a:latin typeface="Arial" panose="020B0604020202020204" pitchFamily="34" charset="0"/>
                <a:cs typeface="Arial" panose="020B0604020202020204" pitchFamily="34" charset="0"/>
              </a:rPr>
              <a:t>must conform to </a:t>
            </a:r>
            <a:r>
              <a:rPr sz="4800" spc="-30">
                <a:solidFill>
                  <a:srgbClr val="000000"/>
                </a:solidFill>
                <a:latin typeface="Arial" panose="020B0604020202020204" pitchFamily="34" charset="0"/>
                <a:cs typeface="Arial" panose="020B0604020202020204" pitchFamily="34" charset="0"/>
              </a:rPr>
              <a:t>eligible </a:t>
            </a:r>
            <a:r>
              <a:rPr sz="4800" spc="-20">
                <a:solidFill>
                  <a:srgbClr val="000000"/>
                </a:solidFill>
                <a:latin typeface="Arial" panose="020B0604020202020204" pitchFamily="34" charset="0"/>
                <a:cs typeface="Arial" panose="020B0604020202020204" pitchFamily="34" charset="0"/>
              </a:rPr>
              <a:t>activities </a:t>
            </a:r>
            <a:r>
              <a:rPr sz="4800" spc="-10">
                <a:solidFill>
                  <a:srgbClr val="000000"/>
                </a:solidFill>
                <a:latin typeface="Arial" panose="020B0604020202020204" pitchFamily="34" charset="0"/>
                <a:cs typeface="Arial" panose="020B0604020202020204" pitchFamily="34" charset="0"/>
              </a:rPr>
              <a:t>listed  </a:t>
            </a:r>
            <a:r>
              <a:rPr sz="4800" spc="-30">
                <a:solidFill>
                  <a:srgbClr val="000000"/>
                </a:solidFill>
                <a:latin typeface="Arial" panose="020B0604020202020204" pitchFamily="34" charset="0"/>
                <a:cs typeface="Arial" panose="020B0604020202020204" pitchFamily="34" charset="0"/>
              </a:rPr>
              <a:t>under </a:t>
            </a:r>
            <a:r>
              <a:rPr sz="4800" spc="-10">
                <a:solidFill>
                  <a:srgbClr val="000000"/>
                </a:solidFill>
                <a:latin typeface="Arial" panose="020B0604020202020204" pitchFamily="34" charset="0"/>
                <a:cs typeface="Arial" panose="020B0604020202020204" pitchFamily="34" charset="0"/>
              </a:rPr>
              <a:t>Section </a:t>
            </a:r>
            <a:r>
              <a:rPr sz="4800" spc="-20">
                <a:solidFill>
                  <a:srgbClr val="000000"/>
                </a:solidFill>
                <a:latin typeface="Arial" panose="020B0604020202020204" pitchFamily="34" charset="0"/>
                <a:cs typeface="Arial" panose="020B0604020202020204" pitchFamily="34" charset="0"/>
              </a:rPr>
              <a:t>105(a) </a:t>
            </a:r>
            <a:r>
              <a:rPr sz="4800" spc="-10">
                <a:solidFill>
                  <a:srgbClr val="000000"/>
                </a:solidFill>
                <a:latin typeface="Arial" panose="020B0604020202020204" pitchFamily="34" charset="0"/>
                <a:cs typeface="Arial" panose="020B0604020202020204" pitchFamily="34" charset="0"/>
              </a:rPr>
              <a:t>of the </a:t>
            </a:r>
            <a:r>
              <a:rPr sz="4800" spc="-30">
                <a:solidFill>
                  <a:srgbClr val="000000"/>
                </a:solidFill>
                <a:latin typeface="Arial" panose="020B0604020202020204" pitchFamily="34" charset="0"/>
                <a:cs typeface="Arial" panose="020B0604020202020204" pitchFamily="34" charset="0"/>
              </a:rPr>
              <a:t>HCDA </a:t>
            </a:r>
            <a:r>
              <a:rPr sz="4800">
                <a:solidFill>
                  <a:srgbClr val="000000"/>
                </a:solidFill>
                <a:latin typeface="Arial" panose="020B0604020202020204" pitchFamily="34" charset="0"/>
                <a:cs typeface="Arial" panose="020B0604020202020204" pitchFamily="34" charset="0"/>
              </a:rPr>
              <a:t>of</a:t>
            </a:r>
            <a:r>
              <a:rPr sz="4800" spc="-270">
                <a:solidFill>
                  <a:srgbClr val="000000"/>
                </a:solidFill>
                <a:latin typeface="Arial" panose="020B0604020202020204" pitchFamily="34" charset="0"/>
                <a:cs typeface="Arial" panose="020B0604020202020204" pitchFamily="34" charset="0"/>
              </a:rPr>
              <a:t> </a:t>
            </a:r>
            <a:r>
              <a:rPr sz="4800" spc="-40">
                <a:solidFill>
                  <a:srgbClr val="000000"/>
                </a:solidFill>
                <a:latin typeface="Arial" panose="020B0604020202020204" pitchFamily="34" charset="0"/>
                <a:cs typeface="Arial" panose="020B0604020202020204" pitchFamily="34" charset="0"/>
              </a:rPr>
              <a:t>1974.</a:t>
            </a:r>
            <a:endParaRPr sz="4800">
              <a:solidFill>
                <a:srgbClr val="000000"/>
              </a:solidFill>
              <a:latin typeface="Arial" panose="020B0604020202020204" pitchFamily="34" charset="0"/>
              <a:cs typeface="Arial" panose="020B0604020202020204" pitchFamily="34" charset="0"/>
            </a:endParaRPr>
          </a:p>
          <a:p>
            <a:pPr>
              <a:spcBef>
                <a:spcPts val="70"/>
              </a:spcBef>
              <a:buClr>
                <a:srgbClr val="FFC000"/>
              </a:buClr>
              <a:buFont typeface="Courier New"/>
              <a:buChar char="o"/>
            </a:pPr>
            <a:endParaRPr sz="5700">
              <a:solidFill>
                <a:srgbClr val="000000"/>
              </a:solidFill>
              <a:latin typeface="Arial" panose="020B0604020202020204" pitchFamily="34" charset="0"/>
              <a:cs typeface="Arial" panose="020B0604020202020204" pitchFamily="34" charset="0"/>
            </a:endParaRPr>
          </a:p>
          <a:p>
            <a:pPr marL="711200" indent="-685800">
              <a:buClr>
                <a:srgbClr val="FFC000"/>
              </a:buClr>
              <a:buFont typeface="Courier New"/>
              <a:buChar char="o"/>
              <a:tabLst>
                <a:tab pos="711200" algn="l"/>
              </a:tabLst>
            </a:pPr>
            <a:r>
              <a:rPr sz="4800" spc="-10">
                <a:solidFill>
                  <a:srgbClr val="000000"/>
                </a:solidFill>
                <a:latin typeface="Arial" panose="020B0604020202020204" pitchFamily="34" charset="0"/>
                <a:cs typeface="Arial" panose="020B0604020202020204" pitchFamily="34" charset="0"/>
              </a:rPr>
              <a:t>Examples </a:t>
            </a:r>
            <a:r>
              <a:rPr sz="4800" spc="-30">
                <a:solidFill>
                  <a:srgbClr val="000000"/>
                </a:solidFill>
                <a:latin typeface="Arial" panose="020B0604020202020204" pitchFamily="34" charset="0"/>
                <a:cs typeface="Arial" panose="020B0604020202020204" pitchFamily="34" charset="0"/>
              </a:rPr>
              <a:t>include, </a:t>
            </a:r>
            <a:r>
              <a:rPr sz="4800" spc="-20">
                <a:solidFill>
                  <a:srgbClr val="000000"/>
                </a:solidFill>
                <a:latin typeface="Arial" panose="020B0604020202020204" pitchFamily="34" charset="0"/>
                <a:cs typeface="Arial" panose="020B0604020202020204" pitchFamily="34" charset="0"/>
              </a:rPr>
              <a:t>but </a:t>
            </a:r>
            <a:r>
              <a:rPr sz="4800" spc="-10">
                <a:solidFill>
                  <a:srgbClr val="000000"/>
                </a:solidFill>
                <a:latin typeface="Arial" panose="020B0604020202020204" pitchFamily="34" charset="0"/>
                <a:cs typeface="Arial" panose="020B0604020202020204" pitchFamily="34" charset="0"/>
              </a:rPr>
              <a:t>may </a:t>
            </a:r>
            <a:r>
              <a:rPr sz="4800" spc="-20">
                <a:solidFill>
                  <a:srgbClr val="000000"/>
                </a:solidFill>
                <a:latin typeface="Arial" panose="020B0604020202020204" pitchFamily="34" charset="0"/>
                <a:cs typeface="Arial" panose="020B0604020202020204" pitchFamily="34" charset="0"/>
              </a:rPr>
              <a:t>not be </a:t>
            </a:r>
            <a:r>
              <a:rPr sz="4800" spc="-10">
                <a:solidFill>
                  <a:srgbClr val="000000"/>
                </a:solidFill>
                <a:latin typeface="Arial" panose="020B0604020202020204" pitchFamily="34" charset="0"/>
                <a:cs typeface="Arial" panose="020B0604020202020204" pitchFamily="34" charset="0"/>
              </a:rPr>
              <a:t>limited</a:t>
            </a:r>
            <a:r>
              <a:rPr sz="4800">
                <a:solidFill>
                  <a:srgbClr val="000000"/>
                </a:solidFill>
                <a:latin typeface="Arial" panose="020B0604020202020204" pitchFamily="34" charset="0"/>
                <a:cs typeface="Arial" panose="020B0604020202020204" pitchFamily="34" charset="0"/>
              </a:rPr>
              <a:t> </a:t>
            </a:r>
            <a:r>
              <a:rPr sz="4800" spc="-20">
                <a:solidFill>
                  <a:srgbClr val="000000"/>
                </a:solidFill>
                <a:latin typeface="Arial" panose="020B0604020202020204" pitchFamily="34" charset="0"/>
                <a:cs typeface="Arial" panose="020B0604020202020204" pitchFamily="34" charset="0"/>
              </a:rPr>
              <a:t>to:</a:t>
            </a:r>
            <a:endParaRPr sz="4800">
              <a:solidFill>
                <a:srgbClr val="000000"/>
              </a:solidFill>
              <a:latin typeface="Arial" panose="020B0604020202020204" pitchFamily="34" charset="0"/>
              <a:cs typeface="Arial" panose="020B0604020202020204" pitchFamily="34" charset="0"/>
            </a:endParaRPr>
          </a:p>
        </p:txBody>
      </p:sp>
      <p:sp>
        <p:nvSpPr>
          <p:cNvPr id="4" name="object 4"/>
          <p:cNvSpPr txBox="1"/>
          <p:nvPr/>
        </p:nvSpPr>
        <p:spPr>
          <a:xfrm>
            <a:off x="2563112" y="6197907"/>
            <a:ext cx="8559296" cy="5581015"/>
          </a:xfrm>
          <a:prstGeom prst="rect">
            <a:avLst/>
          </a:prstGeom>
        </p:spPr>
        <p:txBody>
          <a:bodyPr vert="horz" wrap="square" lIns="0" tIns="101600" rIns="0" bIns="0" rtlCol="0">
            <a:spAutoFit/>
          </a:bodyPr>
          <a:lstStyle/>
          <a:p>
            <a:pPr marL="711200" indent="-685800">
              <a:spcBef>
                <a:spcPts val="800"/>
              </a:spcBef>
              <a:buClr>
                <a:srgbClr val="FFC000"/>
              </a:buClr>
              <a:buFont typeface="Arial"/>
              <a:buChar char="•"/>
              <a:tabLst>
                <a:tab pos="709930" algn="l"/>
                <a:tab pos="711200" algn="l"/>
              </a:tabLst>
            </a:pPr>
            <a:r>
              <a:rPr sz="4800" spc="-10">
                <a:solidFill>
                  <a:srgbClr val="000000"/>
                </a:solidFill>
                <a:latin typeface="Arial" panose="020B0604020202020204" pitchFamily="34" charset="0"/>
                <a:cs typeface="Arial" panose="020B0604020202020204" pitchFamily="34" charset="0"/>
              </a:rPr>
              <a:t>Water and</a:t>
            </a:r>
            <a:r>
              <a:rPr sz="4800" spc="-300">
                <a:solidFill>
                  <a:srgbClr val="000000"/>
                </a:solidFill>
                <a:latin typeface="Arial" panose="020B0604020202020204" pitchFamily="34" charset="0"/>
                <a:cs typeface="Arial" panose="020B0604020202020204" pitchFamily="34" charset="0"/>
              </a:rPr>
              <a:t> </a:t>
            </a:r>
            <a:r>
              <a:rPr sz="4800" spc="-10">
                <a:solidFill>
                  <a:srgbClr val="000000"/>
                </a:solidFill>
                <a:latin typeface="Arial" panose="020B0604020202020204" pitchFamily="34" charset="0"/>
                <a:cs typeface="Arial" panose="020B0604020202020204" pitchFamily="34" charset="0"/>
              </a:rPr>
              <a:t>Sewer</a:t>
            </a:r>
            <a:endParaRPr sz="4800">
              <a:solidFill>
                <a:srgbClr val="000000"/>
              </a:solidFill>
              <a:latin typeface="Arial" panose="020B0604020202020204" pitchFamily="34" charset="0"/>
              <a:cs typeface="Arial" panose="020B0604020202020204" pitchFamily="34" charset="0"/>
            </a:endParaRPr>
          </a:p>
          <a:p>
            <a:pPr marL="711200" indent="-685800">
              <a:spcBef>
                <a:spcPts val="600"/>
              </a:spcBef>
              <a:buClr>
                <a:srgbClr val="FFC000"/>
              </a:buClr>
              <a:buFont typeface="Arial"/>
              <a:buChar char="•"/>
              <a:tabLst>
                <a:tab pos="709930" algn="l"/>
                <a:tab pos="711200" algn="l"/>
              </a:tabLst>
            </a:pPr>
            <a:r>
              <a:rPr sz="4800" spc="-10">
                <a:solidFill>
                  <a:srgbClr val="000000"/>
                </a:solidFill>
                <a:latin typeface="Arial" panose="020B0604020202020204" pitchFamily="34" charset="0"/>
                <a:cs typeface="Arial" panose="020B0604020202020204" pitchFamily="34" charset="0"/>
              </a:rPr>
              <a:t>Storm</a:t>
            </a:r>
            <a:r>
              <a:rPr sz="4800" spc="-70">
                <a:solidFill>
                  <a:srgbClr val="000000"/>
                </a:solidFill>
                <a:latin typeface="Arial" panose="020B0604020202020204" pitchFamily="34" charset="0"/>
                <a:cs typeface="Arial" panose="020B0604020202020204" pitchFamily="34" charset="0"/>
              </a:rPr>
              <a:t> </a:t>
            </a:r>
            <a:r>
              <a:rPr sz="4800" spc="-10">
                <a:solidFill>
                  <a:srgbClr val="000000"/>
                </a:solidFill>
                <a:latin typeface="Arial" panose="020B0604020202020204" pitchFamily="34" charset="0"/>
                <a:cs typeface="Arial" panose="020B0604020202020204" pitchFamily="34" charset="0"/>
              </a:rPr>
              <a:t>drainage</a:t>
            </a:r>
            <a:endParaRPr sz="4800">
              <a:solidFill>
                <a:srgbClr val="000000"/>
              </a:solidFill>
              <a:latin typeface="Arial" panose="020B0604020202020204" pitchFamily="34" charset="0"/>
              <a:cs typeface="Arial" panose="020B0604020202020204" pitchFamily="34" charset="0"/>
            </a:endParaRPr>
          </a:p>
          <a:p>
            <a:pPr marL="711200" indent="-685800">
              <a:spcBef>
                <a:spcPts val="600"/>
              </a:spcBef>
              <a:buClr>
                <a:srgbClr val="FFC000"/>
              </a:buClr>
              <a:buFont typeface="Arial"/>
              <a:buChar char="•"/>
              <a:tabLst>
                <a:tab pos="709930" algn="l"/>
                <a:tab pos="711200" algn="l"/>
              </a:tabLst>
            </a:pPr>
            <a:r>
              <a:rPr sz="4800" spc="-10">
                <a:solidFill>
                  <a:srgbClr val="000000"/>
                </a:solidFill>
                <a:latin typeface="Arial" panose="020B0604020202020204" pitchFamily="34" charset="0"/>
                <a:cs typeface="Arial" panose="020B0604020202020204" pitchFamily="34" charset="0"/>
              </a:rPr>
              <a:t>Street</a:t>
            </a:r>
            <a:r>
              <a:rPr sz="4800" spc="-180">
                <a:solidFill>
                  <a:srgbClr val="000000"/>
                </a:solidFill>
                <a:latin typeface="Arial" panose="020B0604020202020204" pitchFamily="34" charset="0"/>
                <a:cs typeface="Arial" panose="020B0604020202020204" pitchFamily="34" charset="0"/>
              </a:rPr>
              <a:t> </a:t>
            </a:r>
            <a:r>
              <a:rPr sz="4800" spc="-10">
                <a:solidFill>
                  <a:srgbClr val="000000"/>
                </a:solidFill>
                <a:latin typeface="Arial" panose="020B0604020202020204" pitchFamily="34" charset="0"/>
                <a:cs typeface="Arial" panose="020B0604020202020204" pitchFamily="34" charset="0"/>
              </a:rPr>
              <a:t>improvements</a:t>
            </a:r>
            <a:endParaRPr sz="4800">
              <a:solidFill>
                <a:srgbClr val="000000"/>
              </a:solidFill>
              <a:latin typeface="Arial" panose="020B0604020202020204" pitchFamily="34" charset="0"/>
              <a:cs typeface="Arial" panose="020B0604020202020204" pitchFamily="34" charset="0"/>
            </a:endParaRPr>
          </a:p>
          <a:p>
            <a:pPr marL="711200" indent="-685800">
              <a:spcBef>
                <a:spcPts val="600"/>
              </a:spcBef>
              <a:buClr>
                <a:srgbClr val="FFC000"/>
              </a:buClr>
              <a:buFont typeface="Arial"/>
              <a:buChar char="•"/>
              <a:tabLst>
                <a:tab pos="709930" algn="l"/>
                <a:tab pos="711200" algn="l"/>
              </a:tabLst>
            </a:pPr>
            <a:r>
              <a:rPr sz="4800" spc="-10">
                <a:solidFill>
                  <a:srgbClr val="000000"/>
                </a:solidFill>
                <a:latin typeface="Arial" panose="020B0604020202020204" pitchFamily="34" charset="0"/>
                <a:cs typeface="Arial" panose="020B0604020202020204" pitchFamily="34" charset="0"/>
              </a:rPr>
              <a:t>Housing</a:t>
            </a:r>
            <a:r>
              <a:rPr sz="4800" spc="-200">
                <a:solidFill>
                  <a:srgbClr val="000000"/>
                </a:solidFill>
                <a:latin typeface="Arial" panose="020B0604020202020204" pitchFamily="34" charset="0"/>
                <a:cs typeface="Arial" panose="020B0604020202020204" pitchFamily="34" charset="0"/>
              </a:rPr>
              <a:t> </a:t>
            </a:r>
            <a:r>
              <a:rPr lang="en-US" sz="4800" spc="-10">
                <a:solidFill>
                  <a:srgbClr val="000000"/>
                </a:solidFill>
                <a:latin typeface="Arial" panose="020B0604020202020204" pitchFamily="34" charset="0"/>
                <a:cs typeface="Arial" panose="020B0604020202020204" pitchFamily="34" charset="0"/>
              </a:rPr>
              <a:t>clearance</a:t>
            </a:r>
            <a:endParaRPr sz="4800">
              <a:solidFill>
                <a:srgbClr val="000000"/>
              </a:solidFill>
              <a:latin typeface="Arial" panose="020B0604020202020204" pitchFamily="34" charset="0"/>
              <a:cs typeface="Arial" panose="020B0604020202020204" pitchFamily="34" charset="0"/>
            </a:endParaRPr>
          </a:p>
          <a:p>
            <a:pPr marL="709930" marR="85090" indent="-685800">
              <a:spcBef>
                <a:spcPts val="600"/>
              </a:spcBef>
              <a:buClr>
                <a:srgbClr val="FFC000"/>
              </a:buClr>
              <a:buFont typeface="Arial"/>
              <a:buChar char="•"/>
              <a:tabLst>
                <a:tab pos="709930" algn="l"/>
                <a:tab pos="711200" algn="l"/>
              </a:tabLst>
            </a:pPr>
            <a:r>
              <a:rPr sz="4800" spc="-10">
                <a:solidFill>
                  <a:srgbClr val="000000"/>
                </a:solidFill>
                <a:latin typeface="Arial" panose="020B0604020202020204" pitchFamily="34" charset="0"/>
                <a:cs typeface="Arial" panose="020B0604020202020204" pitchFamily="34" charset="0"/>
              </a:rPr>
              <a:t>Publicly owned  buildings </a:t>
            </a:r>
            <a:r>
              <a:rPr sz="4800">
                <a:solidFill>
                  <a:srgbClr val="000000"/>
                </a:solidFill>
                <a:latin typeface="Arial" panose="020B0604020202020204" pitchFamily="34" charset="0"/>
                <a:cs typeface="Arial" panose="020B0604020202020204" pitchFamily="34" charset="0"/>
              </a:rPr>
              <a:t>(</a:t>
            </a:r>
            <a:r>
              <a:rPr sz="4000" i="1">
                <a:solidFill>
                  <a:srgbClr val="000000"/>
                </a:solidFill>
                <a:latin typeface="Arial" panose="020B0604020202020204" pitchFamily="34" charset="0"/>
                <a:cs typeface="Arial" panose="020B0604020202020204" pitchFamily="34" charset="0"/>
              </a:rPr>
              <a:t>not </a:t>
            </a:r>
            <a:r>
              <a:rPr sz="4000" i="1" spc="-10">
                <a:solidFill>
                  <a:srgbClr val="000000"/>
                </a:solidFill>
                <a:latin typeface="Arial" panose="020B0604020202020204" pitchFamily="34" charset="0"/>
                <a:cs typeface="Arial" panose="020B0604020202020204" pitchFamily="34" charset="0"/>
              </a:rPr>
              <a:t>used</a:t>
            </a:r>
            <a:r>
              <a:rPr sz="4000" i="1" spc="-370">
                <a:solidFill>
                  <a:srgbClr val="000000"/>
                </a:solidFill>
                <a:latin typeface="Arial" panose="020B0604020202020204" pitchFamily="34" charset="0"/>
                <a:cs typeface="Arial" panose="020B0604020202020204" pitchFamily="34" charset="0"/>
              </a:rPr>
              <a:t> </a:t>
            </a:r>
            <a:r>
              <a:rPr sz="4000" i="1">
                <a:solidFill>
                  <a:srgbClr val="000000"/>
                </a:solidFill>
                <a:latin typeface="Arial" panose="020B0604020202020204" pitchFamily="34" charset="0"/>
                <a:cs typeface="Arial" panose="020B0604020202020204" pitchFamily="34" charset="0"/>
              </a:rPr>
              <a:t>for  </a:t>
            </a:r>
            <a:r>
              <a:rPr sz="4000" i="1" spc="-10">
                <a:solidFill>
                  <a:srgbClr val="000000"/>
                </a:solidFill>
                <a:latin typeface="Arial" panose="020B0604020202020204" pitchFamily="34" charset="0"/>
                <a:cs typeface="Arial" panose="020B0604020202020204" pitchFamily="34" charset="0"/>
              </a:rPr>
              <a:t>general operation </a:t>
            </a:r>
            <a:r>
              <a:rPr sz="4000" i="1">
                <a:solidFill>
                  <a:srgbClr val="000000"/>
                </a:solidFill>
                <a:latin typeface="Arial" panose="020B0604020202020204" pitchFamily="34" charset="0"/>
                <a:cs typeface="Arial" panose="020B0604020202020204" pitchFamily="34" charset="0"/>
              </a:rPr>
              <a:t>of  </a:t>
            </a:r>
            <a:r>
              <a:rPr sz="4000" i="1" spc="-10">
                <a:solidFill>
                  <a:srgbClr val="000000"/>
                </a:solidFill>
                <a:latin typeface="Arial" panose="020B0604020202020204" pitchFamily="34" charset="0"/>
                <a:cs typeface="Arial" panose="020B0604020202020204" pitchFamily="34" charset="0"/>
              </a:rPr>
              <a:t>government</a:t>
            </a:r>
            <a:r>
              <a:rPr sz="4800" spc="-10">
                <a:solidFill>
                  <a:srgbClr val="000000"/>
                </a:solidFill>
                <a:latin typeface="Arial" panose="020B0604020202020204" pitchFamily="34" charset="0"/>
                <a:cs typeface="Arial" panose="020B0604020202020204" pitchFamily="34" charset="0"/>
              </a:rPr>
              <a:t>)</a:t>
            </a:r>
            <a:endParaRPr sz="4800">
              <a:solidFill>
                <a:srgbClr val="000000"/>
              </a:solidFill>
              <a:latin typeface="Arial" panose="020B0604020202020204" pitchFamily="34" charset="0"/>
              <a:cs typeface="Arial" panose="020B0604020202020204" pitchFamily="34" charset="0"/>
            </a:endParaRPr>
          </a:p>
        </p:txBody>
      </p:sp>
      <p:sp>
        <p:nvSpPr>
          <p:cNvPr id="5" name="object 5"/>
          <p:cNvSpPr txBox="1"/>
          <p:nvPr/>
        </p:nvSpPr>
        <p:spPr>
          <a:xfrm>
            <a:off x="13261593" y="6269142"/>
            <a:ext cx="6831330" cy="6242735"/>
          </a:xfrm>
          <a:prstGeom prst="rect">
            <a:avLst/>
          </a:prstGeom>
        </p:spPr>
        <p:txBody>
          <a:bodyPr vert="horz" wrap="square" lIns="0" tIns="25400" rIns="0" bIns="0" rtlCol="0" anchor="t">
            <a:spAutoFit/>
          </a:bodyPr>
          <a:lstStyle/>
          <a:p>
            <a:pPr marL="711200" marR="10160" indent="-685800">
              <a:spcBef>
                <a:spcPts val="200"/>
              </a:spcBef>
              <a:buClr>
                <a:srgbClr val="FFC000"/>
              </a:buClr>
              <a:buFont typeface="Arial"/>
              <a:buChar char="•"/>
              <a:tabLst>
                <a:tab pos="709930" algn="l"/>
                <a:tab pos="711200" algn="l"/>
              </a:tabLst>
            </a:pPr>
            <a:r>
              <a:rPr sz="4800" spc="-10">
                <a:solidFill>
                  <a:srgbClr val="000000"/>
                </a:solidFill>
                <a:latin typeface="Arial" panose="020B0604020202020204" pitchFamily="34" charset="0"/>
                <a:cs typeface="Arial" panose="020B0604020202020204" pitchFamily="34" charset="0"/>
              </a:rPr>
              <a:t>Housing</a:t>
            </a:r>
            <a:r>
              <a:rPr sz="4800" spc="-220">
                <a:solidFill>
                  <a:srgbClr val="000000"/>
                </a:solidFill>
                <a:latin typeface="Arial" panose="020B0604020202020204" pitchFamily="34" charset="0"/>
                <a:cs typeface="Arial" panose="020B0604020202020204" pitchFamily="34" charset="0"/>
              </a:rPr>
              <a:t> </a:t>
            </a:r>
            <a:r>
              <a:rPr lang="en-US" sz="4800" spc="-10">
                <a:solidFill>
                  <a:srgbClr val="000000"/>
                </a:solidFill>
                <a:latin typeface="Arial" panose="020B0604020202020204" pitchFamily="34" charset="0"/>
                <a:cs typeface="Arial" panose="020B0604020202020204" pitchFamily="34" charset="0"/>
              </a:rPr>
              <a:t>rehabilitation, reconstruction, Homebuyer Assistance</a:t>
            </a:r>
            <a:endParaRPr sz="4800">
              <a:solidFill>
                <a:srgbClr val="000000"/>
              </a:solidFill>
              <a:latin typeface="Arial" panose="020B0604020202020204" pitchFamily="34" charset="0"/>
              <a:cs typeface="Arial" panose="020B0604020202020204" pitchFamily="34" charset="0"/>
            </a:endParaRPr>
          </a:p>
          <a:p>
            <a:pPr marL="711200" indent="-685800">
              <a:spcBef>
                <a:spcPts val="600"/>
              </a:spcBef>
              <a:buClr>
                <a:srgbClr val="FFC000"/>
              </a:buClr>
              <a:buFont typeface="Arial"/>
              <a:buChar char="•"/>
              <a:tabLst>
                <a:tab pos="709930" algn="l"/>
                <a:tab pos="711200" algn="l"/>
              </a:tabLst>
            </a:pPr>
            <a:r>
              <a:rPr sz="4800">
                <a:solidFill>
                  <a:srgbClr val="000000"/>
                </a:solidFill>
                <a:latin typeface="Arial" panose="020B0604020202020204" pitchFamily="34" charset="0"/>
                <a:cs typeface="Arial" panose="020B0604020202020204" pitchFamily="34" charset="0"/>
              </a:rPr>
              <a:t>Fire</a:t>
            </a:r>
            <a:r>
              <a:rPr sz="4800" spc="-130">
                <a:solidFill>
                  <a:srgbClr val="000000"/>
                </a:solidFill>
                <a:latin typeface="Arial" panose="020B0604020202020204" pitchFamily="34" charset="0"/>
                <a:cs typeface="Arial" panose="020B0604020202020204" pitchFamily="34" charset="0"/>
              </a:rPr>
              <a:t> </a:t>
            </a:r>
            <a:r>
              <a:rPr sz="4800" spc="-10">
                <a:solidFill>
                  <a:srgbClr val="000000"/>
                </a:solidFill>
                <a:latin typeface="Arial" panose="020B0604020202020204" pitchFamily="34" charset="0"/>
                <a:cs typeface="Arial" panose="020B0604020202020204" pitchFamily="34" charset="0"/>
              </a:rPr>
              <a:t>protection</a:t>
            </a:r>
            <a:endParaRPr sz="4800">
              <a:solidFill>
                <a:srgbClr val="000000"/>
              </a:solidFill>
              <a:latin typeface="Arial" panose="020B0604020202020204" pitchFamily="34" charset="0"/>
              <a:cs typeface="Arial" panose="020B0604020202020204" pitchFamily="34" charset="0"/>
            </a:endParaRPr>
          </a:p>
          <a:p>
            <a:pPr marL="711200" indent="-685800">
              <a:spcBef>
                <a:spcPts val="600"/>
              </a:spcBef>
              <a:buClr>
                <a:srgbClr val="FFC000"/>
              </a:buClr>
              <a:buFont typeface="Arial"/>
              <a:buChar char="•"/>
              <a:tabLst>
                <a:tab pos="709930" algn="l"/>
                <a:tab pos="711200" algn="l"/>
              </a:tabLst>
            </a:pPr>
            <a:r>
              <a:rPr sz="4800" spc="-10">
                <a:solidFill>
                  <a:srgbClr val="000000"/>
                </a:solidFill>
                <a:latin typeface="Arial" panose="020B0604020202020204" pitchFamily="34" charset="0"/>
                <a:cs typeface="Arial" panose="020B0604020202020204" pitchFamily="34" charset="0"/>
              </a:rPr>
              <a:t>Senior</a:t>
            </a:r>
            <a:r>
              <a:rPr sz="4800" spc="-90">
                <a:solidFill>
                  <a:srgbClr val="000000"/>
                </a:solidFill>
                <a:latin typeface="Arial" panose="020B0604020202020204" pitchFamily="34" charset="0"/>
                <a:cs typeface="Arial" panose="020B0604020202020204" pitchFamily="34" charset="0"/>
              </a:rPr>
              <a:t> </a:t>
            </a:r>
            <a:r>
              <a:rPr sz="4800" spc="-10">
                <a:solidFill>
                  <a:srgbClr val="000000"/>
                </a:solidFill>
                <a:latin typeface="Arial" panose="020B0604020202020204" pitchFamily="34" charset="0"/>
                <a:cs typeface="Arial" panose="020B0604020202020204" pitchFamily="34" charset="0"/>
              </a:rPr>
              <a:t>Centers</a:t>
            </a:r>
            <a:endParaRPr sz="4800">
              <a:solidFill>
                <a:srgbClr val="000000"/>
              </a:solidFill>
              <a:latin typeface="Arial" panose="020B0604020202020204" pitchFamily="34" charset="0"/>
              <a:cs typeface="Arial" panose="020B0604020202020204" pitchFamily="34" charset="0"/>
            </a:endParaRPr>
          </a:p>
          <a:p>
            <a:pPr marL="711200" indent="-685800">
              <a:spcBef>
                <a:spcPts val="600"/>
              </a:spcBef>
              <a:buClr>
                <a:srgbClr val="FFC000"/>
              </a:buClr>
              <a:buFont typeface="Arial"/>
              <a:buChar char="•"/>
              <a:tabLst>
                <a:tab pos="709930" algn="l"/>
                <a:tab pos="711200" algn="l"/>
              </a:tabLst>
            </a:pPr>
            <a:r>
              <a:rPr sz="4800" spc="-10">
                <a:solidFill>
                  <a:srgbClr val="000000"/>
                </a:solidFill>
                <a:latin typeface="Arial" panose="020B0604020202020204" pitchFamily="34" charset="0"/>
                <a:cs typeface="Arial" panose="020B0604020202020204" pitchFamily="34" charset="0"/>
              </a:rPr>
              <a:t>Health</a:t>
            </a:r>
            <a:r>
              <a:rPr sz="4800" spc="-100">
                <a:solidFill>
                  <a:srgbClr val="000000"/>
                </a:solidFill>
                <a:latin typeface="Arial" panose="020B0604020202020204" pitchFamily="34" charset="0"/>
                <a:cs typeface="Arial" panose="020B0604020202020204" pitchFamily="34" charset="0"/>
              </a:rPr>
              <a:t> </a:t>
            </a:r>
            <a:r>
              <a:rPr sz="4800" spc="-10">
                <a:solidFill>
                  <a:srgbClr val="000000"/>
                </a:solidFill>
                <a:latin typeface="Arial" panose="020B0604020202020204" pitchFamily="34" charset="0"/>
                <a:cs typeface="Arial" panose="020B0604020202020204" pitchFamily="34" charset="0"/>
              </a:rPr>
              <a:t>Centers</a:t>
            </a:r>
            <a:endParaRPr sz="4800">
              <a:solidFill>
                <a:srgbClr val="000000"/>
              </a:solidFill>
              <a:latin typeface="Arial" panose="020B0604020202020204" pitchFamily="34" charset="0"/>
              <a:cs typeface="Arial" panose="020B0604020202020204" pitchFamily="34" charset="0"/>
            </a:endParaRPr>
          </a:p>
          <a:p>
            <a:pPr marL="711200" indent="-685800">
              <a:spcBef>
                <a:spcPts val="600"/>
              </a:spcBef>
              <a:buClr>
                <a:srgbClr val="FFC000"/>
              </a:buClr>
              <a:buFont typeface="Arial"/>
              <a:buChar char="•"/>
              <a:tabLst>
                <a:tab pos="709930" algn="l"/>
                <a:tab pos="711200" algn="l"/>
              </a:tabLst>
            </a:pPr>
            <a:r>
              <a:rPr sz="4800" spc="-10">
                <a:solidFill>
                  <a:srgbClr val="000000"/>
                </a:solidFill>
                <a:latin typeface="Arial" panose="020B0604020202020204" pitchFamily="34" charset="0"/>
                <a:cs typeface="Arial" panose="020B0604020202020204" pitchFamily="34" charset="0"/>
              </a:rPr>
              <a:t>Boys </a:t>
            </a:r>
            <a:r>
              <a:rPr sz="4800">
                <a:solidFill>
                  <a:srgbClr val="000000"/>
                </a:solidFill>
                <a:latin typeface="Arial" panose="020B0604020202020204" pitchFamily="34" charset="0"/>
                <a:cs typeface="Arial" panose="020B0604020202020204" pitchFamily="34" charset="0"/>
              </a:rPr>
              <a:t>&amp; </a:t>
            </a:r>
            <a:r>
              <a:rPr sz="4800" spc="-10">
                <a:solidFill>
                  <a:srgbClr val="000000"/>
                </a:solidFill>
                <a:latin typeface="Arial" panose="020B0604020202020204" pitchFamily="34" charset="0"/>
                <a:cs typeface="Arial" panose="020B0604020202020204" pitchFamily="34" charset="0"/>
              </a:rPr>
              <a:t>Girls</a:t>
            </a:r>
            <a:r>
              <a:rPr sz="4800" spc="-190">
                <a:solidFill>
                  <a:srgbClr val="000000"/>
                </a:solidFill>
                <a:latin typeface="Arial" panose="020B0604020202020204" pitchFamily="34" charset="0"/>
                <a:cs typeface="Arial" panose="020B0604020202020204" pitchFamily="34" charset="0"/>
              </a:rPr>
              <a:t> </a:t>
            </a:r>
            <a:r>
              <a:rPr sz="4800" spc="-10">
                <a:solidFill>
                  <a:srgbClr val="000000"/>
                </a:solidFill>
                <a:latin typeface="Arial" panose="020B0604020202020204" pitchFamily="34" charset="0"/>
                <a:cs typeface="Arial" panose="020B0604020202020204" pitchFamily="34" charset="0"/>
              </a:rPr>
              <a:t>Clubs</a:t>
            </a:r>
            <a:endParaRPr sz="48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045230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76400" y="1366523"/>
            <a:ext cx="21031200" cy="1378583"/>
          </a:xfrm>
          <a:prstGeom prst="rect">
            <a:avLst/>
          </a:prstGeom>
        </p:spPr>
        <p:txBody>
          <a:bodyPr vert="horz" wrap="square" lIns="0" tIns="24130" rIns="0" bIns="0" rtlCol="0" anchor="ctr">
            <a:spAutoFit/>
          </a:bodyPr>
          <a:lstStyle/>
          <a:p>
            <a:pPr marL="25400">
              <a:lnSpc>
                <a:spcPct val="100000"/>
              </a:lnSpc>
              <a:spcBef>
                <a:spcPts val="190"/>
              </a:spcBef>
            </a:pPr>
            <a:r>
              <a:rPr b="1" dirty="0">
                <a:solidFill>
                  <a:schemeClr val="accent5">
                    <a:lumMod val="10000"/>
                  </a:schemeClr>
                </a:solidFill>
                <a:latin typeface="Arial"/>
                <a:cs typeface="Arial"/>
              </a:rPr>
              <a:t>CDBG Ineligible Activities</a:t>
            </a:r>
            <a:endParaRPr lang="en-US" b="1">
              <a:solidFill>
                <a:schemeClr val="accent5">
                  <a:lumMod val="10000"/>
                </a:schemeClr>
              </a:solidFill>
              <a:latin typeface="Arial"/>
              <a:cs typeface="Arial"/>
            </a:endParaRPr>
          </a:p>
        </p:txBody>
      </p:sp>
      <p:graphicFrame>
        <p:nvGraphicFramePr>
          <p:cNvPr id="8" name="Table 7">
            <a:extLst>
              <a:ext uri="{FF2B5EF4-FFF2-40B4-BE49-F238E27FC236}">
                <a16:creationId xmlns:a16="http://schemas.microsoft.com/office/drawing/2014/main" id="{619F1E7A-4EAA-49F5-9CC5-28F878C3E9A0}"/>
              </a:ext>
            </a:extLst>
          </p:cNvPr>
          <p:cNvGraphicFramePr>
            <a:graphicFrameLocks noGrp="1"/>
          </p:cNvGraphicFramePr>
          <p:nvPr>
            <p:extLst>
              <p:ext uri="{D42A27DB-BD31-4B8C-83A1-F6EECF244321}">
                <p14:modId xmlns:p14="http://schemas.microsoft.com/office/powerpoint/2010/main" val="873727821"/>
              </p:ext>
            </p:extLst>
          </p:nvPr>
        </p:nvGraphicFramePr>
        <p:xfrm>
          <a:off x="2087217" y="3595254"/>
          <a:ext cx="20170706" cy="7593050"/>
        </p:xfrm>
        <a:graphic>
          <a:graphicData uri="http://schemas.openxmlformats.org/drawingml/2006/table">
            <a:tbl>
              <a:tblPr firstRow="1" bandRow="1">
                <a:tableStyleId>{E8B1032C-EA38-4F05-BA0D-38AFFFC7BED3}</a:tableStyleId>
              </a:tblPr>
              <a:tblGrid>
                <a:gridCol w="20170706">
                  <a:extLst>
                    <a:ext uri="{9D8B030D-6E8A-4147-A177-3AD203B41FA5}">
                      <a16:colId xmlns:a16="http://schemas.microsoft.com/office/drawing/2014/main" val="20000"/>
                    </a:ext>
                  </a:extLst>
                </a:gridCol>
              </a:tblGrid>
              <a:tr h="600165">
                <a:tc>
                  <a:txBody>
                    <a:bodyPr/>
                    <a:lstStyle/>
                    <a:p>
                      <a:pPr algn="ctr"/>
                      <a:r>
                        <a:rPr lang="en-US" sz="3600">
                          <a:solidFill>
                            <a:srgbClr val="000000"/>
                          </a:solidFill>
                          <a:latin typeface="Arial" panose="020B0604020202020204" pitchFamily="34" charset="0"/>
                          <a:cs typeface="Arial" panose="020B0604020202020204" pitchFamily="34" charset="0"/>
                        </a:rPr>
                        <a:t>Ineligible</a:t>
                      </a:r>
                      <a:r>
                        <a:rPr lang="en-US" sz="3600" baseline="0">
                          <a:solidFill>
                            <a:srgbClr val="000000"/>
                          </a:solidFill>
                          <a:latin typeface="Arial" panose="020B0604020202020204" pitchFamily="34" charset="0"/>
                          <a:cs typeface="Arial" panose="020B0604020202020204" pitchFamily="34" charset="0"/>
                        </a:rPr>
                        <a:t> Activities</a:t>
                      </a:r>
                      <a:endParaRPr lang="en-US" sz="3600">
                        <a:solidFill>
                          <a:srgbClr val="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695786">
                <a:tc>
                  <a:txBody>
                    <a:bodyPr/>
                    <a:lstStyle/>
                    <a:p>
                      <a:r>
                        <a:rPr lang="en-US" sz="3600">
                          <a:solidFill>
                            <a:srgbClr val="000000"/>
                          </a:solidFill>
                          <a:latin typeface="Arial" panose="020B0604020202020204" pitchFamily="34" charset="0"/>
                          <a:cs typeface="Arial" panose="020B0604020202020204" pitchFamily="34" charset="0"/>
                        </a:rPr>
                        <a:t>Buildings for the Conduct of Government (except removal of architectural barriers)</a:t>
                      </a:r>
                    </a:p>
                  </a:txBody>
                  <a:tcPr/>
                </a:tc>
                <a:extLst>
                  <a:ext uri="{0D108BD9-81ED-4DB2-BD59-A6C34878D82A}">
                    <a16:rowId xmlns:a16="http://schemas.microsoft.com/office/drawing/2014/main" val="10001"/>
                  </a:ext>
                </a:extLst>
              </a:tr>
              <a:tr h="782148">
                <a:tc>
                  <a:txBody>
                    <a:bodyPr/>
                    <a:lstStyle/>
                    <a:p>
                      <a:r>
                        <a:rPr lang="en-US" sz="3600">
                          <a:solidFill>
                            <a:srgbClr val="000000"/>
                          </a:solidFill>
                          <a:latin typeface="Arial" panose="020B0604020202020204" pitchFamily="34" charset="0"/>
                          <a:cs typeface="Arial" panose="020B0604020202020204" pitchFamily="34" charset="0"/>
                        </a:rPr>
                        <a:t>Direct grant assistance to a for-profit business</a:t>
                      </a:r>
                    </a:p>
                  </a:txBody>
                  <a:tcPr/>
                </a:tc>
                <a:extLst>
                  <a:ext uri="{0D108BD9-81ED-4DB2-BD59-A6C34878D82A}">
                    <a16:rowId xmlns:a16="http://schemas.microsoft.com/office/drawing/2014/main" val="10002"/>
                  </a:ext>
                </a:extLst>
              </a:tr>
              <a:tr h="782148">
                <a:tc>
                  <a:txBody>
                    <a:bodyPr/>
                    <a:lstStyle/>
                    <a:p>
                      <a:r>
                        <a:rPr lang="en-US" sz="3600">
                          <a:solidFill>
                            <a:srgbClr val="000000"/>
                          </a:solidFill>
                          <a:latin typeface="Arial" panose="020B0604020202020204" pitchFamily="34" charset="0"/>
                          <a:cs typeface="Arial" panose="020B0604020202020204" pitchFamily="34" charset="0"/>
                        </a:rPr>
                        <a:t>General Governmental Expenses</a:t>
                      </a:r>
                    </a:p>
                  </a:txBody>
                  <a:tcPr/>
                </a:tc>
                <a:extLst>
                  <a:ext uri="{0D108BD9-81ED-4DB2-BD59-A6C34878D82A}">
                    <a16:rowId xmlns:a16="http://schemas.microsoft.com/office/drawing/2014/main" val="10003"/>
                  </a:ext>
                </a:extLst>
              </a:tr>
              <a:tr h="782148">
                <a:tc>
                  <a:txBody>
                    <a:bodyPr/>
                    <a:lstStyle/>
                    <a:p>
                      <a:r>
                        <a:rPr lang="en-US" sz="3600">
                          <a:solidFill>
                            <a:srgbClr val="000000"/>
                          </a:solidFill>
                          <a:latin typeface="Arial" panose="020B0604020202020204" pitchFamily="34" charset="0"/>
                          <a:cs typeface="Arial" panose="020B0604020202020204" pitchFamily="34" charset="0"/>
                        </a:rPr>
                        <a:t>Operating &amp; Maintenance Expenses</a:t>
                      </a:r>
                    </a:p>
                  </a:txBody>
                  <a:tcPr/>
                </a:tc>
                <a:extLst>
                  <a:ext uri="{0D108BD9-81ED-4DB2-BD59-A6C34878D82A}">
                    <a16:rowId xmlns:a16="http://schemas.microsoft.com/office/drawing/2014/main" val="10004"/>
                  </a:ext>
                </a:extLst>
              </a:tr>
              <a:tr h="782148">
                <a:tc>
                  <a:txBody>
                    <a:bodyPr/>
                    <a:lstStyle/>
                    <a:p>
                      <a:r>
                        <a:rPr lang="en-US" sz="3600">
                          <a:solidFill>
                            <a:srgbClr val="000000"/>
                          </a:solidFill>
                          <a:latin typeface="Arial" panose="020B0604020202020204" pitchFamily="34" charset="0"/>
                          <a:cs typeface="Arial" panose="020B0604020202020204" pitchFamily="34" charset="0"/>
                        </a:rPr>
                        <a:t>New Housing Construction (not reconstruction) except in limited circumstances</a:t>
                      </a:r>
                    </a:p>
                  </a:txBody>
                  <a:tcPr/>
                </a:tc>
                <a:extLst>
                  <a:ext uri="{0D108BD9-81ED-4DB2-BD59-A6C34878D82A}">
                    <a16:rowId xmlns:a16="http://schemas.microsoft.com/office/drawing/2014/main" val="10005"/>
                  </a:ext>
                </a:extLst>
              </a:tr>
              <a:tr h="782148">
                <a:tc>
                  <a:txBody>
                    <a:bodyPr/>
                    <a:lstStyle/>
                    <a:p>
                      <a:r>
                        <a:rPr lang="en-US" sz="3600">
                          <a:solidFill>
                            <a:srgbClr val="000000"/>
                          </a:solidFill>
                          <a:latin typeface="Arial" panose="020B0604020202020204" pitchFamily="34" charset="0"/>
                          <a:cs typeface="Arial" panose="020B0604020202020204" pitchFamily="34" charset="0"/>
                        </a:rPr>
                        <a:t>Lobbying Efforts</a:t>
                      </a:r>
                    </a:p>
                  </a:txBody>
                  <a:tcPr/>
                </a:tc>
                <a:extLst>
                  <a:ext uri="{0D108BD9-81ED-4DB2-BD59-A6C34878D82A}">
                    <a16:rowId xmlns:a16="http://schemas.microsoft.com/office/drawing/2014/main" val="10006"/>
                  </a:ext>
                </a:extLst>
              </a:tr>
              <a:tr h="782148">
                <a:tc>
                  <a:txBody>
                    <a:bodyPr/>
                    <a:lstStyle/>
                    <a:p>
                      <a:r>
                        <a:rPr lang="en-US" sz="3600">
                          <a:solidFill>
                            <a:srgbClr val="000000"/>
                          </a:solidFill>
                          <a:latin typeface="Arial" panose="020B0604020202020204" pitchFamily="34" charset="0"/>
                          <a:cs typeface="Arial" panose="020B0604020202020204" pitchFamily="34" charset="0"/>
                        </a:rPr>
                        <a:t>Furnishings and Personal Property</a:t>
                      </a:r>
                    </a:p>
                  </a:txBody>
                  <a:tcPr/>
                </a:tc>
                <a:extLst>
                  <a:ext uri="{0D108BD9-81ED-4DB2-BD59-A6C34878D82A}">
                    <a16:rowId xmlns:a16="http://schemas.microsoft.com/office/drawing/2014/main" val="10007"/>
                  </a:ext>
                </a:extLst>
              </a:tr>
              <a:tr h="782148">
                <a:tc>
                  <a:txBody>
                    <a:bodyPr/>
                    <a:lstStyle/>
                    <a:p>
                      <a:r>
                        <a:rPr lang="en-US" sz="3600">
                          <a:solidFill>
                            <a:srgbClr val="000000"/>
                          </a:solidFill>
                          <a:latin typeface="Arial" panose="020B0604020202020204" pitchFamily="34" charset="0"/>
                          <a:cs typeface="Arial" panose="020B0604020202020204" pitchFamily="34" charset="0"/>
                        </a:rPr>
                        <a:t>Operating and Maintenance Expenses</a:t>
                      </a:r>
                    </a:p>
                  </a:txBody>
                  <a:tcPr/>
                </a:tc>
                <a:extLst>
                  <a:ext uri="{0D108BD9-81ED-4DB2-BD59-A6C34878D82A}">
                    <a16:rowId xmlns:a16="http://schemas.microsoft.com/office/drawing/2014/main" val="10008"/>
                  </a:ext>
                </a:extLst>
              </a:tr>
              <a:tr h="782148">
                <a:tc>
                  <a:txBody>
                    <a:bodyPr/>
                    <a:lstStyle/>
                    <a:p>
                      <a:r>
                        <a:rPr lang="en-US" sz="3600">
                          <a:solidFill>
                            <a:srgbClr val="000000"/>
                          </a:solidFill>
                          <a:latin typeface="Arial" panose="020B0604020202020204" pitchFamily="34" charset="0"/>
                          <a:cs typeface="Arial" panose="020B0604020202020204" pitchFamily="34" charset="0"/>
                        </a:rPr>
                        <a:t>Land Acquisition that is not directly tied to a national objective</a:t>
                      </a:r>
                    </a:p>
                  </a:txBody>
                  <a:tcPr/>
                </a:tc>
                <a:extLst>
                  <a:ext uri="{0D108BD9-81ED-4DB2-BD59-A6C34878D82A}">
                    <a16:rowId xmlns:a16="http://schemas.microsoft.com/office/drawing/2014/main" val="10009"/>
                  </a:ext>
                </a:extLst>
              </a:tr>
            </a:tbl>
          </a:graphicData>
        </a:graphic>
      </p:graphicFrame>
      <p:sp>
        <p:nvSpPr>
          <p:cNvPr id="5" name="object 5"/>
          <p:cNvSpPr/>
          <p:nvPr/>
        </p:nvSpPr>
        <p:spPr>
          <a:xfrm>
            <a:off x="17296899" y="5342013"/>
            <a:ext cx="5048158" cy="4085857"/>
          </a:xfrm>
          <a:prstGeom prst="rect">
            <a:avLst/>
          </a:prstGeom>
          <a:blipFill>
            <a:blip r:embed="rId3" cstate="print"/>
            <a:stretch>
              <a:fillRect/>
            </a:stretch>
          </a:blipFill>
        </p:spPr>
        <p:txBody>
          <a:bodyPr wrap="square" lIns="0" tIns="0" rIns="0" bIns="0" rtlCol="0"/>
          <a:lstStyle/>
          <a:p>
            <a:endParaRPr sz="360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CEF254E-A57B-4B75-8662-ECA399B0891A}"/>
              </a:ext>
            </a:extLst>
          </p:cNvPr>
          <p:cNvSpPr>
            <a:spLocks noGrp="1"/>
          </p:cNvSpPr>
          <p:nvPr>
            <p:ph idx="1"/>
          </p:nvPr>
        </p:nvSpPr>
        <p:spPr>
          <a:xfrm>
            <a:off x="1676400" y="2977116"/>
            <a:ext cx="21031200" cy="8903734"/>
          </a:xfrm>
        </p:spPr>
        <p:txBody>
          <a:bodyPr vert="horz" lIns="91440" tIns="45720" rIns="91440" bIns="45720" rtlCol="0" anchor="t">
            <a:normAutofit/>
          </a:bodyPr>
          <a:lstStyle/>
          <a:p>
            <a:r>
              <a:rPr lang="en-US"/>
              <a:t>Single Activity – Building</a:t>
            </a:r>
          </a:p>
          <a:p>
            <a:pPr lvl="1"/>
            <a:r>
              <a:rPr lang="en-US"/>
              <a:t>Domestic Violence Shelter</a:t>
            </a:r>
          </a:p>
          <a:p>
            <a:r>
              <a:rPr lang="en-US"/>
              <a:t>Single Activity – Housing</a:t>
            </a:r>
          </a:p>
          <a:p>
            <a:pPr lvl="1"/>
            <a:r>
              <a:rPr lang="en-US"/>
              <a:t>Rehabilitation/ Reconstruction of owner-occupied units</a:t>
            </a:r>
          </a:p>
          <a:p>
            <a:r>
              <a:rPr lang="en-US"/>
              <a:t>Single Activity - Street/Drainage</a:t>
            </a:r>
          </a:p>
          <a:p>
            <a:pPr lvl="1"/>
            <a:r>
              <a:rPr lang="en-US"/>
              <a:t>Street paving and drainage improvements </a:t>
            </a:r>
          </a:p>
          <a:p>
            <a:r>
              <a:rPr lang="en-US"/>
              <a:t>Single Activity - Water/Sewer</a:t>
            </a:r>
          </a:p>
          <a:p>
            <a:pPr lvl="1"/>
            <a:r>
              <a:rPr lang="en-US"/>
              <a:t>Water and/or sewer improvements (installation or replacement)</a:t>
            </a:r>
          </a:p>
          <a:p>
            <a:r>
              <a:rPr lang="en-US"/>
              <a:t>Multi-Activity  - Housing + Infrastructure and/or Buildings</a:t>
            </a:r>
            <a:endParaRPr lang="en-US">
              <a:cs typeface="Arial"/>
            </a:endParaRPr>
          </a:p>
          <a:p>
            <a:pPr lvl="1"/>
            <a:r>
              <a:rPr lang="en-US"/>
              <a:t>Street and Drainage improvements with homeowner housing rehabilitation</a:t>
            </a:r>
          </a:p>
          <a:p>
            <a:r>
              <a:rPr lang="en-US"/>
              <a:t>Multi-Infrastructure </a:t>
            </a:r>
          </a:p>
          <a:p>
            <a:pPr lvl="1"/>
            <a:r>
              <a:rPr lang="en-US"/>
              <a:t> CDBG funds used for Water/Sewer and Street/ or Drainage </a:t>
            </a:r>
          </a:p>
        </p:txBody>
      </p:sp>
      <p:sp>
        <p:nvSpPr>
          <p:cNvPr id="2" name="Title 1">
            <a:extLst>
              <a:ext uri="{FF2B5EF4-FFF2-40B4-BE49-F238E27FC236}">
                <a16:creationId xmlns:a16="http://schemas.microsoft.com/office/drawing/2014/main" id="{58D95AD2-8913-4DC4-AFAE-B3154DB7476E}"/>
              </a:ext>
            </a:extLst>
          </p:cNvPr>
          <p:cNvSpPr>
            <a:spLocks noGrp="1"/>
          </p:cNvSpPr>
          <p:nvPr>
            <p:ph type="title"/>
          </p:nvPr>
        </p:nvSpPr>
        <p:spPr/>
        <p:txBody>
          <a:bodyPr>
            <a:normAutofit/>
          </a:bodyPr>
          <a:lstStyle/>
          <a:p>
            <a:r>
              <a:rPr lang="en-US" sz="8800" dirty="0"/>
              <a:t>Application Types</a:t>
            </a:r>
            <a:endParaRPr lang="en-US" sz="8800">
              <a:cs typeface="Arial"/>
            </a:endParaRPr>
          </a:p>
        </p:txBody>
      </p:sp>
      <p:sp>
        <p:nvSpPr>
          <p:cNvPr id="4" name="Slide Number Placeholder 3">
            <a:extLst>
              <a:ext uri="{FF2B5EF4-FFF2-40B4-BE49-F238E27FC236}">
                <a16:creationId xmlns:a16="http://schemas.microsoft.com/office/drawing/2014/main" id="{3A83CB3B-2B8D-4613-90F4-39DAF5E675CD}"/>
              </a:ext>
            </a:extLst>
          </p:cNvPr>
          <p:cNvSpPr>
            <a:spLocks noGrp="1"/>
          </p:cNvSpPr>
          <p:nvPr>
            <p:ph type="sldNum" sz="quarter" idx="4294967295"/>
          </p:nvPr>
        </p:nvSpPr>
        <p:spPr>
          <a:xfrm>
            <a:off x="18897600" y="12712700"/>
            <a:ext cx="5486400" cy="730250"/>
          </a:xfrm>
          <a:prstGeom prst="rect">
            <a:avLst/>
          </a:prstGeom>
        </p:spPr>
        <p:txBody>
          <a:bodyPr/>
          <a:lstStyle/>
          <a:p>
            <a:fld id="{48F63A3B-78C7-47BE-AE5E-E10140E04643}" type="slidenum">
              <a:rPr lang="en-US" smtClean="0"/>
              <a:t>19</a:t>
            </a:fld>
            <a:endParaRPr lang="en-US"/>
          </a:p>
        </p:txBody>
      </p:sp>
    </p:spTree>
    <p:extLst>
      <p:ext uri="{BB962C8B-B14F-4D97-AF65-F5344CB8AC3E}">
        <p14:creationId xmlns:p14="http://schemas.microsoft.com/office/powerpoint/2010/main" val="17039466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0FB77-75DC-444D-80E6-B750A7AE48F8}"/>
              </a:ext>
            </a:extLst>
          </p:cNvPr>
          <p:cNvSpPr>
            <a:spLocks noGrp="1"/>
          </p:cNvSpPr>
          <p:nvPr>
            <p:ph type="title"/>
          </p:nvPr>
        </p:nvSpPr>
        <p:spPr>
          <a:xfrm>
            <a:off x="1676398" y="582180"/>
            <a:ext cx="21031198" cy="1865376"/>
          </a:xfrm>
        </p:spPr>
        <p:txBody>
          <a:bodyPr vert="horz" lIns="91440" tIns="45720" rIns="91440" bIns="45720" rtlCol="0" anchor="b">
            <a:normAutofit/>
          </a:bodyPr>
          <a:lstStyle/>
          <a:p>
            <a:pPr defTabSz="914400"/>
            <a:r>
              <a:rPr lang="en-US" b="1" kern="1200" dirty="0">
                <a:latin typeface="Arial"/>
                <a:cs typeface="Arial"/>
              </a:rPr>
              <a:t>Grant Award Amounts</a:t>
            </a:r>
          </a:p>
        </p:txBody>
      </p:sp>
      <p:sp>
        <p:nvSpPr>
          <p:cNvPr id="4" name="Slide Number Placeholder 3">
            <a:extLst>
              <a:ext uri="{FF2B5EF4-FFF2-40B4-BE49-F238E27FC236}">
                <a16:creationId xmlns:a16="http://schemas.microsoft.com/office/drawing/2014/main" id="{71491BC9-290D-438F-9A1F-383C0B544A98}"/>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pPr>
            <a:fld id="{48F63A3B-78C7-47BE-AE5E-E10140E04643}" type="slidenum">
              <a:rPr lang="en-US" sz="1200" smtClean="0"/>
              <a:pPr defTabSz="914400">
                <a:spcAft>
                  <a:spcPts val="600"/>
                </a:spcAft>
              </a:pPr>
              <a:t>20</a:t>
            </a:fld>
            <a:endParaRPr lang="en-US" sz="1200"/>
          </a:p>
        </p:txBody>
      </p:sp>
      <p:pic>
        <p:nvPicPr>
          <p:cNvPr id="14" name="Picture 13">
            <a:extLst>
              <a:ext uri="{FF2B5EF4-FFF2-40B4-BE49-F238E27FC236}">
                <a16:creationId xmlns:a16="http://schemas.microsoft.com/office/drawing/2014/main" id="{00C54B54-E0F8-C6D0-117B-1AFB96E47323}"/>
              </a:ext>
            </a:extLst>
          </p:cNvPr>
          <p:cNvPicPr>
            <a:picLocks noChangeAspect="1"/>
          </p:cNvPicPr>
          <p:nvPr/>
        </p:nvPicPr>
        <p:blipFill>
          <a:blip r:embed="rId3"/>
          <a:stretch>
            <a:fillRect/>
          </a:stretch>
        </p:blipFill>
        <p:spPr>
          <a:xfrm>
            <a:off x="2193758" y="2851671"/>
            <a:ext cx="19996484" cy="9075972"/>
          </a:xfrm>
          <a:prstGeom prst="rect">
            <a:avLst/>
          </a:prstGeom>
        </p:spPr>
      </p:pic>
    </p:spTree>
    <p:extLst>
      <p:ext uri="{BB962C8B-B14F-4D97-AF65-F5344CB8AC3E}">
        <p14:creationId xmlns:p14="http://schemas.microsoft.com/office/powerpoint/2010/main" val="7625965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6" name="Rectangle 1045">
            <a:extLst>
              <a:ext uri="{FF2B5EF4-FFF2-40B4-BE49-F238E27FC236}">
                <a16:creationId xmlns:a16="http://schemas.microsoft.com/office/drawing/2014/main" id="{8A94871E-96FC-4ADE-815B-41A636E34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023DB9C1-71AF-E614-48ED-B97DB837475B}"/>
              </a:ext>
            </a:extLst>
          </p:cNvPr>
          <p:cNvSpPr>
            <a:spLocks noGrp="1"/>
          </p:cNvSpPr>
          <p:nvPr>
            <p:ph type="title"/>
          </p:nvPr>
        </p:nvSpPr>
        <p:spPr>
          <a:xfrm>
            <a:off x="1280160" y="640080"/>
            <a:ext cx="13385654" cy="7785338"/>
          </a:xfrm>
        </p:spPr>
        <p:txBody>
          <a:bodyPr vert="horz" lIns="91440" tIns="45720" rIns="91440" bIns="45720" rtlCol="0" anchor="b">
            <a:normAutofit/>
          </a:bodyPr>
          <a:lstStyle/>
          <a:p>
            <a:pPr defTabSz="914400"/>
            <a:r>
              <a:rPr lang="en-US" sz="13200" b="1" kern="1200">
                <a:solidFill>
                  <a:schemeClr val="tx1"/>
                </a:solidFill>
                <a:latin typeface="Arial"/>
                <a:cs typeface="Arial"/>
              </a:rPr>
              <a:t>2027 Applications</a:t>
            </a:r>
          </a:p>
        </p:txBody>
      </p:sp>
      <p:sp>
        <p:nvSpPr>
          <p:cNvPr id="7" name="Content Placeholder 6">
            <a:extLst>
              <a:ext uri="{FF2B5EF4-FFF2-40B4-BE49-F238E27FC236}">
                <a16:creationId xmlns:a16="http://schemas.microsoft.com/office/drawing/2014/main" id="{112B96CA-961A-69F3-DA18-AA15C9E48A87}"/>
              </a:ext>
            </a:extLst>
          </p:cNvPr>
          <p:cNvSpPr>
            <a:spLocks noGrp="1"/>
          </p:cNvSpPr>
          <p:nvPr>
            <p:ph sz="half" idx="1"/>
          </p:nvPr>
        </p:nvSpPr>
        <p:spPr>
          <a:xfrm>
            <a:off x="1280160" y="9262322"/>
            <a:ext cx="13385654" cy="3138972"/>
          </a:xfrm>
        </p:spPr>
        <p:txBody>
          <a:bodyPr vert="horz" lIns="91440" tIns="45720" rIns="91440" bIns="45720" rtlCol="0">
            <a:normAutofit/>
          </a:bodyPr>
          <a:lstStyle/>
          <a:p>
            <a:pPr marL="0" indent="0" defTabSz="914400">
              <a:spcBef>
                <a:spcPts val="1000"/>
              </a:spcBef>
              <a:buNone/>
            </a:pPr>
            <a:r>
              <a:rPr lang="en-US" sz="6000" b="1" u="sng" kern="1200">
                <a:solidFill>
                  <a:srgbClr val="C00000"/>
                </a:solidFill>
                <a:latin typeface="Arial"/>
                <a:cs typeface="Arial"/>
              </a:rPr>
              <a:t>Due by 11:59:59 Friday, April </a:t>
            </a:r>
            <a:r>
              <a:rPr lang="en-US" sz="6000" b="1" u="sng">
                <a:solidFill>
                  <a:srgbClr val="C00000"/>
                </a:solidFill>
                <a:latin typeface="Arial"/>
                <a:cs typeface="Arial"/>
              </a:rPr>
              <a:t>2</a:t>
            </a:r>
            <a:r>
              <a:rPr lang="en-US" sz="6000" b="1" u="sng" kern="1200">
                <a:solidFill>
                  <a:srgbClr val="C00000"/>
                </a:solidFill>
                <a:latin typeface="Arial"/>
                <a:cs typeface="Arial"/>
              </a:rPr>
              <a:t>, 2027</a:t>
            </a:r>
          </a:p>
        </p:txBody>
      </p:sp>
      <p:sp>
        <p:nvSpPr>
          <p:cNvPr id="104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29124" y="8818534"/>
            <a:ext cx="8487178" cy="36576"/>
          </a:xfrm>
          <a:custGeom>
            <a:avLst/>
            <a:gdLst>
              <a:gd name="csX0" fmla="*/ 0 w 8487178"/>
              <a:gd name="csY0" fmla="*/ 0 h 36576"/>
              <a:gd name="csX1" fmla="*/ 567988 w 8487178"/>
              <a:gd name="csY1" fmla="*/ 0 h 36576"/>
              <a:gd name="csX2" fmla="*/ 1220848 w 8487178"/>
              <a:gd name="csY2" fmla="*/ 0 h 36576"/>
              <a:gd name="csX3" fmla="*/ 1958580 w 8487178"/>
              <a:gd name="csY3" fmla="*/ 0 h 36576"/>
              <a:gd name="csX4" fmla="*/ 2526568 w 8487178"/>
              <a:gd name="csY4" fmla="*/ 0 h 36576"/>
              <a:gd name="csX5" fmla="*/ 3179427 w 8487178"/>
              <a:gd name="csY5" fmla="*/ 0 h 36576"/>
              <a:gd name="csX6" fmla="*/ 4002031 w 8487178"/>
              <a:gd name="csY6" fmla="*/ 0 h 36576"/>
              <a:gd name="csX7" fmla="*/ 4485147 w 8487178"/>
              <a:gd name="csY7" fmla="*/ 0 h 36576"/>
              <a:gd name="csX8" fmla="*/ 5222879 w 8487178"/>
              <a:gd name="csY8" fmla="*/ 0 h 36576"/>
              <a:gd name="csX9" fmla="*/ 5705995 w 8487178"/>
              <a:gd name="csY9" fmla="*/ 0 h 36576"/>
              <a:gd name="csX10" fmla="*/ 6358855 w 8487178"/>
              <a:gd name="csY10" fmla="*/ 0 h 36576"/>
              <a:gd name="csX11" fmla="*/ 7096587 w 8487178"/>
              <a:gd name="csY11" fmla="*/ 0 h 36576"/>
              <a:gd name="csX12" fmla="*/ 7494831 w 8487178"/>
              <a:gd name="csY12" fmla="*/ 0 h 36576"/>
              <a:gd name="csX13" fmla="*/ 7893076 w 8487178"/>
              <a:gd name="csY13" fmla="*/ 0 h 36576"/>
              <a:gd name="csX14" fmla="*/ 8487178 w 8487178"/>
              <a:gd name="csY14" fmla="*/ 0 h 36576"/>
              <a:gd name="csX15" fmla="*/ 8487178 w 8487178"/>
              <a:gd name="csY15" fmla="*/ 36576 h 36576"/>
              <a:gd name="csX16" fmla="*/ 7749446 w 8487178"/>
              <a:gd name="csY16" fmla="*/ 36576 h 36576"/>
              <a:gd name="csX17" fmla="*/ 7096587 w 8487178"/>
              <a:gd name="csY17" fmla="*/ 36576 h 36576"/>
              <a:gd name="csX18" fmla="*/ 6528598 w 8487178"/>
              <a:gd name="csY18" fmla="*/ 36576 h 36576"/>
              <a:gd name="csX19" fmla="*/ 5790867 w 8487178"/>
              <a:gd name="csY19" fmla="*/ 36576 h 36576"/>
              <a:gd name="csX20" fmla="*/ 5138007 w 8487178"/>
              <a:gd name="csY20" fmla="*/ 36576 h 36576"/>
              <a:gd name="csX21" fmla="*/ 4315404 w 8487178"/>
              <a:gd name="csY21" fmla="*/ 36576 h 36576"/>
              <a:gd name="csX22" fmla="*/ 3492800 w 8487178"/>
              <a:gd name="csY22" fmla="*/ 36576 h 36576"/>
              <a:gd name="csX23" fmla="*/ 2755069 w 8487178"/>
              <a:gd name="csY23" fmla="*/ 36576 h 36576"/>
              <a:gd name="csX24" fmla="*/ 2017337 w 8487178"/>
              <a:gd name="csY24" fmla="*/ 36576 h 36576"/>
              <a:gd name="csX25" fmla="*/ 1279605 w 8487178"/>
              <a:gd name="csY25" fmla="*/ 36576 h 36576"/>
              <a:gd name="csX26" fmla="*/ 796489 w 8487178"/>
              <a:gd name="csY26" fmla="*/ 36576 h 36576"/>
              <a:gd name="csX27" fmla="*/ 0 w 8487178"/>
              <a:gd name="csY27" fmla="*/ 36576 h 36576"/>
              <a:gd name="csX28" fmla="*/ 0 w 8487178"/>
              <a:gd name="csY28" fmla="*/ 0 h 365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8487178" h="36576" fill="none" extrusionOk="0">
                <a:moveTo>
                  <a:pt x="0" y="0"/>
                </a:moveTo>
                <a:cubicBezTo>
                  <a:pt x="214426" y="-20763"/>
                  <a:pt x="298857" y="-20851"/>
                  <a:pt x="567988" y="0"/>
                </a:cubicBezTo>
                <a:cubicBezTo>
                  <a:pt x="837119" y="20851"/>
                  <a:pt x="1009049" y="6451"/>
                  <a:pt x="1220848" y="0"/>
                </a:cubicBezTo>
                <a:cubicBezTo>
                  <a:pt x="1432647" y="-6451"/>
                  <a:pt x="1750626" y="20194"/>
                  <a:pt x="1958580" y="0"/>
                </a:cubicBezTo>
                <a:cubicBezTo>
                  <a:pt x="2166534" y="-20194"/>
                  <a:pt x="2346480" y="3625"/>
                  <a:pt x="2526568" y="0"/>
                </a:cubicBezTo>
                <a:cubicBezTo>
                  <a:pt x="2706656" y="-3625"/>
                  <a:pt x="3011640" y="6087"/>
                  <a:pt x="3179427" y="0"/>
                </a:cubicBezTo>
                <a:cubicBezTo>
                  <a:pt x="3347214" y="-6087"/>
                  <a:pt x="3655216" y="19365"/>
                  <a:pt x="4002031" y="0"/>
                </a:cubicBezTo>
                <a:cubicBezTo>
                  <a:pt x="4348846" y="-19365"/>
                  <a:pt x="4274029" y="6383"/>
                  <a:pt x="4485147" y="0"/>
                </a:cubicBezTo>
                <a:cubicBezTo>
                  <a:pt x="4696265" y="-6383"/>
                  <a:pt x="4929799" y="-26319"/>
                  <a:pt x="5222879" y="0"/>
                </a:cubicBezTo>
                <a:cubicBezTo>
                  <a:pt x="5515959" y="26319"/>
                  <a:pt x="5467217" y="-6358"/>
                  <a:pt x="5705995" y="0"/>
                </a:cubicBezTo>
                <a:cubicBezTo>
                  <a:pt x="5944773" y="6358"/>
                  <a:pt x="6079101" y="3677"/>
                  <a:pt x="6358855" y="0"/>
                </a:cubicBezTo>
                <a:cubicBezTo>
                  <a:pt x="6638609" y="-3677"/>
                  <a:pt x="6805251" y="-12985"/>
                  <a:pt x="7096587" y="0"/>
                </a:cubicBezTo>
                <a:cubicBezTo>
                  <a:pt x="7387923" y="12985"/>
                  <a:pt x="7344268" y="-8684"/>
                  <a:pt x="7494831" y="0"/>
                </a:cubicBezTo>
                <a:cubicBezTo>
                  <a:pt x="7645394" y="8684"/>
                  <a:pt x="7737609" y="7049"/>
                  <a:pt x="7893076" y="0"/>
                </a:cubicBezTo>
                <a:cubicBezTo>
                  <a:pt x="8048543" y="-7049"/>
                  <a:pt x="8317689" y="6091"/>
                  <a:pt x="8487178" y="0"/>
                </a:cubicBezTo>
                <a:cubicBezTo>
                  <a:pt x="8487639" y="9258"/>
                  <a:pt x="8488625" y="24151"/>
                  <a:pt x="8487178" y="36576"/>
                </a:cubicBezTo>
                <a:cubicBezTo>
                  <a:pt x="8267217" y="52681"/>
                  <a:pt x="8095871" y="68258"/>
                  <a:pt x="7749446" y="36576"/>
                </a:cubicBezTo>
                <a:cubicBezTo>
                  <a:pt x="7403021" y="4894"/>
                  <a:pt x="7407700" y="64962"/>
                  <a:pt x="7096587" y="36576"/>
                </a:cubicBezTo>
                <a:cubicBezTo>
                  <a:pt x="6785474" y="8190"/>
                  <a:pt x="6687713" y="51846"/>
                  <a:pt x="6528598" y="36576"/>
                </a:cubicBezTo>
                <a:cubicBezTo>
                  <a:pt x="6369483" y="21306"/>
                  <a:pt x="6135709" y="62051"/>
                  <a:pt x="5790867" y="36576"/>
                </a:cubicBezTo>
                <a:cubicBezTo>
                  <a:pt x="5446025" y="11101"/>
                  <a:pt x="5346753" y="28097"/>
                  <a:pt x="5138007" y="36576"/>
                </a:cubicBezTo>
                <a:cubicBezTo>
                  <a:pt x="4929261" y="45055"/>
                  <a:pt x="4665040" y="63229"/>
                  <a:pt x="4315404" y="36576"/>
                </a:cubicBezTo>
                <a:cubicBezTo>
                  <a:pt x="3965768" y="9923"/>
                  <a:pt x="3839316" y="59606"/>
                  <a:pt x="3492800" y="36576"/>
                </a:cubicBezTo>
                <a:cubicBezTo>
                  <a:pt x="3146284" y="13546"/>
                  <a:pt x="2973016" y="57543"/>
                  <a:pt x="2755069" y="36576"/>
                </a:cubicBezTo>
                <a:cubicBezTo>
                  <a:pt x="2537122" y="15609"/>
                  <a:pt x="2298951" y="44535"/>
                  <a:pt x="2017337" y="36576"/>
                </a:cubicBezTo>
                <a:cubicBezTo>
                  <a:pt x="1735723" y="28617"/>
                  <a:pt x="1544142" y="8566"/>
                  <a:pt x="1279605" y="36576"/>
                </a:cubicBezTo>
                <a:cubicBezTo>
                  <a:pt x="1015068" y="64586"/>
                  <a:pt x="1028784" y="36866"/>
                  <a:pt x="796489" y="36576"/>
                </a:cubicBezTo>
                <a:cubicBezTo>
                  <a:pt x="564194" y="36286"/>
                  <a:pt x="249355" y="51468"/>
                  <a:pt x="0" y="36576"/>
                </a:cubicBezTo>
                <a:cubicBezTo>
                  <a:pt x="-472" y="19807"/>
                  <a:pt x="-535" y="8247"/>
                  <a:pt x="0" y="0"/>
                </a:cubicBezTo>
                <a:close/>
              </a:path>
              <a:path w="8487178" h="36576" stroke="0" extrusionOk="0">
                <a:moveTo>
                  <a:pt x="0" y="0"/>
                </a:moveTo>
                <a:cubicBezTo>
                  <a:pt x="212480" y="27231"/>
                  <a:pt x="365898" y="27850"/>
                  <a:pt x="567988" y="0"/>
                </a:cubicBezTo>
                <a:cubicBezTo>
                  <a:pt x="770078" y="-27850"/>
                  <a:pt x="789324" y="11547"/>
                  <a:pt x="966233" y="0"/>
                </a:cubicBezTo>
                <a:cubicBezTo>
                  <a:pt x="1143142" y="-11547"/>
                  <a:pt x="1551591" y="36710"/>
                  <a:pt x="1788836" y="0"/>
                </a:cubicBezTo>
                <a:cubicBezTo>
                  <a:pt x="2026081" y="-36710"/>
                  <a:pt x="2157736" y="-16761"/>
                  <a:pt x="2356824" y="0"/>
                </a:cubicBezTo>
                <a:cubicBezTo>
                  <a:pt x="2555912" y="16761"/>
                  <a:pt x="2656322" y="13384"/>
                  <a:pt x="2924812" y="0"/>
                </a:cubicBezTo>
                <a:cubicBezTo>
                  <a:pt x="3193302" y="-13384"/>
                  <a:pt x="3346207" y="30946"/>
                  <a:pt x="3747416" y="0"/>
                </a:cubicBezTo>
                <a:cubicBezTo>
                  <a:pt x="4148625" y="-30946"/>
                  <a:pt x="4010288" y="18768"/>
                  <a:pt x="4230532" y="0"/>
                </a:cubicBezTo>
                <a:cubicBezTo>
                  <a:pt x="4450776" y="-18768"/>
                  <a:pt x="4727281" y="-26815"/>
                  <a:pt x="5053135" y="0"/>
                </a:cubicBezTo>
                <a:cubicBezTo>
                  <a:pt x="5378989" y="26815"/>
                  <a:pt x="5660856" y="15000"/>
                  <a:pt x="5875739" y="0"/>
                </a:cubicBezTo>
                <a:cubicBezTo>
                  <a:pt x="6090622" y="-15000"/>
                  <a:pt x="6270826" y="-105"/>
                  <a:pt x="6528598" y="0"/>
                </a:cubicBezTo>
                <a:cubicBezTo>
                  <a:pt x="6786370" y="105"/>
                  <a:pt x="7045348" y="3155"/>
                  <a:pt x="7351202" y="0"/>
                </a:cubicBezTo>
                <a:cubicBezTo>
                  <a:pt x="7657056" y="-3155"/>
                  <a:pt x="7723386" y="-18737"/>
                  <a:pt x="7919190" y="0"/>
                </a:cubicBezTo>
                <a:cubicBezTo>
                  <a:pt x="8114994" y="18737"/>
                  <a:pt x="8229807" y="-21771"/>
                  <a:pt x="8487178" y="0"/>
                </a:cubicBezTo>
                <a:cubicBezTo>
                  <a:pt x="8485892" y="7335"/>
                  <a:pt x="8486747" y="23090"/>
                  <a:pt x="8487178" y="36576"/>
                </a:cubicBezTo>
                <a:cubicBezTo>
                  <a:pt x="8315125" y="55322"/>
                  <a:pt x="8069823" y="57112"/>
                  <a:pt x="7834318" y="36576"/>
                </a:cubicBezTo>
                <a:cubicBezTo>
                  <a:pt x="7598813" y="16040"/>
                  <a:pt x="7376572" y="42462"/>
                  <a:pt x="7181458" y="36576"/>
                </a:cubicBezTo>
                <a:cubicBezTo>
                  <a:pt x="6986344" y="30690"/>
                  <a:pt x="6646403" y="65560"/>
                  <a:pt x="6358855" y="36576"/>
                </a:cubicBezTo>
                <a:cubicBezTo>
                  <a:pt x="6071307" y="7592"/>
                  <a:pt x="5995012" y="66141"/>
                  <a:pt x="5705995" y="36576"/>
                </a:cubicBezTo>
                <a:cubicBezTo>
                  <a:pt x="5416978" y="7011"/>
                  <a:pt x="5422414" y="50035"/>
                  <a:pt x="5307751" y="36576"/>
                </a:cubicBezTo>
                <a:cubicBezTo>
                  <a:pt x="5193088" y="23117"/>
                  <a:pt x="5015516" y="47834"/>
                  <a:pt x="4824634" y="36576"/>
                </a:cubicBezTo>
                <a:cubicBezTo>
                  <a:pt x="4633752" y="25318"/>
                  <a:pt x="4278190" y="32417"/>
                  <a:pt x="4002031" y="36576"/>
                </a:cubicBezTo>
                <a:cubicBezTo>
                  <a:pt x="3725872" y="40735"/>
                  <a:pt x="3519247" y="57052"/>
                  <a:pt x="3349171" y="36576"/>
                </a:cubicBezTo>
                <a:cubicBezTo>
                  <a:pt x="3179095" y="16100"/>
                  <a:pt x="2983288" y="33517"/>
                  <a:pt x="2866055" y="36576"/>
                </a:cubicBezTo>
                <a:cubicBezTo>
                  <a:pt x="2748822" y="39635"/>
                  <a:pt x="2505587" y="30085"/>
                  <a:pt x="2213195" y="36576"/>
                </a:cubicBezTo>
                <a:cubicBezTo>
                  <a:pt x="1920803" y="43067"/>
                  <a:pt x="1928314" y="17472"/>
                  <a:pt x="1814950" y="36576"/>
                </a:cubicBezTo>
                <a:cubicBezTo>
                  <a:pt x="1701586" y="55680"/>
                  <a:pt x="1600925" y="27237"/>
                  <a:pt x="1416706" y="36576"/>
                </a:cubicBezTo>
                <a:cubicBezTo>
                  <a:pt x="1232487" y="45915"/>
                  <a:pt x="1024757" y="13493"/>
                  <a:pt x="763846" y="36576"/>
                </a:cubicBezTo>
                <a:cubicBezTo>
                  <a:pt x="502935" y="59659"/>
                  <a:pt x="246410" y="65719"/>
                  <a:pt x="0" y="36576"/>
                </a:cubicBezTo>
                <a:cubicBezTo>
                  <a:pt x="-1649" y="19104"/>
                  <a:pt x="652" y="1022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Deadline - definition and meaning with ...">
            <a:extLst>
              <a:ext uri="{FF2B5EF4-FFF2-40B4-BE49-F238E27FC236}">
                <a16:creationId xmlns:a16="http://schemas.microsoft.com/office/drawing/2014/main" id="{694AFB02-8611-2336-9D75-44B872A178A0}"/>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15563088" y="3559945"/>
            <a:ext cx="8174736" cy="612316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C47701CA-6C8E-6C1A-EBD4-685324670001}"/>
              </a:ext>
            </a:extLst>
          </p:cNvPr>
          <p:cNvSpPr>
            <a:spLocks noGrp="1"/>
          </p:cNvSpPr>
          <p:nvPr>
            <p:ph type="sldNum" sz="quarter" idx="4294967295"/>
          </p:nvPr>
        </p:nvSpPr>
        <p:spPr>
          <a:xfrm>
            <a:off x="17221200" y="12712700"/>
            <a:ext cx="5486400" cy="730250"/>
          </a:xfrm>
        </p:spPr>
        <p:txBody>
          <a:bodyPr vert="horz" lIns="91440" tIns="45720" rIns="91440" bIns="45720" rtlCol="0" anchor="ctr">
            <a:normAutofit/>
          </a:bodyPr>
          <a:lstStyle/>
          <a:p>
            <a:pPr defTabSz="914400">
              <a:spcAft>
                <a:spcPts val="600"/>
              </a:spcAft>
            </a:pPr>
            <a:fld id="{48F63A3B-78C7-47BE-AE5E-E10140E04643}" type="slidenum">
              <a:rPr lang="en-US" sz="1200">
                <a:latin typeface="Arial"/>
                <a:cs typeface="Arial"/>
              </a:rPr>
              <a:pPr defTabSz="914400">
                <a:spcAft>
                  <a:spcPts val="600"/>
                </a:spcAft>
              </a:pPr>
              <a:t>21</a:t>
            </a:fld>
            <a:endParaRPr lang="en-US" sz="1200">
              <a:latin typeface="Arial"/>
              <a:cs typeface="Arial"/>
            </a:endParaRPr>
          </a:p>
        </p:txBody>
      </p:sp>
    </p:spTree>
    <p:extLst>
      <p:ext uri="{BB962C8B-B14F-4D97-AF65-F5344CB8AC3E}">
        <p14:creationId xmlns:p14="http://schemas.microsoft.com/office/powerpoint/2010/main" val="33685605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lowchart: Document 26">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6350" y="0"/>
            <a:ext cx="6496050" cy="6800852"/>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34C98B-311D-4E8D-9988-1AE19AC2D768}"/>
              </a:ext>
            </a:extLst>
          </p:cNvPr>
          <p:cNvSpPr>
            <a:spLocks noGrp="1"/>
          </p:cNvSpPr>
          <p:nvPr>
            <p:ph type="title"/>
          </p:nvPr>
        </p:nvSpPr>
        <p:spPr>
          <a:xfrm>
            <a:off x="1676400" y="342324"/>
            <a:ext cx="5680364" cy="4742296"/>
          </a:xfrm>
        </p:spPr>
        <p:txBody>
          <a:bodyPr vert="horz" lIns="91440" tIns="45720" rIns="91440" bIns="45720" rtlCol="0" anchor="ctr">
            <a:normAutofit/>
          </a:bodyPr>
          <a:lstStyle/>
          <a:p>
            <a:pPr defTabSz="914400"/>
            <a:r>
              <a:rPr lang="en-US" sz="6400" kern="1200">
                <a:solidFill>
                  <a:srgbClr val="FFFFFF"/>
                </a:solidFill>
                <a:latin typeface="Arial"/>
                <a:cs typeface="Arial"/>
              </a:rPr>
              <a:t>Threshold Requirements </a:t>
            </a:r>
            <a:br>
              <a:rPr lang="en-US" sz="6400" kern="1200">
                <a:solidFill>
                  <a:srgbClr val="FFFFFF"/>
                </a:solidFill>
                <a:latin typeface="Arial"/>
                <a:cs typeface="Arial"/>
              </a:rPr>
            </a:br>
            <a:r>
              <a:rPr lang="en-US" sz="6400" kern="1200">
                <a:solidFill>
                  <a:srgbClr val="FFFFFF"/>
                </a:solidFill>
                <a:latin typeface="Arial"/>
                <a:cs typeface="Arial"/>
              </a:rPr>
              <a:t> Annual Competition</a:t>
            </a:r>
          </a:p>
        </p:txBody>
      </p:sp>
      <p:pic>
        <p:nvPicPr>
          <p:cNvPr id="15" name="Picture 14">
            <a:extLst>
              <a:ext uri="{FF2B5EF4-FFF2-40B4-BE49-F238E27FC236}">
                <a16:creationId xmlns:a16="http://schemas.microsoft.com/office/drawing/2014/main" id="{38BBD782-492B-1B50-19A0-4FFA635181BB}"/>
              </a:ext>
            </a:extLst>
          </p:cNvPr>
          <p:cNvPicPr>
            <a:picLocks noChangeAspect="1"/>
          </p:cNvPicPr>
          <p:nvPr/>
        </p:nvPicPr>
        <p:blipFill>
          <a:blip r:embed="rId3"/>
          <a:stretch>
            <a:fillRect/>
          </a:stretch>
        </p:blipFill>
        <p:spPr>
          <a:xfrm>
            <a:off x="7959799" y="1666228"/>
            <a:ext cx="14545676" cy="10269247"/>
          </a:xfrm>
          <a:prstGeom prst="rect">
            <a:avLst/>
          </a:prstGeom>
        </p:spPr>
      </p:pic>
    </p:spTree>
    <p:extLst>
      <p:ext uri="{BB962C8B-B14F-4D97-AF65-F5344CB8AC3E}">
        <p14:creationId xmlns:p14="http://schemas.microsoft.com/office/powerpoint/2010/main" val="1415007129"/>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FD18D-F454-C7A8-1A92-5CAFBBB166DE}"/>
              </a:ext>
            </a:extLst>
          </p:cNvPr>
          <p:cNvSpPr>
            <a:spLocks noGrp="1"/>
          </p:cNvSpPr>
          <p:nvPr>
            <p:ph type="title"/>
          </p:nvPr>
        </p:nvSpPr>
        <p:spPr>
          <a:xfrm>
            <a:off x="1676400" y="1190847"/>
            <a:ext cx="21031200" cy="2190530"/>
          </a:xfrm>
        </p:spPr>
        <p:txBody>
          <a:bodyPr>
            <a:normAutofit/>
          </a:bodyPr>
          <a:lstStyle/>
          <a:p>
            <a:pPr algn="ctr"/>
            <a:r>
              <a:rPr lang="en-US" sz="7200" dirty="0">
                <a:latin typeface="Arial"/>
                <a:cs typeface="Arial"/>
              </a:rPr>
              <a:t>Under State statutes, applicants must comply with State planning and financial reporting laws. </a:t>
            </a:r>
          </a:p>
        </p:txBody>
      </p:sp>
      <p:sp>
        <p:nvSpPr>
          <p:cNvPr id="5" name="Slide Number Placeholder 4">
            <a:extLst>
              <a:ext uri="{FF2B5EF4-FFF2-40B4-BE49-F238E27FC236}">
                <a16:creationId xmlns:a16="http://schemas.microsoft.com/office/drawing/2014/main" id="{BA88EF58-0D8D-FB01-CE25-CD2BCB3CAE52}"/>
              </a:ext>
            </a:extLst>
          </p:cNvPr>
          <p:cNvSpPr>
            <a:spLocks noGrp="1"/>
          </p:cNvSpPr>
          <p:nvPr>
            <p:ph type="sldNum" sz="quarter" idx="12"/>
          </p:nvPr>
        </p:nvSpPr>
        <p:spPr/>
        <p:txBody>
          <a:bodyPr/>
          <a:lstStyle/>
          <a:p>
            <a:fld id="{48F63A3B-78C7-47BE-AE5E-E10140E04643}" type="slidenum">
              <a:rPr lang="en-US" smtClean="0">
                <a:latin typeface="Arial"/>
                <a:cs typeface="Arial"/>
              </a:rPr>
              <a:t>23</a:t>
            </a:fld>
            <a:endParaRPr lang="en-US">
              <a:latin typeface="Arial"/>
              <a:cs typeface="Arial"/>
            </a:endParaRPr>
          </a:p>
        </p:txBody>
      </p:sp>
      <p:sp>
        <p:nvSpPr>
          <p:cNvPr id="6" name="TextBox 5">
            <a:extLst>
              <a:ext uri="{FF2B5EF4-FFF2-40B4-BE49-F238E27FC236}">
                <a16:creationId xmlns:a16="http://schemas.microsoft.com/office/drawing/2014/main" id="{CA6E14AA-269C-999C-1BE6-E1203A2709B2}"/>
              </a:ext>
            </a:extLst>
          </p:cNvPr>
          <p:cNvSpPr txBox="1"/>
          <p:nvPr/>
        </p:nvSpPr>
        <p:spPr>
          <a:xfrm>
            <a:off x="2313877" y="3958683"/>
            <a:ext cx="20072195" cy="76072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2000"/>
              </a:spcBef>
            </a:pPr>
            <a:r>
              <a:rPr lang="en-US" sz="5400" b="1">
                <a:latin typeface="Arial"/>
                <a:ea typeface="Calibri"/>
                <a:cs typeface="Arial"/>
              </a:rPr>
              <a:t>These laws include:</a:t>
            </a:r>
          </a:p>
          <a:p>
            <a:pPr marL="285750" indent="-285750">
              <a:lnSpc>
                <a:spcPct val="90000"/>
              </a:lnSpc>
              <a:spcBef>
                <a:spcPts val="2000"/>
              </a:spcBef>
              <a:buFont typeface="Arial"/>
              <a:buChar char="•"/>
            </a:pPr>
            <a:r>
              <a:rPr lang="en-US" sz="4800">
                <a:latin typeface="Arial"/>
                <a:ea typeface="Calibri"/>
                <a:cs typeface="Arial"/>
              </a:rPr>
              <a:t>The Georgia Planning Act (O.C.G.A. 45-12-200 et seq. and 50-8-1 et seq.), </a:t>
            </a:r>
          </a:p>
          <a:p>
            <a:pPr marL="285750" indent="-285750">
              <a:lnSpc>
                <a:spcPct val="90000"/>
              </a:lnSpc>
              <a:spcBef>
                <a:spcPts val="2000"/>
              </a:spcBef>
              <a:buFont typeface="Arial"/>
              <a:buChar char="•"/>
            </a:pPr>
            <a:r>
              <a:rPr lang="en-US" sz="4800">
                <a:latin typeface="Arial"/>
                <a:ea typeface="Calibri"/>
                <a:cs typeface="Arial"/>
              </a:rPr>
              <a:t>The Service Delivery Act (O.C.G.A. 36-70-20 et seq.), </a:t>
            </a:r>
          </a:p>
          <a:p>
            <a:pPr marL="285750" indent="-285750">
              <a:lnSpc>
                <a:spcPct val="90000"/>
              </a:lnSpc>
              <a:spcBef>
                <a:spcPts val="2000"/>
              </a:spcBef>
              <a:buFont typeface="Arial"/>
              <a:buChar char="•"/>
            </a:pPr>
            <a:r>
              <a:rPr lang="en-US" sz="4800">
                <a:latin typeface="Arial"/>
                <a:ea typeface="Calibri"/>
                <a:cs typeface="Arial"/>
              </a:rPr>
              <a:t>Government Management Indicators Survey (O.C.G.A. 36-81-8)</a:t>
            </a:r>
          </a:p>
          <a:p>
            <a:pPr marL="285750" indent="-285750">
              <a:lnSpc>
                <a:spcPct val="90000"/>
              </a:lnSpc>
              <a:spcBef>
                <a:spcPts val="2000"/>
              </a:spcBef>
              <a:buFont typeface="Arial"/>
              <a:buChar char="•"/>
            </a:pPr>
            <a:r>
              <a:rPr lang="en-US" sz="4800">
                <a:latin typeface="Arial"/>
                <a:ea typeface="Calibri"/>
                <a:cs typeface="Arial"/>
              </a:rPr>
              <a:t>DCA Local Government Finance Report requirements (O.C.G.A. 36-81-8), and</a:t>
            </a:r>
          </a:p>
          <a:p>
            <a:pPr marL="285750" indent="-285750">
              <a:lnSpc>
                <a:spcPct val="90000"/>
              </a:lnSpc>
              <a:spcBef>
                <a:spcPts val="2000"/>
              </a:spcBef>
              <a:buFont typeface="Arial"/>
              <a:buChar char="•"/>
            </a:pPr>
            <a:r>
              <a:rPr lang="en-US" sz="4800">
                <a:latin typeface="Arial"/>
                <a:ea typeface="Calibri"/>
                <a:cs typeface="Arial"/>
              </a:rPr>
              <a:t>Local Government Audit Act (36-81-1 et seq.)</a:t>
            </a:r>
          </a:p>
          <a:p>
            <a:pPr algn="l"/>
            <a:endParaRPr lang="en-US" sz="5400">
              <a:latin typeface="Arial"/>
              <a:ea typeface="Calibri"/>
              <a:cs typeface="Arial"/>
            </a:endParaRPr>
          </a:p>
        </p:txBody>
      </p:sp>
    </p:spTree>
    <p:extLst>
      <p:ext uri="{BB962C8B-B14F-4D97-AF65-F5344CB8AC3E}">
        <p14:creationId xmlns:p14="http://schemas.microsoft.com/office/powerpoint/2010/main" val="9994234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5F1CC-D212-0C14-A130-7C236688EB81}"/>
              </a:ext>
            </a:extLst>
          </p:cNvPr>
          <p:cNvSpPr>
            <a:spLocks noGrp="1"/>
          </p:cNvSpPr>
          <p:nvPr>
            <p:ph type="title"/>
          </p:nvPr>
        </p:nvSpPr>
        <p:spPr/>
        <p:txBody>
          <a:bodyPr/>
          <a:lstStyle/>
          <a:p>
            <a:r>
              <a:rPr lang="en-US" b="1" dirty="0">
                <a:latin typeface="Arial"/>
                <a:cs typeface="Arial"/>
              </a:rPr>
              <a:t>Local Government Planning &amp; Reporting Compliance</a:t>
            </a:r>
            <a:endParaRPr lang="en-US"/>
          </a:p>
        </p:txBody>
      </p:sp>
      <p:sp>
        <p:nvSpPr>
          <p:cNvPr id="3" name="Content Placeholder 2">
            <a:extLst>
              <a:ext uri="{FF2B5EF4-FFF2-40B4-BE49-F238E27FC236}">
                <a16:creationId xmlns:a16="http://schemas.microsoft.com/office/drawing/2014/main" id="{5C4729F3-B229-85BC-AD7A-5B86E2CA5DB2}"/>
              </a:ext>
            </a:extLst>
          </p:cNvPr>
          <p:cNvSpPr>
            <a:spLocks noGrp="1"/>
          </p:cNvSpPr>
          <p:nvPr>
            <p:ph idx="1"/>
          </p:nvPr>
        </p:nvSpPr>
        <p:spPr/>
        <p:txBody>
          <a:bodyPr vert="horz" lIns="91440" tIns="45720" rIns="91440" bIns="45720" rtlCol="0" anchor="t">
            <a:normAutofit fontScale="85000" lnSpcReduction="20000"/>
          </a:bodyPr>
          <a:lstStyle/>
          <a:p>
            <a:pPr marL="0" indent="0">
              <a:buNone/>
            </a:pPr>
            <a:r>
              <a:rPr lang="en-US"/>
              <a:t>Service Delivery Strategy (O.C.G.A. §36-70-20):  State law requires that all projects funded be consistent with the community’s adopted Service Delivery Strategy (O.C.G.A. §36-70-20). The following components will be required for all applicants:</a:t>
            </a:r>
          </a:p>
          <a:p>
            <a:endParaRPr lang="en-US"/>
          </a:p>
          <a:p>
            <a:pPr marL="914400" lvl="1" indent="0">
              <a:buNone/>
            </a:pPr>
            <a:r>
              <a:rPr lang="en-US"/>
              <a:t>1.An approved SDS on file with DCA, in compliance with applicable state law; and</a:t>
            </a:r>
          </a:p>
          <a:p>
            <a:pPr marL="914400" lvl="1" indent="0">
              <a:buNone/>
            </a:pPr>
            <a:r>
              <a:rPr lang="en-US"/>
              <a:t>2.An approved SDS indicating that the applicant is an authorized provider of the service for which it is requesting CDBG funds (including housing).  </a:t>
            </a:r>
          </a:p>
          <a:p>
            <a:pPr marL="0" indent="0">
              <a:buNone/>
            </a:pPr>
            <a:endParaRPr lang="en-US"/>
          </a:p>
          <a:p>
            <a:pPr marL="0" indent="0">
              <a:buNone/>
            </a:pPr>
            <a:r>
              <a:rPr lang="en-US"/>
              <a:t>It will not be necessary for an SDS to specifically identify that grant funds are a funding mechanism if other legal and appropriate funding sources are cited within the SDS document.  Although it is prudent for a community’s SDS to contemplate the use of grant funds to support service provision, that language will not be included in the evaluation for the 2027 CDBG competition. </a:t>
            </a:r>
            <a:endParaRPr lang="en-US">
              <a:ea typeface="Calibri"/>
              <a:cs typeface="Calibri"/>
            </a:endParaRPr>
          </a:p>
        </p:txBody>
      </p:sp>
      <p:sp>
        <p:nvSpPr>
          <p:cNvPr id="4" name="Footer Placeholder 3">
            <a:extLst>
              <a:ext uri="{FF2B5EF4-FFF2-40B4-BE49-F238E27FC236}">
                <a16:creationId xmlns:a16="http://schemas.microsoft.com/office/drawing/2014/main" id="{1BD8FB9C-0677-0AE9-0E29-9D3623D2B0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6E454D-9692-7446-9BD0-D03B8E513C15}"/>
              </a:ext>
            </a:extLst>
          </p:cNvPr>
          <p:cNvSpPr>
            <a:spLocks noGrp="1"/>
          </p:cNvSpPr>
          <p:nvPr>
            <p:ph type="sldNum" sz="quarter" idx="12"/>
          </p:nvPr>
        </p:nvSpPr>
        <p:spPr/>
        <p:txBody>
          <a:bodyPr/>
          <a:lstStyle/>
          <a:p>
            <a:fld id="{48F63A3B-78C7-47BE-AE5E-E10140E04643}" type="slidenum">
              <a:rPr lang="en-US" smtClean="0"/>
              <a:t>24</a:t>
            </a:fld>
            <a:endParaRPr lang="en-US"/>
          </a:p>
        </p:txBody>
      </p:sp>
    </p:spTree>
    <p:extLst>
      <p:ext uri="{BB962C8B-B14F-4D97-AF65-F5344CB8AC3E}">
        <p14:creationId xmlns:p14="http://schemas.microsoft.com/office/powerpoint/2010/main" val="35385679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0FE4F-94E8-744A-69D0-6F9D6B093450}"/>
              </a:ext>
            </a:extLst>
          </p:cNvPr>
          <p:cNvSpPr>
            <a:spLocks noGrp="1"/>
          </p:cNvSpPr>
          <p:nvPr>
            <p:ph type="title"/>
          </p:nvPr>
        </p:nvSpPr>
        <p:spPr/>
        <p:txBody>
          <a:bodyPr>
            <a:normAutofit/>
          </a:bodyPr>
          <a:lstStyle/>
          <a:p>
            <a:r>
              <a:rPr lang="en-US" b="1" dirty="0">
                <a:latin typeface="Arial"/>
                <a:cs typeface="Arial"/>
              </a:rPr>
              <a:t>Revolving Loan Fund Compliance</a:t>
            </a:r>
          </a:p>
        </p:txBody>
      </p:sp>
      <p:sp>
        <p:nvSpPr>
          <p:cNvPr id="3" name="Content Placeholder 2">
            <a:extLst>
              <a:ext uri="{FF2B5EF4-FFF2-40B4-BE49-F238E27FC236}">
                <a16:creationId xmlns:a16="http://schemas.microsoft.com/office/drawing/2014/main" id="{138A2929-B429-BA3B-8820-723322EBDA25}"/>
              </a:ext>
            </a:extLst>
          </p:cNvPr>
          <p:cNvSpPr>
            <a:spLocks noGrp="1"/>
          </p:cNvSpPr>
          <p:nvPr>
            <p:ph idx="1"/>
          </p:nvPr>
        </p:nvSpPr>
        <p:spPr/>
        <p:txBody>
          <a:bodyPr>
            <a:normAutofit lnSpcReduction="10000"/>
          </a:bodyPr>
          <a:lstStyle/>
          <a:p>
            <a:pPr marL="914400" indent="-914400">
              <a:buAutoNum type="arabicParenR"/>
            </a:pPr>
            <a:r>
              <a:rPr lang="en-US"/>
              <a:t>Their Semi-Annual report is not up to date, i.e., submitted within 30 days of the end of the reporting period; </a:t>
            </a:r>
          </a:p>
          <a:p>
            <a:pPr marL="914400" indent="-914400">
              <a:buAutoNum type="arabicParenR"/>
            </a:pPr>
            <a:r>
              <a:rPr lang="en-US"/>
              <a:t> The Fund has more cash on hand than the greater of a) $125,000 or b) 30% of total assets; </a:t>
            </a:r>
          </a:p>
          <a:p>
            <a:pPr marL="914400" indent="-914400">
              <a:buAutoNum type="arabicParenR"/>
            </a:pPr>
            <a:r>
              <a:rPr lang="en-US"/>
              <a:t> The Fund has not made a loan or grant within the past five years.</a:t>
            </a:r>
          </a:p>
          <a:p>
            <a:pPr marL="0" indent="0" algn="just">
              <a:buNone/>
            </a:pPr>
            <a:endParaRPr lang="en-US"/>
          </a:p>
          <a:p>
            <a:pPr marL="0" indent="0" algn="just">
              <a:buNone/>
            </a:pPr>
            <a:r>
              <a:rPr lang="en-US"/>
              <a:t>The out of compliance RLFs must either be brought into compliance or closed by April 2, 2027, for the CDBG Annual Competition application to be eligible for funding.</a:t>
            </a:r>
          </a:p>
        </p:txBody>
      </p:sp>
      <p:sp>
        <p:nvSpPr>
          <p:cNvPr id="4" name="Footer Placeholder 3">
            <a:extLst>
              <a:ext uri="{FF2B5EF4-FFF2-40B4-BE49-F238E27FC236}">
                <a16:creationId xmlns:a16="http://schemas.microsoft.com/office/drawing/2014/main" id="{87113330-BFBC-C957-C5EB-7B550EEBDF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BA2DF4-BE96-46E7-A43C-A58B00B8A0FF}"/>
              </a:ext>
            </a:extLst>
          </p:cNvPr>
          <p:cNvSpPr>
            <a:spLocks noGrp="1"/>
          </p:cNvSpPr>
          <p:nvPr>
            <p:ph type="sldNum" sz="quarter" idx="12"/>
          </p:nvPr>
        </p:nvSpPr>
        <p:spPr/>
        <p:txBody>
          <a:bodyPr/>
          <a:lstStyle/>
          <a:p>
            <a:fld id="{48F63A3B-78C7-47BE-AE5E-E10140E04643}" type="slidenum">
              <a:rPr lang="en-US" smtClean="0"/>
              <a:t>25</a:t>
            </a:fld>
            <a:endParaRPr lang="en-US"/>
          </a:p>
        </p:txBody>
      </p:sp>
    </p:spTree>
    <p:extLst>
      <p:ext uri="{BB962C8B-B14F-4D97-AF65-F5344CB8AC3E}">
        <p14:creationId xmlns:p14="http://schemas.microsoft.com/office/powerpoint/2010/main" val="32580530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76AEC-E8F5-4943-B41C-7D6EA2329F45}"/>
              </a:ext>
            </a:extLst>
          </p:cNvPr>
          <p:cNvSpPr>
            <a:spLocks noGrp="1"/>
          </p:cNvSpPr>
          <p:nvPr>
            <p:ph type="title"/>
          </p:nvPr>
        </p:nvSpPr>
        <p:spPr/>
        <p:txBody>
          <a:bodyPr/>
          <a:lstStyle/>
          <a:p>
            <a:r>
              <a:rPr lang="en-US" b="1" dirty="0">
                <a:latin typeface="Arial"/>
                <a:cs typeface="Arial"/>
              </a:rPr>
              <a:t>June 30</a:t>
            </a:r>
            <a:r>
              <a:rPr lang="en-US" b="1" baseline="30000" dirty="0">
                <a:latin typeface="Arial"/>
                <a:cs typeface="Arial"/>
              </a:rPr>
              <a:t>th</a:t>
            </a:r>
            <a:r>
              <a:rPr lang="en-US" b="1" dirty="0">
                <a:latin typeface="Arial"/>
                <a:cs typeface="Arial"/>
              </a:rPr>
              <a:t> Deadline</a:t>
            </a:r>
          </a:p>
        </p:txBody>
      </p:sp>
      <p:sp>
        <p:nvSpPr>
          <p:cNvPr id="3" name="Content Placeholder 2">
            <a:extLst>
              <a:ext uri="{FF2B5EF4-FFF2-40B4-BE49-F238E27FC236}">
                <a16:creationId xmlns:a16="http://schemas.microsoft.com/office/drawing/2014/main" id="{9B2B63F7-608C-4270-A376-FDB5057D8B33}"/>
              </a:ext>
            </a:extLst>
          </p:cNvPr>
          <p:cNvSpPr>
            <a:spLocks noGrp="1"/>
          </p:cNvSpPr>
          <p:nvPr>
            <p:ph idx="1"/>
          </p:nvPr>
        </p:nvSpPr>
        <p:spPr/>
        <p:txBody>
          <a:bodyPr/>
          <a:lstStyle/>
          <a:p>
            <a:r>
              <a:rPr lang="en-US"/>
              <a:t>Application will be closed, can provide via email to </a:t>
            </a:r>
            <a:r>
              <a:rPr lang="en-US">
                <a:hlinkClick r:id="rId3"/>
              </a:rPr>
              <a:t>CDBG.Biz@dca.ga.gov</a:t>
            </a:r>
            <a:r>
              <a:rPr lang="en-US"/>
              <a:t> </a:t>
            </a:r>
          </a:p>
          <a:p>
            <a:r>
              <a:rPr lang="en-US"/>
              <a:t>Bonus Points</a:t>
            </a:r>
          </a:p>
          <a:p>
            <a:pPr lvl="1"/>
            <a:r>
              <a:rPr lang="en-US"/>
              <a:t>Environmental clearance</a:t>
            </a:r>
          </a:p>
          <a:p>
            <a:pPr lvl="1"/>
            <a:r>
              <a:rPr lang="en-US"/>
              <a:t>Return of Revolving Loan Funds (RLF) will apply for 2 application cycles</a:t>
            </a:r>
          </a:p>
          <a:p>
            <a:r>
              <a:rPr lang="en-US"/>
              <a:t>Leverage Documentation</a:t>
            </a:r>
          </a:p>
          <a:p>
            <a:pPr lvl="1"/>
            <a:r>
              <a:rPr lang="en-US"/>
              <a:t>cash above the required minimum cash match amount</a:t>
            </a:r>
          </a:p>
          <a:p>
            <a:pPr lvl="1"/>
            <a:r>
              <a:rPr lang="en-US"/>
              <a:t>purchase of equipment and furnishings with non-CDBG funds</a:t>
            </a:r>
          </a:p>
          <a:p>
            <a:pPr lvl="1"/>
            <a:r>
              <a:rPr lang="en-US"/>
              <a:t>additional grants and loans from other sources</a:t>
            </a:r>
          </a:p>
          <a:p>
            <a:pPr lvl="1"/>
            <a:r>
              <a:rPr lang="en-US"/>
              <a:t>“Reasonable” value assigned to donated and “in-kind”</a:t>
            </a:r>
          </a:p>
        </p:txBody>
      </p:sp>
      <p:sp>
        <p:nvSpPr>
          <p:cNvPr id="4" name="Footer Placeholder 3">
            <a:extLst>
              <a:ext uri="{FF2B5EF4-FFF2-40B4-BE49-F238E27FC236}">
                <a16:creationId xmlns:a16="http://schemas.microsoft.com/office/drawing/2014/main" id="{0033BA1F-1335-41B9-A647-4F6AEADC0DBF}"/>
              </a:ext>
            </a:extLst>
          </p:cNvPr>
          <p:cNvSpPr>
            <a:spLocks noGrp="1"/>
          </p:cNvSpPr>
          <p:nvPr>
            <p:ph type="ftr" sz="quarter" idx="11"/>
          </p:nvPr>
        </p:nvSpPr>
        <p:spPr/>
        <p:txBody>
          <a:bodyPr/>
          <a:lstStyle/>
          <a:p>
            <a:endParaRPr lang="en-US">
              <a:latin typeface="Arial"/>
              <a:cs typeface="Arial"/>
            </a:endParaRPr>
          </a:p>
        </p:txBody>
      </p:sp>
      <p:sp>
        <p:nvSpPr>
          <p:cNvPr id="5" name="Slide Number Placeholder 4">
            <a:extLst>
              <a:ext uri="{FF2B5EF4-FFF2-40B4-BE49-F238E27FC236}">
                <a16:creationId xmlns:a16="http://schemas.microsoft.com/office/drawing/2014/main" id="{3977A298-C435-4458-8FDE-CC4674259D8E}"/>
              </a:ext>
            </a:extLst>
          </p:cNvPr>
          <p:cNvSpPr>
            <a:spLocks noGrp="1"/>
          </p:cNvSpPr>
          <p:nvPr>
            <p:ph type="sldNum" sz="quarter" idx="12"/>
          </p:nvPr>
        </p:nvSpPr>
        <p:spPr/>
        <p:txBody>
          <a:bodyPr/>
          <a:lstStyle/>
          <a:p>
            <a:fld id="{48F63A3B-78C7-47BE-AE5E-E10140E04643}" type="slidenum">
              <a:rPr lang="en-US" dirty="0" smtClean="0">
                <a:latin typeface="Arial"/>
                <a:cs typeface="Arial"/>
              </a:rPr>
              <a:t>26</a:t>
            </a:fld>
            <a:endParaRPr lang="en-US" dirty="0">
              <a:latin typeface="Arial"/>
              <a:cs typeface="Arial"/>
            </a:endParaRPr>
          </a:p>
        </p:txBody>
      </p:sp>
    </p:spTree>
    <p:extLst>
      <p:ext uri="{BB962C8B-B14F-4D97-AF65-F5344CB8AC3E}">
        <p14:creationId xmlns:p14="http://schemas.microsoft.com/office/powerpoint/2010/main" val="11824583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4475A-59B7-445B-BBB1-95D693C4B900}"/>
              </a:ext>
            </a:extLst>
          </p:cNvPr>
          <p:cNvSpPr>
            <a:spLocks noGrp="1"/>
          </p:cNvSpPr>
          <p:nvPr>
            <p:ph type="title"/>
          </p:nvPr>
        </p:nvSpPr>
        <p:spPr>
          <a:xfrm>
            <a:off x="1676400" y="730251"/>
            <a:ext cx="21031200" cy="2651126"/>
          </a:xfrm>
          <a:prstGeom prst="ellipse">
            <a:avLst/>
          </a:prstGeom>
        </p:spPr>
        <p:txBody>
          <a:bodyPr vert="horz" lIns="91440" tIns="45720" rIns="91440" bIns="45720" rtlCol="0" anchor="ctr">
            <a:noAutofit/>
          </a:bodyPr>
          <a:lstStyle/>
          <a:p>
            <a:pPr algn="ctr" defTabSz="914400"/>
            <a:r>
              <a:rPr lang="en-US" b="1" kern="1200" dirty="0">
                <a:latin typeface="Arial"/>
                <a:cs typeface="Arial"/>
              </a:rPr>
              <a:t>Timeliness Deadline </a:t>
            </a:r>
            <a:br>
              <a:rPr lang="en-US" b="1" kern="1200" dirty="0"/>
            </a:br>
            <a:r>
              <a:rPr lang="en-US" b="1" kern="1200" dirty="0">
                <a:latin typeface="Arial"/>
                <a:cs typeface="Arial"/>
              </a:rPr>
              <a:t>June 30, 2027 </a:t>
            </a:r>
          </a:p>
        </p:txBody>
      </p:sp>
      <p:sp>
        <p:nvSpPr>
          <p:cNvPr id="4" name="TextBox 3">
            <a:extLst>
              <a:ext uri="{FF2B5EF4-FFF2-40B4-BE49-F238E27FC236}">
                <a16:creationId xmlns:a16="http://schemas.microsoft.com/office/drawing/2014/main" id="{6C6D76A3-85BD-495B-B05C-CA4EC5113E7C}"/>
              </a:ext>
            </a:extLst>
          </p:cNvPr>
          <p:cNvSpPr txBox="1"/>
          <p:nvPr/>
        </p:nvSpPr>
        <p:spPr>
          <a:xfrm>
            <a:off x="1676400" y="3335409"/>
            <a:ext cx="21031200" cy="9650339"/>
          </a:xfrm>
          <a:prstGeom prst="rect">
            <a:avLst/>
          </a:prstGeom>
        </p:spPr>
        <p:txBody>
          <a:bodyPr vert="horz" lIns="91440" tIns="45720" rIns="91440" bIns="45720" rtlCol="0">
            <a:normAutofit fontScale="92500" lnSpcReduction="10000"/>
          </a:bodyPr>
          <a:lstStyle/>
          <a:p>
            <a:pPr marL="57150" indent="-228600" defTabSz="914400">
              <a:lnSpc>
                <a:spcPct val="90000"/>
              </a:lnSpc>
              <a:spcAft>
                <a:spcPts val="600"/>
              </a:spcAft>
              <a:buFont typeface="Arial" panose="020B0604020202020204" pitchFamily="34" charset="0"/>
              <a:buChar char="•"/>
            </a:pPr>
            <a:r>
              <a:rPr lang="en-US" sz="4100" b="1">
                <a:latin typeface="Arial"/>
                <a:cs typeface="Arial"/>
              </a:rPr>
              <a:t>Previous Annual Competition Projects funded in…</a:t>
            </a:r>
          </a:p>
          <a:p>
            <a:pPr indent="-228600" defTabSz="914400">
              <a:lnSpc>
                <a:spcPct val="90000"/>
              </a:lnSpc>
              <a:spcAft>
                <a:spcPts val="600"/>
              </a:spcAft>
              <a:buFont typeface="Arial" panose="020B0604020202020204" pitchFamily="34" charset="0"/>
              <a:buChar char="•"/>
            </a:pPr>
            <a:r>
              <a:rPr lang="en-US" sz="4100" b="1">
                <a:latin typeface="Arial"/>
                <a:cs typeface="Arial"/>
              </a:rPr>
              <a:t>2026</a:t>
            </a:r>
          </a:p>
          <a:p>
            <a:pPr marL="742950" lvl="1" indent="-228600" defTabSz="914400">
              <a:lnSpc>
                <a:spcPct val="90000"/>
              </a:lnSpc>
              <a:spcAft>
                <a:spcPts val="600"/>
              </a:spcAft>
              <a:buFont typeface="Arial" panose="020B0604020202020204" pitchFamily="34" charset="0"/>
              <a:buChar char="•"/>
            </a:pPr>
            <a:r>
              <a:rPr lang="en-US" sz="4100">
                <a:latin typeface="Arial"/>
                <a:cs typeface="Arial"/>
              </a:rPr>
              <a:t>Meet an exception to the “every other year” rule by application deadline. Exceptions outlined in 2026 </a:t>
            </a:r>
            <a:r>
              <a:rPr lang="en-US" sz="4100" i="1">
                <a:latin typeface="Arial"/>
                <a:cs typeface="Arial"/>
              </a:rPr>
              <a:t>CDBG Applicants’ Manual</a:t>
            </a:r>
            <a:r>
              <a:rPr lang="en-US" sz="4100">
                <a:latin typeface="Arial"/>
                <a:cs typeface="Arial"/>
              </a:rPr>
              <a:t>.  </a:t>
            </a:r>
          </a:p>
          <a:p>
            <a:pPr marL="1657350" lvl="3" indent="-228600" defTabSz="914400">
              <a:lnSpc>
                <a:spcPct val="90000"/>
              </a:lnSpc>
              <a:spcAft>
                <a:spcPts val="600"/>
              </a:spcAft>
              <a:buFont typeface="Arial" panose="020B0604020202020204" pitchFamily="34" charset="0"/>
              <a:buChar char="•"/>
            </a:pPr>
            <a:r>
              <a:rPr lang="en-US" sz="4100" err="1">
                <a:latin typeface="Arial"/>
                <a:cs typeface="Arial"/>
              </a:rPr>
              <a:t>PlanFirst</a:t>
            </a:r>
            <a:r>
              <a:rPr lang="en-US" sz="4100">
                <a:latin typeface="Arial"/>
                <a:cs typeface="Arial"/>
              </a:rPr>
              <a:t>, </a:t>
            </a:r>
            <a:r>
              <a:rPr lang="en-US" sz="4100" err="1">
                <a:latin typeface="Arial"/>
                <a:cs typeface="Arial"/>
              </a:rPr>
              <a:t>WaterFirst</a:t>
            </a:r>
            <a:r>
              <a:rPr lang="en-US" sz="4100">
                <a:latin typeface="Arial"/>
                <a:cs typeface="Arial"/>
              </a:rPr>
              <a:t>, GICH, RAS</a:t>
            </a:r>
          </a:p>
          <a:p>
            <a:pPr marL="742950" lvl="1" indent="-228600" defTabSz="914400">
              <a:lnSpc>
                <a:spcPct val="90000"/>
              </a:lnSpc>
              <a:spcAft>
                <a:spcPts val="600"/>
              </a:spcAft>
              <a:buFont typeface="Arial" panose="020B0604020202020204" pitchFamily="34" charset="0"/>
              <a:buChar char="•"/>
            </a:pPr>
            <a:r>
              <a:rPr lang="en-US" sz="4100">
                <a:latin typeface="Arial"/>
                <a:cs typeface="Arial"/>
              </a:rPr>
              <a:t>All Special Conditions Cleared (including Housing Policies &amp; Procedures)</a:t>
            </a:r>
          </a:p>
          <a:p>
            <a:pPr marL="742950" lvl="1" indent="-228600" defTabSz="914400">
              <a:lnSpc>
                <a:spcPct val="90000"/>
              </a:lnSpc>
              <a:spcAft>
                <a:spcPts val="600"/>
              </a:spcAft>
              <a:buFont typeface="Arial" panose="020B0604020202020204" pitchFamily="34" charset="0"/>
              <a:buChar char="•"/>
            </a:pPr>
            <a:r>
              <a:rPr lang="en-US" sz="4100">
                <a:latin typeface="Arial"/>
                <a:cs typeface="Arial"/>
              </a:rPr>
              <a:t>Design Work Completed </a:t>
            </a:r>
          </a:p>
          <a:p>
            <a:pPr marL="742950" lvl="1" indent="-228600" defTabSz="914400">
              <a:lnSpc>
                <a:spcPct val="90000"/>
              </a:lnSpc>
              <a:spcAft>
                <a:spcPts val="600"/>
              </a:spcAft>
              <a:buFont typeface="Arial" panose="020B0604020202020204" pitchFamily="34" charset="0"/>
              <a:buChar char="•"/>
            </a:pPr>
            <a:r>
              <a:rPr lang="en-US" sz="4100">
                <a:latin typeface="Arial"/>
                <a:cs typeface="Arial"/>
              </a:rPr>
              <a:t>Environmental Clearance</a:t>
            </a:r>
          </a:p>
          <a:p>
            <a:pPr marL="514350" lvl="1" defTabSz="914400">
              <a:lnSpc>
                <a:spcPct val="90000"/>
              </a:lnSpc>
              <a:spcAft>
                <a:spcPts val="600"/>
              </a:spcAft>
            </a:pPr>
            <a:endParaRPr lang="en-US" sz="4100">
              <a:latin typeface="Arial"/>
              <a:cs typeface="Arial"/>
            </a:endParaRPr>
          </a:p>
          <a:p>
            <a:pPr defTabSz="914400">
              <a:lnSpc>
                <a:spcPct val="90000"/>
              </a:lnSpc>
              <a:spcAft>
                <a:spcPts val="600"/>
              </a:spcAft>
            </a:pPr>
            <a:r>
              <a:rPr lang="en-US" sz="4100" b="1">
                <a:latin typeface="Arial"/>
                <a:cs typeface="Arial"/>
              </a:rPr>
              <a:t>2025</a:t>
            </a:r>
          </a:p>
          <a:p>
            <a:pPr indent="-228600" defTabSz="914400">
              <a:lnSpc>
                <a:spcPct val="90000"/>
              </a:lnSpc>
              <a:spcAft>
                <a:spcPts val="600"/>
              </a:spcAft>
              <a:buFont typeface="Arial" panose="020B0604020202020204" pitchFamily="34" charset="0"/>
              <a:buChar char="•"/>
            </a:pPr>
            <a:r>
              <a:rPr lang="en-US" sz="4100">
                <a:latin typeface="Arial"/>
                <a:cs typeface="Arial"/>
              </a:rPr>
              <a:t>75% of budget funds drawn and expended</a:t>
            </a:r>
          </a:p>
          <a:p>
            <a:pPr defTabSz="914400">
              <a:lnSpc>
                <a:spcPct val="90000"/>
              </a:lnSpc>
              <a:spcAft>
                <a:spcPts val="600"/>
              </a:spcAft>
            </a:pPr>
            <a:endParaRPr lang="en-US" sz="4100">
              <a:latin typeface="Arial"/>
              <a:cs typeface="Arial"/>
            </a:endParaRPr>
          </a:p>
          <a:p>
            <a:pPr defTabSz="914400">
              <a:lnSpc>
                <a:spcPct val="90000"/>
              </a:lnSpc>
              <a:spcAft>
                <a:spcPts val="600"/>
              </a:spcAft>
            </a:pPr>
            <a:r>
              <a:rPr lang="en-US" sz="4100" b="1">
                <a:latin typeface="Arial"/>
                <a:cs typeface="Arial"/>
              </a:rPr>
              <a:t>2024 or earlier</a:t>
            </a:r>
          </a:p>
          <a:p>
            <a:pPr marL="742950" indent="-228600" defTabSz="914400">
              <a:lnSpc>
                <a:spcPct val="90000"/>
              </a:lnSpc>
              <a:spcAft>
                <a:spcPts val="600"/>
              </a:spcAft>
              <a:buFont typeface="Arial" panose="020B0604020202020204" pitchFamily="34" charset="0"/>
              <a:buChar char="•"/>
            </a:pPr>
            <a:r>
              <a:rPr lang="en-US" sz="4100">
                <a:latin typeface="Arial"/>
                <a:cs typeface="Arial"/>
              </a:rPr>
              <a:t>100% funds drawn and expended</a:t>
            </a:r>
          </a:p>
          <a:p>
            <a:pPr marL="514350" defTabSz="914400">
              <a:lnSpc>
                <a:spcPct val="90000"/>
              </a:lnSpc>
              <a:spcAft>
                <a:spcPts val="600"/>
              </a:spcAft>
            </a:pPr>
            <a:endParaRPr lang="en-US" sz="4100">
              <a:latin typeface="Arial"/>
              <a:cs typeface="Arial"/>
            </a:endParaRPr>
          </a:p>
          <a:p>
            <a:pPr defTabSz="914400">
              <a:lnSpc>
                <a:spcPct val="90000"/>
              </a:lnSpc>
              <a:spcAft>
                <a:spcPts val="600"/>
              </a:spcAft>
            </a:pPr>
            <a:r>
              <a:rPr lang="en-US" sz="4100" b="1">
                <a:latin typeface="Arial"/>
                <a:cs typeface="Arial"/>
              </a:rPr>
              <a:t>All previously funded applicants</a:t>
            </a:r>
          </a:p>
          <a:p>
            <a:pPr marL="742950" indent="-228600" defTabSz="914400">
              <a:lnSpc>
                <a:spcPct val="90000"/>
              </a:lnSpc>
              <a:spcAft>
                <a:spcPts val="600"/>
              </a:spcAft>
              <a:buFont typeface="Arial" panose="020B0604020202020204" pitchFamily="34" charset="0"/>
              <a:buChar char="•"/>
            </a:pPr>
            <a:r>
              <a:rPr lang="en-US" sz="4100">
                <a:latin typeface="Arial"/>
                <a:cs typeface="Arial"/>
              </a:rPr>
              <a:t>All findings cleared  </a:t>
            </a:r>
          </a:p>
          <a:p>
            <a:pPr marL="57150" indent="-228600" defTabSz="914400">
              <a:lnSpc>
                <a:spcPct val="90000"/>
              </a:lnSpc>
              <a:spcAft>
                <a:spcPts val="600"/>
              </a:spcAft>
              <a:buFont typeface="Arial" panose="020B0604020202020204" pitchFamily="34" charset="0"/>
              <a:buChar char="•"/>
            </a:pPr>
            <a:endParaRPr lang="en-US" sz="4100" b="1">
              <a:latin typeface="Arial"/>
              <a:cs typeface="Arial"/>
            </a:endParaRPr>
          </a:p>
        </p:txBody>
      </p:sp>
    </p:spTree>
    <p:extLst>
      <p:ext uri="{BB962C8B-B14F-4D97-AF65-F5344CB8AC3E}">
        <p14:creationId xmlns:p14="http://schemas.microsoft.com/office/powerpoint/2010/main" val="1384630469"/>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9107464" y="568410"/>
            <a:ext cx="15276536" cy="2873933"/>
          </a:xfrm>
          <a:prstGeom prst="rect">
            <a:avLst/>
          </a:prstGeom>
        </p:spPr>
        <p:txBody>
          <a:bodyPr vert="horz" lIns="91440" tIns="45720" rIns="91440" bIns="45720" rtlCol="0" anchor="ctr">
            <a:normAutofit/>
          </a:bodyPr>
          <a:lstStyle/>
          <a:p>
            <a:pPr marL="25400" defTabSz="914400"/>
            <a:r>
              <a:rPr lang="en-US" sz="5400" b="1" kern="1200" spc="-10" dirty="0">
                <a:latin typeface="Arial"/>
                <a:cs typeface="Arial"/>
              </a:rPr>
              <a:t>Funding Limits and Match</a:t>
            </a:r>
            <a:r>
              <a:rPr lang="en-US" sz="5400" b="1" kern="1200" spc="180" dirty="0">
                <a:latin typeface="Arial"/>
                <a:cs typeface="Arial"/>
              </a:rPr>
              <a:t> </a:t>
            </a:r>
            <a:r>
              <a:rPr lang="en-US" sz="5400" b="1" kern="1200" spc="-10" dirty="0">
                <a:latin typeface="Arial"/>
                <a:cs typeface="Arial"/>
              </a:rPr>
              <a:t>Requirements for Annual Competition</a:t>
            </a:r>
            <a:endParaRPr lang="en-US" sz="5400" kern="1200" dirty="0">
              <a:latin typeface="Arial"/>
              <a:cs typeface="Arial"/>
            </a:endParaRPr>
          </a:p>
        </p:txBody>
      </p:sp>
      <p:pic>
        <p:nvPicPr>
          <p:cNvPr id="42" name="Picture 41">
            <a:extLst>
              <a:ext uri="{FF2B5EF4-FFF2-40B4-BE49-F238E27FC236}">
                <a16:creationId xmlns:a16="http://schemas.microsoft.com/office/drawing/2014/main" id="{20A7D083-2515-44FF-A9C0-8993A5FC854B}"/>
              </a:ext>
            </a:extLst>
          </p:cNvPr>
          <p:cNvPicPr>
            <a:picLocks noChangeAspect="1"/>
          </p:cNvPicPr>
          <p:nvPr/>
        </p:nvPicPr>
        <p:blipFill rotWithShape="1">
          <a:blip r:embed="rId3"/>
          <a:srcRect l="44822" r="10356" b="-1"/>
          <a:stretch/>
        </p:blipFill>
        <p:spPr>
          <a:xfrm>
            <a:off x="2" y="10"/>
            <a:ext cx="8392992" cy="13715990"/>
          </a:xfrm>
          <a:prstGeom prst="rect">
            <a:avLst/>
          </a:prstGeom>
          <a:effectLst/>
        </p:spPr>
      </p:pic>
      <p:graphicFrame>
        <p:nvGraphicFramePr>
          <p:cNvPr id="40" name="object 3">
            <a:extLst>
              <a:ext uri="{FF2B5EF4-FFF2-40B4-BE49-F238E27FC236}">
                <a16:creationId xmlns:a16="http://schemas.microsoft.com/office/drawing/2014/main" id="{BAAC73EB-52F0-49BA-B74C-61BDA9037F03}"/>
              </a:ext>
            </a:extLst>
          </p:cNvPr>
          <p:cNvGraphicFramePr/>
          <p:nvPr>
            <p:extLst>
              <p:ext uri="{D42A27DB-BD31-4B8C-83A1-F6EECF244321}">
                <p14:modId xmlns:p14="http://schemas.microsoft.com/office/powerpoint/2010/main" val="891989896"/>
              </p:ext>
            </p:extLst>
          </p:nvPr>
        </p:nvGraphicFramePr>
        <p:xfrm>
          <a:off x="9107468" y="3533442"/>
          <a:ext cx="14092774" cy="97939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lowchart: Document 11">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6350" y="0"/>
            <a:ext cx="6496050" cy="6800852"/>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3">
            <a:extLst>
              <a:ext uri="{FF2B5EF4-FFF2-40B4-BE49-F238E27FC236}">
                <a16:creationId xmlns:a16="http://schemas.microsoft.com/office/drawing/2014/main" id="{9E16E5B9-1172-43FD-94A6-AD12D7CA9273}"/>
              </a:ext>
            </a:extLst>
          </p:cNvPr>
          <p:cNvSpPr>
            <a:spLocks noGrp="1"/>
          </p:cNvSpPr>
          <p:nvPr>
            <p:ph type="title" idx="4294967295"/>
          </p:nvPr>
        </p:nvSpPr>
        <p:spPr>
          <a:xfrm>
            <a:off x="1676400" y="342324"/>
            <a:ext cx="5680364" cy="4742296"/>
          </a:xfrm>
          <a:prstGeom prst="ellipse">
            <a:avLst/>
          </a:prstGeom>
        </p:spPr>
        <p:txBody>
          <a:bodyPr vert="horz" lIns="91440" tIns="45720" rIns="91440" bIns="45720" rtlCol="0" anchor="ctr">
            <a:normAutofit/>
          </a:bodyPr>
          <a:lstStyle/>
          <a:p>
            <a:pPr defTabSz="914400"/>
            <a:r>
              <a:rPr lang="en-US" sz="6400" b="1" kern="1200">
                <a:solidFill>
                  <a:srgbClr val="FFFFFF"/>
                </a:solidFill>
              </a:rPr>
              <a:t>Scoring</a:t>
            </a:r>
          </a:p>
        </p:txBody>
      </p:sp>
      <p:graphicFrame>
        <p:nvGraphicFramePr>
          <p:cNvPr id="7" name="Table 7">
            <a:extLst>
              <a:ext uri="{FF2B5EF4-FFF2-40B4-BE49-F238E27FC236}">
                <a16:creationId xmlns:a16="http://schemas.microsoft.com/office/drawing/2014/main" id="{E4C8182B-ABD7-429B-A9E8-5C84FA4F9DCE}"/>
              </a:ext>
            </a:extLst>
          </p:cNvPr>
          <p:cNvGraphicFramePr>
            <a:graphicFrameLocks noGrp="1"/>
          </p:cNvGraphicFramePr>
          <p:nvPr>
            <p:extLst>
              <p:ext uri="{D42A27DB-BD31-4B8C-83A1-F6EECF244321}">
                <p14:modId xmlns:p14="http://schemas.microsoft.com/office/powerpoint/2010/main" val="1847042853"/>
              </p:ext>
            </p:extLst>
          </p:nvPr>
        </p:nvGraphicFramePr>
        <p:xfrm>
          <a:off x="8531888" y="781765"/>
          <a:ext cx="14175712" cy="12152469"/>
        </p:xfrm>
        <a:graphic>
          <a:graphicData uri="http://schemas.openxmlformats.org/drawingml/2006/table">
            <a:tbl>
              <a:tblPr firstRow="1" bandRow="1">
                <a:effectLst>
                  <a:outerShdw blurRad="63500" sx="102000" sy="102000" algn="ctr" rotWithShape="0">
                    <a:prstClr val="black">
                      <a:alpha val="40000"/>
                    </a:prstClr>
                  </a:outerShdw>
                </a:effectLst>
                <a:tableStyleId>{46F890A9-2807-4EBB-B81D-B2AA78EC7F39}</a:tableStyleId>
              </a:tblPr>
              <a:tblGrid>
                <a:gridCol w="10808980">
                  <a:extLst>
                    <a:ext uri="{9D8B030D-6E8A-4147-A177-3AD203B41FA5}">
                      <a16:colId xmlns:a16="http://schemas.microsoft.com/office/drawing/2014/main" val="424111003"/>
                    </a:ext>
                  </a:extLst>
                </a:gridCol>
                <a:gridCol w="3366732">
                  <a:extLst>
                    <a:ext uri="{9D8B030D-6E8A-4147-A177-3AD203B41FA5}">
                      <a16:colId xmlns:a16="http://schemas.microsoft.com/office/drawing/2014/main" val="4199236219"/>
                    </a:ext>
                  </a:extLst>
                </a:gridCol>
              </a:tblGrid>
              <a:tr h="554679">
                <a:tc>
                  <a:txBody>
                    <a:bodyPr/>
                    <a:lstStyle/>
                    <a:p>
                      <a:pPr algn="ctr"/>
                      <a:r>
                        <a:rPr lang="en-US" sz="2900">
                          <a:latin typeface="Arial" panose="020B0604020202020204" pitchFamily="34" charset="0"/>
                          <a:cs typeface="Arial" panose="020B0604020202020204" pitchFamily="34" charset="0"/>
                        </a:rPr>
                        <a:t>Categories</a:t>
                      </a:r>
                    </a:p>
                  </a:txBody>
                  <a:tcPr marL="72760" marR="72760" marT="36380" marB="36380"/>
                </a:tc>
                <a:tc>
                  <a:txBody>
                    <a:bodyPr/>
                    <a:lstStyle/>
                    <a:p>
                      <a:r>
                        <a:rPr lang="en-US" sz="2900">
                          <a:latin typeface="Arial" panose="020B0604020202020204" pitchFamily="34" charset="0"/>
                          <a:cs typeface="Arial" panose="020B0604020202020204" pitchFamily="34" charset="0"/>
                        </a:rPr>
                        <a:t>Max Points</a:t>
                      </a:r>
                    </a:p>
                  </a:txBody>
                  <a:tcPr marL="72760" marR="72760" marT="36380" marB="36380"/>
                </a:tc>
                <a:extLst>
                  <a:ext uri="{0D108BD9-81ED-4DB2-BD59-A6C34878D82A}">
                    <a16:rowId xmlns:a16="http://schemas.microsoft.com/office/drawing/2014/main" val="3022875054"/>
                  </a:ext>
                </a:extLst>
              </a:tr>
              <a:tr h="603753">
                <a:tc>
                  <a:txBody>
                    <a:bodyPr/>
                    <a:lstStyle/>
                    <a:p>
                      <a:r>
                        <a:rPr lang="en-US" sz="3200">
                          <a:solidFill>
                            <a:schemeClr val="tx1"/>
                          </a:solidFill>
                          <a:latin typeface="Arial" panose="020B0604020202020204" pitchFamily="34" charset="0"/>
                          <a:cs typeface="Arial" panose="020B0604020202020204" pitchFamily="34" charset="0"/>
                        </a:rPr>
                        <a:t>Program Feasibility</a:t>
                      </a:r>
                    </a:p>
                  </a:txBody>
                  <a:tcPr marL="72760" marR="72760" marT="36380" marB="36380">
                    <a:lnR w="12700" cap="flat" cmpd="sng" algn="ctr">
                      <a:solidFill>
                        <a:schemeClr val="tx1"/>
                      </a:solidFill>
                      <a:prstDash val="solid"/>
                      <a:round/>
                      <a:headEnd type="none" w="med" len="med"/>
                      <a:tailEnd type="none" w="med" len="med"/>
                    </a:lnR>
                  </a:tcPr>
                </a:tc>
                <a:tc>
                  <a:txBody>
                    <a:bodyPr/>
                    <a:lstStyle/>
                    <a:p>
                      <a:pPr algn="ctr"/>
                      <a:r>
                        <a:rPr lang="en-US" sz="3200">
                          <a:solidFill>
                            <a:schemeClr val="tx1"/>
                          </a:solidFill>
                          <a:latin typeface="Arial" panose="020B0604020202020204" pitchFamily="34" charset="0"/>
                          <a:cs typeface="Arial" panose="020B0604020202020204" pitchFamily="34" charset="0"/>
                        </a:rPr>
                        <a:t>50</a:t>
                      </a:r>
                    </a:p>
                  </a:txBody>
                  <a:tcPr marL="72760" marR="72760" marT="36380" marB="3638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812646357"/>
                  </a:ext>
                </a:extLst>
              </a:tr>
              <a:tr h="603753">
                <a:tc>
                  <a:txBody>
                    <a:bodyPr/>
                    <a:lstStyle/>
                    <a:p>
                      <a:r>
                        <a:rPr lang="en-US" sz="3200">
                          <a:solidFill>
                            <a:schemeClr val="tx1"/>
                          </a:solidFill>
                          <a:latin typeface="Arial" panose="020B0604020202020204" pitchFamily="34" charset="0"/>
                          <a:cs typeface="Arial" panose="020B0604020202020204" pitchFamily="34" charset="0"/>
                        </a:rPr>
                        <a:t>Program Strategy</a:t>
                      </a:r>
                    </a:p>
                  </a:txBody>
                  <a:tcPr marL="72760" marR="72760" marT="36380" marB="36380">
                    <a:lnR w="12700" cap="flat" cmpd="sng" algn="ctr">
                      <a:solidFill>
                        <a:schemeClr val="tx1"/>
                      </a:solidFill>
                      <a:prstDash val="solid"/>
                      <a:round/>
                      <a:headEnd type="none" w="med" len="med"/>
                      <a:tailEnd type="none" w="med" len="med"/>
                    </a:lnR>
                  </a:tcPr>
                </a:tc>
                <a:tc>
                  <a:txBody>
                    <a:bodyPr/>
                    <a:lstStyle/>
                    <a:p>
                      <a:pPr algn="ctr"/>
                      <a:r>
                        <a:rPr lang="en-US" sz="3200">
                          <a:solidFill>
                            <a:schemeClr val="tx1"/>
                          </a:solidFill>
                          <a:latin typeface="Arial" panose="020B0604020202020204" pitchFamily="34" charset="0"/>
                          <a:cs typeface="Arial" panose="020B0604020202020204" pitchFamily="34" charset="0"/>
                        </a:rPr>
                        <a:t>50</a:t>
                      </a:r>
                    </a:p>
                  </a:txBody>
                  <a:tcPr marL="72760" marR="72760" marT="36380" marB="3638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924587589"/>
                  </a:ext>
                </a:extLst>
              </a:tr>
              <a:tr h="603753">
                <a:tc>
                  <a:txBody>
                    <a:bodyPr/>
                    <a:lstStyle/>
                    <a:p>
                      <a:r>
                        <a:rPr lang="en-US" sz="3200">
                          <a:solidFill>
                            <a:schemeClr val="tx1"/>
                          </a:solidFill>
                          <a:latin typeface="Arial" panose="020B0604020202020204" pitchFamily="34" charset="0"/>
                          <a:cs typeface="Arial" panose="020B0604020202020204" pitchFamily="34" charset="0"/>
                        </a:rPr>
                        <a:t>Program Need</a:t>
                      </a:r>
                    </a:p>
                  </a:txBody>
                  <a:tcPr marL="72760" marR="72760" marT="36380" marB="36380">
                    <a:lnR w="12700" cap="flat" cmpd="sng" algn="ctr">
                      <a:solidFill>
                        <a:schemeClr val="tx1"/>
                      </a:solidFill>
                      <a:prstDash val="solid"/>
                      <a:round/>
                      <a:headEnd type="none" w="med" len="med"/>
                      <a:tailEnd type="none" w="med" len="med"/>
                    </a:lnR>
                  </a:tcPr>
                </a:tc>
                <a:tc>
                  <a:txBody>
                    <a:bodyPr/>
                    <a:lstStyle/>
                    <a:p>
                      <a:pPr algn="ctr"/>
                      <a:r>
                        <a:rPr lang="en-US" sz="3200">
                          <a:solidFill>
                            <a:schemeClr val="tx1"/>
                          </a:solidFill>
                          <a:latin typeface="Arial" panose="020B0604020202020204" pitchFamily="34" charset="0"/>
                          <a:cs typeface="Arial" panose="020B0604020202020204" pitchFamily="34" charset="0"/>
                        </a:rPr>
                        <a:t>125</a:t>
                      </a:r>
                    </a:p>
                  </a:txBody>
                  <a:tcPr marL="72760" marR="72760" marT="36380" marB="3638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730382560"/>
                  </a:ext>
                </a:extLst>
              </a:tr>
              <a:tr h="603753">
                <a:tc>
                  <a:txBody>
                    <a:bodyPr/>
                    <a:lstStyle/>
                    <a:p>
                      <a:r>
                        <a:rPr lang="en-US" sz="3200">
                          <a:solidFill>
                            <a:schemeClr val="tx1"/>
                          </a:solidFill>
                          <a:latin typeface="Arial" panose="020B0604020202020204" pitchFamily="34" charset="0"/>
                          <a:cs typeface="Arial" panose="020B0604020202020204" pitchFamily="34" charset="0"/>
                        </a:rPr>
                        <a:t>Program Impact</a:t>
                      </a:r>
                    </a:p>
                  </a:txBody>
                  <a:tcPr marL="72760" marR="72760" marT="36380" marB="36380">
                    <a:lnR w="12700" cap="flat" cmpd="sng" algn="ctr">
                      <a:solidFill>
                        <a:schemeClr val="tx1"/>
                      </a:solidFill>
                      <a:prstDash val="solid"/>
                      <a:round/>
                      <a:headEnd type="none" w="med" len="med"/>
                      <a:tailEnd type="none" w="med" len="med"/>
                    </a:lnR>
                  </a:tcPr>
                </a:tc>
                <a:tc>
                  <a:txBody>
                    <a:bodyPr/>
                    <a:lstStyle/>
                    <a:p>
                      <a:pPr algn="ctr"/>
                      <a:endParaRPr lang="en-US" sz="3200">
                        <a:solidFill>
                          <a:schemeClr val="tx1"/>
                        </a:solidFill>
                        <a:latin typeface="Arial" panose="020B0604020202020204" pitchFamily="34" charset="0"/>
                        <a:cs typeface="Arial" panose="020B0604020202020204" pitchFamily="34" charset="0"/>
                      </a:endParaRPr>
                    </a:p>
                  </a:txBody>
                  <a:tcPr marL="72760" marR="72760" marT="36380" marB="3638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62355302"/>
                  </a:ext>
                </a:extLst>
              </a:tr>
              <a:tr h="603753">
                <a:tc>
                  <a:txBody>
                    <a:bodyPr/>
                    <a:lstStyle/>
                    <a:p>
                      <a:pPr marL="1485900" lvl="1" indent="-571500">
                        <a:buFont typeface="Arial" panose="020B0604020202020204" pitchFamily="34" charset="0"/>
                        <a:buChar char="•"/>
                      </a:pPr>
                      <a:r>
                        <a:rPr lang="en-US" sz="3200" b="0" i="0" kern="1200">
                          <a:solidFill>
                            <a:schemeClr val="tx1"/>
                          </a:solidFill>
                          <a:effectLst/>
                          <a:latin typeface="Arial" panose="020B0604020202020204" pitchFamily="34" charset="0"/>
                          <a:ea typeface="+mn-ea"/>
                          <a:cs typeface="Arial" panose="020B0604020202020204" pitchFamily="34" charset="0"/>
                        </a:rPr>
                        <a:t>Cost Per Person  </a:t>
                      </a:r>
                      <a:endParaRPr lang="en-US" sz="3200">
                        <a:solidFill>
                          <a:schemeClr val="tx1"/>
                        </a:solidFill>
                        <a:latin typeface="Arial" panose="020B0604020202020204" pitchFamily="34" charset="0"/>
                        <a:cs typeface="Arial" panose="020B0604020202020204" pitchFamily="34" charset="0"/>
                      </a:endParaRPr>
                    </a:p>
                  </a:txBody>
                  <a:tcPr marL="72760" marR="72760" marT="36380" marB="36380">
                    <a:lnR w="12700" cap="flat" cmpd="sng" algn="ctr">
                      <a:solidFill>
                        <a:schemeClr val="tx1"/>
                      </a:solidFill>
                      <a:prstDash val="solid"/>
                      <a:round/>
                      <a:headEnd type="none" w="med" len="med"/>
                      <a:tailEnd type="none" w="med" len="med"/>
                    </a:lnR>
                  </a:tcPr>
                </a:tc>
                <a:tc>
                  <a:txBody>
                    <a:bodyPr/>
                    <a:lstStyle/>
                    <a:p>
                      <a:pPr algn="ctr"/>
                      <a:r>
                        <a:rPr lang="en-US" sz="3200">
                          <a:solidFill>
                            <a:schemeClr val="tx1"/>
                          </a:solidFill>
                          <a:latin typeface="Arial" panose="020B0604020202020204" pitchFamily="34" charset="0"/>
                          <a:cs typeface="Arial" panose="020B0604020202020204" pitchFamily="34" charset="0"/>
                        </a:rPr>
                        <a:t>30</a:t>
                      </a:r>
                    </a:p>
                  </a:txBody>
                  <a:tcPr marL="72760" marR="72760" marT="36380" marB="3638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84544079"/>
                  </a:ext>
                </a:extLst>
              </a:tr>
              <a:tr h="730236">
                <a:tc>
                  <a:txBody>
                    <a:bodyPr/>
                    <a:lstStyle/>
                    <a:p>
                      <a:pPr marL="1485900" lvl="1" indent="-571500">
                        <a:buFont typeface="Arial" panose="020B0604020202020204" pitchFamily="34" charset="0"/>
                        <a:buChar char="•"/>
                      </a:pPr>
                      <a:r>
                        <a:rPr lang="en-US" sz="3200" b="0" i="0" kern="1200">
                          <a:solidFill>
                            <a:schemeClr val="tx1"/>
                          </a:solidFill>
                          <a:effectLst/>
                          <a:latin typeface="Arial" panose="020B0604020202020204" pitchFamily="34" charset="0"/>
                          <a:ea typeface="+mn-ea"/>
                          <a:cs typeface="Arial" panose="020B0604020202020204" pitchFamily="34" charset="0"/>
                        </a:rPr>
                        <a:t>Demographic Need - absolute number in poverty  </a:t>
                      </a:r>
                      <a:endParaRPr lang="en-US" sz="3200">
                        <a:solidFill>
                          <a:schemeClr val="tx1"/>
                        </a:solidFill>
                        <a:latin typeface="Arial" panose="020B0604020202020204" pitchFamily="34" charset="0"/>
                        <a:cs typeface="Arial" panose="020B0604020202020204" pitchFamily="34" charset="0"/>
                      </a:endParaRPr>
                    </a:p>
                  </a:txBody>
                  <a:tcPr marL="72760" marR="72760" marT="36380" marB="36380">
                    <a:lnR w="12700" cap="flat" cmpd="sng" algn="ctr">
                      <a:solidFill>
                        <a:schemeClr val="tx1"/>
                      </a:solidFill>
                      <a:prstDash val="solid"/>
                      <a:round/>
                      <a:headEnd type="none" w="med" len="med"/>
                      <a:tailEnd type="none" w="med" len="med"/>
                    </a:lnR>
                  </a:tcPr>
                </a:tc>
                <a:tc>
                  <a:txBody>
                    <a:bodyPr/>
                    <a:lstStyle/>
                    <a:p>
                      <a:pPr algn="ctr"/>
                      <a:r>
                        <a:rPr lang="en-US" sz="3200">
                          <a:solidFill>
                            <a:schemeClr val="tx1"/>
                          </a:solidFill>
                          <a:latin typeface="Arial" panose="020B0604020202020204" pitchFamily="34" charset="0"/>
                          <a:cs typeface="Arial" panose="020B0604020202020204" pitchFamily="34" charset="0"/>
                        </a:rPr>
                        <a:t>15</a:t>
                      </a:r>
                    </a:p>
                  </a:txBody>
                  <a:tcPr marL="72760" marR="72760" marT="36380" marB="3638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63729234"/>
                  </a:ext>
                </a:extLst>
              </a:tr>
              <a:tr h="603753">
                <a:tc>
                  <a:txBody>
                    <a:bodyPr/>
                    <a:lstStyle/>
                    <a:p>
                      <a:pPr marL="1485900" lvl="1" indent="-571500">
                        <a:buFont typeface="Arial" panose="020B0604020202020204" pitchFamily="34" charset="0"/>
                        <a:buChar char="•"/>
                      </a:pPr>
                      <a:r>
                        <a:rPr lang="en-US" sz="3200" b="0" i="0" kern="1200">
                          <a:solidFill>
                            <a:schemeClr val="tx1"/>
                          </a:solidFill>
                          <a:effectLst/>
                          <a:latin typeface="Arial" panose="020B0604020202020204" pitchFamily="34" charset="0"/>
                          <a:ea typeface="+mn-ea"/>
                          <a:cs typeface="Arial" panose="020B0604020202020204" pitchFamily="34" charset="0"/>
                        </a:rPr>
                        <a:t>Demographic Need - percent of poverty persons  </a:t>
                      </a:r>
                      <a:endParaRPr lang="en-US" sz="3200">
                        <a:solidFill>
                          <a:schemeClr val="tx1"/>
                        </a:solidFill>
                        <a:latin typeface="Arial" panose="020B0604020202020204" pitchFamily="34" charset="0"/>
                        <a:cs typeface="Arial" panose="020B0604020202020204" pitchFamily="34" charset="0"/>
                      </a:endParaRPr>
                    </a:p>
                  </a:txBody>
                  <a:tcPr marL="72760" marR="72760" marT="36380" marB="36380">
                    <a:lnR w="12700" cap="flat" cmpd="sng" algn="ctr">
                      <a:solidFill>
                        <a:schemeClr val="tx1"/>
                      </a:solidFill>
                      <a:prstDash val="solid"/>
                      <a:round/>
                      <a:headEnd type="none" w="med" len="med"/>
                      <a:tailEnd type="none" w="med" len="med"/>
                    </a:lnR>
                  </a:tcPr>
                </a:tc>
                <a:tc>
                  <a:txBody>
                    <a:bodyPr/>
                    <a:lstStyle/>
                    <a:p>
                      <a:pPr algn="ctr"/>
                      <a:r>
                        <a:rPr lang="en-US" sz="3200">
                          <a:solidFill>
                            <a:schemeClr val="tx1"/>
                          </a:solidFill>
                          <a:latin typeface="Arial" panose="020B0604020202020204" pitchFamily="34" charset="0"/>
                          <a:cs typeface="Arial" panose="020B0604020202020204" pitchFamily="34" charset="0"/>
                        </a:rPr>
                        <a:t>15</a:t>
                      </a:r>
                    </a:p>
                  </a:txBody>
                  <a:tcPr marL="72760" marR="72760" marT="36380" marB="3638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90483682"/>
                  </a:ext>
                </a:extLst>
              </a:tr>
              <a:tr h="603753">
                <a:tc>
                  <a:txBody>
                    <a:bodyPr/>
                    <a:lstStyle/>
                    <a:p>
                      <a:pPr marL="1485900" lvl="1" indent="-571500">
                        <a:buFont typeface="Arial" panose="020B0604020202020204" pitchFamily="34" charset="0"/>
                        <a:buChar char="•"/>
                      </a:pPr>
                      <a:r>
                        <a:rPr lang="en-US" sz="3200" b="0" i="0" kern="1200">
                          <a:solidFill>
                            <a:schemeClr val="tx1"/>
                          </a:solidFill>
                          <a:effectLst/>
                          <a:latin typeface="Arial" panose="020B0604020202020204" pitchFamily="34" charset="0"/>
                          <a:ea typeface="+mn-ea"/>
                          <a:cs typeface="Arial" panose="020B0604020202020204" pitchFamily="34" charset="0"/>
                        </a:rPr>
                        <a:t>Demographic Need - median household income  </a:t>
                      </a:r>
                      <a:endParaRPr lang="en-US" sz="3200">
                        <a:solidFill>
                          <a:schemeClr val="tx1"/>
                        </a:solidFill>
                        <a:latin typeface="Arial" panose="020B0604020202020204" pitchFamily="34" charset="0"/>
                        <a:cs typeface="Arial" panose="020B0604020202020204" pitchFamily="34" charset="0"/>
                      </a:endParaRPr>
                    </a:p>
                  </a:txBody>
                  <a:tcPr marL="72760" marR="72760" marT="36380" marB="36380">
                    <a:lnR w="12700" cap="flat" cmpd="sng" algn="ctr">
                      <a:solidFill>
                        <a:schemeClr val="tx1"/>
                      </a:solidFill>
                      <a:prstDash val="solid"/>
                      <a:round/>
                      <a:headEnd type="none" w="med" len="med"/>
                      <a:tailEnd type="none" w="med" len="med"/>
                    </a:lnR>
                  </a:tcPr>
                </a:tc>
                <a:tc>
                  <a:txBody>
                    <a:bodyPr/>
                    <a:lstStyle/>
                    <a:p>
                      <a:pPr algn="ctr"/>
                      <a:r>
                        <a:rPr lang="en-US" sz="3200">
                          <a:solidFill>
                            <a:schemeClr val="tx1"/>
                          </a:solidFill>
                          <a:latin typeface="Arial" panose="020B0604020202020204" pitchFamily="34" charset="0"/>
                          <a:cs typeface="Arial" panose="020B0604020202020204" pitchFamily="34" charset="0"/>
                        </a:rPr>
                        <a:t>15</a:t>
                      </a:r>
                    </a:p>
                  </a:txBody>
                  <a:tcPr marL="72760" marR="72760" marT="36380" marB="3638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983920903"/>
                  </a:ext>
                </a:extLst>
              </a:tr>
              <a:tr h="603753">
                <a:tc>
                  <a:txBody>
                    <a:bodyPr/>
                    <a:lstStyle/>
                    <a:p>
                      <a:r>
                        <a:rPr lang="en-US" sz="3200" b="0" i="0" kern="1200">
                          <a:solidFill>
                            <a:schemeClr val="tx1"/>
                          </a:solidFill>
                          <a:effectLst/>
                          <a:latin typeface="Arial" panose="020B0604020202020204" pitchFamily="34" charset="0"/>
                          <a:ea typeface="+mn-ea"/>
                          <a:cs typeface="Arial" panose="020B0604020202020204" pitchFamily="34" charset="0"/>
                        </a:rPr>
                        <a:t>Leverage of Additional Resources  </a:t>
                      </a:r>
                      <a:endParaRPr lang="en-US" sz="3200">
                        <a:solidFill>
                          <a:schemeClr val="tx1"/>
                        </a:solidFill>
                        <a:latin typeface="Arial" panose="020B0604020202020204" pitchFamily="34" charset="0"/>
                        <a:cs typeface="Arial" panose="020B0604020202020204" pitchFamily="34" charset="0"/>
                      </a:endParaRPr>
                    </a:p>
                  </a:txBody>
                  <a:tcPr marL="72760" marR="72760" marT="36380" marB="36380">
                    <a:lnR w="12700" cap="flat" cmpd="sng" algn="ctr">
                      <a:solidFill>
                        <a:schemeClr val="tx1"/>
                      </a:solidFill>
                      <a:prstDash val="solid"/>
                      <a:round/>
                      <a:headEnd type="none" w="med" len="med"/>
                      <a:tailEnd type="none" w="med" len="med"/>
                    </a:lnR>
                  </a:tcPr>
                </a:tc>
                <a:tc>
                  <a:txBody>
                    <a:bodyPr/>
                    <a:lstStyle/>
                    <a:p>
                      <a:pPr algn="ctr"/>
                      <a:r>
                        <a:rPr lang="en-US" sz="3200">
                          <a:solidFill>
                            <a:schemeClr val="tx1"/>
                          </a:solidFill>
                          <a:latin typeface="Arial" panose="020B0604020202020204" pitchFamily="34" charset="0"/>
                          <a:cs typeface="Arial" panose="020B0604020202020204" pitchFamily="34" charset="0"/>
                        </a:rPr>
                        <a:t>20</a:t>
                      </a:r>
                    </a:p>
                  </a:txBody>
                  <a:tcPr marL="72760" marR="72760" marT="36380" marB="3638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853246317"/>
                  </a:ext>
                </a:extLst>
              </a:tr>
              <a:tr h="603753">
                <a:tc>
                  <a:txBody>
                    <a:bodyPr/>
                    <a:lstStyle/>
                    <a:p>
                      <a:r>
                        <a:rPr lang="en-US" sz="3200" b="0" i="0" kern="1200">
                          <a:solidFill>
                            <a:schemeClr val="tx1"/>
                          </a:solidFill>
                          <a:effectLst/>
                          <a:latin typeface="Arial" panose="020B0604020202020204" pitchFamily="34" charset="0"/>
                          <a:ea typeface="+mn-ea"/>
                          <a:cs typeface="Arial" panose="020B0604020202020204" pitchFamily="34" charset="0"/>
                        </a:rPr>
                        <a:t>Bonus points for Revitalization Area Activities  </a:t>
                      </a:r>
                      <a:endParaRPr lang="en-US" sz="3200">
                        <a:solidFill>
                          <a:schemeClr val="tx1"/>
                        </a:solidFill>
                        <a:latin typeface="Arial" panose="020B0604020202020204" pitchFamily="34" charset="0"/>
                        <a:cs typeface="Arial" panose="020B0604020202020204" pitchFamily="34" charset="0"/>
                      </a:endParaRPr>
                    </a:p>
                  </a:txBody>
                  <a:tcPr marL="72760" marR="72760" marT="36380" marB="36380">
                    <a:lnR w="12700" cap="flat" cmpd="sng" algn="ctr">
                      <a:solidFill>
                        <a:schemeClr val="tx1"/>
                      </a:solidFill>
                      <a:prstDash val="solid"/>
                      <a:round/>
                      <a:headEnd type="none" w="med" len="med"/>
                      <a:tailEnd type="none" w="med" len="med"/>
                    </a:lnR>
                  </a:tcPr>
                </a:tc>
                <a:tc>
                  <a:txBody>
                    <a:bodyPr/>
                    <a:lstStyle/>
                    <a:p>
                      <a:pPr algn="ctr"/>
                      <a:r>
                        <a:rPr lang="en-US" sz="3200">
                          <a:solidFill>
                            <a:schemeClr val="tx1"/>
                          </a:solidFill>
                          <a:latin typeface="Arial" panose="020B0604020202020204" pitchFamily="34" charset="0"/>
                          <a:cs typeface="Arial" panose="020B0604020202020204" pitchFamily="34" charset="0"/>
                        </a:rPr>
                        <a:t>20</a:t>
                      </a:r>
                    </a:p>
                  </a:txBody>
                  <a:tcPr marL="72760" marR="72760" marT="36380" marB="3638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11679706"/>
                  </a:ext>
                </a:extLst>
              </a:tr>
              <a:tr h="603753">
                <a:tc>
                  <a:txBody>
                    <a:bodyPr/>
                    <a:lstStyle/>
                    <a:p>
                      <a:r>
                        <a:rPr lang="en-US" sz="3200" b="0" i="0" kern="1200">
                          <a:solidFill>
                            <a:schemeClr val="tx1"/>
                          </a:solidFill>
                          <a:effectLst/>
                          <a:latin typeface="Arial" panose="020B0604020202020204" pitchFamily="34" charset="0"/>
                          <a:ea typeface="+mn-ea"/>
                          <a:cs typeface="Arial" panose="020B0604020202020204" pitchFamily="34" charset="0"/>
                        </a:rPr>
                        <a:t>Bonus points for State Priority Projects  </a:t>
                      </a:r>
                      <a:endParaRPr lang="en-US" sz="3200">
                        <a:solidFill>
                          <a:schemeClr val="tx1"/>
                        </a:solidFill>
                        <a:latin typeface="Arial" panose="020B0604020202020204" pitchFamily="34" charset="0"/>
                        <a:cs typeface="Arial" panose="020B0604020202020204" pitchFamily="34" charset="0"/>
                      </a:endParaRPr>
                    </a:p>
                  </a:txBody>
                  <a:tcPr marL="72760" marR="72760" marT="36380" marB="36380">
                    <a:lnR w="12700" cap="flat" cmpd="sng" algn="ctr">
                      <a:solidFill>
                        <a:schemeClr val="tx1"/>
                      </a:solidFill>
                      <a:prstDash val="solid"/>
                      <a:round/>
                      <a:headEnd type="none" w="med" len="med"/>
                      <a:tailEnd type="none" w="med" len="med"/>
                    </a:lnR>
                  </a:tcPr>
                </a:tc>
                <a:tc>
                  <a:txBody>
                    <a:bodyPr/>
                    <a:lstStyle/>
                    <a:p>
                      <a:pPr algn="ctr"/>
                      <a:r>
                        <a:rPr lang="en-US" sz="3200">
                          <a:solidFill>
                            <a:schemeClr val="tx1"/>
                          </a:solidFill>
                          <a:latin typeface="Arial" panose="020B0604020202020204" pitchFamily="34" charset="0"/>
                          <a:cs typeface="Arial" panose="020B0604020202020204" pitchFamily="34" charset="0"/>
                        </a:rPr>
                        <a:t>10</a:t>
                      </a:r>
                    </a:p>
                  </a:txBody>
                  <a:tcPr marL="72760" marR="72760" marT="36380" marB="3638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903803925"/>
                  </a:ext>
                </a:extLst>
              </a:tr>
              <a:tr h="603753">
                <a:tc>
                  <a:txBody>
                    <a:bodyPr/>
                    <a:lstStyle/>
                    <a:p>
                      <a:r>
                        <a:rPr lang="en-US" sz="3200" b="0" i="0" kern="1200">
                          <a:solidFill>
                            <a:schemeClr val="tx1"/>
                          </a:solidFill>
                          <a:effectLst/>
                          <a:latin typeface="Arial" panose="020B0604020202020204" pitchFamily="34" charset="0"/>
                          <a:ea typeface="+mn-ea"/>
                          <a:cs typeface="Arial" panose="020B0604020202020204" pitchFamily="34" charset="0"/>
                        </a:rPr>
                        <a:t>Bonus points for Regional Cooperation  </a:t>
                      </a:r>
                      <a:endParaRPr lang="en-US" sz="3200">
                        <a:solidFill>
                          <a:schemeClr val="tx1"/>
                        </a:solidFill>
                        <a:latin typeface="Arial" panose="020B0604020202020204" pitchFamily="34" charset="0"/>
                        <a:cs typeface="Arial" panose="020B0604020202020204" pitchFamily="34" charset="0"/>
                      </a:endParaRPr>
                    </a:p>
                  </a:txBody>
                  <a:tcPr marL="72760" marR="72760" marT="36380" marB="36380">
                    <a:lnR w="12700" cap="flat" cmpd="sng" algn="ctr">
                      <a:solidFill>
                        <a:schemeClr val="tx1"/>
                      </a:solidFill>
                      <a:prstDash val="solid"/>
                      <a:round/>
                      <a:headEnd type="none" w="med" len="med"/>
                      <a:tailEnd type="none" w="med" len="med"/>
                    </a:lnR>
                  </a:tcPr>
                </a:tc>
                <a:tc>
                  <a:txBody>
                    <a:bodyPr/>
                    <a:lstStyle/>
                    <a:p>
                      <a:pPr algn="ctr"/>
                      <a:r>
                        <a:rPr lang="en-US" sz="3200">
                          <a:solidFill>
                            <a:schemeClr val="tx1"/>
                          </a:solidFill>
                          <a:latin typeface="Arial" panose="020B0604020202020204" pitchFamily="34" charset="0"/>
                          <a:cs typeface="Arial" panose="020B0604020202020204" pitchFamily="34" charset="0"/>
                        </a:rPr>
                        <a:t>20</a:t>
                      </a:r>
                    </a:p>
                  </a:txBody>
                  <a:tcPr marL="72760" marR="72760" marT="36380" marB="3638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768900820"/>
                  </a:ext>
                </a:extLst>
              </a:tr>
              <a:tr h="603753">
                <a:tc>
                  <a:txBody>
                    <a:bodyPr/>
                    <a:lstStyle/>
                    <a:p>
                      <a:r>
                        <a:rPr lang="en-US" sz="3200" b="0" i="0" kern="1200">
                          <a:solidFill>
                            <a:schemeClr val="tx1"/>
                          </a:solidFill>
                          <a:effectLst/>
                          <a:latin typeface="Arial" panose="020B0604020202020204" pitchFamily="34" charset="0"/>
                          <a:ea typeface="+mn-ea"/>
                          <a:cs typeface="Arial" panose="020B0604020202020204" pitchFamily="34" charset="0"/>
                        </a:rPr>
                        <a:t>Bonus points for Robust Citizen Participation Activities  </a:t>
                      </a:r>
                      <a:endParaRPr lang="en-US" sz="3200">
                        <a:solidFill>
                          <a:schemeClr val="tx1"/>
                        </a:solidFill>
                        <a:latin typeface="Arial" panose="020B0604020202020204" pitchFamily="34" charset="0"/>
                        <a:cs typeface="Arial" panose="020B0604020202020204" pitchFamily="34" charset="0"/>
                      </a:endParaRPr>
                    </a:p>
                  </a:txBody>
                  <a:tcPr marL="72760" marR="72760" marT="36380" marB="36380">
                    <a:lnR w="12700" cap="flat" cmpd="sng" algn="ctr">
                      <a:solidFill>
                        <a:schemeClr val="tx1"/>
                      </a:solidFill>
                      <a:prstDash val="solid"/>
                      <a:round/>
                      <a:headEnd type="none" w="med" len="med"/>
                      <a:tailEnd type="none" w="med" len="med"/>
                    </a:lnR>
                  </a:tcPr>
                </a:tc>
                <a:tc>
                  <a:txBody>
                    <a:bodyPr/>
                    <a:lstStyle/>
                    <a:p>
                      <a:pPr algn="ctr"/>
                      <a:r>
                        <a:rPr lang="en-US" sz="3200">
                          <a:solidFill>
                            <a:schemeClr val="tx1"/>
                          </a:solidFill>
                          <a:latin typeface="Arial" panose="020B0604020202020204" pitchFamily="34" charset="0"/>
                          <a:cs typeface="Arial" panose="020B0604020202020204" pitchFamily="34" charset="0"/>
                        </a:rPr>
                        <a:t>10</a:t>
                      </a:r>
                    </a:p>
                  </a:txBody>
                  <a:tcPr marL="72760" marR="72760" marT="36380" marB="3638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502033212"/>
                  </a:ext>
                </a:extLst>
              </a:tr>
              <a:tr h="603753">
                <a:tc>
                  <a:txBody>
                    <a:bodyPr/>
                    <a:lstStyle/>
                    <a:p>
                      <a:r>
                        <a:rPr lang="en-US" sz="3200" b="0" i="0" kern="1200">
                          <a:solidFill>
                            <a:schemeClr val="tx1"/>
                          </a:solidFill>
                          <a:effectLst/>
                          <a:latin typeface="Arial" panose="020B0604020202020204" pitchFamily="34" charset="0"/>
                          <a:ea typeface="+mn-ea"/>
                          <a:cs typeface="Arial" panose="020B0604020202020204" pitchFamily="34" charset="0"/>
                        </a:rPr>
                        <a:t>Bonus points for Readiness to Proceed  </a:t>
                      </a:r>
                      <a:endParaRPr lang="en-US" sz="3200">
                        <a:solidFill>
                          <a:schemeClr val="tx1"/>
                        </a:solidFill>
                        <a:latin typeface="Arial" panose="020B0604020202020204" pitchFamily="34" charset="0"/>
                        <a:cs typeface="Arial" panose="020B0604020202020204" pitchFamily="34" charset="0"/>
                      </a:endParaRPr>
                    </a:p>
                  </a:txBody>
                  <a:tcPr marL="72760" marR="72760" marT="36380" marB="36380">
                    <a:lnR w="12700" cap="flat" cmpd="sng" algn="ctr">
                      <a:solidFill>
                        <a:schemeClr val="tx1"/>
                      </a:solidFill>
                      <a:prstDash val="solid"/>
                      <a:round/>
                      <a:headEnd type="none" w="med" len="med"/>
                      <a:tailEnd type="none" w="med" len="med"/>
                    </a:lnR>
                  </a:tcPr>
                </a:tc>
                <a:tc>
                  <a:txBody>
                    <a:bodyPr/>
                    <a:lstStyle/>
                    <a:p>
                      <a:pPr algn="ctr"/>
                      <a:r>
                        <a:rPr lang="en-US" sz="3200">
                          <a:solidFill>
                            <a:schemeClr val="tx1"/>
                          </a:solidFill>
                          <a:latin typeface="Arial" panose="020B0604020202020204" pitchFamily="34" charset="0"/>
                          <a:cs typeface="Arial" panose="020B0604020202020204" pitchFamily="34" charset="0"/>
                        </a:rPr>
                        <a:t>5</a:t>
                      </a:r>
                    </a:p>
                  </a:txBody>
                  <a:tcPr marL="72760" marR="72760" marT="36380" marB="3638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67286171"/>
                  </a:ext>
                </a:extLst>
              </a:tr>
              <a:tr h="603753">
                <a:tc>
                  <a:txBody>
                    <a:bodyPr/>
                    <a:lstStyle/>
                    <a:p>
                      <a:r>
                        <a:rPr lang="en-US" sz="3200">
                          <a:solidFill>
                            <a:schemeClr val="tx1"/>
                          </a:solidFill>
                          <a:latin typeface="Arial" panose="020B0604020202020204" pitchFamily="34" charset="0"/>
                          <a:cs typeface="Arial" panose="020B0604020202020204" pitchFamily="34" charset="0"/>
                        </a:rPr>
                        <a:t>Bonus points for Return of RLF Funds  </a:t>
                      </a:r>
                    </a:p>
                  </a:txBody>
                  <a:tcPr marL="72760" marR="72760" marT="36380" marB="3638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3200">
                          <a:solidFill>
                            <a:schemeClr val="tx1"/>
                          </a:solidFill>
                          <a:latin typeface="Arial" panose="020B0604020202020204" pitchFamily="34" charset="0"/>
                          <a:cs typeface="Arial" panose="020B0604020202020204" pitchFamily="34" charset="0"/>
                        </a:rPr>
                        <a:t>5</a:t>
                      </a:r>
                    </a:p>
                  </a:txBody>
                  <a:tcPr marL="72760" marR="72760" marT="36380" marB="3638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87491163"/>
                  </a:ext>
                </a:extLst>
              </a:tr>
              <a:tr h="603753">
                <a:tc>
                  <a:txBody>
                    <a:bodyPr/>
                    <a:lstStyle/>
                    <a:p>
                      <a:r>
                        <a:rPr lang="en-US" sz="3200">
                          <a:solidFill>
                            <a:schemeClr val="tx1"/>
                          </a:solidFill>
                          <a:latin typeface="Arial" panose="020B0604020202020204" pitchFamily="34" charset="0"/>
                          <a:cs typeface="Arial" panose="020B0604020202020204" pitchFamily="34" charset="0"/>
                        </a:rPr>
                        <a:t>Bonus points for Workshop Attendance</a:t>
                      </a:r>
                    </a:p>
                  </a:txBody>
                  <a:tcPr marL="72760" marR="72760" marT="36380" marB="3638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a:solidFill>
                            <a:schemeClr val="tx1"/>
                          </a:solidFill>
                          <a:latin typeface="Arial" panose="020B0604020202020204" pitchFamily="34" charset="0"/>
                          <a:cs typeface="Arial" panose="020B0604020202020204" pitchFamily="34" charset="0"/>
                        </a:rPr>
                        <a:t>10</a:t>
                      </a:r>
                    </a:p>
                  </a:txBody>
                  <a:tcPr marL="72760" marR="72760" marT="36380" marB="3638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2708984"/>
                  </a:ext>
                </a:extLst>
              </a:tr>
              <a:tr h="603753">
                <a:tc>
                  <a:txBody>
                    <a:bodyPr/>
                    <a:lstStyle/>
                    <a:p>
                      <a:r>
                        <a:rPr lang="en-US" sz="3200">
                          <a:solidFill>
                            <a:schemeClr val="tx1"/>
                          </a:solidFill>
                          <a:latin typeface="Arial" panose="020B0604020202020204" pitchFamily="34" charset="0"/>
                          <a:cs typeface="Arial" panose="020B0604020202020204" pitchFamily="34" charset="0"/>
                        </a:rPr>
                        <a:t>Bonus points for Senior GICH Community</a:t>
                      </a:r>
                    </a:p>
                  </a:txBody>
                  <a:tcPr marL="72760" marR="72760" marT="36380" marB="3638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a:solidFill>
                            <a:schemeClr val="tx1"/>
                          </a:solidFill>
                          <a:latin typeface="Arial" panose="020B0604020202020204" pitchFamily="34" charset="0"/>
                          <a:cs typeface="Arial" panose="020B0604020202020204" pitchFamily="34" charset="0"/>
                        </a:rPr>
                        <a:t>20</a:t>
                      </a:r>
                    </a:p>
                  </a:txBody>
                  <a:tcPr marL="72760" marR="72760" marT="36380" marB="3638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1865173"/>
                  </a:ext>
                </a:extLst>
              </a:tr>
              <a:tr h="603753">
                <a:tc>
                  <a:txBody>
                    <a:bodyPr/>
                    <a:lstStyle/>
                    <a:p>
                      <a:r>
                        <a:rPr lang="en-US" sz="3200">
                          <a:solidFill>
                            <a:schemeClr val="tx1"/>
                          </a:solidFill>
                          <a:latin typeface="Arial" panose="020B0604020202020204" pitchFamily="34" charset="0"/>
                          <a:cs typeface="Arial" panose="020B0604020202020204" pitchFamily="34" charset="0"/>
                        </a:rPr>
                        <a:t>Point Reduction for Missing Elements  </a:t>
                      </a:r>
                    </a:p>
                  </a:txBody>
                  <a:tcPr marL="72760" marR="72760" marT="36380" marB="3638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sz="3200">
                          <a:solidFill>
                            <a:schemeClr val="tx1"/>
                          </a:solidFill>
                          <a:latin typeface="Arial" panose="020B0604020202020204" pitchFamily="34" charset="0"/>
                          <a:cs typeface="Arial" panose="020B0604020202020204" pitchFamily="34" charset="0"/>
                        </a:rPr>
                        <a:t>Up to -25 Pts.</a:t>
                      </a:r>
                    </a:p>
                  </a:txBody>
                  <a:tcPr marL="72760" marR="72760" marT="36380" marB="3638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322070391"/>
                  </a:ext>
                </a:extLst>
              </a:tr>
              <a:tr h="603753">
                <a:tc>
                  <a:txBody>
                    <a:bodyPr/>
                    <a:lstStyle/>
                    <a:p>
                      <a:pPr algn="ctr"/>
                      <a:r>
                        <a:rPr lang="en-US" sz="3200" b="1">
                          <a:solidFill>
                            <a:schemeClr val="tx1"/>
                          </a:solidFill>
                          <a:latin typeface="Arial" panose="020B0604020202020204" pitchFamily="34" charset="0"/>
                          <a:cs typeface="Arial" panose="020B0604020202020204" pitchFamily="34" charset="0"/>
                        </a:rPr>
                        <a:t>Maximum Total Points</a:t>
                      </a:r>
                    </a:p>
                  </a:txBody>
                  <a:tcPr marL="72760" marR="72760" marT="36380" marB="36380">
                    <a:lnR w="12700" cap="flat" cmpd="sng" algn="ctr">
                      <a:solidFill>
                        <a:schemeClr val="tx1"/>
                      </a:solidFill>
                      <a:prstDash val="solid"/>
                      <a:round/>
                      <a:headEnd type="none" w="med" len="med"/>
                      <a:tailEnd type="none" w="med" len="med"/>
                    </a:lnR>
                  </a:tcPr>
                </a:tc>
                <a:tc>
                  <a:txBody>
                    <a:bodyPr/>
                    <a:lstStyle/>
                    <a:p>
                      <a:pPr algn="ctr"/>
                      <a:r>
                        <a:rPr lang="en-US" sz="3200" b="1">
                          <a:solidFill>
                            <a:schemeClr val="tx1"/>
                          </a:solidFill>
                          <a:latin typeface="Arial" panose="020B0604020202020204" pitchFamily="34" charset="0"/>
                          <a:cs typeface="Arial" panose="020B0604020202020204" pitchFamily="34" charset="0"/>
                        </a:rPr>
                        <a:t>420</a:t>
                      </a:r>
                    </a:p>
                  </a:txBody>
                  <a:tcPr marL="72760" marR="72760" marT="36380" marB="3638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658182834"/>
                  </a:ext>
                </a:extLst>
              </a:tr>
            </a:tbl>
          </a:graphicData>
        </a:graphic>
      </p:graphicFrame>
    </p:spTree>
    <p:extLst>
      <p:ext uri="{BB962C8B-B14F-4D97-AF65-F5344CB8AC3E}">
        <p14:creationId xmlns:p14="http://schemas.microsoft.com/office/powerpoint/2010/main" val="20240130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9E16E5B9-1172-43FD-94A6-AD12D7CA9273}"/>
              </a:ext>
            </a:extLst>
          </p:cNvPr>
          <p:cNvSpPr>
            <a:spLocks noGrp="1"/>
          </p:cNvSpPr>
          <p:nvPr>
            <p:ph type="title"/>
          </p:nvPr>
        </p:nvSpPr>
        <p:spPr>
          <a:xfrm>
            <a:off x="962022" y="654050"/>
            <a:ext cx="10648954" cy="1910246"/>
          </a:xfrm>
        </p:spPr>
        <p:txBody>
          <a:bodyPr vert="horz" lIns="91440" tIns="45720" rIns="91440" bIns="45720" rtlCol="0" anchor="b">
            <a:normAutofit/>
          </a:bodyPr>
          <a:lstStyle/>
          <a:p>
            <a:pPr defTabSz="914400"/>
            <a:r>
              <a:rPr lang="en-US" sz="7200" b="1" dirty="0">
                <a:latin typeface="Arial"/>
                <a:cs typeface="Arial"/>
              </a:rPr>
              <a:t>Competitive Advantage</a:t>
            </a:r>
          </a:p>
        </p:txBody>
      </p:sp>
      <p:pic>
        <p:nvPicPr>
          <p:cNvPr id="22" name="Picture 20">
            <a:extLst>
              <a:ext uri="{FF2B5EF4-FFF2-40B4-BE49-F238E27FC236}">
                <a16:creationId xmlns:a16="http://schemas.microsoft.com/office/drawing/2014/main" id="{E08073F7-3E9A-7984-0529-38AB6DE68221}"/>
              </a:ext>
            </a:extLst>
          </p:cNvPr>
          <p:cNvPicPr>
            <a:picLocks noChangeAspect="1"/>
          </p:cNvPicPr>
          <p:nvPr/>
        </p:nvPicPr>
        <p:blipFill rotWithShape="1">
          <a:blip r:embed="rId3"/>
          <a:srcRect l="19013" r="22420" b="-1"/>
          <a:stretch/>
        </p:blipFill>
        <p:spPr>
          <a:xfrm>
            <a:off x="11932710" y="2"/>
            <a:ext cx="12451290" cy="13712824"/>
          </a:xfrm>
          <a:custGeom>
            <a:avLst/>
            <a:gdLst/>
            <a:ahLst/>
            <a:cxnLst/>
            <a:rect l="l" t="t" r="r" b="b"/>
            <a:pathLst>
              <a:path w="5620032" h="6856412">
                <a:moveTo>
                  <a:pt x="13187" y="0"/>
                </a:moveTo>
                <a:lnTo>
                  <a:pt x="5620032" y="0"/>
                </a:lnTo>
                <a:lnTo>
                  <a:pt x="5620032" y="6856412"/>
                </a:lnTo>
                <a:lnTo>
                  <a:pt x="0" y="6856412"/>
                </a:lnTo>
                <a:lnTo>
                  <a:pt x="64318" y="6298274"/>
                </a:lnTo>
                <a:cubicBezTo>
                  <a:pt x="203221" y="4970220"/>
                  <a:pt x="240510" y="3632077"/>
                  <a:pt x="97152" y="2276000"/>
                </a:cubicBezTo>
                <a:cubicBezTo>
                  <a:pt x="35713" y="1694824"/>
                  <a:pt x="7455" y="1116942"/>
                  <a:pt x="6154" y="541737"/>
                </a:cubicBezTo>
                <a:close/>
              </a:path>
            </a:pathLst>
          </a:custGeom>
        </p:spPr>
      </p:pic>
      <p:sp>
        <p:nvSpPr>
          <p:cNvPr id="4" name="Content Placeholder 4">
            <a:extLst>
              <a:ext uri="{FF2B5EF4-FFF2-40B4-BE49-F238E27FC236}">
                <a16:creationId xmlns:a16="http://schemas.microsoft.com/office/drawing/2014/main" id="{69F26AE4-BD1D-4B70-B159-2675D53C8D7D}"/>
              </a:ext>
            </a:extLst>
          </p:cNvPr>
          <p:cNvSpPr txBox="1">
            <a:spLocks/>
          </p:cNvSpPr>
          <p:nvPr/>
        </p:nvSpPr>
        <p:spPr>
          <a:xfrm>
            <a:off x="7866654" y="4825782"/>
            <a:ext cx="21031200" cy="8214627"/>
          </a:xfrm>
          <a:prstGeom prst="rect">
            <a:avLst/>
          </a:prstGeom>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endParaRPr lang="en-US" i="1">
              <a:solidFill>
                <a:schemeClr val="accent5">
                  <a:lumMod val="10000"/>
                </a:schemeClr>
              </a:solidFill>
              <a:latin typeface="Arial"/>
              <a:cs typeface="Arial"/>
            </a:endParaRPr>
          </a:p>
        </p:txBody>
      </p:sp>
      <p:graphicFrame>
        <p:nvGraphicFramePr>
          <p:cNvPr id="19" name="Text Placeholder 1">
            <a:extLst>
              <a:ext uri="{FF2B5EF4-FFF2-40B4-BE49-F238E27FC236}">
                <a16:creationId xmlns:a16="http://schemas.microsoft.com/office/drawing/2014/main" id="{08F4C960-B0E5-D085-2718-CBD33B2828C3}"/>
              </a:ext>
            </a:extLst>
          </p:cNvPr>
          <p:cNvGraphicFramePr/>
          <p:nvPr>
            <p:extLst>
              <p:ext uri="{D42A27DB-BD31-4B8C-83A1-F6EECF244321}">
                <p14:modId xmlns:p14="http://schemas.microsoft.com/office/powerpoint/2010/main" val="573782822"/>
              </p:ext>
            </p:extLst>
          </p:nvPr>
        </p:nvGraphicFramePr>
        <p:xfrm>
          <a:off x="1122893" y="2778321"/>
          <a:ext cx="10068568" cy="75852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489847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idx="1"/>
          </p:nvPr>
        </p:nvSpPr>
        <p:spPr/>
        <p:txBody>
          <a:bodyPr vert="horz" lIns="91440" tIns="45720" rIns="91440" bIns="45720" rtlCol="0" anchor="ctr">
            <a:normAutofit/>
          </a:bodyPr>
          <a:lstStyle/>
          <a:p>
            <a:pPr indent="-228600" defTabSz="914400">
              <a:lnSpc>
                <a:spcPct val="100000"/>
              </a:lnSpc>
              <a:buFont typeface="Arial" panose="020B0604020202020204" pitchFamily="34" charset="0"/>
              <a:buChar char="•"/>
            </a:pPr>
            <a:r>
              <a:rPr lang="en-US" sz="4400"/>
              <a:t>A maximum of ten (10) bonus points may be earned for projects displaying a robust citizens participation process. </a:t>
            </a:r>
          </a:p>
          <a:p>
            <a:pPr marL="685800" indent="-228600" defTabSz="914400">
              <a:lnSpc>
                <a:spcPct val="100000"/>
              </a:lnSpc>
              <a:buFont typeface="Arial" panose="020B0604020202020204" pitchFamily="34" charset="0"/>
              <a:buChar char="•"/>
            </a:pPr>
            <a:r>
              <a:rPr lang="en-US" sz="4400"/>
              <a:t>Some examples include, but not limited to</a:t>
            </a:r>
          </a:p>
          <a:p>
            <a:pPr marL="2057400" lvl="1" indent="-228600" defTabSz="914400">
              <a:lnSpc>
                <a:spcPct val="100000"/>
              </a:lnSpc>
            </a:pPr>
            <a:r>
              <a:rPr lang="en-US" sz="4400"/>
              <a:t>Water bill announcements </a:t>
            </a:r>
          </a:p>
          <a:p>
            <a:pPr marL="2057400" lvl="1" indent="-228600" defTabSz="914400">
              <a:lnSpc>
                <a:spcPct val="100000"/>
              </a:lnSpc>
            </a:pPr>
            <a:r>
              <a:rPr lang="en-US" sz="4400"/>
              <a:t>Meeting times and frequency</a:t>
            </a:r>
          </a:p>
          <a:p>
            <a:pPr marL="2057400" lvl="1" indent="-228600" defTabSz="914400">
              <a:lnSpc>
                <a:spcPct val="100000"/>
              </a:lnSpc>
            </a:pPr>
            <a:r>
              <a:rPr lang="en-US" sz="4400"/>
              <a:t>Flyers</a:t>
            </a:r>
          </a:p>
          <a:p>
            <a:pPr marL="2057400" lvl="1" indent="-228600" defTabSz="914400">
              <a:lnSpc>
                <a:spcPct val="100000"/>
              </a:lnSpc>
            </a:pPr>
            <a:r>
              <a:rPr lang="en-US" sz="4400"/>
              <a:t>Informative/ interactive webinars </a:t>
            </a:r>
          </a:p>
          <a:p>
            <a:pPr marL="685800" indent="-228600" defTabSz="914400">
              <a:lnSpc>
                <a:spcPct val="100000"/>
              </a:lnSpc>
              <a:buFont typeface="Arial" panose="020B0604020202020204" pitchFamily="34" charset="0"/>
              <a:buChar char="•"/>
            </a:pPr>
            <a:r>
              <a:rPr lang="en-US" sz="4400"/>
              <a:t>Extra efforts to provide an opportunity for citizens, especially LMI citizens, to participate in an advisory role in the planning, implementation, and assessment of the programs and projects funded through CDBG activities</a:t>
            </a:r>
          </a:p>
          <a:p>
            <a:pPr marL="685800" indent="-228600" defTabSz="914400">
              <a:buFont typeface="Arial" panose="020B0604020202020204" pitchFamily="34" charset="0"/>
              <a:buChar char="•"/>
            </a:pPr>
            <a:endParaRPr lang="en-US" sz="2800"/>
          </a:p>
          <a:p>
            <a:pPr marL="685800" indent="-228600" defTabSz="914400">
              <a:buFont typeface="Arial" panose="020B0604020202020204" pitchFamily="34" charset="0"/>
              <a:buChar char="•"/>
            </a:pPr>
            <a:endParaRPr lang="en-US" sz="2800">
              <a:solidFill>
                <a:schemeClr val="tx1">
                  <a:lumMod val="85000"/>
                  <a:lumOff val="15000"/>
                </a:schemeClr>
              </a:solidFill>
            </a:endParaRPr>
          </a:p>
        </p:txBody>
      </p:sp>
      <p:sp>
        <p:nvSpPr>
          <p:cNvPr id="2" name="Title 1"/>
          <p:cNvSpPr>
            <a:spLocks noGrp="1"/>
          </p:cNvSpPr>
          <p:nvPr>
            <p:ph type="title"/>
          </p:nvPr>
        </p:nvSpPr>
        <p:spPr/>
        <p:txBody>
          <a:bodyPr vert="horz" lIns="91440" tIns="45720" rIns="91440" bIns="45720" rtlCol="0" anchor="ctr">
            <a:normAutofit/>
          </a:bodyPr>
          <a:lstStyle/>
          <a:p>
            <a:pPr defTabSz="914400"/>
            <a:r>
              <a:rPr lang="en-US" b="1" kern="1200" dirty="0">
                <a:latin typeface="Arial"/>
                <a:cs typeface="Arial"/>
              </a:rPr>
              <a:t>Robust Citizens Participation</a:t>
            </a:r>
          </a:p>
        </p:txBody>
      </p:sp>
    </p:spTree>
    <p:extLst>
      <p:ext uri="{BB962C8B-B14F-4D97-AF65-F5344CB8AC3E}">
        <p14:creationId xmlns:p14="http://schemas.microsoft.com/office/powerpoint/2010/main" val="3051445180"/>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07536" y="0"/>
            <a:ext cx="16568928" cy="13716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6720" y="0"/>
            <a:ext cx="15910560" cy="13716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8F363FB-C423-43F6-B45B-B888747B7229}"/>
              </a:ext>
            </a:extLst>
          </p:cNvPr>
          <p:cNvSpPr>
            <a:spLocks noGrp="1"/>
          </p:cNvSpPr>
          <p:nvPr>
            <p:ph type="title"/>
          </p:nvPr>
        </p:nvSpPr>
        <p:spPr>
          <a:xfrm>
            <a:off x="5111262" y="2883876"/>
            <a:ext cx="14161476" cy="7948248"/>
          </a:xfrm>
        </p:spPr>
        <p:txBody>
          <a:bodyPr vert="horz" lIns="91440" tIns="45720" rIns="91440" bIns="45720" rtlCol="0" anchor="ctr">
            <a:normAutofit/>
          </a:bodyPr>
          <a:lstStyle/>
          <a:p>
            <a:pPr algn="ctr" defTabSz="914400"/>
            <a:r>
              <a:rPr lang="en-US" sz="10800">
                <a:solidFill>
                  <a:schemeClr val="bg1">
                    <a:lumMod val="95000"/>
                    <a:lumOff val="5000"/>
                  </a:schemeClr>
                </a:solidFill>
              </a:rPr>
              <a:t>Accessing the Application</a:t>
            </a:r>
          </a:p>
        </p:txBody>
      </p:sp>
      <p:sp>
        <p:nvSpPr>
          <p:cNvPr id="4" name="Footer Placeholder 3">
            <a:extLst>
              <a:ext uri="{FF2B5EF4-FFF2-40B4-BE49-F238E27FC236}">
                <a16:creationId xmlns:a16="http://schemas.microsoft.com/office/drawing/2014/main" id="{275E521C-7E06-42F6-9E6E-901E29529502}"/>
              </a:ext>
            </a:extLst>
          </p:cNvPr>
          <p:cNvSpPr>
            <a:spLocks noGrp="1"/>
          </p:cNvSpPr>
          <p:nvPr>
            <p:ph type="ftr" sz="quarter" idx="11"/>
          </p:nvPr>
        </p:nvSpPr>
        <p:spPr>
          <a:xfrm>
            <a:off x="7784124" y="12399264"/>
            <a:ext cx="8815752" cy="730250"/>
          </a:xfrm>
        </p:spPr>
        <p:txBody>
          <a:bodyPr vert="horz" lIns="91440" tIns="45720" rIns="91440" bIns="45720" rtlCol="0" anchor="ctr">
            <a:normAutofit/>
          </a:bodyPr>
          <a:lstStyle/>
          <a:p>
            <a:endParaRPr lang="en-US" sz="2200" kern="1200">
              <a:solidFill>
                <a:schemeClr val="bg1">
                  <a:alpha val="80000"/>
                </a:schemeClr>
              </a:solidFill>
              <a:latin typeface="+mn-lt"/>
              <a:ea typeface="+mn-ea"/>
              <a:cs typeface="+mn-cs"/>
            </a:endParaRPr>
          </a:p>
        </p:txBody>
      </p:sp>
      <p:sp>
        <p:nvSpPr>
          <p:cNvPr id="5" name="Slide Number Placeholder 4">
            <a:extLst>
              <a:ext uri="{FF2B5EF4-FFF2-40B4-BE49-F238E27FC236}">
                <a16:creationId xmlns:a16="http://schemas.microsoft.com/office/drawing/2014/main" id="{B618C9DC-D527-466F-9D51-1AD7F1A8C2A6}"/>
              </a:ext>
            </a:extLst>
          </p:cNvPr>
          <p:cNvSpPr>
            <a:spLocks noGrp="1"/>
          </p:cNvSpPr>
          <p:nvPr>
            <p:ph type="sldNum" sz="quarter" idx="12"/>
          </p:nvPr>
        </p:nvSpPr>
        <p:spPr>
          <a:xfrm>
            <a:off x="22000464" y="12216384"/>
            <a:ext cx="1097280" cy="1097280"/>
          </a:xfrm>
          <a:prstGeom prst="ellipse">
            <a:avLst/>
          </a:prstGeom>
          <a:solidFill>
            <a:srgbClr val="7F7F7F"/>
          </a:solidFill>
        </p:spPr>
        <p:txBody>
          <a:bodyPr vert="horz" lIns="91440" tIns="45720" rIns="91440" bIns="45720" rtlCol="0" anchor="ctr">
            <a:normAutofit/>
          </a:bodyPr>
          <a:lstStyle/>
          <a:p>
            <a:pPr algn="ctr">
              <a:spcAft>
                <a:spcPts val="600"/>
              </a:spcAft>
            </a:pPr>
            <a:fld id="{48F63A3B-78C7-47BE-AE5E-E10140E04643}" type="slidenum">
              <a:rPr lang="en-US" sz="3000">
                <a:solidFill>
                  <a:srgbClr val="FFFFFF"/>
                </a:solidFill>
              </a:rPr>
              <a:pPr algn="ctr">
                <a:spcAft>
                  <a:spcPts val="600"/>
                </a:spcAft>
              </a:pPr>
              <a:t>32</a:t>
            </a:fld>
            <a:endParaRPr lang="en-US" sz="3000">
              <a:solidFill>
                <a:srgbClr val="FFFFFF"/>
              </a:solidFill>
            </a:endParaRPr>
          </a:p>
        </p:txBody>
      </p:sp>
    </p:spTree>
    <p:extLst>
      <p:ext uri="{BB962C8B-B14F-4D97-AF65-F5344CB8AC3E}">
        <p14:creationId xmlns:p14="http://schemas.microsoft.com/office/powerpoint/2010/main" val="10183453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6DEEC-BD09-46CD-B5B1-4BD8E5BE3E23}"/>
              </a:ext>
            </a:extLst>
          </p:cNvPr>
          <p:cNvSpPr>
            <a:spLocks noGrp="1"/>
          </p:cNvSpPr>
          <p:nvPr>
            <p:ph type="title"/>
          </p:nvPr>
        </p:nvSpPr>
        <p:spPr>
          <a:xfrm>
            <a:off x="1753388" y="1482782"/>
            <a:ext cx="8468786" cy="3232406"/>
          </a:xfrm>
        </p:spPr>
        <p:txBody>
          <a:bodyPr vert="horz" lIns="91440" tIns="45720" rIns="91440" bIns="45720" rtlCol="0" anchor="b">
            <a:normAutofit/>
          </a:bodyPr>
          <a:lstStyle/>
          <a:p>
            <a:pPr defTabSz="914400"/>
            <a:r>
              <a:rPr lang="en-US" b="1" dirty="0">
                <a:latin typeface="Arial"/>
                <a:cs typeface="Arial"/>
              </a:rPr>
              <a:t>Accessing the Application</a:t>
            </a:r>
          </a:p>
        </p:txBody>
      </p:sp>
      <p:sp>
        <p:nvSpPr>
          <p:cNvPr id="8" name="TextBox 7">
            <a:extLst>
              <a:ext uri="{FF2B5EF4-FFF2-40B4-BE49-F238E27FC236}">
                <a16:creationId xmlns:a16="http://schemas.microsoft.com/office/drawing/2014/main" id="{0D493734-F4EC-4FD9-B18B-754B0C81C969}"/>
              </a:ext>
            </a:extLst>
          </p:cNvPr>
          <p:cNvSpPr txBox="1"/>
          <p:nvPr/>
        </p:nvSpPr>
        <p:spPr>
          <a:xfrm>
            <a:off x="1753386" y="5066952"/>
            <a:ext cx="8468788" cy="6895664"/>
          </a:xfrm>
          <a:prstGeom prst="rect">
            <a:avLst/>
          </a:prstGeom>
        </p:spPr>
        <p:txBody>
          <a:bodyPr vert="horz" lIns="91440" tIns="45720" rIns="91440" bIns="45720" rtlCol="0" anchor="t">
            <a:normAutofit/>
          </a:bodyPr>
          <a:lstStyle/>
          <a:p>
            <a:pPr indent="-228600" defTabSz="914400">
              <a:lnSpc>
                <a:spcPct val="90000"/>
              </a:lnSpc>
              <a:spcAft>
                <a:spcPts val="600"/>
              </a:spcAft>
              <a:buFont typeface="Arial" panose="020B0604020202020204" pitchFamily="34" charset="0"/>
              <a:buChar char="•"/>
            </a:pPr>
            <a:r>
              <a:rPr lang="en-US" sz="4000">
                <a:hlinkClick r:id="rId4" tooltip="https://gn.ecivis.com/go/gn_redir/t/18o2757vo914v"/>
              </a:rPr>
              <a:t>https://gn.ecivis.com/GO/gn_redir/T/18o2757vo914v</a:t>
            </a:r>
            <a:endParaRPr lang="en-US" sz="4000"/>
          </a:p>
        </p:txBody>
      </p:sp>
      <p:pic>
        <p:nvPicPr>
          <p:cNvPr id="9" name="Content Placeholder 8">
            <a:extLst>
              <a:ext uri="{FF2B5EF4-FFF2-40B4-BE49-F238E27FC236}">
                <a16:creationId xmlns:a16="http://schemas.microsoft.com/office/drawing/2014/main" id="{10FED817-3589-C2A7-FC7B-8DC41D8725CC}"/>
              </a:ext>
            </a:extLst>
          </p:cNvPr>
          <p:cNvPicPr>
            <a:picLocks noGrp="1" noChangeAspect="1"/>
          </p:cNvPicPr>
          <p:nvPr>
            <p:ph idx="1"/>
          </p:nvPr>
        </p:nvPicPr>
        <p:blipFill>
          <a:blip r:embed="rId5"/>
          <a:srcRect r="3175"/>
          <a:stretch>
            <a:fillRect/>
          </a:stretch>
        </p:blipFill>
        <p:spPr>
          <a:xfrm>
            <a:off x="11709780" y="1754828"/>
            <a:ext cx="10907090" cy="9969366"/>
          </a:xfrm>
          <a:prstGeom prst="rect">
            <a:avLst/>
          </a:prstGeom>
        </p:spPr>
      </p:pic>
      <p:sp>
        <p:nvSpPr>
          <p:cNvPr id="5" name="Slide Number Placeholder 4">
            <a:extLst>
              <a:ext uri="{FF2B5EF4-FFF2-40B4-BE49-F238E27FC236}">
                <a16:creationId xmlns:a16="http://schemas.microsoft.com/office/drawing/2014/main" id="{705955BF-31C6-46A1-94B7-6D3747C411B5}"/>
              </a:ext>
            </a:extLst>
          </p:cNvPr>
          <p:cNvSpPr>
            <a:spLocks noGrp="1"/>
          </p:cNvSpPr>
          <p:nvPr>
            <p:ph type="sldNum" sz="quarter" idx="12"/>
          </p:nvPr>
        </p:nvSpPr>
        <p:spPr>
          <a:xfrm>
            <a:off x="17221200" y="12712700"/>
            <a:ext cx="5486400" cy="730250"/>
          </a:xfrm>
        </p:spPr>
        <p:txBody>
          <a:bodyPr vert="horz" lIns="91440" tIns="45720" rIns="91440" bIns="45720" rtlCol="0" anchor="ctr">
            <a:normAutofit/>
          </a:bodyPr>
          <a:lstStyle/>
          <a:p>
            <a:pPr defTabSz="914400">
              <a:spcAft>
                <a:spcPts val="600"/>
              </a:spcAft>
              <a:defRPr/>
            </a:pPr>
            <a:fld id="{48F63A3B-78C7-47BE-AE5E-E10140E04643}" type="slidenum">
              <a:rPr lang="en-US" sz="1200">
                <a:solidFill>
                  <a:prstClr val="black">
                    <a:tint val="75000"/>
                  </a:prstClr>
                </a:solidFill>
                <a:latin typeface="Calibri" panose="020F0502020204030204"/>
              </a:rPr>
              <a:pPr defTabSz="914400">
                <a:spcAft>
                  <a:spcPts val="600"/>
                </a:spcAft>
                <a:defRPr/>
              </a:pPr>
              <a:t>33</a:t>
            </a:fld>
            <a:endParaRPr lang="en-US" sz="1200">
              <a:solidFill>
                <a:prstClr val="black">
                  <a:tint val="75000"/>
                </a:prstClr>
              </a:solidFill>
              <a:latin typeface="Calibri" panose="020F0502020204030204"/>
            </a:endParaRPr>
          </a:p>
        </p:txBody>
      </p:sp>
      <p:grpSp>
        <p:nvGrpSpPr>
          <p:cNvPr id="39" name="Group 38">
            <a:extLst>
              <a:ext uri="{FF2B5EF4-FFF2-40B4-BE49-F238E27FC236}">
                <a16:creationId xmlns:a16="http://schemas.microsoft.com/office/drawing/2014/main" id="{434FA563-76F6-CDCF-AEA0-A7B78E44647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050" y="13475436"/>
            <a:ext cx="24414400" cy="246726"/>
            <a:chOff x="-5025" y="6737718"/>
            <a:chExt cx="12207200" cy="123363"/>
          </a:xfrm>
        </p:grpSpPr>
        <p:sp>
          <p:nvSpPr>
            <p:cNvPr id="40" name="Rectangle 39">
              <a:extLst>
                <a:ext uri="{FF2B5EF4-FFF2-40B4-BE49-F238E27FC236}">
                  <a16:creationId xmlns:a16="http://schemas.microsoft.com/office/drawing/2014/main" id="{1D2E3CAA-F1BA-6695-301D-22564C3828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2F3F0F2C-04A5-144D-BDCF-C38707289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825367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extLst>
    <p:ext uri="{6950BFC3-D8DA-4A85-94F7-54DA5524770B}">
      <p188:commentRel xmlns:p188="http://schemas.microsoft.com/office/powerpoint/2018/8/main" r:id="rId3"/>
    </p:ext>
  </p:extLs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7114" cy="13716000"/>
          </a:xfrm>
          <a:prstGeom prst="rect">
            <a:avLst/>
          </a:prstGeom>
          <a:solidFill>
            <a:srgbClr val="564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A0E314F2-48CD-4A5F-9FDC-04E6BD2591F9}"/>
              </a:ext>
            </a:extLst>
          </p:cNvPr>
          <p:cNvSpPr>
            <a:spLocks noGrp="1"/>
          </p:cNvSpPr>
          <p:nvPr>
            <p:ph type="title"/>
          </p:nvPr>
        </p:nvSpPr>
        <p:spPr>
          <a:xfrm>
            <a:off x="1280160" y="4148726"/>
            <a:ext cx="5504708" cy="5418550"/>
          </a:xfrm>
          <a:prstGeom prst="ellipse">
            <a:avLst/>
          </a:prstGeom>
          <a:solidFill>
            <a:schemeClr val="accent5"/>
          </a:solidFill>
          <a:ln w="174625" cmpd="thinThick">
            <a:solidFill>
              <a:schemeClr val="accent5"/>
            </a:solidFill>
          </a:ln>
        </p:spPr>
        <p:txBody>
          <a:bodyPr vert="horz" lIns="91440" tIns="45720" rIns="91440" bIns="45720" rtlCol="0" anchor="ctr">
            <a:normAutofit/>
          </a:bodyPr>
          <a:lstStyle/>
          <a:p>
            <a:pPr algn="ctr" defTabSz="914400"/>
            <a:r>
              <a:rPr lang="en-US" sz="5200" kern="1200">
                <a:solidFill>
                  <a:srgbClr val="FFFFFF"/>
                </a:solidFill>
                <a:latin typeface="+mj-lt"/>
                <a:ea typeface="+mj-ea"/>
                <a:cs typeface="+mj-cs"/>
              </a:rPr>
              <a:t>Accessing the Application</a:t>
            </a:r>
          </a:p>
        </p:txBody>
      </p:sp>
      <p:sp>
        <p:nvSpPr>
          <p:cNvPr id="7" name="Footer Placeholder 6">
            <a:extLst>
              <a:ext uri="{FF2B5EF4-FFF2-40B4-BE49-F238E27FC236}">
                <a16:creationId xmlns:a16="http://schemas.microsoft.com/office/drawing/2014/main" id="{ECDAC8F8-9B3E-4076-AAAF-C207A2032198}"/>
              </a:ext>
            </a:extLst>
          </p:cNvPr>
          <p:cNvSpPr>
            <a:spLocks noGrp="1"/>
          </p:cNvSpPr>
          <p:nvPr>
            <p:ph type="ftr" sz="quarter" idx="4294967295"/>
          </p:nvPr>
        </p:nvSpPr>
        <p:spPr>
          <a:xfrm>
            <a:off x="8233226" y="12712700"/>
            <a:ext cx="14064344" cy="730250"/>
          </a:xfrm>
        </p:spPr>
        <p:txBody>
          <a:bodyPr vert="horz" lIns="91440" tIns="45720" rIns="91440" bIns="45720" rtlCol="0" anchor="ctr">
            <a:normAutofit/>
          </a:bodyPr>
          <a:lstStyle/>
          <a:p>
            <a:pPr defTabSz="914400">
              <a:spcAft>
                <a:spcPts val="600"/>
              </a:spcAft>
            </a:pPr>
            <a:r>
              <a:rPr lang="en-US" sz="1200" kern="1200">
                <a:solidFill>
                  <a:srgbClr val="898989"/>
                </a:solidFill>
                <a:latin typeface="+mn-lt"/>
                <a:ea typeface="+mn-ea"/>
                <a:cs typeface="+mn-cs"/>
              </a:rPr>
              <a:t>Georgia Department of Community Affairs</a:t>
            </a:r>
          </a:p>
        </p:txBody>
      </p:sp>
      <p:sp>
        <p:nvSpPr>
          <p:cNvPr id="2" name="Slide Number Placeholder 1">
            <a:extLst>
              <a:ext uri="{FF2B5EF4-FFF2-40B4-BE49-F238E27FC236}">
                <a16:creationId xmlns:a16="http://schemas.microsoft.com/office/drawing/2014/main" id="{22417F96-B2B3-43BA-B00E-1AD499162A32}"/>
              </a:ext>
            </a:extLst>
          </p:cNvPr>
          <p:cNvSpPr>
            <a:spLocks noGrp="1"/>
          </p:cNvSpPr>
          <p:nvPr>
            <p:ph type="sldNum" sz="quarter" idx="4294967295"/>
          </p:nvPr>
        </p:nvSpPr>
        <p:spPr>
          <a:xfrm>
            <a:off x="22620514" y="12712700"/>
            <a:ext cx="1120018" cy="730250"/>
          </a:xfrm>
        </p:spPr>
        <p:txBody>
          <a:bodyPr vert="horz" lIns="91440" tIns="45720" rIns="91440" bIns="45720" rtlCol="0" anchor="ctr">
            <a:normAutofit/>
          </a:bodyPr>
          <a:lstStyle/>
          <a:p>
            <a:pPr defTabSz="914400">
              <a:spcAft>
                <a:spcPts val="600"/>
              </a:spcAft>
            </a:pPr>
            <a:fld id="{93CAF254-72B9-406C-9E86-C9D983240C82}" type="slidenum">
              <a:rPr lang="en-US" sz="1200">
                <a:solidFill>
                  <a:srgbClr val="898989"/>
                </a:solidFill>
              </a:rPr>
              <a:pPr defTabSz="914400">
                <a:spcAft>
                  <a:spcPts val="600"/>
                </a:spcAft>
              </a:pPr>
              <a:t>34</a:t>
            </a:fld>
            <a:endParaRPr lang="en-US" sz="1200">
              <a:solidFill>
                <a:srgbClr val="898989"/>
              </a:solidFill>
            </a:endParaRPr>
          </a:p>
        </p:txBody>
      </p:sp>
      <p:pic>
        <p:nvPicPr>
          <p:cNvPr id="6" name="Content Placeholder 5" descr="A screenshot of a computer&#10;&#10;Description automatically generated">
            <a:extLst>
              <a:ext uri="{FF2B5EF4-FFF2-40B4-BE49-F238E27FC236}">
                <a16:creationId xmlns:a16="http://schemas.microsoft.com/office/drawing/2014/main" id="{09D7A9A5-416D-1595-4AA6-998664BEFF0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403132" y="690941"/>
            <a:ext cx="12711196" cy="108743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396889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7AC009F-B249-4BD6-ACA1-03C08759A99E}"/>
              </a:ext>
            </a:extLst>
          </p:cNvPr>
          <p:cNvSpPr>
            <a:spLocks noGrp="1"/>
          </p:cNvSpPr>
          <p:nvPr>
            <p:ph type="sldNum" sz="quarter" idx="11"/>
          </p:nvPr>
        </p:nvSpPr>
        <p:spPr/>
        <p:txBody>
          <a:bodyPr vert="horz" lIns="91440" tIns="45720" rIns="91440" bIns="45720" rtlCol="0" anchor="ctr">
            <a:normAutofit/>
          </a:bodyPr>
          <a:lstStyle/>
          <a:p>
            <a:pPr defTabSz="914400">
              <a:spcAft>
                <a:spcPts val="600"/>
              </a:spcAft>
            </a:pPr>
            <a:fld id="{48F63A3B-78C7-47BE-AE5E-E10140E04643}" type="slidenum">
              <a:rPr lang="en-US" sz="1200" smtClean="0"/>
              <a:pPr defTabSz="914400">
                <a:spcAft>
                  <a:spcPts val="600"/>
                </a:spcAft>
              </a:pPr>
              <a:t>35</a:t>
            </a:fld>
            <a:endParaRPr lang="en-US" sz="1200"/>
          </a:p>
        </p:txBody>
      </p:sp>
      <p:sp>
        <p:nvSpPr>
          <p:cNvPr id="22" name="Title 21">
            <a:extLst>
              <a:ext uri="{FF2B5EF4-FFF2-40B4-BE49-F238E27FC236}">
                <a16:creationId xmlns:a16="http://schemas.microsoft.com/office/drawing/2014/main" id="{142E17B6-D08B-415F-B3C4-A7B5242861FA}"/>
              </a:ext>
            </a:extLst>
          </p:cNvPr>
          <p:cNvSpPr>
            <a:spLocks noGrp="1"/>
          </p:cNvSpPr>
          <p:nvPr>
            <p:ph type="title"/>
          </p:nvPr>
        </p:nvSpPr>
        <p:spPr/>
        <p:txBody>
          <a:bodyPr>
            <a:normAutofit/>
          </a:bodyPr>
          <a:lstStyle/>
          <a:p>
            <a:r>
              <a:rPr lang="en-US" sz="8800" b="1" dirty="0">
                <a:latin typeface="Arial"/>
                <a:cs typeface="Arial"/>
              </a:rPr>
              <a:t>Accessing the Application</a:t>
            </a:r>
          </a:p>
        </p:txBody>
      </p:sp>
      <p:sp>
        <p:nvSpPr>
          <p:cNvPr id="4" name="Footer Placeholder 3">
            <a:extLst>
              <a:ext uri="{FF2B5EF4-FFF2-40B4-BE49-F238E27FC236}">
                <a16:creationId xmlns:a16="http://schemas.microsoft.com/office/drawing/2014/main" id="{20E57625-9705-4F92-9829-C0203AC2A0FC}"/>
              </a:ext>
            </a:extLst>
          </p:cNvPr>
          <p:cNvSpPr>
            <a:spLocks noGrp="1"/>
          </p:cNvSpPr>
          <p:nvPr>
            <p:ph type="ftr" sz="quarter" idx="20"/>
          </p:nvPr>
        </p:nvSpPr>
        <p:spPr/>
        <p:txBody>
          <a:bodyPr vert="horz" lIns="91440" tIns="45720" rIns="91440" bIns="45720" rtlCol="0" anchor="ctr">
            <a:normAutofit/>
          </a:bodyPr>
          <a:lstStyle/>
          <a:p>
            <a:pPr defTabSz="914400"/>
            <a:endParaRPr lang="en-US" sz="1200" kern="1200">
              <a:solidFill>
                <a:schemeClr val="tx1">
                  <a:tint val="75000"/>
                </a:schemeClr>
              </a:solidFill>
              <a:latin typeface="+mn-lt"/>
              <a:ea typeface="+mn-ea"/>
              <a:cs typeface="+mn-cs"/>
            </a:endParaRPr>
          </a:p>
        </p:txBody>
      </p:sp>
      <p:pic>
        <p:nvPicPr>
          <p:cNvPr id="77" name="Content Placeholder 11">
            <a:extLst>
              <a:ext uri="{FF2B5EF4-FFF2-40B4-BE49-F238E27FC236}">
                <a16:creationId xmlns:a16="http://schemas.microsoft.com/office/drawing/2014/main" id="{C23746B8-23CD-4AB8-89DB-E3267D777D3B}"/>
              </a:ext>
            </a:extLst>
          </p:cNvPr>
          <p:cNvPicPr>
            <a:picLocks noGrp="1" noChangeAspect="1"/>
          </p:cNvPicPr>
          <p:nvPr>
            <p:ph sz="quarter" idx="18"/>
          </p:nvPr>
        </p:nvPicPr>
        <p:blipFill>
          <a:blip r:embed="rId3"/>
          <a:stretch>
            <a:fillRect/>
          </a:stretch>
        </p:blipFill>
        <p:spPr>
          <a:xfrm>
            <a:off x="8478564" y="5591832"/>
            <a:ext cx="7205382" cy="3498833"/>
          </a:xfrm>
          <a:prstGeom prst="rect">
            <a:avLst/>
          </a:prstGeom>
          <a:ln>
            <a:noFill/>
          </a:ln>
          <a:effectLst>
            <a:outerShdw blurRad="190500" algn="tl" rotWithShape="0">
              <a:srgbClr val="000000">
                <a:alpha val="70000"/>
              </a:srgbClr>
            </a:outerShdw>
          </a:effectLst>
        </p:spPr>
      </p:pic>
      <p:pic>
        <p:nvPicPr>
          <p:cNvPr id="81" name="Content Placeholder 13">
            <a:extLst>
              <a:ext uri="{FF2B5EF4-FFF2-40B4-BE49-F238E27FC236}">
                <a16:creationId xmlns:a16="http://schemas.microsoft.com/office/drawing/2014/main" id="{70205F5A-C719-445B-B1F5-F51EADF509E3}"/>
              </a:ext>
            </a:extLst>
          </p:cNvPr>
          <p:cNvPicPr>
            <a:picLocks noGrp="1" noChangeAspect="1"/>
          </p:cNvPicPr>
          <p:nvPr>
            <p:ph sz="quarter" idx="19"/>
          </p:nvPr>
        </p:nvPicPr>
        <p:blipFill>
          <a:blip r:embed="rId4"/>
          <a:stretch>
            <a:fillRect/>
          </a:stretch>
        </p:blipFill>
        <p:spPr>
          <a:xfrm>
            <a:off x="15866234" y="5207981"/>
            <a:ext cx="7566363" cy="4266536"/>
          </a:xfrm>
          <a:prstGeom prst="rect">
            <a:avLst/>
          </a:prstGeom>
          <a:ln>
            <a:noFill/>
          </a:ln>
          <a:effectLst>
            <a:outerShdw blurRad="190500" algn="tl" rotWithShape="0">
              <a:srgbClr val="000000">
                <a:alpha val="70000"/>
              </a:srgbClr>
            </a:outerShdw>
          </a:effectLst>
        </p:spPr>
      </p:pic>
      <p:pic>
        <p:nvPicPr>
          <p:cNvPr id="82" name="Content Placeholder 9">
            <a:extLst>
              <a:ext uri="{FF2B5EF4-FFF2-40B4-BE49-F238E27FC236}">
                <a16:creationId xmlns:a16="http://schemas.microsoft.com/office/drawing/2014/main" id="{25637AA7-0746-4E87-8EE7-A950B3345836}"/>
              </a:ext>
            </a:extLst>
          </p:cNvPr>
          <p:cNvPicPr>
            <a:picLocks noGrp="1" noChangeAspect="1"/>
          </p:cNvPicPr>
          <p:nvPr>
            <p:ph sz="quarter" idx="17"/>
          </p:nvPr>
        </p:nvPicPr>
        <p:blipFill>
          <a:blip r:embed="rId5"/>
          <a:stretch>
            <a:fillRect/>
          </a:stretch>
        </p:blipFill>
        <p:spPr>
          <a:xfrm>
            <a:off x="951403" y="4756428"/>
            <a:ext cx="7344873" cy="4868917"/>
          </a:xfrm>
          <a:prstGeom prst="rect">
            <a:avLst/>
          </a:prstGeom>
          <a:ln>
            <a:noFill/>
          </a:ln>
          <a:effectLst>
            <a:outerShdw blurRad="292100" dist="139700" dir="2700000" algn="tl" rotWithShape="0">
              <a:srgbClr val="333333">
                <a:alpha val="65000"/>
              </a:srgbClr>
            </a:outerShdw>
          </a:effectLst>
        </p:spPr>
      </p:pic>
      <p:sp>
        <p:nvSpPr>
          <p:cNvPr id="31" name="TextBox 30">
            <a:extLst>
              <a:ext uri="{FF2B5EF4-FFF2-40B4-BE49-F238E27FC236}">
                <a16:creationId xmlns:a16="http://schemas.microsoft.com/office/drawing/2014/main" id="{19777AC4-BA2F-4C8A-A344-D3329BFD3E36}"/>
              </a:ext>
            </a:extLst>
          </p:cNvPr>
          <p:cNvSpPr txBox="1"/>
          <p:nvPr/>
        </p:nvSpPr>
        <p:spPr>
          <a:xfrm>
            <a:off x="3444949" y="9824484"/>
            <a:ext cx="893135" cy="523220"/>
          </a:xfrm>
          <a:prstGeom prst="rect">
            <a:avLst/>
          </a:prstGeom>
          <a:noFill/>
        </p:spPr>
        <p:txBody>
          <a:bodyPr wrap="square" rtlCol="0">
            <a:spAutoFit/>
          </a:bodyPr>
          <a:lstStyle/>
          <a:p>
            <a:pPr algn="ctr"/>
            <a:r>
              <a:rPr lang="en-US" sz="2800">
                <a:solidFill>
                  <a:srgbClr val="FF0000"/>
                </a:solidFill>
              </a:rPr>
              <a:t>1</a:t>
            </a:r>
          </a:p>
        </p:txBody>
      </p:sp>
      <p:sp>
        <p:nvSpPr>
          <p:cNvPr id="83" name="TextBox 82">
            <a:extLst>
              <a:ext uri="{FF2B5EF4-FFF2-40B4-BE49-F238E27FC236}">
                <a16:creationId xmlns:a16="http://schemas.microsoft.com/office/drawing/2014/main" id="{00D164B5-E1DC-492E-88AD-3664B5EF1BE5}"/>
              </a:ext>
            </a:extLst>
          </p:cNvPr>
          <p:cNvSpPr txBox="1"/>
          <p:nvPr/>
        </p:nvSpPr>
        <p:spPr>
          <a:xfrm>
            <a:off x="11298865" y="9625345"/>
            <a:ext cx="893135" cy="523220"/>
          </a:xfrm>
          <a:prstGeom prst="rect">
            <a:avLst/>
          </a:prstGeom>
          <a:noFill/>
        </p:spPr>
        <p:txBody>
          <a:bodyPr wrap="square" rtlCol="0">
            <a:spAutoFit/>
          </a:bodyPr>
          <a:lstStyle/>
          <a:p>
            <a:pPr algn="ctr"/>
            <a:r>
              <a:rPr lang="en-US" sz="2800">
                <a:solidFill>
                  <a:srgbClr val="FF0000"/>
                </a:solidFill>
              </a:rPr>
              <a:t>2</a:t>
            </a:r>
          </a:p>
        </p:txBody>
      </p:sp>
      <p:sp>
        <p:nvSpPr>
          <p:cNvPr id="86" name="TextBox 85">
            <a:extLst>
              <a:ext uri="{FF2B5EF4-FFF2-40B4-BE49-F238E27FC236}">
                <a16:creationId xmlns:a16="http://schemas.microsoft.com/office/drawing/2014/main" id="{608E82E4-B9A5-41FE-AEA0-B6560B735820}"/>
              </a:ext>
            </a:extLst>
          </p:cNvPr>
          <p:cNvSpPr txBox="1"/>
          <p:nvPr/>
        </p:nvSpPr>
        <p:spPr>
          <a:xfrm>
            <a:off x="19202847" y="9710406"/>
            <a:ext cx="893135" cy="523220"/>
          </a:xfrm>
          <a:prstGeom prst="rect">
            <a:avLst/>
          </a:prstGeom>
          <a:noFill/>
        </p:spPr>
        <p:txBody>
          <a:bodyPr wrap="square" rtlCol="0">
            <a:spAutoFit/>
          </a:bodyPr>
          <a:lstStyle/>
          <a:p>
            <a:pPr algn="ctr"/>
            <a:r>
              <a:rPr lang="en-US" sz="2800">
                <a:solidFill>
                  <a:srgbClr val="FF0000"/>
                </a:solidFill>
              </a:rPr>
              <a:t>3</a:t>
            </a:r>
          </a:p>
        </p:txBody>
      </p:sp>
    </p:spTree>
    <p:extLst>
      <p:ext uri="{BB962C8B-B14F-4D97-AF65-F5344CB8AC3E}">
        <p14:creationId xmlns:p14="http://schemas.microsoft.com/office/powerpoint/2010/main" val="2853537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710E9CC-9330-4BC6-A00C-3A806C07D8CB}"/>
              </a:ext>
            </a:extLst>
          </p:cNvPr>
          <p:cNvPicPr>
            <a:picLocks noGrp="1" noChangeAspect="1"/>
          </p:cNvPicPr>
          <p:nvPr>
            <p:ph idx="1"/>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t="2573"/>
          <a:stretch/>
        </p:blipFill>
        <p:spPr>
          <a:xfrm>
            <a:off x="2668808" y="1573618"/>
            <a:ext cx="19046384" cy="10855447"/>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54E0773E-F9CB-4254-7619-45AB9DE9299E}"/>
              </a:ext>
            </a:extLst>
          </p:cNvPr>
          <p:cNvSpPr txBox="1"/>
          <p:nvPr/>
        </p:nvSpPr>
        <p:spPr>
          <a:xfrm>
            <a:off x="8782493" y="6073170"/>
            <a:ext cx="8038213" cy="1569660"/>
          </a:xfrm>
          <a:prstGeom prst="rect">
            <a:avLst/>
          </a:prstGeom>
          <a:solidFill>
            <a:schemeClr val="bg1"/>
          </a:solidFill>
          <a:ln>
            <a:solidFill>
              <a:srgbClr val="FF0000"/>
            </a:solidFill>
          </a:ln>
        </p:spPr>
        <p:txBody>
          <a:bodyPr wrap="square" rtlCol="0">
            <a:spAutoFit/>
          </a:bodyPr>
          <a:lstStyle/>
          <a:p>
            <a:r>
              <a:rPr lang="en-US" sz="3200">
                <a:solidFill>
                  <a:srgbClr val="C00000"/>
                </a:solidFill>
                <a:effectLst/>
                <a:latin typeface="Arial" panose="020B0604020202020204" pitchFamily="34" charset="0"/>
                <a:ea typeface="Times New Roman" panose="02020603050405020304" pitchFamily="18" charset="0"/>
              </a:rPr>
              <a:t>Block Group ID (12-digit code including State Code, County Code, Census Tract and Block Group)</a:t>
            </a:r>
            <a:endParaRPr lang="en-US" sz="3200">
              <a:solidFill>
                <a:srgbClr val="C00000"/>
              </a:solidFill>
            </a:endParaRPr>
          </a:p>
        </p:txBody>
      </p:sp>
    </p:spTree>
    <p:extLst>
      <p:ext uri="{BB962C8B-B14F-4D97-AF65-F5344CB8AC3E}">
        <p14:creationId xmlns:p14="http://schemas.microsoft.com/office/powerpoint/2010/main" val="10441389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4D64A5D4-2D2D-7B2F-2FF8-540B77EDA0EE}"/>
              </a:ext>
            </a:extLst>
          </p:cNvPr>
          <p:cNvPicPr>
            <a:picLocks noGrp="1" noChangeAspect="1"/>
          </p:cNvPicPr>
          <p:nvPr>
            <p:ph type="pic" sz="quarter" idx="14"/>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rcRect t="8083" b="8083"/>
          <a:stretch>
            <a:fillRect/>
          </a:stretch>
        </p:blipFill>
        <p:spPr>
          <a:xfrm>
            <a:off x="0" y="0"/>
            <a:ext cx="24384000" cy="13716000"/>
          </a:xfrm>
          <a:prstGeom prst="rect">
            <a:avLst/>
          </a:prstGeom>
        </p:spPr>
      </p:pic>
    </p:spTree>
    <p:extLst>
      <p:ext uri="{BB962C8B-B14F-4D97-AF65-F5344CB8AC3E}">
        <p14:creationId xmlns:p14="http://schemas.microsoft.com/office/powerpoint/2010/main" val="2039027999"/>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816F80C-A8B5-441C-B85A-7A47BD667D94}"/>
              </a:ext>
            </a:extLst>
          </p:cNvPr>
          <p:cNvSpPr>
            <a:spLocks noGrp="1"/>
          </p:cNvSpPr>
          <p:nvPr>
            <p:ph idx="1"/>
          </p:nvPr>
        </p:nvSpPr>
        <p:spPr>
          <a:xfrm>
            <a:off x="1658112" y="2509283"/>
            <a:ext cx="21031200" cy="9641604"/>
          </a:xfrm>
        </p:spPr>
        <p:txBody>
          <a:bodyPr vert="horz" lIns="91440" tIns="45720" rIns="91440" bIns="45720" rtlCol="0" anchor="ctr">
            <a:normAutofit/>
          </a:bodyPr>
          <a:lstStyle/>
          <a:p>
            <a:pPr marL="825500" marR="1028700" indent="-571500" defTabSz="914400">
              <a:spcBef>
                <a:spcPts val="420"/>
              </a:spcBef>
              <a:buFont typeface="Wingdings" panose="05000000000000000000" pitchFamily="2" charset="2"/>
              <a:buChar char="v"/>
              <a:tabLst>
                <a:tab pos="709930" algn="l"/>
                <a:tab pos="711200" algn="l"/>
              </a:tabLst>
            </a:pPr>
            <a:r>
              <a:rPr lang="en-US" sz="4000" b="1" spc="-30" dirty="0">
                <a:latin typeface="Arial"/>
                <a:cs typeface="Arial"/>
              </a:rPr>
              <a:t>HUD Exchange CDBG LMI Data</a:t>
            </a:r>
          </a:p>
          <a:p>
            <a:pPr marL="254000" marR="1028700" indent="0" defTabSz="914400">
              <a:spcBef>
                <a:spcPts val="420"/>
              </a:spcBef>
              <a:buNone/>
              <a:tabLst>
                <a:tab pos="709930" algn="l"/>
                <a:tab pos="711200" algn="l"/>
              </a:tabLst>
            </a:pPr>
            <a:r>
              <a:rPr lang="en-US" sz="4000" b="1" spc="-30" dirty="0">
                <a:solidFill>
                  <a:schemeClr val="accent4"/>
                </a:solidFill>
                <a:latin typeface="Arial"/>
                <a:cs typeface="Arial"/>
                <a:hlinkClick r:id="rId3">
                  <a:extLst>
                    <a:ext uri="{A12FA001-AC4F-418D-AE19-62706E023703}">
                      <ahyp:hlinkClr xmlns:ahyp="http://schemas.microsoft.com/office/drawing/2018/hyperlinkcolor" val="tx"/>
                    </a:ext>
                  </a:extLst>
                </a:hlinkClick>
              </a:rPr>
              <a:t>https://www.hudexchange.info/programs/cdbg/cdbg-low-moderate-income-data/</a:t>
            </a:r>
            <a:r>
              <a:rPr lang="en-US" sz="4000" b="1" spc="-30" dirty="0">
                <a:solidFill>
                  <a:schemeClr val="accent4"/>
                </a:solidFill>
                <a:latin typeface="Arial"/>
                <a:cs typeface="Arial"/>
              </a:rPr>
              <a:t>   </a:t>
            </a:r>
          </a:p>
          <a:p>
            <a:pPr marL="368300" marR="1028700" indent="-571500" defTabSz="914400">
              <a:spcBef>
                <a:spcPts val="420"/>
              </a:spcBef>
              <a:buFont typeface="Wingdings" panose="05000000000000000000" pitchFamily="2" charset="2"/>
              <a:buChar char="v"/>
              <a:tabLst>
                <a:tab pos="709930" algn="l"/>
                <a:tab pos="711200" algn="l"/>
              </a:tabLst>
            </a:pPr>
            <a:r>
              <a:rPr lang="en-US" sz="4000" b="1" spc="-30" dirty="0">
                <a:latin typeface="Arial"/>
                <a:cs typeface="Arial"/>
              </a:rPr>
              <a:t>Guide to National Objectives and Eligible Activities for State CDBG Programs</a:t>
            </a:r>
          </a:p>
          <a:p>
            <a:pPr marL="0" marR="1028700" indent="0" defTabSz="914400">
              <a:spcBef>
                <a:spcPts val="420"/>
              </a:spcBef>
              <a:buNone/>
              <a:tabLst>
                <a:tab pos="709930" algn="l"/>
                <a:tab pos="711200" algn="l"/>
              </a:tabLst>
            </a:pPr>
            <a:r>
              <a:rPr lang="en-US" sz="4000" b="1" dirty="0">
                <a:solidFill>
                  <a:schemeClr val="accent4"/>
                </a:solidFill>
                <a:latin typeface="Arial"/>
                <a:cs typeface="Arial"/>
                <a:hlinkClick r:id="rId4">
                  <a:extLst>
                    <a:ext uri="{A12FA001-AC4F-418D-AE19-62706E023703}">
                      <ahyp:hlinkClr xmlns:ahyp="http://schemas.microsoft.com/office/drawing/2018/hyperlinkcolor" val="tx"/>
                    </a:ext>
                  </a:extLst>
                </a:hlinkClick>
              </a:rPr>
              <a:t>https://www.hudexchange.info/resource/2179/guide-national-objectives-eligible-activities-state-cdbg-programs/</a:t>
            </a:r>
            <a:endParaRPr lang="en-US" sz="4000" b="1" dirty="0">
              <a:solidFill>
                <a:schemeClr val="accent4"/>
              </a:solidFill>
              <a:latin typeface="Arial"/>
              <a:cs typeface="Arial"/>
            </a:endParaRPr>
          </a:p>
          <a:p>
            <a:pPr marL="254000" marR="1028700" defTabSz="914400">
              <a:spcBef>
                <a:spcPts val="420"/>
              </a:spcBef>
              <a:tabLst>
                <a:tab pos="709930" algn="l"/>
                <a:tab pos="711200" algn="l"/>
              </a:tabLst>
            </a:pPr>
            <a:endParaRPr lang="en-US" sz="4000" b="1" spc="-30">
              <a:solidFill>
                <a:srgbClr val="595959"/>
              </a:solidFill>
            </a:endParaRPr>
          </a:p>
          <a:p>
            <a:pPr marL="825500" marR="1028700" indent="-571500" defTabSz="914400">
              <a:spcBef>
                <a:spcPts val="420"/>
              </a:spcBef>
              <a:buFont typeface="Wingdings" panose="05000000000000000000" pitchFamily="2" charset="2"/>
              <a:buChar char="v"/>
              <a:tabLst>
                <a:tab pos="709930" algn="l"/>
                <a:tab pos="711200" algn="l"/>
              </a:tabLst>
            </a:pPr>
            <a:r>
              <a:rPr lang="en-US" sz="4000" b="1" spc="-30" dirty="0">
                <a:latin typeface="Arial"/>
                <a:cs typeface="Arial"/>
              </a:rPr>
              <a:t>FY27 CDBG Applicants’ Manual</a:t>
            </a:r>
          </a:p>
          <a:p>
            <a:pPr marL="254000" marR="1028700" defTabSz="914400">
              <a:spcBef>
                <a:spcPts val="420"/>
              </a:spcBef>
              <a:tabLst>
                <a:tab pos="709930" algn="l"/>
                <a:tab pos="711200" algn="l"/>
              </a:tabLst>
            </a:pPr>
            <a:r>
              <a:rPr lang="en-US" sz="4000" b="1" spc="-30" dirty="0">
                <a:solidFill>
                  <a:schemeClr val="accent4"/>
                </a:solidFill>
                <a:latin typeface="Arial"/>
                <a:cs typeface="Arial"/>
              </a:rPr>
              <a:t> </a:t>
            </a:r>
            <a:r>
              <a:rPr lang="en-US" sz="4000" b="1" spc="-30" dirty="0">
                <a:solidFill>
                  <a:schemeClr val="accent4"/>
                </a:solidFill>
                <a:latin typeface="Arial"/>
                <a:cs typeface="Arial"/>
                <a:hlinkClick r:id="rId5">
                  <a:extLst>
                    <a:ext uri="{A12FA001-AC4F-418D-AE19-62706E023703}">
                      <ahyp:hlinkClr xmlns:ahyp="http://schemas.microsoft.com/office/drawing/2018/hyperlinkcolor" val="tx"/>
                    </a:ext>
                  </a:extLst>
                </a:hlinkClick>
              </a:rPr>
              <a:t>https://dca.georgia.gov/financing-tools/infrastructure/community-development-block-grants-cdbg/annual-cdbg-competition/cdbg</a:t>
            </a:r>
            <a:r>
              <a:rPr lang="en-US" sz="4000" b="1" spc="-30" dirty="0">
                <a:solidFill>
                  <a:schemeClr val="accent4"/>
                </a:solidFill>
                <a:latin typeface="Arial"/>
                <a:cs typeface="Arial"/>
              </a:rPr>
              <a:t> </a:t>
            </a:r>
          </a:p>
          <a:p>
            <a:pPr marL="0" marR="1028700" indent="0" defTabSz="914400">
              <a:spcBef>
                <a:spcPts val="420"/>
              </a:spcBef>
              <a:buNone/>
              <a:tabLst>
                <a:tab pos="709930" algn="l"/>
                <a:tab pos="711200" algn="l"/>
              </a:tabLst>
            </a:pPr>
            <a:endParaRPr lang="en-US" sz="4000" b="1" spc="-30">
              <a:solidFill>
                <a:schemeClr val="tx1">
                  <a:alpha val="60000"/>
                </a:schemeClr>
              </a:solidFill>
            </a:endParaRPr>
          </a:p>
          <a:p>
            <a:pPr marL="825500" marR="1028700" indent="-571500" defTabSz="914400">
              <a:spcBef>
                <a:spcPts val="420"/>
              </a:spcBef>
              <a:buFont typeface="Wingdings" panose="05000000000000000000" pitchFamily="2" charset="2"/>
              <a:buChar char="v"/>
              <a:tabLst>
                <a:tab pos="709930" algn="l"/>
                <a:tab pos="711200" algn="l"/>
              </a:tabLst>
            </a:pPr>
            <a:r>
              <a:rPr lang="en-US" sz="4000" b="1" dirty="0">
                <a:latin typeface="Arial"/>
                <a:cs typeface="Arial"/>
              </a:rPr>
              <a:t>Solicitation Link</a:t>
            </a:r>
          </a:p>
          <a:p>
            <a:pPr marL="0" indent="0">
              <a:buNone/>
            </a:pPr>
            <a:r>
              <a:rPr lang="en-US" sz="4000" b="1" dirty="0">
                <a:solidFill>
                  <a:schemeClr val="accent4"/>
                </a:solidFill>
                <a:latin typeface="Arial"/>
                <a:cs typeface="Arial"/>
                <a:hlinkClick r:id="rId6">
                  <a:extLst>
                    <a:ext uri="{A12FA001-AC4F-418D-AE19-62706E023703}">
                      <ahyp:hlinkClr xmlns:ahyp="http://schemas.microsoft.com/office/drawing/2018/hyperlinkcolor" val="tx"/>
                    </a:ext>
                  </a:extLst>
                </a:hlinkClick>
              </a:rPr>
              <a:t>https://gn.ecivis.com/GO/gn_redir/T/c60t5im4lcb</a:t>
            </a:r>
            <a:r>
              <a:rPr lang="en-US" sz="4000" b="1" dirty="0">
                <a:solidFill>
                  <a:schemeClr val="accent4"/>
                </a:solidFill>
                <a:latin typeface="Arial"/>
                <a:cs typeface="Arial"/>
              </a:rPr>
              <a:t> </a:t>
            </a:r>
          </a:p>
          <a:p>
            <a:pPr marL="254000" marR="1028700" indent="0" defTabSz="914400">
              <a:spcBef>
                <a:spcPts val="420"/>
              </a:spcBef>
              <a:buNone/>
              <a:tabLst>
                <a:tab pos="709930" algn="l"/>
                <a:tab pos="711200" algn="l"/>
              </a:tabLst>
            </a:pPr>
            <a:endParaRPr lang="en-US" sz="4000" b="1">
              <a:solidFill>
                <a:schemeClr val="tx1">
                  <a:alpha val="60000"/>
                </a:schemeClr>
              </a:solidFill>
            </a:endParaRPr>
          </a:p>
          <a:p>
            <a:pPr marL="825500" marR="1028700" indent="-571500" defTabSz="914400">
              <a:spcBef>
                <a:spcPts val="420"/>
              </a:spcBef>
              <a:buFont typeface="Wingdings" panose="05000000000000000000" pitchFamily="2" charset="2"/>
              <a:buChar char="v"/>
              <a:tabLst>
                <a:tab pos="709930" algn="l"/>
                <a:tab pos="711200" algn="l"/>
              </a:tabLst>
            </a:pPr>
            <a:r>
              <a:rPr lang="en-US" sz="4000" b="1" dirty="0">
                <a:latin typeface="Arial"/>
                <a:cs typeface="Arial"/>
              </a:rPr>
              <a:t>HUD’s Income Survey Toolkit</a:t>
            </a:r>
          </a:p>
          <a:p>
            <a:pPr marL="254000" marR="1028700" indent="0" defTabSz="914400">
              <a:spcBef>
                <a:spcPts val="420"/>
              </a:spcBef>
              <a:buNone/>
              <a:tabLst>
                <a:tab pos="709930" algn="l"/>
                <a:tab pos="711200" algn="l"/>
              </a:tabLst>
            </a:pPr>
            <a:r>
              <a:rPr lang="en-US" sz="4000" b="1" dirty="0">
                <a:solidFill>
                  <a:schemeClr val="accent4"/>
                </a:solidFill>
                <a:latin typeface="Arial"/>
                <a:cs typeface="Arial"/>
                <a:hlinkClick r:id="rId7">
                  <a:extLst>
                    <a:ext uri="{A12FA001-AC4F-418D-AE19-62706E023703}">
                      <ahyp:hlinkClr xmlns:ahyp="http://schemas.microsoft.com/office/drawing/2018/hyperlinkcolor" val="tx"/>
                    </a:ext>
                  </a:extLst>
                </a:hlinkClick>
              </a:rPr>
              <a:t>https://www.hudexchange.info/programs/cdbg/cdbg-income-survey-toolkit/</a:t>
            </a:r>
            <a:r>
              <a:rPr lang="en-US" sz="4000" b="1" dirty="0">
                <a:solidFill>
                  <a:schemeClr val="accent4"/>
                </a:solidFill>
                <a:latin typeface="Arial"/>
                <a:cs typeface="Arial"/>
              </a:rPr>
              <a:t> </a:t>
            </a:r>
          </a:p>
        </p:txBody>
      </p:sp>
      <p:sp>
        <p:nvSpPr>
          <p:cNvPr id="2" name="object 2"/>
          <p:cNvSpPr txBox="1">
            <a:spLocks noGrp="1"/>
          </p:cNvSpPr>
          <p:nvPr>
            <p:ph type="title"/>
          </p:nvPr>
        </p:nvSpPr>
        <p:spPr>
          <a:prstGeom prst="rect">
            <a:avLst/>
          </a:prstGeom>
        </p:spPr>
        <p:txBody>
          <a:bodyPr vert="horz" lIns="91440" tIns="45720" rIns="91440" bIns="45720" rtlCol="0" anchor="ctr">
            <a:normAutofit/>
          </a:bodyPr>
          <a:lstStyle/>
          <a:p>
            <a:pPr marL="25400" defTabSz="914400"/>
            <a:r>
              <a:rPr lang="en-US" sz="4400" b="1" kern="1200">
                <a:solidFill>
                  <a:srgbClr val="000000"/>
                </a:solidFill>
              </a:rPr>
              <a:t>Resources</a:t>
            </a:r>
            <a:endParaRPr lang="en-US" sz="4400" kern="1200">
              <a:solidFill>
                <a:srgbClr val="000000"/>
              </a:solidFill>
            </a:endParaRPr>
          </a:p>
        </p:txBody>
      </p:sp>
    </p:spTree>
    <p:extLst>
      <p:ext uri="{BB962C8B-B14F-4D97-AF65-F5344CB8AC3E}">
        <p14:creationId xmlns:p14="http://schemas.microsoft.com/office/powerpoint/2010/main" val="26658438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7146403" y="4963510"/>
            <a:ext cx="10091224" cy="2977129"/>
          </a:xfrm>
          <a:prstGeom prst="rect">
            <a:avLst/>
          </a:prstGeom>
          <a:noFill/>
        </p:spPr>
        <p:txBody>
          <a:bodyPr wrap="none" tIns="1097566" rtlCol="0">
            <a:spAutoFit/>
          </a:bodyPr>
          <a:lstStyle/>
          <a:p>
            <a:pPr algn="ctr">
              <a:lnSpc>
                <a:spcPts val="13004"/>
              </a:lnSpc>
            </a:pPr>
            <a:r>
              <a:rPr lang="en-US" sz="19606" b="1" spc="300">
                <a:latin typeface="Arial" panose="020B0604020202020204" pitchFamily="34" charset="0"/>
                <a:ea typeface="Nunito" charset="0"/>
                <a:cs typeface="Arial" panose="020B0604020202020204" pitchFamily="34" charset="0"/>
              </a:rPr>
              <a:t>Thanks!</a:t>
            </a:r>
          </a:p>
        </p:txBody>
      </p:sp>
      <p:sp>
        <p:nvSpPr>
          <p:cNvPr id="2" name="TextBox 1"/>
          <p:cNvSpPr txBox="1"/>
          <p:nvPr/>
        </p:nvSpPr>
        <p:spPr>
          <a:xfrm>
            <a:off x="7981431" y="7655012"/>
            <a:ext cx="8465780" cy="769570"/>
          </a:xfrm>
          <a:prstGeom prst="rect">
            <a:avLst/>
          </a:prstGeom>
          <a:noFill/>
        </p:spPr>
        <p:txBody>
          <a:bodyPr wrap="none" rtlCol="0">
            <a:spAutoFit/>
          </a:bodyPr>
          <a:lstStyle/>
          <a:p>
            <a:pPr algn="ctr"/>
            <a:r>
              <a:rPr lang="en-US" sz="4401" spc="300">
                <a:latin typeface="Arial" panose="020B0604020202020204" pitchFamily="34" charset="0"/>
                <a:ea typeface="Nunito" charset="0"/>
                <a:cs typeface="Arial" panose="020B0604020202020204" pitchFamily="34" charset="0"/>
              </a:rPr>
              <a:t>Any questions or comments?</a:t>
            </a:r>
          </a:p>
        </p:txBody>
      </p:sp>
      <p:sp>
        <p:nvSpPr>
          <p:cNvPr id="8" name="Freeform 4"/>
          <p:cNvSpPr>
            <a:spLocks noChangeArrowheads="1"/>
          </p:cNvSpPr>
          <p:nvPr/>
        </p:nvSpPr>
        <p:spPr bwMode="auto">
          <a:xfrm>
            <a:off x="11088283" y="2080684"/>
            <a:ext cx="2252050" cy="2440846"/>
          </a:xfrm>
          <a:custGeom>
            <a:avLst/>
            <a:gdLst>
              <a:gd name="T0" fmla="*/ 5710 w 5893"/>
              <a:gd name="T1" fmla="*/ 3569 h 6385"/>
              <a:gd name="T2" fmla="*/ 5607 w 5893"/>
              <a:gd name="T3" fmla="*/ 2260 h 6385"/>
              <a:gd name="T4" fmla="*/ 4234 w 5893"/>
              <a:gd name="T5" fmla="*/ 1967 h 6385"/>
              <a:gd name="T6" fmla="*/ 4290 w 5893"/>
              <a:gd name="T7" fmla="*/ 515 h 6385"/>
              <a:gd name="T8" fmla="*/ 3315 w 5893"/>
              <a:gd name="T9" fmla="*/ 0 h 6385"/>
              <a:gd name="T10" fmla="*/ 2736 w 5893"/>
              <a:gd name="T11" fmla="*/ 555 h 6385"/>
              <a:gd name="T12" fmla="*/ 2482 w 5893"/>
              <a:gd name="T13" fmla="*/ 1372 h 6385"/>
              <a:gd name="T14" fmla="*/ 1546 w 5893"/>
              <a:gd name="T15" fmla="*/ 2458 h 6385"/>
              <a:gd name="T16" fmla="*/ 142 w 5893"/>
              <a:gd name="T17" fmla="*/ 2601 h 6385"/>
              <a:gd name="T18" fmla="*/ 0 w 5893"/>
              <a:gd name="T19" fmla="*/ 5401 h 6385"/>
              <a:gd name="T20" fmla="*/ 491 w 5893"/>
              <a:gd name="T21" fmla="*/ 5892 h 6385"/>
              <a:gd name="T22" fmla="*/ 2125 w 5893"/>
              <a:gd name="T23" fmla="*/ 6051 h 6385"/>
              <a:gd name="T24" fmla="*/ 3687 w 5893"/>
              <a:gd name="T25" fmla="*/ 6384 h 6385"/>
              <a:gd name="T26" fmla="*/ 5051 w 5893"/>
              <a:gd name="T27" fmla="*/ 6075 h 6385"/>
              <a:gd name="T28" fmla="*/ 5607 w 5893"/>
              <a:gd name="T29" fmla="*/ 4552 h 6385"/>
              <a:gd name="T30" fmla="*/ 5742 w 5893"/>
              <a:gd name="T31" fmla="*/ 3830 h 6385"/>
              <a:gd name="T32" fmla="*/ 912 w 5893"/>
              <a:gd name="T33" fmla="*/ 5329 h 6385"/>
              <a:gd name="T34" fmla="*/ 737 w 5893"/>
              <a:gd name="T35" fmla="*/ 5401 h 6385"/>
              <a:gd name="T36" fmla="*/ 491 w 5893"/>
              <a:gd name="T37" fmla="*/ 5155 h 6385"/>
              <a:gd name="T38" fmla="*/ 737 w 5893"/>
              <a:gd name="T39" fmla="*/ 4909 h 6385"/>
              <a:gd name="T40" fmla="*/ 983 w 5893"/>
              <a:gd name="T41" fmla="*/ 5155 h 6385"/>
              <a:gd name="T42" fmla="*/ 5321 w 5893"/>
              <a:gd name="T43" fmla="*/ 3260 h 6385"/>
              <a:gd name="T44" fmla="*/ 5115 w 5893"/>
              <a:gd name="T45" fmla="*/ 3442 h 6385"/>
              <a:gd name="T46" fmla="*/ 5250 w 5893"/>
              <a:gd name="T47" fmla="*/ 3830 h 6385"/>
              <a:gd name="T48" fmla="*/ 5115 w 5893"/>
              <a:gd name="T49" fmla="*/ 4552 h 6385"/>
              <a:gd name="T50" fmla="*/ 4869 w 5893"/>
              <a:gd name="T51" fmla="*/ 5036 h 6385"/>
              <a:gd name="T52" fmla="*/ 4148 w 5893"/>
              <a:gd name="T53" fmla="*/ 5892 h 6385"/>
              <a:gd name="T54" fmla="*/ 2371 w 5893"/>
              <a:gd name="T55" fmla="*/ 5615 h 6385"/>
              <a:gd name="T56" fmla="*/ 2125 w 5893"/>
              <a:gd name="T57" fmla="*/ 5528 h 6385"/>
              <a:gd name="T58" fmla="*/ 1848 w 5893"/>
              <a:gd name="T59" fmla="*/ 5440 h 6385"/>
              <a:gd name="T60" fmla="*/ 1594 w 5893"/>
              <a:gd name="T61" fmla="*/ 5401 h 6385"/>
              <a:gd name="T62" fmla="*/ 1475 w 5893"/>
              <a:gd name="T63" fmla="*/ 2950 h 6385"/>
              <a:gd name="T64" fmla="*/ 1737 w 5893"/>
              <a:gd name="T65" fmla="*/ 2911 h 6385"/>
              <a:gd name="T66" fmla="*/ 2038 w 5893"/>
              <a:gd name="T67" fmla="*/ 2673 h 6385"/>
              <a:gd name="T68" fmla="*/ 2323 w 5893"/>
              <a:gd name="T69" fmla="*/ 2340 h 6385"/>
              <a:gd name="T70" fmla="*/ 2530 w 5893"/>
              <a:gd name="T71" fmla="*/ 2070 h 6385"/>
              <a:gd name="T72" fmla="*/ 3053 w 5893"/>
              <a:gd name="T73" fmla="*/ 1301 h 6385"/>
              <a:gd name="T74" fmla="*/ 3315 w 5893"/>
              <a:gd name="T75" fmla="*/ 492 h 6385"/>
              <a:gd name="T76" fmla="*/ 3933 w 5893"/>
              <a:gd name="T77" fmla="*/ 1229 h 6385"/>
              <a:gd name="T78" fmla="*/ 3561 w 5893"/>
              <a:gd name="T79" fmla="*/ 2458 h 6385"/>
              <a:gd name="T80" fmla="*/ 5250 w 5893"/>
              <a:gd name="T81" fmla="*/ 2601 h 6385"/>
              <a:gd name="T82" fmla="*/ 5321 w 5893"/>
              <a:gd name="T83" fmla="*/ 3260 h 6385"/>
              <a:gd name="T84" fmla="*/ 5321 w 5893"/>
              <a:gd name="T85" fmla="*/ 3260 h 6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93" h="6385">
                <a:moveTo>
                  <a:pt x="5710" y="3569"/>
                </a:moveTo>
                <a:lnTo>
                  <a:pt x="5710" y="3569"/>
                </a:lnTo>
                <a:cubicBezTo>
                  <a:pt x="5829" y="3378"/>
                  <a:pt x="5892" y="3172"/>
                  <a:pt x="5892" y="2942"/>
                </a:cubicBezTo>
                <a:cubicBezTo>
                  <a:pt x="5892" y="2680"/>
                  <a:pt x="5797" y="2450"/>
                  <a:pt x="5607" y="2260"/>
                </a:cubicBezTo>
                <a:cubicBezTo>
                  <a:pt x="5408" y="2062"/>
                  <a:pt x="5178" y="1967"/>
                  <a:pt x="4909" y="1967"/>
                </a:cubicBezTo>
                <a:cubicBezTo>
                  <a:pt x="4234" y="1967"/>
                  <a:pt x="4234" y="1967"/>
                  <a:pt x="4234" y="1967"/>
                </a:cubicBezTo>
                <a:cubicBezTo>
                  <a:pt x="4361" y="1713"/>
                  <a:pt x="4425" y="1467"/>
                  <a:pt x="4425" y="1229"/>
                </a:cubicBezTo>
                <a:cubicBezTo>
                  <a:pt x="4425" y="928"/>
                  <a:pt x="4377" y="690"/>
                  <a:pt x="4290" y="515"/>
                </a:cubicBezTo>
                <a:cubicBezTo>
                  <a:pt x="4195" y="341"/>
                  <a:pt x="4068" y="206"/>
                  <a:pt x="3894" y="127"/>
                </a:cubicBezTo>
                <a:cubicBezTo>
                  <a:pt x="3727" y="40"/>
                  <a:pt x="3529" y="0"/>
                  <a:pt x="3315" y="0"/>
                </a:cubicBezTo>
                <a:cubicBezTo>
                  <a:pt x="3188" y="0"/>
                  <a:pt x="3069" y="48"/>
                  <a:pt x="2974" y="143"/>
                </a:cubicBezTo>
                <a:cubicBezTo>
                  <a:pt x="2863" y="254"/>
                  <a:pt x="2783" y="389"/>
                  <a:pt x="2736" y="555"/>
                </a:cubicBezTo>
                <a:cubicBezTo>
                  <a:pt x="2688" y="730"/>
                  <a:pt x="2648" y="888"/>
                  <a:pt x="2617" y="1039"/>
                </a:cubicBezTo>
                <a:cubicBezTo>
                  <a:pt x="2585" y="1198"/>
                  <a:pt x="2538" y="1309"/>
                  <a:pt x="2482" y="1372"/>
                </a:cubicBezTo>
                <a:cubicBezTo>
                  <a:pt x="2355" y="1507"/>
                  <a:pt x="2220" y="1673"/>
                  <a:pt x="2070" y="1864"/>
                </a:cubicBezTo>
                <a:cubicBezTo>
                  <a:pt x="1808" y="2197"/>
                  <a:pt x="1633" y="2395"/>
                  <a:pt x="1546" y="2458"/>
                </a:cubicBezTo>
                <a:cubicBezTo>
                  <a:pt x="491" y="2458"/>
                  <a:pt x="491" y="2458"/>
                  <a:pt x="491" y="2458"/>
                </a:cubicBezTo>
                <a:cubicBezTo>
                  <a:pt x="357" y="2458"/>
                  <a:pt x="238" y="2506"/>
                  <a:pt x="142" y="2601"/>
                </a:cubicBezTo>
                <a:cubicBezTo>
                  <a:pt x="47" y="2696"/>
                  <a:pt x="0" y="2816"/>
                  <a:pt x="0" y="2950"/>
                </a:cubicBezTo>
                <a:cubicBezTo>
                  <a:pt x="0" y="5401"/>
                  <a:pt x="0" y="5401"/>
                  <a:pt x="0" y="5401"/>
                </a:cubicBezTo>
                <a:cubicBezTo>
                  <a:pt x="0" y="5535"/>
                  <a:pt x="47" y="5655"/>
                  <a:pt x="142" y="5750"/>
                </a:cubicBezTo>
                <a:cubicBezTo>
                  <a:pt x="238" y="5845"/>
                  <a:pt x="357" y="5892"/>
                  <a:pt x="491" y="5892"/>
                </a:cubicBezTo>
                <a:cubicBezTo>
                  <a:pt x="1594" y="5892"/>
                  <a:pt x="1594" y="5892"/>
                  <a:pt x="1594" y="5892"/>
                </a:cubicBezTo>
                <a:cubicBezTo>
                  <a:pt x="1657" y="5892"/>
                  <a:pt x="1832" y="5948"/>
                  <a:pt x="2125" y="6051"/>
                </a:cubicBezTo>
                <a:cubicBezTo>
                  <a:pt x="2442" y="6154"/>
                  <a:pt x="2720" y="6241"/>
                  <a:pt x="2958" y="6297"/>
                </a:cubicBezTo>
                <a:cubicBezTo>
                  <a:pt x="3196" y="6352"/>
                  <a:pt x="3442" y="6384"/>
                  <a:pt x="3687" y="6384"/>
                </a:cubicBezTo>
                <a:cubicBezTo>
                  <a:pt x="4179" y="6384"/>
                  <a:pt x="4179" y="6384"/>
                  <a:pt x="4179" y="6384"/>
                </a:cubicBezTo>
                <a:cubicBezTo>
                  <a:pt x="4536" y="6384"/>
                  <a:pt x="4829" y="6281"/>
                  <a:pt x="5051" y="6075"/>
                </a:cubicBezTo>
                <a:cubicBezTo>
                  <a:pt x="5273" y="5869"/>
                  <a:pt x="5377" y="5591"/>
                  <a:pt x="5377" y="5234"/>
                </a:cubicBezTo>
                <a:cubicBezTo>
                  <a:pt x="5527" y="5036"/>
                  <a:pt x="5607" y="4806"/>
                  <a:pt x="5607" y="4552"/>
                </a:cubicBezTo>
                <a:cubicBezTo>
                  <a:pt x="5607" y="4497"/>
                  <a:pt x="5599" y="4441"/>
                  <a:pt x="5599" y="4385"/>
                </a:cubicBezTo>
                <a:cubicBezTo>
                  <a:pt x="5694" y="4211"/>
                  <a:pt x="5742" y="4029"/>
                  <a:pt x="5742" y="3830"/>
                </a:cubicBezTo>
                <a:cubicBezTo>
                  <a:pt x="5742" y="3743"/>
                  <a:pt x="5726" y="3656"/>
                  <a:pt x="5710" y="3569"/>
                </a:cubicBezTo>
                <a:close/>
                <a:moveTo>
                  <a:pt x="912" y="5329"/>
                </a:moveTo>
                <a:lnTo>
                  <a:pt x="912" y="5329"/>
                </a:lnTo>
                <a:cubicBezTo>
                  <a:pt x="864" y="5377"/>
                  <a:pt x="809" y="5401"/>
                  <a:pt x="737" y="5401"/>
                </a:cubicBezTo>
                <a:cubicBezTo>
                  <a:pt x="674" y="5401"/>
                  <a:pt x="610" y="5377"/>
                  <a:pt x="563" y="5329"/>
                </a:cubicBezTo>
                <a:cubicBezTo>
                  <a:pt x="515" y="5282"/>
                  <a:pt x="491" y="5226"/>
                  <a:pt x="491" y="5155"/>
                </a:cubicBezTo>
                <a:cubicBezTo>
                  <a:pt x="491" y="5091"/>
                  <a:pt x="515" y="5036"/>
                  <a:pt x="563" y="4988"/>
                </a:cubicBezTo>
                <a:cubicBezTo>
                  <a:pt x="610" y="4933"/>
                  <a:pt x="674" y="4909"/>
                  <a:pt x="737" y="4909"/>
                </a:cubicBezTo>
                <a:cubicBezTo>
                  <a:pt x="809" y="4909"/>
                  <a:pt x="864" y="4933"/>
                  <a:pt x="912" y="4988"/>
                </a:cubicBezTo>
                <a:cubicBezTo>
                  <a:pt x="959" y="5036"/>
                  <a:pt x="983" y="5091"/>
                  <a:pt x="983" y="5155"/>
                </a:cubicBezTo>
                <a:cubicBezTo>
                  <a:pt x="983" y="5226"/>
                  <a:pt x="959" y="5282"/>
                  <a:pt x="912" y="5329"/>
                </a:cubicBezTo>
                <a:close/>
                <a:moveTo>
                  <a:pt x="5321" y="3260"/>
                </a:moveTo>
                <a:lnTo>
                  <a:pt x="5321" y="3260"/>
                </a:lnTo>
                <a:cubicBezTo>
                  <a:pt x="5266" y="3378"/>
                  <a:pt x="5194" y="3434"/>
                  <a:pt x="5115" y="3442"/>
                </a:cubicBezTo>
                <a:cubicBezTo>
                  <a:pt x="5155" y="3482"/>
                  <a:pt x="5186" y="3545"/>
                  <a:pt x="5210" y="3624"/>
                </a:cubicBezTo>
                <a:cubicBezTo>
                  <a:pt x="5234" y="3695"/>
                  <a:pt x="5250" y="3767"/>
                  <a:pt x="5250" y="3830"/>
                </a:cubicBezTo>
                <a:cubicBezTo>
                  <a:pt x="5250" y="4013"/>
                  <a:pt x="5178" y="4163"/>
                  <a:pt x="5044" y="4290"/>
                </a:cubicBezTo>
                <a:cubicBezTo>
                  <a:pt x="5091" y="4370"/>
                  <a:pt x="5115" y="4457"/>
                  <a:pt x="5115" y="4552"/>
                </a:cubicBezTo>
                <a:cubicBezTo>
                  <a:pt x="5115" y="4647"/>
                  <a:pt x="5091" y="4743"/>
                  <a:pt x="5051" y="4838"/>
                </a:cubicBezTo>
                <a:cubicBezTo>
                  <a:pt x="5004" y="4933"/>
                  <a:pt x="4940" y="4996"/>
                  <a:pt x="4869" y="5036"/>
                </a:cubicBezTo>
                <a:cubicBezTo>
                  <a:pt x="4877" y="5115"/>
                  <a:pt x="4885" y="5186"/>
                  <a:pt x="4885" y="5250"/>
                </a:cubicBezTo>
                <a:cubicBezTo>
                  <a:pt x="4885" y="5678"/>
                  <a:pt x="4639" y="5892"/>
                  <a:pt x="4148" y="5892"/>
                </a:cubicBezTo>
                <a:cubicBezTo>
                  <a:pt x="3687" y="5892"/>
                  <a:pt x="3687" y="5892"/>
                  <a:pt x="3687" y="5892"/>
                </a:cubicBezTo>
                <a:cubicBezTo>
                  <a:pt x="3346" y="5892"/>
                  <a:pt x="2910" y="5797"/>
                  <a:pt x="2371" y="5615"/>
                </a:cubicBezTo>
                <a:cubicBezTo>
                  <a:pt x="2363" y="5607"/>
                  <a:pt x="2323" y="5599"/>
                  <a:pt x="2260" y="5575"/>
                </a:cubicBezTo>
                <a:cubicBezTo>
                  <a:pt x="2197" y="5551"/>
                  <a:pt x="2157" y="5535"/>
                  <a:pt x="2125" y="5528"/>
                </a:cubicBezTo>
                <a:cubicBezTo>
                  <a:pt x="2093" y="5512"/>
                  <a:pt x="2054" y="5504"/>
                  <a:pt x="1990" y="5480"/>
                </a:cubicBezTo>
                <a:cubicBezTo>
                  <a:pt x="1927" y="5464"/>
                  <a:pt x="1879" y="5448"/>
                  <a:pt x="1848" y="5440"/>
                </a:cubicBezTo>
                <a:cubicBezTo>
                  <a:pt x="1808" y="5432"/>
                  <a:pt x="1769" y="5424"/>
                  <a:pt x="1721" y="5417"/>
                </a:cubicBezTo>
                <a:cubicBezTo>
                  <a:pt x="1673" y="5408"/>
                  <a:pt x="1633" y="5401"/>
                  <a:pt x="1594" y="5401"/>
                </a:cubicBezTo>
                <a:cubicBezTo>
                  <a:pt x="1475" y="5401"/>
                  <a:pt x="1475" y="5401"/>
                  <a:pt x="1475" y="5401"/>
                </a:cubicBezTo>
                <a:cubicBezTo>
                  <a:pt x="1475" y="2950"/>
                  <a:pt x="1475" y="2950"/>
                  <a:pt x="1475" y="2950"/>
                </a:cubicBezTo>
                <a:cubicBezTo>
                  <a:pt x="1594" y="2950"/>
                  <a:pt x="1594" y="2950"/>
                  <a:pt x="1594" y="2950"/>
                </a:cubicBezTo>
                <a:cubicBezTo>
                  <a:pt x="1642" y="2950"/>
                  <a:pt x="1681" y="2934"/>
                  <a:pt x="1737" y="2911"/>
                </a:cubicBezTo>
                <a:cubicBezTo>
                  <a:pt x="1784" y="2887"/>
                  <a:pt x="1832" y="2855"/>
                  <a:pt x="1887" y="2807"/>
                </a:cubicBezTo>
                <a:cubicBezTo>
                  <a:pt x="1943" y="2760"/>
                  <a:pt x="1990" y="2720"/>
                  <a:pt x="2038" y="2673"/>
                </a:cubicBezTo>
                <a:cubicBezTo>
                  <a:pt x="2077" y="2625"/>
                  <a:pt x="2133" y="2569"/>
                  <a:pt x="2189" y="2506"/>
                </a:cubicBezTo>
                <a:cubicBezTo>
                  <a:pt x="2244" y="2435"/>
                  <a:pt x="2292" y="2379"/>
                  <a:pt x="2323" y="2340"/>
                </a:cubicBezTo>
                <a:cubicBezTo>
                  <a:pt x="2355" y="2300"/>
                  <a:pt x="2395" y="2244"/>
                  <a:pt x="2442" y="2181"/>
                </a:cubicBezTo>
                <a:cubicBezTo>
                  <a:pt x="2490" y="2118"/>
                  <a:pt x="2522" y="2086"/>
                  <a:pt x="2530" y="2070"/>
                </a:cubicBezTo>
                <a:cubicBezTo>
                  <a:pt x="2672" y="1895"/>
                  <a:pt x="2767" y="1777"/>
                  <a:pt x="2823" y="1721"/>
                </a:cubicBezTo>
                <a:cubicBezTo>
                  <a:pt x="2926" y="1610"/>
                  <a:pt x="3005" y="1467"/>
                  <a:pt x="3053" y="1301"/>
                </a:cubicBezTo>
                <a:cubicBezTo>
                  <a:pt x="3101" y="1126"/>
                  <a:pt x="3140" y="967"/>
                  <a:pt x="3172" y="817"/>
                </a:cubicBezTo>
                <a:cubicBezTo>
                  <a:pt x="3204" y="666"/>
                  <a:pt x="3251" y="555"/>
                  <a:pt x="3315" y="492"/>
                </a:cubicBezTo>
                <a:cubicBezTo>
                  <a:pt x="3561" y="492"/>
                  <a:pt x="3727" y="555"/>
                  <a:pt x="3806" y="674"/>
                </a:cubicBezTo>
                <a:cubicBezTo>
                  <a:pt x="3886" y="793"/>
                  <a:pt x="3933" y="976"/>
                  <a:pt x="3933" y="1229"/>
                </a:cubicBezTo>
                <a:cubicBezTo>
                  <a:pt x="3933" y="1380"/>
                  <a:pt x="3870" y="1586"/>
                  <a:pt x="3743" y="1848"/>
                </a:cubicBezTo>
                <a:cubicBezTo>
                  <a:pt x="3624" y="2101"/>
                  <a:pt x="3561" y="2308"/>
                  <a:pt x="3561" y="2458"/>
                </a:cubicBezTo>
                <a:cubicBezTo>
                  <a:pt x="4909" y="2458"/>
                  <a:pt x="4909" y="2458"/>
                  <a:pt x="4909" y="2458"/>
                </a:cubicBezTo>
                <a:cubicBezTo>
                  <a:pt x="5044" y="2458"/>
                  <a:pt x="5155" y="2506"/>
                  <a:pt x="5250" y="2601"/>
                </a:cubicBezTo>
                <a:cubicBezTo>
                  <a:pt x="5353" y="2704"/>
                  <a:pt x="5400" y="2816"/>
                  <a:pt x="5400" y="2950"/>
                </a:cubicBezTo>
                <a:cubicBezTo>
                  <a:pt x="5400" y="3038"/>
                  <a:pt x="5377" y="3140"/>
                  <a:pt x="5321" y="3260"/>
                </a:cubicBezTo>
                <a:close/>
                <a:moveTo>
                  <a:pt x="5321" y="3260"/>
                </a:moveTo>
                <a:lnTo>
                  <a:pt x="5321" y="3260"/>
                </a:lnTo>
                <a:close/>
              </a:path>
            </a:pathLst>
          </a:custGeom>
          <a:solidFill>
            <a:schemeClr val="accent2"/>
          </a:solidFill>
          <a:ln>
            <a:noFill/>
          </a:ln>
          <a:effectLst/>
        </p:spPr>
        <p:txBody>
          <a:bodyPr wrap="none" anchor="ctr"/>
          <a:lstStyle/>
          <a:p>
            <a:endParaRPr lang="en-US" sz="7199">
              <a:latin typeface="Nunito" charset="0"/>
              <a:ea typeface="Nunito" charset="0"/>
              <a:cs typeface="Nunito" charset="0"/>
            </a:endParaRPr>
          </a:p>
        </p:txBody>
      </p:sp>
    </p:spTree>
    <p:extLst>
      <p:ext uri="{BB962C8B-B14F-4D97-AF65-F5344CB8AC3E}">
        <p14:creationId xmlns:p14="http://schemas.microsoft.com/office/powerpoint/2010/main" val="231889412"/>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theme/theme1.xml><?xml version="1.0" encoding="utf-8"?>
<a:theme xmlns:a="http://schemas.openxmlformats.org/drawingml/2006/main" name="1_Office Theme">
  <a:themeElements>
    <a:clrScheme name="DCA">
      <a:dk1>
        <a:srgbClr val="000000"/>
      </a:dk1>
      <a:lt1>
        <a:srgbClr val="FFFFFF"/>
      </a:lt1>
      <a:dk2>
        <a:srgbClr val="000000"/>
      </a:dk2>
      <a:lt2>
        <a:srgbClr val="8DC63F"/>
      </a:lt2>
      <a:accent1>
        <a:srgbClr val="81BFE9"/>
      </a:accent1>
      <a:accent2>
        <a:srgbClr val="D5E04E"/>
      </a:accent2>
      <a:accent3>
        <a:srgbClr val="8DC63F"/>
      </a:accent3>
      <a:accent4>
        <a:srgbClr val="AE462D"/>
      </a:accent4>
      <a:accent5>
        <a:srgbClr val="1B3A4D"/>
      </a:accent5>
      <a:accent6>
        <a:srgbClr val="E4E8EE"/>
      </a:accent6>
      <a:hlink>
        <a:srgbClr val="AE462D"/>
      </a:hlink>
      <a:folHlink>
        <a:srgbClr val="1B3A4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DCA - GRA Colors">
      <a:dk1>
        <a:srgbClr val="000000"/>
      </a:dk1>
      <a:lt1>
        <a:srgbClr val="FFFFFF"/>
      </a:lt1>
      <a:dk2>
        <a:srgbClr val="000000"/>
      </a:dk2>
      <a:lt2>
        <a:srgbClr val="E9E3DC"/>
      </a:lt2>
      <a:accent1>
        <a:srgbClr val="8DC63F"/>
      </a:accent1>
      <a:accent2>
        <a:srgbClr val="D5E04E"/>
      </a:accent2>
      <a:accent3>
        <a:srgbClr val="C2DFEF"/>
      </a:accent3>
      <a:accent4>
        <a:srgbClr val="AE462D"/>
      </a:accent4>
      <a:accent5>
        <a:srgbClr val="E9E3DC"/>
      </a:accent5>
      <a:accent6>
        <a:srgbClr val="8A7967"/>
      </a:accent6>
      <a:hlink>
        <a:srgbClr val="AE462D"/>
      </a:hlink>
      <a:folHlink>
        <a:srgbClr val="8A79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31100d4-4470-42c1-96bc-46686c1829ae" xsi:nil="true"/>
    <lcf76f155ced4ddcb4097134ff3c332f xmlns="c9637c14-bb27-4e6f-93e8-ce3de48661c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A0C4878374F59429924A53EC6A1971F" ma:contentTypeVersion="9" ma:contentTypeDescription="Create a new document." ma:contentTypeScope="" ma:versionID="b14e077e6992e2bcea656de799d320cc">
  <xsd:schema xmlns:xsd="http://www.w3.org/2001/XMLSchema" xmlns:xs="http://www.w3.org/2001/XMLSchema" xmlns:p="http://schemas.microsoft.com/office/2006/metadata/properties" xmlns:ns2="c9637c14-bb27-4e6f-93e8-ce3de48661c9" xmlns:ns3="431100d4-4470-42c1-96bc-46686c1829ae" targetNamespace="http://schemas.microsoft.com/office/2006/metadata/properties" ma:root="true" ma:fieldsID="e1ade41d5a4c92538cc9a4da9b4cdace" ns2:_="" ns3:_="">
    <xsd:import namespace="c9637c14-bb27-4e6f-93e8-ce3de48661c9"/>
    <xsd:import namespace="431100d4-4470-42c1-96bc-46686c1829a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637c14-bb27-4e6f-93e8-ce3de48661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e84caa5-4932-4209-ae5a-cc2c42c6674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1100d4-4470-42c1-96bc-46686c1829a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4df687-44af-4f4f-83ce-cc549dc79046}" ma:internalName="TaxCatchAll" ma:showField="CatchAllData" ma:web="431100d4-4470-42c1-96bc-46686c1829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BCF821C-5D61-450E-93CB-215E602F4661}">
  <ds:schemaRefs>
    <ds:schemaRef ds:uri="http://schemas.microsoft.com/office/2006/metadata/properties"/>
    <ds:schemaRef ds:uri="http://purl.org/dc/elements/1.1/"/>
    <ds:schemaRef ds:uri="http://schemas.microsoft.com/office/2006/documentManagement/types"/>
    <ds:schemaRef ds:uri="http://purl.org/dc/terms/"/>
    <ds:schemaRef ds:uri="http://www.w3.org/XML/1998/namespace"/>
    <ds:schemaRef ds:uri="http://purl.org/dc/dcmitype/"/>
    <ds:schemaRef ds:uri="http://schemas.openxmlformats.org/package/2006/metadata/core-properties"/>
    <ds:schemaRef ds:uri="http://schemas.microsoft.com/office/infopath/2007/PartnerControls"/>
    <ds:schemaRef ds:uri="431100d4-4470-42c1-96bc-46686c1829ae"/>
    <ds:schemaRef ds:uri="c9637c14-bb27-4e6f-93e8-ce3de48661c9"/>
  </ds:schemaRefs>
</ds:datastoreItem>
</file>

<file path=customXml/itemProps2.xml><?xml version="1.0" encoding="utf-8"?>
<ds:datastoreItem xmlns:ds="http://schemas.openxmlformats.org/officeDocument/2006/customXml" ds:itemID="{751F432A-9D83-434C-8AC0-5A6D58DD0025}">
  <ds:schemaRefs>
    <ds:schemaRef ds:uri="431100d4-4470-42c1-96bc-46686c1829ae"/>
    <ds:schemaRef ds:uri="c9637c14-bb27-4e6f-93e8-ce3de48661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69105F3-0E48-46FD-A9E0-03CE8EAC2D9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3831</Words>
  <Application>Microsoft Office PowerPoint</Application>
  <PresentationFormat>Custom</PresentationFormat>
  <Paragraphs>421</Paragraphs>
  <Slides>39</Slides>
  <Notes>39</Notes>
  <HiddenSlides>0</HiddenSlides>
  <MMClips>0</MMClips>
  <ScaleCrop>false</ScaleCrop>
  <HeadingPairs>
    <vt:vector size="4" baseType="variant">
      <vt:variant>
        <vt:lpstr>Theme</vt:lpstr>
      </vt:variant>
      <vt:variant>
        <vt:i4>2</vt:i4>
      </vt:variant>
      <vt:variant>
        <vt:lpstr>Slide Titles</vt:lpstr>
      </vt:variant>
      <vt:variant>
        <vt:i4>39</vt:i4>
      </vt:variant>
    </vt:vector>
  </HeadingPairs>
  <TitlesOfParts>
    <vt:vector size="41" baseType="lpstr">
      <vt:lpstr>1_Office Theme</vt:lpstr>
      <vt:lpstr>Office Theme</vt:lpstr>
      <vt:lpstr>PowerPoint Presentation</vt:lpstr>
      <vt:lpstr>Helping to build strong, vibrant communities.</vt:lpstr>
      <vt:lpstr>CDBG Authorization</vt:lpstr>
      <vt:lpstr>Goals of the State’s Program</vt:lpstr>
      <vt:lpstr>CDBG Programs and Allocations</vt:lpstr>
      <vt:lpstr>Eligible Applicants</vt:lpstr>
      <vt:lpstr>Eligible Projects</vt:lpstr>
      <vt:lpstr>National Objective Requirement</vt:lpstr>
      <vt:lpstr>I.  Documenting LMI Benefit</vt:lpstr>
      <vt:lpstr>I.  Documenting LMI Benefit</vt:lpstr>
      <vt:lpstr>HUD Data  &amp; Tools</vt:lpstr>
      <vt:lpstr>All  Applicants using LMISD data must use 2016-2020 data </vt:lpstr>
      <vt:lpstr>Local Survey </vt:lpstr>
      <vt:lpstr>Random Sampling Method – Appendix C</vt:lpstr>
      <vt:lpstr>http://stattrek.com/statistics/random-number-generator.aspx </vt:lpstr>
      <vt:lpstr>Low- and Moderate-Income Survey Worksheet</vt:lpstr>
      <vt:lpstr>2. What’s an Eligible Project?</vt:lpstr>
      <vt:lpstr>CDBG Ineligible Activities</vt:lpstr>
      <vt:lpstr>Application Types</vt:lpstr>
      <vt:lpstr>Grant Award Amounts</vt:lpstr>
      <vt:lpstr>2027 Applications</vt:lpstr>
      <vt:lpstr>Threshold Requirements   Annual Competition</vt:lpstr>
      <vt:lpstr>Under State statutes, applicants must comply with State planning and financial reporting laws. </vt:lpstr>
      <vt:lpstr>Local Government Planning &amp; Reporting Compliance</vt:lpstr>
      <vt:lpstr>Revolving Loan Fund Compliance</vt:lpstr>
      <vt:lpstr>June 30th Deadline</vt:lpstr>
      <vt:lpstr>Timeliness Deadline  June 30, 2027 </vt:lpstr>
      <vt:lpstr>Funding Limits and Match Requirements for Annual Competition</vt:lpstr>
      <vt:lpstr>Scoring</vt:lpstr>
      <vt:lpstr>Competitive Advantage</vt:lpstr>
      <vt:lpstr>Robust Citizens Participation</vt:lpstr>
      <vt:lpstr>Accessing the Application</vt:lpstr>
      <vt:lpstr>Accessing the Application</vt:lpstr>
      <vt:lpstr>Accessing the Application</vt:lpstr>
      <vt:lpstr>Accessing the Application</vt:lpstr>
      <vt:lpstr>PowerPoint Presentation</vt:lpstr>
      <vt:lpstr>PowerPoint Presentation</vt:lpstr>
      <vt:lpstr>Resources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Carter</dc:creator>
  <cp:lastModifiedBy>Shayla Moultrie</cp:lastModifiedBy>
  <cp:revision>74</cp:revision>
  <cp:lastPrinted>2022-01-10T14:59:18Z</cp:lastPrinted>
  <dcterms:created xsi:type="dcterms:W3CDTF">2021-02-11T03:52:49Z</dcterms:created>
  <dcterms:modified xsi:type="dcterms:W3CDTF">2026-09-25T14:47:58Z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0x010100FA0C4878374F59429924A53EC6A1971F</vt:lpwstr>
  </property>
  <property fmtid="{D5CDD505-2E9C-101B-9397-08002B2CF9AE}" pid="3" name="MediaServiceImageTags">
    <vt:lpwstr/>
  </property>
</Properties>
</file>