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4"/>
    <p:sldMasterId id="2147483669" r:id="rId5"/>
  </p:sldMasterIdLst>
  <p:notesMasterIdLst>
    <p:notesMasterId r:id="rId15"/>
  </p:notesMasterIdLst>
  <p:sldIdLst>
    <p:sldId id="265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1B5D37-F203-0FC5-98DA-83608FC3E61A}" v="118" dt="2026-09-25T14:50:35.831"/>
    <p1510:client id="{D21ECA41-F069-463F-B724-AFDFC53CA97F}" v="5" dt="2026-09-25T14:54:07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5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ney Hickom" userId="9ab811d9-63a9-43e0-a965-78790b7ac483" providerId="ADAL" clId="{2EB47439-4770-4050-A5C5-3CE6CD29C4A8}"/>
    <pc:docChg chg="undo custSel modSld">
      <pc:chgData name="Brittney Hickom" userId="9ab811d9-63a9-43e0-a965-78790b7ac483" providerId="ADAL" clId="{2EB47439-4770-4050-A5C5-3CE6CD29C4A8}" dt="2026-09-21T15:42:52.459" v="977" actId="20577"/>
      <pc:docMkLst>
        <pc:docMk/>
      </pc:docMkLst>
      <pc:sldChg chg="modNotesTx">
        <pc:chgData name="Brittney Hickom" userId="9ab811d9-63a9-43e0-a965-78790b7ac483" providerId="ADAL" clId="{2EB47439-4770-4050-A5C5-3CE6CD29C4A8}" dt="2026-09-21T15:17:23.034" v="227" actId="20577"/>
        <pc:sldMkLst>
          <pc:docMk/>
          <pc:sldMk cId="1911377715" sldId="256"/>
        </pc:sldMkLst>
      </pc:sldChg>
      <pc:sldChg chg="modNotesTx">
        <pc:chgData name="Brittney Hickom" userId="9ab811d9-63a9-43e0-a965-78790b7ac483" providerId="ADAL" clId="{2EB47439-4770-4050-A5C5-3CE6CD29C4A8}" dt="2026-09-21T15:40:30.559" v="920" actId="20577"/>
        <pc:sldMkLst>
          <pc:docMk/>
          <pc:sldMk cId="319770278" sldId="257"/>
        </pc:sldMkLst>
      </pc:sldChg>
      <pc:sldChg chg="modNotesTx">
        <pc:chgData name="Brittney Hickom" userId="9ab811d9-63a9-43e0-a965-78790b7ac483" providerId="ADAL" clId="{2EB47439-4770-4050-A5C5-3CE6CD29C4A8}" dt="2026-09-21T15:40:52.255" v="929" actId="20577"/>
        <pc:sldMkLst>
          <pc:docMk/>
          <pc:sldMk cId="1642822149" sldId="258"/>
        </pc:sldMkLst>
      </pc:sldChg>
      <pc:sldChg chg="delSp modSp mod modNotesTx">
        <pc:chgData name="Brittney Hickom" userId="9ab811d9-63a9-43e0-a965-78790b7ac483" providerId="ADAL" clId="{2EB47439-4770-4050-A5C5-3CE6CD29C4A8}" dt="2026-09-21T15:41:27.566" v="935" actId="20577"/>
        <pc:sldMkLst>
          <pc:docMk/>
          <pc:sldMk cId="330667458" sldId="259"/>
        </pc:sldMkLst>
        <pc:spChg chg="mod">
          <ac:chgData name="Brittney Hickom" userId="9ab811d9-63a9-43e0-a965-78790b7ac483" providerId="ADAL" clId="{2EB47439-4770-4050-A5C5-3CE6CD29C4A8}" dt="2026-09-21T15:22:17.098" v="386" actId="1036"/>
          <ac:spMkLst>
            <pc:docMk/>
            <pc:sldMk cId="330667458" sldId="259"/>
            <ac:spMk id="11" creationId="{0A1DE176-EB4C-4669-9E3C-5D8DE69B385C}"/>
          </ac:spMkLst>
        </pc:spChg>
        <pc:spChg chg="mod">
          <ac:chgData name="Brittney Hickom" userId="9ab811d9-63a9-43e0-a965-78790b7ac483" providerId="ADAL" clId="{2EB47439-4770-4050-A5C5-3CE6CD29C4A8}" dt="2026-09-21T15:22:17.098" v="386" actId="1036"/>
          <ac:spMkLst>
            <pc:docMk/>
            <pc:sldMk cId="330667458" sldId="259"/>
            <ac:spMk id="19" creationId="{0EC976F9-54C3-43CB-A339-C204F33E7860}"/>
          </ac:spMkLst>
        </pc:spChg>
        <pc:spChg chg="mod">
          <ac:chgData name="Brittney Hickom" userId="9ab811d9-63a9-43e0-a965-78790b7ac483" providerId="ADAL" clId="{2EB47439-4770-4050-A5C5-3CE6CD29C4A8}" dt="2026-09-21T15:22:17.098" v="386" actId="1036"/>
          <ac:spMkLst>
            <pc:docMk/>
            <pc:sldMk cId="330667458" sldId="259"/>
            <ac:spMk id="20" creationId="{3A23AA91-CECD-4126-99BE-00B92FFB7678}"/>
          </ac:spMkLst>
        </pc:spChg>
        <pc:spChg chg="mod">
          <ac:chgData name="Brittney Hickom" userId="9ab811d9-63a9-43e0-a965-78790b7ac483" providerId="ADAL" clId="{2EB47439-4770-4050-A5C5-3CE6CD29C4A8}" dt="2026-09-21T15:22:17.098" v="386" actId="1036"/>
          <ac:spMkLst>
            <pc:docMk/>
            <pc:sldMk cId="330667458" sldId="259"/>
            <ac:spMk id="21" creationId="{448A1599-A974-46FD-BC72-370BEF026E04}"/>
          </ac:spMkLst>
        </pc:spChg>
      </pc:sldChg>
      <pc:sldChg chg="modNotesTx">
        <pc:chgData name="Brittney Hickom" userId="9ab811d9-63a9-43e0-a965-78790b7ac483" providerId="ADAL" clId="{2EB47439-4770-4050-A5C5-3CE6CD29C4A8}" dt="2026-09-21T15:42:03.704" v="951" actId="20577"/>
        <pc:sldMkLst>
          <pc:docMk/>
          <pc:sldMk cId="1268813171" sldId="260"/>
        </pc:sldMkLst>
      </pc:sldChg>
      <pc:sldChg chg="modNotesTx">
        <pc:chgData name="Brittney Hickom" userId="9ab811d9-63a9-43e0-a965-78790b7ac483" providerId="ADAL" clId="{2EB47439-4770-4050-A5C5-3CE6CD29C4A8}" dt="2026-09-21T15:42:52.459" v="977" actId="20577"/>
        <pc:sldMkLst>
          <pc:docMk/>
          <pc:sldMk cId="877292760" sldId="261"/>
        </pc:sldMkLst>
      </pc:sldChg>
      <pc:sldChg chg="modNotesTx">
        <pc:chgData name="Brittney Hickom" userId="9ab811d9-63a9-43e0-a965-78790b7ac483" providerId="ADAL" clId="{2EB47439-4770-4050-A5C5-3CE6CD29C4A8}" dt="2026-09-21T15:38:14.831" v="823" actId="20577"/>
        <pc:sldMkLst>
          <pc:docMk/>
          <pc:sldMk cId="178545898" sldId="262"/>
        </pc:sldMkLst>
      </pc:sldChg>
      <pc:sldChg chg="modSp mod modNotesTx">
        <pc:chgData name="Brittney Hickom" userId="9ab811d9-63a9-43e0-a965-78790b7ac483" providerId="ADAL" clId="{2EB47439-4770-4050-A5C5-3CE6CD29C4A8}" dt="2026-09-21T15:40:10.975" v="919" actId="6549"/>
        <pc:sldMkLst>
          <pc:docMk/>
          <pc:sldMk cId="1202735346" sldId="263"/>
        </pc:sldMkLst>
        <pc:spChg chg="mod">
          <ac:chgData name="Brittney Hickom" userId="9ab811d9-63a9-43e0-a965-78790b7ac483" providerId="ADAL" clId="{2EB47439-4770-4050-A5C5-3CE6CD29C4A8}" dt="2026-09-21T15:39:34.395" v="917" actId="255"/>
          <ac:spMkLst>
            <pc:docMk/>
            <pc:sldMk cId="1202735346" sldId="263"/>
            <ac:spMk id="17" creationId="{4CBB1707-8A72-45E9-B0DF-16F41AFCF3AF}"/>
          </ac:spMkLst>
        </pc:spChg>
      </pc:sldChg>
      <pc:sldChg chg="delSp modSp mod modNotesTx">
        <pc:chgData name="Brittney Hickom" userId="9ab811d9-63a9-43e0-a965-78790b7ac483" providerId="ADAL" clId="{2EB47439-4770-4050-A5C5-3CE6CD29C4A8}" dt="2026-09-21T15:16:11.360" v="155" actId="113"/>
        <pc:sldMkLst>
          <pc:docMk/>
          <pc:sldMk cId="2089231970" sldId="264"/>
        </pc:sldMkLst>
        <pc:spChg chg="mod">
          <ac:chgData name="Brittney Hickom" userId="9ab811d9-63a9-43e0-a965-78790b7ac483" providerId="ADAL" clId="{2EB47439-4770-4050-A5C5-3CE6CD29C4A8}" dt="2026-09-21T15:12:02.725" v="92" actId="255"/>
          <ac:spMkLst>
            <pc:docMk/>
            <pc:sldMk cId="2089231970" sldId="264"/>
            <ac:spMk id="26" creationId="{4DB81671-24EB-44CA-93EC-5821A9ED35EE}"/>
          </ac:spMkLst>
        </pc:spChg>
      </pc:sldChg>
    </pc:docChg>
  </pc:docChgLst>
  <pc:docChgLst>
    <pc:chgData name="Shayla Moultrie" userId="7ddb665b-374b-497a-a2f2-9a9ce5cb8b69" providerId="ADAL" clId="{CC4FE165-A318-4C04-B4A8-CF94A31F1B73}"/>
    <pc:docChg chg="undo custSel addSld delSld modSld delMainMaster">
      <pc:chgData name="Shayla Moultrie" userId="7ddb665b-374b-497a-a2f2-9a9ce5cb8b69" providerId="ADAL" clId="{CC4FE165-A318-4C04-B4A8-CF94A31F1B73}" dt="2026-09-25T15:00:48.837" v="176" actId="1076"/>
      <pc:docMkLst>
        <pc:docMk/>
      </pc:docMkLst>
      <pc:sldChg chg="del">
        <pc:chgData name="Shayla Moultrie" userId="7ddb665b-374b-497a-a2f2-9a9ce5cb8b69" providerId="ADAL" clId="{CC4FE165-A318-4C04-B4A8-CF94A31F1B73}" dt="2026-09-25T14:56:47.871" v="158" actId="2696"/>
        <pc:sldMkLst>
          <pc:docMk/>
          <pc:sldMk cId="1911377715" sldId="256"/>
        </pc:sldMkLst>
      </pc:sldChg>
      <pc:sldChg chg="delSp modSp mod modClrScheme chgLayout">
        <pc:chgData name="Shayla Moultrie" userId="7ddb665b-374b-497a-a2f2-9a9ce5cb8b69" providerId="ADAL" clId="{CC4FE165-A318-4C04-B4A8-CF94A31F1B73}" dt="2026-09-25T15:00:30.503" v="175" actId="1076"/>
        <pc:sldMkLst>
          <pc:docMk/>
          <pc:sldMk cId="319770278" sldId="257"/>
        </pc:sldMkLst>
        <pc:spChg chg="mod">
          <ac:chgData name="Shayla Moultrie" userId="7ddb665b-374b-497a-a2f2-9a9ce5cb8b69" providerId="ADAL" clId="{CC4FE165-A318-4C04-B4A8-CF94A31F1B73}" dt="2026-09-25T14:59:57.285" v="171" actId="1035"/>
          <ac:spMkLst>
            <pc:docMk/>
            <pc:sldMk cId="319770278" sldId="257"/>
            <ac:spMk id="12" creationId="{D9889055-6636-41F0-8867-260D469F9441}"/>
          </ac:spMkLst>
        </pc:spChg>
        <pc:spChg chg="mod">
          <ac:chgData name="Shayla Moultrie" userId="7ddb665b-374b-497a-a2f2-9a9ce5cb8b69" providerId="ADAL" clId="{CC4FE165-A318-4C04-B4A8-CF94A31F1B73}" dt="2026-09-25T14:59:57.285" v="171" actId="1035"/>
          <ac:spMkLst>
            <pc:docMk/>
            <pc:sldMk cId="319770278" sldId="257"/>
            <ac:spMk id="13" creationId="{E7613B8C-A6F5-460B-9B80-5F85BEC39C9F}"/>
          </ac:spMkLst>
        </pc:spChg>
        <pc:spChg chg="mod">
          <ac:chgData name="Shayla Moultrie" userId="7ddb665b-374b-497a-a2f2-9a9ce5cb8b69" providerId="ADAL" clId="{CC4FE165-A318-4C04-B4A8-CF94A31F1B73}" dt="2026-09-25T14:59:57.285" v="171" actId="1035"/>
          <ac:spMkLst>
            <pc:docMk/>
            <pc:sldMk cId="319770278" sldId="257"/>
            <ac:spMk id="15" creationId="{9A575913-3E4D-4441-9C78-EC62647EF433}"/>
          </ac:spMkLst>
        </pc:spChg>
        <pc:spChg chg="mod">
          <ac:chgData name="Shayla Moultrie" userId="7ddb665b-374b-497a-a2f2-9a9ce5cb8b69" providerId="ADAL" clId="{CC4FE165-A318-4C04-B4A8-CF94A31F1B73}" dt="2026-09-25T14:59:57.285" v="171" actId="1035"/>
          <ac:spMkLst>
            <pc:docMk/>
            <pc:sldMk cId="319770278" sldId="257"/>
            <ac:spMk id="16" creationId="{C1599635-09F8-4C90-9DE1-0167CB25259C}"/>
          </ac:spMkLst>
        </pc:spChg>
        <pc:spChg chg="mod">
          <ac:chgData name="Shayla Moultrie" userId="7ddb665b-374b-497a-a2f2-9a9ce5cb8b69" providerId="ADAL" clId="{CC4FE165-A318-4C04-B4A8-CF94A31F1B73}" dt="2026-09-25T14:59:57.285" v="171" actId="1035"/>
          <ac:spMkLst>
            <pc:docMk/>
            <pc:sldMk cId="319770278" sldId="257"/>
            <ac:spMk id="17" creationId="{A33466D7-7C05-40C8-9C59-5C75C65A411B}"/>
          </ac:spMkLst>
        </pc:spChg>
        <pc:spChg chg="mod">
          <ac:chgData name="Shayla Moultrie" userId="7ddb665b-374b-497a-a2f2-9a9ce5cb8b69" providerId="ADAL" clId="{CC4FE165-A318-4C04-B4A8-CF94A31F1B73}" dt="2026-09-25T14:59:57.285" v="171" actId="1035"/>
          <ac:spMkLst>
            <pc:docMk/>
            <pc:sldMk cId="319770278" sldId="257"/>
            <ac:spMk id="22" creationId="{BF537B16-BCE0-494D-BF0E-56AFFA434C80}"/>
          </ac:spMkLst>
        </pc:spChg>
        <pc:spChg chg="mod">
          <ac:chgData name="Shayla Moultrie" userId="7ddb665b-374b-497a-a2f2-9a9ce5cb8b69" providerId="ADAL" clId="{CC4FE165-A318-4C04-B4A8-CF94A31F1B73}" dt="2026-09-25T14:59:57.285" v="171" actId="1035"/>
          <ac:spMkLst>
            <pc:docMk/>
            <pc:sldMk cId="319770278" sldId="257"/>
            <ac:spMk id="23" creationId="{B144A854-F70F-4E86-98F2-18D8543EE3B5}"/>
          </ac:spMkLst>
        </pc:spChg>
        <pc:spChg chg="mod">
          <ac:chgData name="Shayla Moultrie" userId="7ddb665b-374b-497a-a2f2-9a9ce5cb8b69" providerId="ADAL" clId="{CC4FE165-A318-4C04-B4A8-CF94A31F1B73}" dt="2026-09-25T15:00:30.503" v="175" actId="1076"/>
          <ac:spMkLst>
            <pc:docMk/>
            <pc:sldMk cId="319770278" sldId="257"/>
            <ac:spMk id="27" creationId="{450BEEFB-F2E1-414E-B6D8-1565B2232EE2}"/>
          </ac:spMkLst>
        </pc:spChg>
        <pc:spChg chg="mod">
          <ac:chgData name="Shayla Moultrie" userId="7ddb665b-374b-497a-a2f2-9a9ce5cb8b69" providerId="ADAL" clId="{CC4FE165-A318-4C04-B4A8-CF94A31F1B73}" dt="2026-09-25T14:59:57.285" v="171" actId="1035"/>
          <ac:spMkLst>
            <pc:docMk/>
            <pc:sldMk cId="319770278" sldId="257"/>
            <ac:spMk id="28" creationId="{6E099B54-DE5E-4F85-A8FF-31D9FDADAF56}"/>
          </ac:spMkLst>
        </pc:spChg>
        <pc:spChg chg="mod">
          <ac:chgData name="Shayla Moultrie" userId="7ddb665b-374b-497a-a2f2-9a9ce5cb8b69" providerId="ADAL" clId="{CC4FE165-A318-4C04-B4A8-CF94A31F1B73}" dt="2026-09-25T14:59:57.285" v="171" actId="1035"/>
          <ac:spMkLst>
            <pc:docMk/>
            <pc:sldMk cId="319770278" sldId="257"/>
            <ac:spMk id="29" creationId="{215085D3-102A-49A1-82E4-1479AF8EC36E}"/>
          </ac:spMkLst>
        </pc:spChg>
        <pc:cxnChg chg="mod">
          <ac:chgData name="Shayla Moultrie" userId="7ddb665b-374b-497a-a2f2-9a9ce5cb8b69" providerId="ADAL" clId="{CC4FE165-A318-4C04-B4A8-CF94A31F1B73}" dt="2026-09-25T15:00:17.005" v="173" actId="1076"/>
          <ac:cxnSpMkLst>
            <pc:docMk/>
            <pc:sldMk cId="319770278" sldId="257"/>
            <ac:cxnSpMk id="55" creationId="{00000000-0000-0000-0000-000000000000}"/>
          </ac:cxnSpMkLst>
        </pc:cxnChg>
      </pc:sldChg>
      <pc:sldChg chg="delSp modSp mod modClrScheme chgLayout">
        <pc:chgData name="Shayla Moultrie" userId="7ddb665b-374b-497a-a2f2-9a9ce5cb8b69" providerId="ADAL" clId="{CC4FE165-A318-4C04-B4A8-CF94A31F1B73}" dt="2026-09-25T14:59:41.787" v="168" actId="1036"/>
        <pc:sldMkLst>
          <pc:docMk/>
          <pc:sldMk cId="1642822149" sldId="258"/>
        </pc:sldMkLst>
        <pc:spChg chg="mod">
          <ac:chgData name="Shayla Moultrie" userId="7ddb665b-374b-497a-a2f2-9a9ce5cb8b69" providerId="ADAL" clId="{CC4FE165-A318-4C04-B4A8-CF94A31F1B73}" dt="2026-09-25T14:59:21.448" v="163" actId="1076"/>
          <ac:spMkLst>
            <pc:docMk/>
            <pc:sldMk cId="1642822149" sldId="258"/>
            <ac:spMk id="12" creationId="{425BD861-F7C0-46E5-B7FD-011FD63A6876}"/>
          </ac:spMkLst>
        </pc:spChg>
        <pc:spChg chg="mod">
          <ac:chgData name="Shayla Moultrie" userId="7ddb665b-374b-497a-a2f2-9a9ce5cb8b69" providerId="ADAL" clId="{CC4FE165-A318-4C04-B4A8-CF94A31F1B73}" dt="2026-09-23T19:50:59.032" v="107" actId="1076"/>
          <ac:spMkLst>
            <pc:docMk/>
            <pc:sldMk cId="1642822149" sldId="258"/>
            <ac:spMk id="13" creationId="{215FC71E-502A-4FD0-9BB3-69F8995C11A5}"/>
          </ac:spMkLst>
        </pc:spChg>
        <pc:spChg chg="mod">
          <ac:chgData name="Shayla Moultrie" userId="7ddb665b-374b-497a-a2f2-9a9ce5cb8b69" providerId="ADAL" clId="{CC4FE165-A318-4C04-B4A8-CF94A31F1B73}" dt="2026-09-25T14:59:41.787" v="168" actId="1036"/>
          <ac:spMkLst>
            <pc:docMk/>
            <pc:sldMk cId="1642822149" sldId="258"/>
            <ac:spMk id="14" creationId="{366DE481-0048-4910-8E97-88383D75B043}"/>
          </ac:spMkLst>
        </pc:spChg>
        <pc:spChg chg="mod">
          <ac:chgData name="Shayla Moultrie" userId="7ddb665b-374b-497a-a2f2-9a9ce5cb8b69" providerId="ADAL" clId="{CC4FE165-A318-4C04-B4A8-CF94A31F1B73}" dt="2026-09-25T14:59:41.787" v="168" actId="1036"/>
          <ac:spMkLst>
            <pc:docMk/>
            <pc:sldMk cId="1642822149" sldId="258"/>
            <ac:spMk id="15" creationId="{26D45141-A8A7-4F8B-97C2-3CCA9CDBA9BC}"/>
          </ac:spMkLst>
        </pc:spChg>
        <pc:spChg chg="mod">
          <ac:chgData name="Shayla Moultrie" userId="7ddb665b-374b-497a-a2f2-9a9ce5cb8b69" providerId="ADAL" clId="{CC4FE165-A318-4C04-B4A8-CF94A31F1B73}" dt="2026-09-25T14:59:41.787" v="168" actId="1036"/>
          <ac:spMkLst>
            <pc:docMk/>
            <pc:sldMk cId="1642822149" sldId="258"/>
            <ac:spMk id="16" creationId="{ADB9F679-3D63-4F55-96E2-EE5CE5BB00E8}"/>
          </ac:spMkLst>
        </pc:spChg>
        <pc:spChg chg="mod">
          <ac:chgData name="Shayla Moultrie" userId="7ddb665b-374b-497a-a2f2-9a9ce5cb8b69" providerId="ADAL" clId="{CC4FE165-A318-4C04-B4A8-CF94A31F1B73}" dt="2026-09-23T19:50:59.032" v="107" actId="1076"/>
          <ac:spMkLst>
            <pc:docMk/>
            <pc:sldMk cId="1642822149" sldId="258"/>
            <ac:spMk id="17" creationId="{35562117-C269-422A-8935-A44F3B14C1DA}"/>
          </ac:spMkLst>
        </pc:spChg>
        <pc:spChg chg="mod">
          <ac:chgData name="Shayla Moultrie" userId="7ddb665b-374b-497a-a2f2-9a9ce5cb8b69" providerId="ADAL" clId="{CC4FE165-A318-4C04-B4A8-CF94A31F1B73}" dt="2026-09-25T14:59:41.787" v="168" actId="1036"/>
          <ac:spMkLst>
            <pc:docMk/>
            <pc:sldMk cId="1642822149" sldId="258"/>
            <ac:spMk id="18" creationId="{FF42647C-C53B-4743-872B-C6C0E9819603}"/>
          </ac:spMkLst>
        </pc:spChg>
        <pc:spChg chg="mod">
          <ac:chgData name="Shayla Moultrie" userId="7ddb665b-374b-497a-a2f2-9a9ce5cb8b69" providerId="ADAL" clId="{CC4FE165-A318-4C04-B4A8-CF94A31F1B73}" dt="2026-09-25T14:59:41.787" v="168" actId="1036"/>
          <ac:spMkLst>
            <pc:docMk/>
            <pc:sldMk cId="1642822149" sldId="258"/>
            <ac:spMk id="19" creationId="{FD79D9E2-FAE9-4612-BD10-BC87F57C879B}"/>
          </ac:spMkLst>
        </pc:spChg>
        <pc:spChg chg="mod">
          <ac:chgData name="Shayla Moultrie" userId="7ddb665b-374b-497a-a2f2-9a9ce5cb8b69" providerId="ADAL" clId="{CC4FE165-A318-4C04-B4A8-CF94A31F1B73}" dt="2026-09-25T14:59:41.787" v="168" actId="1036"/>
          <ac:spMkLst>
            <pc:docMk/>
            <pc:sldMk cId="1642822149" sldId="258"/>
            <ac:spMk id="20" creationId="{00D7600E-3D3F-41D1-A008-C60525F43577}"/>
          </ac:spMkLst>
        </pc:spChg>
        <pc:spChg chg="mod">
          <ac:chgData name="Shayla Moultrie" userId="7ddb665b-374b-497a-a2f2-9a9ce5cb8b69" providerId="ADAL" clId="{CC4FE165-A318-4C04-B4A8-CF94A31F1B73}" dt="2026-09-23T19:50:59.032" v="107" actId="1076"/>
          <ac:spMkLst>
            <pc:docMk/>
            <pc:sldMk cId="1642822149" sldId="258"/>
            <ac:spMk id="21" creationId="{EA18CB1C-31E4-403D-B082-D89A1BAE578E}"/>
          </ac:spMkLst>
        </pc:spChg>
        <pc:spChg chg="mod">
          <ac:chgData name="Shayla Moultrie" userId="7ddb665b-374b-497a-a2f2-9a9ce5cb8b69" providerId="ADAL" clId="{CC4FE165-A318-4C04-B4A8-CF94A31F1B73}" dt="2026-09-25T14:59:41.787" v="168" actId="1036"/>
          <ac:spMkLst>
            <pc:docMk/>
            <pc:sldMk cId="1642822149" sldId="258"/>
            <ac:spMk id="22" creationId="{E0A94366-8442-44BC-A368-715ED574C83F}"/>
          </ac:spMkLst>
        </pc:spChg>
        <pc:spChg chg="mod">
          <ac:chgData name="Shayla Moultrie" userId="7ddb665b-374b-497a-a2f2-9a9ce5cb8b69" providerId="ADAL" clId="{CC4FE165-A318-4C04-B4A8-CF94A31F1B73}" dt="2026-09-25T14:59:41.787" v="168" actId="1036"/>
          <ac:spMkLst>
            <pc:docMk/>
            <pc:sldMk cId="1642822149" sldId="258"/>
            <ac:spMk id="23" creationId="{FCF72153-AEBD-453B-AD6B-CFA5DA85C7D5}"/>
          </ac:spMkLst>
        </pc:spChg>
        <pc:spChg chg="mod">
          <ac:chgData name="Shayla Moultrie" userId="7ddb665b-374b-497a-a2f2-9a9ce5cb8b69" providerId="ADAL" clId="{CC4FE165-A318-4C04-B4A8-CF94A31F1B73}" dt="2026-09-25T14:59:41.787" v="168" actId="1036"/>
          <ac:spMkLst>
            <pc:docMk/>
            <pc:sldMk cId="1642822149" sldId="258"/>
            <ac:spMk id="24" creationId="{91D0926D-9F99-4800-B7BD-07FC98250B8D}"/>
          </ac:spMkLst>
        </pc:spChg>
        <pc:spChg chg="mod">
          <ac:chgData name="Shayla Moultrie" userId="7ddb665b-374b-497a-a2f2-9a9ce5cb8b69" providerId="ADAL" clId="{CC4FE165-A318-4C04-B4A8-CF94A31F1B73}" dt="2026-09-25T14:59:41.787" v="168" actId="1036"/>
          <ac:spMkLst>
            <pc:docMk/>
            <pc:sldMk cId="1642822149" sldId="258"/>
            <ac:spMk id="25" creationId="{70719E39-8467-4C5A-B82B-032EEE7E559B}"/>
          </ac:spMkLst>
        </pc:spChg>
        <pc:spChg chg="mod">
          <ac:chgData name="Shayla Moultrie" userId="7ddb665b-374b-497a-a2f2-9a9ce5cb8b69" providerId="ADAL" clId="{CC4FE165-A318-4C04-B4A8-CF94A31F1B73}" dt="2026-09-23T19:50:59.032" v="107" actId="1076"/>
          <ac:spMkLst>
            <pc:docMk/>
            <pc:sldMk cId="1642822149" sldId="258"/>
            <ac:spMk id="26" creationId="{F40B85D4-C952-4477-A6DD-64638F79EB33}"/>
          </ac:spMkLst>
        </pc:spChg>
      </pc:sldChg>
      <pc:sldChg chg="delSp modSp mod modClrScheme chgLayout">
        <pc:chgData name="Shayla Moultrie" userId="7ddb665b-374b-497a-a2f2-9a9ce5cb8b69" providerId="ADAL" clId="{CC4FE165-A318-4C04-B4A8-CF94A31F1B73}" dt="2026-09-23T19:52:32.797" v="113" actId="207"/>
        <pc:sldMkLst>
          <pc:docMk/>
          <pc:sldMk cId="330667458" sldId="259"/>
        </pc:sldMkLst>
        <pc:spChg chg="mod">
          <ac:chgData name="Shayla Moultrie" userId="7ddb665b-374b-497a-a2f2-9a9ce5cb8b69" providerId="ADAL" clId="{CC4FE165-A318-4C04-B4A8-CF94A31F1B73}" dt="2026-09-23T19:52:32.797" v="113" actId="207"/>
          <ac:spMkLst>
            <pc:docMk/>
            <pc:sldMk cId="330667458" sldId="259"/>
            <ac:spMk id="12" creationId="{F3502E70-8313-41E6-8C29-1A976EC7CCDE}"/>
          </ac:spMkLst>
        </pc:spChg>
        <pc:spChg chg="mod">
          <ac:chgData name="Shayla Moultrie" userId="7ddb665b-374b-497a-a2f2-9a9ce5cb8b69" providerId="ADAL" clId="{CC4FE165-A318-4C04-B4A8-CF94A31F1B73}" dt="2026-09-23T19:52:27.066" v="112" actId="1076"/>
          <ac:spMkLst>
            <pc:docMk/>
            <pc:sldMk cId="330667458" sldId="259"/>
            <ac:spMk id="13" creationId="{D46FA2E2-E0F5-46F7-8CC2-4102BB1BAA7B}"/>
          </ac:spMkLst>
        </pc:spChg>
        <pc:spChg chg="mod">
          <ac:chgData name="Shayla Moultrie" userId="7ddb665b-374b-497a-a2f2-9a9ce5cb8b69" providerId="ADAL" clId="{CC4FE165-A318-4C04-B4A8-CF94A31F1B73}" dt="2026-09-23T19:52:27.066" v="112" actId="1076"/>
          <ac:spMkLst>
            <pc:docMk/>
            <pc:sldMk cId="330667458" sldId="259"/>
            <ac:spMk id="14" creationId="{C6CC28B2-C68C-4841-8D50-AED35A75564A}"/>
          </ac:spMkLst>
        </pc:spChg>
        <pc:spChg chg="mod">
          <ac:chgData name="Shayla Moultrie" userId="7ddb665b-374b-497a-a2f2-9a9ce5cb8b69" providerId="ADAL" clId="{CC4FE165-A318-4C04-B4A8-CF94A31F1B73}" dt="2026-09-23T19:52:27.066" v="112" actId="1076"/>
          <ac:spMkLst>
            <pc:docMk/>
            <pc:sldMk cId="330667458" sldId="259"/>
            <ac:spMk id="15" creationId="{D2D6C2EB-5A14-4525-86F1-016A0FEEFD28}"/>
          </ac:spMkLst>
        </pc:spChg>
        <pc:spChg chg="mod">
          <ac:chgData name="Shayla Moultrie" userId="7ddb665b-374b-497a-a2f2-9a9ce5cb8b69" providerId="ADAL" clId="{CC4FE165-A318-4C04-B4A8-CF94A31F1B73}" dt="2026-09-23T19:52:27.066" v="112" actId="1076"/>
          <ac:spMkLst>
            <pc:docMk/>
            <pc:sldMk cId="330667458" sldId="259"/>
            <ac:spMk id="16" creationId="{9F9A822D-DF11-4074-AFA9-37F3CDE9053F}"/>
          </ac:spMkLst>
        </pc:spChg>
        <pc:spChg chg="mod">
          <ac:chgData name="Shayla Moultrie" userId="7ddb665b-374b-497a-a2f2-9a9ce5cb8b69" providerId="ADAL" clId="{CC4FE165-A318-4C04-B4A8-CF94A31F1B73}" dt="2026-09-23T19:52:27.066" v="112" actId="1076"/>
          <ac:spMkLst>
            <pc:docMk/>
            <pc:sldMk cId="330667458" sldId="259"/>
            <ac:spMk id="17" creationId="{C477C6CA-29F2-4CB9-BC3C-AFA1B3456503}"/>
          </ac:spMkLst>
        </pc:spChg>
        <pc:spChg chg="mod">
          <ac:chgData name="Shayla Moultrie" userId="7ddb665b-374b-497a-a2f2-9a9ce5cb8b69" providerId="ADAL" clId="{CC4FE165-A318-4C04-B4A8-CF94A31F1B73}" dt="2026-09-23T19:52:27.066" v="112" actId="1076"/>
          <ac:spMkLst>
            <pc:docMk/>
            <pc:sldMk cId="330667458" sldId="259"/>
            <ac:spMk id="18" creationId="{8918E9BB-68C4-4DF0-8B0A-EF86FD656049}"/>
          </ac:spMkLst>
        </pc:spChg>
        <pc:spChg chg="mod">
          <ac:chgData name="Shayla Moultrie" userId="7ddb665b-374b-497a-a2f2-9a9ce5cb8b69" providerId="ADAL" clId="{CC4FE165-A318-4C04-B4A8-CF94A31F1B73}" dt="2026-09-23T19:52:27.066" v="112" actId="1076"/>
          <ac:spMkLst>
            <pc:docMk/>
            <pc:sldMk cId="330667458" sldId="259"/>
            <ac:spMk id="19" creationId="{0EC976F9-54C3-43CB-A339-C204F33E7860}"/>
          </ac:spMkLst>
        </pc:spChg>
        <pc:spChg chg="mod">
          <ac:chgData name="Shayla Moultrie" userId="7ddb665b-374b-497a-a2f2-9a9ce5cb8b69" providerId="ADAL" clId="{CC4FE165-A318-4C04-B4A8-CF94A31F1B73}" dt="2026-09-23T19:52:27.066" v="112" actId="1076"/>
          <ac:spMkLst>
            <pc:docMk/>
            <pc:sldMk cId="330667458" sldId="259"/>
            <ac:spMk id="20" creationId="{3A23AA91-CECD-4126-99BE-00B92FFB7678}"/>
          </ac:spMkLst>
        </pc:spChg>
        <pc:spChg chg="mod">
          <ac:chgData name="Shayla Moultrie" userId="7ddb665b-374b-497a-a2f2-9a9ce5cb8b69" providerId="ADAL" clId="{CC4FE165-A318-4C04-B4A8-CF94A31F1B73}" dt="2026-09-23T19:52:27.066" v="112" actId="1076"/>
          <ac:spMkLst>
            <pc:docMk/>
            <pc:sldMk cId="330667458" sldId="259"/>
            <ac:spMk id="21" creationId="{448A1599-A974-46FD-BC72-370BEF026E04}"/>
          </ac:spMkLst>
        </pc:spChg>
      </pc:sldChg>
      <pc:sldChg chg="delSp modSp mod modClrScheme chgLayout">
        <pc:chgData name="Shayla Moultrie" userId="7ddb665b-374b-497a-a2f2-9a9ce5cb8b69" providerId="ADAL" clId="{CC4FE165-A318-4C04-B4A8-CF94A31F1B73}" dt="2026-09-23T19:52:11.443" v="111" actId="1076"/>
        <pc:sldMkLst>
          <pc:docMk/>
          <pc:sldMk cId="1268813171" sldId="260"/>
        </pc:sldMkLst>
        <pc:spChg chg="mod">
          <ac:chgData name="Shayla Moultrie" userId="7ddb665b-374b-497a-a2f2-9a9ce5cb8b69" providerId="ADAL" clId="{CC4FE165-A318-4C04-B4A8-CF94A31F1B73}" dt="2026-09-23T19:52:11.443" v="111" actId="1076"/>
          <ac:spMkLst>
            <pc:docMk/>
            <pc:sldMk cId="1268813171" sldId="260"/>
            <ac:spMk id="12" creationId="{C8941495-9A9A-433C-AFB2-EBF26B99932D}"/>
          </ac:spMkLst>
        </pc:spChg>
        <pc:spChg chg="mod">
          <ac:chgData name="Shayla Moultrie" userId="7ddb665b-374b-497a-a2f2-9a9ce5cb8b69" providerId="ADAL" clId="{CC4FE165-A318-4C04-B4A8-CF94A31F1B73}" dt="2026-09-23T19:52:11.443" v="111" actId="1076"/>
          <ac:spMkLst>
            <pc:docMk/>
            <pc:sldMk cId="1268813171" sldId="260"/>
            <ac:spMk id="13" creationId="{FC2C8E82-B431-4DBA-A5E0-E5E5E8ABF1EB}"/>
          </ac:spMkLst>
        </pc:spChg>
        <pc:spChg chg="mod">
          <ac:chgData name="Shayla Moultrie" userId="7ddb665b-374b-497a-a2f2-9a9ce5cb8b69" providerId="ADAL" clId="{CC4FE165-A318-4C04-B4A8-CF94A31F1B73}" dt="2026-09-23T19:52:11.443" v="111" actId="1076"/>
          <ac:spMkLst>
            <pc:docMk/>
            <pc:sldMk cId="1268813171" sldId="260"/>
            <ac:spMk id="15" creationId="{6B1BBC2F-D671-47FB-B8AB-D8C44C9F5798}"/>
          </ac:spMkLst>
        </pc:spChg>
        <pc:spChg chg="mod">
          <ac:chgData name="Shayla Moultrie" userId="7ddb665b-374b-497a-a2f2-9a9ce5cb8b69" providerId="ADAL" clId="{CC4FE165-A318-4C04-B4A8-CF94A31F1B73}" dt="2026-09-23T19:52:11.443" v="111" actId="1076"/>
          <ac:spMkLst>
            <pc:docMk/>
            <pc:sldMk cId="1268813171" sldId="260"/>
            <ac:spMk id="16" creationId="{A174C795-38CC-436F-9999-C979FF51A4B8}"/>
          </ac:spMkLst>
        </pc:spChg>
        <pc:spChg chg="mod">
          <ac:chgData name="Shayla Moultrie" userId="7ddb665b-374b-497a-a2f2-9a9ce5cb8b69" providerId="ADAL" clId="{CC4FE165-A318-4C04-B4A8-CF94A31F1B73}" dt="2026-09-23T19:52:11.443" v="111" actId="1076"/>
          <ac:spMkLst>
            <pc:docMk/>
            <pc:sldMk cId="1268813171" sldId="260"/>
            <ac:spMk id="22" creationId="{D5F56FFE-F6FB-4E43-B1A4-DB3718B6EBD0}"/>
          </ac:spMkLst>
        </pc:spChg>
        <pc:spChg chg="mod">
          <ac:chgData name="Shayla Moultrie" userId="7ddb665b-374b-497a-a2f2-9a9ce5cb8b69" providerId="ADAL" clId="{CC4FE165-A318-4C04-B4A8-CF94A31F1B73}" dt="2026-09-23T19:52:11.443" v="111" actId="1076"/>
          <ac:spMkLst>
            <pc:docMk/>
            <pc:sldMk cId="1268813171" sldId="260"/>
            <ac:spMk id="24" creationId="{5CD08045-DE81-4C6D-B524-1BD6F245F2EB}"/>
          </ac:spMkLst>
        </pc:spChg>
        <pc:spChg chg="mod">
          <ac:chgData name="Shayla Moultrie" userId="7ddb665b-374b-497a-a2f2-9a9ce5cb8b69" providerId="ADAL" clId="{CC4FE165-A318-4C04-B4A8-CF94A31F1B73}" dt="2026-09-23T19:52:11.443" v="111" actId="1076"/>
          <ac:spMkLst>
            <pc:docMk/>
            <pc:sldMk cId="1268813171" sldId="260"/>
            <ac:spMk id="27" creationId="{6EE9E9E6-1ACB-4B6B-83A8-D874578D2D3A}"/>
          </ac:spMkLst>
        </pc:spChg>
        <pc:spChg chg="mod">
          <ac:chgData name="Shayla Moultrie" userId="7ddb665b-374b-497a-a2f2-9a9ce5cb8b69" providerId="ADAL" clId="{CC4FE165-A318-4C04-B4A8-CF94A31F1B73}" dt="2026-09-23T19:52:11.443" v="111" actId="1076"/>
          <ac:spMkLst>
            <pc:docMk/>
            <pc:sldMk cId="1268813171" sldId="260"/>
            <ac:spMk id="31" creationId="{325AC226-9EDC-4AD7-840D-A08B0E40D956}"/>
          </ac:spMkLst>
        </pc:spChg>
        <pc:spChg chg="mod">
          <ac:chgData name="Shayla Moultrie" userId="7ddb665b-374b-497a-a2f2-9a9ce5cb8b69" providerId="ADAL" clId="{CC4FE165-A318-4C04-B4A8-CF94A31F1B73}" dt="2026-09-23T19:52:11.443" v="111" actId="1076"/>
          <ac:spMkLst>
            <pc:docMk/>
            <pc:sldMk cId="1268813171" sldId="260"/>
            <ac:spMk id="33" creationId="{5F48E354-4FB1-4A84-9BF4-9321146C8AD4}"/>
          </ac:spMkLst>
        </pc:spChg>
        <pc:spChg chg="mod">
          <ac:chgData name="Shayla Moultrie" userId="7ddb665b-374b-497a-a2f2-9a9ce5cb8b69" providerId="ADAL" clId="{CC4FE165-A318-4C04-B4A8-CF94A31F1B73}" dt="2026-09-23T19:52:11.443" v="111" actId="1076"/>
          <ac:spMkLst>
            <pc:docMk/>
            <pc:sldMk cId="1268813171" sldId="260"/>
            <ac:spMk id="35" creationId="{216FB3F3-D700-410B-9AEC-05434266C959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5T15:00:48.837" v="176" actId="1076"/>
        <pc:sldMkLst>
          <pc:docMk/>
          <pc:sldMk cId="877292760" sldId="261"/>
        </pc:sldMkLst>
        <pc:spChg chg="add del">
          <ac:chgData name="Shayla Moultrie" userId="7ddb665b-374b-497a-a2f2-9a9ce5cb8b69" providerId="ADAL" clId="{CC4FE165-A318-4C04-B4A8-CF94A31F1B73}" dt="2026-09-23T16:21:30.266" v="62" actId="478"/>
          <ac:spMkLst>
            <pc:docMk/>
            <pc:sldMk cId="877292760" sldId="261"/>
            <ac:spMk id="10" creationId="{42DF99EE-DBFD-4836-A94D-DF345033D3E3}"/>
          </ac:spMkLst>
        </pc:spChg>
        <pc:spChg chg="add del">
          <ac:chgData name="Shayla Moultrie" userId="7ddb665b-374b-497a-a2f2-9a9ce5cb8b69" providerId="ADAL" clId="{CC4FE165-A318-4C04-B4A8-CF94A31F1B73}" dt="2026-09-23T16:21:29.836" v="61" actId="478"/>
          <ac:spMkLst>
            <pc:docMk/>
            <pc:sldMk cId="877292760" sldId="261"/>
            <ac:spMk id="11" creationId="{0C926BDB-0447-4C75-835C-0E3AB431544C}"/>
          </ac:spMkLst>
        </pc:spChg>
        <pc:cxnChg chg="mod">
          <ac:chgData name="Shayla Moultrie" userId="7ddb665b-374b-497a-a2f2-9a9ce5cb8b69" providerId="ADAL" clId="{CC4FE165-A318-4C04-B4A8-CF94A31F1B73}" dt="2026-09-25T15:00:48.837" v="176" actId="1076"/>
          <ac:cxnSpMkLst>
            <pc:docMk/>
            <pc:sldMk cId="877292760" sldId="261"/>
            <ac:cxnSpMk id="98" creationId="{00000000-0000-0000-0000-000000000000}"/>
          </ac:cxnSpMkLst>
        </pc:cxnChg>
      </pc:sldChg>
      <pc:sldChg chg="addSp delSp modSp mod modClrScheme chgLayout">
        <pc:chgData name="Shayla Moultrie" userId="7ddb665b-374b-497a-a2f2-9a9ce5cb8b69" providerId="ADAL" clId="{CC4FE165-A318-4C04-B4A8-CF94A31F1B73}" dt="2026-09-23T16:23:16.596" v="104" actId="700"/>
        <pc:sldMkLst>
          <pc:docMk/>
          <pc:sldMk cId="178545898" sldId="262"/>
        </pc:sldMkLst>
      </pc:sldChg>
      <pc:sldChg chg="delSp modSp mod modClrScheme chgLayout">
        <pc:chgData name="Shayla Moultrie" userId="7ddb665b-374b-497a-a2f2-9a9ce5cb8b69" providerId="ADAL" clId="{CC4FE165-A318-4C04-B4A8-CF94A31F1B73}" dt="2026-09-23T16:23:16.596" v="104" actId="700"/>
        <pc:sldMkLst>
          <pc:docMk/>
          <pc:sldMk cId="1202735346" sldId="263"/>
        </pc:sldMkLst>
        <pc:spChg chg="mod">
          <ac:chgData name="Shayla Moultrie" userId="7ddb665b-374b-497a-a2f2-9a9ce5cb8b69" providerId="ADAL" clId="{CC4FE165-A318-4C04-B4A8-CF94A31F1B73}" dt="2026-09-23T16:22:56.815" v="89" actId="1036"/>
          <ac:spMkLst>
            <pc:docMk/>
            <pc:sldMk cId="1202735346" sldId="263"/>
            <ac:spMk id="11" creationId="{38460194-2E40-4FEB-B546-7D14FCB65456}"/>
          </ac:spMkLst>
        </pc:spChg>
        <pc:spChg chg="mod">
          <ac:chgData name="Shayla Moultrie" userId="7ddb665b-374b-497a-a2f2-9a9ce5cb8b69" providerId="ADAL" clId="{CC4FE165-A318-4C04-B4A8-CF94A31F1B73}" dt="2026-09-23T16:22:56.815" v="89" actId="1036"/>
          <ac:spMkLst>
            <pc:docMk/>
            <pc:sldMk cId="1202735346" sldId="263"/>
            <ac:spMk id="12" creationId="{7AED346F-D7C5-456C-86FD-FF7E59F7F181}"/>
          </ac:spMkLst>
        </pc:spChg>
        <pc:spChg chg="mod">
          <ac:chgData name="Shayla Moultrie" userId="7ddb665b-374b-497a-a2f2-9a9ce5cb8b69" providerId="ADAL" clId="{CC4FE165-A318-4C04-B4A8-CF94A31F1B73}" dt="2026-09-23T16:22:56.815" v="89" actId="1036"/>
          <ac:spMkLst>
            <pc:docMk/>
            <pc:sldMk cId="1202735346" sldId="263"/>
            <ac:spMk id="13" creationId="{975DA43D-5D80-4D0A-AB20-37FA03139DAB}"/>
          </ac:spMkLst>
        </pc:spChg>
        <pc:spChg chg="mod">
          <ac:chgData name="Shayla Moultrie" userId="7ddb665b-374b-497a-a2f2-9a9ce5cb8b69" providerId="ADAL" clId="{CC4FE165-A318-4C04-B4A8-CF94A31F1B73}" dt="2026-09-23T16:22:56.815" v="89" actId="1036"/>
          <ac:spMkLst>
            <pc:docMk/>
            <pc:sldMk cId="1202735346" sldId="263"/>
            <ac:spMk id="15" creationId="{C52120FB-2157-4CE4-854D-2F0C26F8B932}"/>
          </ac:spMkLst>
        </pc:spChg>
        <pc:spChg chg="mod">
          <ac:chgData name="Shayla Moultrie" userId="7ddb665b-374b-497a-a2f2-9a9ce5cb8b69" providerId="ADAL" clId="{CC4FE165-A318-4C04-B4A8-CF94A31F1B73}" dt="2026-09-23T16:22:56.815" v="89" actId="1036"/>
          <ac:spMkLst>
            <pc:docMk/>
            <pc:sldMk cId="1202735346" sldId="263"/>
            <ac:spMk id="16" creationId="{299EBAA8-804A-4E96-AB90-32F55535EAA8}"/>
          </ac:spMkLst>
        </pc:spChg>
        <pc:spChg chg="mod">
          <ac:chgData name="Shayla Moultrie" userId="7ddb665b-374b-497a-a2f2-9a9ce5cb8b69" providerId="ADAL" clId="{CC4FE165-A318-4C04-B4A8-CF94A31F1B73}" dt="2026-09-23T16:22:56.815" v="89" actId="1036"/>
          <ac:spMkLst>
            <pc:docMk/>
            <pc:sldMk cId="1202735346" sldId="263"/>
            <ac:spMk id="17" creationId="{4CBB1707-8A72-45E9-B0DF-16F41AFCF3AF}"/>
          </ac:spMkLst>
        </pc:spChg>
        <pc:spChg chg="mod">
          <ac:chgData name="Shayla Moultrie" userId="7ddb665b-374b-497a-a2f2-9a9ce5cb8b69" providerId="ADAL" clId="{CC4FE165-A318-4C04-B4A8-CF94A31F1B73}" dt="2026-09-23T16:22:56.815" v="89" actId="1036"/>
          <ac:spMkLst>
            <pc:docMk/>
            <pc:sldMk cId="1202735346" sldId="263"/>
            <ac:spMk id="20" creationId="{21AB0806-ECBB-434C-A093-9F8982777850}"/>
          </ac:spMkLst>
        </pc:spChg>
        <pc:spChg chg="mod">
          <ac:chgData name="Shayla Moultrie" userId="7ddb665b-374b-497a-a2f2-9a9ce5cb8b69" providerId="ADAL" clId="{CC4FE165-A318-4C04-B4A8-CF94A31F1B73}" dt="2026-09-23T16:22:56.815" v="89" actId="1036"/>
          <ac:spMkLst>
            <pc:docMk/>
            <pc:sldMk cId="1202735346" sldId="263"/>
            <ac:spMk id="21" creationId="{1938E262-3197-4BA0-8993-CD392F554740}"/>
          </ac:spMkLst>
        </pc:spChg>
        <pc:spChg chg="mod">
          <ac:chgData name="Shayla Moultrie" userId="7ddb665b-374b-497a-a2f2-9a9ce5cb8b69" providerId="ADAL" clId="{CC4FE165-A318-4C04-B4A8-CF94A31F1B73}" dt="2026-09-23T16:22:56.815" v="89" actId="1036"/>
          <ac:spMkLst>
            <pc:docMk/>
            <pc:sldMk cId="1202735346" sldId="263"/>
            <ac:spMk id="22" creationId="{A937505E-7EEC-4336-ABA9-878B8EC93BFF}"/>
          </ac:spMkLst>
        </pc:spChg>
        <pc:spChg chg="mod">
          <ac:chgData name="Shayla Moultrie" userId="7ddb665b-374b-497a-a2f2-9a9ce5cb8b69" providerId="ADAL" clId="{CC4FE165-A318-4C04-B4A8-CF94A31F1B73}" dt="2026-09-23T16:22:56.815" v="89" actId="1036"/>
          <ac:spMkLst>
            <pc:docMk/>
            <pc:sldMk cId="1202735346" sldId="263"/>
            <ac:spMk id="23" creationId="{16D825CA-B5E9-449D-803E-FFA188838091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3T16:23:16.596" v="104" actId="700"/>
        <pc:sldMkLst>
          <pc:docMk/>
          <pc:sldMk cId="2089231970" sldId="264"/>
        </pc:sldMkLst>
      </pc:sldChg>
      <pc:sldChg chg="addSp delSp modSp add mod modClrScheme chgLayout">
        <pc:chgData name="Shayla Moultrie" userId="7ddb665b-374b-497a-a2f2-9a9ce5cb8b69" providerId="ADAL" clId="{CC4FE165-A318-4C04-B4A8-CF94A31F1B73}" dt="2026-09-25T14:56:32.117" v="157" actId="207"/>
        <pc:sldMkLst>
          <pc:docMk/>
          <pc:sldMk cId="3288306226" sldId="265"/>
        </pc:sldMkLst>
        <pc:spChg chg="del">
          <ac:chgData name="Shayla Moultrie" userId="7ddb665b-374b-497a-a2f2-9a9ce5cb8b69" providerId="ADAL" clId="{CC4FE165-A318-4C04-B4A8-CF94A31F1B73}" dt="2026-09-25T14:53:26.521" v="118" actId="478"/>
          <ac:spMkLst>
            <pc:docMk/>
            <pc:sldMk cId="3288306226" sldId="265"/>
            <ac:spMk id="2" creationId="{7F65B96E-481B-08FF-9518-E69A8DFC1D36}"/>
          </ac:spMkLst>
        </pc:spChg>
        <pc:spChg chg="del">
          <ac:chgData name="Shayla Moultrie" userId="7ddb665b-374b-497a-a2f2-9a9ce5cb8b69" providerId="ADAL" clId="{CC4FE165-A318-4C04-B4A8-CF94A31F1B73}" dt="2026-09-25T14:53:25.760" v="117" actId="478"/>
          <ac:spMkLst>
            <pc:docMk/>
            <pc:sldMk cId="3288306226" sldId="265"/>
            <ac:spMk id="3" creationId="{A3100B8F-C0F2-EE51-B1B8-3D549801B7D4}"/>
          </ac:spMkLst>
        </pc:spChg>
        <pc:spChg chg="del">
          <ac:chgData name="Shayla Moultrie" userId="7ddb665b-374b-497a-a2f2-9a9ce5cb8b69" providerId="ADAL" clId="{CC4FE165-A318-4C04-B4A8-CF94A31F1B73}" dt="2026-09-25T14:53:27.541" v="119" actId="478"/>
          <ac:spMkLst>
            <pc:docMk/>
            <pc:sldMk cId="3288306226" sldId="265"/>
            <ac:spMk id="4" creationId="{57D33AAC-5456-02C8-04C8-7275A4F77A76}"/>
          </ac:spMkLst>
        </pc:spChg>
        <pc:spChg chg="del">
          <ac:chgData name="Shayla Moultrie" userId="7ddb665b-374b-497a-a2f2-9a9ce5cb8b69" providerId="ADAL" clId="{CC4FE165-A318-4C04-B4A8-CF94A31F1B73}" dt="2026-09-25T14:53:28.129" v="120" actId="478"/>
          <ac:spMkLst>
            <pc:docMk/>
            <pc:sldMk cId="3288306226" sldId="265"/>
            <ac:spMk id="5" creationId="{A41B3D7C-6122-BA33-61A4-AB01388A8B62}"/>
          </ac:spMkLst>
        </pc:spChg>
        <pc:spChg chg="del">
          <ac:chgData name="Shayla Moultrie" userId="7ddb665b-374b-497a-a2f2-9a9ce5cb8b69" providerId="ADAL" clId="{CC4FE165-A318-4C04-B4A8-CF94A31F1B73}" dt="2026-09-25T14:53:28.686" v="121" actId="478"/>
          <ac:spMkLst>
            <pc:docMk/>
            <pc:sldMk cId="3288306226" sldId="265"/>
            <ac:spMk id="6" creationId="{F34133B1-D4EF-2235-68F5-18C4A9E67A0B}"/>
          </ac:spMkLst>
        </pc:spChg>
        <pc:spChg chg="add mod ord">
          <ac:chgData name="Shayla Moultrie" userId="7ddb665b-374b-497a-a2f2-9a9ce5cb8b69" providerId="ADAL" clId="{CC4FE165-A318-4C04-B4A8-CF94A31F1B73}" dt="2026-09-25T14:56:32.117" v="157" actId="207"/>
          <ac:spMkLst>
            <pc:docMk/>
            <pc:sldMk cId="3288306226" sldId="265"/>
            <ac:spMk id="7" creationId="{4D65FDDC-86FC-464C-A8CE-FE59166C0FB0}"/>
          </ac:spMkLst>
        </pc:spChg>
        <pc:spChg chg="del">
          <ac:chgData name="Shayla Moultrie" userId="7ddb665b-374b-497a-a2f2-9a9ce5cb8b69" providerId="ADAL" clId="{CC4FE165-A318-4C04-B4A8-CF94A31F1B73}" dt="2026-09-25T14:54:16.211" v="131" actId="478"/>
          <ac:spMkLst>
            <pc:docMk/>
            <pc:sldMk cId="3288306226" sldId="265"/>
            <ac:spMk id="8" creationId="{21570BAC-D359-0151-AC69-599096DA6A07}"/>
          </ac:spMkLst>
        </pc:spChg>
        <pc:spChg chg="del">
          <ac:chgData name="Shayla Moultrie" userId="7ddb665b-374b-497a-a2f2-9a9ce5cb8b69" providerId="ADAL" clId="{CC4FE165-A318-4C04-B4A8-CF94A31F1B73}" dt="2026-09-25T14:54:21.430" v="132" actId="478"/>
          <ac:spMkLst>
            <pc:docMk/>
            <pc:sldMk cId="3288306226" sldId="265"/>
            <ac:spMk id="9" creationId="{6CA9BDEE-4AFE-255C-9C5B-F42CBD14094A}"/>
          </ac:spMkLst>
        </pc:spChg>
        <pc:spChg chg="del">
          <ac:chgData name="Shayla Moultrie" userId="7ddb665b-374b-497a-a2f2-9a9ce5cb8b69" providerId="ADAL" clId="{CC4FE165-A318-4C04-B4A8-CF94A31F1B73}" dt="2026-09-25T14:54:23.456" v="133" actId="478"/>
          <ac:spMkLst>
            <pc:docMk/>
            <pc:sldMk cId="3288306226" sldId="265"/>
            <ac:spMk id="10" creationId="{29472811-D13F-7AED-AB4E-51757D26441A}"/>
          </ac:spMkLst>
        </pc:spChg>
        <pc:spChg chg="del">
          <ac:chgData name="Shayla Moultrie" userId="7ddb665b-374b-497a-a2f2-9a9ce5cb8b69" providerId="ADAL" clId="{CC4FE165-A318-4C04-B4A8-CF94A31F1B73}" dt="2026-09-25T14:54:25.521" v="134" actId="478"/>
          <ac:spMkLst>
            <pc:docMk/>
            <pc:sldMk cId="3288306226" sldId="265"/>
            <ac:spMk id="11" creationId="{81F93191-835E-BB19-7FC9-0435A095E473}"/>
          </ac:spMkLst>
        </pc:spChg>
        <pc:picChg chg="del">
          <ac:chgData name="Shayla Moultrie" userId="7ddb665b-374b-497a-a2f2-9a9ce5cb8b69" providerId="ADAL" clId="{CC4FE165-A318-4C04-B4A8-CF94A31F1B73}" dt="2026-09-25T14:53:24.627" v="116" actId="478"/>
          <ac:picMkLst>
            <pc:docMk/>
            <pc:sldMk cId="3288306226" sldId="265"/>
            <ac:picMk id="12" creationId="{6756A505-E9BB-29FB-1703-F62ABF18B12E}"/>
          </ac:picMkLst>
        </pc:picChg>
      </pc:sldChg>
      <pc:sldMasterChg chg="del delSldLayout">
        <pc:chgData name="Shayla Moultrie" userId="7ddb665b-374b-497a-a2f2-9a9ce5cb8b69" providerId="ADAL" clId="{CC4FE165-A318-4C04-B4A8-CF94A31F1B73}" dt="2026-09-25T14:56:47.871" v="158" actId="2696"/>
        <pc:sldMasterMkLst>
          <pc:docMk/>
          <pc:sldMasterMk cId="0" sldId="2147483648"/>
        </pc:sldMasterMkLst>
        <pc:sldLayoutChg chg="del">
          <pc:chgData name="Shayla Moultrie" userId="7ddb665b-374b-497a-a2f2-9a9ce5cb8b69" providerId="ADAL" clId="{CC4FE165-A318-4C04-B4A8-CF94A31F1B73}" dt="2026-09-25T14:56:47.871" v="158" actId="2696"/>
          <pc:sldLayoutMkLst>
            <pc:docMk/>
            <pc:sldMasterMk cId="0" sldId="2147483648"/>
            <pc:sldLayoutMk cId="0" sldId="2147483649"/>
          </pc:sldLayoutMkLst>
        </pc:sldLayoutChg>
      </pc:sldMasterChg>
    </pc:docChg>
  </pc:docChgLst>
  <pc:docChgLst>
    <pc:chgData name="Shayla Moultrie" userId="S::shayla.moultrie@dca.ga.gov::7ddb665b-374b-497a-a2f2-9a9ce5cb8b69" providerId="AD" clId="Web-{9608BFBA-F55F-B162-159D-87FE3040D570}"/>
    <pc:docChg chg="modSld">
      <pc:chgData name="Shayla Moultrie" userId="S::shayla.moultrie@dca.ga.gov::7ddb665b-374b-497a-a2f2-9a9ce5cb8b69" providerId="AD" clId="Web-{9608BFBA-F55F-B162-159D-87FE3040D570}" dt="2026-09-23T16:17:46.844" v="0"/>
      <pc:docMkLst>
        <pc:docMk/>
      </pc:docMkLst>
      <pc:sldChg chg="delSp">
        <pc:chgData name="Shayla Moultrie" userId="S::shayla.moultrie@dca.ga.gov::7ddb665b-374b-497a-a2f2-9a9ce5cb8b69" providerId="AD" clId="Web-{9608BFBA-F55F-B162-159D-87FE3040D570}" dt="2026-09-23T16:17:46.844" v="0"/>
        <pc:sldMkLst>
          <pc:docMk/>
          <pc:sldMk cId="1911377715" sldId="256"/>
        </pc:sldMkLst>
      </pc:sldChg>
    </pc:docChg>
  </pc:docChgLst>
  <pc:docChgLst>
    <pc:chgData name="Shayla Moultrie" userId="S::shayla.moultrie@dca.ga.gov::7ddb665b-374b-497a-a2f2-9a9ce5cb8b69" providerId="AD" clId="Web-{4EA13CFC-8036-10F0-EB48-B961467A09A7}"/>
    <pc:docChg chg="modSld">
      <pc:chgData name="Shayla Moultrie" userId="S::shayla.moultrie@dca.ga.gov::7ddb665b-374b-497a-a2f2-9a9ce5cb8b69" providerId="AD" clId="Web-{4EA13CFC-8036-10F0-EB48-B961467A09A7}" dt="2026-09-23T19:50:16.638" v="32" actId="1076"/>
      <pc:docMkLst>
        <pc:docMk/>
      </pc:docMkLst>
      <pc:sldChg chg="modSp">
        <pc:chgData name="Shayla Moultrie" userId="S::shayla.moultrie@dca.ga.gov::7ddb665b-374b-497a-a2f2-9a9ce5cb8b69" providerId="AD" clId="Web-{4EA13CFC-8036-10F0-EB48-B961467A09A7}" dt="2026-09-23T19:50:09.591" v="17" actId="1076"/>
        <pc:sldMkLst>
          <pc:docMk/>
          <pc:sldMk cId="319770278" sldId="257"/>
        </pc:sldMkLst>
        <pc:spChg chg="mod">
          <ac:chgData name="Shayla Moultrie" userId="S::shayla.moultrie@dca.ga.gov::7ddb665b-374b-497a-a2f2-9a9ce5cb8b69" providerId="AD" clId="Web-{4EA13CFC-8036-10F0-EB48-B961467A09A7}" dt="2026-09-23T19:50:09.232" v="0" actId="1076"/>
          <ac:spMkLst>
            <pc:docMk/>
            <pc:sldMk cId="319770278" sldId="257"/>
            <ac:spMk id="12" creationId="{D9889055-6636-41F0-8867-260D469F9441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247" v="1" actId="1076"/>
          <ac:spMkLst>
            <pc:docMk/>
            <pc:sldMk cId="319770278" sldId="257"/>
            <ac:spMk id="13" creationId="{E7613B8C-A6F5-460B-9B80-5F85BEC39C9F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278" v="2" actId="1076"/>
          <ac:spMkLst>
            <pc:docMk/>
            <pc:sldMk cId="319770278" sldId="257"/>
            <ac:spMk id="14" creationId="{4512F643-B123-43F2-AB33-CA5618441D26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310" v="3" actId="1076"/>
          <ac:spMkLst>
            <pc:docMk/>
            <pc:sldMk cId="319770278" sldId="257"/>
            <ac:spMk id="15" creationId="{9A575913-3E4D-4441-9C78-EC62647EF433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341" v="4" actId="1076"/>
          <ac:spMkLst>
            <pc:docMk/>
            <pc:sldMk cId="319770278" sldId="257"/>
            <ac:spMk id="16" creationId="{C1599635-09F8-4C90-9DE1-0167CB25259C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372" v="5" actId="1076"/>
          <ac:spMkLst>
            <pc:docMk/>
            <pc:sldMk cId="319770278" sldId="257"/>
            <ac:spMk id="17" creationId="{A33466D7-7C05-40C8-9C59-5C75C65A411B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435" v="9" actId="1076"/>
          <ac:spMkLst>
            <pc:docMk/>
            <pc:sldMk cId="319770278" sldId="257"/>
            <ac:spMk id="21" creationId="{5ACC299B-5028-4BF7-BD49-6D7E08341BE4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482" v="10" actId="1076"/>
          <ac:spMkLst>
            <pc:docMk/>
            <pc:sldMk cId="319770278" sldId="257"/>
            <ac:spMk id="22" creationId="{BF537B16-BCE0-494D-BF0E-56AFFA434C80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497" v="11" actId="1076"/>
          <ac:spMkLst>
            <pc:docMk/>
            <pc:sldMk cId="319770278" sldId="257"/>
            <ac:spMk id="23" creationId="{B144A854-F70F-4E86-98F2-18D8543EE3B5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560" v="15" actId="1076"/>
          <ac:spMkLst>
            <pc:docMk/>
            <pc:sldMk cId="319770278" sldId="257"/>
            <ac:spMk id="27" creationId="{450BEEFB-F2E1-414E-B6D8-1565B2232EE2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575" v="16" actId="1076"/>
          <ac:spMkLst>
            <pc:docMk/>
            <pc:sldMk cId="319770278" sldId="257"/>
            <ac:spMk id="28" creationId="{6E099B54-DE5E-4F85-A8FF-31D9FDADAF56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09.591" v="17" actId="1076"/>
          <ac:spMkLst>
            <pc:docMk/>
            <pc:sldMk cId="319770278" sldId="257"/>
            <ac:spMk id="29" creationId="{215085D3-102A-49A1-82E4-1479AF8EC36E}"/>
          </ac:spMkLst>
        </pc:spChg>
        <pc:cxnChg chg="mod">
          <ac:chgData name="Shayla Moultrie" userId="S::shayla.moultrie@dca.ga.gov::7ddb665b-374b-497a-a2f2-9a9ce5cb8b69" providerId="AD" clId="Web-{4EA13CFC-8036-10F0-EB48-B961467A09A7}" dt="2026-09-23T19:50:09.388" v="6" actId="1076"/>
          <ac:cxnSpMkLst>
            <pc:docMk/>
            <pc:sldMk cId="319770278" sldId="257"/>
            <ac:cxnSpMk id="47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4EA13CFC-8036-10F0-EB48-B961467A09A7}" dt="2026-09-23T19:50:09.388" v="7" actId="1076"/>
          <ac:cxnSpMkLst>
            <pc:docMk/>
            <pc:sldMk cId="319770278" sldId="257"/>
            <ac:cxnSpMk id="48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4EA13CFC-8036-10F0-EB48-B961467A09A7}" dt="2026-09-23T19:50:09.403" v="8" actId="1076"/>
          <ac:cxnSpMkLst>
            <pc:docMk/>
            <pc:sldMk cId="319770278" sldId="257"/>
            <ac:cxnSpMk id="49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4EA13CFC-8036-10F0-EB48-B961467A09A7}" dt="2026-09-23T19:50:09.513" v="12" actId="1076"/>
          <ac:cxnSpMkLst>
            <pc:docMk/>
            <pc:sldMk cId="319770278" sldId="257"/>
            <ac:cxnSpMk id="53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4EA13CFC-8036-10F0-EB48-B961467A09A7}" dt="2026-09-23T19:50:09.544" v="13" actId="1076"/>
          <ac:cxnSpMkLst>
            <pc:docMk/>
            <pc:sldMk cId="319770278" sldId="257"/>
            <ac:cxnSpMk id="54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4EA13CFC-8036-10F0-EB48-B961467A09A7}" dt="2026-09-23T19:50:09.544" v="14" actId="1076"/>
          <ac:cxnSpMkLst>
            <pc:docMk/>
            <pc:sldMk cId="319770278" sldId="257"/>
            <ac:cxnSpMk id="55" creationId="{00000000-0000-0000-0000-000000000000}"/>
          </ac:cxnSpMkLst>
        </pc:cxnChg>
      </pc:sldChg>
      <pc:sldChg chg="modSp">
        <pc:chgData name="Shayla Moultrie" userId="S::shayla.moultrie@dca.ga.gov::7ddb665b-374b-497a-a2f2-9a9ce5cb8b69" providerId="AD" clId="Web-{4EA13CFC-8036-10F0-EB48-B961467A09A7}" dt="2026-09-23T19:50:16.638" v="32" actId="1076"/>
        <pc:sldMkLst>
          <pc:docMk/>
          <pc:sldMk cId="1642822149" sldId="258"/>
        </pc:sldMkLst>
        <pc:spChg chg="mod">
          <ac:chgData name="Shayla Moultrie" userId="S::shayla.moultrie@dca.ga.gov::7ddb665b-374b-497a-a2f2-9a9ce5cb8b69" providerId="AD" clId="Web-{4EA13CFC-8036-10F0-EB48-B961467A09A7}" dt="2026-09-23T19:50:16.435" v="18" actId="1076"/>
          <ac:spMkLst>
            <pc:docMk/>
            <pc:sldMk cId="1642822149" sldId="258"/>
            <ac:spMk id="12" creationId="{425BD861-F7C0-46E5-B7FD-011FD63A6876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450" v="19" actId="1076"/>
          <ac:spMkLst>
            <pc:docMk/>
            <pc:sldMk cId="1642822149" sldId="258"/>
            <ac:spMk id="13" creationId="{215FC71E-502A-4FD0-9BB3-69F8995C11A5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466" v="20" actId="1076"/>
          <ac:spMkLst>
            <pc:docMk/>
            <pc:sldMk cId="1642822149" sldId="258"/>
            <ac:spMk id="14" creationId="{366DE481-0048-4910-8E97-88383D75B043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482" v="21" actId="1076"/>
          <ac:spMkLst>
            <pc:docMk/>
            <pc:sldMk cId="1642822149" sldId="258"/>
            <ac:spMk id="15" creationId="{26D45141-A8A7-4F8B-97C2-3CCA9CDBA9BC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513" v="22" actId="1076"/>
          <ac:spMkLst>
            <pc:docMk/>
            <pc:sldMk cId="1642822149" sldId="258"/>
            <ac:spMk id="16" creationId="{ADB9F679-3D63-4F55-96E2-EE5CE5BB00E8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513" v="23" actId="1076"/>
          <ac:spMkLst>
            <pc:docMk/>
            <pc:sldMk cId="1642822149" sldId="258"/>
            <ac:spMk id="17" creationId="{35562117-C269-422A-8935-A44F3B14C1DA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529" v="24" actId="1076"/>
          <ac:spMkLst>
            <pc:docMk/>
            <pc:sldMk cId="1642822149" sldId="258"/>
            <ac:spMk id="18" creationId="{FF42647C-C53B-4743-872B-C6C0E9819603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544" v="25" actId="1076"/>
          <ac:spMkLst>
            <pc:docMk/>
            <pc:sldMk cId="1642822149" sldId="258"/>
            <ac:spMk id="19" creationId="{FD79D9E2-FAE9-4612-BD10-BC87F57C879B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560" v="26" actId="1076"/>
          <ac:spMkLst>
            <pc:docMk/>
            <pc:sldMk cId="1642822149" sldId="258"/>
            <ac:spMk id="20" creationId="{00D7600E-3D3F-41D1-A008-C60525F43577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575" v="27" actId="1076"/>
          <ac:spMkLst>
            <pc:docMk/>
            <pc:sldMk cId="1642822149" sldId="258"/>
            <ac:spMk id="21" creationId="{EA18CB1C-31E4-403D-B082-D89A1BAE578E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591" v="28" actId="1076"/>
          <ac:spMkLst>
            <pc:docMk/>
            <pc:sldMk cId="1642822149" sldId="258"/>
            <ac:spMk id="22" creationId="{E0A94366-8442-44BC-A368-715ED574C83F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591" v="29" actId="1076"/>
          <ac:spMkLst>
            <pc:docMk/>
            <pc:sldMk cId="1642822149" sldId="258"/>
            <ac:spMk id="23" creationId="{FCF72153-AEBD-453B-AD6B-CFA5DA85C7D5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607" v="30" actId="1076"/>
          <ac:spMkLst>
            <pc:docMk/>
            <pc:sldMk cId="1642822149" sldId="258"/>
            <ac:spMk id="24" creationId="{91D0926D-9F99-4800-B7BD-07FC98250B8D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622" v="31" actId="1076"/>
          <ac:spMkLst>
            <pc:docMk/>
            <pc:sldMk cId="1642822149" sldId="258"/>
            <ac:spMk id="25" creationId="{70719E39-8467-4C5A-B82B-032EEE7E559B}"/>
          </ac:spMkLst>
        </pc:spChg>
        <pc:spChg chg="mod">
          <ac:chgData name="Shayla Moultrie" userId="S::shayla.moultrie@dca.ga.gov::7ddb665b-374b-497a-a2f2-9a9ce5cb8b69" providerId="AD" clId="Web-{4EA13CFC-8036-10F0-EB48-B961467A09A7}" dt="2026-09-23T19:50:16.638" v="32" actId="1076"/>
          <ac:spMkLst>
            <pc:docMk/>
            <pc:sldMk cId="1642822149" sldId="258"/>
            <ac:spMk id="26" creationId="{F40B85D4-C952-4477-A6DD-64638F79EB33}"/>
          </ac:spMkLst>
        </pc:spChg>
      </pc:sldChg>
    </pc:docChg>
  </pc:docChgLst>
  <pc:docChgLst>
    <pc:chgData name="Shayla Moultrie" userId="S::shayla.moultrie@dca.ga.gov::7ddb665b-374b-497a-a2f2-9a9ce5cb8b69" providerId="AD" clId="Web-{1B1B5D37-F203-0FC5-98DA-83608FC3E61A}"/>
    <pc:docChg chg="modSld">
      <pc:chgData name="Shayla Moultrie" userId="S::shayla.moultrie@dca.ga.gov::7ddb665b-374b-497a-a2f2-9a9ce5cb8b69" providerId="AD" clId="Web-{1B1B5D37-F203-0FC5-98DA-83608FC3E61A}" dt="2026-09-25T14:50:35.831" v="117" actId="20577"/>
      <pc:docMkLst>
        <pc:docMk/>
      </pc:docMkLst>
      <pc:sldChg chg="modSp">
        <pc:chgData name="Shayla Moultrie" userId="S::shayla.moultrie@dca.ga.gov::7ddb665b-374b-497a-a2f2-9a9ce5cb8b69" providerId="AD" clId="Web-{1B1B5D37-F203-0FC5-98DA-83608FC3E61A}" dt="2026-09-25T14:48:49.597" v="0" actId="20577"/>
        <pc:sldMkLst>
          <pc:docMk/>
          <pc:sldMk cId="319770278" sldId="257"/>
        </pc:sldMkLst>
        <pc:spChg chg="mod">
          <ac:chgData name="Shayla Moultrie" userId="S::shayla.moultrie@dca.ga.gov::7ddb665b-374b-497a-a2f2-9a9ce5cb8b69" providerId="AD" clId="Web-{1B1B5D37-F203-0FC5-98DA-83608FC3E61A}" dt="2026-09-25T14:48:49.597" v="0" actId="20577"/>
          <ac:spMkLst>
            <pc:docMk/>
            <pc:sldMk cId="319770278" sldId="257"/>
            <ac:spMk id="12" creationId="{D9889055-6636-41F0-8867-260D469F9441}"/>
          </ac:spMkLst>
        </pc:spChg>
      </pc:sldChg>
      <pc:sldChg chg="modSp">
        <pc:chgData name="Shayla Moultrie" userId="S::shayla.moultrie@dca.ga.gov::7ddb665b-374b-497a-a2f2-9a9ce5cb8b69" providerId="AD" clId="Web-{1B1B5D37-F203-0FC5-98DA-83608FC3E61A}" dt="2026-09-25T14:48:55.034" v="1" actId="20577"/>
        <pc:sldMkLst>
          <pc:docMk/>
          <pc:sldMk cId="1642822149" sldId="258"/>
        </pc:sldMkLst>
        <pc:spChg chg="mod">
          <ac:chgData name="Shayla Moultrie" userId="S::shayla.moultrie@dca.ga.gov::7ddb665b-374b-497a-a2f2-9a9ce5cb8b69" providerId="AD" clId="Web-{1B1B5D37-F203-0FC5-98DA-83608FC3E61A}" dt="2026-09-25T14:48:55.034" v="1" actId="20577"/>
          <ac:spMkLst>
            <pc:docMk/>
            <pc:sldMk cId="1642822149" sldId="258"/>
            <ac:spMk id="12" creationId="{425BD861-F7C0-46E5-B7FD-011FD63A6876}"/>
          </ac:spMkLst>
        </pc:spChg>
      </pc:sldChg>
      <pc:sldChg chg="modSp">
        <pc:chgData name="Shayla Moultrie" userId="S::shayla.moultrie@dca.ga.gov::7ddb665b-374b-497a-a2f2-9a9ce5cb8b69" providerId="AD" clId="Web-{1B1B5D37-F203-0FC5-98DA-83608FC3E61A}" dt="2026-09-25T14:49:05.597" v="4" actId="20577"/>
        <pc:sldMkLst>
          <pc:docMk/>
          <pc:sldMk cId="330667458" sldId="259"/>
        </pc:sldMkLst>
        <pc:spChg chg="mod">
          <ac:chgData name="Shayla Moultrie" userId="S::shayla.moultrie@dca.ga.gov::7ddb665b-374b-497a-a2f2-9a9ce5cb8b69" providerId="AD" clId="Web-{1B1B5D37-F203-0FC5-98DA-83608FC3E61A}" dt="2026-09-25T14:49:05.597" v="4" actId="20577"/>
          <ac:spMkLst>
            <pc:docMk/>
            <pc:sldMk cId="330667458" sldId="259"/>
            <ac:spMk id="12" creationId="{F3502E70-8313-41E6-8C29-1A976EC7CCDE}"/>
          </ac:spMkLst>
        </pc:spChg>
      </pc:sldChg>
      <pc:sldChg chg="modSp">
        <pc:chgData name="Shayla Moultrie" userId="S::shayla.moultrie@dca.ga.gov::7ddb665b-374b-497a-a2f2-9a9ce5cb8b69" providerId="AD" clId="Web-{1B1B5D37-F203-0FC5-98DA-83608FC3E61A}" dt="2026-09-25T14:49:28.269" v="43" actId="1076"/>
        <pc:sldMkLst>
          <pc:docMk/>
          <pc:sldMk cId="877292760" sldId="261"/>
        </pc:sldMkLst>
        <pc:spChg chg="mod">
          <ac:chgData name="Shayla Moultrie" userId="S::shayla.moultrie@dca.ga.gov::7ddb665b-374b-497a-a2f2-9a9ce5cb8b69" providerId="AD" clId="Web-{1B1B5D37-F203-0FC5-98DA-83608FC3E61A}" dt="2026-09-25T14:49:27.003" v="5" actId="1076"/>
          <ac:spMkLst>
            <pc:docMk/>
            <pc:sldMk cId="877292760" sldId="261"/>
            <ac:spMk id="12" creationId="{318C2203-25E7-454A-9F5F-D6AA7E23ACFB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019" v="6" actId="1076"/>
          <ac:spMkLst>
            <pc:docMk/>
            <pc:sldMk cId="877292760" sldId="261"/>
            <ac:spMk id="13" creationId="{7E9C9F39-66DA-497E-BF6C-A99F3D61DDE1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065" v="7" actId="1076"/>
          <ac:spMkLst>
            <pc:docMk/>
            <pc:sldMk cId="877292760" sldId="261"/>
            <ac:spMk id="14" creationId="{506781D4-EED1-4548-9CE6-B405DBACF90F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081" v="8" actId="1076"/>
          <ac:spMkLst>
            <pc:docMk/>
            <pc:sldMk cId="877292760" sldId="261"/>
            <ac:spMk id="15" creationId="{D5B44370-3FE3-4AEC-81F9-AB8A166F9FBE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128" v="9" actId="1076"/>
          <ac:spMkLst>
            <pc:docMk/>
            <pc:sldMk cId="877292760" sldId="261"/>
            <ac:spMk id="16" creationId="{6732545A-4EF1-4438-AEC9-4A396A5AA70D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144" v="10" actId="1076"/>
          <ac:spMkLst>
            <pc:docMk/>
            <pc:sldMk cId="877292760" sldId="261"/>
            <ac:spMk id="17" creationId="{6FEC63BD-0160-4856-AA02-88B029034396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190" v="11" actId="1076"/>
          <ac:spMkLst>
            <pc:docMk/>
            <pc:sldMk cId="877292760" sldId="261"/>
            <ac:spMk id="18" creationId="{03719CD8-E6AC-435A-AB8A-EE5FE413F94F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253" v="12" actId="1076"/>
          <ac:spMkLst>
            <pc:docMk/>
            <pc:sldMk cId="877292760" sldId="261"/>
            <ac:spMk id="19" creationId="{970F729A-E387-41C3-ACA3-59DEA702BC6E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269" v="13" actId="1076"/>
          <ac:spMkLst>
            <pc:docMk/>
            <pc:sldMk cId="877292760" sldId="261"/>
            <ac:spMk id="20" creationId="{5595E22F-6702-47E5-B564-3E90248ECB3E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284" v="14" actId="1076"/>
          <ac:spMkLst>
            <pc:docMk/>
            <pc:sldMk cId="877292760" sldId="261"/>
            <ac:spMk id="21" creationId="{4D290D32-4090-4A88-83A8-6E5AE36CB60B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315" v="15" actId="1076"/>
          <ac:spMkLst>
            <pc:docMk/>
            <pc:sldMk cId="877292760" sldId="261"/>
            <ac:spMk id="22" creationId="{8C811562-88CB-4E31-9899-3A3F00D12D63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331" v="16" actId="1076"/>
          <ac:spMkLst>
            <pc:docMk/>
            <pc:sldMk cId="877292760" sldId="261"/>
            <ac:spMk id="23" creationId="{B9C55F75-38A5-48CD-BCAC-7D7558169173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394" v="17" actId="1076"/>
          <ac:spMkLst>
            <pc:docMk/>
            <pc:sldMk cId="877292760" sldId="261"/>
            <ac:spMk id="24" creationId="{52603D30-E124-4EE1-8AEA-1D0561B754AC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409" v="18" actId="1076"/>
          <ac:spMkLst>
            <pc:docMk/>
            <pc:sldMk cId="877292760" sldId="261"/>
            <ac:spMk id="25" creationId="{5BF64ABD-7ECF-481E-A965-E6D77F87E1C5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440" v="19" actId="1076"/>
          <ac:spMkLst>
            <pc:docMk/>
            <pc:sldMk cId="877292760" sldId="261"/>
            <ac:spMk id="26" creationId="{8C1C487D-8304-4D3B-8AAB-F17B01407FF9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472" v="20" actId="1076"/>
          <ac:spMkLst>
            <pc:docMk/>
            <pc:sldMk cId="877292760" sldId="261"/>
            <ac:spMk id="27" creationId="{88A53F47-7D06-4599-BB27-A3577FD09EF4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581" v="21" actId="1076"/>
          <ac:spMkLst>
            <pc:docMk/>
            <pc:sldMk cId="877292760" sldId="261"/>
            <ac:spMk id="28" creationId="{71421B33-04AF-4FC6-B98B-A2F362DC978B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690" v="22" actId="1076"/>
          <ac:spMkLst>
            <pc:docMk/>
            <pc:sldMk cId="877292760" sldId="261"/>
            <ac:spMk id="29" creationId="{7968810F-2C32-4A65-843F-8ECEB331AED7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737" v="23" actId="1076"/>
          <ac:spMkLst>
            <pc:docMk/>
            <pc:sldMk cId="877292760" sldId="261"/>
            <ac:spMk id="30" creationId="{A928031E-17A4-41EA-AFCD-F66CCA27AF77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753" v="24" actId="1076"/>
          <ac:spMkLst>
            <pc:docMk/>
            <pc:sldMk cId="877292760" sldId="261"/>
            <ac:spMk id="31" creationId="{EC495C3E-8358-46ED-B7DB-9ECF1E24371D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769" v="25" actId="1076"/>
          <ac:spMkLst>
            <pc:docMk/>
            <pc:sldMk cId="877292760" sldId="261"/>
            <ac:spMk id="32" creationId="{0E68AF9B-C6C6-4858-9B99-1F7B889CC687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800" v="26" actId="1076"/>
          <ac:spMkLst>
            <pc:docMk/>
            <pc:sldMk cId="877292760" sldId="261"/>
            <ac:spMk id="33" creationId="{2CB16A6E-2319-4E1C-B28D-5314EBBD0412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847" v="27" actId="1076"/>
          <ac:spMkLst>
            <pc:docMk/>
            <pc:sldMk cId="877292760" sldId="261"/>
            <ac:spMk id="34" creationId="{4F0215FA-35FD-4D49-AA49-AEE872162EFE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894" v="28" actId="1076"/>
          <ac:spMkLst>
            <pc:docMk/>
            <pc:sldMk cId="877292760" sldId="261"/>
            <ac:spMk id="35" creationId="{2400F03D-1D48-46A6-B44B-2CD9958866A9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925" v="29" actId="1076"/>
          <ac:spMkLst>
            <pc:docMk/>
            <pc:sldMk cId="877292760" sldId="261"/>
            <ac:spMk id="36" creationId="{5644C300-17A2-4C2B-A62F-AAFA9005C6B1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940" v="30" actId="1076"/>
          <ac:spMkLst>
            <pc:docMk/>
            <pc:sldMk cId="877292760" sldId="261"/>
            <ac:spMk id="37" creationId="{C602512F-2DC9-4F64-9E8A-267B39C6BEB3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7.972" v="31" actId="1076"/>
          <ac:spMkLst>
            <pc:docMk/>
            <pc:sldMk cId="877292760" sldId="261"/>
            <ac:spMk id="38" creationId="{64F22440-F406-4584-B5B4-6622204EE2D6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8.003" v="32" actId="1076"/>
          <ac:spMkLst>
            <pc:docMk/>
            <pc:sldMk cId="877292760" sldId="261"/>
            <ac:spMk id="39" creationId="{4E588531-D682-4677-9738-5F6E2E76F4DD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8.034" v="33" actId="1076"/>
          <ac:spMkLst>
            <pc:docMk/>
            <pc:sldMk cId="877292760" sldId="261"/>
            <ac:spMk id="40" creationId="{CC69E872-792D-4649-AB69-8CA0E75E05FF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8.050" v="34" actId="1076"/>
          <ac:spMkLst>
            <pc:docMk/>
            <pc:sldMk cId="877292760" sldId="261"/>
            <ac:spMk id="41" creationId="{FE9F597B-70AB-4C23-8A7B-65025F0701F2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8.065" v="35" actId="1076"/>
          <ac:spMkLst>
            <pc:docMk/>
            <pc:sldMk cId="877292760" sldId="261"/>
            <ac:spMk id="42" creationId="{E3FB2ABE-7BB0-4110-B480-07EB6B6C368A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8.097" v="36" actId="1076"/>
          <ac:spMkLst>
            <pc:docMk/>
            <pc:sldMk cId="877292760" sldId="261"/>
            <ac:spMk id="43" creationId="{7D37A0A5-07F0-4F16-84F2-A4E0C2912A94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8.237" v="42" actId="1076"/>
          <ac:spMkLst>
            <pc:docMk/>
            <pc:sldMk cId="877292760" sldId="261"/>
            <ac:spMk id="49" creationId="{6B9F85B1-3FC5-4042-9662-E3F760BF676A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28.269" v="43" actId="1076"/>
          <ac:spMkLst>
            <pc:docMk/>
            <pc:sldMk cId="877292760" sldId="261"/>
            <ac:spMk id="50" creationId="{8AA19341-7814-4830-A55F-C92C62569F99}"/>
          </ac:spMkLst>
        </pc:spChg>
        <pc:cxnChg chg="mod">
          <ac:chgData name="Shayla Moultrie" userId="S::shayla.moultrie@dca.ga.gov::7ddb665b-374b-497a-a2f2-9a9ce5cb8b69" providerId="AD" clId="Web-{1B1B5D37-F203-0FC5-98DA-83608FC3E61A}" dt="2026-09-25T14:49:28.112" v="37" actId="1076"/>
          <ac:cxnSpMkLst>
            <pc:docMk/>
            <pc:sldMk cId="877292760" sldId="261"/>
            <ac:cxnSpMk id="94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1B1B5D37-F203-0FC5-98DA-83608FC3E61A}" dt="2026-09-25T14:49:28.128" v="38" actId="1076"/>
          <ac:cxnSpMkLst>
            <pc:docMk/>
            <pc:sldMk cId="877292760" sldId="261"/>
            <ac:cxnSpMk id="95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1B1B5D37-F203-0FC5-98DA-83608FC3E61A}" dt="2026-09-25T14:49:28.159" v="39" actId="1076"/>
          <ac:cxnSpMkLst>
            <pc:docMk/>
            <pc:sldMk cId="877292760" sldId="261"/>
            <ac:cxnSpMk id="96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1B1B5D37-F203-0FC5-98DA-83608FC3E61A}" dt="2026-09-25T14:49:28.190" v="40" actId="1076"/>
          <ac:cxnSpMkLst>
            <pc:docMk/>
            <pc:sldMk cId="877292760" sldId="261"/>
            <ac:cxnSpMk id="97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1B1B5D37-F203-0FC5-98DA-83608FC3E61A}" dt="2026-09-25T14:49:28.206" v="41" actId="1076"/>
          <ac:cxnSpMkLst>
            <pc:docMk/>
            <pc:sldMk cId="877292760" sldId="261"/>
            <ac:cxnSpMk id="98" creationId="{00000000-0000-0000-0000-000000000000}"/>
          </ac:cxnSpMkLst>
        </pc:cxnChg>
      </pc:sldChg>
      <pc:sldChg chg="modSp">
        <pc:chgData name="Shayla Moultrie" userId="S::shayla.moultrie@dca.ga.gov::7ddb665b-374b-497a-a2f2-9a9ce5cb8b69" providerId="AD" clId="Web-{1B1B5D37-F203-0FC5-98DA-83608FC3E61A}" dt="2026-09-25T14:49:42.097" v="64"/>
        <pc:sldMkLst>
          <pc:docMk/>
          <pc:sldMk cId="178545898" sldId="262"/>
        </pc:sldMkLst>
        <pc:spChg chg="mod">
          <ac:chgData name="Shayla Moultrie" userId="S::shayla.moultrie@dca.ga.gov::7ddb665b-374b-497a-a2f2-9a9ce5cb8b69" providerId="AD" clId="Web-{1B1B5D37-F203-0FC5-98DA-83608FC3E61A}" dt="2026-09-25T14:49:34.472" v="44" actId="1076"/>
          <ac:spMkLst>
            <pc:docMk/>
            <pc:sldMk cId="178545898" sldId="262"/>
            <ac:spMk id="12" creationId="{904132F3-5B74-443D-9606-2161AA56B3D9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472" v="45" actId="1076"/>
          <ac:spMkLst>
            <pc:docMk/>
            <pc:sldMk cId="178545898" sldId="262"/>
            <ac:spMk id="13" creationId="{AB6C8487-A8C5-4255-A16C-AA3C8F3425A9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487" v="46" actId="1076"/>
          <ac:spMkLst>
            <pc:docMk/>
            <pc:sldMk cId="178545898" sldId="262"/>
            <ac:spMk id="14" creationId="{47885880-E010-440C-9061-45ECEB40558B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503" v="47" actId="1076"/>
          <ac:spMkLst>
            <pc:docMk/>
            <pc:sldMk cId="178545898" sldId="262"/>
            <ac:spMk id="15" creationId="{657C962D-3F3C-4D65-A669-D02E8C741237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503" v="48" actId="1076"/>
          <ac:spMkLst>
            <pc:docMk/>
            <pc:sldMk cId="178545898" sldId="262"/>
            <ac:spMk id="16" creationId="{7F8FF3F9-1C6C-4159-85E6-FA2AD4598A1C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519" v="49" actId="1076"/>
          <ac:spMkLst>
            <pc:docMk/>
            <pc:sldMk cId="178545898" sldId="262"/>
            <ac:spMk id="17" creationId="{E8FA23E8-93A9-4684-B07F-A561014A6407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534" v="50" actId="1076"/>
          <ac:spMkLst>
            <pc:docMk/>
            <pc:sldMk cId="178545898" sldId="262"/>
            <ac:spMk id="18" creationId="{FDDA051C-B629-4686-B46F-6B2DEDD502F1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550" v="51" actId="1076"/>
          <ac:spMkLst>
            <pc:docMk/>
            <pc:sldMk cId="178545898" sldId="262"/>
            <ac:spMk id="19" creationId="{A1D49630-F805-4E1C-A458-ABC4713B7774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565" v="52" actId="1076"/>
          <ac:spMkLst>
            <pc:docMk/>
            <pc:sldMk cId="178545898" sldId="262"/>
            <ac:spMk id="20" creationId="{2FC2E828-DBF0-4519-8F4A-7C0B97FE0607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581" v="53" actId="1076"/>
          <ac:spMkLst>
            <pc:docMk/>
            <pc:sldMk cId="178545898" sldId="262"/>
            <ac:spMk id="21" creationId="{4F6EA65A-0017-44A5-8A01-F2FC173AB792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597" v="54" actId="1076"/>
          <ac:spMkLst>
            <pc:docMk/>
            <pc:sldMk cId="178545898" sldId="262"/>
            <ac:spMk id="22" creationId="{33A9B729-777B-43C7-8B1A-1FC31D5F7967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612" v="55" actId="1076"/>
          <ac:spMkLst>
            <pc:docMk/>
            <pc:sldMk cId="178545898" sldId="262"/>
            <ac:spMk id="23" creationId="{2695A25B-39C0-4E35-AEEA-7CC84F051C28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612" v="56" actId="1076"/>
          <ac:spMkLst>
            <pc:docMk/>
            <pc:sldMk cId="178545898" sldId="262"/>
            <ac:spMk id="24" creationId="{973FBEAC-F476-4D78-88F9-61345B6CD121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628" v="57" actId="1076"/>
          <ac:spMkLst>
            <pc:docMk/>
            <pc:sldMk cId="178545898" sldId="262"/>
            <ac:spMk id="25" creationId="{0B5899A1-B604-48B1-B340-23149AAD21DC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644" v="58" actId="1076"/>
          <ac:spMkLst>
            <pc:docMk/>
            <pc:sldMk cId="178545898" sldId="262"/>
            <ac:spMk id="26" creationId="{FC67D1F2-029D-4F8F-908A-9207BD37F97D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659" v="59" actId="1076"/>
          <ac:spMkLst>
            <pc:docMk/>
            <pc:sldMk cId="178545898" sldId="262"/>
            <ac:spMk id="27" creationId="{16611B08-6EFD-4302-95BF-3BEDF825CAEE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675" v="60" actId="1076"/>
          <ac:spMkLst>
            <pc:docMk/>
            <pc:sldMk cId="178545898" sldId="262"/>
            <ac:spMk id="28" creationId="{734889B9-046E-4418-B0D2-661B776FEE02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690" v="61" actId="1076"/>
          <ac:spMkLst>
            <pc:docMk/>
            <pc:sldMk cId="178545898" sldId="262"/>
            <ac:spMk id="29" creationId="{EC9E3C44-098C-4EE7-B808-68929ADAC12E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42.097" v="64"/>
          <ac:spMkLst>
            <pc:docMk/>
            <pc:sldMk cId="178545898" sldId="262"/>
            <ac:spMk id="30" creationId="{AA3F8FCE-D548-4F93-A9F6-CFB140EEF18F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34.722" v="63" actId="1076"/>
          <ac:spMkLst>
            <pc:docMk/>
            <pc:sldMk cId="178545898" sldId="262"/>
            <ac:spMk id="31" creationId="{B596209F-124B-45E0-B84D-0942A3AA08EB}"/>
          </ac:spMkLst>
        </pc:spChg>
      </pc:sldChg>
      <pc:sldChg chg="modSp">
        <pc:chgData name="Shayla Moultrie" userId="S::shayla.moultrie@dca.ga.gov::7ddb665b-374b-497a-a2f2-9a9ce5cb8b69" providerId="AD" clId="Web-{1B1B5D37-F203-0FC5-98DA-83608FC3E61A}" dt="2026-09-25T14:49:56.190" v="77" actId="1076"/>
        <pc:sldMkLst>
          <pc:docMk/>
          <pc:sldMk cId="1202735346" sldId="263"/>
        </pc:sldMkLst>
        <pc:spChg chg="mod">
          <ac:chgData name="Shayla Moultrie" userId="S::shayla.moultrie@dca.ga.gov::7ddb665b-374b-497a-a2f2-9a9ce5cb8b69" providerId="AD" clId="Web-{1B1B5D37-F203-0FC5-98DA-83608FC3E61A}" dt="2026-09-25T14:49:56.097" v="66" actId="1076"/>
          <ac:spMkLst>
            <pc:docMk/>
            <pc:sldMk cId="1202735346" sldId="263"/>
            <ac:spMk id="12" creationId="{7AED346F-D7C5-456C-86FD-FF7E59F7F181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097" v="67" actId="1076"/>
          <ac:spMkLst>
            <pc:docMk/>
            <pc:sldMk cId="1202735346" sldId="263"/>
            <ac:spMk id="13" creationId="{975DA43D-5D80-4D0A-AB20-37FA03139DAB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112" v="68" actId="1076"/>
          <ac:spMkLst>
            <pc:docMk/>
            <pc:sldMk cId="1202735346" sldId="263"/>
            <ac:spMk id="14" creationId="{DFC790C6-8786-48AA-9D35-F896C7F9150B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128" v="69" actId="1076"/>
          <ac:spMkLst>
            <pc:docMk/>
            <pc:sldMk cId="1202735346" sldId="263"/>
            <ac:spMk id="15" creationId="{C52120FB-2157-4CE4-854D-2F0C26F8B932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128" v="70" actId="1076"/>
          <ac:spMkLst>
            <pc:docMk/>
            <pc:sldMk cId="1202735346" sldId="263"/>
            <ac:spMk id="16" creationId="{299EBAA8-804A-4E96-AB90-32F55535EAA8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143" v="71" actId="1076"/>
          <ac:spMkLst>
            <pc:docMk/>
            <pc:sldMk cId="1202735346" sldId="263"/>
            <ac:spMk id="17" creationId="{4CBB1707-8A72-45E9-B0DF-16F41AFCF3AF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143" v="72" actId="1076"/>
          <ac:spMkLst>
            <pc:docMk/>
            <pc:sldMk cId="1202735346" sldId="263"/>
            <ac:spMk id="18" creationId="{338DCB71-0742-405A-83A9-0A1A6FD2F0AA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159" v="73" actId="1076"/>
          <ac:spMkLst>
            <pc:docMk/>
            <pc:sldMk cId="1202735346" sldId="263"/>
            <ac:spMk id="19" creationId="{E3EDD51D-E946-456E-84F3-A6DBA1769366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159" v="74" actId="1076"/>
          <ac:spMkLst>
            <pc:docMk/>
            <pc:sldMk cId="1202735346" sldId="263"/>
            <ac:spMk id="20" creationId="{21AB0806-ECBB-434C-A093-9F8982777850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175" v="75" actId="1076"/>
          <ac:spMkLst>
            <pc:docMk/>
            <pc:sldMk cId="1202735346" sldId="263"/>
            <ac:spMk id="21" creationId="{1938E262-3197-4BA0-8993-CD392F554740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190" v="76" actId="1076"/>
          <ac:spMkLst>
            <pc:docMk/>
            <pc:sldMk cId="1202735346" sldId="263"/>
            <ac:spMk id="22" creationId="{A937505E-7EEC-4336-ABA9-878B8EC93BFF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49:56.190" v="77" actId="1076"/>
          <ac:spMkLst>
            <pc:docMk/>
            <pc:sldMk cId="1202735346" sldId="263"/>
            <ac:spMk id="23" creationId="{16D825CA-B5E9-449D-803E-FFA188838091}"/>
          </ac:spMkLst>
        </pc:spChg>
      </pc:sldChg>
      <pc:sldChg chg="modSp">
        <pc:chgData name="Shayla Moultrie" userId="S::shayla.moultrie@dca.ga.gov::7ddb665b-374b-497a-a2f2-9a9ce5cb8b69" providerId="AD" clId="Web-{1B1B5D37-F203-0FC5-98DA-83608FC3E61A}" dt="2026-09-25T14:50:35.831" v="117" actId="20577"/>
        <pc:sldMkLst>
          <pc:docMk/>
          <pc:sldMk cId="2089231970" sldId="264"/>
        </pc:sldMkLst>
        <pc:spChg chg="mod">
          <ac:chgData name="Shayla Moultrie" userId="S::shayla.moultrie@dca.ga.gov::7ddb665b-374b-497a-a2f2-9a9ce5cb8b69" providerId="AD" clId="Web-{1B1B5D37-F203-0FC5-98DA-83608FC3E61A}" dt="2026-09-25T14:50:10.940" v="96" actId="1076"/>
          <ac:spMkLst>
            <pc:docMk/>
            <pc:sldMk cId="2089231970" sldId="264"/>
            <ac:spMk id="12" creationId="{83B849AD-FDC5-44F3-A40D-1CBDDAEE29A3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50:10.956" v="97" actId="1076"/>
          <ac:spMkLst>
            <pc:docMk/>
            <pc:sldMk cId="2089231970" sldId="264"/>
            <ac:spMk id="13" creationId="{014354AD-D614-4C96-8936-EA737A381957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50:10.972" v="98" actId="1076"/>
          <ac:spMkLst>
            <pc:docMk/>
            <pc:sldMk cId="2089231970" sldId="264"/>
            <ac:spMk id="14" creationId="{156AAC5C-5C03-4AF5-80A9-1D9B5AE0D49C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50:11.003" v="99" actId="1076"/>
          <ac:spMkLst>
            <pc:docMk/>
            <pc:sldMk cId="2089231970" sldId="264"/>
            <ac:spMk id="15" creationId="{8E634CAF-A839-4072-89C9-78252B6E3023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50:11.034" v="100" actId="1076"/>
          <ac:spMkLst>
            <pc:docMk/>
            <pc:sldMk cId="2089231970" sldId="264"/>
            <ac:spMk id="16" creationId="{313B1B32-C7C2-4828-AB8F-249F63024F11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50:11.065" v="101" actId="1076"/>
          <ac:spMkLst>
            <pc:docMk/>
            <pc:sldMk cId="2089231970" sldId="264"/>
            <ac:spMk id="17" creationId="{33802E23-31EA-4679-B79A-24EB9820C4F6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50:11.097" v="102" actId="1076"/>
          <ac:spMkLst>
            <pc:docMk/>
            <pc:sldMk cId="2089231970" sldId="264"/>
            <ac:spMk id="18" creationId="{B0CAAAAE-56BB-4F17-9A16-654A9DEA4A60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50:11.128" v="103" actId="1076"/>
          <ac:spMkLst>
            <pc:docMk/>
            <pc:sldMk cId="2089231970" sldId="264"/>
            <ac:spMk id="19" creationId="{C9A6A032-A0FA-46D4-B6C3-20F6E19EFBE8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50:35.831" v="117" actId="20577"/>
          <ac:spMkLst>
            <pc:docMk/>
            <pc:sldMk cId="2089231970" sldId="264"/>
            <ac:spMk id="25" creationId="{E3E64409-CD42-43FC-A232-314B6D7B8AF0}"/>
          </ac:spMkLst>
        </pc:spChg>
        <pc:spChg chg="mod">
          <ac:chgData name="Shayla Moultrie" userId="S::shayla.moultrie@dca.ga.gov::7ddb665b-374b-497a-a2f2-9a9ce5cb8b69" providerId="AD" clId="Web-{1B1B5D37-F203-0FC5-98DA-83608FC3E61A}" dt="2026-09-25T14:50:11.206" v="110" actId="1076"/>
          <ac:spMkLst>
            <pc:docMk/>
            <pc:sldMk cId="2089231970" sldId="264"/>
            <ac:spMk id="26" creationId="{4DB81671-24EB-44CA-93EC-5821A9ED35EE}"/>
          </ac:spMkLst>
        </pc:spChg>
        <pc:cxnChg chg="mod">
          <ac:chgData name="Shayla Moultrie" userId="S::shayla.moultrie@dca.ga.gov::7ddb665b-374b-497a-a2f2-9a9ce5cb8b69" providerId="AD" clId="Web-{1B1B5D37-F203-0FC5-98DA-83608FC3E61A}" dt="2026-09-25T14:50:25.565" v="111"/>
          <ac:cxnSpMkLst>
            <pc:docMk/>
            <pc:sldMk cId="2089231970" sldId="264"/>
            <ac:cxnSpMk id="48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1B1B5D37-F203-0FC5-98DA-83608FC3E61A}" dt="2026-09-25T14:50:25.565" v="112"/>
          <ac:cxnSpMkLst>
            <pc:docMk/>
            <pc:sldMk cId="2089231970" sldId="264"/>
            <ac:cxnSpMk id="49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1B1B5D37-F203-0FC5-98DA-83608FC3E61A}" dt="2026-09-25T14:50:25.565" v="113"/>
          <ac:cxnSpMkLst>
            <pc:docMk/>
            <pc:sldMk cId="2089231970" sldId="264"/>
            <ac:cxnSpMk id="50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1B1B5D37-F203-0FC5-98DA-83608FC3E61A}" dt="2026-09-25T14:50:25.565" v="114"/>
          <ac:cxnSpMkLst>
            <pc:docMk/>
            <pc:sldMk cId="2089231970" sldId="264"/>
            <ac:cxnSpMk id="51" creationId="{00000000-0000-0000-0000-000000000000}"/>
          </ac:cxnSpMkLst>
        </pc:cxnChg>
        <pc:cxnChg chg="mod">
          <ac:chgData name="Shayla Moultrie" userId="S::shayla.moultrie@dca.ga.gov::7ddb665b-374b-497a-a2f2-9a9ce5cb8b69" providerId="AD" clId="Web-{1B1B5D37-F203-0FC5-98DA-83608FC3E61A}" dt="2026-09-25T14:50:25.612" v="115"/>
          <ac:cxnSpMkLst>
            <pc:docMk/>
            <pc:sldMk cId="2089231970" sldId="264"/>
            <ac:cxnSpMk id="52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A881B-CFFF-19D4-6886-EDE3C1027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783140-5CB7-C5B1-345D-0321AB204D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DA55B5-03D2-FF34-EAD6-B613E53DC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Welcome </a:t>
            </a:r>
            <a:r>
              <a:rPr lang="en-US"/>
              <a:t>to compliance day! T</a:t>
            </a:r>
            <a:r>
              <a:t>his overview provides a mental map for the compliance sessions that follow</a:t>
            </a:r>
            <a:r>
              <a:rPr lang="en-US"/>
              <a:t>. </a:t>
            </a:r>
            <a:r>
              <a:t>Receiving an award begins the compliance process.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D3255-5709-D1E4-7A9C-57D250BF4A2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5492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Through the life of an award, there are multiple stages of compliance</a:t>
            </a:r>
            <a:r>
              <a:t>. </a:t>
            </a:r>
            <a:r>
              <a:rPr lang="en-US"/>
              <a:t>Some </a:t>
            </a:r>
            <a:r>
              <a:t>requirements occur at one point, while national objective, citizen participation, civil rights, financial management, and recordkeeping continue throughout the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These are the three </a:t>
            </a:r>
            <a:r>
              <a:rPr lang="en-US"/>
              <a:t>thoughts and/or </a:t>
            </a:r>
            <a:r>
              <a:t>practices recipients should carry through every session today. </a:t>
            </a:r>
            <a:r>
              <a:rPr lang="en-US"/>
              <a:t>T</a:t>
            </a:r>
            <a:r>
              <a:t>iming and documentation often determine whether an otherwise eligible activity remains eligible.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 first compliance questions you should be asking are: </a:t>
            </a:r>
            <a:r>
              <a:rPr lang="en-US" sz="12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What requirements apply to this project?  Who owns each step?  What must occur before work begins?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 </a:t>
            </a:r>
            <a:r>
              <a:t>grant agreement and approved application control the project. </a:t>
            </a:r>
            <a:r>
              <a:rPr lang="en-US"/>
              <a:t>It’s important to a</a:t>
            </a:r>
            <a:r>
              <a:t>ssign responsibilities early and establish the file structure before activity begins</a:t>
            </a:r>
            <a:r>
              <a:rPr lang="en-US"/>
              <a:t>.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is the key caution slide. </a:t>
            </a:r>
            <a:r>
              <a:rPr lang="en-US"/>
              <a:t>Federal requirements are not automatically avoided if you are </a:t>
            </a:r>
            <a:r>
              <a:t>using local or private funds for a connected activity.</a:t>
            </a:r>
            <a:r>
              <a:rPr lang="en-US"/>
              <a:t> Because your project is funding with CDBG monies, all federal requirements apply. Choice limiting actions, acquisition activity, procurement, and construction can create compliance issues when taken too early. These 5 checkpoint questions are a great place to begin.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t>procurement file moves from scope through notice to proceed. The contract must contain the required provisions and clearly assign compliance responsibilities</a:t>
            </a:r>
            <a:r>
              <a:rPr lang="en-US"/>
              <a:t>. The upcoming  </a:t>
            </a:r>
            <a:r>
              <a:t>procurement</a:t>
            </a:r>
            <a:r>
              <a:rPr lang="en-US"/>
              <a:t> </a:t>
            </a:r>
            <a:r>
              <a:t>and labor standards sessions</a:t>
            </a:r>
            <a:r>
              <a:rPr lang="en-US"/>
              <a:t> will dive into these more today.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</a:t>
            </a:r>
            <a:r>
              <a:t>he four implementation responsibilities</a:t>
            </a:r>
            <a:r>
              <a:rPr lang="en-US"/>
              <a:t> seen here will also be presented in more detail during</a:t>
            </a:r>
            <a:r>
              <a:t> the afternoon sessions. </a:t>
            </a:r>
            <a:r>
              <a:rPr lang="en-US"/>
              <a:t>Please remember that </a:t>
            </a:r>
            <a:r>
              <a:t>strong construction compliance starts with the environmental review, procurement process, and contract documents.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Federal and state requirements run in parallel through the life of your award</a:t>
            </a:r>
            <a:r>
              <a:t>. </a:t>
            </a:r>
            <a:r>
              <a:rPr lang="en-US" sz="1200" b="0" i="0">
                <a:solidFill>
                  <a:srgbClr val="666666"/>
                </a:solidFill>
                <a:latin typeface="Calibri"/>
                <a:ea typeface="Calibri"/>
                <a:cs typeface="Calibri"/>
              </a:rPr>
              <a:t>Recipients must maintain project compliance and remain eligible under State reporting and planning requirements. </a:t>
            </a:r>
            <a:r>
              <a:t>A project can face consequences if either track falls out of compliance.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The goal is an eligible project completed in the correct sequence, supported by a record that demonstrates compliance.</a:t>
            </a:r>
          </a:p>
          <a:p>
            <a:r>
              <a:rPr lang="en-US"/>
              <a:t>Recipients should be asking themselves these </a:t>
            </a:r>
            <a:r>
              <a:t>three questions before acting. </a:t>
            </a:r>
            <a:br>
              <a:rPr lang="en-US"/>
            </a:br>
            <a:br>
              <a:rPr lang="en-US"/>
            </a:br>
            <a:r>
              <a:t>Then transition directly into Citizen Participation and Section 504.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CD4CC84-7A67-4B56-B31D-0405557A1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24377904" cy="13716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6917DC80-1687-4963-9657-7434B4551B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279363"/>
            <a:ext cx="14630400" cy="315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924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CDCC80-6B3B-4802-BDFB-DBEBF8F9E603}"/>
              </a:ext>
            </a:extLst>
          </p:cNvPr>
          <p:cNvSpPr/>
          <p:nvPr userDrawn="1"/>
        </p:nvSpPr>
        <p:spPr>
          <a:xfrm>
            <a:off x="3048" y="0"/>
            <a:ext cx="24377904" cy="13716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D4ABA7C-3A14-4B9D-9DB5-DBA5B9465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352034"/>
            <a:ext cx="14630400" cy="3157276"/>
          </a:xfrm>
          <a:prstGeom prst="rect">
            <a:avLst/>
          </a:prstGeom>
        </p:spPr>
      </p:pic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B4FAA25-DC02-484B-A7BC-1C87842774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0" y="4540498"/>
            <a:ext cx="18288000" cy="7315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5916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CD4CC84-7A67-4B56-B31D-0405557A1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24377904" cy="13716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6917DC80-1687-4963-9657-7434B4551B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383219"/>
            <a:ext cx="14630400" cy="3157278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BDAC54E0-9070-46C6-A146-4EDCC3EFA6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0" y="4540498"/>
            <a:ext cx="18288000" cy="7315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6458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810A93D-BF55-4525-A358-1B4B204F26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24377904" cy="13716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0" y="2904704"/>
            <a:ext cx="13411200" cy="3592496"/>
          </a:xfrm>
        </p:spPr>
        <p:txBody>
          <a:bodyPr anchor="ctr">
            <a:normAutofit/>
          </a:bodyPr>
          <a:lstStyle>
            <a:lvl1pPr algn="ctr">
              <a:defRPr sz="192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23326" y="6739822"/>
            <a:ext cx="8096600" cy="731520"/>
          </a:xfrm>
        </p:spPr>
        <p:txBody>
          <a:bodyPr anchor="t">
            <a:noAutofit/>
          </a:bodyPr>
          <a:lstStyle>
            <a:lvl1pPr marL="0" indent="0" algn="r">
              <a:buNone/>
              <a:defRPr sz="4000" b="1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48314" y="6739822"/>
            <a:ext cx="7111988" cy="1642424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800"/>
            </a:lvl1pPr>
            <a:lvl2pPr marL="914400" indent="0">
              <a:buNone/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3327" y="7440082"/>
            <a:ext cx="8096598" cy="942164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12192000" y="6778554"/>
            <a:ext cx="0" cy="1603692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85760" y="9946272"/>
            <a:ext cx="8412480" cy="1280160"/>
          </a:xfrm>
        </p:spPr>
        <p:txBody>
          <a:bodyPr anchor="ctr"/>
          <a:lstStyle>
            <a:lvl1pPr marL="0" indent="0" algn="ctr">
              <a:buNone/>
              <a:defRPr sz="2800" b="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243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0" y="3200400"/>
            <a:ext cx="18288000" cy="7315200"/>
          </a:xfrm>
        </p:spPr>
        <p:txBody>
          <a:bodyPr anchor="ctr">
            <a:normAutofit/>
          </a:bodyPr>
          <a:lstStyle>
            <a:lvl1pPr marL="0" indent="0" algn="l">
              <a:buNone/>
              <a:defRPr sz="9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447040" y="1"/>
            <a:ext cx="4480560" cy="88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80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67345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0" y="3200400"/>
            <a:ext cx="18288000" cy="7315200"/>
          </a:xfrm>
        </p:spPr>
        <p:txBody>
          <a:bodyPr anchor="ctr">
            <a:normAutofit/>
          </a:bodyPr>
          <a:lstStyle>
            <a:lvl1pPr marL="0" indent="0" algn="l">
              <a:buNone/>
              <a:defRPr sz="9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447040" y="1"/>
            <a:ext cx="4480560" cy="88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80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19615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24383998" cy="13716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13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13920" y="0"/>
            <a:ext cx="12070080" cy="13716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0"/>
            <a:ext cx="12070080" cy="13716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89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13920" y="-2"/>
            <a:ext cx="12070080" cy="6711696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-2"/>
            <a:ext cx="12070080" cy="6711696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313920" y="7004304"/>
            <a:ext cx="12070080" cy="6711696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7004304"/>
            <a:ext cx="12070080" cy="6711696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772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4000" cy="5029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5303520"/>
            <a:ext cx="24384000" cy="84124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2740642" y="6305550"/>
            <a:ext cx="10393676" cy="54864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820" y="6326500"/>
            <a:ext cx="10387584" cy="548640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955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4000" cy="5029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5303520"/>
            <a:ext cx="24384000" cy="84124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900160" y="6383654"/>
            <a:ext cx="6583680" cy="54864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6592552" y="6383654"/>
            <a:ext cx="6583680" cy="54864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770" y="6383654"/>
            <a:ext cx="6583680" cy="5515928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7589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13920" y="0"/>
            <a:ext cx="12070080" cy="13716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12070080" cy="137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768" y="1066801"/>
            <a:ext cx="9650732" cy="10832782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5289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070080" cy="13716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2313920" y="0"/>
            <a:ext cx="12070080" cy="137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4068" y="1066801"/>
            <a:ext cx="9650732" cy="10832782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7422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4000" cy="5029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5303520"/>
            <a:ext cx="24384000" cy="8412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2740642" y="6305550"/>
            <a:ext cx="10393676" cy="54864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820" y="6326500"/>
            <a:ext cx="10387584" cy="548640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0358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4000" cy="5029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5303520"/>
            <a:ext cx="24384000" cy="8412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900160" y="6383654"/>
            <a:ext cx="6583680" cy="54864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6592552" y="6383654"/>
            <a:ext cx="6583680" cy="54864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770" y="6383654"/>
            <a:ext cx="6583680" cy="5515928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5099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13920" y="0"/>
            <a:ext cx="12070080" cy="13716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1207008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674" y="1066801"/>
            <a:ext cx="9650732" cy="10832782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0742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3716" y="0"/>
            <a:ext cx="12070080" cy="13716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2327640" y="0"/>
            <a:ext cx="1207008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4068" y="1066801"/>
            <a:ext cx="9650732" cy="10832782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1132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2313920" y="0"/>
            <a:ext cx="12070080" cy="137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1207008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158240" y="3200402"/>
            <a:ext cx="9875520" cy="2982536"/>
          </a:xfrm>
        </p:spPr>
        <p:txBody>
          <a:bodyPr anchor="b">
            <a:normAutofit/>
          </a:bodyPr>
          <a:lstStyle>
            <a:lvl1pPr marL="0" indent="0"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348332" y="3200403"/>
            <a:ext cx="9875520" cy="2982534"/>
          </a:xfrm>
        </p:spPr>
        <p:txBody>
          <a:bodyPr anchor="b">
            <a:normAutofit/>
          </a:bodyPr>
          <a:lstStyle>
            <a:lvl1pPr marL="0" indent="0"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1159509" y="6437694"/>
            <a:ext cx="9874250" cy="4572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3349603" y="6437694"/>
            <a:ext cx="9874250" cy="4572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5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2313920" y="0"/>
            <a:ext cx="12070080" cy="137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12070080" cy="137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158240" y="3200402"/>
            <a:ext cx="9875520" cy="2982536"/>
          </a:xfrm>
        </p:spPr>
        <p:txBody>
          <a:bodyPr anchor="b">
            <a:normAutofit/>
          </a:bodyPr>
          <a:lstStyle>
            <a:lvl1pPr marL="0" indent="0"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348332" y="3200403"/>
            <a:ext cx="9875520" cy="2982534"/>
          </a:xfrm>
        </p:spPr>
        <p:txBody>
          <a:bodyPr anchor="b">
            <a:normAutofit/>
          </a:bodyPr>
          <a:lstStyle>
            <a:lvl1pPr marL="0" indent="0"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1159509" y="6437694"/>
            <a:ext cx="9874250" cy="4572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3349603" y="6437694"/>
            <a:ext cx="9874250" cy="4572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1918191" y="6858000"/>
            <a:ext cx="2419350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784" y="1097281"/>
            <a:ext cx="12357100" cy="5124446"/>
          </a:xfrm>
        </p:spPr>
        <p:txBody>
          <a:bodyPr anchor="b">
            <a:normAutofit/>
          </a:bodyPr>
          <a:lstStyle>
            <a:lvl1pPr algn="l">
              <a:defRPr sz="8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5648" y="7543794"/>
            <a:ext cx="12350752" cy="4355788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895C5-590D-442F-AF6B-4741199CC8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9943885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1918191" y="6858000"/>
            <a:ext cx="2419350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784" y="1097281"/>
            <a:ext cx="17806416" cy="5124446"/>
          </a:xfrm>
        </p:spPr>
        <p:txBody>
          <a:bodyPr anchor="b">
            <a:normAutofit/>
          </a:bodyPr>
          <a:lstStyle>
            <a:lvl1pPr algn="l">
              <a:defRPr sz="8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37596" y="7883668"/>
            <a:ext cx="7955296" cy="1463388"/>
          </a:xfrm>
        </p:spPr>
        <p:txBody>
          <a:bodyPr anchor="ctr">
            <a:normAutofit/>
          </a:bodyPr>
          <a:lstStyle>
            <a:lvl1pPr marL="0" indent="0">
              <a:buNone/>
              <a:defRPr sz="4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37596" y="10465124"/>
            <a:ext cx="7955296" cy="1463388"/>
          </a:xfrm>
        </p:spPr>
        <p:txBody>
          <a:bodyPr anchor="ctr">
            <a:normAutofit/>
          </a:bodyPr>
          <a:lstStyle>
            <a:lvl1pPr marL="0" indent="0">
              <a:buNone/>
              <a:defRPr sz="4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057884" y="7889144"/>
            <a:ext cx="7955296" cy="1463388"/>
          </a:xfrm>
        </p:spPr>
        <p:txBody>
          <a:bodyPr anchor="ctr">
            <a:normAutofit/>
          </a:bodyPr>
          <a:lstStyle>
            <a:lvl1pPr marL="0" indent="0">
              <a:buNone/>
              <a:defRPr sz="4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057884" y="10470602"/>
            <a:ext cx="7955296" cy="1463388"/>
          </a:xfrm>
        </p:spPr>
        <p:txBody>
          <a:bodyPr anchor="ctr">
            <a:normAutofit/>
          </a:bodyPr>
          <a:lstStyle>
            <a:lvl1pPr marL="0" indent="0">
              <a:buNone/>
              <a:defRPr sz="4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00785" y="7738343"/>
            <a:ext cx="1770470" cy="1770470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00785" y="10317061"/>
            <a:ext cx="1770470" cy="1770470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21073" y="7738343"/>
            <a:ext cx="1770470" cy="1770470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121073" y="10317061"/>
            <a:ext cx="1770470" cy="1770470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AFAF05-2F7F-4AD9-A86A-4C0E6B35DD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048193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3651250"/>
            <a:ext cx="21031200" cy="822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D73D8B-BE43-41FD-B517-E6E637412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688" y="1097280"/>
            <a:ext cx="20994624" cy="22840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61937A-62A2-494A-98C5-77EF3E95506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212129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784" y="1097281"/>
            <a:ext cx="12357100" cy="5124446"/>
          </a:xfrm>
        </p:spPr>
        <p:txBody>
          <a:bodyPr anchor="b">
            <a:normAutofit/>
          </a:bodyPr>
          <a:lstStyle>
            <a:lvl1pPr algn="l">
              <a:defRPr sz="8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5648" y="7543794"/>
            <a:ext cx="12350752" cy="4355788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46AD10-11FF-4651-A03B-7241B52804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 userDrawn="1"/>
        </p:nvCxnSpPr>
        <p:spPr>
          <a:xfrm>
            <a:off x="1918191" y="6858000"/>
            <a:ext cx="2419350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D146D-9AC2-4E49-B2B5-25783F17CB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4300758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9966960" cy="822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40644" y="3651250"/>
            <a:ext cx="9966956" cy="822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22FB455-60F9-4077-8371-9B47B7FB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55200" y="11899583"/>
            <a:ext cx="1219200" cy="1362074"/>
          </a:xfrm>
        </p:spPr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150EF0-9742-4F4C-85F4-87E6A061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019BCF-530D-430A-9121-A910E43A269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9575124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712976" y="3638551"/>
            <a:ext cx="6583680" cy="8261034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908162" y="3638549"/>
            <a:ext cx="6583680" cy="8261034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6103346" y="3638549"/>
            <a:ext cx="6583680" cy="8261034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974" y="1097280"/>
            <a:ext cx="20990052" cy="2284096"/>
          </a:xfrm>
        </p:spPr>
        <p:txBody>
          <a:bodyPr anchor="ctr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A64A2E-98D4-4A03-8E97-7B2AD48DA9C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345826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8844916" y="3824288"/>
            <a:ext cx="6729984" cy="3810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15976858" y="3824288"/>
            <a:ext cx="6729984" cy="3810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1712976" y="8077202"/>
            <a:ext cx="6729984" cy="3810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8844916" y="8077202"/>
            <a:ext cx="6729984" cy="3810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15976858" y="8077202"/>
            <a:ext cx="6729984" cy="3810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4572CB-EFDB-4752-90E6-DF710D18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1677158" y="3824288"/>
            <a:ext cx="6729984" cy="3810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076EE2-2A67-4D07-8118-3AA1C3B6AA2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4890248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0EB04-4D29-432B-9E9C-EAB3CFAD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694688" y="6437694"/>
            <a:ext cx="10104884" cy="4572000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2585704" y="6437694"/>
            <a:ext cx="10103608" cy="4572000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/>
              <a:t>Click</a:t>
            </a:r>
          </a:p>
          <a:p>
            <a:pPr lvl="0"/>
            <a:r>
              <a:rPr lang="en-US"/>
              <a:t>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94688" y="3636135"/>
            <a:ext cx="10104884" cy="2546802"/>
          </a:xfrm>
        </p:spPr>
        <p:txBody>
          <a:bodyPr anchor="b">
            <a:normAutofit/>
          </a:bodyPr>
          <a:lstStyle>
            <a:lvl1pPr marL="0" indent="0">
              <a:buNone/>
              <a:defRPr sz="7200" b="0"/>
            </a:lvl1pPr>
            <a:lvl2pPr marL="6858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584432" y="3636135"/>
            <a:ext cx="10104880" cy="2546802"/>
          </a:xfrm>
        </p:spPr>
        <p:txBody>
          <a:bodyPr anchor="b">
            <a:normAutofit/>
          </a:bodyPr>
          <a:lstStyle>
            <a:lvl1pPr marL="0" indent="0">
              <a:buNone/>
              <a:defRPr sz="7200" b="0"/>
            </a:lvl1pPr>
            <a:lvl2pPr marL="6858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688" y="1097280"/>
            <a:ext cx="20994624" cy="22840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97C677-E782-41C2-94CC-8B9347B8661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1628302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712976" y="6437696"/>
            <a:ext cx="6583680" cy="4572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908162" y="6437694"/>
            <a:ext cx="6583680" cy="4572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6103346" y="6437694"/>
            <a:ext cx="6583680" cy="4572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712976" y="3638551"/>
            <a:ext cx="6583680" cy="2544386"/>
          </a:xfrm>
        </p:spPr>
        <p:txBody>
          <a:bodyPr anchor="b">
            <a:noAutofit/>
          </a:bodyPr>
          <a:lstStyle>
            <a:lvl1pPr marL="0" indent="0">
              <a:buNone/>
              <a:defRPr sz="7200" b="0"/>
            </a:lvl1pPr>
            <a:lvl2pPr marL="6858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6103346" y="3638551"/>
            <a:ext cx="6583680" cy="2544386"/>
          </a:xfrm>
        </p:spPr>
        <p:txBody>
          <a:bodyPr anchor="b">
            <a:noAutofit/>
          </a:bodyPr>
          <a:lstStyle>
            <a:lvl1pPr marL="0" indent="0">
              <a:buNone/>
              <a:defRPr sz="7200" b="0"/>
            </a:lvl1pPr>
            <a:lvl2pPr marL="6858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974" y="1097280"/>
            <a:ext cx="20990052" cy="2284096"/>
          </a:xfrm>
        </p:spPr>
        <p:txBody>
          <a:bodyPr anchor="ctr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08162" y="3638551"/>
            <a:ext cx="6583680" cy="2544386"/>
          </a:xfrm>
        </p:spPr>
        <p:txBody>
          <a:bodyPr anchor="b">
            <a:noAutofit/>
          </a:bodyPr>
          <a:lstStyle>
            <a:lvl1pPr marL="0" indent="0">
              <a:buNone/>
              <a:defRPr sz="7200" b="0"/>
            </a:lvl1pPr>
            <a:lvl2pPr marL="6858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6817AE-E5C4-48C5-A13C-FE8A3DF135B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539835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92B9F-B970-47BE-9A9D-0B46BF6AC9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C0D42-F910-46A9-A1C4-3AC5297A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33B0B-1A35-4951-B571-E87A23AEB3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2489508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0B321-D1E6-4A44-B2B2-BA4FB2F5C4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8357048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843010" y="1828801"/>
            <a:ext cx="6729984" cy="1007078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5973044" y="1828801"/>
            <a:ext cx="6729984" cy="1007078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689" y="1816417"/>
            <a:ext cx="6762498" cy="10070782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C56790-9595-4EBE-AC74-3A03E8A8CFF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914868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689" y="1816417"/>
            <a:ext cx="6762498" cy="10070782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827008" y="1828798"/>
            <a:ext cx="13862304" cy="100584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686191-0598-4D53-B371-33A234D9CDD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722408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689" y="1816417"/>
            <a:ext cx="6762498" cy="10070782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827008" y="1828799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27008" y="7029453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5959328" y="1828799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5959328" y="7029453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CA909-83B5-4944-B4AC-EE522089084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7997567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1712976" y="7029453"/>
            <a:ext cx="6729984" cy="485775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689" y="1816419"/>
            <a:ext cx="6762498" cy="4857750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827008" y="1828799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27008" y="7029453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5959328" y="1828799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5959328" y="7029453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0912F3-C6CD-4616-AA69-3E76E317D2A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8080182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689" y="1816419"/>
            <a:ext cx="6762498" cy="4857750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827008" y="1828799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27008" y="7029453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5959328" y="1828799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5959328" y="7029453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94688" y="7029451"/>
            <a:ext cx="6729984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477EA7-9FA2-4A54-B2B5-09C766A9A5C3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8113753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712976" y="1828801"/>
            <a:ext cx="6729984" cy="485775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844916" y="1828801"/>
            <a:ext cx="6729984" cy="485775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5976858" y="1828801"/>
            <a:ext cx="6729984" cy="485775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844915" y="7029453"/>
            <a:ext cx="13861926" cy="485775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689" y="7029449"/>
            <a:ext cx="6762498" cy="4857750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F91543-E2A6-4B22-8B6A-38AEFF458E6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440075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844916" y="7029453"/>
            <a:ext cx="6729984" cy="485775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5976858" y="7029453"/>
            <a:ext cx="6729984" cy="485775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4689" y="7029449"/>
            <a:ext cx="6762498" cy="4857750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94688" y="1816420"/>
            <a:ext cx="20994624" cy="487012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20799A-CE29-473B-9A3E-E60F05D2864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553604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63490" y="5529354"/>
            <a:ext cx="2414016" cy="24112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22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0850" y="5526586"/>
            <a:ext cx="2414016" cy="241401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22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984992" y="5621166"/>
            <a:ext cx="2414016" cy="24140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22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270480" y="5526586"/>
            <a:ext cx="2414016" cy="24140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22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9668744" y="5489994"/>
            <a:ext cx="2414016" cy="24140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22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127102" y="8247888"/>
            <a:ext cx="2743200" cy="73152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21946" y="8997697"/>
            <a:ext cx="2724912" cy="1908214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37376" y="8247888"/>
            <a:ext cx="2743200" cy="73152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37376" y="8997697"/>
            <a:ext cx="2724912" cy="1908214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808208" y="8247888"/>
            <a:ext cx="2743200" cy="73152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808208" y="8997697"/>
            <a:ext cx="2724912" cy="1908214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5105888" y="8247888"/>
            <a:ext cx="2743200" cy="73152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105888" y="8997697"/>
            <a:ext cx="2724912" cy="1908214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9513296" y="8247888"/>
            <a:ext cx="2743200" cy="73152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36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9513296" y="8997697"/>
            <a:ext cx="2724912" cy="1908214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 userDrawn="1"/>
        </p:nvCxnSpPr>
        <p:spPr>
          <a:xfrm flipV="1">
            <a:off x="2082553" y="4786705"/>
            <a:ext cx="1425146" cy="2587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 userDrawn="1"/>
        </p:nvCxnSpPr>
        <p:spPr>
          <a:xfrm>
            <a:off x="3507699" y="4786704"/>
            <a:ext cx="4340902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 userDrawn="1"/>
        </p:nvCxnSpPr>
        <p:spPr>
          <a:xfrm>
            <a:off x="7848600" y="4783766"/>
            <a:ext cx="43434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 userDrawn="1"/>
        </p:nvCxnSpPr>
        <p:spPr>
          <a:xfrm>
            <a:off x="12192001" y="4783766"/>
            <a:ext cx="4323030" cy="28816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 userDrawn="1"/>
        </p:nvCxnSpPr>
        <p:spPr>
          <a:xfrm>
            <a:off x="16515031" y="4805088"/>
            <a:ext cx="4378394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 userDrawn="1"/>
        </p:nvCxnSpPr>
        <p:spPr>
          <a:xfrm>
            <a:off x="20893425" y="4797592"/>
            <a:ext cx="1337066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61102" y="4575656"/>
            <a:ext cx="418792" cy="418792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610326" y="4585736"/>
            <a:ext cx="418792" cy="418792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968024" y="4577682"/>
            <a:ext cx="418792" cy="418792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6255380" y="4595758"/>
            <a:ext cx="418792" cy="418792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684028" y="4580768"/>
            <a:ext cx="418792" cy="418792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C6418-CE5B-4B8C-B48B-D6F073C6667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6AE84D-804E-4F85-82B7-285B0436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71AD41-83D3-44A4-95DE-0B49CF702782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4776964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50178" y="4356774"/>
            <a:ext cx="3840480" cy="384048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49732" y="4356774"/>
            <a:ext cx="3840480" cy="384048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076702" y="4278438"/>
            <a:ext cx="3840480" cy="384048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8683646" y="4278438"/>
            <a:ext cx="3840480" cy="384048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91468" y="9015984"/>
            <a:ext cx="4937760" cy="73152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02936" y="9015984"/>
            <a:ext cx="4937760" cy="73152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528062" y="9015984"/>
            <a:ext cx="4937760" cy="73152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8135006" y="9015984"/>
            <a:ext cx="4937760" cy="73152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91468" y="9802368"/>
            <a:ext cx="4937760" cy="73152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8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02936" y="9802368"/>
            <a:ext cx="4937760" cy="73152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8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2528062" y="9802368"/>
            <a:ext cx="4937760" cy="73152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8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135006" y="9802368"/>
            <a:ext cx="4937760" cy="73152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8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8600C-73CB-48B4-9A32-F341C9A3D37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ED22F3-26AB-40DB-B6D9-2FD06AF7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1A18EA-4C4C-40EF-9582-38D2C855837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720653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800" y="12215493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555200" y="11899583"/>
            <a:ext cx="1219200" cy="1362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41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9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</p:sldLayoutIdLst>
  <p:hf hd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7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Clr>
          <a:schemeClr val="accent1"/>
        </a:buClr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B7182258-203C-4F5C-A3E3-CE75A4329792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24377904" cy="13716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94688" y="1097281"/>
            <a:ext cx="20994624" cy="2284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4688" y="3651250"/>
            <a:ext cx="20994624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555200" y="11899583"/>
            <a:ext cx="1219200" cy="1362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AD0A3A-D1F3-46C7-B5AC-31A176125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800" y="12215495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938113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hf hd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Clr>
          <a:schemeClr val="accent1"/>
        </a:buClr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3C8CE-E114-2442-4BF1-AEF5B99FA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D65FDDC-86FC-464C-A8CE-FE59166C0F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9600" dirty="0">
                <a:latin typeface="Calibri"/>
                <a:ea typeface="Calibri"/>
                <a:cs typeface="Calibri"/>
              </a:rPr>
              <a:t>Federal Compliance Overview</a:t>
            </a:r>
          </a:p>
          <a:p>
            <a:r>
              <a:rPr lang="en-US" sz="7200" b="0" dirty="0">
                <a:latin typeface="Calibri"/>
                <a:ea typeface="Calibri"/>
                <a:cs typeface="Calibri"/>
              </a:rPr>
              <a:t>The CDBG Compliance Lifecycle</a:t>
            </a:r>
          </a:p>
          <a:p>
            <a:r>
              <a:rPr lang="en-US" sz="4400" b="0" i="1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From award through closeout</a:t>
            </a:r>
          </a:p>
          <a:p>
            <a:endParaRPr lang="en-US" sz="2800" b="0" dirty="0">
              <a:latin typeface="Calibri"/>
              <a:ea typeface="Calibri"/>
              <a:cs typeface="Calibri"/>
            </a:endParaRPr>
          </a:p>
          <a:p>
            <a:r>
              <a:rPr lang="en-US" sz="2800" b="0" dirty="0">
                <a:latin typeface="Calibri"/>
                <a:ea typeface="Calibri"/>
                <a:cs typeface="Calibri"/>
              </a:rPr>
              <a:t>Brittney Hickom  |  2026 CDBG Summit</a:t>
            </a:r>
          </a:p>
        </p:txBody>
      </p:sp>
    </p:spTree>
    <p:extLst>
      <p:ext uri="{BB962C8B-B14F-4D97-AF65-F5344CB8AC3E}">
        <p14:creationId xmlns:p14="http://schemas.microsoft.com/office/powerpoint/2010/main" val="3288306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F5F7BEE-952A-469F-AAC0-BBF1C6F798E0}"/>
              </a:ext>
            </a:extLst>
          </p:cNvPr>
          <p:cNvSpPr>
            <a:spLocks noGrp="1"/>
          </p:cNvSpPr>
          <p:nvPr/>
        </p:nvSpPr>
        <p:spPr>
          <a:xfrm>
            <a:off x="933450" y="13030200"/>
            <a:ext cx="590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Georgia Department of Community Affairs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8A6763-63D4-48ED-95B3-E34B1A045C69}"/>
              </a:ext>
            </a:extLst>
          </p:cNvPr>
          <p:cNvSpPr>
            <a:spLocks noGrp="1"/>
          </p:cNvSpPr>
          <p:nvPr/>
        </p:nvSpPr>
        <p:spPr>
          <a:xfrm>
            <a:off x="22764750" y="12925752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889055-6636-41F0-8867-260D469F9441}"/>
              </a:ext>
            </a:extLst>
          </p:cNvPr>
          <p:cNvSpPr>
            <a:spLocks noGrp="1"/>
          </p:cNvSpPr>
          <p:nvPr/>
        </p:nvSpPr>
        <p:spPr>
          <a:xfrm>
            <a:off x="1276350" y="1142666"/>
            <a:ext cx="2143125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76200" tIns="38100" rIns="7620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defRPr>
            </a:pPr>
            <a:r>
              <a:rPr lang="en-US" sz="5100" b="0" i="0" dirty="0">
                <a:latin typeface="Calibri"/>
                <a:ea typeface="Calibri"/>
                <a:cs typeface="Calibri"/>
              </a:rPr>
              <a:t>The CDBG compliance lifecycle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613B8C-A6F5-460B-9B80-5F85BEC39C9F}"/>
              </a:ext>
            </a:extLst>
          </p:cNvPr>
          <p:cNvSpPr>
            <a:spLocks noGrp="1"/>
          </p:cNvSpPr>
          <p:nvPr/>
        </p:nvSpPr>
        <p:spPr>
          <a:xfrm>
            <a:off x="1390650" y="2323766"/>
            <a:ext cx="20574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000" b="0" i="0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pPr>
            <a:r>
              <a:rPr sz="3000" b="0" i="0" dirty="0">
                <a:solidFill>
                  <a:srgbClr val="666666"/>
                </a:solidFill>
                <a:latin typeface="Calibri"/>
                <a:ea typeface="Calibri"/>
                <a:cs typeface="Calibri"/>
              </a:rPr>
              <a:t>Each stage creates the record DCA will rely on at monitoring and closeout.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12F643-B123-43F2-AB33-CA5618441D26}"/>
              </a:ext>
            </a:extLst>
          </p:cNvPr>
          <p:cNvSpPr>
            <a:spLocks noGrp="1"/>
          </p:cNvSpPr>
          <p:nvPr/>
        </p:nvSpPr>
        <p:spPr>
          <a:xfrm>
            <a:off x="1657350" y="3504866"/>
            <a:ext cx="4191000" cy="1752600"/>
          </a:xfrm>
          <a:prstGeom prst="roundRect">
            <a:avLst>
              <a:gd name="adj" fmla="val 15217"/>
            </a:avLst>
          </a:prstGeom>
          <a:solidFill>
            <a:srgbClr val="8CC63F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28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Award &amp;</a:t>
            </a:r>
          </a:p>
          <a:p>
            <a:pPr algn="ctr">
              <a:defRPr sz="28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setup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A575913-3E4D-4441-9C78-EC62647EF433}"/>
              </a:ext>
            </a:extLst>
          </p:cNvPr>
          <p:cNvSpPr>
            <a:spLocks noGrp="1"/>
          </p:cNvSpPr>
          <p:nvPr/>
        </p:nvSpPr>
        <p:spPr>
          <a:xfrm>
            <a:off x="7067550" y="3504866"/>
            <a:ext cx="4191000" cy="1752600"/>
          </a:xfrm>
          <a:prstGeom prst="roundRect">
            <a:avLst>
              <a:gd name="adj" fmla="val 15217"/>
            </a:avLst>
          </a:prstGeom>
          <a:solidFill>
            <a:srgbClr val="5BA9C8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28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Planning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1599635-09F8-4C90-9DE1-0167CB25259C}"/>
              </a:ext>
            </a:extLst>
          </p:cNvPr>
          <p:cNvSpPr>
            <a:spLocks noGrp="1"/>
          </p:cNvSpPr>
          <p:nvPr/>
        </p:nvSpPr>
        <p:spPr>
          <a:xfrm>
            <a:off x="12477750" y="3504866"/>
            <a:ext cx="4572000" cy="1752600"/>
          </a:xfrm>
          <a:prstGeom prst="roundRect">
            <a:avLst>
              <a:gd name="adj" fmla="val 15217"/>
            </a:avLst>
          </a:prstGeom>
          <a:solidFill>
            <a:srgbClr val="C94925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Environmental review</a:t>
            </a:r>
          </a:p>
          <a:p>
            <a:pPr algn="ctr">
              <a:defRPr sz="27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&amp; acquisition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33466D7-7C05-40C8-9C59-5C75C65A411B}"/>
              </a:ext>
            </a:extLst>
          </p:cNvPr>
          <p:cNvSpPr>
            <a:spLocks noGrp="1"/>
          </p:cNvSpPr>
          <p:nvPr/>
        </p:nvSpPr>
        <p:spPr>
          <a:xfrm>
            <a:off x="18268950" y="3504866"/>
            <a:ext cx="4191000" cy="1752600"/>
          </a:xfrm>
          <a:prstGeom prst="roundRect">
            <a:avLst>
              <a:gd name="adj" fmla="val 15217"/>
            </a:avLst>
          </a:prstGeom>
          <a:solidFill>
            <a:srgbClr val="5D8F25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Procurement</a:t>
            </a:r>
          </a:p>
          <a:p>
            <a:pPr algn="ctr">
              <a:defRPr sz="27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&amp; contracting</a:t>
            </a:r>
          </a:p>
        </p:txBody>
      </p:sp>
      <p:cxnSp>
        <p:nvCxnSpPr>
          <p:cNvPr id="47" name="Straight Arrow Connector 46"/>
          <p:cNvCxnSpPr>
            <a:cxnSpLocks/>
          </p:cNvCxnSpPr>
          <p:nvPr/>
        </p:nvCxnSpPr>
        <p:spPr>
          <a:xfrm>
            <a:off x="5848350" y="4381166"/>
            <a:ext cx="1219200" cy="0"/>
          </a:xfrm>
          <a:prstGeom prst="straightConnector1">
            <a:avLst/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cxnSp>
        <p:nvCxnSpPr>
          <p:cNvPr id="48" name="Straight Arrow Connector 47"/>
          <p:cNvCxnSpPr>
            <a:cxnSpLocks/>
          </p:cNvCxnSpPr>
          <p:nvPr/>
        </p:nvCxnSpPr>
        <p:spPr>
          <a:xfrm>
            <a:off x="11258550" y="4381166"/>
            <a:ext cx="1219200" cy="0"/>
          </a:xfrm>
          <a:prstGeom prst="straightConnector1">
            <a:avLst/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cxnSp>
        <p:nvCxnSpPr>
          <p:cNvPr id="49" name="Straight Arrow Connector 48"/>
          <p:cNvCxnSpPr>
            <a:cxnSpLocks/>
          </p:cNvCxnSpPr>
          <p:nvPr/>
        </p:nvCxnSpPr>
        <p:spPr>
          <a:xfrm>
            <a:off x="17049750" y="4381166"/>
            <a:ext cx="1219200" cy="0"/>
          </a:xfrm>
          <a:prstGeom prst="straightConnector1">
            <a:avLst/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ACC299B-5028-4BF7-BD49-6D7E08341BE4}"/>
              </a:ext>
            </a:extLst>
          </p:cNvPr>
          <p:cNvSpPr>
            <a:spLocks noGrp="1"/>
          </p:cNvSpPr>
          <p:nvPr/>
        </p:nvSpPr>
        <p:spPr>
          <a:xfrm>
            <a:off x="3905250" y="6686216"/>
            <a:ext cx="4572000" cy="1752600"/>
          </a:xfrm>
          <a:prstGeom prst="roundRect">
            <a:avLst>
              <a:gd name="adj" fmla="val 15217"/>
            </a:avLst>
          </a:prstGeom>
          <a:solidFill>
            <a:srgbClr val="2F7898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Construction</a:t>
            </a:r>
          </a:p>
          <a:p>
            <a:pPr algn="ctr">
              <a:defRPr sz="27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&amp; implementation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F537B16-BCE0-494D-BF0E-56AFFA434C80}"/>
              </a:ext>
            </a:extLst>
          </p:cNvPr>
          <p:cNvSpPr>
            <a:spLocks noGrp="1"/>
          </p:cNvSpPr>
          <p:nvPr/>
        </p:nvSpPr>
        <p:spPr>
          <a:xfrm>
            <a:off x="9906000" y="6686216"/>
            <a:ext cx="4191000" cy="1752600"/>
          </a:xfrm>
          <a:prstGeom prst="roundRect">
            <a:avLst>
              <a:gd name="adj" fmla="val 15217"/>
            </a:avLst>
          </a:prstGeom>
          <a:solidFill>
            <a:srgbClr val="A73A20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28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Completion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144A854-F70F-4E86-98F2-18D8543EE3B5}"/>
              </a:ext>
            </a:extLst>
          </p:cNvPr>
          <p:cNvSpPr>
            <a:spLocks noGrp="1"/>
          </p:cNvSpPr>
          <p:nvPr/>
        </p:nvSpPr>
        <p:spPr>
          <a:xfrm>
            <a:off x="15525750" y="6686216"/>
            <a:ext cx="4572000" cy="1752600"/>
          </a:xfrm>
          <a:prstGeom prst="roundRect">
            <a:avLst>
              <a:gd name="adj" fmla="val 15217"/>
            </a:avLst>
          </a:prstGeom>
          <a:solidFill>
            <a:srgbClr val="8CC63F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Monitoring</a:t>
            </a:r>
          </a:p>
          <a:p>
            <a:pPr algn="ctr">
              <a:defRPr sz="27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&amp; closeout</a:t>
            </a:r>
          </a:p>
        </p:txBody>
      </p:sp>
      <p:cxnSp>
        <p:nvCxnSpPr>
          <p:cNvPr id="53" name="Straight Arrow Connector 52"/>
          <p:cNvCxnSpPr>
            <a:cxnSpLocks/>
          </p:cNvCxnSpPr>
          <p:nvPr/>
        </p:nvCxnSpPr>
        <p:spPr>
          <a:xfrm>
            <a:off x="8477250" y="7562516"/>
            <a:ext cx="1428750" cy="0"/>
          </a:xfrm>
          <a:prstGeom prst="straightConnector1">
            <a:avLst/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cxnSp>
        <p:nvCxnSpPr>
          <p:cNvPr id="54" name="Straight Arrow Connector 53"/>
          <p:cNvCxnSpPr>
            <a:cxnSpLocks/>
          </p:cNvCxnSpPr>
          <p:nvPr/>
        </p:nvCxnSpPr>
        <p:spPr>
          <a:xfrm>
            <a:off x="14097000" y="7562516"/>
            <a:ext cx="1428750" cy="0"/>
          </a:xfrm>
          <a:prstGeom prst="straightConnector1">
            <a:avLst/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cxnSp>
        <p:nvCxnSpPr>
          <p:cNvPr id="55" name="Connector: Elbow 54"/>
          <p:cNvCxnSpPr>
            <a:cxnSpLocks/>
          </p:cNvCxnSpPr>
          <p:nvPr/>
        </p:nvCxnSpPr>
        <p:spPr>
          <a:xfrm rot="5400000">
            <a:off x="12563475" y="-1095709"/>
            <a:ext cx="1428750" cy="14173200"/>
          </a:xfrm>
          <a:prstGeom prst="bentConnector3">
            <a:avLst>
              <a:gd name="adj1" fmla="val 50000"/>
            </a:avLst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50BEEFB-F2E1-414E-B6D8-1565B2232EE2}"/>
              </a:ext>
            </a:extLst>
          </p:cNvPr>
          <p:cNvSpPr>
            <a:spLocks noGrp="1"/>
          </p:cNvSpPr>
          <p:nvPr/>
        </p:nvSpPr>
        <p:spPr>
          <a:xfrm>
            <a:off x="1733550" y="10115216"/>
            <a:ext cx="20726400" cy="1962150"/>
          </a:xfrm>
          <a:prstGeom prst="roundRect">
            <a:avLst>
              <a:gd name="adj" fmla="val 7767"/>
            </a:avLst>
          </a:prstGeom>
          <a:solidFill>
            <a:srgbClr val="F1F7E8"/>
          </a:solidFill>
          <a:ln w="19050">
            <a:solidFill>
              <a:srgbClr val="8CC6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099B54-DE5E-4F85-A8FF-31D9FDADAF56}"/>
              </a:ext>
            </a:extLst>
          </p:cNvPr>
          <p:cNvSpPr>
            <a:spLocks noGrp="1"/>
          </p:cNvSpPr>
          <p:nvPr/>
        </p:nvSpPr>
        <p:spPr>
          <a:xfrm>
            <a:off x="2266950" y="10439066"/>
            <a:ext cx="19621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3000" b="1" i="0">
                <a:solidFill>
                  <a:srgbClr val="5D8F25"/>
                </a:solidFill>
                <a:latin typeface="Calibri"/>
                <a:ea typeface="Calibri"/>
                <a:cs typeface="Calibri"/>
              </a:defRPr>
            </a:pPr>
            <a:r>
              <a:rPr sz="3000" b="1" i="0">
                <a:solidFill>
                  <a:srgbClr val="5D8F25"/>
                </a:solidFill>
                <a:latin typeface="Calibri"/>
                <a:ea typeface="Calibri"/>
                <a:cs typeface="Calibri"/>
              </a:rPr>
              <a:t>Requirements that continue throughout the lifecycle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5085D3-102A-49A1-82E4-1479AF8EC36E}"/>
              </a:ext>
            </a:extLst>
          </p:cNvPr>
          <p:cNvSpPr>
            <a:spLocks noGrp="1"/>
          </p:cNvSpPr>
          <p:nvPr/>
        </p:nvSpPr>
        <p:spPr>
          <a:xfrm>
            <a:off x="2247900" y="11201066"/>
            <a:ext cx="196596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National objective     Citizen participation     Civil rights &amp; Section 504     Financial management     Recordkeeping</a:t>
            </a:r>
          </a:p>
        </p:txBody>
      </p:sp>
    </p:spTree>
    <p:extLst>
      <p:ext uri="{BB962C8B-B14F-4D97-AF65-F5344CB8AC3E}">
        <p14:creationId xmlns:p14="http://schemas.microsoft.com/office/powerpoint/2010/main" val="319770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EBF3ED-37CB-4521-BA96-A4B5F590321F}"/>
              </a:ext>
            </a:extLst>
          </p:cNvPr>
          <p:cNvSpPr>
            <a:spLocks noGrp="1"/>
          </p:cNvSpPr>
          <p:nvPr/>
        </p:nvSpPr>
        <p:spPr>
          <a:xfrm>
            <a:off x="933450" y="13030200"/>
            <a:ext cx="590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Georgia Department of Community Affairs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1C0B28-7862-4BBA-AD9E-7188C1C8FCF6}"/>
              </a:ext>
            </a:extLst>
          </p:cNvPr>
          <p:cNvSpPr>
            <a:spLocks noGrp="1"/>
          </p:cNvSpPr>
          <p:nvPr/>
        </p:nvSpPr>
        <p:spPr>
          <a:xfrm>
            <a:off x="22764750" y="1299210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5BD861-F7C0-46E5-B7FD-011FD63A6876}"/>
              </a:ext>
            </a:extLst>
          </p:cNvPr>
          <p:cNvSpPr>
            <a:spLocks noGrp="1"/>
          </p:cNvSpPr>
          <p:nvPr/>
        </p:nvSpPr>
        <p:spPr>
          <a:xfrm>
            <a:off x="1276350" y="1136631"/>
            <a:ext cx="2143125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76200" tIns="38100" rIns="7620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defRPr>
            </a:pPr>
            <a:r>
              <a:rPr lang="en-US" sz="5100" b="0" i="0" dirty="0">
                <a:latin typeface="Calibri"/>
                <a:ea typeface="Calibri"/>
                <a:cs typeface="Calibri"/>
              </a:rPr>
              <a:t>Three principles for every CDBG project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15FC71E-502A-4FD0-9BB3-69F8995C11A5}"/>
              </a:ext>
            </a:extLst>
          </p:cNvPr>
          <p:cNvSpPr>
            <a:spLocks noGrp="1"/>
          </p:cNvSpPr>
          <p:nvPr/>
        </p:nvSpPr>
        <p:spPr>
          <a:xfrm>
            <a:off x="1828800" y="3063965"/>
            <a:ext cx="20764500" cy="2114550"/>
          </a:xfrm>
          <a:prstGeom prst="roundRect">
            <a:avLst>
              <a:gd name="adj" fmla="val 8108"/>
            </a:avLst>
          </a:prstGeom>
          <a:solidFill>
            <a:srgbClr val="F1F7E8"/>
          </a:solidFill>
          <a:ln w="19050">
            <a:solidFill>
              <a:srgbClr val="8CC6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66DE481-0048-4910-8E97-88383D75B043}"/>
              </a:ext>
            </a:extLst>
          </p:cNvPr>
          <p:cNvSpPr>
            <a:spLocks noGrp="1"/>
          </p:cNvSpPr>
          <p:nvPr/>
        </p:nvSpPr>
        <p:spPr>
          <a:xfrm>
            <a:off x="2247900" y="3498831"/>
            <a:ext cx="1276350" cy="1276350"/>
          </a:xfrm>
          <a:prstGeom prst="roundRect">
            <a:avLst>
              <a:gd name="adj" fmla="val 50000"/>
            </a:avLst>
          </a:prstGeom>
          <a:solidFill>
            <a:srgbClr val="8CC63F"/>
          </a:solidFill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46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6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D45141-A8A7-4F8B-97C2-3CCA9CDBA9BC}"/>
              </a:ext>
            </a:extLst>
          </p:cNvPr>
          <p:cNvSpPr>
            <a:spLocks noGrp="1"/>
          </p:cNvSpPr>
          <p:nvPr/>
        </p:nvSpPr>
        <p:spPr>
          <a:xfrm>
            <a:off x="4095750" y="3384531"/>
            <a:ext cx="8191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750" b="1" i="0">
                <a:solidFill>
                  <a:srgbClr val="8CC63F"/>
                </a:solidFill>
                <a:latin typeface="Calibri"/>
                <a:ea typeface="Calibri"/>
                <a:cs typeface="Calibri"/>
              </a:defRPr>
            </a:pPr>
            <a:r>
              <a:rPr sz="3750" b="1" i="0">
                <a:solidFill>
                  <a:srgbClr val="8CC63F"/>
                </a:solidFill>
                <a:latin typeface="Calibri"/>
                <a:ea typeface="Calibri"/>
                <a:cs typeface="Calibri"/>
              </a:rPr>
              <a:t>Know before you act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B9F679-3D63-4F55-96E2-EE5CE5BB00E8}"/>
              </a:ext>
            </a:extLst>
          </p:cNvPr>
          <p:cNvSpPr>
            <a:spLocks noGrp="1"/>
          </p:cNvSpPr>
          <p:nvPr/>
        </p:nvSpPr>
        <p:spPr>
          <a:xfrm>
            <a:off x="4095750" y="4070331"/>
            <a:ext cx="17526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Identify the requirements triggered by the approved project before committing funds or taking project action.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5562117-C269-422A-8935-A44F3B14C1DA}"/>
              </a:ext>
            </a:extLst>
          </p:cNvPr>
          <p:cNvSpPr>
            <a:spLocks noGrp="1"/>
          </p:cNvSpPr>
          <p:nvPr/>
        </p:nvSpPr>
        <p:spPr>
          <a:xfrm>
            <a:off x="1828800" y="5769065"/>
            <a:ext cx="20764500" cy="2114550"/>
          </a:xfrm>
          <a:prstGeom prst="roundRect">
            <a:avLst>
              <a:gd name="adj" fmla="val 8108"/>
            </a:avLst>
          </a:prstGeom>
          <a:solidFill>
            <a:srgbClr val="EEF7FA"/>
          </a:solidFill>
          <a:ln w="19050">
            <a:solidFill>
              <a:srgbClr val="5BA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42647C-C53B-4743-872B-C6C0E9819603}"/>
              </a:ext>
            </a:extLst>
          </p:cNvPr>
          <p:cNvSpPr>
            <a:spLocks noGrp="1"/>
          </p:cNvSpPr>
          <p:nvPr/>
        </p:nvSpPr>
        <p:spPr>
          <a:xfrm>
            <a:off x="2247900" y="6203931"/>
            <a:ext cx="1276350" cy="1276350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</a:schemeClr>
          </a:solidFill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46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6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79D9E2-FAE9-4612-BD10-BC87F57C879B}"/>
              </a:ext>
            </a:extLst>
          </p:cNvPr>
          <p:cNvSpPr>
            <a:spLocks noGrp="1"/>
          </p:cNvSpPr>
          <p:nvPr/>
        </p:nvSpPr>
        <p:spPr>
          <a:xfrm>
            <a:off x="4095750" y="6089631"/>
            <a:ext cx="8191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750" b="1" i="0">
                <a:solidFill>
                  <a:srgbClr val="5BA9C8"/>
                </a:solidFill>
                <a:latin typeface="Calibri"/>
                <a:ea typeface="Calibri"/>
                <a:cs typeface="Calibri"/>
              </a:defRPr>
            </a:pPr>
            <a:r>
              <a:rPr sz="3750" b="1" i="0"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Sequence matters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D7600E-3D3F-41D1-A008-C60525F43577}"/>
              </a:ext>
            </a:extLst>
          </p:cNvPr>
          <p:cNvSpPr>
            <a:spLocks noGrp="1"/>
          </p:cNvSpPr>
          <p:nvPr/>
        </p:nvSpPr>
        <p:spPr>
          <a:xfrm>
            <a:off x="4095750" y="6775431"/>
            <a:ext cx="17526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Complete required reviews and clearances before acquisition, contracting, construction, or another choice limiting action.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A18CB1C-31E4-403D-B082-D89A1BAE578E}"/>
              </a:ext>
            </a:extLst>
          </p:cNvPr>
          <p:cNvSpPr>
            <a:spLocks noGrp="1"/>
          </p:cNvSpPr>
          <p:nvPr/>
        </p:nvSpPr>
        <p:spPr>
          <a:xfrm>
            <a:off x="1828800" y="8474165"/>
            <a:ext cx="20764500" cy="2114550"/>
          </a:xfrm>
          <a:prstGeom prst="roundRect">
            <a:avLst>
              <a:gd name="adj" fmla="val 8108"/>
            </a:avLst>
          </a:prstGeom>
          <a:solidFill>
            <a:srgbClr val="FBF0EB"/>
          </a:solidFill>
          <a:ln w="19050">
            <a:solidFill>
              <a:srgbClr val="C949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0A94366-8442-44BC-A368-715ED574C83F}"/>
              </a:ext>
            </a:extLst>
          </p:cNvPr>
          <p:cNvSpPr>
            <a:spLocks noGrp="1"/>
          </p:cNvSpPr>
          <p:nvPr/>
        </p:nvSpPr>
        <p:spPr>
          <a:xfrm>
            <a:off x="2247900" y="8909031"/>
            <a:ext cx="1276350" cy="1276350"/>
          </a:xfrm>
          <a:prstGeom prst="roundRect">
            <a:avLst>
              <a:gd name="adj" fmla="val 50000"/>
            </a:avLst>
          </a:prstGeom>
          <a:solidFill>
            <a:srgbClr val="C94925"/>
          </a:solidFill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46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6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F72153-AEBD-453B-AD6B-CFA5DA85C7D5}"/>
              </a:ext>
            </a:extLst>
          </p:cNvPr>
          <p:cNvSpPr>
            <a:spLocks noGrp="1"/>
          </p:cNvSpPr>
          <p:nvPr/>
        </p:nvSpPr>
        <p:spPr>
          <a:xfrm>
            <a:off x="4095750" y="8794731"/>
            <a:ext cx="8191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750" b="1" i="0">
                <a:solidFill>
                  <a:srgbClr val="C94925"/>
                </a:solidFill>
                <a:latin typeface="Calibri"/>
                <a:ea typeface="Calibri"/>
                <a:cs typeface="Calibri"/>
              </a:defRPr>
            </a:pPr>
            <a:r>
              <a:rPr sz="3750" b="1" i="0">
                <a:solidFill>
                  <a:srgbClr val="C94925"/>
                </a:solidFill>
                <a:latin typeface="Calibri"/>
                <a:ea typeface="Calibri"/>
                <a:cs typeface="Calibri"/>
              </a:rPr>
              <a:t>Document as you go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D0926D-9F99-4800-B7BD-07FC98250B8D}"/>
              </a:ext>
            </a:extLst>
          </p:cNvPr>
          <p:cNvSpPr>
            <a:spLocks noGrp="1"/>
          </p:cNvSpPr>
          <p:nvPr/>
        </p:nvSpPr>
        <p:spPr>
          <a:xfrm>
            <a:off x="4095750" y="9480531"/>
            <a:ext cx="17526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Maintain a complete grant file that shows what occurred, who approved it, and when each step was completed.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719E39-8467-4C5A-B82B-032EEE7E559B}"/>
              </a:ext>
            </a:extLst>
          </p:cNvPr>
          <p:cNvSpPr>
            <a:spLocks noGrp="1"/>
          </p:cNvSpPr>
          <p:nvPr/>
        </p:nvSpPr>
        <p:spPr>
          <a:xfrm>
            <a:off x="1828800" y="11499831"/>
            <a:ext cx="20764500" cy="1009650"/>
          </a:xfrm>
          <a:prstGeom prst="rect">
            <a:avLst/>
          </a:prstGeom>
          <a:solidFill>
            <a:schemeClr val="accent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40B85D4-C952-4477-A6DD-64638F79EB33}"/>
              </a:ext>
            </a:extLst>
          </p:cNvPr>
          <p:cNvSpPr>
            <a:spLocks noGrp="1"/>
          </p:cNvSpPr>
          <p:nvPr/>
        </p:nvSpPr>
        <p:spPr>
          <a:xfrm>
            <a:off x="2266950" y="11652231"/>
            <a:ext cx="198882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1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CDBG compliance is easier to manage prospectively than to correct retrospectively.</a:t>
            </a:r>
          </a:p>
        </p:txBody>
      </p:sp>
    </p:spTree>
    <p:extLst>
      <p:ext uri="{BB962C8B-B14F-4D97-AF65-F5344CB8AC3E}">
        <p14:creationId xmlns:p14="http://schemas.microsoft.com/office/powerpoint/2010/main" val="1642822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CCE2573-4E95-436C-8DC3-ACFC55B0EE07}"/>
              </a:ext>
            </a:extLst>
          </p:cNvPr>
          <p:cNvSpPr>
            <a:spLocks noGrp="1"/>
          </p:cNvSpPr>
          <p:nvPr/>
        </p:nvSpPr>
        <p:spPr>
          <a:xfrm>
            <a:off x="933450" y="13030200"/>
            <a:ext cx="590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Georgia Department of Community Affairs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1DE176-EB4C-4669-9E3C-5D8DE69B385C}"/>
              </a:ext>
            </a:extLst>
          </p:cNvPr>
          <p:cNvSpPr>
            <a:spLocks noGrp="1"/>
          </p:cNvSpPr>
          <p:nvPr/>
        </p:nvSpPr>
        <p:spPr>
          <a:xfrm>
            <a:off x="22764750" y="1334135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502E70-8313-41E6-8C29-1A976EC7CCDE}"/>
              </a:ext>
            </a:extLst>
          </p:cNvPr>
          <p:cNvSpPr>
            <a:spLocks noGrp="1"/>
          </p:cNvSpPr>
          <p:nvPr/>
        </p:nvSpPr>
        <p:spPr>
          <a:xfrm>
            <a:off x="1276350" y="1173874"/>
            <a:ext cx="2143125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76200" tIns="38100" rIns="7620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defRPr>
            </a:pPr>
            <a:r>
              <a:rPr sz="5100" b="0" i="0">
                <a:latin typeface="Calibri"/>
                <a:ea typeface="Calibri"/>
                <a:cs typeface="Calibri"/>
              </a:rPr>
              <a:t>Award and project setup</a:t>
            </a:r>
            <a:endParaRPr lang="en-US" sz="5100" b="0" i="0">
              <a:latin typeface="Calibri"/>
              <a:ea typeface="Calibri"/>
              <a:cs typeface="Calibri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46FA2E2-E0F5-46F7-8CC2-4102BB1BAA7B}"/>
              </a:ext>
            </a:extLst>
          </p:cNvPr>
          <p:cNvSpPr>
            <a:spLocks noGrp="1"/>
          </p:cNvSpPr>
          <p:nvPr/>
        </p:nvSpPr>
        <p:spPr>
          <a:xfrm>
            <a:off x="1771650" y="3345574"/>
            <a:ext cx="3619500" cy="3619500"/>
          </a:xfrm>
          <a:prstGeom prst="roundRect">
            <a:avLst>
              <a:gd name="adj" fmla="val 50000"/>
            </a:avLst>
          </a:prstGeom>
          <a:solidFill>
            <a:srgbClr val="8CC63F"/>
          </a:solidFill>
          <a:ln w="0">
            <a:noFill/>
            <a:prstDash val="solid"/>
          </a:ln>
        </p:spPr>
        <p:txBody>
          <a:bodyPr lIns="95250" tIns="95250" rIns="95250" bIns="95250" anchor="ctr">
            <a:noAutofit/>
          </a:bodyPr>
          <a:lstStyle/>
          <a:p>
            <a:pPr algn="ctr">
              <a:defRPr sz="4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01</a:t>
            </a:r>
          </a:p>
          <a:p>
            <a:pPr algn="ctr">
              <a:defRPr sz="4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SETUP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CC28B2-C68C-4841-8D50-AED35A75564A}"/>
              </a:ext>
            </a:extLst>
          </p:cNvPr>
          <p:cNvSpPr>
            <a:spLocks noGrp="1"/>
          </p:cNvSpPr>
          <p:nvPr/>
        </p:nvSpPr>
        <p:spPr>
          <a:xfrm>
            <a:off x="1447800" y="7479424"/>
            <a:ext cx="4286250" cy="1885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150" b="1" i="0">
                <a:solidFill>
                  <a:srgbClr val="5D8F25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5D8F25"/>
                </a:solidFill>
                <a:latin typeface="Calibri"/>
                <a:ea typeface="Calibri"/>
                <a:cs typeface="Calibri"/>
              </a:rPr>
              <a:t>The approved application defines the project DCA has agreed to fund.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D6C2EB-5A14-4525-86F1-016A0FEEFD28}"/>
              </a:ext>
            </a:extLst>
          </p:cNvPr>
          <p:cNvSpPr>
            <a:spLocks noGrp="1"/>
          </p:cNvSpPr>
          <p:nvPr/>
        </p:nvSpPr>
        <p:spPr>
          <a:xfrm>
            <a:off x="6667500" y="3002674"/>
            <a:ext cx="6953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750" b="1" i="0">
                <a:solidFill>
                  <a:srgbClr val="5D8F25"/>
                </a:solidFill>
                <a:latin typeface="Calibri"/>
                <a:ea typeface="Calibri"/>
                <a:cs typeface="Calibri"/>
              </a:defRPr>
            </a:pPr>
            <a:r>
              <a:rPr sz="3750" b="1" i="0">
                <a:solidFill>
                  <a:srgbClr val="5D8F25"/>
                </a:solidFill>
                <a:latin typeface="Calibri"/>
                <a:ea typeface="Calibri"/>
                <a:cs typeface="Calibri"/>
              </a:rPr>
              <a:t>Confirm the award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9A822D-DF11-4074-AFA9-37F3CDE9053F}"/>
              </a:ext>
            </a:extLst>
          </p:cNvPr>
          <p:cNvSpPr>
            <a:spLocks noGrp="1"/>
          </p:cNvSpPr>
          <p:nvPr/>
        </p:nvSpPr>
        <p:spPr>
          <a:xfrm>
            <a:off x="6667500" y="3936124"/>
            <a:ext cx="7334250" cy="3371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38100" tIns="38100" rIns="76200" bIns="38100" anchor="t">
            <a:noAutofit/>
          </a:bodyPr>
          <a:lstStyle/>
          <a:p>
            <a:pPr marL="457200" indent="-228600" algn="l">
              <a:spcAft>
                <a:spcPts val="1800"/>
              </a:spcAft>
              <a:buChar char="•"/>
              <a:def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t>Approved scope, activities, and budget</a:t>
            </a:r>
          </a:p>
          <a:p>
            <a:pPr marL="457200" indent="-228600" algn="l">
              <a:spcAft>
                <a:spcPts val="1800"/>
              </a:spcAft>
              <a:buChar char="•"/>
              <a:def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t>Beneficiaries and national objective</a:t>
            </a:r>
          </a:p>
          <a:p>
            <a:pPr marL="457200" indent="-228600" algn="l">
              <a:spcAft>
                <a:spcPts val="1800"/>
              </a:spcAft>
              <a:buChar char="•"/>
              <a:def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t>Performance period and key conditions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77C6CA-29F2-4CB9-BC3C-AFA1B3456503}"/>
              </a:ext>
            </a:extLst>
          </p:cNvPr>
          <p:cNvSpPr>
            <a:spLocks noGrp="1"/>
          </p:cNvSpPr>
          <p:nvPr/>
        </p:nvSpPr>
        <p:spPr>
          <a:xfrm>
            <a:off x="14820900" y="3002674"/>
            <a:ext cx="7239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750" b="1" i="0">
                <a:solidFill>
                  <a:srgbClr val="2F7898"/>
                </a:solidFill>
                <a:latin typeface="Calibri"/>
                <a:ea typeface="Calibri"/>
                <a:cs typeface="Calibri"/>
              </a:defRPr>
            </a:pPr>
            <a:r>
              <a:rPr sz="3750" b="1" i="0">
                <a:solidFill>
                  <a:srgbClr val="2F7898"/>
                </a:solidFill>
                <a:latin typeface="Calibri"/>
                <a:ea typeface="Calibri"/>
                <a:cs typeface="Calibri"/>
              </a:rPr>
              <a:t>Build the compliance file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18E9BB-68C4-4DF0-8B0A-EF86FD656049}"/>
              </a:ext>
            </a:extLst>
          </p:cNvPr>
          <p:cNvSpPr>
            <a:spLocks noGrp="1"/>
          </p:cNvSpPr>
          <p:nvPr/>
        </p:nvSpPr>
        <p:spPr>
          <a:xfrm>
            <a:off x="14820900" y="3936124"/>
            <a:ext cx="7524750" cy="3371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38100" tIns="38100" rIns="76200" bIns="38100" anchor="t">
            <a:noAutofit/>
          </a:bodyPr>
          <a:lstStyle/>
          <a:p>
            <a:pPr marL="457200" indent="-228600" algn="l">
              <a:spcAft>
                <a:spcPts val="1800"/>
              </a:spcAft>
              <a:buChar char="•"/>
              <a:def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t>Grant administration and recordkeeping systems</a:t>
            </a:r>
          </a:p>
          <a:p>
            <a:pPr marL="457200" indent="-228600" algn="l">
              <a:spcAft>
                <a:spcPts val="1800"/>
              </a:spcAft>
              <a:buChar char="•"/>
              <a:def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t>Citizen participation documentation</a:t>
            </a:r>
          </a:p>
          <a:p>
            <a:pPr marL="457200" indent="-228600" algn="l">
              <a:spcAft>
                <a:spcPts val="1800"/>
              </a:spcAft>
              <a:buChar char="•"/>
              <a:def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t>Section 504 and accessibility responsibilities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EC976F9-54C3-43CB-A339-C204F33E7860}"/>
              </a:ext>
            </a:extLst>
          </p:cNvPr>
          <p:cNvSpPr>
            <a:spLocks noGrp="1"/>
          </p:cNvSpPr>
          <p:nvPr/>
        </p:nvSpPr>
        <p:spPr>
          <a:xfrm>
            <a:off x="6629400" y="8704974"/>
            <a:ext cx="15716250" cy="2247900"/>
          </a:xfrm>
          <a:prstGeom prst="roundRect">
            <a:avLst>
              <a:gd name="adj" fmla="val 8475"/>
            </a:avLst>
          </a:prstGeom>
          <a:solidFill>
            <a:srgbClr val="EEF7FA"/>
          </a:solidFill>
          <a:ln w="19050">
            <a:solidFill>
              <a:srgbClr val="5BA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23AA91-CECD-4126-99BE-00B92FFB7678}"/>
              </a:ext>
            </a:extLst>
          </p:cNvPr>
          <p:cNvSpPr>
            <a:spLocks noGrp="1"/>
          </p:cNvSpPr>
          <p:nvPr/>
        </p:nvSpPr>
        <p:spPr>
          <a:xfrm>
            <a:off x="7143750" y="8990724"/>
            <a:ext cx="146685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1" i="0">
                <a:solidFill>
                  <a:srgbClr val="2F7898"/>
                </a:solidFill>
                <a:latin typeface="Calibri"/>
                <a:ea typeface="Calibri"/>
                <a:cs typeface="Calibri"/>
              </a:defRPr>
            </a:pPr>
            <a:r>
              <a:rPr sz="3300" b="1" i="0">
                <a:solidFill>
                  <a:srgbClr val="2F7898"/>
                </a:solidFill>
                <a:latin typeface="Calibri"/>
                <a:ea typeface="Calibri"/>
                <a:cs typeface="Calibri"/>
              </a:rPr>
              <a:t>First compliance questions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8A1599-A974-46FD-BC72-370BEF026E04}"/>
              </a:ext>
            </a:extLst>
          </p:cNvPr>
          <p:cNvSpPr>
            <a:spLocks noGrp="1"/>
          </p:cNvSpPr>
          <p:nvPr/>
        </p:nvSpPr>
        <p:spPr>
          <a:xfrm>
            <a:off x="7143750" y="9790824"/>
            <a:ext cx="14668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What requirements apply to this project?  Who owns each step?  What must occur before work begins?</a:t>
            </a:r>
          </a:p>
        </p:txBody>
      </p:sp>
    </p:spTree>
    <p:extLst>
      <p:ext uri="{BB962C8B-B14F-4D97-AF65-F5344CB8AC3E}">
        <p14:creationId xmlns:p14="http://schemas.microsoft.com/office/powerpoint/2010/main" val="330667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CDA094-1B6D-4A54-BF74-68723F6FE04B}"/>
              </a:ext>
            </a:extLst>
          </p:cNvPr>
          <p:cNvSpPr>
            <a:spLocks noGrp="1"/>
          </p:cNvSpPr>
          <p:nvPr/>
        </p:nvSpPr>
        <p:spPr>
          <a:xfrm>
            <a:off x="933450" y="13030200"/>
            <a:ext cx="590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Georgia Department of Community Affairs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340DC5-547E-4205-8058-AFE2DABE083A}"/>
              </a:ext>
            </a:extLst>
          </p:cNvPr>
          <p:cNvSpPr>
            <a:spLocks noGrp="1"/>
          </p:cNvSpPr>
          <p:nvPr/>
        </p:nvSpPr>
        <p:spPr>
          <a:xfrm>
            <a:off x="22764750" y="1297305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941495-9A9A-433C-AFB2-EBF26B99932D}"/>
              </a:ext>
            </a:extLst>
          </p:cNvPr>
          <p:cNvSpPr>
            <a:spLocks noGrp="1"/>
          </p:cNvSpPr>
          <p:nvPr/>
        </p:nvSpPr>
        <p:spPr>
          <a:xfrm>
            <a:off x="1276350" y="1189640"/>
            <a:ext cx="2143125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76200" tIns="38100" rIns="7620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defRPr>
            </a:pPr>
            <a:r>
              <a: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rPr>
              <a:t>Before you buy, bid, or build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2C8E82-B431-4DBA-A5E0-E5E5E8ABF1EB}"/>
              </a:ext>
            </a:extLst>
          </p:cNvPr>
          <p:cNvSpPr>
            <a:spLocks noGrp="1"/>
          </p:cNvSpPr>
          <p:nvPr/>
        </p:nvSpPr>
        <p:spPr>
          <a:xfrm>
            <a:off x="1638300" y="2675540"/>
            <a:ext cx="12382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750" b="1" i="0">
                <a:solidFill>
                  <a:srgbClr val="756C60"/>
                </a:solidFill>
                <a:latin typeface="Calibri"/>
                <a:ea typeface="Calibri"/>
                <a:cs typeface="Calibri"/>
              </a:defRPr>
            </a:pPr>
            <a:r>
              <a:rPr sz="3750" b="1" i="0">
                <a:solidFill>
                  <a:srgbClr val="756C60"/>
                </a:solidFill>
                <a:latin typeface="Calibri"/>
                <a:ea typeface="Calibri"/>
                <a:cs typeface="Calibri"/>
              </a:rPr>
              <a:t>Five checkpoint questions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49CE675-F6E2-4925-B42C-11A0EBE0AAA5}"/>
              </a:ext>
            </a:extLst>
          </p:cNvPr>
          <p:cNvSpPr>
            <a:spLocks noGrp="1"/>
          </p:cNvSpPr>
          <p:nvPr/>
        </p:nvSpPr>
        <p:spPr>
          <a:xfrm>
            <a:off x="1676400" y="3608990"/>
            <a:ext cx="12573000" cy="1276350"/>
          </a:xfrm>
          <a:prstGeom prst="roundRect">
            <a:avLst>
              <a:gd name="adj" fmla="val 10448"/>
            </a:avLst>
          </a:prstGeom>
          <a:solidFill>
            <a:srgbClr val="F1F7E8"/>
          </a:solidFill>
          <a:ln w="19050">
            <a:solidFill>
              <a:srgbClr val="8CC6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B1BBC2F-D671-47FB-B8AB-D8C44C9F5798}"/>
              </a:ext>
            </a:extLst>
          </p:cNvPr>
          <p:cNvSpPr>
            <a:spLocks noGrp="1"/>
          </p:cNvSpPr>
          <p:nvPr/>
        </p:nvSpPr>
        <p:spPr>
          <a:xfrm>
            <a:off x="1924050" y="3818540"/>
            <a:ext cx="857250" cy="857250"/>
          </a:xfrm>
          <a:prstGeom prst="roundRect">
            <a:avLst>
              <a:gd name="adj" fmla="val 50000"/>
            </a:avLst>
          </a:prstGeom>
          <a:solidFill>
            <a:srgbClr val="8CC63F"/>
          </a:solidFill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33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74C795-38CC-436F-9999-C979FF51A4B8}"/>
              </a:ext>
            </a:extLst>
          </p:cNvPr>
          <p:cNvSpPr>
            <a:spLocks noGrp="1"/>
          </p:cNvSpPr>
          <p:nvPr/>
        </p:nvSpPr>
        <p:spPr>
          <a:xfrm>
            <a:off x="3067050" y="372329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 i="0">
                <a:solidFill>
                  <a:srgbClr val="8CC63F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8CC63F"/>
                </a:solidFill>
                <a:latin typeface="Calibri"/>
                <a:ea typeface="Calibri"/>
                <a:cs typeface="Calibri"/>
              </a:rPr>
              <a:t>Environmental review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E9FCE5-46B5-4740-8F0F-757597DB8D7A}"/>
              </a:ext>
            </a:extLst>
          </p:cNvPr>
          <p:cNvSpPr>
            <a:spLocks noGrp="1"/>
          </p:cNvSpPr>
          <p:nvPr/>
        </p:nvSpPr>
        <p:spPr>
          <a:xfrm>
            <a:off x="3067050" y="4199540"/>
            <a:ext cx="1076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5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Has DCA issued environmental clearance?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8D702C7-5D5B-45AB-B892-46FA90991204}"/>
              </a:ext>
            </a:extLst>
          </p:cNvPr>
          <p:cNvSpPr>
            <a:spLocks noGrp="1"/>
          </p:cNvSpPr>
          <p:nvPr/>
        </p:nvSpPr>
        <p:spPr>
          <a:xfrm>
            <a:off x="1676400" y="5209190"/>
            <a:ext cx="12573000" cy="1276350"/>
          </a:xfrm>
          <a:prstGeom prst="roundRect">
            <a:avLst>
              <a:gd name="adj" fmla="val 10448"/>
            </a:avLst>
          </a:prstGeom>
          <a:solidFill>
            <a:srgbClr val="FBF0EB"/>
          </a:solidFill>
          <a:ln w="19050">
            <a:solidFill>
              <a:srgbClr val="C949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19247D1-1FE6-4184-8D4C-F0E6F4F701DF}"/>
              </a:ext>
            </a:extLst>
          </p:cNvPr>
          <p:cNvSpPr>
            <a:spLocks noGrp="1"/>
          </p:cNvSpPr>
          <p:nvPr/>
        </p:nvSpPr>
        <p:spPr>
          <a:xfrm>
            <a:off x="1924050" y="5418740"/>
            <a:ext cx="857250" cy="857250"/>
          </a:xfrm>
          <a:prstGeom prst="roundRect">
            <a:avLst>
              <a:gd name="adj" fmla="val 50000"/>
            </a:avLst>
          </a:prstGeom>
          <a:solidFill>
            <a:srgbClr val="C94925"/>
          </a:solidFill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33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E122D5-82CA-4AB9-9E16-DC488E18BFE1}"/>
              </a:ext>
            </a:extLst>
          </p:cNvPr>
          <p:cNvSpPr>
            <a:spLocks noGrp="1"/>
          </p:cNvSpPr>
          <p:nvPr/>
        </p:nvSpPr>
        <p:spPr>
          <a:xfrm>
            <a:off x="3067050" y="532349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 i="0">
                <a:solidFill>
                  <a:srgbClr val="C94925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C94925"/>
                </a:solidFill>
                <a:latin typeface="Calibri"/>
                <a:ea typeface="Calibri"/>
                <a:cs typeface="Calibri"/>
              </a:rPr>
              <a:t>Property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95725E-6CFE-4802-AC42-5A3A10E948AB}"/>
              </a:ext>
            </a:extLst>
          </p:cNvPr>
          <p:cNvSpPr>
            <a:spLocks noGrp="1"/>
          </p:cNvSpPr>
          <p:nvPr/>
        </p:nvSpPr>
        <p:spPr>
          <a:xfrm>
            <a:off x="3067050" y="5799740"/>
            <a:ext cx="1076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5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Does acquisition, easement, donation, or displacement trigger URA?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5F56FFE-F6FB-4E43-B1A4-DB3718B6EBD0}"/>
              </a:ext>
            </a:extLst>
          </p:cNvPr>
          <p:cNvSpPr>
            <a:spLocks noGrp="1"/>
          </p:cNvSpPr>
          <p:nvPr/>
        </p:nvSpPr>
        <p:spPr>
          <a:xfrm>
            <a:off x="1676400" y="6809390"/>
            <a:ext cx="12573000" cy="1276350"/>
          </a:xfrm>
          <a:prstGeom prst="roundRect">
            <a:avLst>
              <a:gd name="adj" fmla="val 10448"/>
            </a:avLst>
          </a:prstGeom>
          <a:solidFill>
            <a:srgbClr val="EEF7FA"/>
          </a:solidFill>
          <a:ln w="19050">
            <a:solidFill>
              <a:srgbClr val="5BA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F719435-0D38-4498-B22F-AFABDD181A20}"/>
              </a:ext>
            </a:extLst>
          </p:cNvPr>
          <p:cNvSpPr>
            <a:spLocks noGrp="1"/>
          </p:cNvSpPr>
          <p:nvPr/>
        </p:nvSpPr>
        <p:spPr>
          <a:xfrm>
            <a:off x="1924050" y="7018940"/>
            <a:ext cx="857250" cy="857250"/>
          </a:xfrm>
          <a:prstGeom prst="roundRect">
            <a:avLst>
              <a:gd name="adj" fmla="val 50000"/>
            </a:avLst>
          </a:prstGeom>
          <a:solidFill>
            <a:srgbClr val="5BA9C8"/>
          </a:solidFill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33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CD08045-DE81-4C6D-B524-1BD6F245F2EB}"/>
              </a:ext>
            </a:extLst>
          </p:cNvPr>
          <p:cNvSpPr>
            <a:spLocks noGrp="1"/>
          </p:cNvSpPr>
          <p:nvPr/>
        </p:nvSpPr>
        <p:spPr>
          <a:xfrm>
            <a:off x="3067050" y="692369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 i="0">
                <a:solidFill>
                  <a:srgbClr val="5BA9C8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5BA9C8"/>
                </a:solidFill>
                <a:latin typeface="Calibri"/>
                <a:ea typeface="Calibri"/>
                <a:cs typeface="Calibri"/>
              </a:rPr>
              <a:t>Materials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73B2B8-2063-41E2-91BC-2A9F1530695B}"/>
              </a:ext>
            </a:extLst>
          </p:cNvPr>
          <p:cNvSpPr>
            <a:spLocks noGrp="1"/>
          </p:cNvSpPr>
          <p:nvPr/>
        </p:nvSpPr>
        <p:spPr>
          <a:xfrm>
            <a:off x="3067050" y="7399940"/>
            <a:ext cx="1076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5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Does Build America, Buy America apply?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3C3B06F-0849-4446-91BD-53C9657A963A}"/>
              </a:ext>
            </a:extLst>
          </p:cNvPr>
          <p:cNvSpPr>
            <a:spLocks noGrp="1"/>
          </p:cNvSpPr>
          <p:nvPr/>
        </p:nvSpPr>
        <p:spPr>
          <a:xfrm>
            <a:off x="1676400" y="8409590"/>
            <a:ext cx="12573000" cy="1276350"/>
          </a:xfrm>
          <a:prstGeom prst="roundRect">
            <a:avLst>
              <a:gd name="adj" fmla="val 10448"/>
            </a:avLst>
          </a:prstGeom>
          <a:solidFill>
            <a:srgbClr val="F1F7E8"/>
          </a:solidFill>
          <a:ln w="19050">
            <a:solidFill>
              <a:srgbClr val="5D8F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EE9E9E6-1ACB-4B6B-83A8-D874578D2D3A}"/>
              </a:ext>
            </a:extLst>
          </p:cNvPr>
          <p:cNvSpPr>
            <a:spLocks noGrp="1"/>
          </p:cNvSpPr>
          <p:nvPr/>
        </p:nvSpPr>
        <p:spPr>
          <a:xfrm>
            <a:off x="1924050" y="8619140"/>
            <a:ext cx="857250" cy="857250"/>
          </a:xfrm>
          <a:prstGeom prst="roundRect">
            <a:avLst>
              <a:gd name="adj" fmla="val 50000"/>
            </a:avLst>
          </a:prstGeom>
          <a:solidFill>
            <a:srgbClr val="5D8F25"/>
          </a:solidFill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33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238B76-D229-461F-A6D6-4099ACC131D2}"/>
              </a:ext>
            </a:extLst>
          </p:cNvPr>
          <p:cNvSpPr>
            <a:spLocks noGrp="1"/>
          </p:cNvSpPr>
          <p:nvPr/>
        </p:nvSpPr>
        <p:spPr>
          <a:xfrm>
            <a:off x="3067050" y="852389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 i="0">
                <a:solidFill>
                  <a:srgbClr val="5D8F25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5D8F25"/>
                </a:solidFill>
                <a:latin typeface="Calibri"/>
                <a:ea typeface="Calibri"/>
                <a:cs typeface="Calibri"/>
              </a:rPr>
              <a:t>Procurement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C7F52B9-73D4-4DEF-81D1-E99B9A3CB46F}"/>
              </a:ext>
            </a:extLst>
          </p:cNvPr>
          <p:cNvSpPr>
            <a:spLocks noGrp="1"/>
          </p:cNvSpPr>
          <p:nvPr/>
        </p:nvSpPr>
        <p:spPr>
          <a:xfrm>
            <a:off x="3067050" y="9000140"/>
            <a:ext cx="1076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5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What competitive method and documentation are required?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88CF734-E645-4DCD-953B-A8BB967BFA9C}"/>
              </a:ext>
            </a:extLst>
          </p:cNvPr>
          <p:cNvSpPr>
            <a:spLocks noGrp="1"/>
          </p:cNvSpPr>
          <p:nvPr/>
        </p:nvSpPr>
        <p:spPr>
          <a:xfrm>
            <a:off x="1676400" y="10009790"/>
            <a:ext cx="12573000" cy="1276350"/>
          </a:xfrm>
          <a:prstGeom prst="roundRect">
            <a:avLst>
              <a:gd name="adj" fmla="val 10448"/>
            </a:avLst>
          </a:prstGeom>
          <a:solidFill>
            <a:srgbClr val="FBF0EB"/>
          </a:solidFill>
          <a:ln w="19050">
            <a:solidFill>
              <a:srgbClr val="A73A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25AC226-9EDC-4AD7-840D-A08B0E40D956}"/>
              </a:ext>
            </a:extLst>
          </p:cNvPr>
          <p:cNvSpPr>
            <a:spLocks noGrp="1"/>
          </p:cNvSpPr>
          <p:nvPr/>
        </p:nvSpPr>
        <p:spPr>
          <a:xfrm>
            <a:off x="1924050" y="10219340"/>
            <a:ext cx="857250" cy="857250"/>
          </a:xfrm>
          <a:prstGeom prst="roundRect">
            <a:avLst>
              <a:gd name="adj" fmla="val 50000"/>
            </a:avLst>
          </a:prstGeom>
          <a:solidFill>
            <a:srgbClr val="A73A20"/>
          </a:solidFill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33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4EA3E2F-72E6-45BB-9703-0876B12E5472}"/>
              </a:ext>
            </a:extLst>
          </p:cNvPr>
          <p:cNvSpPr>
            <a:spLocks noGrp="1"/>
          </p:cNvSpPr>
          <p:nvPr/>
        </p:nvSpPr>
        <p:spPr>
          <a:xfrm>
            <a:off x="3067050" y="1012409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 i="0">
                <a:solidFill>
                  <a:srgbClr val="A73A20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A73A20"/>
                </a:solidFill>
                <a:latin typeface="Calibri"/>
                <a:ea typeface="Calibri"/>
                <a:cs typeface="Calibri"/>
              </a:rPr>
              <a:t>Labor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F48E354-4FB1-4A84-9BF4-9321146C8AD4}"/>
              </a:ext>
            </a:extLst>
          </p:cNvPr>
          <p:cNvSpPr>
            <a:spLocks noGrp="1"/>
          </p:cNvSpPr>
          <p:nvPr/>
        </p:nvSpPr>
        <p:spPr>
          <a:xfrm>
            <a:off x="3067050" y="10600340"/>
            <a:ext cx="1076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5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Will federal labor standards apply to the contract?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7C13971-0272-4111-A6B5-E6F35738C077}"/>
              </a:ext>
            </a:extLst>
          </p:cNvPr>
          <p:cNvSpPr>
            <a:spLocks noGrp="1"/>
          </p:cNvSpPr>
          <p:nvPr/>
        </p:nvSpPr>
        <p:spPr>
          <a:xfrm>
            <a:off x="15144750" y="3208940"/>
            <a:ext cx="7353300" cy="8515350"/>
          </a:xfrm>
          <a:prstGeom prst="roundRect">
            <a:avLst>
              <a:gd name="adj" fmla="val 3109"/>
            </a:avLst>
          </a:prstGeom>
          <a:solidFill>
            <a:srgbClr val="F9FAD9"/>
          </a:solidFill>
          <a:ln w="19050">
            <a:solidFill>
              <a:srgbClr val="D6DE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16FB3F3-D700-410B-9AEC-05434266C959}"/>
              </a:ext>
            </a:extLst>
          </p:cNvPr>
          <p:cNvSpPr>
            <a:spLocks noGrp="1"/>
          </p:cNvSpPr>
          <p:nvPr/>
        </p:nvSpPr>
        <p:spPr>
          <a:xfrm>
            <a:off x="15773400" y="3856640"/>
            <a:ext cx="6096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5700" b="1" i="0">
                <a:solidFill>
                  <a:srgbClr val="C94925"/>
                </a:solidFill>
                <a:latin typeface="Calibri"/>
                <a:ea typeface="Calibri"/>
                <a:cs typeface="Calibri"/>
              </a:defRPr>
            </a:pPr>
            <a:r>
              <a:rPr sz="5700" b="1" i="0">
                <a:solidFill>
                  <a:srgbClr val="C94925"/>
                </a:solidFill>
                <a:latin typeface="Calibri"/>
                <a:ea typeface="Calibri"/>
                <a:cs typeface="Calibri"/>
              </a:rPr>
              <a:t>STOP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EB3676-B176-4A45-9A14-B47A41E61152}"/>
              </a:ext>
            </a:extLst>
          </p:cNvPr>
          <p:cNvSpPr>
            <a:spLocks noGrp="1"/>
          </p:cNvSpPr>
          <p:nvPr/>
        </p:nvSpPr>
        <p:spPr>
          <a:xfrm>
            <a:off x="15792450" y="5171090"/>
            <a:ext cx="6057900" cy="1504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4050" b="1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4050" b="1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Some actions cannot be corrected after the fact.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E58BE88-C467-4B68-A0A6-DE084566E929}"/>
              </a:ext>
            </a:extLst>
          </p:cNvPr>
          <p:cNvSpPr>
            <a:spLocks noGrp="1"/>
          </p:cNvSpPr>
          <p:nvPr/>
        </p:nvSpPr>
        <p:spPr>
          <a:xfrm>
            <a:off x="15963900" y="7037990"/>
            <a:ext cx="5715000" cy="57150"/>
          </a:xfrm>
          <a:prstGeom prst="rect">
            <a:avLst/>
          </a:prstGeom>
          <a:solidFill>
            <a:srgbClr val="C949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7E493E7-F93D-48B0-A136-34E4A9FCE00C}"/>
              </a:ext>
            </a:extLst>
          </p:cNvPr>
          <p:cNvSpPr>
            <a:spLocks noGrp="1"/>
          </p:cNvSpPr>
          <p:nvPr/>
        </p:nvSpPr>
        <p:spPr>
          <a:xfrm>
            <a:off x="15792450" y="7552340"/>
            <a:ext cx="6057900" cy="2647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The source used to pay for one activity does </a:t>
            </a:r>
            <a:r>
              <a:rPr lang="en-US" sz="3000" b="1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NOT</a:t>
            </a:r>
            <a:r>
              <a:rPr sz="3000" b="1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0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remove federal requirements when that activity supports the CDBG project.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C6F2DF6-260D-436B-A6D4-F995C65A29B4}"/>
              </a:ext>
            </a:extLst>
          </p:cNvPr>
          <p:cNvSpPr>
            <a:spLocks noGrp="1"/>
          </p:cNvSpPr>
          <p:nvPr/>
        </p:nvSpPr>
        <p:spPr>
          <a:xfrm>
            <a:off x="15792450" y="10390790"/>
            <a:ext cx="60579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000" b="1" i="0">
                <a:solidFill>
                  <a:srgbClr val="A73A20"/>
                </a:solidFill>
                <a:latin typeface="Calibri"/>
                <a:ea typeface="Calibri"/>
                <a:cs typeface="Calibri"/>
              </a:defRPr>
            </a:pPr>
            <a:r>
              <a:rPr sz="3000" b="1" i="0">
                <a:solidFill>
                  <a:srgbClr val="A73A20"/>
                </a:solidFill>
                <a:latin typeface="Calibri"/>
                <a:ea typeface="Calibri"/>
                <a:cs typeface="Calibri"/>
              </a:rPr>
              <a:t>When in doubt, contact DCA before proceeding.</a:t>
            </a:r>
          </a:p>
        </p:txBody>
      </p:sp>
    </p:spTree>
    <p:extLst>
      <p:ext uri="{BB962C8B-B14F-4D97-AF65-F5344CB8AC3E}">
        <p14:creationId xmlns:p14="http://schemas.microsoft.com/office/powerpoint/2010/main" val="126881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DF99EE-DBFD-4836-A94D-DF345033D3E3}"/>
              </a:ext>
            </a:extLst>
          </p:cNvPr>
          <p:cNvSpPr>
            <a:spLocks noGrp="1"/>
          </p:cNvSpPr>
          <p:nvPr/>
        </p:nvSpPr>
        <p:spPr>
          <a:xfrm>
            <a:off x="933450" y="13030200"/>
            <a:ext cx="590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Georgia Department of Community Affairs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926BDB-0447-4C75-835C-0E3AB431544C}"/>
              </a:ext>
            </a:extLst>
          </p:cNvPr>
          <p:cNvSpPr>
            <a:spLocks noGrp="1"/>
          </p:cNvSpPr>
          <p:nvPr/>
        </p:nvSpPr>
        <p:spPr>
          <a:xfrm>
            <a:off x="22764750" y="1297305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8C2203-25E7-454A-9F5F-D6AA7E23ACFB}"/>
              </a:ext>
            </a:extLst>
          </p:cNvPr>
          <p:cNvSpPr>
            <a:spLocks noGrp="1"/>
          </p:cNvSpPr>
          <p:nvPr/>
        </p:nvSpPr>
        <p:spPr>
          <a:xfrm>
            <a:off x="1276350" y="1189964"/>
            <a:ext cx="2143125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76200" tIns="38100" rIns="7620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defRPr>
            </a:pPr>
            <a:r>
              <a: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rPr>
              <a:t>Procurement and contracting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9C9F39-66DA-497E-BF6C-A99F3D61DDE1}"/>
              </a:ext>
            </a:extLst>
          </p:cNvPr>
          <p:cNvSpPr>
            <a:spLocks noGrp="1"/>
          </p:cNvSpPr>
          <p:nvPr/>
        </p:nvSpPr>
        <p:spPr>
          <a:xfrm>
            <a:off x="1390650" y="2332964"/>
            <a:ext cx="20955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150" b="0" i="0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pPr>
            <a:r>
              <a:rPr sz="3150" b="0" i="0">
                <a:solidFill>
                  <a:srgbClr val="666666"/>
                </a:solidFill>
                <a:latin typeface="Calibri"/>
                <a:ea typeface="Calibri"/>
                <a:cs typeface="Calibri"/>
              </a:rPr>
              <a:t>The procurement file must show a fair process and support the final contract.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06781D4-EED1-4548-9CE6-B405DBACF90F}"/>
              </a:ext>
            </a:extLst>
          </p:cNvPr>
          <p:cNvSpPr>
            <a:spLocks noGrp="1"/>
          </p:cNvSpPr>
          <p:nvPr/>
        </p:nvSpPr>
        <p:spPr>
          <a:xfrm>
            <a:off x="1733550" y="3552164"/>
            <a:ext cx="6210300" cy="238125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8CC6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5B44370-3FE3-4AEC-81F9-AB8A166F9FBE}"/>
              </a:ext>
            </a:extLst>
          </p:cNvPr>
          <p:cNvSpPr>
            <a:spLocks noGrp="1"/>
          </p:cNvSpPr>
          <p:nvPr/>
        </p:nvSpPr>
        <p:spPr>
          <a:xfrm>
            <a:off x="1733550" y="3552164"/>
            <a:ext cx="990600" cy="2381250"/>
          </a:xfrm>
          <a:prstGeom prst="roundRect">
            <a:avLst>
              <a:gd name="adj" fmla="val 23077"/>
            </a:avLst>
          </a:prstGeom>
          <a:solidFill>
            <a:srgbClr val="8CC63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32545A-4EF1-4438-AEC9-4A396A5AA70D}"/>
              </a:ext>
            </a:extLst>
          </p:cNvPr>
          <p:cNvSpPr>
            <a:spLocks noGrp="1"/>
          </p:cNvSpPr>
          <p:nvPr/>
        </p:nvSpPr>
        <p:spPr>
          <a:xfrm>
            <a:off x="1809750" y="4218914"/>
            <a:ext cx="8382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EC63BD-0160-4856-AA02-88B029034396}"/>
              </a:ext>
            </a:extLst>
          </p:cNvPr>
          <p:cNvSpPr>
            <a:spLocks noGrp="1"/>
          </p:cNvSpPr>
          <p:nvPr/>
        </p:nvSpPr>
        <p:spPr>
          <a:xfrm>
            <a:off x="3105150" y="3971264"/>
            <a:ext cx="4381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450" b="1" i="0">
                <a:solidFill>
                  <a:srgbClr val="8CC63F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8CC63F"/>
                </a:solidFill>
                <a:latin typeface="Calibri"/>
                <a:ea typeface="Calibri"/>
                <a:cs typeface="Calibri"/>
              </a:rPr>
              <a:t>Scope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719CD8-E6AC-435A-AB8A-EE5FE413F94F}"/>
              </a:ext>
            </a:extLst>
          </p:cNvPr>
          <p:cNvSpPr>
            <a:spLocks noGrp="1"/>
          </p:cNvSpPr>
          <p:nvPr/>
        </p:nvSpPr>
        <p:spPr>
          <a:xfrm>
            <a:off x="3105150" y="4828514"/>
            <a:ext cx="4381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Clear and complete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70F729A-E387-41C3-ACA3-59DEA702BC6E}"/>
              </a:ext>
            </a:extLst>
          </p:cNvPr>
          <p:cNvSpPr>
            <a:spLocks noGrp="1"/>
          </p:cNvSpPr>
          <p:nvPr/>
        </p:nvSpPr>
        <p:spPr>
          <a:xfrm>
            <a:off x="9067800" y="3552164"/>
            <a:ext cx="6210300" cy="238125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5BA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595E22F-6702-47E5-B564-3E90248ECB3E}"/>
              </a:ext>
            </a:extLst>
          </p:cNvPr>
          <p:cNvSpPr>
            <a:spLocks noGrp="1"/>
          </p:cNvSpPr>
          <p:nvPr/>
        </p:nvSpPr>
        <p:spPr>
          <a:xfrm>
            <a:off x="9067800" y="3552164"/>
            <a:ext cx="990600" cy="2381250"/>
          </a:xfrm>
          <a:prstGeom prst="roundRect">
            <a:avLst>
              <a:gd name="adj" fmla="val 23077"/>
            </a:avLst>
          </a:prstGeom>
          <a:solidFill>
            <a:srgbClr val="5BA9C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290D32-4090-4A88-83A8-6E5AE36CB60B}"/>
              </a:ext>
            </a:extLst>
          </p:cNvPr>
          <p:cNvSpPr>
            <a:spLocks noGrp="1"/>
          </p:cNvSpPr>
          <p:nvPr/>
        </p:nvSpPr>
        <p:spPr>
          <a:xfrm>
            <a:off x="9144000" y="4218914"/>
            <a:ext cx="8382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811562-88CB-4E31-9899-3A3F00D12D63}"/>
              </a:ext>
            </a:extLst>
          </p:cNvPr>
          <p:cNvSpPr>
            <a:spLocks noGrp="1"/>
          </p:cNvSpPr>
          <p:nvPr/>
        </p:nvSpPr>
        <p:spPr>
          <a:xfrm>
            <a:off x="10439400" y="3971264"/>
            <a:ext cx="4381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450" b="1" i="0">
                <a:solidFill>
                  <a:srgbClr val="5BA9C8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5BA9C8"/>
                </a:solidFill>
                <a:latin typeface="Calibri"/>
                <a:ea typeface="Calibri"/>
                <a:cs typeface="Calibri"/>
              </a:rPr>
              <a:t>Method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9C55F75-38A5-48CD-BCAC-7D7558169173}"/>
              </a:ext>
            </a:extLst>
          </p:cNvPr>
          <p:cNvSpPr>
            <a:spLocks noGrp="1"/>
          </p:cNvSpPr>
          <p:nvPr/>
        </p:nvSpPr>
        <p:spPr>
          <a:xfrm>
            <a:off x="10439400" y="4828514"/>
            <a:ext cx="4381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Correct threshold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2603D30-E124-4EE1-8AEA-1D0561B754AC}"/>
              </a:ext>
            </a:extLst>
          </p:cNvPr>
          <p:cNvSpPr>
            <a:spLocks noGrp="1"/>
          </p:cNvSpPr>
          <p:nvPr/>
        </p:nvSpPr>
        <p:spPr>
          <a:xfrm>
            <a:off x="16402050" y="3552164"/>
            <a:ext cx="6210300" cy="238125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C949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BF64ABD-7ECF-481E-A965-E6D77F87E1C5}"/>
              </a:ext>
            </a:extLst>
          </p:cNvPr>
          <p:cNvSpPr>
            <a:spLocks noGrp="1"/>
          </p:cNvSpPr>
          <p:nvPr/>
        </p:nvSpPr>
        <p:spPr>
          <a:xfrm>
            <a:off x="16402050" y="3552164"/>
            <a:ext cx="990600" cy="2381250"/>
          </a:xfrm>
          <a:prstGeom prst="roundRect">
            <a:avLst>
              <a:gd name="adj" fmla="val 23077"/>
            </a:avLst>
          </a:prstGeom>
          <a:solidFill>
            <a:srgbClr val="C949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1C487D-8304-4D3B-8AAB-F17B01407FF9}"/>
              </a:ext>
            </a:extLst>
          </p:cNvPr>
          <p:cNvSpPr>
            <a:spLocks noGrp="1"/>
          </p:cNvSpPr>
          <p:nvPr/>
        </p:nvSpPr>
        <p:spPr>
          <a:xfrm>
            <a:off x="16478250" y="4218914"/>
            <a:ext cx="8382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A53F47-7D06-4599-BB27-A3577FD09EF4}"/>
              </a:ext>
            </a:extLst>
          </p:cNvPr>
          <p:cNvSpPr>
            <a:spLocks noGrp="1"/>
          </p:cNvSpPr>
          <p:nvPr/>
        </p:nvSpPr>
        <p:spPr>
          <a:xfrm>
            <a:off x="17773650" y="3971264"/>
            <a:ext cx="4381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450" b="1" i="0">
                <a:solidFill>
                  <a:srgbClr val="C94925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C94925"/>
                </a:solidFill>
                <a:latin typeface="Calibri"/>
                <a:ea typeface="Calibri"/>
                <a:cs typeface="Calibri"/>
              </a:rPr>
              <a:t>Solicitation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421B33-04AF-4FC6-B98B-A2F362DC978B}"/>
              </a:ext>
            </a:extLst>
          </p:cNvPr>
          <p:cNvSpPr>
            <a:spLocks noGrp="1"/>
          </p:cNvSpPr>
          <p:nvPr/>
        </p:nvSpPr>
        <p:spPr>
          <a:xfrm>
            <a:off x="17773650" y="4828514"/>
            <a:ext cx="4381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Open competition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968810F-2C32-4A65-843F-8ECEB331AED7}"/>
              </a:ext>
            </a:extLst>
          </p:cNvPr>
          <p:cNvSpPr>
            <a:spLocks noGrp="1"/>
          </p:cNvSpPr>
          <p:nvPr/>
        </p:nvSpPr>
        <p:spPr>
          <a:xfrm>
            <a:off x="1733550" y="7171664"/>
            <a:ext cx="6210300" cy="238125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5D8F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928031E-17A4-41EA-AFCD-F66CCA27AF77}"/>
              </a:ext>
            </a:extLst>
          </p:cNvPr>
          <p:cNvSpPr>
            <a:spLocks noGrp="1"/>
          </p:cNvSpPr>
          <p:nvPr/>
        </p:nvSpPr>
        <p:spPr>
          <a:xfrm>
            <a:off x="1733550" y="7171664"/>
            <a:ext cx="990600" cy="2381250"/>
          </a:xfrm>
          <a:prstGeom prst="roundRect">
            <a:avLst>
              <a:gd name="adj" fmla="val 23077"/>
            </a:avLst>
          </a:prstGeom>
          <a:solidFill>
            <a:srgbClr val="5D8F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495C3E-8358-46ED-B7DB-9ECF1E24371D}"/>
              </a:ext>
            </a:extLst>
          </p:cNvPr>
          <p:cNvSpPr>
            <a:spLocks noGrp="1"/>
          </p:cNvSpPr>
          <p:nvPr/>
        </p:nvSpPr>
        <p:spPr>
          <a:xfrm>
            <a:off x="1809750" y="7838414"/>
            <a:ext cx="8382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E68AF9B-C6C6-4858-9B99-1F7B889CC687}"/>
              </a:ext>
            </a:extLst>
          </p:cNvPr>
          <p:cNvSpPr>
            <a:spLocks noGrp="1"/>
          </p:cNvSpPr>
          <p:nvPr/>
        </p:nvSpPr>
        <p:spPr>
          <a:xfrm>
            <a:off x="3105150" y="7590764"/>
            <a:ext cx="4381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450" b="1" i="0">
                <a:solidFill>
                  <a:srgbClr val="5D8F25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5D8F25"/>
                </a:solidFill>
                <a:latin typeface="Calibri"/>
                <a:ea typeface="Calibri"/>
                <a:cs typeface="Calibri"/>
              </a:rPr>
              <a:t>Evaluation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CB16A6E-2319-4E1C-B28D-5314EBBD0412}"/>
              </a:ext>
            </a:extLst>
          </p:cNvPr>
          <p:cNvSpPr>
            <a:spLocks noGrp="1"/>
          </p:cNvSpPr>
          <p:nvPr/>
        </p:nvSpPr>
        <p:spPr>
          <a:xfrm>
            <a:off x="3105150" y="8448014"/>
            <a:ext cx="4381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Documented basis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F0215FA-35FD-4D49-AA49-AEE872162EFE}"/>
              </a:ext>
            </a:extLst>
          </p:cNvPr>
          <p:cNvSpPr>
            <a:spLocks noGrp="1"/>
          </p:cNvSpPr>
          <p:nvPr/>
        </p:nvSpPr>
        <p:spPr>
          <a:xfrm>
            <a:off x="9067800" y="7171664"/>
            <a:ext cx="6210300" cy="238125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2F789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400F03D-1D48-46A6-B44B-2CD9958866A9}"/>
              </a:ext>
            </a:extLst>
          </p:cNvPr>
          <p:cNvSpPr>
            <a:spLocks noGrp="1"/>
          </p:cNvSpPr>
          <p:nvPr/>
        </p:nvSpPr>
        <p:spPr>
          <a:xfrm>
            <a:off x="9067800" y="7171664"/>
            <a:ext cx="990600" cy="2381250"/>
          </a:xfrm>
          <a:prstGeom prst="roundRect">
            <a:avLst>
              <a:gd name="adj" fmla="val 23077"/>
            </a:avLst>
          </a:prstGeom>
          <a:solidFill>
            <a:srgbClr val="2F789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644C300-17A2-4C2B-A62F-AAFA9005C6B1}"/>
              </a:ext>
            </a:extLst>
          </p:cNvPr>
          <p:cNvSpPr>
            <a:spLocks noGrp="1"/>
          </p:cNvSpPr>
          <p:nvPr/>
        </p:nvSpPr>
        <p:spPr>
          <a:xfrm>
            <a:off x="9144000" y="7838414"/>
            <a:ext cx="8382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02512F-2DC9-4F64-9E8A-267B39C6BEB3}"/>
              </a:ext>
            </a:extLst>
          </p:cNvPr>
          <p:cNvSpPr>
            <a:spLocks noGrp="1"/>
          </p:cNvSpPr>
          <p:nvPr/>
        </p:nvSpPr>
        <p:spPr>
          <a:xfrm>
            <a:off x="10439400" y="7590764"/>
            <a:ext cx="4381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450" b="1" i="0">
                <a:solidFill>
                  <a:srgbClr val="2F7898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2F7898"/>
                </a:solidFill>
                <a:latin typeface="Calibri"/>
                <a:ea typeface="Calibri"/>
                <a:cs typeface="Calibri"/>
              </a:rPr>
              <a:t>Contract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4F22440-F406-4584-B5B4-6622204EE2D6}"/>
              </a:ext>
            </a:extLst>
          </p:cNvPr>
          <p:cNvSpPr>
            <a:spLocks noGrp="1"/>
          </p:cNvSpPr>
          <p:nvPr/>
        </p:nvSpPr>
        <p:spPr>
          <a:xfrm>
            <a:off x="10439400" y="8448014"/>
            <a:ext cx="4381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Required clauses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E588531-D682-4677-9738-5F6E2E76F4DD}"/>
              </a:ext>
            </a:extLst>
          </p:cNvPr>
          <p:cNvSpPr>
            <a:spLocks noGrp="1"/>
          </p:cNvSpPr>
          <p:nvPr/>
        </p:nvSpPr>
        <p:spPr>
          <a:xfrm>
            <a:off x="16402050" y="7171664"/>
            <a:ext cx="6210300" cy="238125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A73A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C69E872-792D-4649-AB69-8CA0E75E05FF}"/>
              </a:ext>
            </a:extLst>
          </p:cNvPr>
          <p:cNvSpPr>
            <a:spLocks noGrp="1"/>
          </p:cNvSpPr>
          <p:nvPr/>
        </p:nvSpPr>
        <p:spPr>
          <a:xfrm>
            <a:off x="16402050" y="7171664"/>
            <a:ext cx="990600" cy="2381250"/>
          </a:xfrm>
          <a:prstGeom prst="roundRect">
            <a:avLst>
              <a:gd name="adj" fmla="val 23077"/>
            </a:avLst>
          </a:prstGeom>
          <a:solidFill>
            <a:srgbClr val="A73A2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E9F597B-70AB-4C23-8A7B-65025F0701F2}"/>
              </a:ext>
            </a:extLst>
          </p:cNvPr>
          <p:cNvSpPr>
            <a:spLocks noGrp="1"/>
          </p:cNvSpPr>
          <p:nvPr/>
        </p:nvSpPr>
        <p:spPr>
          <a:xfrm>
            <a:off x="16478250" y="7838414"/>
            <a:ext cx="8382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3FB2ABE-7BB0-4110-B480-07EB6B6C368A}"/>
              </a:ext>
            </a:extLst>
          </p:cNvPr>
          <p:cNvSpPr>
            <a:spLocks noGrp="1"/>
          </p:cNvSpPr>
          <p:nvPr/>
        </p:nvSpPr>
        <p:spPr>
          <a:xfrm>
            <a:off x="17773650" y="7590764"/>
            <a:ext cx="4381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450" b="1" i="0">
                <a:solidFill>
                  <a:srgbClr val="A73A20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A73A20"/>
                </a:solidFill>
                <a:latin typeface="Calibri"/>
                <a:ea typeface="Calibri"/>
                <a:cs typeface="Calibri"/>
              </a:rPr>
              <a:t>Notice to proceed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D37A0A5-07F0-4F16-84F2-A4E0C2912A94}"/>
              </a:ext>
            </a:extLst>
          </p:cNvPr>
          <p:cNvSpPr>
            <a:spLocks noGrp="1"/>
          </p:cNvSpPr>
          <p:nvPr/>
        </p:nvSpPr>
        <p:spPr>
          <a:xfrm>
            <a:off x="17773650" y="8448014"/>
            <a:ext cx="4381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Only after checkpoints</a:t>
            </a:r>
          </a:p>
        </p:txBody>
      </p:sp>
      <p:cxnSp>
        <p:nvCxnSpPr>
          <p:cNvPr id="94" name="Straight Arrow Connector 93"/>
          <p:cNvCxnSpPr>
            <a:cxnSpLocks/>
          </p:cNvCxnSpPr>
          <p:nvPr/>
        </p:nvCxnSpPr>
        <p:spPr>
          <a:xfrm>
            <a:off x="7943850" y="4742789"/>
            <a:ext cx="1123950" cy="0"/>
          </a:xfrm>
          <a:prstGeom prst="straightConnector1">
            <a:avLst/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cxnSp>
        <p:nvCxnSpPr>
          <p:cNvPr id="95" name="Straight Arrow Connector 94"/>
          <p:cNvCxnSpPr>
            <a:cxnSpLocks/>
          </p:cNvCxnSpPr>
          <p:nvPr/>
        </p:nvCxnSpPr>
        <p:spPr>
          <a:xfrm>
            <a:off x="15278100" y="4742789"/>
            <a:ext cx="1123950" cy="0"/>
          </a:xfrm>
          <a:prstGeom prst="straightConnector1">
            <a:avLst/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cxnSp>
        <p:nvCxnSpPr>
          <p:cNvPr id="96" name="Straight Arrow Connector 95"/>
          <p:cNvCxnSpPr>
            <a:cxnSpLocks/>
          </p:cNvCxnSpPr>
          <p:nvPr/>
        </p:nvCxnSpPr>
        <p:spPr>
          <a:xfrm>
            <a:off x="7943850" y="8362289"/>
            <a:ext cx="1123950" cy="0"/>
          </a:xfrm>
          <a:prstGeom prst="straightConnector1">
            <a:avLst/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cxnSp>
        <p:nvCxnSpPr>
          <p:cNvPr id="97" name="Straight Arrow Connector 96"/>
          <p:cNvCxnSpPr>
            <a:cxnSpLocks/>
          </p:cNvCxnSpPr>
          <p:nvPr/>
        </p:nvCxnSpPr>
        <p:spPr>
          <a:xfrm>
            <a:off x="15278100" y="8362289"/>
            <a:ext cx="1123950" cy="0"/>
          </a:xfrm>
          <a:prstGeom prst="straightConnector1">
            <a:avLst/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cxnSp>
        <p:nvCxnSpPr>
          <p:cNvPr id="98" name="Connector: Elbow 97"/>
          <p:cNvCxnSpPr>
            <a:cxnSpLocks/>
          </p:cNvCxnSpPr>
          <p:nvPr/>
        </p:nvCxnSpPr>
        <p:spPr>
          <a:xfrm rot="5400000">
            <a:off x="11572875" y="-813008"/>
            <a:ext cx="1238250" cy="14668500"/>
          </a:xfrm>
          <a:prstGeom prst="bentConnector3">
            <a:avLst>
              <a:gd name="adj1" fmla="val 50000"/>
            </a:avLst>
          </a:prstGeom>
          <a:ln w="38100">
            <a:solidFill>
              <a:srgbClr val="756C60"/>
            </a:solidFill>
            <a:prstDash val="solid"/>
            <a:tailEnd type="triangle" w="sm" len="sm"/>
          </a:ln>
        </p:spPr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6B9F85B1-3FC5-4042-9662-E3F760BF676A}"/>
              </a:ext>
            </a:extLst>
          </p:cNvPr>
          <p:cNvSpPr>
            <a:spLocks noGrp="1"/>
          </p:cNvSpPr>
          <p:nvPr/>
        </p:nvSpPr>
        <p:spPr>
          <a:xfrm>
            <a:off x="1733550" y="11038814"/>
            <a:ext cx="20878800" cy="1219200"/>
          </a:xfrm>
          <a:prstGeom prst="roundRect">
            <a:avLst>
              <a:gd name="adj" fmla="val 12500"/>
            </a:avLst>
          </a:prstGeom>
          <a:solidFill>
            <a:srgbClr val="FBF0EB"/>
          </a:solidFill>
          <a:ln w="19050">
            <a:solidFill>
              <a:srgbClr val="C949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AA19341-7814-4830-A55F-C92C62569F99}"/>
              </a:ext>
            </a:extLst>
          </p:cNvPr>
          <p:cNvSpPr>
            <a:spLocks noGrp="1"/>
          </p:cNvSpPr>
          <p:nvPr/>
        </p:nvSpPr>
        <p:spPr>
          <a:xfrm>
            <a:off x="2190750" y="11229314"/>
            <a:ext cx="199644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The contract carries federal requirements into construction. Verify clauses, contractor eligibility, and compliance responsibilities before execution.</a:t>
            </a:r>
          </a:p>
        </p:txBody>
      </p:sp>
    </p:spTree>
    <p:extLst>
      <p:ext uri="{BB962C8B-B14F-4D97-AF65-F5344CB8AC3E}">
        <p14:creationId xmlns:p14="http://schemas.microsoft.com/office/powerpoint/2010/main" val="877292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D1785F8-B95F-447E-8622-68496143A85F}"/>
              </a:ext>
            </a:extLst>
          </p:cNvPr>
          <p:cNvSpPr>
            <a:spLocks noGrp="1"/>
          </p:cNvSpPr>
          <p:nvPr/>
        </p:nvSpPr>
        <p:spPr>
          <a:xfrm>
            <a:off x="933450" y="13030200"/>
            <a:ext cx="590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Georgia Department of Community Affairs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5352A3-0BC1-45B7-B430-6E5BBCADAC25}"/>
              </a:ext>
            </a:extLst>
          </p:cNvPr>
          <p:cNvSpPr>
            <a:spLocks noGrp="1"/>
          </p:cNvSpPr>
          <p:nvPr/>
        </p:nvSpPr>
        <p:spPr>
          <a:xfrm>
            <a:off x="22764750" y="1297305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4132F3-5B74-443D-9606-2161AA56B3D9}"/>
              </a:ext>
            </a:extLst>
          </p:cNvPr>
          <p:cNvSpPr>
            <a:spLocks noGrp="1"/>
          </p:cNvSpPr>
          <p:nvPr/>
        </p:nvSpPr>
        <p:spPr>
          <a:xfrm>
            <a:off x="1276350" y="1119445"/>
            <a:ext cx="2143125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76200" tIns="38100" rIns="7620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defRPr>
            </a:pPr>
            <a:r>
              <a: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rPr>
              <a:t>Construction and implementation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6C8487-A8C5-4255-A16C-AA3C8F3425A9}"/>
              </a:ext>
            </a:extLst>
          </p:cNvPr>
          <p:cNvSpPr>
            <a:spLocks noGrp="1"/>
          </p:cNvSpPr>
          <p:nvPr/>
        </p:nvSpPr>
        <p:spPr>
          <a:xfrm>
            <a:off x="1562100" y="2414845"/>
            <a:ext cx="21145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4050" b="1" i="0">
                <a:solidFill>
                  <a:srgbClr val="A73A20"/>
                </a:solidFill>
                <a:latin typeface="Calibri"/>
                <a:ea typeface="Calibri"/>
                <a:cs typeface="Calibri"/>
              </a:defRPr>
            </a:pPr>
            <a:r>
              <a:rPr sz="4050" b="1" i="0">
                <a:solidFill>
                  <a:srgbClr val="A73A20"/>
                </a:solidFill>
                <a:latin typeface="Calibri"/>
                <a:ea typeface="Calibri"/>
                <a:cs typeface="Calibri"/>
              </a:rPr>
              <a:t>Construction compliance depends on decisions made before work begins.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7885880-E010-440C-9061-45ECEB40558B}"/>
              </a:ext>
            </a:extLst>
          </p:cNvPr>
          <p:cNvSpPr>
            <a:spLocks noGrp="1"/>
          </p:cNvSpPr>
          <p:nvPr/>
        </p:nvSpPr>
        <p:spPr>
          <a:xfrm>
            <a:off x="2286000" y="3862645"/>
            <a:ext cx="19812000" cy="1409700"/>
          </a:xfrm>
          <a:prstGeom prst="roundRect">
            <a:avLst>
              <a:gd name="adj" fmla="val 10811"/>
            </a:avLst>
          </a:prstGeom>
          <a:solidFill>
            <a:srgbClr val="F1F7E8"/>
          </a:solidFill>
          <a:ln w="19050">
            <a:solidFill>
              <a:srgbClr val="8CC6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57C962D-3F3C-4D65-A669-D02E8C741237}"/>
              </a:ext>
            </a:extLst>
          </p:cNvPr>
          <p:cNvSpPr>
            <a:spLocks noGrp="1"/>
          </p:cNvSpPr>
          <p:nvPr/>
        </p:nvSpPr>
        <p:spPr>
          <a:xfrm>
            <a:off x="2286000" y="3862645"/>
            <a:ext cx="4762500" cy="1409700"/>
          </a:xfrm>
          <a:prstGeom prst="roundRect">
            <a:avLst>
              <a:gd name="adj" fmla="val 10811"/>
            </a:avLst>
          </a:prstGeom>
          <a:solidFill>
            <a:srgbClr val="8CC63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8FF3F9-1C6C-4159-85E6-FA2AD4598A1C}"/>
              </a:ext>
            </a:extLst>
          </p:cNvPr>
          <p:cNvSpPr>
            <a:spLocks noGrp="1"/>
          </p:cNvSpPr>
          <p:nvPr/>
        </p:nvSpPr>
        <p:spPr>
          <a:xfrm>
            <a:off x="2552700" y="4091245"/>
            <a:ext cx="42291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Federal labor standards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FA23E8-93A9-4684-B07F-A561014A6407}"/>
              </a:ext>
            </a:extLst>
          </p:cNvPr>
          <p:cNvSpPr>
            <a:spLocks noGrp="1"/>
          </p:cNvSpPr>
          <p:nvPr/>
        </p:nvSpPr>
        <p:spPr>
          <a:xfrm>
            <a:off x="7505700" y="4053145"/>
            <a:ext cx="140779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Payroll review, worker interviews, classifications, and restitution when required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DDA051C-B629-4686-B46F-6B2DEDD502F1}"/>
              </a:ext>
            </a:extLst>
          </p:cNvPr>
          <p:cNvSpPr>
            <a:spLocks noGrp="1"/>
          </p:cNvSpPr>
          <p:nvPr/>
        </p:nvSpPr>
        <p:spPr>
          <a:xfrm>
            <a:off x="2286000" y="5672395"/>
            <a:ext cx="19812000" cy="1409700"/>
          </a:xfrm>
          <a:prstGeom prst="roundRect">
            <a:avLst>
              <a:gd name="adj" fmla="val 10811"/>
            </a:avLst>
          </a:prstGeom>
          <a:solidFill>
            <a:srgbClr val="EEF7FA"/>
          </a:solidFill>
          <a:ln w="19050">
            <a:solidFill>
              <a:srgbClr val="5BA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1D49630-F805-4E1C-A458-ABC4713B7774}"/>
              </a:ext>
            </a:extLst>
          </p:cNvPr>
          <p:cNvSpPr>
            <a:spLocks noGrp="1"/>
          </p:cNvSpPr>
          <p:nvPr/>
        </p:nvSpPr>
        <p:spPr>
          <a:xfrm>
            <a:off x="2286000" y="5672395"/>
            <a:ext cx="4762500" cy="1409700"/>
          </a:xfrm>
          <a:prstGeom prst="roundRect">
            <a:avLst>
              <a:gd name="adj" fmla="val 10811"/>
            </a:avLst>
          </a:prstGeom>
          <a:solidFill>
            <a:srgbClr val="5BA9C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C2E828-DBF0-4519-8F4A-7C0B97FE0607}"/>
              </a:ext>
            </a:extLst>
          </p:cNvPr>
          <p:cNvSpPr>
            <a:spLocks noGrp="1"/>
          </p:cNvSpPr>
          <p:nvPr/>
        </p:nvSpPr>
        <p:spPr>
          <a:xfrm>
            <a:off x="2552700" y="5900995"/>
            <a:ext cx="42291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Build America, Buy America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6EA65A-0017-44A5-8A01-F2FC173AB792}"/>
              </a:ext>
            </a:extLst>
          </p:cNvPr>
          <p:cNvSpPr>
            <a:spLocks noGrp="1"/>
          </p:cNvSpPr>
          <p:nvPr/>
        </p:nvSpPr>
        <p:spPr>
          <a:xfrm>
            <a:off x="7505700" y="5862895"/>
            <a:ext cx="140779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Track covered materials, product certifications, and approved exceptions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3A9B729-777B-43C7-8B1A-1FC31D5F7967}"/>
              </a:ext>
            </a:extLst>
          </p:cNvPr>
          <p:cNvSpPr>
            <a:spLocks noGrp="1"/>
          </p:cNvSpPr>
          <p:nvPr/>
        </p:nvSpPr>
        <p:spPr>
          <a:xfrm>
            <a:off x="2286000" y="7482145"/>
            <a:ext cx="19812000" cy="1409700"/>
          </a:xfrm>
          <a:prstGeom prst="roundRect">
            <a:avLst>
              <a:gd name="adj" fmla="val 10811"/>
            </a:avLst>
          </a:prstGeom>
          <a:solidFill>
            <a:srgbClr val="FBF0EB"/>
          </a:solidFill>
          <a:ln w="19050">
            <a:solidFill>
              <a:srgbClr val="C949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695A25B-39C0-4E35-AEEA-7CC84F051C28}"/>
              </a:ext>
            </a:extLst>
          </p:cNvPr>
          <p:cNvSpPr>
            <a:spLocks noGrp="1"/>
          </p:cNvSpPr>
          <p:nvPr/>
        </p:nvSpPr>
        <p:spPr>
          <a:xfrm>
            <a:off x="2286000" y="7482145"/>
            <a:ext cx="4762500" cy="1409700"/>
          </a:xfrm>
          <a:prstGeom prst="roundRect">
            <a:avLst>
              <a:gd name="adj" fmla="val 10811"/>
            </a:avLst>
          </a:prstGeom>
          <a:solidFill>
            <a:srgbClr val="C949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3FBEAC-F476-4D78-88F9-61345B6CD121}"/>
              </a:ext>
            </a:extLst>
          </p:cNvPr>
          <p:cNvSpPr>
            <a:spLocks noGrp="1"/>
          </p:cNvSpPr>
          <p:nvPr/>
        </p:nvSpPr>
        <p:spPr>
          <a:xfrm>
            <a:off x="2552700" y="7710745"/>
            <a:ext cx="42291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Environmental conditions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5899A1-B604-48B1-B340-23149AAD21DC}"/>
              </a:ext>
            </a:extLst>
          </p:cNvPr>
          <p:cNvSpPr>
            <a:spLocks noGrp="1"/>
          </p:cNvSpPr>
          <p:nvPr/>
        </p:nvSpPr>
        <p:spPr>
          <a:xfrm>
            <a:off x="7505700" y="7672645"/>
            <a:ext cx="140779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Carry mitigation measures and permit conditions into contracts and field oversight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C67D1F2-029D-4F8F-908A-9207BD37F97D}"/>
              </a:ext>
            </a:extLst>
          </p:cNvPr>
          <p:cNvSpPr>
            <a:spLocks noGrp="1"/>
          </p:cNvSpPr>
          <p:nvPr/>
        </p:nvSpPr>
        <p:spPr>
          <a:xfrm>
            <a:off x="2286000" y="9291895"/>
            <a:ext cx="19812000" cy="1409700"/>
          </a:xfrm>
          <a:prstGeom prst="roundRect">
            <a:avLst>
              <a:gd name="adj" fmla="val 10811"/>
            </a:avLst>
          </a:prstGeom>
          <a:solidFill>
            <a:srgbClr val="F1F7E8"/>
          </a:solidFill>
          <a:ln w="19050">
            <a:solidFill>
              <a:srgbClr val="5D8F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6611B08-6EFD-4302-95BF-3BEDF825CAEE}"/>
              </a:ext>
            </a:extLst>
          </p:cNvPr>
          <p:cNvSpPr>
            <a:spLocks noGrp="1"/>
          </p:cNvSpPr>
          <p:nvPr/>
        </p:nvSpPr>
        <p:spPr>
          <a:xfrm>
            <a:off x="2286000" y="9291895"/>
            <a:ext cx="4762500" cy="1409700"/>
          </a:xfrm>
          <a:prstGeom prst="roundRect">
            <a:avLst>
              <a:gd name="adj" fmla="val 10811"/>
            </a:avLst>
          </a:prstGeom>
          <a:solidFill>
            <a:srgbClr val="5D8F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34889B9-046E-4418-B0D2-661B776FEE02}"/>
              </a:ext>
            </a:extLst>
          </p:cNvPr>
          <p:cNvSpPr>
            <a:spLocks noGrp="1"/>
          </p:cNvSpPr>
          <p:nvPr/>
        </p:nvSpPr>
        <p:spPr>
          <a:xfrm>
            <a:off x="2552700" y="9520495"/>
            <a:ext cx="42291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Contract and draw records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9E3C44-098C-4EE7-B808-68929ADAC12E}"/>
              </a:ext>
            </a:extLst>
          </p:cNvPr>
          <p:cNvSpPr>
            <a:spLocks noGrp="1"/>
          </p:cNvSpPr>
          <p:nvPr/>
        </p:nvSpPr>
        <p:spPr>
          <a:xfrm>
            <a:off x="7505700" y="9482395"/>
            <a:ext cx="140779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Document inspections, change orders, invoices, approvals, and progress payments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3F8FCE-D548-4F93-A9F6-CFB140EEF18F}"/>
              </a:ext>
            </a:extLst>
          </p:cNvPr>
          <p:cNvSpPr>
            <a:spLocks noGrp="1"/>
          </p:cNvSpPr>
          <p:nvPr/>
        </p:nvSpPr>
        <p:spPr>
          <a:xfrm>
            <a:off x="2286000" y="11349295"/>
            <a:ext cx="19812000" cy="990600"/>
          </a:xfrm>
          <a:prstGeom prst="rect">
            <a:avLst/>
          </a:prstGeom>
          <a:solidFill>
            <a:schemeClr val="accent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596209F-124B-45E0-B84D-0942A3AA08EB}"/>
              </a:ext>
            </a:extLst>
          </p:cNvPr>
          <p:cNvSpPr>
            <a:spLocks noGrp="1"/>
          </p:cNvSpPr>
          <p:nvPr/>
        </p:nvSpPr>
        <p:spPr>
          <a:xfrm>
            <a:off x="2743200" y="11482645"/>
            <a:ext cx="188976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Monitor throughout implementation. Correct issues promptly and preserve the supporting record.</a:t>
            </a:r>
          </a:p>
        </p:txBody>
      </p:sp>
    </p:spTree>
    <p:extLst>
      <p:ext uri="{BB962C8B-B14F-4D97-AF65-F5344CB8AC3E}">
        <p14:creationId xmlns:p14="http://schemas.microsoft.com/office/powerpoint/2010/main" val="178545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B1499C-4363-4A06-A49B-D64CF455C0F4}"/>
              </a:ext>
            </a:extLst>
          </p:cNvPr>
          <p:cNvSpPr>
            <a:spLocks noGrp="1"/>
          </p:cNvSpPr>
          <p:nvPr/>
        </p:nvSpPr>
        <p:spPr>
          <a:xfrm>
            <a:off x="933450" y="13030200"/>
            <a:ext cx="590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Georgia Department of Community Affairs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460194-2E40-4FEB-B546-7D14FCB65456}"/>
              </a:ext>
            </a:extLst>
          </p:cNvPr>
          <p:cNvSpPr>
            <a:spLocks noGrp="1"/>
          </p:cNvSpPr>
          <p:nvPr/>
        </p:nvSpPr>
        <p:spPr>
          <a:xfrm>
            <a:off x="22764750" y="1297305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ED346F-D7C5-456C-86FD-FF7E59F7F181}"/>
              </a:ext>
            </a:extLst>
          </p:cNvPr>
          <p:cNvSpPr>
            <a:spLocks noGrp="1"/>
          </p:cNvSpPr>
          <p:nvPr/>
        </p:nvSpPr>
        <p:spPr>
          <a:xfrm>
            <a:off x="1276350" y="1137074"/>
            <a:ext cx="2143125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76200" tIns="38100" rIns="7620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defRPr>
            </a:pPr>
            <a:r>
              <a: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rPr>
              <a:t>Federal and state requirements run in parallel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5DA43D-5D80-4D0A-AB20-37FA03139DAB}"/>
              </a:ext>
            </a:extLst>
          </p:cNvPr>
          <p:cNvSpPr>
            <a:spLocks noGrp="1"/>
          </p:cNvSpPr>
          <p:nvPr/>
        </p:nvSpPr>
        <p:spPr>
          <a:xfrm>
            <a:off x="1504950" y="2375324"/>
            <a:ext cx="212407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3150" b="0" i="0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pPr>
            <a:r>
              <a:rPr sz="3150" b="0" i="0">
                <a:solidFill>
                  <a:srgbClr val="666666"/>
                </a:solidFill>
                <a:latin typeface="Calibri"/>
                <a:ea typeface="Calibri"/>
                <a:cs typeface="Calibri"/>
              </a:rPr>
              <a:t>Recipients must maintain project compliance and remain eligible under State reporting and planning requirements.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FC790C6-8786-48AA-9D35-F896C7F9150B}"/>
              </a:ext>
            </a:extLst>
          </p:cNvPr>
          <p:cNvSpPr>
            <a:spLocks noGrp="1"/>
          </p:cNvSpPr>
          <p:nvPr/>
        </p:nvSpPr>
        <p:spPr>
          <a:xfrm>
            <a:off x="1790700" y="3899324"/>
            <a:ext cx="20840700" cy="3028950"/>
          </a:xfrm>
          <a:prstGeom prst="roundRect">
            <a:avLst>
              <a:gd name="adj" fmla="val 6918"/>
            </a:avLst>
          </a:prstGeom>
          <a:solidFill>
            <a:srgbClr val="F1F7E8"/>
          </a:solidFill>
          <a:ln w="19050">
            <a:solidFill>
              <a:srgbClr val="8CC6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52120FB-2157-4CE4-854D-2F0C26F8B932}"/>
              </a:ext>
            </a:extLst>
          </p:cNvPr>
          <p:cNvSpPr>
            <a:spLocks noGrp="1"/>
          </p:cNvSpPr>
          <p:nvPr/>
        </p:nvSpPr>
        <p:spPr>
          <a:xfrm>
            <a:off x="1790700" y="3899324"/>
            <a:ext cx="4667250" cy="3028950"/>
          </a:xfrm>
          <a:prstGeom prst="roundRect">
            <a:avLst>
              <a:gd name="adj" fmla="val 6918"/>
            </a:avLst>
          </a:prstGeom>
          <a:solidFill>
            <a:srgbClr val="8CC63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9EBAA8-804A-4E96-AB90-32F55535EAA8}"/>
              </a:ext>
            </a:extLst>
          </p:cNvPr>
          <p:cNvSpPr>
            <a:spLocks noGrp="1"/>
          </p:cNvSpPr>
          <p:nvPr/>
        </p:nvSpPr>
        <p:spPr>
          <a:xfrm>
            <a:off x="2209800" y="4642274"/>
            <a:ext cx="3829050" cy="1562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4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FEDERAL PROJECT</a:t>
            </a:r>
          </a:p>
          <a:p>
            <a:pPr algn="ctr">
              <a:lnSpc>
                <a:spcPct val="100000"/>
              </a:lnSpc>
              <a:buNone/>
              <a:defRPr sz="34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COMPLIANCE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BB1707-8A72-45E9-B0DF-16F41AFCF3AF}"/>
              </a:ext>
            </a:extLst>
          </p:cNvPr>
          <p:cNvSpPr>
            <a:spLocks noGrp="1"/>
          </p:cNvSpPr>
          <p:nvPr/>
        </p:nvSpPr>
        <p:spPr>
          <a:xfrm>
            <a:off x="7219950" y="4451774"/>
            <a:ext cx="14668500" cy="1828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1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320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Environmental review     URA     BABA     Procurement     Labor standards     Civil rights     National objective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38DCB71-0742-405A-83A9-0A1A6FD2F0AA}"/>
              </a:ext>
            </a:extLst>
          </p:cNvPr>
          <p:cNvSpPr>
            <a:spLocks noGrp="1"/>
          </p:cNvSpPr>
          <p:nvPr/>
        </p:nvSpPr>
        <p:spPr>
          <a:xfrm>
            <a:off x="1790700" y="7690274"/>
            <a:ext cx="20840700" cy="3028950"/>
          </a:xfrm>
          <a:prstGeom prst="roundRect">
            <a:avLst>
              <a:gd name="adj" fmla="val 6918"/>
            </a:avLst>
          </a:prstGeom>
          <a:solidFill>
            <a:srgbClr val="FBF0EB"/>
          </a:solidFill>
          <a:ln w="19050">
            <a:solidFill>
              <a:srgbClr val="C949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3EDD51D-E946-456E-84F3-A6DBA1769366}"/>
              </a:ext>
            </a:extLst>
          </p:cNvPr>
          <p:cNvSpPr>
            <a:spLocks noGrp="1"/>
          </p:cNvSpPr>
          <p:nvPr/>
        </p:nvSpPr>
        <p:spPr>
          <a:xfrm>
            <a:off x="1790700" y="7690274"/>
            <a:ext cx="4667250" cy="3028950"/>
          </a:xfrm>
          <a:prstGeom prst="roundRect">
            <a:avLst>
              <a:gd name="adj" fmla="val 6918"/>
            </a:avLst>
          </a:prstGeom>
          <a:solidFill>
            <a:srgbClr val="C949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AB0806-ECBB-434C-A093-9F8982777850}"/>
              </a:ext>
            </a:extLst>
          </p:cNvPr>
          <p:cNvSpPr>
            <a:spLocks noGrp="1"/>
          </p:cNvSpPr>
          <p:nvPr/>
        </p:nvSpPr>
        <p:spPr>
          <a:xfrm>
            <a:off x="2209800" y="8433224"/>
            <a:ext cx="3829050" cy="1562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4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STATE ELIGIBILITY</a:t>
            </a:r>
          </a:p>
          <a:p>
            <a:pPr algn="ctr">
              <a:lnSpc>
                <a:spcPct val="100000"/>
              </a:lnSpc>
              <a:buNone/>
              <a:defRPr sz="34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&amp; REPORTING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38E262-3197-4BA0-8993-CD392F554740}"/>
              </a:ext>
            </a:extLst>
          </p:cNvPr>
          <p:cNvSpPr>
            <a:spLocks noGrp="1"/>
          </p:cNvSpPr>
          <p:nvPr/>
        </p:nvSpPr>
        <p:spPr>
          <a:xfrm>
            <a:off x="7219950" y="8242724"/>
            <a:ext cx="14668500" cy="1828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150" b="0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3150" b="0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Audits     GOMI     RLGF     Service Delivery Strategy     Comprehensive Plan     Qualified Local Government status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937505E-7EEC-4336-ABA9-878B8EC93BFF}"/>
              </a:ext>
            </a:extLst>
          </p:cNvPr>
          <p:cNvSpPr>
            <a:spLocks noGrp="1"/>
          </p:cNvSpPr>
          <p:nvPr/>
        </p:nvSpPr>
        <p:spPr>
          <a:xfrm>
            <a:off x="4819650" y="11500274"/>
            <a:ext cx="14744700" cy="876300"/>
          </a:xfrm>
          <a:prstGeom prst="roundRect">
            <a:avLst>
              <a:gd name="adj" fmla="val 17391"/>
            </a:avLst>
          </a:prstGeom>
          <a:solidFill>
            <a:schemeClr val="accent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D825CA-B5E9-449D-803E-FFA188838091}"/>
              </a:ext>
            </a:extLst>
          </p:cNvPr>
          <p:cNvSpPr>
            <a:spLocks noGrp="1"/>
          </p:cNvSpPr>
          <p:nvPr/>
        </p:nvSpPr>
        <p:spPr>
          <a:xfrm>
            <a:off x="5238750" y="11595524"/>
            <a:ext cx="13906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0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Complete records support both tracks at monitoring and closeout.</a:t>
            </a:r>
          </a:p>
        </p:txBody>
      </p:sp>
    </p:spTree>
    <p:extLst>
      <p:ext uri="{BB962C8B-B14F-4D97-AF65-F5344CB8AC3E}">
        <p14:creationId xmlns:p14="http://schemas.microsoft.com/office/powerpoint/2010/main" val="1202735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1EAE1D7-ABCC-4348-B2CC-62F30A63094E}"/>
              </a:ext>
            </a:extLst>
          </p:cNvPr>
          <p:cNvSpPr>
            <a:spLocks noGrp="1"/>
          </p:cNvSpPr>
          <p:nvPr/>
        </p:nvSpPr>
        <p:spPr>
          <a:xfrm>
            <a:off x="933450" y="13030200"/>
            <a:ext cx="590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Georgia Department of Community Affairs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420D4E-9FAD-4012-9350-B00D6293A134}"/>
              </a:ext>
            </a:extLst>
          </p:cNvPr>
          <p:cNvSpPr>
            <a:spLocks noGrp="1"/>
          </p:cNvSpPr>
          <p:nvPr/>
        </p:nvSpPr>
        <p:spPr>
          <a:xfrm>
            <a:off x="22764750" y="12973050"/>
            <a:ext cx="533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defRPr>
            </a:pPr>
            <a:r>
              <a:rPr sz="1650" b="0" i="0">
                <a:solidFill>
                  <a:srgbClr val="8A857E"/>
                </a:solidFill>
                <a:latin typeface="Calibri"/>
                <a:ea typeface="Calibri"/>
                <a:cs typeface="Calibri"/>
              </a:rPr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B849AD-FDC5-44F3-A40D-1CBDDAEE29A3}"/>
              </a:ext>
            </a:extLst>
          </p:cNvPr>
          <p:cNvSpPr>
            <a:spLocks noGrp="1"/>
          </p:cNvSpPr>
          <p:nvPr/>
        </p:nvSpPr>
        <p:spPr>
          <a:xfrm>
            <a:off x="1276350" y="1189964"/>
            <a:ext cx="2143125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76200" tIns="38100" rIns="7620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defRPr>
            </a:pPr>
            <a:r>
              <a:rPr sz="5100" b="0" i="0">
                <a:solidFill>
                  <a:srgbClr val="756C60"/>
                </a:solidFill>
                <a:latin typeface="Calibri"/>
                <a:ea typeface="Calibri"/>
                <a:cs typeface="Calibri"/>
              </a:rPr>
              <a:t>A compliant closeout begins on day one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4354AD-D614-4C96-8936-EA737A381957}"/>
              </a:ext>
            </a:extLst>
          </p:cNvPr>
          <p:cNvSpPr>
            <a:spLocks noGrp="1"/>
          </p:cNvSpPr>
          <p:nvPr/>
        </p:nvSpPr>
        <p:spPr>
          <a:xfrm>
            <a:off x="2286000" y="2694914"/>
            <a:ext cx="19812000" cy="1447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 i="0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3900" b="1" i="0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The goal is an eligible project completed in the correct sequence, supported by a record that demonstrates compliance.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56AAC5C-5C03-4AF5-80A9-1D9B5AE0D49C}"/>
              </a:ext>
            </a:extLst>
          </p:cNvPr>
          <p:cNvSpPr>
            <a:spLocks noGrp="1"/>
          </p:cNvSpPr>
          <p:nvPr/>
        </p:nvSpPr>
        <p:spPr>
          <a:xfrm>
            <a:off x="1504950" y="5247614"/>
            <a:ext cx="2857500" cy="1371600"/>
          </a:xfrm>
          <a:prstGeom prst="roundRect">
            <a:avLst>
              <a:gd name="adj" fmla="val 19444"/>
            </a:avLst>
          </a:prstGeom>
          <a:solidFill>
            <a:srgbClr val="8CC63F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31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E634CAF-A839-4072-89C9-78252B6E3023}"/>
              </a:ext>
            </a:extLst>
          </p:cNvPr>
          <p:cNvSpPr>
            <a:spLocks noGrp="1"/>
          </p:cNvSpPr>
          <p:nvPr/>
        </p:nvSpPr>
        <p:spPr>
          <a:xfrm>
            <a:off x="5181600" y="5247614"/>
            <a:ext cx="2857500" cy="1371600"/>
          </a:xfrm>
          <a:prstGeom prst="roundRect">
            <a:avLst>
              <a:gd name="adj" fmla="val 19444"/>
            </a:avLst>
          </a:prstGeom>
          <a:solidFill>
            <a:srgbClr val="5BA9C8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31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Clear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13B1B32-C7C2-4828-AB8F-249F63024F11}"/>
              </a:ext>
            </a:extLst>
          </p:cNvPr>
          <p:cNvSpPr>
            <a:spLocks noGrp="1"/>
          </p:cNvSpPr>
          <p:nvPr/>
        </p:nvSpPr>
        <p:spPr>
          <a:xfrm>
            <a:off x="8858250" y="5247614"/>
            <a:ext cx="2857500" cy="1371600"/>
          </a:xfrm>
          <a:prstGeom prst="roundRect">
            <a:avLst>
              <a:gd name="adj" fmla="val 19444"/>
            </a:avLst>
          </a:prstGeom>
          <a:solidFill>
            <a:srgbClr val="C94925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31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Procure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3802E23-31EA-4679-B79A-24EB9820C4F6}"/>
              </a:ext>
            </a:extLst>
          </p:cNvPr>
          <p:cNvSpPr>
            <a:spLocks noGrp="1"/>
          </p:cNvSpPr>
          <p:nvPr/>
        </p:nvSpPr>
        <p:spPr>
          <a:xfrm>
            <a:off x="12534900" y="5247614"/>
            <a:ext cx="2857500" cy="1371600"/>
          </a:xfrm>
          <a:prstGeom prst="roundRect">
            <a:avLst>
              <a:gd name="adj" fmla="val 19444"/>
            </a:avLst>
          </a:prstGeom>
          <a:solidFill>
            <a:srgbClr val="5D8F25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31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Build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0CAAAAE-56BB-4F17-9A16-654A9DEA4A60}"/>
              </a:ext>
            </a:extLst>
          </p:cNvPr>
          <p:cNvSpPr>
            <a:spLocks noGrp="1"/>
          </p:cNvSpPr>
          <p:nvPr/>
        </p:nvSpPr>
        <p:spPr>
          <a:xfrm>
            <a:off x="16211550" y="5247614"/>
            <a:ext cx="2857500" cy="1371600"/>
          </a:xfrm>
          <a:prstGeom prst="roundRect">
            <a:avLst>
              <a:gd name="adj" fmla="val 19444"/>
            </a:avLst>
          </a:prstGeom>
          <a:solidFill>
            <a:srgbClr val="2F7898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31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Document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9A6A032-A0FA-46D4-B6C3-20F6E19EFBE8}"/>
              </a:ext>
            </a:extLst>
          </p:cNvPr>
          <p:cNvSpPr>
            <a:spLocks noGrp="1"/>
          </p:cNvSpPr>
          <p:nvPr/>
        </p:nvSpPr>
        <p:spPr>
          <a:xfrm>
            <a:off x="19888200" y="5247614"/>
            <a:ext cx="2857500" cy="1371600"/>
          </a:xfrm>
          <a:prstGeom prst="roundRect">
            <a:avLst>
              <a:gd name="adj" fmla="val 19444"/>
            </a:avLst>
          </a:prstGeom>
          <a:solidFill>
            <a:srgbClr val="A73A20"/>
          </a:solidFill>
          <a:ln w="0">
            <a:noFill/>
            <a:prstDash val="solid"/>
          </a:ln>
        </p:spPr>
        <p:txBody>
          <a:bodyPr lIns="152400" tIns="152400" rIns="152400" bIns="152400" anchor="ctr">
            <a:noAutofit/>
          </a:bodyPr>
          <a:lstStyle/>
          <a:p>
            <a:pPr algn="ctr">
              <a:defRPr sz="31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Close</a:t>
            </a:r>
          </a:p>
        </p:txBody>
      </p:sp>
      <p:cxnSp>
        <p:nvCxnSpPr>
          <p:cNvPr id="48" name="Straight Arrow Connector 47"/>
          <p:cNvCxnSpPr>
            <a:cxnSpLocks/>
          </p:cNvCxnSpPr>
          <p:nvPr/>
        </p:nvCxnSpPr>
        <p:spPr>
          <a:xfrm>
            <a:off x="4362450" y="5933414"/>
            <a:ext cx="819150" cy="0"/>
          </a:xfrm>
          <a:prstGeom prst="straightConnector1">
            <a:avLst/>
          </a:prstGeom>
          <a:ln w="38100">
            <a:solidFill>
              <a:schemeClr val="accent6"/>
            </a:solidFill>
            <a:prstDash val="solid"/>
            <a:tailEnd type="triangle" w="sm" len="sm"/>
          </a:ln>
        </p:spPr>
      </p:cxnSp>
      <p:cxnSp>
        <p:nvCxnSpPr>
          <p:cNvPr id="49" name="Straight Arrow Connector 48"/>
          <p:cNvCxnSpPr>
            <a:cxnSpLocks/>
          </p:cNvCxnSpPr>
          <p:nvPr/>
        </p:nvCxnSpPr>
        <p:spPr>
          <a:xfrm>
            <a:off x="8039100" y="5933414"/>
            <a:ext cx="819150" cy="0"/>
          </a:xfrm>
          <a:prstGeom prst="straightConnector1">
            <a:avLst/>
          </a:prstGeom>
          <a:ln w="38100">
            <a:solidFill>
              <a:schemeClr val="accent6"/>
            </a:solidFill>
            <a:prstDash val="solid"/>
            <a:tailEnd type="triangle" w="sm" len="sm"/>
          </a:ln>
        </p:spPr>
      </p:cxnSp>
      <p:cxnSp>
        <p:nvCxnSpPr>
          <p:cNvPr id="50" name="Straight Arrow Connector 49"/>
          <p:cNvCxnSpPr>
            <a:cxnSpLocks/>
          </p:cNvCxnSpPr>
          <p:nvPr/>
        </p:nvCxnSpPr>
        <p:spPr>
          <a:xfrm>
            <a:off x="11715750" y="5933414"/>
            <a:ext cx="819150" cy="0"/>
          </a:xfrm>
          <a:prstGeom prst="straightConnector1">
            <a:avLst/>
          </a:prstGeom>
          <a:ln w="38100">
            <a:solidFill>
              <a:schemeClr val="accent6"/>
            </a:solidFill>
            <a:prstDash val="solid"/>
            <a:tailEnd type="triangle" w="sm" len="sm"/>
          </a:ln>
        </p:spPr>
      </p:cxnSp>
      <p:cxnSp>
        <p:nvCxnSpPr>
          <p:cNvPr id="51" name="Straight Arrow Connector 50"/>
          <p:cNvCxnSpPr>
            <a:cxnSpLocks/>
          </p:cNvCxnSpPr>
          <p:nvPr/>
        </p:nvCxnSpPr>
        <p:spPr>
          <a:xfrm>
            <a:off x="15392400" y="5933414"/>
            <a:ext cx="819150" cy="0"/>
          </a:xfrm>
          <a:prstGeom prst="straightConnector1">
            <a:avLst/>
          </a:prstGeom>
          <a:ln w="38100">
            <a:solidFill>
              <a:schemeClr val="accent6"/>
            </a:solidFill>
            <a:prstDash val="solid"/>
            <a:tailEnd type="triangle" w="sm" len="sm"/>
          </a:ln>
        </p:spPr>
      </p:cxnSp>
      <p:cxnSp>
        <p:nvCxnSpPr>
          <p:cNvPr id="52" name="Straight Arrow Connector 51"/>
          <p:cNvCxnSpPr>
            <a:cxnSpLocks/>
          </p:cNvCxnSpPr>
          <p:nvPr/>
        </p:nvCxnSpPr>
        <p:spPr>
          <a:xfrm>
            <a:off x="19069050" y="5933414"/>
            <a:ext cx="819150" cy="0"/>
          </a:xfrm>
          <a:prstGeom prst="straightConnector1">
            <a:avLst/>
          </a:prstGeom>
          <a:ln w="38100">
            <a:solidFill>
              <a:schemeClr val="accent6"/>
            </a:solidFill>
            <a:prstDash val="solid"/>
            <a:tailEnd type="triangle" w="sm" len="sm"/>
          </a:ln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3E64409-CD42-43FC-A232-314B6D7B8AF0}"/>
              </a:ext>
            </a:extLst>
          </p:cNvPr>
          <p:cNvSpPr>
            <a:spLocks noGrp="1"/>
          </p:cNvSpPr>
          <p:nvPr/>
        </p:nvSpPr>
        <p:spPr>
          <a:xfrm>
            <a:off x="2914650" y="7666964"/>
            <a:ext cx="6667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14300" tIns="76200" rIns="114300" bIns="76200" anchor="t">
            <a:noAutofit/>
          </a:bodyPr>
          <a:lstStyle/>
          <a:p>
            <a:pPr algn="l">
              <a:lnSpc>
                <a:spcPct val="100000"/>
              </a:lnSpc>
              <a:buNone/>
              <a:defRPr sz="3750" b="1" i="0">
                <a:solidFill>
                  <a:srgbClr val="756C60"/>
                </a:solidFill>
                <a:latin typeface="Calibri"/>
                <a:ea typeface="Calibri"/>
                <a:cs typeface="Calibri"/>
              </a:defRPr>
            </a:pPr>
            <a:r>
              <a:rPr lang="en-US" sz="3750" b="1" i="0" dirty="0">
                <a:latin typeface="Calibri"/>
                <a:ea typeface="Calibri"/>
                <a:cs typeface="Calibri"/>
              </a:rPr>
              <a:t>Before taking action, ask:</a:t>
            </a:r>
            <a:endParaRPr lang="en-US" sz="3750" b="1" i="0">
              <a:latin typeface="Calibri"/>
              <a:ea typeface="Calibri"/>
              <a:cs typeface="Calibri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B81671-24EB-44CA-93EC-5821A9ED35EE}"/>
              </a:ext>
            </a:extLst>
          </p:cNvPr>
          <p:cNvSpPr>
            <a:spLocks noGrp="1"/>
          </p:cNvSpPr>
          <p:nvPr/>
        </p:nvSpPr>
        <p:spPr>
          <a:xfrm>
            <a:off x="2914650" y="8638514"/>
            <a:ext cx="18554700" cy="1943100"/>
          </a:xfrm>
          <a:prstGeom prst="roundRect">
            <a:avLst>
              <a:gd name="adj" fmla="val 8824"/>
            </a:avLst>
          </a:prstGeom>
          <a:solidFill>
            <a:srgbClr val="F9FAD9"/>
          </a:solidFill>
          <a:ln w="19050">
            <a:solidFill>
              <a:srgbClr val="D6DE35"/>
            </a:solidFill>
            <a:prstDash val="solid"/>
          </a:ln>
        </p:spPr>
        <p:txBody>
          <a:bodyPr lIns="342900" tIns="266700" rIns="342900" bIns="266700" anchor="ctr">
            <a:noAutofit/>
          </a:bodyPr>
          <a:lstStyle/>
          <a:p>
            <a:pPr algn="ctr">
              <a:defRPr sz="3300" b="1">
                <a:solidFill>
                  <a:srgbClr val="2E2E2E"/>
                </a:solidFill>
                <a:latin typeface="Calibri"/>
                <a:ea typeface="Calibri"/>
                <a:cs typeface="Calibri"/>
              </a:defRPr>
            </a:pPr>
            <a:r>
              <a:rPr sz="3000" b="1">
                <a:solidFill>
                  <a:srgbClr val="2E2E2E"/>
                </a:solidFill>
                <a:latin typeface="Calibri"/>
                <a:ea typeface="Calibri"/>
                <a:cs typeface="Calibri"/>
              </a:rPr>
              <a:t>Is the activity eligible?     Has the required clearance occurred?     Does the file show the decision and timing?</a:t>
            </a:r>
          </a:p>
        </p:txBody>
      </p:sp>
    </p:spTree>
    <p:extLst>
      <p:ext uri="{BB962C8B-B14F-4D97-AF65-F5344CB8AC3E}">
        <p14:creationId xmlns:p14="http://schemas.microsoft.com/office/powerpoint/2010/main" val="208923197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C4878374F59429924A53EC6A1971F" ma:contentTypeVersion="9" ma:contentTypeDescription="Create a new document." ma:contentTypeScope="" ma:versionID="b14e077e6992e2bcea656de799d320cc">
  <xsd:schema xmlns:xsd="http://www.w3.org/2001/XMLSchema" xmlns:xs="http://www.w3.org/2001/XMLSchema" xmlns:p="http://schemas.microsoft.com/office/2006/metadata/properties" xmlns:ns2="c9637c14-bb27-4e6f-93e8-ce3de48661c9" xmlns:ns3="431100d4-4470-42c1-96bc-46686c1829ae" targetNamespace="http://schemas.microsoft.com/office/2006/metadata/properties" ma:root="true" ma:fieldsID="e1ade41d5a4c92538cc9a4da9b4cdace" ns2:_="" ns3:_="">
    <xsd:import namespace="c9637c14-bb27-4e6f-93e8-ce3de48661c9"/>
    <xsd:import namespace="431100d4-4470-42c1-96bc-46686c182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7c14-bb27-4e6f-93e8-ce3de486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84caa5-4932-4209-ae5a-cc2c42c66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100d4-4470-42c1-96bc-46686c1829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df687-44af-4f4f-83ce-cc549dc79046}" ma:internalName="TaxCatchAll" ma:showField="CatchAllData" ma:web="431100d4-4470-42c1-96bc-46686c182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637c14-bb27-4e6f-93e8-ce3de48661c9">
      <Terms xmlns="http://schemas.microsoft.com/office/infopath/2007/PartnerControls"/>
    </lcf76f155ced4ddcb4097134ff3c332f>
    <TaxCatchAll xmlns="431100d4-4470-42c1-96bc-46686c1829a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BE0B35-9283-4BC3-8132-FE7813B9CD30}">
  <ds:schemaRefs>
    <ds:schemaRef ds:uri="431100d4-4470-42c1-96bc-46686c1829ae"/>
    <ds:schemaRef ds:uri="c9637c14-bb27-4e6f-93e8-ce3de48661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6857F78-50D9-4691-A6E5-EBC480AC7713}">
  <ds:schemaRefs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c9637c14-bb27-4e6f-93e8-ce3de48661c9"/>
    <ds:schemaRef ds:uri="http://purl.org/dc/elements/1.1/"/>
    <ds:schemaRef ds:uri="http://schemas.microsoft.com/office/2006/documentManagement/types"/>
    <ds:schemaRef ds:uri="431100d4-4470-42c1-96bc-46686c1829a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0058222-E7F7-41D9-9318-E07EA537AB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1044</Words>
  <Application>Microsoft Office PowerPoint</Application>
  <PresentationFormat>Custom</PresentationFormat>
  <Paragraphs>145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Source Sans Pro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Shayla Moultrie</cp:lastModifiedBy>
  <cp:revision>1</cp:revision>
  <dcterms:created xsi:type="dcterms:W3CDTF">2026-09-11T18:53:55Z</dcterms:created>
  <dcterms:modified xsi:type="dcterms:W3CDTF">2026-09-25T15:00:57Z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0x010100FA0C4878374F59429924A53EC6A1971F</vt:lpwstr>
  </property>
  <property fmtid="{D5CDD505-2E9C-101B-9397-08002B2CF9AE}" pid="3" name="MediaServiceImageTags">
    <vt:lpwstr/>
  </property>
</Properties>
</file>