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8" r:id="rId4"/>
    <p:sldMasterId id="2147483713" r:id="rId5"/>
    <p:sldMasterId id="2147483731" r:id="rId6"/>
    <p:sldMasterId id="2147483753" r:id="rId7"/>
    <p:sldMasterId id="2147483775" r:id="rId8"/>
  </p:sldMasterIdLst>
  <p:notesMasterIdLst>
    <p:notesMasterId r:id="rId25"/>
  </p:notesMasterIdLst>
  <p:sldIdLst>
    <p:sldId id="302" r:id="rId9"/>
    <p:sldId id="2237" r:id="rId10"/>
    <p:sldId id="2063" r:id="rId11"/>
    <p:sldId id="2227" r:id="rId12"/>
    <p:sldId id="2224" r:id="rId13"/>
    <p:sldId id="2225" r:id="rId14"/>
    <p:sldId id="2222" r:id="rId15"/>
    <p:sldId id="2229" r:id="rId16"/>
    <p:sldId id="2230" r:id="rId17"/>
    <p:sldId id="2231" r:id="rId18"/>
    <p:sldId id="2233" r:id="rId19"/>
    <p:sldId id="2232" r:id="rId20"/>
    <p:sldId id="2234" r:id="rId21"/>
    <p:sldId id="2235" r:id="rId22"/>
    <p:sldId id="2236" r:id="rId23"/>
    <p:sldId id="2221" r:id="rId24"/>
  </p:sldIdLst>
  <p:sldSz cx="20104100" cy="11309350"/>
  <p:notesSz cx="20104100" cy="11309350"/>
  <p:custDataLst>
    <p:tags r:id="rId26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F7E740-9870-0E79-5529-7507AB1201E7}" name="Crystal Gaillard" initials="CG" userId="S::Crystal.Gaillard@dca.ga.gov::1b55d2f0-423f-47f3-99ad-7044a0e9444c" providerId="AD"/>
  <p188:author id="{1F2D5352-E6A5-4DE6-82B8-102756CF1EFC}" name="Crystal Gaillard" initials="CG" userId="S::crystal.gaillard@dca.ga.gov::1b55d2f0-423f-47f3-99ad-7044a0e9444c" providerId="AD"/>
  <p188:author id="{41212C53-9AF4-CF33-C029-3F39F54CD8A0}" name="Kathleen Vaughn" initials="KV" userId="S::kathleen.vaughn@dca.ga.gov::166e0c8a-017f-411f-bde7-453284349333" providerId="AD"/>
  <p188:author id="{66129489-2710-2E4D-EC5D-4D353556F459}" name="Brittney Hickom" initials="BH" userId="S::brittney.hickom@dca.ga.gov::9ab811d9-63a9-43e0-a965-78790b7ac48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020650-4468-4768-BE34-FBC135B361D9}" v="1" dt="2026-09-25T14:16:28.32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74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Moultrie" userId="7ddb665b-374b-497a-a2f2-9a9ce5cb8b69" providerId="ADAL" clId="{CC4FE165-A318-4C04-B4A8-CF94A31F1B73}"/>
    <pc:docChg chg="undo custSel modSld modMainMaster">
      <pc:chgData name="Shayla Moultrie" userId="7ddb665b-374b-497a-a2f2-9a9ce5cb8b69" providerId="ADAL" clId="{CC4FE165-A318-4C04-B4A8-CF94A31F1B73}" dt="2026-09-25T14:18:02.979" v="77" actId="404"/>
      <pc:docMkLst>
        <pc:docMk/>
      </pc:docMkLst>
      <pc:sldChg chg="modSp mod">
        <pc:chgData name="Shayla Moultrie" userId="7ddb665b-374b-497a-a2f2-9a9ce5cb8b69" providerId="ADAL" clId="{CC4FE165-A318-4C04-B4A8-CF94A31F1B73}" dt="2026-09-25T14:13:53.259" v="52" actId="2711"/>
        <pc:sldMkLst>
          <pc:docMk/>
          <pc:sldMk cId="4149989315" sldId="302"/>
        </pc:sldMkLst>
        <pc:spChg chg="mod">
          <ac:chgData name="Shayla Moultrie" userId="7ddb665b-374b-497a-a2f2-9a9ce5cb8b69" providerId="ADAL" clId="{CC4FE165-A318-4C04-B4A8-CF94A31F1B73}" dt="2026-09-25T14:13:53.259" v="52" actId="2711"/>
          <ac:spMkLst>
            <pc:docMk/>
            <pc:sldMk cId="4149989315" sldId="302"/>
            <ac:spMk id="2" creationId="{C06D3226-DB0B-4933-A1F4-DF7920A2AB2B}"/>
          </ac:spMkLst>
        </pc:spChg>
      </pc:sldChg>
      <pc:sldChg chg="addSp delSp modSp mod">
        <pc:chgData name="Shayla Moultrie" userId="7ddb665b-374b-497a-a2f2-9a9ce5cb8b69" providerId="ADAL" clId="{CC4FE165-A318-4C04-B4A8-CF94A31F1B73}" dt="2026-09-25T14:16:28.322" v="70"/>
        <pc:sldMkLst>
          <pc:docMk/>
          <pc:sldMk cId="1228223602" sldId="2063"/>
        </pc:sldMkLst>
        <pc:spChg chg="del mod">
          <ac:chgData name="Shayla Moultrie" userId="7ddb665b-374b-497a-a2f2-9a9ce5cb8b69" providerId="ADAL" clId="{CC4FE165-A318-4C04-B4A8-CF94A31F1B73}" dt="2026-09-25T14:16:27.743" v="69" actId="478"/>
          <ac:spMkLst>
            <pc:docMk/>
            <pc:sldMk cId="1228223602" sldId="2063"/>
            <ac:spMk id="2" creationId="{C9C06718-4772-49E3-80D4-4B5A20C9C887}"/>
          </ac:spMkLst>
        </pc:spChg>
        <pc:spChg chg="add mod">
          <ac:chgData name="Shayla Moultrie" userId="7ddb665b-374b-497a-a2f2-9a9ce5cb8b69" providerId="ADAL" clId="{CC4FE165-A318-4C04-B4A8-CF94A31F1B73}" dt="2026-09-25T14:16:28.322" v="70"/>
          <ac:spMkLst>
            <pc:docMk/>
            <pc:sldMk cId="1228223602" sldId="2063"/>
            <ac:spMk id="3" creationId="{B8A2C6FE-8830-178B-D384-4AC46E1313D2}"/>
          </ac:spMkLst>
        </pc:spChg>
        <pc:spChg chg="mod">
          <ac:chgData name="Shayla Moultrie" userId="7ddb665b-374b-497a-a2f2-9a9ce5cb8b69" providerId="ADAL" clId="{CC4FE165-A318-4C04-B4A8-CF94A31F1B73}" dt="2026-09-23T15:49:11.862" v="23" actId="207"/>
          <ac:spMkLst>
            <pc:docMk/>
            <pc:sldMk cId="1228223602" sldId="2063"/>
            <ac:spMk id="5" creationId="{DB05A579-B86F-213A-DFD9-E80E384ED1E6}"/>
          </ac:spMkLst>
        </pc:spChg>
      </pc:sldChg>
      <pc:sldChg chg="modSp mod">
        <pc:chgData name="Shayla Moultrie" userId="7ddb665b-374b-497a-a2f2-9a9ce5cb8b69" providerId="ADAL" clId="{CC4FE165-A318-4C04-B4A8-CF94A31F1B73}" dt="2026-09-25T14:17:30.249" v="73" actId="404"/>
        <pc:sldMkLst>
          <pc:docMk/>
          <pc:sldMk cId="62904686" sldId="2222"/>
        </pc:sldMkLst>
        <pc:spChg chg="mod">
          <ac:chgData name="Shayla Moultrie" userId="7ddb665b-374b-497a-a2f2-9a9ce5cb8b69" providerId="ADAL" clId="{CC4FE165-A318-4C04-B4A8-CF94A31F1B73}" dt="2026-09-25T14:15:43.490" v="60" actId="403"/>
          <ac:spMkLst>
            <pc:docMk/>
            <pc:sldMk cId="62904686" sldId="2222"/>
            <ac:spMk id="2" creationId="{C1A230F4-D382-9740-833E-B4F44EA71C0E}"/>
          </ac:spMkLst>
        </pc:spChg>
        <pc:spChg chg="mod">
          <ac:chgData name="Shayla Moultrie" userId="7ddb665b-374b-497a-a2f2-9a9ce5cb8b69" providerId="ADAL" clId="{CC4FE165-A318-4C04-B4A8-CF94A31F1B73}" dt="2026-09-25T14:17:30.249" v="73" actId="404"/>
          <ac:spMkLst>
            <pc:docMk/>
            <pc:sldMk cId="62904686" sldId="2222"/>
            <ac:spMk id="21" creationId="{25D7A82E-B126-1AA4-368B-3876138E868B}"/>
          </ac:spMkLst>
        </pc:spChg>
      </pc:sldChg>
      <pc:sldChg chg="modSp mod">
        <pc:chgData name="Shayla Moultrie" userId="7ddb665b-374b-497a-a2f2-9a9ce5cb8b69" providerId="ADAL" clId="{CC4FE165-A318-4C04-B4A8-CF94A31F1B73}" dt="2026-09-25T14:17:45.651" v="75" actId="404"/>
        <pc:sldMkLst>
          <pc:docMk/>
          <pc:sldMk cId="2342693192" sldId="2224"/>
        </pc:sldMkLst>
        <pc:spChg chg="mod">
          <ac:chgData name="Shayla Moultrie" userId="7ddb665b-374b-497a-a2f2-9a9ce5cb8b69" providerId="ADAL" clId="{CC4FE165-A318-4C04-B4A8-CF94A31F1B73}" dt="2026-09-25T14:15:52.209" v="62" actId="403"/>
          <ac:spMkLst>
            <pc:docMk/>
            <pc:sldMk cId="2342693192" sldId="2224"/>
            <ac:spMk id="2" creationId="{5DE650C0-8EE7-6208-305F-6373321943A8}"/>
          </ac:spMkLst>
        </pc:spChg>
        <pc:spChg chg="mod">
          <ac:chgData name="Shayla Moultrie" userId="7ddb665b-374b-497a-a2f2-9a9ce5cb8b69" providerId="ADAL" clId="{CC4FE165-A318-4C04-B4A8-CF94A31F1B73}" dt="2026-09-25T14:17:45.651" v="75" actId="404"/>
          <ac:spMkLst>
            <pc:docMk/>
            <pc:sldMk cId="2342693192" sldId="2224"/>
            <ac:spMk id="21" creationId="{8D0C4DE7-E64E-8681-C095-44D0EEEA6BC3}"/>
          </ac:spMkLst>
        </pc:spChg>
      </pc:sldChg>
      <pc:sldChg chg="modSp mod">
        <pc:chgData name="Shayla Moultrie" userId="7ddb665b-374b-497a-a2f2-9a9ce5cb8b69" providerId="ADAL" clId="{CC4FE165-A318-4C04-B4A8-CF94A31F1B73}" dt="2026-09-25T14:17:37.530" v="74" actId="403"/>
        <pc:sldMkLst>
          <pc:docMk/>
          <pc:sldMk cId="474072867" sldId="2225"/>
        </pc:sldMkLst>
        <pc:spChg chg="mod">
          <ac:chgData name="Shayla Moultrie" userId="7ddb665b-374b-497a-a2f2-9a9ce5cb8b69" providerId="ADAL" clId="{CC4FE165-A318-4C04-B4A8-CF94A31F1B73}" dt="2026-09-25T14:15:48.167" v="61" actId="403"/>
          <ac:spMkLst>
            <pc:docMk/>
            <pc:sldMk cId="474072867" sldId="2225"/>
            <ac:spMk id="2" creationId="{2D8FC4DB-AB08-051D-CE8D-BF26F93332AB}"/>
          </ac:spMkLst>
        </pc:spChg>
        <pc:spChg chg="mod">
          <ac:chgData name="Shayla Moultrie" userId="7ddb665b-374b-497a-a2f2-9a9ce5cb8b69" providerId="ADAL" clId="{CC4FE165-A318-4C04-B4A8-CF94A31F1B73}" dt="2026-09-25T14:17:37.530" v="74" actId="403"/>
          <ac:spMkLst>
            <pc:docMk/>
            <pc:sldMk cId="474072867" sldId="2225"/>
            <ac:spMk id="21" creationId="{C1FAF3FA-AF64-BFE7-0162-83B34FB85CAF}"/>
          </ac:spMkLst>
        </pc:spChg>
      </pc:sldChg>
      <pc:sldChg chg="modSp mod chgLayout">
        <pc:chgData name="Shayla Moultrie" userId="7ddb665b-374b-497a-a2f2-9a9ce5cb8b69" providerId="ADAL" clId="{CC4FE165-A318-4C04-B4A8-CF94A31F1B73}" dt="2026-09-25T14:18:02.979" v="77" actId="404"/>
        <pc:sldMkLst>
          <pc:docMk/>
          <pc:sldMk cId="3251157692" sldId="2227"/>
        </pc:sldMkLst>
        <pc:spChg chg="mod ord">
          <ac:chgData name="Shayla Moultrie" userId="7ddb665b-374b-497a-a2f2-9a9ce5cb8b69" providerId="ADAL" clId="{CC4FE165-A318-4C04-B4A8-CF94A31F1B73}" dt="2026-09-25T14:16:17.280" v="68" actId="255"/>
          <ac:spMkLst>
            <pc:docMk/>
            <pc:sldMk cId="3251157692" sldId="2227"/>
            <ac:spMk id="2" creationId="{9317F16F-DBF2-03CF-5501-6272311D400E}"/>
          </ac:spMkLst>
        </pc:spChg>
        <pc:spChg chg="mod">
          <ac:chgData name="Shayla Moultrie" userId="7ddb665b-374b-497a-a2f2-9a9ce5cb8b69" providerId="ADAL" clId="{CC4FE165-A318-4C04-B4A8-CF94A31F1B73}" dt="2026-09-25T14:18:02.979" v="77" actId="404"/>
          <ac:spMkLst>
            <pc:docMk/>
            <pc:sldMk cId="3251157692" sldId="2227"/>
            <ac:spMk id="5" creationId="{6CFD1A33-B65D-0ABB-B6D7-8347BF1D5ED3}"/>
          </ac:spMkLst>
        </pc:spChg>
        <pc:spChg chg="mod">
          <ac:chgData name="Shayla Moultrie" userId="7ddb665b-374b-497a-a2f2-9a9ce5cb8b69" providerId="ADAL" clId="{CC4FE165-A318-4C04-B4A8-CF94A31F1B73}" dt="2026-09-23T15:49:32.131" v="28" actId="207"/>
          <ac:spMkLst>
            <pc:docMk/>
            <pc:sldMk cId="3251157692" sldId="2227"/>
            <ac:spMk id="7" creationId="{3B47A7C0-97B2-E7B0-F5ED-F74005DDAFDD}"/>
          </ac:spMkLst>
        </pc:spChg>
      </pc:sldChg>
      <pc:sldChg chg="modSp mod">
        <pc:chgData name="Shayla Moultrie" userId="7ddb665b-374b-497a-a2f2-9a9ce5cb8b69" providerId="ADAL" clId="{CC4FE165-A318-4C04-B4A8-CF94A31F1B73}" dt="2026-09-25T14:17:21.477" v="72" actId="404"/>
        <pc:sldMkLst>
          <pc:docMk/>
          <pc:sldMk cId="3708534520" sldId="2229"/>
        </pc:sldMkLst>
        <pc:spChg chg="mod">
          <ac:chgData name="Shayla Moultrie" userId="7ddb665b-374b-497a-a2f2-9a9ce5cb8b69" providerId="ADAL" clId="{CC4FE165-A318-4C04-B4A8-CF94A31F1B73}" dt="2026-09-25T14:15:31.765" v="59" actId="404"/>
          <ac:spMkLst>
            <pc:docMk/>
            <pc:sldMk cId="3708534520" sldId="2229"/>
            <ac:spMk id="2" creationId="{94BB6E7E-7328-0FF5-238F-CAFA29862D08}"/>
          </ac:spMkLst>
        </pc:spChg>
        <pc:spChg chg="mod">
          <ac:chgData name="Shayla Moultrie" userId="7ddb665b-374b-497a-a2f2-9a9ce5cb8b69" providerId="ADAL" clId="{CC4FE165-A318-4C04-B4A8-CF94A31F1B73}" dt="2026-09-25T14:17:21.477" v="72" actId="404"/>
          <ac:spMkLst>
            <pc:docMk/>
            <pc:sldMk cId="3708534520" sldId="2229"/>
            <ac:spMk id="21" creationId="{8F255CB5-2541-F59C-81D2-AF292F539D62}"/>
          </ac:spMkLst>
        </pc:spChg>
      </pc:sldChg>
      <pc:sldChg chg="modSp mod">
        <pc:chgData name="Shayla Moultrie" userId="7ddb665b-374b-497a-a2f2-9a9ce5cb8b69" providerId="ADAL" clId="{CC4FE165-A318-4C04-B4A8-CF94A31F1B73}" dt="2026-09-25T14:17:12.474" v="71" actId="404"/>
        <pc:sldMkLst>
          <pc:docMk/>
          <pc:sldMk cId="1169126546" sldId="2230"/>
        </pc:sldMkLst>
        <pc:spChg chg="mod">
          <ac:chgData name="Shayla Moultrie" userId="7ddb665b-374b-497a-a2f2-9a9ce5cb8b69" providerId="ADAL" clId="{CC4FE165-A318-4C04-B4A8-CF94A31F1B73}" dt="2026-09-23T15:50:07.068" v="38" actId="207"/>
          <ac:spMkLst>
            <pc:docMk/>
            <pc:sldMk cId="1169126546" sldId="2230"/>
            <ac:spMk id="2" creationId="{604B21B6-7ADD-A788-7ACF-4D7F8F237941}"/>
          </ac:spMkLst>
        </pc:spChg>
        <pc:spChg chg="mod">
          <ac:chgData name="Shayla Moultrie" userId="7ddb665b-374b-497a-a2f2-9a9ce5cb8b69" providerId="ADAL" clId="{CC4FE165-A318-4C04-B4A8-CF94A31F1B73}" dt="2026-09-25T14:17:12.474" v="71" actId="404"/>
          <ac:spMkLst>
            <pc:docMk/>
            <pc:sldMk cId="1169126546" sldId="2230"/>
            <ac:spMk id="21" creationId="{75263695-83AE-468B-47C8-944AF944547C}"/>
          </ac:spMkLst>
        </pc:spChg>
      </pc:sldChg>
      <pc:sldChg chg="modSp mod">
        <pc:chgData name="Shayla Moultrie" userId="7ddb665b-374b-497a-a2f2-9a9ce5cb8b69" providerId="ADAL" clId="{CC4FE165-A318-4C04-B4A8-CF94A31F1B73}" dt="2026-09-23T15:50:00.824" v="36" actId="207"/>
        <pc:sldMkLst>
          <pc:docMk/>
          <pc:sldMk cId="3944405773" sldId="2231"/>
        </pc:sldMkLst>
        <pc:spChg chg="mod">
          <ac:chgData name="Shayla Moultrie" userId="7ddb665b-374b-497a-a2f2-9a9ce5cb8b69" providerId="ADAL" clId="{CC4FE165-A318-4C04-B4A8-CF94A31F1B73}" dt="2026-09-23T15:49:58.209" v="35" actId="207"/>
          <ac:spMkLst>
            <pc:docMk/>
            <pc:sldMk cId="3944405773" sldId="2231"/>
            <ac:spMk id="2" creationId="{0150D56B-4025-A240-6324-2F81E3A311A0}"/>
          </ac:spMkLst>
        </pc:spChg>
        <pc:spChg chg="mod">
          <ac:chgData name="Shayla Moultrie" userId="7ddb665b-374b-497a-a2f2-9a9ce5cb8b69" providerId="ADAL" clId="{CC4FE165-A318-4C04-B4A8-CF94A31F1B73}" dt="2026-09-23T15:50:00.824" v="36" actId="207"/>
          <ac:spMkLst>
            <pc:docMk/>
            <pc:sldMk cId="3944405773" sldId="2231"/>
            <ac:spMk id="21" creationId="{DF23A6D1-93AB-21D2-DE20-FE9CE900FC63}"/>
          </ac:spMkLst>
        </pc:spChg>
      </pc:sldChg>
      <pc:sldChg chg="modSp mod">
        <pc:chgData name="Shayla Moultrie" userId="7ddb665b-374b-497a-a2f2-9a9ce5cb8b69" providerId="ADAL" clId="{CC4FE165-A318-4C04-B4A8-CF94A31F1B73}" dt="2026-09-23T15:50:28.780" v="43" actId="207"/>
        <pc:sldMkLst>
          <pc:docMk/>
          <pc:sldMk cId="738716849" sldId="2232"/>
        </pc:sldMkLst>
        <pc:spChg chg="mod">
          <ac:chgData name="Shayla Moultrie" userId="7ddb665b-374b-497a-a2f2-9a9ce5cb8b69" providerId="ADAL" clId="{CC4FE165-A318-4C04-B4A8-CF94A31F1B73}" dt="2026-09-23T15:50:28.780" v="43" actId="207"/>
          <ac:spMkLst>
            <pc:docMk/>
            <pc:sldMk cId="738716849" sldId="2232"/>
            <ac:spMk id="2" creationId="{47594859-FB83-2FA2-F834-55886205641F}"/>
          </ac:spMkLst>
        </pc:spChg>
      </pc:sldChg>
      <pc:sldChg chg="modSp mod">
        <pc:chgData name="Shayla Moultrie" userId="7ddb665b-374b-497a-a2f2-9a9ce5cb8b69" providerId="ADAL" clId="{CC4FE165-A318-4C04-B4A8-CF94A31F1B73}" dt="2026-09-23T15:50:25.549" v="42" actId="207"/>
        <pc:sldMkLst>
          <pc:docMk/>
          <pc:sldMk cId="2441264389" sldId="2233"/>
        </pc:sldMkLst>
        <pc:spChg chg="mod">
          <ac:chgData name="Shayla Moultrie" userId="7ddb665b-374b-497a-a2f2-9a9ce5cb8b69" providerId="ADAL" clId="{CC4FE165-A318-4C04-B4A8-CF94A31F1B73}" dt="2026-09-23T15:50:22.624" v="41" actId="207"/>
          <ac:spMkLst>
            <pc:docMk/>
            <pc:sldMk cId="2441264389" sldId="2233"/>
            <ac:spMk id="2" creationId="{742BE582-8249-7959-AAE9-29C8FAE7BEDE}"/>
          </ac:spMkLst>
        </pc:spChg>
        <pc:spChg chg="mod">
          <ac:chgData name="Shayla Moultrie" userId="7ddb665b-374b-497a-a2f2-9a9ce5cb8b69" providerId="ADAL" clId="{CC4FE165-A318-4C04-B4A8-CF94A31F1B73}" dt="2026-09-23T15:50:25.549" v="42" actId="207"/>
          <ac:spMkLst>
            <pc:docMk/>
            <pc:sldMk cId="2441264389" sldId="2233"/>
            <ac:spMk id="21" creationId="{255C7672-C89D-5A0F-8771-CED8D5594F28}"/>
          </ac:spMkLst>
        </pc:spChg>
      </pc:sldChg>
      <pc:sldChg chg="modSp mod">
        <pc:chgData name="Shayla Moultrie" userId="7ddb665b-374b-497a-a2f2-9a9ce5cb8b69" providerId="ADAL" clId="{CC4FE165-A318-4C04-B4A8-CF94A31F1B73}" dt="2026-09-23T15:50:33.571" v="44" actId="207"/>
        <pc:sldMkLst>
          <pc:docMk/>
          <pc:sldMk cId="1438504398" sldId="2234"/>
        </pc:sldMkLst>
        <pc:spChg chg="mod">
          <ac:chgData name="Shayla Moultrie" userId="7ddb665b-374b-497a-a2f2-9a9ce5cb8b69" providerId="ADAL" clId="{CC4FE165-A318-4C04-B4A8-CF94A31F1B73}" dt="2026-09-23T15:50:33.571" v="44" actId="207"/>
          <ac:spMkLst>
            <pc:docMk/>
            <pc:sldMk cId="1438504398" sldId="2234"/>
            <ac:spMk id="2" creationId="{0F1EFBF1-2434-7E22-A362-92B20D56A900}"/>
          </ac:spMkLst>
        </pc:spChg>
      </pc:sldChg>
      <pc:sldChg chg="modSp mod">
        <pc:chgData name="Shayla Moultrie" userId="7ddb665b-374b-497a-a2f2-9a9ce5cb8b69" providerId="ADAL" clId="{CC4FE165-A318-4C04-B4A8-CF94A31F1B73}" dt="2026-09-23T15:50:40.882" v="46" actId="207"/>
        <pc:sldMkLst>
          <pc:docMk/>
          <pc:sldMk cId="2376848927" sldId="2235"/>
        </pc:sldMkLst>
        <pc:spChg chg="mod">
          <ac:chgData name="Shayla Moultrie" userId="7ddb665b-374b-497a-a2f2-9a9ce5cb8b69" providerId="ADAL" clId="{CC4FE165-A318-4C04-B4A8-CF94A31F1B73}" dt="2026-09-23T15:50:37.838" v="45" actId="207"/>
          <ac:spMkLst>
            <pc:docMk/>
            <pc:sldMk cId="2376848927" sldId="2235"/>
            <ac:spMk id="2" creationId="{D80C36E2-CAA2-8395-CBED-D20E5EED81B9}"/>
          </ac:spMkLst>
        </pc:spChg>
        <pc:spChg chg="mod">
          <ac:chgData name="Shayla Moultrie" userId="7ddb665b-374b-497a-a2f2-9a9ce5cb8b69" providerId="ADAL" clId="{CC4FE165-A318-4C04-B4A8-CF94A31F1B73}" dt="2026-09-23T15:50:40.882" v="46" actId="207"/>
          <ac:spMkLst>
            <pc:docMk/>
            <pc:sldMk cId="2376848927" sldId="2235"/>
            <ac:spMk id="21" creationId="{B065F8A0-B5B7-E28E-F631-D7751CFCE1A9}"/>
          </ac:spMkLst>
        </pc:spChg>
      </pc:sldChg>
      <pc:sldChg chg="modSp mod">
        <pc:chgData name="Shayla Moultrie" userId="7ddb665b-374b-497a-a2f2-9a9ce5cb8b69" providerId="ADAL" clId="{CC4FE165-A318-4C04-B4A8-CF94A31F1B73}" dt="2026-09-23T15:50:47.670" v="48" actId="207"/>
        <pc:sldMkLst>
          <pc:docMk/>
          <pc:sldMk cId="2339346841" sldId="2236"/>
        </pc:sldMkLst>
        <pc:spChg chg="mod">
          <ac:chgData name="Shayla Moultrie" userId="7ddb665b-374b-497a-a2f2-9a9ce5cb8b69" providerId="ADAL" clId="{CC4FE165-A318-4C04-B4A8-CF94A31F1B73}" dt="2026-09-23T15:50:44.526" v="47" actId="207"/>
          <ac:spMkLst>
            <pc:docMk/>
            <pc:sldMk cId="2339346841" sldId="2236"/>
            <ac:spMk id="2" creationId="{BB83F28E-FF92-601F-8A36-B8E56950FA6A}"/>
          </ac:spMkLst>
        </pc:spChg>
        <pc:spChg chg="mod">
          <ac:chgData name="Shayla Moultrie" userId="7ddb665b-374b-497a-a2f2-9a9ce5cb8b69" providerId="ADAL" clId="{CC4FE165-A318-4C04-B4A8-CF94A31F1B73}" dt="2026-09-23T15:50:47.670" v="48" actId="207"/>
          <ac:spMkLst>
            <pc:docMk/>
            <pc:sldMk cId="2339346841" sldId="2236"/>
            <ac:spMk id="21" creationId="{22EAC3F4-D4FC-49B7-174F-40E9EC81ABCF}"/>
          </ac:spMkLst>
        </pc:spChg>
      </pc:sldChg>
      <pc:sldChg chg="modSp mod">
        <pc:chgData name="Shayla Moultrie" userId="7ddb665b-374b-497a-a2f2-9a9ce5cb8b69" providerId="ADAL" clId="{CC4FE165-A318-4C04-B4A8-CF94A31F1B73}" dt="2026-09-25T14:13:45.743" v="51" actId="2711"/>
        <pc:sldMkLst>
          <pc:docMk/>
          <pc:sldMk cId="1106758678" sldId="2237"/>
        </pc:sldMkLst>
        <pc:spChg chg="mod">
          <ac:chgData name="Shayla Moultrie" userId="7ddb665b-374b-497a-a2f2-9a9ce5cb8b69" providerId="ADAL" clId="{CC4FE165-A318-4C04-B4A8-CF94A31F1B73}" dt="2026-09-25T14:13:45.743" v="51" actId="2711"/>
          <ac:spMkLst>
            <pc:docMk/>
            <pc:sldMk cId="1106758678" sldId="2237"/>
            <ac:spMk id="6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5T14:13:45.743" v="51" actId="2711"/>
          <ac:spMkLst>
            <pc:docMk/>
            <pc:sldMk cId="1106758678" sldId="2237"/>
            <ac:spMk id="9" creationId="{4C059032-E814-A767-E345-2918BAC95C22}"/>
          </ac:spMkLst>
        </pc:spChg>
      </pc:sldChg>
      <pc:sldMasterChg chg="addSp delSp mod">
        <pc:chgData name="Shayla Moultrie" userId="7ddb665b-374b-497a-a2f2-9a9ce5cb8b69" providerId="ADAL" clId="{CC4FE165-A318-4C04-B4A8-CF94A31F1B73}" dt="2026-09-23T15:48:33.331" v="17" actId="22"/>
        <pc:sldMasterMkLst>
          <pc:docMk/>
          <pc:sldMasterMk cId="2953803125" sldId="2147483688"/>
        </pc:sldMasterMkLst>
        <pc:picChg chg="add">
          <ac:chgData name="Shayla Moultrie" userId="7ddb665b-374b-497a-a2f2-9a9ce5cb8b69" providerId="ADAL" clId="{CC4FE165-A318-4C04-B4A8-CF94A31F1B73}" dt="2026-09-23T15:48:33.331" v="17" actId="22"/>
          <ac:picMkLst>
            <pc:docMk/>
            <pc:sldMasterMk cId="2953803125" sldId="2147483688"/>
            <ac:picMk id="7" creationId="{208F2D64-22D8-7273-781D-12F64818B415}"/>
          </ac:picMkLst>
        </pc:picChg>
      </pc:sldMasterChg>
      <pc:sldMasterChg chg="modSldLayout">
        <pc:chgData name="Shayla Moultrie" userId="7ddb665b-374b-497a-a2f2-9a9ce5cb8b69" providerId="ADAL" clId="{CC4FE165-A318-4C04-B4A8-CF94A31F1B73}" dt="2026-09-23T15:48:52.666" v="20" actId="14100"/>
        <pc:sldMasterMkLst>
          <pc:docMk/>
          <pc:sldMasterMk cId="294976727" sldId="2147483713"/>
        </pc:sldMasterMkLst>
        <pc:sldLayoutChg chg="addSp delSp modSp mod">
          <pc:chgData name="Shayla Moultrie" userId="7ddb665b-374b-497a-a2f2-9a9ce5cb8b69" providerId="ADAL" clId="{CC4FE165-A318-4C04-B4A8-CF94A31F1B73}" dt="2026-09-23T15:48:52.666" v="20" actId="14100"/>
          <pc:sldLayoutMkLst>
            <pc:docMk/>
            <pc:sldMasterMk cId="294976727" sldId="2147483713"/>
            <pc:sldLayoutMk cId="4031196240" sldId="2147483714"/>
          </pc:sldLayoutMkLst>
          <pc:picChg chg="add mod">
            <ac:chgData name="Shayla Moultrie" userId="7ddb665b-374b-497a-a2f2-9a9ce5cb8b69" providerId="ADAL" clId="{CC4FE165-A318-4C04-B4A8-CF94A31F1B73}" dt="2026-09-23T15:48:52.666" v="20" actId="14100"/>
            <ac:picMkLst>
              <pc:docMk/>
              <pc:sldMasterMk cId="294976727" sldId="2147483713"/>
              <pc:sldLayoutMk cId="4031196240" sldId="2147483714"/>
              <ac:picMk id="6" creationId="{2E0F83B6-292A-0841-13AE-0068CFF4F909}"/>
            </ac:picMkLst>
          </pc:picChg>
          <pc:picChg chg="add mod">
            <ac:chgData name="Shayla Moultrie" userId="7ddb665b-374b-497a-a2f2-9a9ce5cb8b69" providerId="ADAL" clId="{CC4FE165-A318-4C04-B4A8-CF94A31F1B73}" dt="2026-09-23T15:48:52.666" v="20" actId="14100"/>
            <ac:picMkLst>
              <pc:docMk/>
              <pc:sldMasterMk cId="294976727" sldId="2147483713"/>
              <pc:sldLayoutMk cId="4031196240" sldId="2147483714"/>
              <ac:picMk id="8" creationId="{1D2D1B1C-AC04-83B2-09AB-44BD70286CAB}"/>
            </ac:picMkLst>
          </pc:picChg>
        </pc:sldLayoutChg>
        <pc:sldLayoutChg chg="addSp delSp modSp mod">
          <pc:chgData name="Shayla Moultrie" userId="7ddb665b-374b-497a-a2f2-9a9ce5cb8b69" providerId="ADAL" clId="{CC4FE165-A318-4C04-B4A8-CF94A31F1B73}" dt="2026-09-23T15:48:22.001" v="15" actId="207"/>
          <pc:sldLayoutMkLst>
            <pc:docMk/>
            <pc:sldMasterMk cId="294976727" sldId="2147483713"/>
            <pc:sldLayoutMk cId="3799888807" sldId="2147483715"/>
          </pc:sldLayoutMkLst>
          <pc:spChg chg="mod">
            <ac:chgData name="Shayla Moultrie" userId="7ddb665b-374b-497a-a2f2-9a9ce5cb8b69" providerId="ADAL" clId="{CC4FE165-A318-4C04-B4A8-CF94A31F1B73}" dt="2026-09-23T15:48:22.001" v="15" actId="207"/>
            <ac:spMkLst>
              <pc:docMk/>
              <pc:sldMasterMk cId="294976727" sldId="2147483713"/>
              <pc:sldLayoutMk cId="3799888807" sldId="2147483715"/>
              <ac:spMk id="12" creationId="{DE33E3BF-7A22-4520-BEA9-41A95AD9FA31}"/>
            </ac:spMkLst>
          </pc:spChg>
          <pc:picChg chg="add ord">
            <ac:chgData name="Shayla Moultrie" userId="7ddb665b-374b-497a-a2f2-9a9ce5cb8b69" providerId="ADAL" clId="{CC4FE165-A318-4C04-B4A8-CF94A31F1B73}" dt="2026-09-23T15:48:17.353" v="14" actId="167"/>
            <ac:picMkLst>
              <pc:docMk/>
              <pc:sldMasterMk cId="294976727" sldId="2147483713"/>
              <pc:sldLayoutMk cId="3799888807" sldId="2147483715"/>
              <ac:picMk id="3" creationId="{95EF6660-A7DB-851E-11AB-55B9B1800185}"/>
            </ac:picMkLst>
          </pc:picChg>
        </pc:sldLayoutChg>
      </pc:sldMasterChg>
      <pc:sldMasterChg chg="addSp delSp mod">
        <pc:chgData name="Shayla Moultrie" userId="7ddb665b-374b-497a-a2f2-9a9ce5cb8b69" providerId="ADAL" clId="{CC4FE165-A318-4C04-B4A8-CF94A31F1B73}" dt="2026-09-23T15:47:56.111" v="9" actId="22"/>
        <pc:sldMasterMkLst>
          <pc:docMk/>
          <pc:sldMasterMk cId="1301676516" sldId="2147483731"/>
        </pc:sldMasterMkLst>
        <pc:picChg chg="add">
          <ac:chgData name="Shayla Moultrie" userId="7ddb665b-374b-497a-a2f2-9a9ce5cb8b69" providerId="ADAL" clId="{CC4FE165-A318-4C04-B4A8-CF94A31F1B73}" dt="2026-09-23T15:47:56.111" v="9" actId="22"/>
          <ac:picMkLst>
            <pc:docMk/>
            <pc:sldMasterMk cId="1301676516" sldId="2147483731"/>
            <ac:picMk id="7" creationId="{C1574ABC-7DB6-A326-3640-4FF20B9EFF78}"/>
          </ac:picMkLst>
        </pc:picChg>
      </pc:sldMasterChg>
      <pc:sldMasterChg chg="modSldLayout">
        <pc:chgData name="Shayla Moultrie" userId="7ddb665b-374b-497a-a2f2-9a9ce5cb8b69" providerId="ADAL" clId="{CC4FE165-A318-4C04-B4A8-CF94A31F1B73}" dt="2026-09-23T15:47:43.584" v="7" actId="14100"/>
        <pc:sldMasterMkLst>
          <pc:docMk/>
          <pc:sldMasterMk cId="835584918" sldId="2147483753"/>
        </pc:sldMasterMkLst>
        <pc:sldLayoutChg chg="addSp delSp modSp mod">
          <pc:chgData name="Shayla Moultrie" userId="7ddb665b-374b-497a-a2f2-9a9ce5cb8b69" providerId="ADAL" clId="{CC4FE165-A318-4C04-B4A8-CF94A31F1B73}" dt="2026-09-23T15:47:43.584" v="7" actId="14100"/>
          <pc:sldLayoutMkLst>
            <pc:docMk/>
            <pc:sldMasterMk cId="835584918" sldId="2147483753"/>
            <pc:sldLayoutMk cId="7660837" sldId="2147483754"/>
          </pc:sldLayoutMkLst>
          <pc:picChg chg="add mod">
            <ac:chgData name="Shayla Moultrie" userId="7ddb665b-374b-497a-a2f2-9a9ce5cb8b69" providerId="ADAL" clId="{CC4FE165-A318-4C04-B4A8-CF94A31F1B73}" dt="2026-09-23T15:47:43.584" v="7" actId="14100"/>
            <ac:picMkLst>
              <pc:docMk/>
              <pc:sldMasterMk cId="835584918" sldId="2147483753"/>
              <pc:sldLayoutMk cId="7660837" sldId="2147483754"/>
              <ac:picMk id="3" creationId="{534C23B7-9128-C9E5-219E-5887C1860585}"/>
            </ac:picMkLst>
          </pc:picChg>
          <pc:picChg chg="add mod">
            <ac:chgData name="Shayla Moultrie" userId="7ddb665b-374b-497a-a2f2-9a9ce5cb8b69" providerId="ADAL" clId="{CC4FE165-A318-4C04-B4A8-CF94A31F1B73}" dt="2026-09-23T15:47:43.584" v="7" actId="14100"/>
            <ac:picMkLst>
              <pc:docMk/>
              <pc:sldMasterMk cId="835584918" sldId="2147483753"/>
              <pc:sldLayoutMk cId="7660837" sldId="2147483754"/>
              <ac:picMk id="6" creationId="{F028E865-28AC-2499-D2D3-988991C62E97}"/>
            </ac:picMkLst>
          </pc:picChg>
        </pc:sldLayoutChg>
        <pc:sldLayoutChg chg="addSp delSp modSp mod">
          <pc:chgData name="Shayla Moultrie" userId="7ddb665b-374b-497a-a2f2-9a9ce5cb8b69" providerId="ADAL" clId="{CC4FE165-A318-4C04-B4A8-CF94A31F1B73}" dt="2026-09-23T15:47:29.256" v="4" actId="14100"/>
          <pc:sldLayoutMkLst>
            <pc:docMk/>
            <pc:sldMasterMk cId="835584918" sldId="2147483753"/>
            <pc:sldLayoutMk cId="2374062280" sldId="2147483755"/>
          </pc:sldLayoutMkLst>
          <pc:spChg chg="mod">
            <ac:chgData name="Shayla Moultrie" userId="7ddb665b-374b-497a-a2f2-9a9ce5cb8b69" providerId="ADAL" clId="{CC4FE165-A318-4C04-B4A8-CF94A31F1B73}" dt="2026-09-23T15:47:14.666" v="2" actId="207"/>
            <ac:spMkLst>
              <pc:docMk/>
              <pc:sldMasterMk cId="835584918" sldId="2147483753"/>
              <pc:sldLayoutMk cId="2374062280" sldId="2147483755"/>
              <ac:spMk id="12" creationId="{DE33E3BF-7A22-4520-BEA9-41A95AD9FA31}"/>
            </ac:spMkLst>
          </pc:spChg>
          <pc:picChg chg="add mod">
            <ac:chgData name="Shayla Moultrie" userId="7ddb665b-374b-497a-a2f2-9a9ce5cb8b69" providerId="ADAL" clId="{CC4FE165-A318-4C04-B4A8-CF94A31F1B73}" dt="2026-09-23T15:47:29.256" v="4" actId="14100"/>
            <ac:picMkLst>
              <pc:docMk/>
              <pc:sldMasterMk cId="835584918" sldId="2147483753"/>
              <pc:sldLayoutMk cId="2374062280" sldId="2147483755"/>
              <ac:picMk id="3" creationId="{EFF1A43C-4B58-6F8D-A106-F101F56F2B85}"/>
            </ac:picMkLst>
          </pc:picChg>
        </pc:sldLayoutChg>
      </pc:sldMasterChg>
    </pc:docChg>
  </pc:docChgLst>
  <pc:docChgLst>
    <pc:chgData name="Brittney Hickom" userId="S::brittney.hickom@dca.ga.gov::9ab811d9-63a9-43e0-a965-78790b7ac483" providerId="AD" clId="Web-{3F04BA9B-390E-05BF-4990-185F57E8D6CF}"/>
    <pc:docChg chg="modSld">
      <pc:chgData name="Brittney Hickom" userId="S::brittney.hickom@dca.ga.gov::9ab811d9-63a9-43e0-a965-78790b7ac483" providerId="AD" clId="Web-{3F04BA9B-390E-05BF-4990-185F57E8D6CF}" dt="2026-09-14T14:11:18.752" v="17" actId="20577"/>
      <pc:docMkLst>
        <pc:docMk/>
      </pc:docMkLst>
      <pc:sldChg chg="modSp">
        <pc:chgData name="Brittney Hickom" userId="S::brittney.hickom@dca.ga.gov::9ab811d9-63a9-43e0-a965-78790b7ac483" providerId="AD" clId="Web-{3F04BA9B-390E-05BF-4990-185F57E8D6CF}" dt="2026-09-14T14:03:14.690" v="3" actId="20577"/>
        <pc:sldMkLst>
          <pc:docMk/>
          <pc:sldMk cId="474072867" sldId="2225"/>
        </pc:sldMkLst>
        <pc:spChg chg="mod">
          <ac:chgData name="Brittney Hickom" userId="S::brittney.hickom@dca.ga.gov::9ab811d9-63a9-43e0-a965-78790b7ac483" providerId="AD" clId="Web-{3F04BA9B-390E-05BF-4990-185F57E8D6CF}" dt="2026-09-14T14:03:14.690" v="3" actId="20577"/>
          <ac:spMkLst>
            <pc:docMk/>
            <pc:sldMk cId="474072867" sldId="2225"/>
            <ac:spMk id="21" creationId="{C1FAF3FA-AF64-BFE7-0162-83B34FB85CAF}"/>
          </ac:spMkLst>
        </pc:spChg>
      </pc:sldChg>
      <pc:sldChg chg="modSp">
        <pc:chgData name="Brittney Hickom" userId="S::brittney.hickom@dca.ga.gov::9ab811d9-63a9-43e0-a965-78790b7ac483" providerId="AD" clId="Web-{3F04BA9B-390E-05BF-4990-185F57E8D6CF}" dt="2026-09-14T14:02:41.487" v="1" actId="20577"/>
        <pc:sldMkLst>
          <pc:docMk/>
          <pc:sldMk cId="3251157692" sldId="2227"/>
        </pc:sldMkLst>
        <pc:spChg chg="mod">
          <ac:chgData name="Brittney Hickom" userId="S::brittney.hickom@dca.ga.gov::9ab811d9-63a9-43e0-a965-78790b7ac483" providerId="AD" clId="Web-{3F04BA9B-390E-05BF-4990-185F57E8D6CF}" dt="2026-09-14T14:02:41.487" v="1" actId="20577"/>
          <ac:spMkLst>
            <pc:docMk/>
            <pc:sldMk cId="3251157692" sldId="2227"/>
            <ac:spMk id="7" creationId="{3B47A7C0-97B2-E7B0-F5ED-F74005DDAFDD}"/>
          </ac:spMkLst>
        </pc:spChg>
      </pc:sldChg>
      <pc:sldChg chg="modSp">
        <pc:chgData name="Brittney Hickom" userId="S::brittney.hickom@dca.ga.gov::9ab811d9-63a9-43e0-a965-78790b7ac483" providerId="AD" clId="Web-{3F04BA9B-390E-05BF-4990-185F57E8D6CF}" dt="2026-09-14T14:03:32.487" v="4" actId="20577"/>
        <pc:sldMkLst>
          <pc:docMk/>
          <pc:sldMk cId="1169126546" sldId="2230"/>
        </pc:sldMkLst>
        <pc:spChg chg="mod">
          <ac:chgData name="Brittney Hickom" userId="S::brittney.hickom@dca.ga.gov::9ab811d9-63a9-43e0-a965-78790b7ac483" providerId="AD" clId="Web-{3F04BA9B-390E-05BF-4990-185F57E8D6CF}" dt="2026-09-14T14:03:32.487" v="4" actId="20577"/>
          <ac:spMkLst>
            <pc:docMk/>
            <pc:sldMk cId="1169126546" sldId="2230"/>
            <ac:spMk id="21" creationId="{75263695-83AE-468B-47C8-944AF944547C}"/>
          </ac:spMkLst>
        </pc:spChg>
      </pc:sldChg>
      <pc:sldChg chg="modSp">
        <pc:chgData name="Brittney Hickom" userId="S::brittney.hickom@dca.ga.gov::9ab811d9-63a9-43e0-a965-78790b7ac483" providerId="AD" clId="Web-{3F04BA9B-390E-05BF-4990-185F57E8D6CF}" dt="2026-09-14T14:10:40.862" v="12" actId="1076"/>
        <pc:sldMkLst>
          <pc:docMk/>
          <pc:sldMk cId="738716849" sldId="2232"/>
        </pc:sldMkLst>
        <pc:spChg chg="mod">
          <ac:chgData name="Brittney Hickom" userId="S::brittney.hickom@dca.ga.gov::9ab811d9-63a9-43e0-a965-78790b7ac483" providerId="AD" clId="Web-{3F04BA9B-390E-05BF-4990-185F57E8D6CF}" dt="2026-09-14T14:10:40.862" v="12" actId="1076"/>
          <ac:spMkLst>
            <pc:docMk/>
            <pc:sldMk cId="738716849" sldId="2232"/>
            <ac:spMk id="2" creationId="{47594859-FB83-2FA2-F834-55886205641F}"/>
          </ac:spMkLst>
        </pc:spChg>
        <pc:picChg chg="mod">
          <ac:chgData name="Brittney Hickom" userId="S::brittney.hickom@dca.ga.gov::9ab811d9-63a9-43e0-a965-78790b7ac483" providerId="AD" clId="Web-{3F04BA9B-390E-05BF-4990-185F57E8D6CF}" dt="2026-09-14T14:10:32.549" v="10" actId="1076"/>
          <ac:picMkLst>
            <pc:docMk/>
            <pc:sldMk cId="738716849" sldId="2232"/>
            <ac:picMk id="5" creationId="{25F1B12E-A77D-5C58-1639-D703F592C3E1}"/>
          </ac:picMkLst>
        </pc:picChg>
      </pc:sldChg>
      <pc:sldChg chg="modSp">
        <pc:chgData name="Brittney Hickom" userId="S::brittney.hickom@dca.ga.gov::9ab811d9-63a9-43e0-a965-78790b7ac483" providerId="AD" clId="Web-{3F04BA9B-390E-05BF-4990-185F57E8D6CF}" dt="2026-09-14T14:10:23.174" v="9" actId="20577"/>
        <pc:sldMkLst>
          <pc:docMk/>
          <pc:sldMk cId="2441264389" sldId="2233"/>
        </pc:sldMkLst>
        <pc:spChg chg="mod">
          <ac:chgData name="Brittney Hickom" userId="S::brittney.hickom@dca.ga.gov::9ab811d9-63a9-43e0-a965-78790b7ac483" providerId="AD" clId="Web-{3F04BA9B-390E-05BF-4990-185F57E8D6CF}" dt="2026-09-14T14:10:23.174" v="9" actId="20577"/>
          <ac:spMkLst>
            <pc:docMk/>
            <pc:sldMk cId="2441264389" sldId="2233"/>
            <ac:spMk id="21" creationId="{255C7672-C89D-5A0F-8771-CED8D5594F28}"/>
          </ac:spMkLst>
        </pc:spChg>
      </pc:sldChg>
      <pc:sldChg chg="modSp">
        <pc:chgData name="Brittney Hickom" userId="S::brittney.hickom@dca.ga.gov::9ab811d9-63a9-43e0-a965-78790b7ac483" providerId="AD" clId="Web-{3F04BA9B-390E-05BF-4990-185F57E8D6CF}" dt="2026-09-14T14:11:18.752" v="17" actId="20577"/>
        <pc:sldMkLst>
          <pc:docMk/>
          <pc:sldMk cId="2376848927" sldId="2235"/>
        </pc:sldMkLst>
        <pc:spChg chg="mod">
          <ac:chgData name="Brittney Hickom" userId="S::brittney.hickom@dca.ga.gov::9ab811d9-63a9-43e0-a965-78790b7ac483" providerId="AD" clId="Web-{3F04BA9B-390E-05BF-4990-185F57E8D6CF}" dt="2026-09-14T14:11:18.752" v="17" actId="20577"/>
          <ac:spMkLst>
            <pc:docMk/>
            <pc:sldMk cId="2376848927" sldId="2235"/>
            <ac:spMk id="21" creationId="{B065F8A0-B5B7-E28E-F631-D7751CFCE1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199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9" y="0"/>
            <a:ext cx="8712199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DFDF96-4EB1-4AB8-A5EE-373AE2E760A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6" y="5441951"/>
            <a:ext cx="16084549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199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9" y="10742613"/>
            <a:ext cx="8712199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31F63-8920-449D-9236-CBED0C894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39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A31F63-8920-449D-9236-CBED0C894F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0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A31F63-8920-449D-9236-CBED0C894FB5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29093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263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2B7-76A2-3A87-C226-7B1B4156F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DAB61983-0A0C-4BBF-3E96-A2ED37B7B48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C7907A24-BBEF-BEC0-3017-E569D625810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2634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A32E43-D2ED-C653-BFF3-EB4100A78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9BA82608-2AFA-052B-8320-2E14088A773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95BD0A10-5F5E-44EE-ECD0-A2DB1AED61A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9881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849A48-1447-337A-9FF0-F30A5DE5B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9D4B3C25-1BEF-5826-C497-1FE2C8CC945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660F4B66-CFA2-9309-0C63-158E28ACC22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651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9BD6A1-8AB1-7A54-92A8-FAA2BB06A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0D26A97A-D608-E5C0-57D6-43CF5357E34D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E7E8BCC3-A8DA-5862-E0AD-E9F2CB4C63C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9050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19248A-07E9-762E-43A1-1C9E29068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08419E6E-CD50-10A9-500E-6EACE6FF6FB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7B59C558-D6FB-6DB8-27E4-E7E5606C970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8541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61AE2-5012-632E-9C30-0D1043F77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A20385E2-5817-341D-92D3-4C681105C28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24F172FF-CC36-0431-7E11-D750C7331ACD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6525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7AD3D-30EB-52C4-7E3A-0B82A4A04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A3A69BA4-5183-6D22-E7FA-05D624CA232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E84EB11E-35A4-2011-2726-8281D81DD87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3195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0980A7-0265-B9F4-2323-9D653E4BE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69338222-954B-955E-B331-6C790BC6B4CC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793610F0-2962-B7AE-ECD2-2CD6E36B52BA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6741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5DCB77-DC97-5499-3378-BE1EEBAF8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153B92E6-0BAD-84A4-64C0-4A5FEAB946D0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9BD78F5A-330F-D364-DEA0-4B0F26076E6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4216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DBB02-6311-FFF7-88A4-21B0514FC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5F6325C9-9560-85AE-9A8B-3626B2F3C27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0F8724E1-8F1D-0DBC-1B1B-47D03E41F55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330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92AF59-7CF1-AB21-2F00-9458C47EC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692A104B-C8F6-CE16-644A-82307BCFACA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B23B9094-C30F-0307-C3A4-6A6A0D451A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164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64D2DB-8A78-6649-941D-772B32042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>
            <a:extLst>
              <a:ext uri="{FF2B5EF4-FFF2-40B4-BE49-F238E27FC236}">
                <a16:creationId xmlns:a16="http://schemas.microsoft.com/office/drawing/2014/main" id="{8BDC7192-AC78-0EDF-58B2-4C95F49ABF6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>
            <a:extLst>
              <a:ext uri="{FF2B5EF4-FFF2-40B4-BE49-F238E27FC236}">
                <a16:creationId xmlns:a16="http://schemas.microsoft.com/office/drawing/2014/main" id="{2FB04E96-2954-AA46-928E-BA151A754588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1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7972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B9B8A-9EC7-9FAD-CCA1-094F5C3FE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D46A4-081E-DA4E-52B9-0E8E2D122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18C9E8-A069-F3B9-C137-DB9044E95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33179-DE23-2C93-3E21-AFE24AD9C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A31F63-8920-449D-9236-CBED0C894F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1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/>
        </p:nvCxnSpPr>
        <p:spPr>
          <a:xfrm>
            <a:off x="1581508" y="5654675"/>
            <a:ext cx="1994704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261" y="904749"/>
            <a:ext cx="10188172" cy="4225296"/>
          </a:xfrm>
        </p:spPr>
        <p:txBody>
          <a:bodyPr anchor="b">
            <a:normAutofit/>
          </a:bodyPr>
          <a:lstStyle>
            <a:lvl1pPr algn="l">
              <a:defRPr sz="65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495" y="6220137"/>
            <a:ext cx="10182938" cy="3591509"/>
          </a:xfrm>
        </p:spPr>
        <p:txBody>
          <a:bodyPr>
            <a:normAutofit/>
          </a:bodyPr>
          <a:lstStyle>
            <a:lvl1pPr marL="0" indent="0">
              <a:buNone/>
              <a:defRPr sz="3298">
                <a:solidFill>
                  <a:schemeClr val="tx1"/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895C5-590D-442F-AF6B-4741199CC8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94073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/>
        </p:nvCxnSpPr>
        <p:spPr>
          <a:xfrm>
            <a:off x="1581508" y="5654675"/>
            <a:ext cx="1994704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261" y="904749"/>
            <a:ext cx="14681019" cy="4225296"/>
          </a:xfrm>
        </p:spPr>
        <p:txBody>
          <a:bodyPr anchor="b">
            <a:normAutofit/>
          </a:bodyPr>
          <a:lstStyle>
            <a:lvl1pPr algn="l">
              <a:defRPr sz="65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99122" y="6500376"/>
            <a:ext cx="6558976" cy="1206618"/>
          </a:xfrm>
        </p:spPr>
        <p:txBody>
          <a:bodyPr anchor="ctr">
            <a:normAutofit/>
          </a:bodyPr>
          <a:lstStyle>
            <a:lvl1pPr marL="0" indent="0">
              <a:buNone/>
              <a:defRPr sz="3298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99122" y="8628882"/>
            <a:ext cx="6558976" cy="1206618"/>
          </a:xfrm>
        </p:spPr>
        <p:txBody>
          <a:bodyPr anchor="ctr">
            <a:normAutofit/>
          </a:bodyPr>
          <a:lstStyle>
            <a:lvl1pPr marL="0" indent="0">
              <a:buNone/>
              <a:defRPr sz="3298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590432" y="6504891"/>
            <a:ext cx="6558976" cy="1206618"/>
          </a:xfrm>
        </p:spPr>
        <p:txBody>
          <a:bodyPr anchor="ctr">
            <a:normAutofit/>
          </a:bodyPr>
          <a:lstStyle>
            <a:lvl1pPr marL="0" indent="0">
              <a:buNone/>
              <a:defRPr sz="3298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590432" y="8633399"/>
            <a:ext cx="6558976" cy="1206618"/>
          </a:xfrm>
        </p:spPr>
        <p:txBody>
          <a:bodyPr anchor="ctr">
            <a:normAutofit/>
          </a:bodyPr>
          <a:lstStyle>
            <a:lvl1pPr marL="0" indent="0">
              <a:buNone/>
              <a:defRPr sz="3298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02262" y="6380550"/>
            <a:ext cx="1459716" cy="1459818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1319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02262" y="8506799"/>
            <a:ext cx="1459716" cy="1459818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319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993572" y="6380550"/>
            <a:ext cx="1459716" cy="1459818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319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93572" y="8506799"/>
            <a:ext cx="1459716" cy="1459818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319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AFAF05-2F7F-4AD9-A86A-4C0E6B35DD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8578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2157" y="3010591"/>
            <a:ext cx="17339786" cy="67856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D73D8B-BE43-41FD-B517-E6E637412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5" y="904748"/>
            <a:ext cx="17309630" cy="18833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61937A-62A2-494A-98C5-77EF3E95506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9582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2261" y="904749"/>
            <a:ext cx="10188172" cy="4225296"/>
          </a:xfrm>
        </p:spPr>
        <p:txBody>
          <a:bodyPr anchor="b">
            <a:normAutofit/>
          </a:bodyPr>
          <a:lstStyle>
            <a:lvl1pPr algn="l">
              <a:defRPr sz="65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495" y="6220137"/>
            <a:ext cx="10182938" cy="3591509"/>
          </a:xfrm>
        </p:spPr>
        <p:txBody>
          <a:bodyPr>
            <a:normAutofit/>
          </a:bodyPr>
          <a:lstStyle>
            <a:lvl1pPr marL="0" indent="0">
              <a:buNone/>
              <a:defRPr sz="3298">
                <a:solidFill>
                  <a:schemeClr val="tx1"/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46AD10-11FF-4651-A03B-7241B52804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/>
        </p:nvCxnSpPr>
        <p:spPr>
          <a:xfrm>
            <a:off x="1581508" y="5654675"/>
            <a:ext cx="1994704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D146D-9AC2-4E49-B2B5-25783F17CB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3443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217551" cy="67856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04395" y="3010591"/>
            <a:ext cx="8217548" cy="67856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22FB455-60F9-4077-8371-9B47B7FB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596293" y="9811647"/>
            <a:ext cx="1005205" cy="1123080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150EF0-9742-4F4C-85F4-87E6A061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019BCF-530D-430A-9121-A910E43A269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30195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12313" y="3000120"/>
            <a:ext cx="5428107" cy="6811528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44594" y="3000119"/>
            <a:ext cx="5428107" cy="6811528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276873" y="3000119"/>
            <a:ext cx="5428107" cy="6811528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120" y="904748"/>
            <a:ext cx="17305861" cy="1883322"/>
          </a:xfrm>
        </p:spPr>
        <p:txBody>
          <a:bodyPr anchor="ctr">
            <a:normAutofit/>
          </a:bodyPr>
          <a:lstStyle>
            <a:lvl1pPr>
              <a:defRPr sz="65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A64A2E-98D4-4A03-8E97-7B2AD48DA9C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725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7292449" y="3153267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13172586" y="3153267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1412313" y="6659952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7292449" y="6659952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13172586" y="6659952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4572CB-EFDB-4752-90E6-DF710D18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1382782" y="3153267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076EE2-2A67-4D07-8118-3AA1C3B6AA2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5850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0EB04-4D29-432B-9E9C-EAB3CFAD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97235" y="5308117"/>
            <a:ext cx="8331266" cy="3769783"/>
          </a:xfrm>
        </p:spPr>
        <p:txBody>
          <a:bodyPr/>
          <a:lstStyle>
            <a:lvl1pPr>
              <a:defRPr sz="2968"/>
            </a:lvl1pPr>
            <a:lvl2pPr>
              <a:defRPr sz="2638"/>
            </a:lvl2pPr>
            <a:lvl3pPr>
              <a:defRPr sz="2309"/>
            </a:lvl3pPr>
            <a:lvl4pPr>
              <a:defRPr sz="1979"/>
            </a:lvl4pPr>
            <a:lvl5pPr>
              <a:defRPr sz="164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376651" y="5308117"/>
            <a:ext cx="8330214" cy="3769783"/>
          </a:xfrm>
        </p:spPr>
        <p:txBody>
          <a:bodyPr/>
          <a:lstStyle>
            <a:lvl1pPr>
              <a:defRPr sz="2968"/>
            </a:lvl1pPr>
            <a:lvl2pPr>
              <a:defRPr sz="2638"/>
            </a:lvl2pPr>
            <a:lvl3pPr>
              <a:defRPr sz="2309"/>
            </a:lvl3pPr>
            <a:lvl4pPr>
              <a:defRPr sz="1979"/>
            </a:lvl4pPr>
            <a:lvl5pPr>
              <a:defRPr sz="164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97235" y="2998128"/>
            <a:ext cx="8331266" cy="2099933"/>
          </a:xfrm>
        </p:spPr>
        <p:txBody>
          <a:bodyPr anchor="b">
            <a:norm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75602" y="2998128"/>
            <a:ext cx="8331263" cy="2099933"/>
          </a:xfrm>
        </p:spPr>
        <p:txBody>
          <a:bodyPr anchor="b">
            <a:norm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5" y="904748"/>
            <a:ext cx="17309630" cy="18833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7C677-E782-41C2-94CC-8B9347B866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88189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12313" y="5308119"/>
            <a:ext cx="5428107" cy="376978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44594" y="5308117"/>
            <a:ext cx="5428107" cy="376978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276873" y="5308117"/>
            <a:ext cx="5428107" cy="376978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12313" y="3000120"/>
            <a:ext cx="5428107" cy="2097940"/>
          </a:xfrm>
        </p:spPr>
        <p:txBody>
          <a:bodyPr anchor="b">
            <a:no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276873" y="3000120"/>
            <a:ext cx="5428107" cy="2097940"/>
          </a:xfrm>
        </p:spPr>
        <p:txBody>
          <a:bodyPr anchor="b">
            <a:no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120" y="904748"/>
            <a:ext cx="17305861" cy="1883322"/>
          </a:xfrm>
        </p:spPr>
        <p:txBody>
          <a:bodyPr anchor="ctr">
            <a:normAutofit/>
          </a:bodyPr>
          <a:lstStyle>
            <a:lvl1pPr>
              <a:defRPr sz="65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44594" y="3000120"/>
            <a:ext cx="5428107" cy="2097940"/>
          </a:xfrm>
        </p:spPr>
        <p:txBody>
          <a:bodyPr anchor="b">
            <a:no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817AE-E5C4-48C5-A13C-FE8A3DF135B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05397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92B9F-B970-47BE-9A9D-0B46BF6AC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C0D42-F910-46A9-A1C4-3AC5297A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33B0B-1A35-4951-B571-E87A23AEB3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2740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566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290877" y="1507914"/>
            <a:ext cx="5548732" cy="830373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169442" y="1507914"/>
            <a:ext cx="5548732" cy="830373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3"/>
            <a:ext cx="5575539" cy="8303733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56790-9595-4EBE-AC74-3A03E8A8CFF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0856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3"/>
            <a:ext cx="5575539" cy="8303733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77684" y="1507912"/>
            <a:ext cx="11429181" cy="82935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686191-0598-4D53-B371-33A234D9CDD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0169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3"/>
            <a:ext cx="5575539" cy="8303733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77684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7684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158133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158133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A909-83B5-4944-B4AC-EE522089084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13444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1412313" y="579604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5"/>
            <a:ext cx="5575539" cy="400539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77684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7684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158133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158133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0912F3-C6CD-4616-AA69-3E76E317D2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59776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5"/>
            <a:ext cx="5575539" cy="400539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77684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7684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158133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158133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397235" y="5796043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477EA7-9FA2-4A54-B2B5-09C766A9A5C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0056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12313" y="150791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292449" y="150791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172586" y="150791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292448" y="5796044"/>
            <a:ext cx="11428869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5796041"/>
            <a:ext cx="5575539" cy="400539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F91543-E2A6-4B22-8B6A-38AEFF458E6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3024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292449" y="579604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172586" y="579604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5796041"/>
            <a:ext cx="5575539" cy="400539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97235" y="1497706"/>
            <a:ext cx="17309630" cy="4015601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0799A-CE29-473B-9A3E-E60F05D286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03617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66200" y="4559157"/>
            <a:ext cx="1990306" cy="19881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2263" y="4556875"/>
            <a:ext cx="1990306" cy="199044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56897" y="4634859"/>
            <a:ext cx="1990306" cy="19904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590193" y="4556875"/>
            <a:ext cx="1990306" cy="19904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216470" y="4526703"/>
            <a:ext cx="1990306" cy="19904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753751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749500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7483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7482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11142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11142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454490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454490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088306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6088306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/>
        </p:nvCxnSpPr>
        <p:spPr>
          <a:xfrm flipV="1">
            <a:off x="1717022" y="3946816"/>
            <a:ext cx="1175003" cy="213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/>
        </p:nvCxnSpPr>
        <p:spPr>
          <a:xfrm>
            <a:off x="2892025" y="3946815"/>
            <a:ext cx="357898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/>
        </p:nvCxnSpPr>
        <p:spPr>
          <a:xfrm>
            <a:off x="6471007" y="3944392"/>
            <a:ext cx="3581043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/>
        </p:nvCxnSpPr>
        <p:spPr>
          <a:xfrm>
            <a:off x="10052051" y="3944392"/>
            <a:ext cx="3564248" cy="2376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/>
        </p:nvCxnSpPr>
        <p:spPr>
          <a:xfrm>
            <a:off x="13616299" y="3961973"/>
            <a:ext cx="360989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/>
        </p:nvCxnSpPr>
        <p:spPr>
          <a:xfrm>
            <a:off x="17226194" y="3955792"/>
            <a:ext cx="110238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88711" y="3772798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74555" y="3781109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867387" y="3774468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3402222" y="3789372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7053550" y="3777013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C6418-CE5B-4B8C-B48B-D6F073C6667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6AE84D-804E-4F85-82B7-285B0436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71AD41-83D3-44A4-95DE-0B49CF70278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7109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07881" y="3592322"/>
            <a:ext cx="3166396" cy="316661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968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149" y="3592322"/>
            <a:ext cx="3166396" cy="316661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968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781468" y="3527731"/>
            <a:ext cx="3166396" cy="316661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968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404277" y="3527731"/>
            <a:ext cx="3166396" cy="316661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968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47237" y="7434013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91327" y="7434013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329126" y="7434013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951935" y="7434013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47237" y="8082416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691327" y="8082416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329126" y="8082416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951935" y="8082416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8600C-73CB-48B4-9A32-F341C9A3D37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ED22F3-26AB-40DB-B6D9-2FD06AF7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1A18EA-4C4C-40EF-9582-38D2C855837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9465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 userDrawn="1"/>
        </p:nvGrpSpPr>
        <p:grpSpPr>
          <a:xfrm rot="10800000">
            <a:off x="-20587" y="9044452"/>
            <a:ext cx="20233991" cy="3549112"/>
            <a:chOff x="0" y="-156114"/>
            <a:chExt cx="24535152" cy="4304369"/>
          </a:xfrm>
        </p:grpSpPr>
        <p:sp>
          <p:nvSpPr>
            <p:cNvPr id="50" name="Freeform 49"/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1" name="Freeform 50"/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2" name="Freeform 51"/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3" name="Freeform 52"/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4" name="Freeform 53"/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5" name="Freeform 54"/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6" name="Freeform 55"/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7" name="Freeform 56"/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8" name="Freeform 57"/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9" name="Freeform 58"/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0" name="Freeform 13"/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1" name="Freeform 14"/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2" name="Freeform 15"/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3" name="Freeform 16"/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4" name="Freeform 17"/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5" name="Freeform 18"/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6" name="Freeform 19"/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7" name="Freeform 20"/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8" name="Freeform 21"/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9" name="Freeform 22"/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0" name="Freeform 23"/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1" name="Freeform 24"/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2" name="Freeform 25"/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3" name="Freeform 26"/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4" name="Freeform 12"/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D3F431-7229-4586-9308-70494B95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518" y="602119"/>
            <a:ext cx="17339066" cy="21859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A2AF0-8544-4962-8CD0-4D3519F0A9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82518" y="3507413"/>
            <a:ext cx="17339066" cy="5452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69972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1590818" y="2872236"/>
            <a:ext cx="6433654" cy="53637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98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 rot="10800000">
            <a:off x="-19335" y="9049072"/>
            <a:ext cx="20233991" cy="3549112"/>
            <a:chOff x="0" y="-156114"/>
            <a:chExt cx="24535152" cy="4304369"/>
          </a:xfrm>
        </p:grpSpPr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5" name="Freeform 14"/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6" name="Freeform 15"/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1" name="Freeform 13"/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2" name="Freeform 14"/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3" name="Freeform 15"/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4" name="Freeform 16"/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5" name="Freeform 17"/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6" name="Freeform 18"/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7" name="Freeform 19"/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8" name="Freeform 20"/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9" name="Freeform 21"/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30" name="Freeform 22"/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31" name="Freeform 23"/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32" name="Freeform 24"/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33" name="Freeform 25"/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34" name="Freeform 26"/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35" name="Freeform 12"/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C5734-18C5-4675-A795-CAA5AE6D51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19175" y="2837810"/>
            <a:ext cx="8829977" cy="5398126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2344EC7-929B-4DFB-8611-2C0463D89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518" y="602119"/>
            <a:ext cx="17339066" cy="155077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6527657"/>
      </p:ext>
    </p:extLst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 rot="10800000">
            <a:off x="-19335" y="9049072"/>
            <a:ext cx="20233991" cy="3549112"/>
            <a:chOff x="0" y="-156114"/>
            <a:chExt cx="24535152" cy="4304369"/>
          </a:xfrm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3" name="Freeform 13"/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4" name="Freeform 14"/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5" name="Freeform 15"/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6" name="Freeform 16"/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7" name="Freeform 17"/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8" name="Freeform 18"/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9" name="Freeform 19"/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0" name="Freeform 20"/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1" name="Freeform 21"/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2" name="Freeform 22"/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3" name="Freeform 23"/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4" name="Freeform 24"/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5" name="Freeform 25"/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6" name="Freeform 26"/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7" name="Freeform 12"/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</p:grp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33F070C-0166-4804-B505-59E6B3ED79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59567" y="2778908"/>
            <a:ext cx="7777582" cy="5599699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5BD95895-EA7A-4967-BD15-639BF6D806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98022" y="2752629"/>
            <a:ext cx="7777582" cy="5680854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9E891065-A820-498C-8FF0-5BF7C34C0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518" y="602119"/>
            <a:ext cx="17339066" cy="167151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9884032"/>
      </p:ext>
    </p:extLst>
  </p:cSld>
  <p:clrMapOvr>
    <a:masterClrMapping/>
  </p:clrMapOvr>
  <p:transition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reative Brea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1467544" y="1610095"/>
            <a:ext cx="6944746" cy="6943425"/>
          </a:xfrm>
          <a:custGeom>
            <a:avLst/>
            <a:gdLst>
              <a:gd name="connsiteX0" fmla="*/ 1794805 w 3589610"/>
              <a:gd name="connsiteY0" fmla="*/ 0 h 3589610"/>
              <a:gd name="connsiteX1" fmla="*/ 3589610 w 3589610"/>
              <a:gd name="connsiteY1" fmla="*/ 1794805 h 3589610"/>
              <a:gd name="connsiteX2" fmla="*/ 1794805 w 3589610"/>
              <a:gd name="connsiteY2" fmla="*/ 3589610 h 3589610"/>
              <a:gd name="connsiteX3" fmla="*/ 0 w 3589610"/>
              <a:gd name="connsiteY3" fmla="*/ 1794805 h 3589610"/>
              <a:gd name="connsiteX4" fmla="*/ 1794805 w 3589610"/>
              <a:gd name="connsiteY4" fmla="*/ 0 h 358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89610" h="3589610">
                <a:moveTo>
                  <a:pt x="1794805" y="0"/>
                </a:moveTo>
                <a:cubicBezTo>
                  <a:pt x="2786048" y="0"/>
                  <a:pt x="3589610" y="803562"/>
                  <a:pt x="3589610" y="1794805"/>
                </a:cubicBezTo>
                <a:cubicBezTo>
                  <a:pt x="3589610" y="2786048"/>
                  <a:pt x="2786048" y="3589610"/>
                  <a:pt x="1794805" y="3589610"/>
                </a:cubicBezTo>
                <a:cubicBezTo>
                  <a:pt x="803562" y="3589610"/>
                  <a:pt x="0" y="2786048"/>
                  <a:pt x="0" y="1794805"/>
                </a:cubicBezTo>
                <a:cubicBezTo>
                  <a:pt x="0" y="803562"/>
                  <a:pt x="803562" y="0"/>
                  <a:pt x="179480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198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 rot="10800000">
            <a:off x="-19335" y="9049072"/>
            <a:ext cx="20233991" cy="3549112"/>
            <a:chOff x="0" y="-156114"/>
            <a:chExt cx="24535152" cy="4304369"/>
          </a:xfrm>
        </p:grpSpPr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5" name="Freeform 14"/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6" name="Freeform 13"/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7" name="Freeform 14"/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8" name="Freeform 15"/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9" name="Freeform 16"/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0" name="Freeform 17"/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1" name="Freeform 18"/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2" name="Freeform 19"/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3" name="Freeform 20"/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4" name="Freeform 21"/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5" name="Freeform 22"/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6" name="Freeform 23"/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7" name="Freeform 24"/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8" name="Freeform 25"/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9" name="Freeform 26"/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30" name="Freeform 12"/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44D81-4D57-43C1-AA9A-0F7D08D9B6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4771" y="1921543"/>
            <a:ext cx="9314970" cy="6475389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192515"/>
      </p:ext>
    </p:extLst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 rot="10800000">
            <a:off x="-19335" y="9049072"/>
            <a:ext cx="20233991" cy="3549112"/>
            <a:chOff x="0" y="-156114"/>
            <a:chExt cx="24535152" cy="4304369"/>
          </a:xfrm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3" name="Freeform 13"/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4" name="Freeform 14"/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5" name="Freeform 15"/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6" name="Freeform 16"/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7" name="Freeform 17"/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8" name="Freeform 18"/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9" name="Freeform 19"/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0" name="Freeform 20"/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1" name="Freeform 21"/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2" name="Freeform 22"/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3" name="Freeform 23"/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4" name="Freeform 24"/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5" name="Freeform 25"/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6" name="Freeform 26"/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7" name="Freeform 12"/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</p:grp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0278F0-A7EE-4C0F-AE34-0F63E88B4D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4684" y="3360302"/>
            <a:ext cx="5499956" cy="4021102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FA9BF0F8-15A7-4935-BB15-9992397DF4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447556" y="3360302"/>
            <a:ext cx="5499956" cy="4021102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FBCC1BAF-5D04-4417-B1CD-ECAC832900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01120" y="3356154"/>
            <a:ext cx="5499956" cy="4021102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Title 43">
            <a:extLst>
              <a:ext uri="{FF2B5EF4-FFF2-40B4-BE49-F238E27FC236}">
                <a16:creationId xmlns:a16="http://schemas.microsoft.com/office/drawing/2014/main" id="{BE037159-B21C-422F-8067-D747ABA80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518" y="602119"/>
            <a:ext cx="17339066" cy="1472814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4563948"/>
      </p:ext>
    </p:extLst>
  </p:cSld>
  <p:clrMapOvr>
    <a:masterClrMapping/>
  </p:clrMapOvr>
  <p:transition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F6B2CF7-0E70-4B13-AF20-5E4E34F1911D}"/>
              </a:ext>
            </a:extLst>
          </p:cNvPr>
          <p:cNvGrpSpPr/>
          <p:nvPr userDrawn="1"/>
        </p:nvGrpSpPr>
        <p:grpSpPr>
          <a:xfrm>
            <a:off x="0" y="-1305051"/>
            <a:ext cx="20233991" cy="3549112"/>
            <a:chOff x="0" y="-156114"/>
            <a:chExt cx="24535152" cy="4304369"/>
          </a:xfrm>
        </p:grpSpPr>
        <p:sp>
          <p:nvSpPr>
            <p:cNvPr id="6" name="Freeform 130">
              <a:extLst>
                <a:ext uri="{FF2B5EF4-FFF2-40B4-BE49-F238E27FC236}">
                  <a16:creationId xmlns:a16="http://schemas.microsoft.com/office/drawing/2014/main" id="{B82AF1FE-44EB-4941-B4B4-ACE317CC5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7" name="Freeform 131">
              <a:extLst>
                <a:ext uri="{FF2B5EF4-FFF2-40B4-BE49-F238E27FC236}">
                  <a16:creationId xmlns:a16="http://schemas.microsoft.com/office/drawing/2014/main" id="{7125398F-1D77-4BF8-B489-530A4A7C2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8" name="Freeform 132">
              <a:extLst>
                <a:ext uri="{FF2B5EF4-FFF2-40B4-BE49-F238E27FC236}">
                  <a16:creationId xmlns:a16="http://schemas.microsoft.com/office/drawing/2014/main" id="{B2B1DB02-886D-4A0F-9CE1-8A4F7B2E5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9" name="Freeform 133">
              <a:extLst>
                <a:ext uri="{FF2B5EF4-FFF2-40B4-BE49-F238E27FC236}">
                  <a16:creationId xmlns:a16="http://schemas.microsoft.com/office/drawing/2014/main" id="{A8418F68-F582-4A55-9390-F6D4EBD8E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0" name="Freeform 134">
              <a:extLst>
                <a:ext uri="{FF2B5EF4-FFF2-40B4-BE49-F238E27FC236}">
                  <a16:creationId xmlns:a16="http://schemas.microsoft.com/office/drawing/2014/main" id="{D0EFF7BC-F770-472B-B7F7-1D1C7DF6E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1" name="Freeform 135">
              <a:extLst>
                <a:ext uri="{FF2B5EF4-FFF2-40B4-BE49-F238E27FC236}">
                  <a16:creationId xmlns:a16="http://schemas.microsoft.com/office/drawing/2014/main" id="{BEAE1B10-43C6-41A7-8E03-D416B5947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2" name="Freeform 136">
              <a:extLst>
                <a:ext uri="{FF2B5EF4-FFF2-40B4-BE49-F238E27FC236}">
                  <a16:creationId xmlns:a16="http://schemas.microsoft.com/office/drawing/2014/main" id="{2F7DB26C-3002-4265-B159-766D03E29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3" name="Freeform 137">
              <a:extLst>
                <a:ext uri="{FF2B5EF4-FFF2-40B4-BE49-F238E27FC236}">
                  <a16:creationId xmlns:a16="http://schemas.microsoft.com/office/drawing/2014/main" id="{9F179140-548A-4B8E-BDD5-3C117B06B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4" name="Freeform 138">
              <a:extLst>
                <a:ext uri="{FF2B5EF4-FFF2-40B4-BE49-F238E27FC236}">
                  <a16:creationId xmlns:a16="http://schemas.microsoft.com/office/drawing/2014/main" id="{DE75C889-A6BE-458E-9CAE-FE98EDAA2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5" name="Freeform 139">
              <a:extLst>
                <a:ext uri="{FF2B5EF4-FFF2-40B4-BE49-F238E27FC236}">
                  <a16:creationId xmlns:a16="http://schemas.microsoft.com/office/drawing/2014/main" id="{A4210FCD-D640-4C61-9C9B-CBAA9468DD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A0DCE87B-EA05-4FAD-91BF-68CEBFC00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BA086AAC-9471-4D18-B12D-DE49D1927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F7BFB4B5-3E07-41D2-96FE-C839E3B0C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AE48CFBA-CEA7-4458-B80C-8ADD0881D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4DE53C89-C6CC-45BB-AE89-7E38A8796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A8C17C56-B994-40CA-8E34-4C4BA2CE2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D9F178E1-4E12-4131-8137-FA70CFD61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CF1A50DA-B598-4643-BC82-56DDBAF2B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FA88E0F4-4074-40A2-8693-121174ECF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BBAD1DA1-0212-472A-9628-2D03BFE2F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1ABB5E29-FB15-4561-9CEF-662445AA3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8AFBACE4-8F13-4A5A-8025-09011D0EB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33E713D7-97F2-4482-B4F2-BD32A3419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ECB4D932-3189-4141-9BEC-0A7906A85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20CE6FFA-BB60-49C0-9697-CCC0C4323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>
                <a:latin typeface="Nunito Light" charset="0"/>
              </a:endParaRP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96C360B4-A474-4EF0-90E8-A21611A12F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5626" y="7707314"/>
            <a:ext cx="6512850" cy="2383336"/>
          </a:xfrm>
          <a:prstGeom prst="rect">
            <a:avLst/>
          </a:prstGeom>
        </p:spPr>
      </p:pic>
      <p:sp>
        <p:nvSpPr>
          <p:cNvPr id="32" name="Title 31">
            <a:extLst>
              <a:ext uri="{FF2B5EF4-FFF2-40B4-BE49-F238E27FC236}">
                <a16:creationId xmlns:a16="http://schemas.microsoft.com/office/drawing/2014/main" id="{CC6C8EDB-C95F-43D9-AFE6-0532D2407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970" y="4704362"/>
            <a:ext cx="17339066" cy="1354558"/>
          </a:xfrm>
          <a:prstGeom prst="rect">
            <a:avLst/>
          </a:prstGeom>
        </p:spPr>
        <p:txBody>
          <a:bodyPr anchor="b"/>
          <a:lstStyle>
            <a:lvl1pPr algn="ctr">
              <a:defRPr sz="7258"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42CB7C0B-9645-4344-A430-CB3F6622CB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38962" y="6165168"/>
            <a:ext cx="6513277" cy="7984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309">
                <a:latin typeface="+mn-lt"/>
              </a:defRPr>
            </a:lvl1pPr>
            <a:lvl2pPr>
              <a:defRPr sz="2969">
                <a:latin typeface="+mn-lt"/>
              </a:defRPr>
            </a:lvl2pPr>
            <a:lvl3pPr>
              <a:defRPr sz="2639">
                <a:latin typeface="+mn-lt"/>
              </a:defRPr>
            </a:lvl3pPr>
            <a:lvl4pPr>
              <a:defRPr sz="2309">
                <a:latin typeface="+mn-lt"/>
              </a:defRPr>
            </a:lvl4pPr>
            <a:lvl5pPr>
              <a:defRPr sz="2309">
                <a:latin typeface="+mn-lt"/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08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 userDrawn="1"/>
        </p:nvGrpSpPr>
        <p:grpSpPr>
          <a:xfrm rot="10800000">
            <a:off x="-20587" y="9044452"/>
            <a:ext cx="20233991" cy="3549112"/>
            <a:chOff x="0" y="-156114"/>
            <a:chExt cx="24535152" cy="4304369"/>
          </a:xfrm>
        </p:grpSpPr>
        <p:sp>
          <p:nvSpPr>
            <p:cNvPr id="50" name="Freeform 49"/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1" name="Freeform 50"/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2" name="Freeform 51"/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3" name="Freeform 52"/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4" name="Freeform 53"/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5" name="Freeform 54"/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6" name="Freeform 55"/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7" name="Freeform 56"/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8" name="Freeform 57"/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59" name="Freeform 58"/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0" name="Freeform 13"/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1" name="Freeform 14"/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2" name="Freeform 15"/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3" name="Freeform 16"/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4" name="Freeform 17"/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5" name="Freeform 18"/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6" name="Freeform 19"/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7" name="Freeform 20"/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8" name="Freeform 21"/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9" name="Freeform 22"/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0" name="Freeform 23"/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1" name="Freeform 24"/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2" name="Freeform 25"/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3" name="Freeform 26"/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4" name="Freeform 12"/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D3F431-7229-4586-9308-70494B95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518" y="602119"/>
            <a:ext cx="17339066" cy="1472814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180232F5-694D-43EA-856D-7584B5349FC6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3112513" y="2660412"/>
            <a:ext cx="12302567" cy="6299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59191"/>
      </p:ext>
    </p:extLst>
  </p:cSld>
  <p:clrMapOvr>
    <a:masterClrMapping/>
  </p:clrMapOvr>
  <p:transition advClick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3933809" y="2009162"/>
            <a:ext cx="3538281" cy="628910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980" b="0" i="0">
                <a:ln>
                  <a:noFill/>
                </a:ln>
                <a:solidFill>
                  <a:schemeClr val="tx2"/>
                </a:solidFill>
                <a:latin typeface="Nunito Light" charset="0"/>
                <a:ea typeface="Nunito Light" charset="0"/>
                <a:cs typeface="Nunito Light" charset="0"/>
              </a:defRPr>
            </a:lvl1pPr>
          </a:lstStyle>
          <a:p>
            <a:endParaRPr lang="en-US"/>
          </a:p>
        </p:txBody>
      </p:sp>
      <p:grpSp>
        <p:nvGrpSpPr>
          <p:cNvPr id="3" name="Group 2"/>
          <p:cNvGrpSpPr/>
          <p:nvPr userDrawn="1"/>
        </p:nvGrpSpPr>
        <p:grpSpPr>
          <a:xfrm rot="10800000">
            <a:off x="-19335" y="9049072"/>
            <a:ext cx="20233991" cy="3549112"/>
            <a:chOff x="0" y="-156114"/>
            <a:chExt cx="24535152" cy="4304369"/>
          </a:xfrm>
        </p:grpSpPr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23378291" y="2431564"/>
              <a:ext cx="1134322" cy="1716691"/>
            </a:xfrm>
            <a:custGeom>
              <a:avLst/>
              <a:gdLst>
                <a:gd name="T0" fmla="*/ 0 w 1152"/>
                <a:gd name="T1" fmla="*/ 1739 h 1740"/>
                <a:gd name="T2" fmla="*/ 1151 w 1152"/>
                <a:gd name="T3" fmla="*/ 918 h 1740"/>
                <a:gd name="T4" fmla="*/ 1151 w 1152"/>
                <a:gd name="T5" fmla="*/ 0 h 1740"/>
                <a:gd name="T6" fmla="*/ 0 w 1152"/>
                <a:gd name="T7" fmla="*/ 1739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2" h="1740">
                  <a:moveTo>
                    <a:pt x="0" y="1739"/>
                  </a:moveTo>
                  <a:lnTo>
                    <a:pt x="1151" y="918"/>
                  </a:lnTo>
                  <a:lnTo>
                    <a:pt x="1151" y="0"/>
                  </a:lnTo>
                  <a:lnTo>
                    <a:pt x="0" y="1739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23079221" y="-88970"/>
              <a:ext cx="1455931" cy="4233061"/>
            </a:xfrm>
            <a:custGeom>
              <a:avLst/>
              <a:gdLst>
                <a:gd name="T0" fmla="*/ 0 w 1479"/>
                <a:gd name="T1" fmla="*/ 0 h 4296"/>
                <a:gd name="T2" fmla="*/ 327 w 1479"/>
                <a:gd name="T3" fmla="*/ 4295 h 4296"/>
                <a:gd name="T4" fmla="*/ 1478 w 1479"/>
                <a:gd name="T5" fmla="*/ 2556 h 4296"/>
                <a:gd name="T6" fmla="*/ 1478 w 1479"/>
                <a:gd name="T7" fmla="*/ 0 h 4296"/>
                <a:gd name="T8" fmla="*/ 0 w 147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9" h="4296">
                  <a:moveTo>
                    <a:pt x="0" y="0"/>
                  </a:moveTo>
                  <a:lnTo>
                    <a:pt x="327" y="4295"/>
                  </a:lnTo>
                  <a:lnTo>
                    <a:pt x="1478" y="2556"/>
                  </a:lnTo>
                  <a:lnTo>
                    <a:pt x="147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20776620" y="-88970"/>
              <a:ext cx="2646748" cy="4233061"/>
            </a:xfrm>
            <a:custGeom>
              <a:avLst/>
              <a:gdLst>
                <a:gd name="T0" fmla="*/ 0 w 2687"/>
                <a:gd name="T1" fmla="*/ 0 h 4296"/>
                <a:gd name="T2" fmla="*/ 2686 w 2687"/>
                <a:gd name="T3" fmla="*/ 4295 h 4296"/>
                <a:gd name="T4" fmla="*/ 2359 w 2687"/>
                <a:gd name="T5" fmla="*/ 0 h 4296"/>
                <a:gd name="T6" fmla="*/ 0 w 2687"/>
                <a:gd name="T7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7" h="4296">
                  <a:moveTo>
                    <a:pt x="0" y="0"/>
                  </a:moveTo>
                  <a:lnTo>
                    <a:pt x="2686" y="4295"/>
                  </a:lnTo>
                  <a:lnTo>
                    <a:pt x="235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20420243" y="-88970"/>
              <a:ext cx="3003125" cy="4233061"/>
            </a:xfrm>
            <a:custGeom>
              <a:avLst/>
              <a:gdLst>
                <a:gd name="T0" fmla="*/ 0 w 3049"/>
                <a:gd name="T1" fmla="*/ 0 h 4296"/>
                <a:gd name="T2" fmla="*/ 43 w 3049"/>
                <a:gd name="T3" fmla="*/ 3187 h 4296"/>
                <a:gd name="T4" fmla="*/ 3048 w 3049"/>
                <a:gd name="T5" fmla="*/ 4295 h 4296"/>
                <a:gd name="T6" fmla="*/ 362 w 3049"/>
                <a:gd name="T7" fmla="*/ 0 h 4296"/>
                <a:gd name="T8" fmla="*/ 0 w 3049"/>
                <a:gd name="T9" fmla="*/ 0 h 4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9" h="4296">
                  <a:moveTo>
                    <a:pt x="0" y="0"/>
                  </a:moveTo>
                  <a:lnTo>
                    <a:pt x="43" y="3187"/>
                  </a:lnTo>
                  <a:lnTo>
                    <a:pt x="3048" y="4295"/>
                  </a:lnTo>
                  <a:lnTo>
                    <a:pt x="362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17677877" y="-88971"/>
              <a:ext cx="2785824" cy="3142198"/>
            </a:xfrm>
            <a:custGeom>
              <a:avLst/>
              <a:gdLst>
                <a:gd name="T0" fmla="*/ 2126 w 2826"/>
                <a:gd name="T1" fmla="*/ 0 h 3188"/>
                <a:gd name="T2" fmla="*/ 0 w 2826"/>
                <a:gd name="T3" fmla="*/ 1954 h 3188"/>
                <a:gd name="T4" fmla="*/ 2825 w 2826"/>
                <a:gd name="T5" fmla="*/ 3187 h 3188"/>
                <a:gd name="T6" fmla="*/ 2782 w 2826"/>
                <a:gd name="T7" fmla="*/ 0 h 3188"/>
                <a:gd name="T8" fmla="*/ 2126 w 2826"/>
                <a:gd name="T9" fmla="*/ 0 h 3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6" h="3188">
                  <a:moveTo>
                    <a:pt x="2126" y="0"/>
                  </a:moveTo>
                  <a:lnTo>
                    <a:pt x="0" y="1954"/>
                  </a:lnTo>
                  <a:lnTo>
                    <a:pt x="2825" y="3187"/>
                  </a:lnTo>
                  <a:lnTo>
                    <a:pt x="2782" y="0"/>
                  </a:lnTo>
                  <a:lnTo>
                    <a:pt x="2126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17608342" y="-88971"/>
              <a:ext cx="2168684" cy="1925303"/>
            </a:xfrm>
            <a:custGeom>
              <a:avLst/>
              <a:gdLst>
                <a:gd name="T0" fmla="*/ 0 w 2199"/>
                <a:gd name="T1" fmla="*/ 0 h 1955"/>
                <a:gd name="T2" fmla="*/ 72 w 2199"/>
                <a:gd name="T3" fmla="*/ 1954 h 1955"/>
                <a:gd name="T4" fmla="*/ 2198 w 2199"/>
                <a:gd name="T5" fmla="*/ 0 h 1955"/>
                <a:gd name="T6" fmla="*/ 0 w 2199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9" h="1955">
                  <a:moveTo>
                    <a:pt x="0" y="0"/>
                  </a:moveTo>
                  <a:lnTo>
                    <a:pt x="72" y="1954"/>
                  </a:lnTo>
                  <a:lnTo>
                    <a:pt x="2198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14888518" y="-88734"/>
              <a:ext cx="2811899" cy="1925303"/>
            </a:xfrm>
            <a:custGeom>
              <a:avLst/>
              <a:gdLst>
                <a:gd name="T0" fmla="*/ 0 w 2852"/>
                <a:gd name="T1" fmla="*/ 0 h 1955"/>
                <a:gd name="T2" fmla="*/ 2851 w 2852"/>
                <a:gd name="T3" fmla="*/ 1954 h 1955"/>
                <a:gd name="T4" fmla="*/ 2779 w 2852"/>
                <a:gd name="T5" fmla="*/ 0 h 1955"/>
                <a:gd name="T6" fmla="*/ 0 w 2852"/>
                <a:gd name="T7" fmla="*/ 0 h 1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2" h="1955">
                  <a:moveTo>
                    <a:pt x="0" y="0"/>
                  </a:moveTo>
                  <a:lnTo>
                    <a:pt x="2851" y="1954"/>
                  </a:lnTo>
                  <a:lnTo>
                    <a:pt x="2779" y="0"/>
                  </a:lnTo>
                  <a:lnTo>
                    <a:pt x="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13589856" y="-88970"/>
              <a:ext cx="4137447" cy="3520308"/>
            </a:xfrm>
            <a:custGeom>
              <a:avLst/>
              <a:gdLst>
                <a:gd name="T0" fmla="*/ 0 w 4196"/>
                <a:gd name="T1" fmla="*/ 0 h 3572"/>
                <a:gd name="T2" fmla="*/ 1886 w 4196"/>
                <a:gd name="T3" fmla="*/ 3571 h 3572"/>
                <a:gd name="T4" fmla="*/ 4195 w 4196"/>
                <a:gd name="T5" fmla="*/ 1954 h 3572"/>
                <a:gd name="T6" fmla="*/ 1344 w 4196"/>
                <a:gd name="T7" fmla="*/ 0 h 3572"/>
                <a:gd name="T8" fmla="*/ 0 w 4196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96" h="3572">
                  <a:moveTo>
                    <a:pt x="0" y="0"/>
                  </a:moveTo>
                  <a:lnTo>
                    <a:pt x="1886" y="3571"/>
                  </a:lnTo>
                  <a:lnTo>
                    <a:pt x="4195" y="1954"/>
                  </a:lnTo>
                  <a:lnTo>
                    <a:pt x="1344" y="0"/>
                  </a:lnTo>
                  <a:lnTo>
                    <a:pt x="0" y="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11104147" y="-111272"/>
              <a:ext cx="4346058" cy="3520308"/>
            </a:xfrm>
            <a:custGeom>
              <a:avLst/>
              <a:gdLst>
                <a:gd name="T0" fmla="*/ 965 w 4408"/>
                <a:gd name="T1" fmla="*/ 0 h 3572"/>
                <a:gd name="T2" fmla="*/ 0 w 4408"/>
                <a:gd name="T3" fmla="*/ 1760 h 3572"/>
                <a:gd name="T4" fmla="*/ 4407 w 4408"/>
                <a:gd name="T5" fmla="*/ 3571 h 3572"/>
                <a:gd name="T6" fmla="*/ 2521 w 4408"/>
                <a:gd name="T7" fmla="*/ 0 h 3572"/>
                <a:gd name="T8" fmla="*/ 965 w 4408"/>
                <a:gd name="T9" fmla="*/ 0 h 3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8" h="3572">
                  <a:moveTo>
                    <a:pt x="965" y="0"/>
                  </a:moveTo>
                  <a:lnTo>
                    <a:pt x="0" y="1760"/>
                  </a:lnTo>
                  <a:lnTo>
                    <a:pt x="4407" y="3571"/>
                  </a:lnTo>
                  <a:lnTo>
                    <a:pt x="2521" y="0"/>
                  </a:lnTo>
                  <a:lnTo>
                    <a:pt x="965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9793019" y="-88970"/>
              <a:ext cx="369415" cy="195571"/>
            </a:xfrm>
            <a:custGeom>
              <a:avLst/>
              <a:gdLst>
                <a:gd name="T0" fmla="*/ 112 w 374"/>
                <a:gd name="T1" fmla="*/ 0 h 198"/>
                <a:gd name="T2" fmla="*/ 0 w 374"/>
                <a:gd name="T3" fmla="*/ 197 h 198"/>
                <a:gd name="T4" fmla="*/ 373 w 374"/>
                <a:gd name="T5" fmla="*/ 0 h 198"/>
                <a:gd name="T6" fmla="*/ 112 w 37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4" h="198">
                  <a:moveTo>
                    <a:pt x="112" y="0"/>
                  </a:moveTo>
                  <a:lnTo>
                    <a:pt x="0" y="197"/>
                  </a:lnTo>
                  <a:lnTo>
                    <a:pt x="373" y="0"/>
                  </a:lnTo>
                  <a:lnTo>
                    <a:pt x="112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5" name="Freeform 13"/>
            <p:cNvSpPr>
              <a:spLocks noChangeArrowheads="1"/>
            </p:cNvSpPr>
            <p:nvPr/>
          </p:nvSpPr>
          <p:spPr bwMode="auto">
            <a:xfrm>
              <a:off x="9698211" y="-88970"/>
              <a:ext cx="225996" cy="195571"/>
            </a:xfrm>
            <a:custGeom>
              <a:avLst/>
              <a:gdLst>
                <a:gd name="T0" fmla="*/ 0 w 231"/>
                <a:gd name="T1" fmla="*/ 0 h 198"/>
                <a:gd name="T2" fmla="*/ 118 w 231"/>
                <a:gd name="T3" fmla="*/ 197 h 198"/>
                <a:gd name="T4" fmla="*/ 230 w 231"/>
                <a:gd name="T5" fmla="*/ 0 h 198"/>
                <a:gd name="T6" fmla="*/ 0 w 231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1" h="198">
                  <a:moveTo>
                    <a:pt x="0" y="0"/>
                  </a:moveTo>
                  <a:lnTo>
                    <a:pt x="118" y="197"/>
                  </a:lnTo>
                  <a:lnTo>
                    <a:pt x="230" y="0"/>
                  </a:lnTo>
                  <a:lnTo>
                    <a:pt x="0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6" name="Freeform 14"/>
            <p:cNvSpPr>
              <a:spLocks noChangeArrowheads="1"/>
            </p:cNvSpPr>
            <p:nvPr/>
          </p:nvSpPr>
          <p:spPr bwMode="auto">
            <a:xfrm>
              <a:off x="8502000" y="61758"/>
              <a:ext cx="2646751" cy="2259950"/>
            </a:xfrm>
            <a:custGeom>
              <a:avLst/>
              <a:gdLst>
                <a:gd name="T0" fmla="*/ 2685 w 2686"/>
                <a:gd name="T1" fmla="*/ 1563 h 2292"/>
                <a:gd name="T2" fmla="*/ 1308 w 2686"/>
                <a:gd name="T3" fmla="*/ 0 h 2292"/>
                <a:gd name="T4" fmla="*/ 0 w 2686"/>
                <a:gd name="T5" fmla="*/ 2291 h 2292"/>
                <a:gd name="T6" fmla="*/ 2685 w 2686"/>
                <a:gd name="T7" fmla="*/ 1563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86" h="2292">
                  <a:moveTo>
                    <a:pt x="2685" y="1563"/>
                  </a:moveTo>
                  <a:lnTo>
                    <a:pt x="1308" y="0"/>
                  </a:lnTo>
                  <a:lnTo>
                    <a:pt x="0" y="2291"/>
                  </a:lnTo>
                  <a:lnTo>
                    <a:pt x="2685" y="1563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7" name="Freeform 15"/>
            <p:cNvSpPr>
              <a:spLocks noChangeArrowheads="1"/>
            </p:cNvSpPr>
            <p:nvPr/>
          </p:nvSpPr>
          <p:spPr bwMode="auto">
            <a:xfrm>
              <a:off x="6821130" y="61996"/>
              <a:ext cx="2985743" cy="2259950"/>
            </a:xfrm>
            <a:custGeom>
              <a:avLst/>
              <a:gdLst>
                <a:gd name="T0" fmla="*/ 3029 w 3030"/>
                <a:gd name="T1" fmla="*/ 0 h 2292"/>
                <a:gd name="T2" fmla="*/ 0 w 3030"/>
                <a:gd name="T3" fmla="*/ 624 h 2292"/>
                <a:gd name="T4" fmla="*/ 1721 w 3030"/>
                <a:gd name="T5" fmla="*/ 2291 h 2292"/>
                <a:gd name="T6" fmla="*/ 3029 w 3030"/>
                <a:gd name="T7" fmla="*/ 0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30" h="2292">
                  <a:moveTo>
                    <a:pt x="3029" y="0"/>
                  </a:moveTo>
                  <a:lnTo>
                    <a:pt x="0" y="624"/>
                  </a:lnTo>
                  <a:lnTo>
                    <a:pt x="1721" y="2291"/>
                  </a:lnTo>
                  <a:lnTo>
                    <a:pt x="3029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8" name="Freeform 16"/>
            <p:cNvSpPr>
              <a:spLocks noChangeArrowheads="1"/>
            </p:cNvSpPr>
            <p:nvPr/>
          </p:nvSpPr>
          <p:spPr bwMode="auto">
            <a:xfrm>
              <a:off x="6829814" y="-88970"/>
              <a:ext cx="2985743" cy="808366"/>
            </a:xfrm>
            <a:custGeom>
              <a:avLst/>
              <a:gdLst>
                <a:gd name="T0" fmla="*/ 61 w 3030"/>
                <a:gd name="T1" fmla="*/ 0 h 822"/>
                <a:gd name="T2" fmla="*/ 0 w 3030"/>
                <a:gd name="T3" fmla="*/ 821 h 822"/>
                <a:gd name="T4" fmla="*/ 3029 w 3030"/>
                <a:gd name="T5" fmla="*/ 197 h 822"/>
                <a:gd name="T6" fmla="*/ 2911 w 3030"/>
                <a:gd name="T7" fmla="*/ 0 h 822"/>
                <a:gd name="T8" fmla="*/ 61 w 3030"/>
                <a:gd name="T9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0" h="822">
                  <a:moveTo>
                    <a:pt x="61" y="0"/>
                  </a:moveTo>
                  <a:lnTo>
                    <a:pt x="0" y="821"/>
                  </a:lnTo>
                  <a:lnTo>
                    <a:pt x="3029" y="197"/>
                  </a:lnTo>
                  <a:lnTo>
                    <a:pt x="2911" y="0"/>
                  </a:lnTo>
                  <a:lnTo>
                    <a:pt x="61" y="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19" name="Freeform 17"/>
            <p:cNvSpPr>
              <a:spLocks noChangeArrowheads="1"/>
            </p:cNvSpPr>
            <p:nvPr/>
          </p:nvSpPr>
          <p:spPr bwMode="auto">
            <a:xfrm>
              <a:off x="5975275" y="-88970"/>
              <a:ext cx="943094" cy="808366"/>
            </a:xfrm>
            <a:custGeom>
              <a:avLst/>
              <a:gdLst>
                <a:gd name="T0" fmla="*/ 0 w 955"/>
                <a:gd name="T1" fmla="*/ 0 h 822"/>
                <a:gd name="T2" fmla="*/ 893 w 955"/>
                <a:gd name="T3" fmla="*/ 821 h 822"/>
                <a:gd name="T4" fmla="*/ 954 w 955"/>
                <a:gd name="T5" fmla="*/ 0 h 822"/>
                <a:gd name="T6" fmla="*/ 0 w 95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5" h="822">
                  <a:moveTo>
                    <a:pt x="0" y="0"/>
                  </a:moveTo>
                  <a:lnTo>
                    <a:pt x="893" y="821"/>
                  </a:lnTo>
                  <a:lnTo>
                    <a:pt x="954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0" name="Freeform 18"/>
            <p:cNvSpPr>
              <a:spLocks noChangeArrowheads="1"/>
            </p:cNvSpPr>
            <p:nvPr/>
          </p:nvSpPr>
          <p:spPr bwMode="auto">
            <a:xfrm>
              <a:off x="5608571" y="674793"/>
              <a:ext cx="2916204" cy="1642810"/>
            </a:xfrm>
            <a:custGeom>
              <a:avLst/>
              <a:gdLst>
                <a:gd name="T0" fmla="*/ 2958 w 2959"/>
                <a:gd name="T1" fmla="*/ 1667 h 1668"/>
                <a:gd name="T2" fmla="*/ 1237 w 2959"/>
                <a:gd name="T3" fmla="*/ 0 h 1668"/>
                <a:gd name="T4" fmla="*/ 0 w 2959"/>
                <a:gd name="T5" fmla="*/ 1323 h 1668"/>
                <a:gd name="T6" fmla="*/ 2958 w 2959"/>
                <a:gd name="T7" fmla="*/ 1667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59" h="1668">
                  <a:moveTo>
                    <a:pt x="2958" y="1667"/>
                  </a:moveTo>
                  <a:lnTo>
                    <a:pt x="1237" y="0"/>
                  </a:lnTo>
                  <a:lnTo>
                    <a:pt x="0" y="1323"/>
                  </a:lnTo>
                  <a:lnTo>
                    <a:pt x="2958" y="1667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1" name="Freeform 19"/>
            <p:cNvSpPr>
              <a:spLocks noChangeArrowheads="1"/>
            </p:cNvSpPr>
            <p:nvPr/>
          </p:nvSpPr>
          <p:spPr bwMode="auto">
            <a:xfrm>
              <a:off x="5092201" y="-155877"/>
              <a:ext cx="1760153" cy="2112184"/>
            </a:xfrm>
            <a:custGeom>
              <a:avLst/>
              <a:gdLst>
                <a:gd name="T0" fmla="*/ 0 w 1787"/>
                <a:gd name="T1" fmla="*/ 0 h 2145"/>
                <a:gd name="T2" fmla="*/ 549 w 1787"/>
                <a:gd name="T3" fmla="*/ 2144 h 2145"/>
                <a:gd name="T4" fmla="*/ 1786 w 1787"/>
                <a:gd name="T5" fmla="*/ 821 h 2145"/>
                <a:gd name="T6" fmla="*/ 893 w 1787"/>
                <a:gd name="T7" fmla="*/ 0 h 2145"/>
                <a:gd name="T8" fmla="*/ 0 w 1787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7" h="2145">
                  <a:moveTo>
                    <a:pt x="0" y="0"/>
                  </a:moveTo>
                  <a:lnTo>
                    <a:pt x="549" y="2144"/>
                  </a:lnTo>
                  <a:lnTo>
                    <a:pt x="1786" y="821"/>
                  </a:lnTo>
                  <a:lnTo>
                    <a:pt x="893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2" name="Freeform 20"/>
            <p:cNvSpPr>
              <a:spLocks noChangeArrowheads="1"/>
            </p:cNvSpPr>
            <p:nvPr/>
          </p:nvSpPr>
          <p:spPr bwMode="auto">
            <a:xfrm>
              <a:off x="443059" y="190760"/>
              <a:ext cx="5232654" cy="2977052"/>
            </a:xfrm>
            <a:custGeom>
              <a:avLst/>
              <a:gdLst>
                <a:gd name="T0" fmla="*/ 5310 w 5311"/>
                <a:gd name="T1" fmla="*/ 1771 h 3020"/>
                <a:gd name="T2" fmla="*/ 853 w 5311"/>
                <a:gd name="T3" fmla="*/ 0 h 3020"/>
                <a:gd name="T4" fmla="*/ 0 w 5311"/>
                <a:gd name="T5" fmla="*/ 3019 h 3020"/>
                <a:gd name="T6" fmla="*/ 5310 w 5311"/>
                <a:gd name="T7" fmla="*/ 1771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11" h="3020">
                  <a:moveTo>
                    <a:pt x="5310" y="1771"/>
                  </a:moveTo>
                  <a:lnTo>
                    <a:pt x="853" y="0"/>
                  </a:lnTo>
                  <a:lnTo>
                    <a:pt x="0" y="3019"/>
                  </a:lnTo>
                  <a:lnTo>
                    <a:pt x="5310" y="177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3" name="Freeform 21"/>
            <p:cNvSpPr>
              <a:spLocks noChangeArrowheads="1"/>
            </p:cNvSpPr>
            <p:nvPr/>
          </p:nvSpPr>
          <p:spPr bwMode="auto">
            <a:xfrm>
              <a:off x="1264131" y="-156113"/>
              <a:ext cx="4393864" cy="2112184"/>
            </a:xfrm>
            <a:custGeom>
              <a:avLst/>
              <a:gdLst>
                <a:gd name="T0" fmla="*/ 936 w 4458"/>
                <a:gd name="T1" fmla="*/ 0 h 2145"/>
                <a:gd name="T2" fmla="*/ 0 w 4458"/>
                <a:gd name="T3" fmla="*/ 373 h 2145"/>
                <a:gd name="T4" fmla="*/ 4457 w 4458"/>
                <a:gd name="T5" fmla="*/ 2144 h 2145"/>
                <a:gd name="T6" fmla="*/ 3908 w 4458"/>
                <a:gd name="T7" fmla="*/ 0 h 2145"/>
                <a:gd name="T8" fmla="*/ 936 w 4458"/>
                <a:gd name="T9" fmla="*/ 0 h 2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8" h="2145">
                  <a:moveTo>
                    <a:pt x="936" y="0"/>
                  </a:moveTo>
                  <a:lnTo>
                    <a:pt x="0" y="373"/>
                  </a:lnTo>
                  <a:lnTo>
                    <a:pt x="4457" y="2144"/>
                  </a:lnTo>
                  <a:lnTo>
                    <a:pt x="3908" y="0"/>
                  </a:lnTo>
                  <a:lnTo>
                    <a:pt x="936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4" name="Freeform 22"/>
            <p:cNvSpPr>
              <a:spLocks noChangeArrowheads="1"/>
            </p:cNvSpPr>
            <p:nvPr/>
          </p:nvSpPr>
          <p:spPr bwMode="auto">
            <a:xfrm>
              <a:off x="1264131" y="-133574"/>
              <a:ext cx="921364" cy="369415"/>
            </a:xfrm>
            <a:custGeom>
              <a:avLst/>
              <a:gdLst>
                <a:gd name="T0" fmla="*/ 72 w 937"/>
                <a:gd name="T1" fmla="*/ 0 h 374"/>
                <a:gd name="T2" fmla="*/ 0 w 937"/>
                <a:gd name="T3" fmla="*/ 373 h 374"/>
                <a:gd name="T4" fmla="*/ 936 w 937"/>
                <a:gd name="T5" fmla="*/ 0 h 374"/>
                <a:gd name="T6" fmla="*/ 72 w 937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7" h="374">
                  <a:moveTo>
                    <a:pt x="72" y="0"/>
                  </a:moveTo>
                  <a:lnTo>
                    <a:pt x="0" y="373"/>
                  </a:lnTo>
                  <a:lnTo>
                    <a:pt x="936" y="0"/>
                  </a:lnTo>
                  <a:lnTo>
                    <a:pt x="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5" name="Freeform 23"/>
            <p:cNvSpPr>
              <a:spLocks noChangeArrowheads="1"/>
            </p:cNvSpPr>
            <p:nvPr/>
          </p:nvSpPr>
          <p:spPr bwMode="auto">
            <a:xfrm>
              <a:off x="734484" y="-133574"/>
              <a:ext cx="621488" cy="369415"/>
            </a:xfrm>
            <a:custGeom>
              <a:avLst/>
              <a:gdLst>
                <a:gd name="T0" fmla="*/ 0 w 629"/>
                <a:gd name="T1" fmla="*/ 0 h 374"/>
                <a:gd name="T2" fmla="*/ 556 w 629"/>
                <a:gd name="T3" fmla="*/ 373 h 374"/>
                <a:gd name="T4" fmla="*/ 628 w 629"/>
                <a:gd name="T5" fmla="*/ 0 h 374"/>
                <a:gd name="T6" fmla="*/ 0 w 629"/>
                <a:gd name="T7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9" h="374">
                  <a:moveTo>
                    <a:pt x="0" y="0"/>
                  </a:moveTo>
                  <a:lnTo>
                    <a:pt x="556" y="373"/>
                  </a:lnTo>
                  <a:lnTo>
                    <a:pt x="628" y="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6" name="Freeform 24"/>
            <p:cNvSpPr>
              <a:spLocks noChangeArrowheads="1"/>
            </p:cNvSpPr>
            <p:nvPr/>
          </p:nvSpPr>
          <p:spPr bwMode="auto">
            <a:xfrm>
              <a:off x="0" y="885559"/>
              <a:ext cx="447642" cy="2259950"/>
            </a:xfrm>
            <a:custGeom>
              <a:avLst/>
              <a:gdLst>
                <a:gd name="T0" fmla="*/ 0 w 453"/>
                <a:gd name="T1" fmla="*/ 2104 h 2292"/>
                <a:gd name="T2" fmla="*/ 452 w 453"/>
                <a:gd name="T3" fmla="*/ 2291 h 2292"/>
                <a:gd name="T4" fmla="*/ 0 w 453"/>
                <a:gd name="T5" fmla="*/ 0 h 2292"/>
                <a:gd name="T6" fmla="*/ 0 w 453"/>
                <a:gd name="T7" fmla="*/ 2104 h 2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2292">
                  <a:moveTo>
                    <a:pt x="0" y="2104"/>
                  </a:moveTo>
                  <a:lnTo>
                    <a:pt x="452" y="2291"/>
                  </a:lnTo>
                  <a:lnTo>
                    <a:pt x="0" y="0"/>
                  </a:lnTo>
                  <a:lnTo>
                    <a:pt x="0" y="2104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7" name="Freeform 25"/>
            <p:cNvSpPr>
              <a:spLocks noChangeArrowheads="1"/>
            </p:cNvSpPr>
            <p:nvPr/>
          </p:nvSpPr>
          <p:spPr bwMode="auto">
            <a:xfrm>
              <a:off x="0" y="-156114"/>
              <a:ext cx="1286433" cy="3342117"/>
            </a:xfrm>
            <a:custGeom>
              <a:avLst/>
              <a:gdLst>
                <a:gd name="T0" fmla="*/ 0 w 1306"/>
                <a:gd name="T1" fmla="*/ 0 h 3393"/>
                <a:gd name="T2" fmla="*/ 0 w 1306"/>
                <a:gd name="T3" fmla="*/ 1101 h 3393"/>
                <a:gd name="T4" fmla="*/ 452 w 1306"/>
                <a:gd name="T5" fmla="*/ 3392 h 3393"/>
                <a:gd name="T6" fmla="*/ 1305 w 1306"/>
                <a:gd name="T7" fmla="*/ 373 h 3393"/>
                <a:gd name="T8" fmla="*/ 749 w 1306"/>
                <a:gd name="T9" fmla="*/ 0 h 3393"/>
                <a:gd name="T10" fmla="*/ 0 w 1306"/>
                <a:gd name="T11" fmla="*/ 0 h 3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6" h="3393">
                  <a:moveTo>
                    <a:pt x="0" y="0"/>
                  </a:moveTo>
                  <a:lnTo>
                    <a:pt x="0" y="1101"/>
                  </a:lnTo>
                  <a:lnTo>
                    <a:pt x="452" y="3392"/>
                  </a:lnTo>
                  <a:lnTo>
                    <a:pt x="1305" y="373"/>
                  </a:lnTo>
                  <a:lnTo>
                    <a:pt x="749" y="0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8" name="Freeform 26"/>
            <p:cNvSpPr>
              <a:spLocks noChangeArrowheads="1"/>
            </p:cNvSpPr>
            <p:nvPr/>
          </p:nvSpPr>
          <p:spPr bwMode="auto">
            <a:xfrm>
              <a:off x="8462804" y="1591817"/>
              <a:ext cx="6988462" cy="1786231"/>
            </a:xfrm>
            <a:custGeom>
              <a:avLst/>
              <a:gdLst>
                <a:gd name="T0" fmla="*/ 7092 w 7093"/>
                <a:gd name="T1" fmla="*/ 1811 h 1812"/>
                <a:gd name="T2" fmla="*/ 0 w 7093"/>
                <a:gd name="T3" fmla="*/ 728 h 1812"/>
                <a:gd name="T4" fmla="*/ 2685 w 7093"/>
                <a:gd name="T5" fmla="*/ 0 h 1812"/>
                <a:gd name="T6" fmla="*/ 7092 w 7093"/>
                <a:gd name="T7" fmla="*/ 1811 h 18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93" h="1812">
                  <a:moveTo>
                    <a:pt x="7092" y="1811"/>
                  </a:moveTo>
                  <a:lnTo>
                    <a:pt x="0" y="728"/>
                  </a:lnTo>
                  <a:lnTo>
                    <a:pt x="2685" y="0"/>
                  </a:lnTo>
                  <a:lnTo>
                    <a:pt x="7092" y="1811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  <p:sp>
          <p:nvSpPr>
            <p:cNvPr id="29" name="Freeform 12"/>
            <p:cNvSpPr>
              <a:spLocks noChangeArrowheads="1"/>
            </p:cNvSpPr>
            <p:nvPr/>
          </p:nvSpPr>
          <p:spPr bwMode="auto">
            <a:xfrm>
              <a:off x="9776123" y="-125128"/>
              <a:ext cx="2307757" cy="1734076"/>
            </a:xfrm>
            <a:custGeom>
              <a:avLst/>
              <a:gdLst>
                <a:gd name="T0" fmla="*/ 373 w 2343"/>
                <a:gd name="T1" fmla="*/ 0 h 1761"/>
                <a:gd name="T2" fmla="*/ 0 w 2343"/>
                <a:gd name="T3" fmla="*/ 197 h 1761"/>
                <a:gd name="T4" fmla="*/ 1377 w 2343"/>
                <a:gd name="T5" fmla="*/ 1760 h 1761"/>
                <a:gd name="T6" fmla="*/ 2342 w 2343"/>
                <a:gd name="T7" fmla="*/ 0 h 1761"/>
                <a:gd name="T8" fmla="*/ 373 w 2343"/>
                <a:gd name="T9" fmla="*/ 0 h 1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3" h="1761">
                  <a:moveTo>
                    <a:pt x="373" y="0"/>
                  </a:moveTo>
                  <a:lnTo>
                    <a:pt x="0" y="197"/>
                  </a:lnTo>
                  <a:lnTo>
                    <a:pt x="1377" y="1760"/>
                  </a:lnTo>
                  <a:lnTo>
                    <a:pt x="2342" y="0"/>
                  </a:lnTo>
                  <a:lnTo>
                    <a:pt x="373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5936" b="0" i="0">
                <a:latin typeface="Nunito Light" charset="0"/>
              </a:endParaRPr>
            </a:p>
          </p:txBody>
        </p:sp>
      </p:grp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0C7626E8-95E4-411C-9A38-5F30A1C66D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21824" y="2188569"/>
            <a:ext cx="8649895" cy="628820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4837208"/>
      </p:ext>
    </p:extLst>
  </p:cSld>
  <p:clrMapOvr>
    <a:masterClrMapping/>
  </p:clrMapOvr>
  <p:transition advClick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2E0F83B6-292A-0841-13AE-0068CFF4F9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-1"/>
            <a:ext cx="20102576" cy="11310527"/>
          </a:xfrm>
          <a:prstGeom prst="rect">
            <a:avLst/>
          </a:prstGeom>
        </p:spPr>
      </p:pic>
      <p:pic>
        <p:nvPicPr>
          <p:cNvPr id="8" name="Picture 7" descr="A picture containing logo&#10;&#10;Description automatically generated">
            <a:extLst>
              <a:ext uri="{FF2B5EF4-FFF2-40B4-BE49-F238E27FC236}">
                <a16:creationId xmlns:a16="http://schemas.microsoft.com/office/drawing/2014/main" id="{1D2D1B1C-AC04-83B2-09AB-44BD70286C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639681"/>
            <a:ext cx="12064562" cy="260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962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95EF6660-A7DB-851E-11AB-55B9B1800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-1"/>
            <a:ext cx="20102576" cy="113105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423" y="2395036"/>
            <a:ext cx="11057255" cy="2962146"/>
          </a:xfrm>
        </p:spPr>
        <p:txBody>
          <a:bodyPr anchor="ctr">
            <a:normAutofit/>
          </a:bodyPr>
          <a:lstStyle>
            <a:lvl1pPr algn="ctr">
              <a:defRPr sz="1583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4701" y="5557233"/>
            <a:ext cx="6675478" cy="603165"/>
          </a:xfrm>
        </p:spPr>
        <p:txBody>
          <a:bodyPr anchor="t">
            <a:noAutofit/>
          </a:bodyPr>
          <a:lstStyle>
            <a:lvl1pPr marL="0" indent="0" algn="r">
              <a:buNone/>
              <a:defRPr sz="3298" b="1"/>
            </a:lvl1pPr>
            <a:lvl2pPr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80928" y="5557233"/>
            <a:ext cx="5863686" cy="135423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495"/>
              </a:spcBef>
              <a:buNone/>
              <a:defRPr sz="2309"/>
            </a:lvl1pPr>
            <a:lvl2pPr marL="753923" indent="0">
              <a:buNone/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4702" y="6134623"/>
            <a:ext cx="6675476" cy="776849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979"/>
            </a:lvl1pPr>
            <a:lvl2pPr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/>
        </p:nvCxnSpPr>
        <p:spPr>
          <a:xfrm>
            <a:off x="10052050" y="5589169"/>
            <a:ext cx="0" cy="1322303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4093" y="8201070"/>
            <a:ext cx="6935915" cy="1055539"/>
          </a:xfrm>
        </p:spPr>
        <p:txBody>
          <a:bodyPr anchor="ctr"/>
          <a:lstStyle>
            <a:lvl1pPr marL="0" indent="0" algn="ctr">
              <a:buNone/>
              <a:defRPr sz="2309" b="0">
                <a:solidFill>
                  <a:schemeClr val="tx1"/>
                </a:solidFill>
              </a:defRPr>
            </a:lvl1pPr>
            <a:lvl2pPr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98888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3013" y="2638849"/>
            <a:ext cx="15078075" cy="6031653"/>
          </a:xfrm>
        </p:spPr>
        <p:txBody>
          <a:bodyPr anchor="ctr">
            <a:normAutofit/>
          </a:bodyPr>
          <a:lstStyle>
            <a:lvl1pPr marL="0" indent="0" algn="l">
              <a:buNone/>
              <a:defRPr sz="791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/>
        </p:nvSpPr>
        <p:spPr>
          <a:xfrm>
            <a:off x="368575" y="0"/>
            <a:ext cx="3694128" cy="729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832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5416558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3013" y="2638849"/>
            <a:ext cx="15078075" cy="6031653"/>
          </a:xfrm>
        </p:spPr>
        <p:txBody>
          <a:bodyPr anchor="ctr">
            <a:normAutofit/>
          </a:bodyPr>
          <a:lstStyle>
            <a:lvl1pPr marL="0" indent="0" algn="l">
              <a:buNone/>
              <a:defRPr sz="791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/>
        </p:nvSpPr>
        <p:spPr>
          <a:xfrm>
            <a:off x="368575" y="0"/>
            <a:ext cx="3694128" cy="729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832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7324308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20104098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454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52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-2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2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52570" y="5775308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5775308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756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504394" y="5199160"/>
            <a:ext cx="8569369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487" y="5216434"/>
            <a:ext cx="8564347" cy="452374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55490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37997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680213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81" y="5263559"/>
            <a:ext cx="5428107" cy="4548087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817698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80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17209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068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47477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504394" y="5199160"/>
            <a:ext cx="8569369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487" y="5216434"/>
            <a:ext cx="8564347" cy="452374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52371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37997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680213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81" y="5263559"/>
            <a:ext cx="5428107" cy="4548087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00337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351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61913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1309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10163882" y="0"/>
            <a:ext cx="9951530" cy="1130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068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34122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54945" y="2638850"/>
            <a:ext cx="8142161" cy="2459211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05421" y="2638851"/>
            <a:ext cx="8142161" cy="2459210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955991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1006470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180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54945" y="2638850"/>
            <a:ext cx="8142161" cy="2459211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05421" y="2638851"/>
            <a:ext cx="8142161" cy="2459210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955991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1006470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739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/>
        </p:nvCxnSpPr>
        <p:spPr>
          <a:xfrm>
            <a:off x="1581508" y="5654675"/>
            <a:ext cx="1994704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261" y="904749"/>
            <a:ext cx="10188172" cy="4225296"/>
          </a:xfrm>
        </p:spPr>
        <p:txBody>
          <a:bodyPr anchor="b">
            <a:normAutofit/>
          </a:bodyPr>
          <a:lstStyle>
            <a:lvl1pPr algn="l">
              <a:defRPr sz="65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7495" y="6220137"/>
            <a:ext cx="10182938" cy="3591509"/>
          </a:xfrm>
        </p:spPr>
        <p:txBody>
          <a:bodyPr>
            <a:normAutofit/>
          </a:bodyPr>
          <a:lstStyle>
            <a:lvl1pPr marL="0" indent="0">
              <a:buNone/>
              <a:defRPr sz="3298">
                <a:solidFill>
                  <a:schemeClr val="tx1"/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895C5-590D-442F-AF6B-4741199CC8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01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/>
        </p:nvCxnSpPr>
        <p:spPr>
          <a:xfrm>
            <a:off x="1581508" y="5654675"/>
            <a:ext cx="1994704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261" y="904749"/>
            <a:ext cx="14681019" cy="4225296"/>
          </a:xfrm>
        </p:spPr>
        <p:txBody>
          <a:bodyPr anchor="b">
            <a:normAutofit/>
          </a:bodyPr>
          <a:lstStyle>
            <a:lvl1pPr algn="l">
              <a:defRPr sz="65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99122" y="6500376"/>
            <a:ext cx="6558976" cy="1206618"/>
          </a:xfrm>
        </p:spPr>
        <p:txBody>
          <a:bodyPr anchor="ctr">
            <a:normAutofit/>
          </a:bodyPr>
          <a:lstStyle>
            <a:lvl1pPr marL="0" indent="0">
              <a:buNone/>
              <a:defRPr sz="3298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99122" y="8628882"/>
            <a:ext cx="6558976" cy="1206618"/>
          </a:xfrm>
        </p:spPr>
        <p:txBody>
          <a:bodyPr anchor="ctr">
            <a:normAutofit/>
          </a:bodyPr>
          <a:lstStyle>
            <a:lvl1pPr marL="0" indent="0">
              <a:buNone/>
              <a:defRPr sz="3298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590432" y="6504891"/>
            <a:ext cx="6558976" cy="1206618"/>
          </a:xfrm>
        </p:spPr>
        <p:txBody>
          <a:bodyPr anchor="ctr">
            <a:normAutofit/>
          </a:bodyPr>
          <a:lstStyle>
            <a:lvl1pPr marL="0" indent="0">
              <a:buNone/>
              <a:defRPr sz="3298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590432" y="8633399"/>
            <a:ext cx="6558976" cy="1206618"/>
          </a:xfrm>
        </p:spPr>
        <p:txBody>
          <a:bodyPr anchor="ctr">
            <a:normAutofit/>
          </a:bodyPr>
          <a:lstStyle>
            <a:lvl1pPr marL="0" indent="0">
              <a:buNone/>
              <a:defRPr sz="3298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02262" y="6380550"/>
            <a:ext cx="1459716" cy="1459818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1319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02262" y="8506799"/>
            <a:ext cx="1459716" cy="1459818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319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993572" y="6380550"/>
            <a:ext cx="1459716" cy="1459818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319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93572" y="8506799"/>
            <a:ext cx="1459716" cy="1459818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319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AFAF05-2F7F-4AD9-A86A-4C0E6B35DD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08220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2157" y="3010591"/>
            <a:ext cx="17339786" cy="67856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D73D8B-BE43-41FD-B517-E6E637412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5" y="904748"/>
            <a:ext cx="17309630" cy="18833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61937A-62A2-494A-98C5-77EF3E95506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3142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2261" y="904749"/>
            <a:ext cx="10188172" cy="4225296"/>
          </a:xfrm>
        </p:spPr>
        <p:txBody>
          <a:bodyPr anchor="b">
            <a:normAutofit/>
          </a:bodyPr>
          <a:lstStyle>
            <a:lvl1pPr algn="l">
              <a:defRPr sz="659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495" y="6220137"/>
            <a:ext cx="10182938" cy="3591509"/>
          </a:xfrm>
        </p:spPr>
        <p:txBody>
          <a:bodyPr>
            <a:normAutofit/>
          </a:bodyPr>
          <a:lstStyle>
            <a:lvl1pPr marL="0" indent="0">
              <a:buNone/>
              <a:defRPr sz="3298">
                <a:solidFill>
                  <a:schemeClr val="tx1"/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46AD10-11FF-4651-A03B-7241B52804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/>
        </p:nvCxnSpPr>
        <p:spPr>
          <a:xfrm>
            <a:off x="1581508" y="5654675"/>
            <a:ext cx="1994704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D146D-9AC2-4E49-B2B5-25783F17CB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86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217551" cy="67856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04395" y="3010591"/>
            <a:ext cx="8217548" cy="67856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22FB455-60F9-4077-8371-9B47B7FB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596293" y="9811647"/>
            <a:ext cx="1005205" cy="1123080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150EF0-9742-4F4C-85F4-87E6A061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019BCF-530D-430A-9121-A910E43A269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689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12313" y="3000120"/>
            <a:ext cx="5428107" cy="6811528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44594" y="3000119"/>
            <a:ext cx="5428107" cy="6811528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276873" y="3000119"/>
            <a:ext cx="5428107" cy="6811528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120" y="904748"/>
            <a:ext cx="17305861" cy="1883322"/>
          </a:xfrm>
        </p:spPr>
        <p:txBody>
          <a:bodyPr anchor="ctr">
            <a:normAutofit/>
          </a:bodyPr>
          <a:lstStyle>
            <a:lvl1pPr>
              <a:defRPr sz="65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A64A2E-98D4-4A03-8E97-7B2AD48DA9C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110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7292449" y="3153267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13172586" y="3153267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1412313" y="6659952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7292449" y="6659952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13172586" y="6659952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4572CB-EFDB-4752-90E6-DF710D18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1382782" y="3153267"/>
            <a:ext cx="5548732" cy="3141486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076EE2-2A67-4D07-8118-3AA1C3B6AA2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294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0EB04-4D29-432B-9E9C-EAB3CFAD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97235" y="5308117"/>
            <a:ext cx="8331266" cy="3769783"/>
          </a:xfrm>
        </p:spPr>
        <p:txBody>
          <a:bodyPr/>
          <a:lstStyle>
            <a:lvl1pPr>
              <a:defRPr sz="2968"/>
            </a:lvl1pPr>
            <a:lvl2pPr>
              <a:defRPr sz="2638"/>
            </a:lvl2pPr>
            <a:lvl3pPr>
              <a:defRPr sz="2309"/>
            </a:lvl3pPr>
            <a:lvl4pPr>
              <a:defRPr sz="1979"/>
            </a:lvl4pPr>
            <a:lvl5pPr>
              <a:defRPr sz="164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376651" y="5308117"/>
            <a:ext cx="8330214" cy="3769783"/>
          </a:xfrm>
        </p:spPr>
        <p:txBody>
          <a:bodyPr/>
          <a:lstStyle>
            <a:lvl1pPr>
              <a:defRPr sz="2968"/>
            </a:lvl1pPr>
            <a:lvl2pPr>
              <a:defRPr sz="2638"/>
            </a:lvl2pPr>
            <a:lvl3pPr>
              <a:defRPr sz="2309"/>
            </a:lvl3pPr>
            <a:lvl4pPr>
              <a:defRPr sz="1979"/>
            </a:lvl4pPr>
            <a:lvl5pPr>
              <a:defRPr sz="164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397235" y="2998128"/>
            <a:ext cx="8331266" cy="2099933"/>
          </a:xfrm>
        </p:spPr>
        <p:txBody>
          <a:bodyPr anchor="b">
            <a:norm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375602" y="2998128"/>
            <a:ext cx="8331263" cy="2099933"/>
          </a:xfrm>
        </p:spPr>
        <p:txBody>
          <a:bodyPr anchor="b">
            <a:norm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5" y="904748"/>
            <a:ext cx="17309630" cy="188332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7C677-E782-41C2-94CC-8B9347B866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050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12313" y="5308119"/>
            <a:ext cx="5428107" cy="376978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44594" y="5308117"/>
            <a:ext cx="5428107" cy="376978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276873" y="5308117"/>
            <a:ext cx="5428107" cy="376978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12313" y="3000120"/>
            <a:ext cx="5428107" cy="2097940"/>
          </a:xfrm>
        </p:spPr>
        <p:txBody>
          <a:bodyPr anchor="b">
            <a:no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276873" y="3000120"/>
            <a:ext cx="5428107" cy="2097940"/>
          </a:xfrm>
        </p:spPr>
        <p:txBody>
          <a:bodyPr anchor="b">
            <a:no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120" y="904748"/>
            <a:ext cx="17305861" cy="1883322"/>
          </a:xfrm>
        </p:spPr>
        <p:txBody>
          <a:bodyPr anchor="ctr">
            <a:normAutofit/>
          </a:bodyPr>
          <a:lstStyle>
            <a:lvl1pPr>
              <a:defRPr sz="6596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44594" y="3000120"/>
            <a:ext cx="5428107" cy="2097940"/>
          </a:xfrm>
        </p:spPr>
        <p:txBody>
          <a:bodyPr anchor="b">
            <a:noAutofit/>
          </a:bodyPr>
          <a:lstStyle>
            <a:lvl1pPr marL="0" indent="0">
              <a:buNone/>
              <a:defRPr sz="5936" b="0"/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817AE-E5C4-48C5-A13C-FE8A3DF135B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7049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92B9F-B970-47BE-9A9D-0B46BF6AC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C0D42-F910-46A9-A1C4-3AC5297A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33B0B-1A35-4951-B571-E87A23AEB3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170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614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290877" y="1507914"/>
            <a:ext cx="5548732" cy="830373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169442" y="1507914"/>
            <a:ext cx="5548732" cy="8303733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3"/>
            <a:ext cx="5575539" cy="8303733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56790-9595-4EBE-AC74-3A03E8A8CFF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60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3"/>
            <a:ext cx="5575539" cy="8303733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77684" y="1507912"/>
            <a:ext cx="11429181" cy="82935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686191-0598-4D53-B371-33A234D9CDD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367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3"/>
            <a:ext cx="5575539" cy="8303733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77684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7684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158133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158133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A909-83B5-4944-B4AC-EE522089084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616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1412313" y="579604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5"/>
            <a:ext cx="5575539" cy="400539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77684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7684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158133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158133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0912F3-C6CD-4616-AA69-3E76E317D2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385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1497705"/>
            <a:ext cx="5575539" cy="400539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77684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277684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3158133" y="1507912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3158133" y="5796044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397235" y="5796043"/>
            <a:ext cx="5548732" cy="4005395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477EA7-9FA2-4A54-B2B5-09C766A9A5C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403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412313" y="150791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292449" y="150791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172586" y="150791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292448" y="5796044"/>
            <a:ext cx="11428869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5796041"/>
            <a:ext cx="5575539" cy="400539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F91543-E2A6-4B22-8B6A-38AEFF458E6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305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292449" y="579604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172586" y="5796044"/>
            <a:ext cx="5548732" cy="400539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236" y="5796041"/>
            <a:ext cx="5575539" cy="400539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97235" y="1497706"/>
            <a:ext cx="17309630" cy="4015601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0799A-CE29-473B-9A3E-E60F05D286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6499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66200" y="4559157"/>
            <a:ext cx="1990306" cy="19881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42263" y="4556875"/>
            <a:ext cx="1990306" cy="199044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56897" y="4634859"/>
            <a:ext cx="1990306" cy="19904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590193" y="4556875"/>
            <a:ext cx="1990306" cy="19904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216470" y="4526703"/>
            <a:ext cx="1990306" cy="19904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814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753751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749500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07483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07482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11142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911142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454490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2454490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6088306" y="6800689"/>
            <a:ext cx="2261711" cy="603165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6088306" y="7418934"/>
            <a:ext cx="2246633" cy="1573393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/>
        </p:nvCxnSpPr>
        <p:spPr>
          <a:xfrm flipV="1">
            <a:off x="1717022" y="3946816"/>
            <a:ext cx="1175003" cy="2133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/>
        </p:nvCxnSpPr>
        <p:spPr>
          <a:xfrm>
            <a:off x="2892025" y="3946815"/>
            <a:ext cx="357898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/>
        </p:nvCxnSpPr>
        <p:spPr>
          <a:xfrm>
            <a:off x="6471007" y="3944392"/>
            <a:ext cx="3581043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/>
        </p:nvCxnSpPr>
        <p:spPr>
          <a:xfrm>
            <a:off x="10052051" y="3944392"/>
            <a:ext cx="3564248" cy="2376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/>
        </p:nvCxnSpPr>
        <p:spPr>
          <a:xfrm>
            <a:off x="13616299" y="3961973"/>
            <a:ext cx="360989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/>
        </p:nvCxnSpPr>
        <p:spPr>
          <a:xfrm>
            <a:off x="17226194" y="3955792"/>
            <a:ext cx="110238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88711" y="3772798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74555" y="3781109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867387" y="3774468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3402222" y="3789372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7053550" y="3777013"/>
            <a:ext cx="345285" cy="345310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19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C6418-CE5B-4B8C-B48B-D6F073C6667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6AE84D-804E-4F85-82B7-285B0436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71AD41-83D3-44A4-95DE-0B49CF70278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70061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07881" y="3592322"/>
            <a:ext cx="3166396" cy="316661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968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149" y="3592322"/>
            <a:ext cx="3166396" cy="316661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968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781468" y="3527731"/>
            <a:ext cx="3166396" cy="316661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968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404277" y="3527731"/>
            <a:ext cx="3166396" cy="316661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968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47237" y="7434013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691327" y="7434013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329126" y="7434013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951935" y="7434013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968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47237" y="8082416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691327" y="8082416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0329126" y="8082416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951935" y="8082416"/>
            <a:ext cx="4071080" cy="603165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309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8600C-73CB-48B4-9A32-F341C9A3D37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ED22F3-26AB-40DB-B6D9-2FD06AF7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1A18EA-4C4C-40EF-9582-38D2C855837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092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068" y="879619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82657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5A3B43-D386-4BAD-A7B2-C3E4BC6B2A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974" y="-3093096"/>
            <a:ext cx="7177179" cy="1995475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34C23B7-9128-C9E5-219E-5887C18605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-1"/>
            <a:ext cx="20102576" cy="11310527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F028E865-28AC-2499-D2D3-988991C62E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639681"/>
            <a:ext cx="12064562" cy="260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8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423" y="2395036"/>
            <a:ext cx="11057255" cy="2962146"/>
          </a:xfrm>
        </p:spPr>
        <p:txBody>
          <a:bodyPr anchor="ctr">
            <a:normAutofit/>
          </a:bodyPr>
          <a:lstStyle>
            <a:lvl1pPr algn="ctr">
              <a:defRPr sz="1583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4701" y="5557233"/>
            <a:ext cx="6675478" cy="603165"/>
          </a:xfrm>
        </p:spPr>
        <p:txBody>
          <a:bodyPr anchor="t">
            <a:noAutofit/>
          </a:bodyPr>
          <a:lstStyle>
            <a:lvl1pPr marL="0" indent="0" algn="r">
              <a:buNone/>
              <a:defRPr sz="3298" b="1"/>
            </a:lvl1pPr>
            <a:lvl2pPr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80928" y="5557233"/>
            <a:ext cx="5863686" cy="135423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495"/>
              </a:spcBef>
              <a:buNone/>
              <a:defRPr sz="2309"/>
            </a:lvl1pPr>
            <a:lvl2pPr marL="753923" indent="0">
              <a:buNone/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4702" y="6134623"/>
            <a:ext cx="6675476" cy="776849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979"/>
            </a:lvl1pPr>
            <a:lvl2pPr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10052050" y="5589169"/>
            <a:ext cx="0" cy="1322303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4093" y="8201070"/>
            <a:ext cx="6935915" cy="1055539"/>
          </a:xfrm>
        </p:spPr>
        <p:txBody>
          <a:bodyPr anchor="ctr"/>
          <a:lstStyle>
            <a:lvl1pPr marL="0" indent="0" algn="ctr">
              <a:buNone/>
              <a:defRPr sz="2309" b="0">
                <a:solidFill>
                  <a:schemeClr val="tx1"/>
                </a:solidFill>
              </a:defRPr>
            </a:lvl1pPr>
            <a:lvl2pPr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FF1A43C-4B58-6F8D-A106-F101F56F2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-1"/>
            <a:ext cx="20102576" cy="1131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0622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20104100" cy="1130935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3013" y="2638849"/>
            <a:ext cx="15078075" cy="6031653"/>
          </a:xfrm>
        </p:spPr>
        <p:txBody>
          <a:bodyPr anchor="ctr">
            <a:normAutofit/>
          </a:bodyPr>
          <a:lstStyle>
            <a:lvl1pPr marL="0" indent="0" algn="l">
              <a:buNone/>
              <a:defRPr sz="791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368575" y="0"/>
            <a:ext cx="3694128" cy="729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832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7133648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3013" y="2638849"/>
            <a:ext cx="15078075" cy="6031653"/>
          </a:xfrm>
        </p:spPr>
        <p:txBody>
          <a:bodyPr anchor="ctr">
            <a:normAutofit/>
          </a:bodyPr>
          <a:lstStyle>
            <a:lvl1pPr marL="0" indent="0" algn="l">
              <a:buNone/>
              <a:defRPr sz="791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368575" y="0"/>
            <a:ext cx="3694128" cy="729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832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20475446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20104098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5204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3961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-2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2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52570" y="5775308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5775308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1112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504394" y="5199160"/>
            <a:ext cx="8569369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487" y="5216434"/>
            <a:ext cx="8564347" cy="452374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0422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37997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680213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81" y="5263559"/>
            <a:ext cx="5428107" cy="4548087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41943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80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59974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068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70863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504394" y="5199160"/>
            <a:ext cx="8569369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487" y="5216434"/>
            <a:ext cx="8564347" cy="452374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31991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37997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680213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81" y="5263559"/>
            <a:ext cx="5428107" cy="4548087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58536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351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4337390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1309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0163882" y="0"/>
            <a:ext cx="9951530" cy="1130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068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4145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54945" y="2638850"/>
            <a:ext cx="8142161" cy="2459211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05421" y="2638851"/>
            <a:ext cx="8142161" cy="2459210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955991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1006470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6467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54945" y="2638850"/>
            <a:ext cx="8142161" cy="2459211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05421" y="2638851"/>
            <a:ext cx="8142161" cy="2459210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955991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1006470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951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CDCC80-6B3B-4802-BDFB-DBEBF8F9E603}"/>
              </a:ext>
            </a:extLst>
          </p:cNvPr>
          <p:cNvSpPr/>
          <p:nvPr userDrawn="1"/>
        </p:nvSpPr>
        <p:spPr>
          <a:xfrm>
            <a:off x="2513" y="0"/>
            <a:ext cx="20099074" cy="1130935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D4ABA7C-3A14-4B9D-9DB5-DBA5B9465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820" y="4353030"/>
            <a:ext cx="12062460" cy="2603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110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CDCC80-6B3B-4802-BDFB-DBEBF8F9E603}"/>
              </a:ext>
            </a:extLst>
          </p:cNvPr>
          <p:cNvSpPr/>
          <p:nvPr userDrawn="1"/>
        </p:nvSpPr>
        <p:spPr>
          <a:xfrm>
            <a:off x="2513" y="0"/>
            <a:ext cx="20099074" cy="1130935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D4ABA7C-3A14-4B9D-9DB5-DBA5B9465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820" y="1114802"/>
            <a:ext cx="12062460" cy="2603291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6B4FAA25-DC02-484B-A7BC-1C87842774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3013" y="3743809"/>
            <a:ext cx="15078075" cy="60316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9894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1302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F8B0285-95B3-4F84-9D01-F9187834FB89}"/>
              </a:ext>
            </a:extLst>
          </p:cNvPr>
          <p:cNvSpPr/>
          <p:nvPr userDrawn="1"/>
        </p:nvSpPr>
        <p:spPr>
          <a:xfrm>
            <a:off x="2513" y="0"/>
            <a:ext cx="20099074" cy="1130935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423" y="2395036"/>
            <a:ext cx="11057255" cy="2962146"/>
          </a:xfrm>
        </p:spPr>
        <p:txBody>
          <a:bodyPr anchor="ctr">
            <a:normAutofit/>
          </a:bodyPr>
          <a:lstStyle>
            <a:lvl1pPr algn="ctr">
              <a:defRPr sz="15830" b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4701" y="5557233"/>
            <a:ext cx="6675478" cy="603165"/>
          </a:xfrm>
        </p:spPr>
        <p:txBody>
          <a:bodyPr anchor="t">
            <a:noAutofit/>
          </a:bodyPr>
          <a:lstStyle>
            <a:lvl1pPr marL="0" indent="0" algn="r">
              <a:buNone/>
              <a:defRPr sz="3298" b="1">
                <a:solidFill>
                  <a:schemeClr val="bg1"/>
                </a:solidFill>
              </a:defRPr>
            </a:lvl1pPr>
            <a:lvl2pPr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80928" y="5557233"/>
            <a:ext cx="5863686" cy="135423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495"/>
              </a:spcBef>
              <a:buNone/>
              <a:defRPr sz="2309">
                <a:solidFill>
                  <a:schemeClr val="bg1"/>
                </a:solidFill>
              </a:defRPr>
            </a:lvl1pPr>
            <a:lvl2pPr marL="753923" indent="0">
              <a:buNone/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4702" y="6134623"/>
            <a:ext cx="6675476" cy="776849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979">
                <a:solidFill>
                  <a:schemeClr val="bg1"/>
                </a:solidFill>
              </a:defRPr>
            </a:lvl1pPr>
            <a:lvl2pPr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10052050" y="5589169"/>
            <a:ext cx="0" cy="1322303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4093" y="8201070"/>
            <a:ext cx="6935915" cy="1055539"/>
          </a:xfrm>
        </p:spPr>
        <p:txBody>
          <a:bodyPr anchor="ctr"/>
          <a:lstStyle>
            <a:lvl1pPr marL="0" indent="0" algn="ctr">
              <a:buNone/>
              <a:defRPr sz="2309" b="0">
                <a:solidFill>
                  <a:schemeClr val="bg1"/>
                </a:solidFill>
              </a:defRPr>
            </a:lvl1pPr>
            <a:lvl2pPr>
              <a:defRPr sz="2309"/>
            </a:lvl2pPr>
            <a:lvl3pPr>
              <a:defRPr sz="2309"/>
            </a:lvl3pPr>
            <a:lvl4pPr>
              <a:defRPr sz="2309"/>
            </a:lvl4pPr>
            <a:lvl5pPr>
              <a:defRPr sz="2309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198438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20104100" cy="1130935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3013" y="2638849"/>
            <a:ext cx="15078075" cy="6031653"/>
          </a:xfrm>
        </p:spPr>
        <p:txBody>
          <a:bodyPr anchor="ctr">
            <a:normAutofit/>
          </a:bodyPr>
          <a:lstStyle>
            <a:lvl1pPr marL="0" indent="0" algn="l">
              <a:buNone/>
              <a:defRPr sz="791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368575" y="0"/>
            <a:ext cx="3694128" cy="729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832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27385643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3013" y="2638849"/>
            <a:ext cx="15078075" cy="6031653"/>
          </a:xfrm>
        </p:spPr>
        <p:txBody>
          <a:bodyPr anchor="ctr">
            <a:normAutofit/>
          </a:bodyPr>
          <a:lstStyle>
            <a:lvl1pPr marL="0" indent="0" algn="l">
              <a:buNone/>
              <a:defRPr sz="7915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368575" y="0"/>
            <a:ext cx="3694128" cy="729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832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5479006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20104098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5123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9923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-2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2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52570" y="5775308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5775308"/>
            <a:ext cx="9951530" cy="553404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9590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504394" y="5199160"/>
            <a:ext cx="8569369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487" y="5216434"/>
            <a:ext cx="8564347" cy="452374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132814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37997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680213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81" y="5263559"/>
            <a:ext cx="5428107" cy="4548087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140671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80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962381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068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166554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0504394" y="5199160"/>
            <a:ext cx="8569369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487" y="5216434"/>
            <a:ext cx="8564347" cy="452374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649151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0104100" cy="4146762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4372949"/>
            <a:ext cx="20104100" cy="69364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37997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13680213" y="5263559"/>
            <a:ext cx="5428107" cy="452374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781" y="5263559"/>
            <a:ext cx="5428107" cy="4548087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191926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52570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351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778209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1309" y="0"/>
            <a:ext cx="9951530" cy="113093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0163882" y="0"/>
            <a:ext cx="9951530" cy="1130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2068" y="879617"/>
            <a:ext cx="7956827" cy="893203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853573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54945" y="2638850"/>
            <a:ext cx="8142161" cy="2459211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05421" y="2638851"/>
            <a:ext cx="8142161" cy="2459210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955991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1006470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9655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10152570" y="0"/>
            <a:ext cx="9951530" cy="11309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9951530" cy="11309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26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54945" y="2638850"/>
            <a:ext cx="8142161" cy="2459211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005421" y="2638851"/>
            <a:ext cx="8142161" cy="2459210"/>
          </a:xfrm>
        </p:spPr>
        <p:txBody>
          <a:bodyPr anchor="b">
            <a:normAutofit/>
          </a:bodyPr>
          <a:lstStyle>
            <a:lvl1pPr marL="0" indent="0">
              <a:buNone/>
              <a:defRPr sz="5936" b="1">
                <a:solidFill>
                  <a:schemeClr val="bg1"/>
                </a:solidFill>
              </a:defRPr>
            </a:lvl1pPr>
            <a:lvl2pPr marL="565442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955991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1006470" y="5308117"/>
            <a:ext cx="8141113" cy="376978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6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3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7235" y="904749"/>
            <a:ext cx="17309630" cy="188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7235" y="3010591"/>
            <a:ext cx="17309630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596293" y="9811647"/>
            <a:ext cx="1005205" cy="1123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49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AD0A3A-D1F3-46C7-B5AC-31A176125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0137" y="10072128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208F2D64-22D8-7273-781D-12F64818B415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-1"/>
            <a:ext cx="20102576" cy="1131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0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10" r:id="rId21"/>
    <p:sldLayoutId id="2147483711" r:id="rId22"/>
    <p:sldLayoutId id="2147483680" r:id="rId23"/>
    <p:sldLayoutId id="2147483681" r:id="rId24"/>
    <p:sldLayoutId id="2147483683" r:id="rId25"/>
    <p:sldLayoutId id="2147483684" r:id="rId26"/>
    <p:sldLayoutId id="2147483685" r:id="rId27"/>
    <p:sldLayoutId id="2147483687" r:id="rId28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65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Clr>
          <a:schemeClr val="accent1"/>
        </a:buClr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63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309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0137" y="10072126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596293" y="9811647"/>
            <a:ext cx="1005205" cy="1123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</p:sldLayoutIdLst>
  <p:hf hdr="0" dt="0"/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593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Clr>
          <a:schemeClr val="accent1"/>
        </a:buClr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63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309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7235" y="904749"/>
            <a:ext cx="17309630" cy="1883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7235" y="3010591"/>
            <a:ext cx="17309630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596293" y="9811647"/>
            <a:ext cx="1005205" cy="1123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49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AD0A3A-D1F3-46C7-B5AC-31A176125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0137" y="10072128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1574ABC-7DB6-A326-3640-4FF20B9EFF78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-1"/>
            <a:ext cx="20102576" cy="11310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7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659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Clr>
          <a:schemeClr val="accent1"/>
        </a:buClr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63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309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0137" y="10072126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596293" y="9811647"/>
            <a:ext cx="1005205" cy="1123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8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hf hdr="0" dt="0"/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593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Clr>
          <a:schemeClr val="accent1"/>
        </a:buClr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63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309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0137" y="10072126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596293" y="9811647"/>
            <a:ext cx="1005205" cy="1123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9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</p:sldLayoutIdLst>
  <p:hf hdr="0" dt="0"/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5936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Clr>
          <a:schemeClr val="accent1"/>
        </a:buClr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63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2309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Clr>
          <a:schemeClr val="accent1"/>
        </a:buClr>
        <a:buFont typeface="Arial" panose="020B0604020202020204" pitchFamily="34" charset="0"/>
        <a:buChar char="•"/>
        <a:defRPr sz="1979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6D3226-DB0B-4933-A1F4-DF7920A2AB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defTabSz="1005280"/>
            <a:r>
              <a:rPr lang="en-US" sz="9600" spc="295" dirty="0">
                <a:ea typeface="Gotham 1 Bold"/>
                <a:cs typeface="Gotham 1 Bold"/>
                <a:sym typeface="Gotham 1 Bold"/>
              </a:rPr>
              <a:t>Application Development</a:t>
            </a:r>
          </a:p>
        </p:txBody>
      </p:sp>
    </p:spTree>
    <p:extLst>
      <p:ext uri="{BB962C8B-B14F-4D97-AF65-F5344CB8AC3E}">
        <p14:creationId xmlns:p14="http://schemas.microsoft.com/office/powerpoint/2010/main" val="4149989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0661650" y="4046694"/>
            <a:ext cx="9142039" cy="1634742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 marR="5081" lvl="0" defTabSz="914357" eaLnBrk="1" fontAlgn="auto" latinLnBrk="0" hangingPunct="1">
              <a:lnSpc>
                <a:spcPct val="150300"/>
              </a:lnSpc>
              <a:spcBef>
                <a:spcPts val="96"/>
              </a:spcBef>
              <a:spcAft>
                <a:spcPts val="0"/>
              </a:spcAft>
              <a:buClrTx/>
              <a:buSzPct val="97468"/>
              <a:tabLst>
                <a:tab pos="412713" algn="l"/>
              </a:tabLst>
              <a:defRPr/>
            </a:pPr>
            <a:r>
              <a:rPr kumimoji="0" lang="en-US" sz="8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Application Format</a:t>
            </a:r>
            <a:endParaRPr kumimoji="0" sz="8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059032-E814-A767-E345-2918BAC95C22}"/>
              </a:ext>
            </a:extLst>
          </p:cNvPr>
          <p:cNvSpPr txBox="1"/>
          <p:nvPr/>
        </p:nvSpPr>
        <p:spPr>
          <a:xfrm>
            <a:off x="1593850" y="737961"/>
            <a:ext cx="9372600" cy="1006429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Application Summary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+mj-lt"/>
              </a:rPr>
              <a:t>Resolution to Submit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Proposed Accomplishments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Community Development Needs Assessment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Form DCA 4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+mj-lt"/>
              </a:rPr>
              <a:t>Photo Map</a:t>
            </a:r>
            <a:br>
              <a:rPr lang="en-US" sz="2400" b="1" i="1" dirty="0">
                <a:solidFill>
                  <a:schemeClr val="tx1"/>
                </a:solidFill>
                <a:latin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+mj-lt"/>
              </a:rPr>
              <a:t>Photos of Need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Form DCA 5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+mj-lt"/>
              </a:rPr>
              <a:t>O&amp;M Discussion and Plan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Form DCA 6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+mj-lt"/>
              </a:rPr>
              <a:t>Copy of Survey Form</a:t>
            </a:r>
            <a:br>
              <a:rPr lang="en-US" sz="2400" b="1" i="1" dirty="0">
                <a:solidFill>
                  <a:schemeClr val="tx1"/>
                </a:solidFill>
                <a:latin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+mj-lt"/>
              </a:rPr>
              <a:t>Table of Survey Results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Form DCA 8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+mj-lt"/>
              </a:rPr>
              <a:t>Match and Leverage Documentation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Form DCA 9 – Environmental Review Information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+mj-lt"/>
              </a:rPr>
              <a:t>9A – Historic Preservation Environmental Review</a:t>
            </a:r>
            <a:br>
              <a:rPr lang="en-US" sz="2400" b="1" i="1" dirty="0">
                <a:solidFill>
                  <a:schemeClr val="tx1"/>
                </a:solidFill>
                <a:latin typeface="+mj-lt"/>
              </a:rPr>
            </a:br>
            <a:r>
              <a:rPr lang="en-US" sz="2400" i="1" dirty="0">
                <a:solidFill>
                  <a:schemeClr val="tx1"/>
                </a:solidFill>
                <a:latin typeface="+mj-lt"/>
              </a:rPr>
              <a:t>9B – When to Consult with Tribes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Form DCA 10 – Certified Assurances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Maps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Target Area Map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Concentration Map – Low/Mod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Concentration Map – Minority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Concentration Map – Housing Deficiency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Topographic Map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Floodplain Map</a:t>
            </a:r>
            <a:br>
              <a:rPr lang="en-US" sz="2400" b="1" dirty="0">
                <a:solidFill>
                  <a:schemeClr val="tx1"/>
                </a:solidFill>
                <a:latin typeface="+mj-lt"/>
              </a:rPr>
            </a:br>
            <a:r>
              <a:rPr lang="en-US" sz="2400" dirty="0">
                <a:solidFill>
                  <a:schemeClr val="tx1"/>
                </a:solidFill>
                <a:latin typeface="+mj-lt"/>
              </a:rPr>
              <a:t>Wetlands Map</a:t>
            </a:r>
          </a:p>
          <a:p>
            <a:r>
              <a:rPr lang="en-US" sz="2400" b="1" dirty="0">
                <a:solidFill>
                  <a:schemeClr val="tx1"/>
                </a:solidFill>
                <a:latin typeface="+mj-lt"/>
              </a:rPr>
              <a:t>Form DCA 13 – Disclosure Report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675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809552" y="2521545"/>
            <a:ext cx="12484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6961">
              <a:buClr>
                <a:srgbClr val="8DC63F"/>
              </a:buClr>
            </a:pPr>
            <a:r>
              <a:rPr lang="en-US" sz="5400" dirty="0">
                <a:solidFill>
                  <a:schemeClr val="accent1"/>
                </a:solidFill>
                <a:latin typeface="Arial" panose="020B0604020202020204"/>
                <a:ea typeface="Nunito" charset="0"/>
                <a:cs typeface="Nunito" charset="0"/>
              </a:rPr>
              <a:t>Analyze the Jurisdiction’s Overall needs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05A579-B86F-213A-DFD9-E80E384ED1E6}"/>
              </a:ext>
            </a:extLst>
          </p:cNvPr>
          <p:cNvSpPr txBox="1"/>
          <p:nvPr/>
        </p:nvSpPr>
        <p:spPr>
          <a:xfrm>
            <a:off x="4946650" y="3722061"/>
            <a:ext cx="9579131" cy="575542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rgbClr val="8A7967"/>
                </a:solidFill>
                <a:latin typeface="Arial" panose="020B0604020202020204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Water</a:t>
            </a:r>
          </a:p>
          <a:p>
            <a:pPr>
              <a:lnSpc>
                <a:spcPts val="6000"/>
              </a:lnSpc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 Sewer</a:t>
            </a:r>
          </a:p>
          <a:p>
            <a:pPr>
              <a:lnSpc>
                <a:spcPts val="6000"/>
              </a:lnSpc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 Drainage</a:t>
            </a:r>
          </a:p>
          <a:p>
            <a:pPr>
              <a:lnSpc>
                <a:spcPts val="6000"/>
              </a:lnSpc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 Streets</a:t>
            </a:r>
          </a:p>
          <a:p>
            <a:pPr>
              <a:lnSpc>
                <a:spcPts val="6000"/>
              </a:lnSpc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 Public Buildings</a:t>
            </a:r>
          </a:p>
          <a:p>
            <a:pPr>
              <a:lnSpc>
                <a:spcPts val="6000"/>
              </a:lnSpc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 Housing</a:t>
            </a:r>
          </a:p>
          <a:p>
            <a:pPr>
              <a:lnSpc>
                <a:spcPts val="6000"/>
              </a:lnSpc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 Economic Development </a:t>
            </a:r>
          </a:p>
          <a:p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8A2C6FE-8830-178B-D384-4AC46E1313D2}"/>
              </a:ext>
            </a:extLst>
          </p:cNvPr>
          <p:cNvSpPr txBox="1">
            <a:spLocks/>
          </p:cNvSpPr>
          <p:nvPr/>
        </p:nvSpPr>
        <p:spPr>
          <a:xfrm>
            <a:off x="0" y="854075"/>
            <a:ext cx="20104099" cy="16714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5078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596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>
                <a:latin typeface="+mn-lt"/>
              </a:rPr>
              <a:t>Community Development Needs Assessment</a:t>
            </a:r>
            <a:endParaRPr lang="en-US" sz="6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822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F6F0C-B7C2-F697-C27C-149DC355F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7F16F-DBF2-03CF-5501-6272311D40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854075"/>
            <a:ext cx="20104099" cy="1671415"/>
          </a:xfrm>
        </p:spPr>
        <p:txBody>
          <a:bodyPr>
            <a:noAutofit/>
          </a:bodyPr>
          <a:lstStyle/>
          <a:p>
            <a:pPr algn="ctr"/>
            <a:r>
              <a:rPr lang="en-US" sz="6600" dirty="0">
                <a:latin typeface="+mn-lt"/>
              </a:rPr>
              <a:t>Community Development Needs Assessment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FD1A33-B65D-0ABB-B6D7-8347BF1D5ED3}"/>
              </a:ext>
            </a:extLst>
          </p:cNvPr>
          <p:cNvSpPr txBox="1"/>
          <p:nvPr/>
        </p:nvSpPr>
        <p:spPr>
          <a:xfrm>
            <a:off x="1441451" y="2759075"/>
            <a:ext cx="10210800" cy="375487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 defTabSz="376961">
              <a:spcAft>
                <a:spcPts val="2400"/>
              </a:spcAft>
              <a:buClr>
                <a:srgbClr val="8DC63F"/>
              </a:buClr>
            </a:pPr>
            <a:r>
              <a:rPr lang="en-US" sz="4000" dirty="0">
                <a:solidFill>
                  <a:schemeClr val="tx1"/>
                </a:solidFill>
                <a:latin typeface="Arial" panose="020B0604020202020204"/>
              </a:rPr>
              <a:t>This will assist DCA in determining whether the applicant is making a comprehensive examination of its community development needs before deciding which target area(s) to address.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E89AA3-6817-3DA6-D4B6-72DDA07D6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4250" y="2682875"/>
            <a:ext cx="5514677" cy="7239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47A7C0-97B2-E7B0-F5ED-F74005DDAFDD}"/>
              </a:ext>
            </a:extLst>
          </p:cNvPr>
          <p:cNvSpPr txBox="1"/>
          <p:nvPr/>
        </p:nvSpPr>
        <p:spPr>
          <a:xfrm>
            <a:off x="1474857" y="6721475"/>
            <a:ext cx="10210801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376961">
              <a:buClr>
                <a:srgbClr val="8DC63F"/>
              </a:buClr>
            </a:pPr>
            <a:r>
              <a:rPr lang="en-US" sz="40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Items to Remember: </a:t>
            </a:r>
          </a:p>
          <a:p>
            <a:pPr marL="706755" indent="-706755" defTabSz="376961"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A brief explanation is required for items marked “inadequate”.</a:t>
            </a:r>
          </a:p>
          <a:p>
            <a:pPr marL="706755" indent="-706755" defTabSz="376961"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0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The applicant must note how identified needs will be met. </a:t>
            </a:r>
          </a:p>
        </p:txBody>
      </p:sp>
    </p:spTree>
    <p:extLst>
      <p:ext uri="{BB962C8B-B14F-4D97-AF65-F5344CB8AC3E}">
        <p14:creationId xmlns:p14="http://schemas.microsoft.com/office/powerpoint/2010/main" val="325115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6BF09-A213-70BF-ED62-DA9FABC4D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D0C4DE7-E64E-8681-C095-44D0EEEA6BC3}"/>
              </a:ext>
            </a:extLst>
          </p:cNvPr>
          <p:cNvSpPr txBox="1"/>
          <p:nvPr/>
        </p:nvSpPr>
        <p:spPr>
          <a:xfrm>
            <a:off x="1382156" y="2461270"/>
            <a:ext cx="17661493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 defTabSz="376961">
              <a:spcAft>
                <a:spcPts val="24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Briefly describe the areas, neighborhoods, or other districts within the jurisdiction and their needs. </a:t>
            </a:r>
          </a:p>
          <a:p>
            <a:pPr marL="685800" indent="-685800" algn="just" defTabSz="376961">
              <a:spcAft>
                <a:spcPts val="24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Discuss why these areas and projects were not selected for the application.</a:t>
            </a:r>
          </a:p>
          <a:p>
            <a:pPr marL="685800" indent="-685800" algn="just" defTabSz="376961">
              <a:spcAft>
                <a:spcPts val="24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Please do not include project alternatives/alternative solutions in this section. Project alternatives/Alternative Solutions should be addressed in DCA-5 and the PER/PAR.</a:t>
            </a:r>
          </a:p>
          <a:p>
            <a:pPr marL="685800" indent="-685800" algn="just" defTabSz="376961">
              <a:spcAft>
                <a:spcPts val="24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endParaRPr lang="en-US" sz="5000" dirty="0">
              <a:solidFill>
                <a:schemeClr val="accent2"/>
              </a:solidFill>
              <a:latin typeface="Arial" panose="020B0604020202020204"/>
              <a:ea typeface="Nunito" charset="0"/>
              <a:cs typeface="Nunito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E650C0-8EE7-6208-305F-6373321943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559002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+mn-lt"/>
              </a:rPr>
              <a:t>Alternative Target Areas</a:t>
            </a:r>
          </a:p>
        </p:txBody>
      </p:sp>
    </p:spTree>
    <p:extLst>
      <p:ext uri="{BB962C8B-B14F-4D97-AF65-F5344CB8AC3E}">
        <p14:creationId xmlns:p14="http://schemas.microsoft.com/office/powerpoint/2010/main" val="234269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083EB-D202-45B5-B16E-C852CD1B9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C1FAF3FA-AF64-BFE7-0162-83B34FB85CAF}"/>
              </a:ext>
            </a:extLst>
          </p:cNvPr>
          <p:cNvSpPr txBox="1"/>
          <p:nvPr/>
        </p:nvSpPr>
        <p:spPr>
          <a:xfrm>
            <a:off x="1382157" y="2594054"/>
            <a:ext cx="16892792" cy="74481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85800" indent="-685800" algn="l" defTabSz="376961">
              <a:spcAft>
                <a:spcPts val="4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Explain the rationale for the Target Area Selection.</a:t>
            </a:r>
          </a:p>
          <a:p>
            <a:pPr marL="685800" indent="-685800" algn="l" defTabSz="376961">
              <a:spcAft>
                <a:spcPts val="4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</a:rPr>
              <a:t>Band-Aid here, Band-Aid there? Phased approach? Citizen Complaints? Constant work orders? </a:t>
            </a:r>
          </a:p>
          <a:p>
            <a:pPr marL="685800" indent="-685800" algn="l" defTabSz="376961"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Note - while the proposed project in the community’s application does not have to be the highest priority community need, the rationale for the activity’s selection must be present. </a:t>
            </a:r>
          </a:p>
          <a:p>
            <a:pPr algn="l" defTabSz="376961">
              <a:buClr>
                <a:srgbClr val="8DC63F"/>
              </a:buClr>
            </a:pPr>
            <a:endParaRPr lang="en-US" sz="4400" dirty="0">
              <a:solidFill>
                <a:schemeClr val="tx1"/>
              </a:solidFill>
              <a:latin typeface="Arial" panose="020B0604020202020204"/>
              <a:ea typeface="Nunito" charset="0"/>
              <a:cs typeface="Nunito" charset="0"/>
            </a:endParaRPr>
          </a:p>
          <a:p>
            <a:pPr algn="l" defTabSz="376961">
              <a:buClr>
                <a:srgbClr val="8DC63F"/>
              </a:buClr>
            </a:pPr>
            <a:endParaRPr lang="en-US" sz="18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8FC4DB-AB08-051D-CE8D-BF26F93332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706660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+mn-lt"/>
              </a:rPr>
              <a:t>Target Area Selection</a:t>
            </a:r>
          </a:p>
        </p:txBody>
      </p:sp>
    </p:spTree>
    <p:extLst>
      <p:ext uri="{BB962C8B-B14F-4D97-AF65-F5344CB8AC3E}">
        <p14:creationId xmlns:p14="http://schemas.microsoft.com/office/powerpoint/2010/main" val="47407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77A1A-0330-9156-5680-F3F0808E5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5D7A82E-B126-1AA4-368B-3876138E868B}"/>
              </a:ext>
            </a:extLst>
          </p:cNvPr>
          <p:cNvSpPr txBox="1"/>
          <p:nvPr/>
        </p:nvSpPr>
        <p:spPr>
          <a:xfrm>
            <a:off x="1382157" y="1997075"/>
            <a:ext cx="16892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06803" indent="-706803" algn="just" defTabSz="376961"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When a target area(s) is chosen, the applicant must provide a detailed review of the target area’s community development needs and how the needs will be met.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A230F4-D382-9740-833E-B4F44EA71C0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559002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+mn-lt"/>
              </a:rPr>
              <a:t>Target Area Needs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19207B-5A0A-58D3-8164-7F512C2B9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905" y="6683375"/>
            <a:ext cx="6040580" cy="1828800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B06DB8-627D-FCA2-3614-316053F97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905" y="4587875"/>
            <a:ext cx="6032834" cy="1828800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264580-DC81-1ADA-34FA-93254F09D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2509" y="4587875"/>
            <a:ext cx="6040073" cy="1828800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2F06FF-16DA-417F-CCF5-C06D2390176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5402"/>
          <a:stretch>
            <a:fillRect/>
          </a:stretch>
        </p:blipFill>
        <p:spPr>
          <a:xfrm>
            <a:off x="9975850" y="6683375"/>
            <a:ext cx="6031150" cy="1828800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73CDFD-E266-AF7C-EC13-83F9714596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6322" y="8778875"/>
            <a:ext cx="6032834" cy="1828800"/>
          </a:xfrm>
          <a:prstGeom prst="rect">
            <a:avLst/>
          </a:prstGeo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6290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1D96F-5CDD-399C-30A7-43B3DD2AD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8F255CB5-2541-F59C-81D2-AF292F539D62}"/>
              </a:ext>
            </a:extLst>
          </p:cNvPr>
          <p:cNvSpPr txBox="1"/>
          <p:nvPr/>
        </p:nvSpPr>
        <p:spPr>
          <a:xfrm>
            <a:off x="1382157" y="2324735"/>
            <a:ext cx="168927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06803" indent="-706803" defTabSz="376961"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Is the selected Target Area within an area of concentration? </a:t>
            </a:r>
          </a:p>
          <a:p>
            <a:pPr defTabSz="376961">
              <a:buClr>
                <a:srgbClr val="8DC63F"/>
              </a:buClr>
            </a:pPr>
            <a:endParaRPr lang="en-US" sz="4800" dirty="0">
              <a:solidFill>
                <a:schemeClr val="tx1"/>
              </a:solidFill>
              <a:latin typeface="Arial" panose="020B0604020202020204"/>
              <a:ea typeface="Nunito" charset="0"/>
              <a:cs typeface="Nunito" charset="0"/>
            </a:endParaRPr>
          </a:p>
          <a:p>
            <a:pPr marL="706803" indent="-706803" defTabSz="376961"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If not – provide an explanation (in the section shown below) of why a target area inside of an area of concentration was not chosen.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BB6E7E-7328-0FF5-238F-CAFA29862D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559002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latin typeface="+mn-lt"/>
              </a:rPr>
              <a:t>Concentration Maps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773EE3-6441-9442-84B1-A80BCC762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466" y="7483475"/>
            <a:ext cx="13621168" cy="2565503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A833B7-BE80-8831-7912-3B2DB6D6A73B}"/>
              </a:ext>
            </a:extLst>
          </p:cNvPr>
          <p:cNvSpPr/>
          <p:nvPr/>
        </p:nvSpPr>
        <p:spPr>
          <a:xfrm>
            <a:off x="10927830" y="8289561"/>
            <a:ext cx="4677930" cy="695054"/>
          </a:xfrm>
          <a:prstGeom prst="rect">
            <a:avLst/>
          </a:prstGeom>
          <a:solidFill>
            <a:srgbClr val="8DC63F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53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F8DF6-2E26-F1FF-F4AD-267DFDA32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5263695-83AE-468B-47C8-944AF944547C}"/>
              </a:ext>
            </a:extLst>
          </p:cNvPr>
          <p:cNvSpPr txBox="1"/>
          <p:nvPr/>
        </p:nvSpPr>
        <p:spPr>
          <a:xfrm>
            <a:off x="1382157" y="2230417"/>
            <a:ext cx="16892792" cy="70173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706803" indent="-706803" defTabSz="376961">
              <a:spcAft>
                <a:spcPts val="60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Discuss the specific needs to be addressed.</a:t>
            </a:r>
          </a:p>
          <a:p>
            <a:pPr marL="706803" indent="-706803" defTabSz="376961">
              <a:spcAft>
                <a:spcPts val="60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Describe the problem and how it affects the PEOPLE. </a:t>
            </a:r>
          </a:p>
          <a:p>
            <a:pPr marL="706803" indent="-706803" defTabSz="376961">
              <a:spcAft>
                <a:spcPts val="60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Keep the focus on the needs of the residents.</a:t>
            </a:r>
          </a:p>
          <a:p>
            <a:pPr marL="706803" indent="-706803" defTabSz="376961">
              <a:spcAft>
                <a:spcPts val="60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Document, document, document the need.</a:t>
            </a:r>
          </a:p>
          <a:p>
            <a:pPr marL="706755" indent="-706755" defTabSz="376961">
              <a:spcAft>
                <a:spcPts val="60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Numerically list the application’s needs/claims.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4B21B6-7ADD-A788-7ACF-4D7F8F2379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559002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DCA 4</a:t>
            </a:r>
          </a:p>
        </p:txBody>
      </p:sp>
    </p:spTree>
    <p:extLst>
      <p:ext uri="{BB962C8B-B14F-4D97-AF65-F5344CB8AC3E}">
        <p14:creationId xmlns:p14="http://schemas.microsoft.com/office/powerpoint/2010/main" val="116912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DC395-F3E0-1977-9163-3ECECB7D3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DF23A6D1-93AB-21D2-DE20-FE9CE900FC63}"/>
              </a:ext>
            </a:extLst>
          </p:cNvPr>
          <p:cNvSpPr txBox="1"/>
          <p:nvPr/>
        </p:nvSpPr>
        <p:spPr>
          <a:xfrm>
            <a:off x="1060450" y="2778683"/>
            <a:ext cx="649625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376961">
              <a:spcAft>
                <a:spcPts val="6000"/>
              </a:spcAft>
              <a:buClr>
                <a:srgbClr val="8DC63F"/>
              </a:buClr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To a great extent, an applicant’s need score is determined by the documented severity of need compared to other similar applications.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0D56B-4025-A240-6324-2F81E3A311A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706660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DCA 4 – Documenting the Need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A206E8-4A29-F29A-0B3A-89EFB32AA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858" y="2692679"/>
            <a:ext cx="11334792" cy="59239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1C6823-FD3D-8FB9-8746-4F67FE6DD1B6}"/>
              </a:ext>
            </a:extLst>
          </p:cNvPr>
          <p:cNvSpPr txBox="1"/>
          <p:nvPr/>
        </p:nvSpPr>
        <p:spPr>
          <a:xfrm>
            <a:off x="7994650" y="8616671"/>
            <a:ext cx="1287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6961">
              <a:spcAft>
                <a:spcPts val="6000"/>
              </a:spcAft>
              <a:buClr>
                <a:srgbClr val="8DC63F"/>
              </a:buClr>
            </a:pPr>
            <a:r>
              <a:rPr lang="en-US" sz="2400">
                <a:solidFill>
                  <a:srgbClr val="8A7967"/>
                </a:solidFill>
                <a:latin typeface="Arial" panose="020B0604020202020204"/>
                <a:ea typeface="Nunito" charset="0"/>
                <a:cs typeface="Nunito" charset="0"/>
              </a:rPr>
              <a:t>*This list is not exhaustive,  your application may have documentation not listed</a:t>
            </a:r>
          </a:p>
        </p:txBody>
      </p:sp>
    </p:spTree>
    <p:extLst>
      <p:ext uri="{BB962C8B-B14F-4D97-AF65-F5344CB8AC3E}">
        <p14:creationId xmlns:p14="http://schemas.microsoft.com/office/powerpoint/2010/main" val="394440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86438-D2A4-5102-7D61-B5FE16125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55C7672-C89D-5A0F-8771-CED8D5594F28}"/>
              </a:ext>
            </a:extLst>
          </p:cNvPr>
          <p:cNvSpPr txBox="1"/>
          <p:nvPr/>
        </p:nvSpPr>
        <p:spPr>
          <a:xfrm>
            <a:off x="1090930" y="2378075"/>
            <a:ext cx="18135600" cy="76636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For a complete DCA-6, follow instructions pages 89-91.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Be sure to include # low and moderate income households and # of households above low-and-moderate-income levels.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Include who did interviews, when they were completed (time and </a:t>
            </a:r>
            <a:r>
              <a:rPr lang="en-US" sz="4800" u="sng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date</a:t>
            </a: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), how survey was completed.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Make survey times catch people who work during normal workday hours.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If you have any questions about survey methodology, please contact DCA staff for assistance.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2BE582-8249-7959-AAE9-29C8FAE7BE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706660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DCA 6</a:t>
            </a:r>
          </a:p>
        </p:txBody>
      </p:sp>
    </p:spTree>
    <p:extLst>
      <p:ext uri="{BB962C8B-B14F-4D97-AF65-F5344CB8AC3E}">
        <p14:creationId xmlns:p14="http://schemas.microsoft.com/office/powerpoint/2010/main" val="244126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31233-3B86-FE16-BFD0-97AE9CB94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4859-FB83-2FA2-F834-55886205641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499840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DCA 6 – Sample Form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25F1B12E-A77D-5C58-1639-D703F592C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050" y="1797515"/>
            <a:ext cx="14782800" cy="888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1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DA274-D0B3-40A2-934F-980C94B20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EFBF1-2434-7E22-A362-92B20D56A9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706660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DCA 6 – Summary Table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2BA285-AEBA-4209-96C9-5948541CB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443" y="2378075"/>
            <a:ext cx="18207215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0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39E39-F62C-C981-DB61-AC8B25D21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B065F8A0-B5B7-E28E-F631-D7751CFCE1A9}"/>
              </a:ext>
            </a:extLst>
          </p:cNvPr>
          <p:cNvSpPr txBox="1"/>
          <p:nvPr/>
        </p:nvSpPr>
        <p:spPr>
          <a:xfrm>
            <a:off x="1060450" y="2709743"/>
            <a:ext cx="18135600" cy="78944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Contingency is no longer an Activity for CDBG Funds.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No longer shown on DCA-8 (CDBG Funds).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10% Contingency still allowed on construction.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Must be shown in cost estimate in PER/PAR; or Cost Estimate for housing.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If paid with CDBG Funds, include in construction activity (water, sewer, building, streets, housing).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Contingency paid with local funds does not count toward Leverage. Show as separate line item.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C36E2-CAA2-8395-CBED-D20E5EED81B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706660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DCA 8 – Note on Contingency</a:t>
            </a:r>
          </a:p>
        </p:txBody>
      </p:sp>
    </p:spTree>
    <p:extLst>
      <p:ext uri="{BB962C8B-B14F-4D97-AF65-F5344CB8AC3E}">
        <p14:creationId xmlns:p14="http://schemas.microsoft.com/office/powerpoint/2010/main" val="237684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A0F90-957F-0EEA-6A4D-5B37DFAB0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2EAC3F4-D4FC-49B7-174F-40E9EC81ABCF}"/>
              </a:ext>
            </a:extLst>
          </p:cNvPr>
          <p:cNvSpPr txBox="1"/>
          <p:nvPr/>
        </p:nvSpPr>
        <p:spPr>
          <a:xfrm>
            <a:off x="1060450" y="2778683"/>
            <a:ext cx="18135600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376961">
              <a:spcAft>
                <a:spcPts val="1800"/>
              </a:spcAft>
              <a:buClr>
                <a:srgbClr val="8DC63F"/>
              </a:buClr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Example: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Water project construction cost is $500,000 according to PER cost estimate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Contingency shown in PER is 10%, $50,000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Amount shown for Water under CDBG funds would be $550,000</a:t>
            </a:r>
          </a:p>
          <a:p>
            <a:pPr marL="685800" indent="-685800" algn="l" defTabSz="376961">
              <a:spcAft>
                <a:spcPts val="1800"/>
              </a:spcAft>
              <a:buClr>
                <a:srgbClr val="8DC63F"/>
              </a:buClr>
              <a:buFont typeface="Wingdings" panose="05000000000000000000" pitchFamily="2" charset="2"/>
              <a:buChar char="q"/>
            </a:pPr>
            <a:r>
              <a:rPr lang="en-US" sz="4800" dirty="0">
                <a:solidFill>
                  <a:schemeClr val="tx1"/>
                </a:solidFill>
                <a:latin typeface="Arial" panose="020B0604020202020204"/>
                <a:ea typeface="Nunito" charset="0"/>
                <a:cs typeface="Nunito" charset="0"/>
              </a:rPr>
              <a:t>If Contingency paid with local funds, list as a separate line item (application will not receive credit for local contingency in Leverage)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83F28E-FF92-601F-8A36-B8E56950FA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82157" y="706660"/>
            <a:ext cx="17339786" cy="167141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DCA 8 – Note on Contingency</a:t>
            </a:r>
          </a:p>
        </p:txBody>
      </p:sp>
    </p:spTree>
    <p:extLst>
      <p:ext uri="{BB962C8B-B14F-4D97-AF65-F5344CB8AC3E}">
        <p14:creationId xmlns:p14="http://schemas.microsoft.com/office/powerpoint/2010/main" val="233934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D1E80-6700-DD23-1F9D-3EA75B435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679FE3-F0EF-8EF6-5341-291346815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defTabSz="1005280"/>
            <a:r>
              <a:rPr lang="en-US" sz="11500" spc="295">
                <a:latin typeface="Gotham 1 Bold"/>
                <a:ea typeface="Gotham 1 Bold"/>
                <a:cs typeface="Gotham 1 Bold"/>
                <a:sym typeface="Gotham 1 Bold"/>
              </a:rPr>
              <a:t>Thanks! 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7E9C01F3-C541-81BD-C9F7-6EF6DCD0D1FB}"/>
              </a:ext>
            </a:extLst>
          </p:cNvPr>
          <p:cNvSpPr txBox="1">
            <a:spLocks/>
          </p:cNvSpPr>
          <p:nvPr/>
        </p:nvSpPr>
        <p:spPr>
          <a:xfrm>
            <a:off x="8229600" y="8150270"/>
            <a:ext cx="4809496" cy="1055539"/>
          </a:xfrm>
          <a:prstGeom prst="rect">
            <a:avLst/>
          </a:prstGeom>
        </p:spPr>
        <p:txBody>
          <a:bodyPr>
            <a:normAutofit/>
          </a:bodyPr>
          <a:lstStyle>
            <a:lvl1pPr marL="376961" indent="-376961" algn="l" defTabSz="1507846" rtl="0" eaLnBrk="1" latinLnBrk="0" hangingPunct="1">
              <a:lnSpc>
                <a:spcPct val="90000"/>
              </a:lnSpc>
              <a:spcBef>
                <a:spcPts val="1649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32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0884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4807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6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8730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3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2653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9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6575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0498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4421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08344" indent="-376961" algn="l" defTabSz="1507846" rtl="0" eaLnBrk="1" latinLnBrk="0" hangingPunct="1">
              <a:lnSpc>
                <a:spcPct val="90000"/>
              </a:lnSpc>
              <a:spcBef>
                <a:spcPts val="824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chemeClr val="accent1"/>
                </a:solidFill>
              </a:rPr>
              <a:t>dca.georgia.gov</a:t>
            </a:r>
          </a:p>
        </p:txBody>
      </p:sp>
    </p:spTree>
    <p:extLst>
      <p:ext uri="{BB962C8B-B14F-4D97-AF65-F5344CB8AC3E}">
        <p14:creationId xmlns:p14="http://schemas.microsoft.com/office/powerpoint/2010/main" val="36577340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bl8kry6jdnm333c5y1joo7jkpnpfynhn"/>
</p:tagLst>
</file>

<file path=ppt/theme/theme1.xml><?xml version="1.0" encoding="utf-8"?>
<a:theme xmlns:a="http://schemas.openxmlformats.org/drawingml/2006/main" name="DCA Theme">
  <a:themeElements>
    <a:clrScheme name="DCA - GRA Colors">
      <a:dk1>
        <a:srgbClr val="000000"/>
      </a:dk1>
      <a:lt1>
        <a:srgbClr val="FFFFFF"/>
      </a:lt1>
      <a:dk2>
        <a:srgbClr val="000000"/>
      </a:dk2>
      <a:lt2>
        <a:srgbClr val="E9E3DC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9E3DC"/>
      </a:accent5>
      <a:accent6>
        <a:srgbClr val="8A7967"/>
      </a:accent6>
      <a:hlink>
        <a:srgbClr val="AE462D"/>
      </a:hlink>
      <a:folHlink>
        <a:srgbClr val="8A79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CA Theme" id="{32FF65A4-131B-440D-988E-DB3B738B08E5}" vid="{A874107F-D97B-4C51-A0D7-CC6D3596BA6C}"/>
    </a:ext>
  </a:extLst>
</a:theme>
</file>

<file path=ppt/theme/theme2.xml><?xml version="1.0" encoding="utf-8"?>
<a:theme xmlns:a="http://schemas.openxmlformats.org/drawingml/2006/main" name="Custom Design">
  <a:themeElements>
    <a:clrScheme name="DCA - GRA Colors">
      <a:dk1>
        <a:srgbClr val="000000"/>
      </a:dk1>
      <a:lt1>
        <a:srgbClr val="FFFFFF"/>
      </a:lt1>
      <a:dk2>
        <a:srgbClr val="000000"/>
      </a:dk2>
      <a:lt2>
        <a:srgbClr val="E9E3DC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9E3DC"/>
      </a:accent5>
      <a:accent6>
        <a:srgbClr val="8A7967"/>
      </a:accent6>
      <a:hlink>
        <a:srgbClr val="AE462D"/>
      </a:hlink>
      <a:folHlink>
        <a:srgbClr val="8A79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DCA - GRA Colors">
      <a:dk1>
        <a:srgbClr val="000000"/>
      </a:dk1>
      <a:lt1>
        <a:srgbClr val="FFFFFF"/>
      </a:lt1>
      <a:dk2>
        <a:srgbClr val="000000"/>
      </a:dk2>
      <a:lt2>
        <a:srgbClr val="E9E3DC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9E3DC"/>
      </a:accent5>
      <a:accent6>
        <a:srgbClr val="8A7967"/>
      </a:accent6>
      <a:hlink>
        <a:srgbClr val="AE462D"/>
      </a:hlink>
      <a:folHlink>
        <a:srgbClr val="8A79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DCA - GRA Colors">
      <a:dk1>
        <a:srgbClr val="000000"/>
      </a:dk1>
      <a:lt1>
        <a:srgbClr val="FFFFFF"/>
      </a:lt1>
      <a:dk2>
        <a:srgbClr val="000000"/>
      </a:dk2>
      <a:lt2>
        <a:srgbClr val="E9E3DC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9E3DC"/>
      </a:accent5>
      <a:accent6>
        <a:srgbClr val="8A7967"/>
      </a:accent6>
      <a:hlink>
        <a:srgbClr val="AE462D"/>
      </a:hlink>
      <a:folHlink>
        <a:srgbClr val="8A79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637c14-bb27-4e6f-93e8-ce3de48661c9">
      <Terms xmlns="http://schemas.microsoft.com/office/infopath/2007/PartnerControls"/>
    </lcf76f155ced4ddcb4097134ff3c332f>
    <TaxCatchAll xmlns="431100d4-4470-42c1-96bc-46686c1829ae" xsi:nil="true"/>
  </documentManagement>
</p:properties>
</file>

<file path=customXml/itemProps1.xml><?xml version="1.0" encoding="utf-8"?>
<ds:datastoreItem xmlns:ds="http://schemas.openxmlformats.org/officeDocument/2006/customXml" ds:itemID="{3219FF37-45DE-4602-AC50-472BE5ABD8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637c14-bb27-4e6f-93e8-ce3de48661c9"/>
    <ds:schemaRef ds:uri="431100d4-4470-42c1-96bc-46686c1829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3A3F0F-4CAC-4058-B536-89EEFA1F75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C242A8-16A5-467F-9739-02D3EE4275C6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c9637c14-bb27-4e6f-93e8-ce3de48661c9"/>
    <ds:schemaRef ds:uri="http://schemas.openxmlformats.org/package/2006/metadata/core-properties"/>
    <ds:schemaRef ds:uri="431100d4-4470-42c1-96bc-46686c1829ae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dc9db449-fad6-4fcd-8990-14394088d4ec}" enabled="0" method="" siteId="{dc9db449-fad6-4fcd-8990-14394088d4e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744</Words>
  <Application>Microsoft Office PowerPoint</Application>
  <PresentationFormat>Custom</PresentationFormat>
  <Paragraphs>76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Calibri</vt:lpstr>
      <vt:lpstr>Gotham 1 Bold</vt:lpstr>
      <vt:lpstr>Nunito Light</vt:lpstr>
      <vt:lpstr>Source Sans Pro</vt:lpstr>
      <vt:lpstr>Wingdings</vt:lpstr>
      <vt:lpstr>DCA Theme</vt:lpstr>
      <vt:lpstr>Custom Design</vt:lpstr>
      <vt:lpstr>Office Theme</vt:lpstr>
      <vt:lpstr>1_Custom Design</vt:lpstr>
      <vt:lpstr>2_Custom Design</vt:lpstr>
      <vt:lpstr>PowerPoint Presentation</vt:lpstr>
      <vt:lpstr>PowerPoint Presentation</vt:lpstr>
      <vt:lpstr>PowerPoint Presentation</vt:lpstr>
      <vt:lpstr>Community Development Needs Assessment</vt:lpstr>
      <vt:lpstr>Alternative Target Areas</vt:lpstr>
      <vt:lpstr>Target Area Selection</vt:lpstr>
      <vt:lpstr>Target Area Needs</vt:lpstr>
      <vt:lpstr>Concentration Maps</vt:lpstr>
      <vt:lpstr>DCA 4</vt:lpstr>
      <vt:lpstr>DCA 4 – Documenting the Need</vt:lpstr>
      <vt:lpstr>DCA 6</vt:lpstr>
      <vt:lpstr>DCA 6 – Sample Form</vt:lpstr>
      <vt:lpstr>DCA 6 – Summary Table</vt:lpstr>
      <vt:lpstr>DCA 8 – Note on Contingency</vt:lpstr>
      <vt:lpstr>DCA 8 – Note on Contingency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Applicant Compliance Requirements</dc:title>
  <dc:creator>Kathleen Vaughn</dc:creator>
  <cp:lastModifiedBy>Shayla Moultrie</cp:lastModifiedBy>
  <cp:revision>20</cp:revision>
  <dcterms:created xsi:type="dcterms:W3CDTF">2022-08-10T14:47:19Z</dcterms:created>
  <dcterms:modified xsi:type="dcterms:W3CDTF">2026-09-25T14:18:09Z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2022-06-02T00:00:00Z</vt:filetime>
  </property>
  <property fmtid="{D5CDD505-2E9C-101B-9397-08002B2CF9AE}" pid="3" name="Creator">
    <vt:lpwstr>Acrobat PDFMaker 21 for PowerPoint</vt:lpwstr>
  </property>
  <property fmtid="{D5CDD505-2E9C-101B-9397-08002B2CF9AE}" pid="4" name="LastSaved">
    <vt:filetime>2022-08-10T00:00:00Z</vt:filetime>
  </property>
  <property fmtid="{D5CDD505-2E9C-101B-9397-08002B2CF9AE}" pid="5" name="Producer">
    <vt:lpwstr>Adobe PDF Library 21.1.177</vt:lpwstr>
  </property>
  <property fmtid="{D5CDD505-2E9C-101B-9397-08002B2CF9AE}" pid="6" name="ContentTypeId">
    <vt:lpwstr>0x010100FA0C4878374F59429924A53EC6A1971F</vt:lpwstr>
  </property>
  <property fmtid="{D5CDD505-2E9C-101B-9397-08002B2CF9AE}" pid="7" name="MediaServiceImageTags">
    <vt:lpwstr/>
  </property>
</Properties>
</file>