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3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4"/>
    <p:sldMasterId id="2147483816" r:id="rId5"/>
    <p:sldMasterId id="2147483835" r:id="rId6"/>
    <p:sldMasterId id="2147483797" r:id="rId7"/>
  </p:sldMasterIdLst>
  <p:notesMasterIdLst>
    <p:notesMasterId r:id="rId38"/>
  </p:notesMasterIdLst>
  <p:handoutMasterIdLst>
    <p:handoutMasterId r:id="rId39"/>
  </p:handoutMasterIdLst>
  <p:sldIdLst>
    <p:sldId id="433" r:id="rId8"/>
    <p:sldId id="401" r:id="rId9"/>
    <p:sldId id="403" r:id="rId10"/>
    <p:sldId id="404" r:id="rId11"/>
    <p:sldId id="402" r:id="rId12"/>
    <p:sldId id="405" r:id="rId13"/>
    <p:sldId id="406" r:id="rId14"/>
    <p:sldId id="432" r:id="rId15"/>
    <p:sldId id="408" r:id="rId16"/>
    <p:sldId id="409" r:id="rId17"/>
    <p:sldId id="410" r:id="rId18"/>
    <p:sldId id="411" r:id="rId19"/>
    <p:sldId id="412" r:id="rId20"/>
    <p:sldId id="413" r:id="rId21"/>
    <p:sldId id="414" r:id="rId22"/>
    <p:sldId id="415" r:id="rId23"/>
    <p:sldId id="417" r:id="rId24"/>
    <p:sldId id="418" r:id="rId25"/>
    <p:sldId id="419" r:id="rId26"/>
    <p:sldId id="420" r:id="rId27"/>
    <p:sldId id="421" r:id="rId28"/>
    <p:sldId id="422" r:id="rId29"/>
    <p:sldId id="423" r:id="rId30"/>
    <p:sldId id="424" r:id="rId31"/>
    <p:sldId id="425" r:id="rId32"/>
    <p:sldId id="426" r:id="rId33"/>
    <p:sldId id="427" r:id="rId34"/>
    <p:sldId id="428" r:id="rId35"/>
    <p:sldId id="430" r:id="rId36"/>
    <p:sldId id="429" r:id="rId37"/>
  </p:sldIdLst>
  <p:sldSz cx="9144000" cy="6858000" type="screen4x3"/>
  <p:notesSz cx="6881813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i="1"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i="1"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i="1"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i="1"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i="1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6A45"/>
    <a:srgbClr val="98D8CD"/>
    <a:srgbClr val="3366FF"/>
    <a:srgbClr val="FF0000"/>
    <a:srgbClr val="FB31C6"/>
    <a:srgbClr val="914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69C269-1C45-0319-F0F7-2E1A3A1D86E2}" v="1" dt="2026-09-25T13:13:12.723"/>
    <p1510:client id="{7B92E099-4F8D-4993-999D-82FA7350044E}" v="32" dt="2026-09-25T13:11:11.399"/>
    <p1510:client id="{DEFBAF38-6469-F186-8214-50947E8014DD}" v="7" dt="2026-09-25T13:06:27.7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34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3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yla Moultrie" userId="S::shayla.moultrie@dca.ga.gov::7ddb665b-374b-497a-a2f2-9a9ce5cb8b69" providerId="AD" clId="Web-{5E69C269-1C45-0319-F0F7-2E1A3A1D86E2}"/>
    <pc:docChg chg="delSld">
      <pc:chgData name="Shayla Moultrie" userId="S::shayla.moultrie@dca.ga.gov::7ddb665b-374b-497a-a2f2-9a9ce5cb8b69" providerId="AD" clId="Web-{5E69C269-1C45-0319-F0F7-2E1A3A1D86E2}" dt="2026-09-25T13:13:12.723" v="0"/>
      <pc:docMkLst>
        <pc:docMk/>
      </pc:docMkLst>
      <pc:sldChg chg="del">
        <pc:chgData name="Shayla Moultrie" userId="S::shayla.moultrie@dca.ga.gov::7ddb665b-374b-497a-a2f2-9a9ce5cb8b69" providerId="AD" clId="Web-{5E69C269-1C45-0319-F0F7-2E1A3A1D86E2}" dt="2026-09-25T13:13:12.723" v="0"/>
        <pc:sldMkLst>
          <pc:docMk/>
          <pc:sldMk cId="0" sldId="431"/>
        </pc:sldMkLst>
      </pc:sldChg>
    </pc:docChg>
  </pc:docChgLst>
  <pc:docChgLst>
    <pc:chgData name="Shayla Moultrie" userId="7ddb665b-374b-497a-a2f2-9a9ce5cb8b69" providerId="ADAL" clId="{CC4FE165-A318-4C04-B4A8-CF94A31F1B73}"/>
    <pc:docChg chg="undo redo custSel addSld delSld modSld addMainMaster delMainMaster modMainMaster">
      <pc:chgData name="Shayla Moultrie" userId="7ddb665b-374b-497a-a2f2-9a9ce5cb8b69" providerId="ADAL" clId="{CC4FE165-A318-4C04-B4A8-CF94A31F1B73}" dt="2026-09-25T13:12:33.719" v="894" actId="700"/>
      <pc:docMkLst>
        <pc:docMk/>
      </pc:docMkLst>
      <pc:sldChg chg="addSp delSp modSp mod modClrScheme chgLayout">
        <pc:chgData name="Shayla Moultrie" userId="7ddb665b-374b-497a-a2f2-9a9ce5cb8b69" providerId="ADAL" clId="{CC4FE165-A318-4C04-B4A8-CF94A31F1B73}" dt="2026-09-23T13:06:39.751" v="36" actId="26606"/>
        <pc:sldMkLst>
          <pc:docMk/>
          <pc:sldMk cId="1543885777" sldId="401"/>
        </pc:sldMkLst>
        <pc:spChg chg="mod ord">
          <ac:chgData name="Shayla Moultrie" userId="7ddb665b-374b-497a-a2f2-9a9ce5cb8b69" providerId="ADAL" clId="{CC4FE165-A318-4C04-B4A8-CF94A31F1B73}" dt="2026-09-23T13:06:39.751" v="36" actId="26606"/>
          <ac:spMkLst>
            <pc:docMk/>
            <pc:sldMk cId="1543885777" sldId="401"/>
            <ac:spMk id="2" creationId="{00000000-0000-0000-0000-000000000000}"/>
          </ac:spMkLst>
        </pc:spChg>
        <pc:picChg chg="mod ord">
          <ac:chgData name="Shayla Moultrie" userId="7ddb665b-374b-497a-a2f2-9a9ce5cb8b69" providerId="ADAL" clId="{CC4FE165-A318-4C04-B4A8-CF94A31F1B73}" dt="2026-09-23T13:06:39.751" v="36" actId="26606"/>
          <ac:picMkLst>
            <pc:docMk/>
            <pc:sldMk cId="1543885777" sldId="401"/>
            <ac:picMk id="4" creationId="{00000000-0000-0000-0000-000000000000}"/>
          </ac:picMkLst>
        </pc:picChg>
      </pc:sldChg>
      <pc:sldChg chg="addSp delSp modSp mod modClrScheme chgLayout">
        <pc:chgData name="Shayla Moultrie" userId="7ddb665b-374b-497a-a2f2-9a9ce5cb8b69" providerId="ADAL" clId="{CC4FE165-A318-4C04-B4A8-CF94A31F1B73}" dt="2026-09-23T13:14:50.891" v="90" actId="700"/>
        <pc:sldMkLst>
          <pc:docMk/>
          <pc:sldMk cId="74508650" sldId="402"/>
        </pc:sldMkLst>
        <pc:picChg chg="mod ord">
          <ac:chgData name="Shayla Moultrie" userId="7ddb665b-374b-497a-a2f2-9a9ce5cb8b69" providerId="ADAL" clId="{CC4FE165-A318-4C04-B4A8-CF94A31F1B73}" dt="2026-09-23T13:14:50.891" v="90" actId="700"/>
          <ac:picMkLst>
            <pc:docMk/>
            <pc:sldMk cId="74508650" sldId="402"/>
            <ac:picMk id="5" creationId="{00000000-0000-0000-0000-000000000000}"/>
          </ac:picMkLst>
        </pc:picChg>
      </pc:sldChg>
      <pc:sldChg chg="addSp delSp modSp mod modClrScheme chgLayout">
        <pc:chgData name="Shayla Moultrie" userId="7ddb665b-374b-497a-a2f2-9a9ce5cb8b69" providerId="ADAL" clId="{CC4FE165-A318-4C04-B4A8-CF94A31F1B73}" dt="2026-09-23T13:28:07.678" v="204" actId="22"/>
        <pc:sldMkLst>
          <pc:docMk/>
          <pc:sldMk cId="43416995" sldId="403"/>
        </pc:sldMkLst>
        <pc:picChg chg="add mod ord">
          <ac:chgData name="Shayla Moultrie" userId="7ddb665b-374b-497a-a2f2-9a9ce5cb8b69" providerId="ADAL" clId="{CC4FE165-A318-4C04-B4A8-CF94A31F1B73}" dt="2026-09-23T13:28:07.678" v="204" actId="22"/>
          <ac:picMkLst>
            <pc:docMk/>
            <pc:sldMk cId="43416995" sldId="403"/>
            <ac:picMk id="14" creationId="{00144AE3-7509-C685-C083-572ECB598FFD}"/>
          </ac:picMkLst>
        </pc:picChg>
      </pc:sldChg>
      <pc:sldChg chg="addSp delSp modSp mod modClrScheme chgLayout">
        <pc:chgData name="Shayla Moultrie" userId="7ddb665b-374b-497a-a2f2-9a9ce5cb8b69" providerId="ADAL" clId="{CC4FE165-A318-4C04-B4A8-CF94A31F1B73}" dt="2026-09-23T13:28:21.239" v="206" actId="1076"/>
        <pc:sldMkLst>
          <pc:docMk/>
          <pc:sldMk cId="4206811025" sldId="404"/>
        </pc:sldMkLst>
        <pc:picChg chg="mod ord">
          <ac:chgData name="Shayla Moultrie" userId="7ddb665b-374b-497a-a2f2-9a9ce5cb8b69" providerId="ADAL" clId="{CC4FE165-A318-4C04-B4A8-CF94A31F1B73}" dt="2026-09-23T13:28:21.239" v="206" actId="1076"/>
          <ac:picMkLst>
            <pc:docMk/>
            <pc:sldMk cId="4206811025" sldId="404"/>
            <ac:picMk id="4" creationId="{00000000-0000-0000-0000-000000000000}"/>
          </ac:picMkLst>
        </pc:picChg>
      </pc:sldChg>
      <pc:sldChg chg="addSp delSp modSp mod modClrScheme chgLayout">
        <pc:chgData name="Shayla Moultrie" userId="7ddb665b-374b-497a-a2f2-9a9ce5cb8b69" providerId="ADAL" clId="{CC4FE165-A318-4C04-B4A8-CF94A31F1B73}" dt="2026-09-23T13:14:22.737" v="86" actId="700"/>
        <pc:sldMkLst>
          <pc:docMk/>
          <pc:sldMk cId="3372021980" sldId="405"/>
        </pc:sldMkLst>
        <pc:picChg chg="mod ord">
          <ac:chgData name="Shayla Moultrie" userId="7ddb665b-374b-497a-a2f2-9a9ce5cb8b69" providerId="ADAL" clId="{CC4FE165-A318-4C04-B4A8-CF94A31F1B73}" dt="2026-09-23T13:14:22.737" v="86" actId="700"/>
          <ac:picMkLst>
            <pc:docMk/>
            <pc:sldMk cId="3372021980" sldId="405"/>
            <ac:picMk id="4" creationId="{00000000-0000-0000-0000-000000000000}"/>
          </ac:picMkLst>
        </pc:picChg>
      </pc:sldChg>
      <pc:sldChg chg="addSp delSp modSp mod modClrScheme chgLayout">
        <pc:chgData name="Shayla Moultrie" userId="7ddb665b-374b-497a-a2f2-9a9ce5cb8b69" providerId="ADAL" clId="{CC4FE165-A318-4C04-B4A8-CF94A31F1B73}" dt="2026-09-23T13:14:39.896" v="89" actId="1076"/>
        <pc:sldMkLst>
          <pc:docMk/>
          <pc:sldMk cId="2302617222" sldId="406"/>
        </pc:sldMkLst>
        <pc:picChg chg="mod ord">
          <ac:chgData name="Shayla Moultrie" userId="7ddb665b-374b-497a-a2f2-9a9ce5cb8b69" providerId="ADAL" clId="{CC4FE165-A318-4C04-B4A8-CF94A31F1B73}" dt="2026-09-23T13:14:39.896" v="89" actId="1076"/>
          <ac:picMkLst>
            <pc:docMk/>
            <pc:sldMk cId="2302617222" sldId="406"/>
            <ac:picMk id="4" creationId="{00000000-0000-0000-0000-000000000000}"/>
          </ac:picMkLst>
        </pc:picChg>
      </pc:sldChg>
      <pc:sldChg chg="addSp delSp modSp mod modClrScheme chgLayout">
        <pc:chgData name="Shayla Moultrie" userId="7ddb665b-374b-497a-a2f2-9a9ce5cb8b69" providerId="ADAL" clId="{CC4FE165-A318-4C04-B4A8-CF94A31F1B73}" dt="2026-09-23T13:13:33.628" v="81" actId="700"/>
        <pc:sldMkLst>
          <pc:docMk/>
          <pc:sldMk cId="4057741089" sldId="408"/>
        </pc:sldMkLst>
        <pc:picChg chg="mod ord">
          <ac:chgData name="Shayla Moultrie" userId="7ddb665b-374b-497a-a2f2-9a9ce5cb8b69" providerId="ADAL" clId="{CC4FE165-A318-4C04-B4A8-CF94A31F1B73}" dt="2026-09-23T13:13:33.628" v="81" actId="700"/>
          <ac:picMkLst>
            <pc:docMk/>
            <pc:sldMk cId="4057741089" sldId="408"/>
            <ac:picMk id="4" creationId="{00000000-0000-0000-0000-000000000000}"/>
          </ac:picMkLst>
        </pc:picChg>
      </pc:sldChg>
      <pc:sldChg chg="addSp delSp modSp mod modClrScheme chgLayout">
        <pc:chgData name="Shayla Moultrie" userId="7ddb665b-374b-497a-a2f2-9a9ce5cb8b69" providerId="ADAL" clId="{CC4FE165-A318-4C04-B4A8-CF94A31F1B73}" dt="2026-09-23T13:15:54.055" v="96" actId="700"/>
        <pc:sldMkLst>
          <pc:docMk/>
          <pc:sldMk cId="2922052398" sldId="409"/>
        </pc:sldMkLst>
        <pc:picChg chg="mod ord">
          <ac:chgData name="Shayla Moultrie" userId="7ddb665b-374b-497a-a2f2-9a9ce5cb8b69" providerId="ADAL" clId="{CC4FE165-A318-4C04-B4A8-CF94A31F1B73}" dt="2026-09-23T13:15:54.055" v="96" actId="700"/>
          <ac:picMkLst>
            <pc:docMk/>
            <pc:sldMk cId="2922052398" sldId="409"/>
            <ac:picMk id="4" creationId="{00000000-0000-0000-0000-000000000000}"/>
          </ac:picMkLst>
        </pc:picChg>
      </pc:sldChg>
      <pc:sldChg chg="addSp delSp modSp mod modClrScheme chgLayout">
        <pc:chgData name="Shayla Moultrie" userId="7ddb665b-374b-497a-a2f2-9a9ce5cb8b69" providerId="ADAL" clId="{CC4FE165-A318-4C04-B4A8-CF94A31F1B73}" dt="2026-09-23T13:12:59.409" v="78" actId="12788"/>
        <pc:sldMkLst>
          <pc:docMk/>
          <pc:sldMk cId="978858399" sldId="410"/>
        </pc:sldMkLst>
        <pc:picChg chg="mod ord">
          <ac:chgData name="Shayla Moultrie" userId="7ddb665b-374b-497a-a2f2-9a9ce5cb8b69" providerId="ADAL" clId="{CC4FE165-A318-4C04-B4A8-CF94A31F1B73}" dt="2026-09-23T13:12:59.409" v="78" actId="12788"/>
          <ac:picMkLst>
            <pc:docMk/>
            <pc:sldMk cId="978858399" sldId="410"/>
            <ac:picMk id="4" creationId="{00000000-0000-0000-0000-000000000000}"/>
          </ac:picMkLst>
        </pc:picChg>
      </pc:sldChg>
      <pc:sldChg chg="addSp delSp modSp mod modClrScheme chgLayout">
        <pc:chgData name="Shayla Moultrie" userId="7ddb665b-374b-497a-a2f2-9a9ce5cb8b69" providerId="ADAL" clId="{CC4FE165-A318-4C04-B4A8-CF94A31F1B73}" dt="2026-09-23T13:15:41.035" v="95" actId="12788"/>
        <pc:sldMkLst>
          <pc:docMk/>
          <pc:sldMk cId="259811898" sldId="411"/>
        </pc:sldMkLst>
        <pc:picChg chg="mod ord">
          <ac:chgData name="Shayla Moultrie" userId="7ddb665b-374b-497a-a2f2-9a9ce5cb8b69" providerId="ADAL" clId="{CC4FE165-A318-4C04-B4A8-CF94A31F1B73}" dt="2026-09-23T13:15:41.035" v="95" actId="12788"/>
          <ac:picMkLst>
            <pc:docMk/>
            <pc:sldMk cId="259811898" sldId="411"/>
            <ac:picMk id="4" creationId="{00000000-0000-0000-0000-000000000000}"/>
          </ac:picMkLst>
        </pc:picChg>
      </pc:sldChg>
      <pc:sldChg chg="addSp delSp modSp mod modClrScheme chgLayout">
        <pc:chgData name="Shayla Moultrie" userId="7ddb665b-374b-497a-a2f2-9a9ce5cb8b69" providerId="ADAL" clId="{CC4FE165-A318-4C04-B4A8-CF94A31F1B73}" dt="2026-09-23T13:15:24.505" v="93" actId="700"/>
        <pc:sldMkLst>
          <pc:docMk/>
          <pc:sldMk cId="2297997100" sldId="412"/>
        </pc:sldMkLst>
        <pc:picChg chg="mod ord">
          <ac:chgData name="Shayla Moultrie" userId="7ddb665b-374b-497a-a2f2-9a9ce5cb8b69" providerId="ADAL" clId="{CC4FE165-A318-4C04-B4A8-CF94A31F1B73}" dt="2026-09-23T13:15:24.505" v="93" actId="700"/>
          <ac:picMkLst>
            <pc:docMk/>
            <pc:sldMk cId="2297997100" sldId="412"/>
            <ac:picMk id="4" creationId="{00000000-0000-0000-0000-000000000000}"/>
          </ac:picMkLst>
        </pc:picChg>
      </pc:sldChg>
      <pc:sldChg chg="addSp delSp modSp mod modClrScheme chgLayout">
        <pc:chgData name="Shayla Moultrie" userId="7ddb665b-374b-497a-a2f2-9a9ce5cb8b69" providerId="ADAL" clId="{CC4FE165-A318-4C04-B4A8-CF94A31F1B73}" dt="2026-09-23T14:54:43.296" v="818" actId="1076"/>
        <pc:sldMkLst>
          <pc:docMk/>
          <pc:sldMk cId="2040123840" sldId="413"/>
        </pc:sldMkLst>
        <pc:spChg chg="mod ord">
          <ac:chgData name="Shayla Moultrie" userId="7ddb665b-374b-497a-a2f2-9a9ce5cb8b69" providerId="ADAL" clId="{CC4FE165-A318-4C04-B4A8-CF94A31F1B73}" dt="2026-09-23T14:28:48.118" v="658" actId="700"/>
          <ac:spMkLst>
            <pc:docMk/>
            <pc:sldMk cId="2040123840" sldId="413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4:42:59.157" v="743" actId="404"/>
          <ac:spMkLst>
            <pc:docMk/>
            <pc:sldMk cId="2040123840" sldId="413"/>
            <ac:spMk id="3" creationId="{00000000-0000-0000-0000-000000000000}"/>
          </ac:spMkLst>
        </pc:spChg>
        <pc:spChg chg="add mod">
          <ac:chgData name="Shayla Moultrie" userId="7ddb665b-374b-497a-a2f2-9a9ce5cb8b69" providerId="ADAL" clId="{CC4FE165-A318-4C04-B4A8-CF94A31F1B73}" dt="2026-09-23T14:54:43.296" v="818" actId="1076"/>
          <ac:spMkLst>
            <pc:docMk/>
            <pc:sldMk cId="2040123840" sldId="413"/>
            <ac:spMk id="13" creationId="{C9959C69-8718-7A11-45B5-F0FBA51839FC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15:06:34.117" v="886" actId="20577"/>
        <pc:sldMkLst>
          <pc:docMk/>
          <pc:sldMk cId="0" sldId="414"/>
        </pc:sldMkLst>
        <pc:spChg chg="mod ord">
          <ac:chgData name="Shayla Moultrie" userId="7ddb665b-374b-497a-a2f2-9a9ce5cb8b69" providerId="ADAL" clId="{CC4FE165-A318-4C04-B4A8-CF94A31F1B73}" dt="2026-09-23T14:10:42.114" v="484" actId="207"/>
          <ac:spMkLst>
            <pc:docMk/>
            <pc:sldMk cId="0" sldId="414"/>
            <ac:spMk id="171010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5:06:34.117" v="886" actId="20577"/>
          <ac:spMkLst>
            <pc:docMk/>
            <pc:sldMk cId="0" sldId="414"/>
            <ac:spMk id="171011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14:17:15.898" v="557" actId="207"/>
        <pc:sldMkLst>
          <pc:docMk/>
          <pc:sldMk cId="1095008087" sldId="415"/>
        </pc:sldMkLst>
        <pc:spChg chg="mod ord">
          <ac:chgData name="Shayla Moultrie" userId="7ddb665b-374b-497a-a2f2-9a9ce5cb8b69" providerId="ADAL" clId="{CC4FE165-A318-4C04-B4A8-CF94A31F1B73}" dt="2026-09-23T14:17:15.898" v="557" actId="207"/>
          <ac:spMkLst>
            <pc:docMk/>
            <pc:sldMk cId="1095008087" sldId="415"/>
            <ac:spMk id="171010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4:13:34.776" v="534" actId="113"/>
          <ac:spMkLst>
            <pc:docMk/>
            <pc:sldMk cId="1095008087" sldId="415"/>
            <ac:spMk id="171011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15:05:18.683" v="873" actId="207"/>
        <pc:sldMkLst>
          <pc:docMk/>
          <pc:sldMk cId="1845290745" sldId="417"/>
        </pc:sldMkLst>
        <pc:spChg chg="mod ord">
          <ac:chgData name="Shayla Moultrie" userId="7ddb665b-374b-497a-a2f2-9a9ce5cb8b69" providerId="ADAL" clId="{CC4FE165-A318-4C04-B4A8-CF94A31F1B73}" dt="2026-09-23T14:17:28.898" v="558" actId="207"/>
          <ac:spMkLst>
            <pc:docMk/>
            <pc:sldMk cId="1845290745" sldId="417"/>
            <ac:spMk id="171010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5:05:18.683" v="873" actId="207"/>
          <ac:spMkLst>
            <pc:docMk/>
            <pc:sldMk cId="1845290745" sldId="417"/>
            <ac:spMk id="171011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14:44:44.728" v="748" actId="12"/>
        <pc:sldMkLst>
          <pc:docMk/>
          <pc:sldMk cId="1252958391" sldId="418"/>
        </pc:sldMkLst>
        <pc:spChg chg="mod ord">
          <ac:chgData name="Shayla Moultrie" userId="7ddb665b-374b-497a-a2f2-9a9ce5cb8b69" providerId="ADAL" clId="{CC4FE165-A318-4C04-B4A8-CF94A31F1B73}" dt="2026-09-23T13:37:11.352" v="272" actId="207"/>
          <ac:spMkLst>
            <pc:docMk/>
            <pc:sldMk cId="1252958391" sldId="418"/>
            <ac:spMk id="171010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4:44:44.728" v="748" actId="12"/>
          <ac:spMkLst>
            <pc:docMk/>
            <pc:sldMk cId="1252958391" sldId="418"/>
            <ac:spMk id="171011" creationId="{00000000-0000-0000-0000-000000000000}"/>
          </ac:spMkLst>
        </pc:spChg>
      </pc:sldChg>
      <pc:sldChg chg="addSp delSp modSp mod modClrScheme chgLayout">
        <pc:chgData name="Shayla Moultrie" userId="7ddb665b-374b-497a-a2f2-9a9ce5cb8b69" providerId="ADAL" clId="{CC4FE165-A318-4C04-B4A8-CF94A31F1B73}" dt="2026-09-23T14:50:47.319" v="786" actId="20577"/>
        <pc:sldMkLst>
          <pc:docMk/>
          <pc:sldMk cId="0" sldId="419"/>
        </pc:sldMkLst>
        <pc:spChg chg="add mod ord">
          <ac:chgData name="Shayla Moultrie" userId="7ddb665b-374b-497a-a2f2-9a9ce5cb8b69" providerId="ADAL" clId="{CC4FE165-A318-4C04-B4A8-CF94A31F1B73}" dt="2026-09-23T14:50:47.319" v="786" actId="20577"/>
          <ac:spMkLst>
            <pc:docMk/>
            <pc:sldMk cId="0" sldId="419"/>
            <ac:spMk id="2" creationId="{0E903562-D1CF-A604-2272-8F81F4674734}"/>
          </ac:spMkLst>
        </pc:spChg>
        <pc:spChg chg="mod ord">
          <ac:chgData name="Shayla Moultrie" userId="7ddb665b-374b-497a-a2f2-9a9ce5cb8b69" providerId="ADAL" clId="{CC4FE165-A318-4C04-B4A8-CF94A31F1B73}" dt="2026-09-23T14:16:58.931" v="556" actId="207"/>
          <ac:spMkLst>
            <pc:docMk/>
            <pc:sldMk cId="0" sldId="419"/>
            <ac:spMk id="116738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14:56:34.685" v="822" actId="12"/>
        <pc:sldMkLst>
          <pc:docMk/>
          <pc:sldMk cId="0" sldId="420"/>
        </pc:sldMkLst>
        <pc:spChg chg="mod ord">
          <ac:chgData name="Shayla Moultrie" userId="7ddb665b-374b-497a-a2f2-9a9ce5cb8b69" providerId="ADAL" clId="{CC4FE165-A318-4C04-B4A8-CF94A31F1B73}" dt="2026-09-23T14:26:32.458" v="588" actId="207"/>
          <ac:spMkLst>
            <pc:docMk/>
            <pc:sldMk cId="0" sldId="420"/>
            <ac:spMk id="118786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4:56:34.685" v="822" actId="12"/>
          <ac:spMkLst>
            <pc:docMk/>
            <pc:sldMk cId="0" sldId="420"/>
            <ac:spMk id="118787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14:26:26.385" v="587" actId="207"/>
        <pc:sldMkLst>
          <pc:docMk/>
          <pc:sldMk cId="0" sldId="421"/>
        </pc:sldMkLst>
        <pc:spChg chg="mod ord">
          <ac:chgData name="Shayla Moultrie" userId="7ddb665b-374b-497a-a2f2-9a9ce5cb8b69" providerId="ADAL" clId="{CC4FE165-A318-4C04-B4A8-CF94A31F1B73}" dt="2026-09-23T13:50:09.137" v="349" actId="2710"/>
          <ac:spMkLst>
            <pc:docMk/>
            <pc:sldMk cId="0" sldId="421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4:26:26.385" v="587" actId="207"/>
          <ac:spMkLst>
            <pc:docMk/>
            <pc:sldMk cId="0" sldId="421"/>
            <ac:spMk id="4" creationId="{00000000-0000-0000-0000-000000000000}"/>
          </ac:spMkLst>
        </pc:spChg>
      </pc:sldChg>
      <pc:sldChg chg="addSp delSp modSp mod modClrScheme chgLayout">
        <pc:chgData name="Shayla Moultrie" userId="7ddb665b-374b-497a-a2f2-9a9ce5cb8b69" providerId="ADAL" clId="{CC4FE165-A318-4C04-B4A8-CF94A31F1B73}" dt="2026-09-23T15:03:59.286" v="867" actId="207"/>
        <pc:sldMkLst>
          <pc:docMk/>
          <pc:sldMk cId="0" sldId="422"/>
        </pc:sldMkLst>
        <pc:spChg chg="add mod">
          <ac:chgData name="Shayla Moultrie" userId="7ddb665b-374b-497a-a2f2-9a9ce5cb8b69" providerId="ADAL" clId="{CC4FE165-A318-4C04-B4A8-CF94A31F1B73}" dt="2026-09-23T13:47:14.264" v="341" actId="207"/>
          <ac:spMkLst>
            <pc:docMk/>
            <pc:sldMk cId="0" sldId="422"/>
            <ac:spMk id="3" creationId="{214182D5-96DF-4A6D-D943-B838B2F52755}"/>
          </ac:spMkLst>
        </pc:spChg>
        <pc:spChg chg="mod ord">
          <ac:chgData name="Shayla Moultrie" userId="7ddb665b-374b-497a-a2f2-9a9ce5cb8b69" providerId="ADAL" clId="{CC4FE165-A318-4C04-B4A8-CF94A31F1B73}" dt="2026-09-23T15:03:59.286" v="867" actId="207"/>
          <ac:spMkLst>
            <pc:docMk/>
            <pc:sldMk cId="0" sldId="422"/>
            <ac:spMk id="122883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15:02:50.355" v="858" actId="207"/>
        <pc:sldMkLst>
          <pc:docMk/>
          <pc:sldMk cId="0" sldId="423"/>
        </pc:sldMkLst>
        <pc:spChg chg="mod ord">
          <ac:chgData name="Shayla Moultrie" userId="7ddb665b-374b-497a-a2f2-9a9ce5cb8b69" providerId="ADAL" clId="{CC4FE165-A318-4C04-B4A8-CF94A31F1B73}" dt="2026-09-23T14:26:19.718" v="586" actId="207"/>
          <ac:spMkLst>
            <pc:docMk/>
            <pc:sldMk cId="0" sldId="423"/>
            <ac:spMk id="121858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5:02:50.355" v="858" actId="207"/>
          <ac:spMkLst>
            <pc:docMk/>
            <pc:sldMk cId="0" sldId="423"/>
            <ac:spMk id="121859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15:03:29.946" v="864" actId="207"/>
        <pc:sldMkLst>
          <pc:docMk/>
          <pc:sldMk cId="0" sldId="424"/>
        </pc:sldMkLst>
        <pc:spChg chg="mod ord">
          <ac:chgData name="Shayla Moultrie" userId="7ddb665b-374b-497a-a2f2-9a9ce5cb8b69" providerId="ADAL" clId="{CC4FE165-A318-4C04-B4A8-CF94A31F1B73}" dt="2026-09-23T14:25:45.191" v="583" actId="207"/>
          <ac:spMkLst>
            <pc:docMk/>
            <pc:sldMk cId="0" sldId="424"/>
            <ac:spMk id="173058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5:03:29.946" v="864" actId="207"/>
          <ac:spMkLst>
            <pc:docMk/>
            <pc:sldMk cId="0" sldId="424"/>
            <ac:spMk id="173059" creationId="{00000000-0000-0000-0000-000000000000}"/>
          </ac:spMkLst>
        </pc:spChg>
      </pc:sldChg>
      <pc:sldChg chg="addSp delSp modSp mod modClrScheme chgLayout">
        <pc:chgData name="Shayla Moultrie" userId="7ddb665b-374b-497a-a2f2-9a9ce5cb8b69" providerId="ADAL" clId="{CC4FE165-A318-4C04-B4A8-CF94A31F1B73}" dt="2026-09-23T15:03:39.011" v="865" actId="207"/>
        <pc:sldMkLst>
          <pc:docMk/>
          <pc:sldMk cId="90441729" sldId="425"/>
        </pc:sldMkLst>
        <pc:spChg chg="add mod">
          <ac:chgData name="Shayla Moultrie" userId="7ddb665b-374b-497a-a2f2-9a9ce5cb8b69" providerId="ADAL" clId="{CC4FE165-A318-4C04-B4A8-CF94A31F1B73}" dt="2026-09-23T14:29:09.744" v="659" actId="207"/>
          <ac:spMkLst>
            <pc:docMk/>
            <pc:sldMk cId="90441729" sldId="425"/>
            <ac:spMk id="3" creationId="{C1C4BA23-16F0-045B-BDAA-E9A09E1F2A84}"/>
          </ac:spMkLst>
        </pc:spChg>
        <pc:spChg chg="mod ord">
          <ac:chgData name="Shayla Moultrie" userId="7ddb665b-374b-497a-a2f2-9a9ce5cb8b69" providerId="ADAL" clId="{CC4FE165-A318-4C04-B4A8-CF94A31F1B73}" dt="2026-09-23T15:03:39.011" v="865" actId="207"/>
          <ac:spMkLst>
            <pc:docMk/>
            <pc:sldMk cId="90441729" sldId="425"/>
            <ac:spMk id="173059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14:57:46.375" v="844" actId="113"/>
        <pc:sldMkLst>
          <pc:docMk/>
          <pc:sldMk cId="0" sldId="426"/>
        </pc:sldMkLst>
        <pc:spChg chg="mod ord">
          <ac:chgData name="Shayla Moultrie" userId="7ddb665b-374b-497a-a2f2-9a9ce5cb8b69" providerId="ADAL" clId="{CC4FE165-A318-4C04-B4A8-CF94A31F1B73}" dt="2026-09-23T14:06:15.158" v="470" actId="207"/>
          <ac:spMkLst>
            <pc:docMk/>
            <pc:sldMk cId="0" sldId="426"/>
            <ac:spMk id="177154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4:57:46.375" v="844" actId="113"/>
          <ac:spMkLst>
            <pc:docMk/>
            <pc:sldMk cId="0" sldId="426"/>
            <ac:spMk id="177156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14:29:41.038" v="660" actId="403"/>
        <pc:sldMkLst>
          <pc:docMk/>
          <pc:sldMk cId="2442322424" sldId="427"/>
        </pc:sldMkLst>
        <pc:spChg chg="mod ord">
          <ac:chgData name="Shayla Moultrie" userId="7ddb665b-374b-497a-a2f2-9a9ce5cb8b69" providerId="ADAL" clId="{CC4FE165-A318-4C04-B4A8-CF94A31F1B73}" dt="2026-09-23T14:29:41.038" v="660" actId="403"/>
          <ac:spMkLst>
            <pc:docMk/>
            <pc:sldMk cId="2442322424" sldId="427"/>
            <ac:spMk id="177154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4:22:21.700" v="572" actId="2710"/>
          <ac:spMkLst>
            <pc:docMk/>
            <pc:sldMk cId="2442322424" sldId="427"/>
            <ac:spMk id="177156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15:04:42.031" v="872" actId="12"/>
        <pc:sldMkLst>
          <pc:docMk/>
          <pc:sldMk cId="0" sldId="428"/>
        </pc:sldMkLst>
        <pc:spChg chg="mod ord">
          <ac:chgData name="Shayla Moultrie" userId="7ddb665b-374b-497a-a2f2-9a9ce5cb8b69" providerId="ADAL" clId="{CC4FE165-A318-4C04-B4A8-CF94A31F1B73}" dt="2026-09-23T14:06:03.018" v="468" actId="207"/>
          <ac:spMkLst>
            <pc:docMk/>
            <pc:sldMk cId="0" sldId="428"/>
            <ac:spMk id="124930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5:04:42.031" v="872" actId="12"/>
          <ac:spMkLst>
            <pc:docMk/>
            <pc:sldMk cId="0" sldId="428"/>
            <ac:spMk id="124931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14:58:38.174" v="850" actId="403"/>
        <pc:sldMkLst>
          <pc:docMk/>
          <pc:sldMk cId="2901786781" sldId="429"/>
        </pc:sldMkLst>
        <pc:spChg chg="mod ord">
          <ac:chgData name="Shayla Moultrie" userId="7ddb665b-374b-497a-a2f2-9a9ce5cb8b69" providerId="ADAL" clId="{CC4FE165-A318-4C04-B4A8-CF94A31F1B73}" dt="2026-09-23T14:58:22.367" v="847" actId="12788"/>
          <ac:spMkLst>
            <pc:docMk/>
            <pc:sldMk cId="2901786781" sldId="429"/>
            <ac:spMk id="124930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4:58:38.174" v="850" actId="403"/>
          <ac:spMkLst>
            <pc:docMk/>
            <pc:sldMk cId="2901786781" sldId="429"/>
            <ac:spMk id="124931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14:05:14.454" v="461" actId="207"/>
        <pc:sldMkLst>
          <pc:docMk/>
          <pc:sldMk cId="2683834082" sldId="430"/>
        </pc:sldMkLst>
        <pc:spChg chg="mod ord">
          <ac:chgData name="Shayla Moultrie" userId="7ddb665b-374b-497a-a2f2-9a9ce5cb8b69" providerId="ADAL" clId="{CC4FE165-A318-4C04-B4A8-CF94A31F1B73}" dt="2026-09-23T14:05:14.454" v="461" actId="207"/>
          <ac:spMkLst>
            <pc:docMk/>
            <pc:sldMk cId="2683834082" sldId="430"/>
            <ac:spMk id="2" creationId="{00000000-0000-0000-0000-000000000000}"/>
          </ac:spMkLst>
        </pc:spChg>
      </pc:sldChg>
      <pc:sldChg chg="addSp delSp modSp new mod chgLayout">
        <pc:chgData name="Shayla Moultrie" userId="7ddb665b-374b-497a-a2f2-9a9ce5cb8b69" providerId="ADAL" clId="{CC4FE165-A318-4C04-B4A8-CF94A31F1B73}" dt="2026-09-23T13:16:57.042" v="107" actId="22"/>
        <pc:sldMkLst>
          <pc:docMk/>
          <pc:sldMk cId="1516468270" sldId="432"/>
        </pc:sldMkLst>
        <pc:picChg chg="add mod">
          <ac:chgData name="Shayla Moultrie" userId="7ddb665b-374b-497a-a2f2-9a9ce5cb8b69" providerId="ADAL" clId="{CC4FE165-A318-4C04-B4A8-CF94A31F1B73}" dt="2026-09-23T13:16:57.042" v="107" actId="22"/>
          <ac:picMkLst>
            <pc:docMk/>
            <pc:sldMk cId="1516468270" sldId="432"/>
            <ac:picMk id="6" creationId="{EBC455DF-5FC5-2C49-4626-BDC8392C08C1}"/>
          </ac:picMkLst>
        </pc:picChg>
      </pc:sldChg>
      <pc:sldChg chg="addSp delSp modSp add mod modClrScheme chgLayout">
        <pc:chgData name="Shayla Moultrie" userId="7ddb665b-374b-497a-a2f2-9a9ce5cb8b69" providerId="ADAL" clId="{CC4FE165-A318-4C04-B4A8-CF94A31F1B73}" dt="2026-09-25T13:12:33.719" v="894" actId="700"/>
        <pc:sldMkLst>
          <pc:docMk/>
          <pc:sldMk cId="612332053" sldId="433"/>
        </pc:sldMkLst>
        <pc:spChg chg="add mod ord">
          <ac:chgData name="Shayla Moultrie" userId="7ddb665b-374b-497a-a2f2-9a9ce5cb8b69" providerId="ADAL" clId="{CC4FE165-A318-4C04-B4A8-CF94A31F1B73}" dt="2026-09-25T13:12:33.719" v="894" actId="700"/>
          <ac:spMkLst>
            <pc:docMk/>
            <pc:sldMk cId="612332053" sldId="433"/>
            <ac:spMk id="6" creationId="{43B945CF-C169-2CFA-9046-30D90105FC9F}"/>
          </ac:spMkLst>
        </pc:spChg>
      </pc:sldChg>
      <pc:sldMasterChg chg="addSp delSp mod modSldLayout">
        <pc:chgData name="Shayla Moultrie" userId="7ddb665b-374b-497a-a2f2-9a9ce5cb8b69" providerId="ADAL" clId="{CC4FE165-A318-4C04-B4A8-CF94A31F1B73}" dt="2026-09-25T13:10:46.574" v="888" actId="22"/>
        <pc:sldMasterMkLst>
          <pc:docMk/>
          <pc:sldMasterMk cId="2935562511" sldId="2147483763"/>
        </pc:sldMasterMkLst>
        <pc:picChg chg="del">
          <ac:chgData name="Shayla Moultrie" userId="7ddb665b-374b-497a-a2f2-9a9ce5cb8b69" providerId="ADAL" clId="{CC4FE165-A318-4C04-B4A8-CF94A31F1B73}" dt="2026-09-25T13:10:46.121" v="887" actId="478"/>
          <ac:picMkLst>
            <pc:docMk/>
            <pc:sldMasterMk cId="2935562511" sldId="2147483763"/>
            <ac:picMk id="4" creationId="{A779F788-FB1F-41CF-958A-2BBD4A690D66}"/>
          </ac:picMkLst>
        </pc:picChg>
        <pc:picChg chg="add">
          <ac:chgData name="Shayla Moultrie" userId="7ddb665b-374b-497a-a2f2-9a9ce5cb8b69" providerId="ADAL" clId="{CC4FE165-A318-4C04-B4A8-CF94A31F1B73}" dt="2026-09-25T13:10:46.574" v="888" actId="22"/>
          <ac:picMkLst>
            <pc:docMk/>
            <pc:sldMasterMk cId="2935562511" sldId="2147483763"/>
            <ac:picMk id="6" creationId="{20170161-FBBA-69A4-0684-1C77541694FB}"/>
          </ac:picMkLst>
        </pc:picChg>
        <pc:sldLayoutChg chg="addSp modSp">
          <pc:chgData name="Shayla Moultrie" userId="7ddb665b-374b-497a-a2f2-9a9ce5cb8b69" providerId="ADAL" clId="{CC4FE165-A318-4C04-B4A8-CF94A31F1B73}" dt="2026-09-23T13:05:07.849" v="32"/>
          <pc:sldLayoutMkLst>
            <pc:docMk/>
            <pc:sldMasterMk cId="2935562511" sldId="2147483763"/>
            <pc:sldLayoutMk cId="3698645851" sldId="2147483783"/>
          </pc:sldLayoutMkLst>
        </pc:sldLayoutChg>
        <pc:sldLayoutChg chg="delSp mod">
          <pc:chgData name="Shayla Moultrie" userId="7ddb665b-374b-497a-a2f2-9a9ce5cb8b69" providerId="ADAL" clId="{CC4FE165-A318-4C04-B4A8-CF94A31F1B73}" dt="2026-09-23T12:56:42.998" v="1" actId="478"/>
          <pc:sldLayoutMkLst>
            <pc:docMk/>
            <pc:sldMasterMk cId="2935562511" sldId="2147483763"/>
            <pc:sldLayoutMk cId="3272805753" sldId="2147483784"/>
          </pc:sldLayoutMkLst>
        </pc:sldLayoutChg>
      </pc:sldMasterChg>
      <pc:sldMasterChg chg="addSldLayout modSldLayout">
        <pc:chgData name="Shayla Moultrie" userId="7ddb665b-374b-497a-a2f2-9a9ce5cb8b69" providerId="ADAL" clId="{CC4FE165-A318-4C04-B4A8-CF94A31F1B73}" dt="2026-09-23T13:10:54.664" v="69" actId="14100"/>
        <pc:sldMasterMkLst>
          <pc:docMk/>
          <pc:sldMasterMk cId="4210010081" sldId="2147483835"/>
        </pc:sldMasterMkLst>
        <pc:sldLayoutChg chg="addSp modSp add mod modTransition">
          <pc:chgData name="Shayla Moultrie" userId="7ddb665b-374b-497a-a2f2-9a9ce5cb8b69" providerId="ADAL" clId="{CC4FE165-A318-4C04-B4A8-CF94A31F1B73}" dt="2026-09-23T13:10:54.664" v="69" actId="14100"/>
          <pc:sldLayoutMkLst>
            <pc:docMk/>
            <pc:sldMasterMk cId="4210010081" sldId="2147483835"/>
            <pc:sldLayoutMk cId="576073968" sldId="2147483857"/>
          </pc:sldLayoutMkLst>
          <pc:spChg chg="add mod">
            <ac:chgData name="Shayla Moultrie" userId="7ddb665b-374b-497a-a2f2-9a9ce5cb8b69" providerId="ADAL" clId="{CC4FE165-A318-4C04-B4A8-CF94A31F1B73}" dt="2026-09-23T13:10:54.664" v="69" actId="14100"/>
            <ac:spMkLst>
              <pc:docMk/>
              <pc:sldMasterMk cId="4210010081" sldId="2147483835"/>
              <pc:sldLayoutMk cId="576073968" sldId="2147483857"/>
              <ac:spMk id="2" creationId="{5A3D445A-7827-28CE-1096-AD69BF2C99BA}"/>
            </ac:spMkLst>
          </pc:spChg>
        </pc:sldLayoutChg>
      </pc:sldMasterChg>
    </pc:docChg>
  </pc:docChgLst>
  <pc:docChgLst>
    <pc:chgData name="Shayla Moultrie" userId="S::shayla.moultrie@dca.ga.gov::7ddb665b-374b-497a-a2f2-9a9ce5cb8b69" providerId="AD" clId="Web-{DEFBAF38-6469-F186-8214-50947E8014DD}"/>
    <pc:docChg chg="modSld">
      <pc:chgData name="Shayla Moultrie" userId="S::shayla.moultrie@dca.ga.gov::7ddb665b-374b-497a-a2f2-9a9ce5cb8b69" providerId="AD" clId="Web-{DEFBAF38-6469-F186-8214-50947E8014DD}" dt="2026-09-25T13:06:27.766" v="6" actId="20577"/>
      <pc:docMkLst>
        <pc:docMk/>
      </pc:docMkLst>
      <pc:sldChg chg="modSp">
        <pc:chgData name="Shayla Moultrie" userId="S::shayla.moultrie@dca.ga.gov::7ddb665b-374b-497a-a2f2-9a9ce5cb8b69" providerId="AD" clId="Web-{DEFBAF38-6469-F186-8214-50947E8014DD}" dt="2026-09-25T13:03:21.268" v="3" actId="20577"/>
        <pc:sldMkLst>
          <pc:docMk/>
          <pc:sldMk cId="0" sldId="414"/>
        </pc:sldMkLst>
        <pc:spChg chg="mod">
          <ac:chgData name="Shayla Moultrie" userId="S::shayla.moultrie@dca.ga.gov::7ddb665b-374b-497a-a2f2-9a9ce5cb8b69" providerId="AD" clId="Web-{DEFBAF38-6469-F186-8214-50947E8014DD}" dt="2026-09-25T13:03:21.268" v="3" actId="20577"/>
          <ac:spMkLst>
            <pc:docMk/>
            <pc:sldMk cId="0" sldId="414"/>
            <ac:spMk id="171010" creationId="{00000000-0000-0000-0000-000000000000}"/>
          </ac:spMkLst>
        </pc:spChg>
      </pc:sldChg>
      <pc:sldChg chg="modSp">
        <pc:chgData name="Shayla Moultrie" userId="S::shayla.moultrie@dca.ga.gov::7ddb665b-374b-497a-a2f2-9a9ce5cb8b69" providerId="AD" clId="Web-{DEFBAF38-6469-F186-8214-50947E8014DD}" dt="2026-09-25T13:06:27.766" v="6" actId="20577"/>
        <pc:sldMkLst>
          <pc:docMk/>
          <pc:sldMk cId="2901786781" sldId="429"/>
        </pc:sldMkLst>
        <pc:spChg chg="mod">
          <ac:chgData name="Shayla Moultrie" userId="S::shayla.moultrie@dca.ga.gov::7ddb665b-374b-497a-a2f2-9a9ce5cb8b69" providerId="AD" clId="Web-{DEFBAF38-6469-F186-8214-50947E8014DD}" dt="2026-09-25T13:06:27.766" v="6" actId="20577"/>
          <ac:spMkLst>
            <pc:docMk/>
            <pc:sldMk cId="2901786781" sldId="429"/>
            <ac:spMk id="124930" creationId="{00000000-0000-0000-0000-000000000000}"/>
          </ac:spMkLst>
        </pc:spChg>
        <pc:spChg chg="mod">
          <ac:chgData name="Shayla Moultrie" userId="S::shayla.moultrie@dca.ga.gov::7ddb665b-374b-497a-a2f2-9a9ce5cb8b69" providerId="AD" clId="Web-{DEFBAF38-6469-F186-8214-50947E8014DD}" dt="2026-09-25T13:06:22.938" v="5" actId="20577"/>
          <ac:spMkLst>
            <pc:docMk/>
            <pc:sldMk cId="2901786781" sldId="429"/>
            <ac:spMk id="124931" creationId="{00000000-0000-0000-0000-000000000000}"/>
          </ac:spMkLst>
        </pc:spChg>
      </pc:sldChg>
      <pc:sldChg chg="modSp">
        <pc:chgData name="Shayla Moultrie" userId="S::shayla.moultrie@dca.ga.gov::7ddb665b-374b-497a-a2f2-9a9ce5cb8b69" providerId="AD" clId="Web-{DEFBAF38-6469-F186-8214-50947E8014DD}" dt="2026-09-25T13:02:04.816" v="1" actId="20577"/>
        <pc:sldMkLst>
          <pc:docMk/>
          <pc:sldMk cId="612332053" sldId="433"/>
        </pc:sldMkLst>
        <pc:spChg chg="mod">
          <ac:chgData name="Shayla Moultrie" userId="S::shayla.moultrie@dca.ga.gov::7ddb665b-374b-497a-a2f2-9a9ce5cb8b69" providerId="AD" clId="Web-{DEFBAF38-6469-F186-8214-50947E8014DD}" dt="2026-09-25T13:02:04.816" v="1" actId="20577"/>
          <ac:spMkLst>
            <pc:docMk/>
            <pc:sldMk cId="612332053" sldId="433"/>
            <ac:spMk id="6" creationId="{43B945CF-C169-2CFA-9046-30D90105FC9F}"/>
          </ac:spMkLst>
        </pc:spChg>
      </pc:sldChg>
    </pc:docChg>
  </pc:docChgLst>
  <pc:docChgLst>
    <pc:chgData name="Shayla Moultrie" userId="S::shayla.moultrie@dca.ga.gov::7ddb665b-374b-497a-a2f2-9a9ce5cb8b69" providerId="AD" clId="Web-{D332260C-D4AB-82D6-7659-5F7958EAFB1F}"/>
    <pc:docChg chg="modSld">
      <pc:chgData name="Shayla Moultrie" userId="S::shayla.moultrie@dca.ga.gov::7ddb665b-374b-497a-a2f2-9a9ce5cb8b69" providerId="AD" clId="Web-{D332260C-D4AB-82D6-7659-5F7958EAFB1F}" dt="2026-09-23T20:35:14.857" v="3"/>
      <pc:docMkLst>
        <pc:docMk/>
      </pc:docMkLst>
      <pc:sldChg chg="addSp delSp modSp">
        <pc:chgData name="Shayla Moultrie" userId="S::shayla.moultrie@dca.ga.gov::7ddb665b-374b-497a-a2f2-9a9ce5cb8b69" providerId="AD" clId="Web-{D332260C-D4AB-82D6-7659-5F7958EAFB1F}" dt="2026-09-23T20:35:14.857" v="3"/>
        <pc:sldMkLst>
          <pc:docMk/>
          <pc:sldMk cId="612332053" sldId="433"/>
        </pc:sldMkLst>
      </pc:sldChg>
    </pc:docChg>
  </pc:docChgLst>
  <pc:docChgLst>
    <pc:chgData name="Shayla Moultrie" userId="S::shayla.moultrie@dca.ga.gov::7ddb665b-374b-497a-a2f2-9a9ce5cb8b69" providerId="AD" clId="Web-{7C04201E-E1ED-8944-7635-4C0B9121229F}"/>
    <pc:docChg chg="modSld">
      <pc:chgData name="Shayla Moultrie" userId="S::shayla.moultrie@dca.ga.gov::7ddb665b-374b-497a-a2f2-9a9ce5cb8b69" providerId="AD" clId="Web-{7C04201E-E1ED-8944-7635-4C0B9121229F}" dt="2026-09-23T12:52:16.337" v="21"/>
      <pc:docMkLst>
        <pc:docMk/>
      </pc:docMkLst>
    </pc:docChg>
  </pc:docChgLst>
  <pc:docChgLst>
    <pc:chgData name="Brittney Hickom" userId="9ab811d9-63a9-43e0-a965-78790b7ac483" providerId="ADAL" clId="{2EB47439-4770-4050-A5C5-3CE6CD29C4A8}"/>
    <pc:docChg chg="custSel modSld delMainMaster">
      <pc:chgData name="Brittney Hickom" userId="9ab811d9-63a9-43e0-a965-78790b7ac483" providerId="ADAL" clId="{2EB47439-4770-4050-A5C5-3CE6CD29C4A8}" dt="2026-09-21T12:18:17.841" v="76" actId="404"/>
      <pc:docMkLst>
        <pc:docMk/>
      </pc:docMkLst>
      <pc:sldChg chg="modSp mod">
        <pc:chgData name="Brittney Hickom" userId="9ab811d9-63a9-43e0-a965-78790b7ac483" providerId="ADAL" clId="{2EB47439-4770-4050-A5C5-3CE6CD29C4A8}" dt="2026-09-21T12:14:08.299" v="11" actId="1038"/>
        <pc:sldMkLst>
          <pc:docMk/>
          <pc:sldMk cId="74508650" sldId="402"/>
        </pc:sldMkLst>
        <pc:picChg chg="mod">
          <ac:chgData name="Brittney Hickom" userId="9ab811d9-63a9-43e0-a965-78790b7ac483" providerId="ADAL" clId="{2EB47439-4770-4050-A5C5-3CE6CD29C4A8}" dt="2026-09-21T12:14:08.299" v="11" actId="1038"/>
          <ac:picMkLst>
            <pc:docMk/>
            <pc:sldMk cId="74508650" sldId="402"/>
            <ac:picMk id="5" creationId="{00000000-0000-0000-0000-000000000000}"/>
          </ac:picMkLst>
        </pc:picChg>
      </pc:sldChg>
      <pc:sldChg chg="modSp mod">
        <pc:chgData name="Brittney Hickom" userId="9ab811d9-63a9-43e0-a965-78790b7ac483" providerId="ADAL" clId="{2EB47439-4770-4050-A5C5-3CE6CD29C4A8}" dt="2026-09-21T12:13:49.060" v="9" actId="1037"/>
        <pc:sldMkLst>
          <pc:docMk/>
          <pc:sldMk cId="3372021980" sldId="405"/>
        </pc:sldMkLst>
        <pc:picChg chg="mod">
          <ac:chgData name="Brittney Hickom" userId="9ab811d9-63a9-43e0-a965-78790b7ac483" providerId="ADAL" clId="{2EB47439-4770-4050-A5C5-3CE6CD29C4A8}" dt="2026-09-21T12:13:49.060" v="9" actId="1037"/>
          <ac:picMkLst>
            <pc:docMk/>
            <pc:sldMk cId="3372021980" sldId="405"/>
            <ac:picMk id="4" creationId="{00000000-0000-0000-0000-000000000000}"/>
          </ac:picMkLst>
        </pc:picChg>
      </pc:sldChg>
      <pc:sldChg chg="modSp mod">
        <pc:chgData name="Brittney Hickom" userId="9ab811d9-63a9-43e0-a965-78790b7ac483" providerId="ADAL" clId="{2EB47439-4770-4050-A5C5-3CE6CD29C4A8}" dt="2026-09-21T12:14:28.729" v="14" actId="14100"/>
        <pc:sldMkLst>
          <pc:docMk/>
          <pc:sldMk cId="2302617222" sldId="406"/>
        </pc:sldMkLst>
        <pc:picChg chg="mod">
          <ac:chgData name="Brittney Hickom" userId="9ab811d9-63a9-43e0-a965-78790b7ac483" providerId="ADAL" clId="{2EB47439-4770-4050-A5C5-3CE6CD29C4A8}" dt="2026-09-21T12:14:28.729" v="14" actId="14100"/>
          <ac:picMkLst>
            <pc:docMk/>
            <pc:sldMk cId="2302617222" sldId="406"/>
            <ac:picMk id="4" creationId="{00000000-0000-0000-0000-000000000000}"/>
          </ac:picMkLst>
        </pc:picChg>
      </pc:sldChg>
      <pc:sldChg chg="modSp mod">
        <pc:chgData name="Brittney Hickom" userId="9ab811d9-63a9-43e0-a965-78790b7ac483" providerId="ADAL" clId="{2EB47439-4770-4050-A5C5-3CE6CD29C4A8}" dt="2026-09-21T12:14:49.232" v="22" actId="1076"/>
        <pc:sldMkLst>
          <pc:docMk/>
          <pc:sldMk cId="4057741089" sldId="408"/>
        </pc:sldMkLst>
        <pc:picChg chg="mod">
          <ac:chgData name="Brittney Hickom" userId="9ab811d9-63a9-43e0-a965-78790b7ac483" providerId="ADAL" clId="{2EB47439-4770-4050-A5C5-3CE6CD29C4A8}" dt="2026-09-21T12:14:49.232" v="22" actId="1076"/>
          <ac:picMkLst>
            <pc:docMk/>
            <pc:sldMk cId="4057741089" sldId="408"/>
            <ac:picMk id="4" creationId="{00000000-0000-0000-0000-000000000000}"/>
          </ac:picMkLst>
        </pc:picChg>
      </pc:sldChg>
      <pc:sldChg chg="modSp mod">
        <pc:chgData name="Brittney Hickom" userId="9ab811d9-63a9-43e0-a965-78790b7ac483" providerId="ADAL" clId="{2EB47439-4770-4050-A5C5-3CE6CD29C4A8}" dt="2026-09-21T12:14:59.261" v="25" actId="1037"/>
        <pc:sldMkLst>
          <pc:docMk/>
          <pc:sldMk cId="2922052398" sldId="409"/>
        </pc:sldMkLst>
        <pc:picChg chg="mod">
          <ac:chgData name="Brittney Hickom" userId="9ab811d9-63a9-43e0-a965-78790b7ac483" providerId="ADAL" clId="{2EB47439-4770-4050-A5C5-3CE6CD29C4A8}" dt="2026-09-21T12:14:59.261" v="25" actId="1037"/>
          <ac:picMkLst>
            <pc:docMk/>
            <pc:sldMk cId="2922052398" sldId="409"/>
            <ac:picMk id="4" creationId="{00000000-0000-0000-0000-000000000000}"/>
          </ac:picMkLst>
        </pc:picChg>
      </pc:sldChg>
      <pc:sldChg chg="delSp modSp mod">
        <pc:chgData name="Brittney Hickom" userId="9ab811d9-63a9-43e0-a965-78790b7ac483" providerId="ADAL" clId="{2EB47439-4770-4050-A5C5-3CE6CD29C4A8}" dt="2026-09-21T12:15:19.170" v="29" actId="14100"/>
        <pc:sldMkLst>
          <pc:docMk/>
          <pc:sldMk cId="978858399" sldId="410"/>
        </pc:sldMkLst>
        <pc:picChg chg="mod">
          <ac:chgData name="Brittney Hickom" userId="9ab811d9-63a9-43e0-a965-78790b7ac483" providerId="ADAL" clId="{2EB47439-4770-4050-A5C5-3CE6CD29C4A8}" dt="2026-09-21T12:15:19.170" v="29" actId="14100"/>
          <ac:picMkLst>
            <pc:docMk/>
            <pc:sldMk cId="978858399" sldId="410"/>
            <ac:picMk id="4" creationId="{00000000-0000-0000-0000-000000000000}"/>
          </ac:picMkLst>
        </pc:picChg>
      </pc:sldChg>
      <pc:sldChg chg="modSp mod">
        <pc:chgData name="Brittney Hickom" userId="9ab811d9-63a9-43e0-a965-78790b7ac483" providerId="ADAL" clId="{2EB47439-4770-4050-A5C5-3CE6CD29C4A8}" dt="2026-09-21T12:15:29.354" v="34" actId="1038"/>
        <pc:sldMkLst>
          <pc:docMk/>
          <pc:sldMk cId="259811898" sldId="411"/>
        </pc:sldMkLst>
        <pc:picChg chg="mod">
          <ac:chgData name="Brittney Hickom" userId="9ab811d9-63a9-43e0-a965-78790b7ac483" providerId="ADAL" clId="{2EB47439-4770-4050-A5C5-3CE6CD29C4A8}" dt="2026-09-21T12:15:29.354" v="34" actId="1038"/>
          <ac:picMkLst>
            <pc:docMk/>
            <pc:sldMk cId="259811898" sldId="411"/>
            <ac:picMk id="4" creationId="{00000000-0000-0000-0000-000000000000}"/>
          </ac:picMkLst>
        </pc:picChg>
      </pc:sldChg>
      <pc:sldChg chg="modSp mod">
        <pc:chgData name="Brittney Hickom" userId="9ab811d9-63a9-43e0-a965-78790b7ac483" providerId="ADAL" clId="{2EB47439-4770-4050-A5C5-3CE6CD29C4A8}" dt="2026-09-21T12:15:52.907" v="43" actId="14100"/>
        <pc:sldMkLst>
          <pc:docMk/>
          <pc:sldMk cId="2297997100" sldId="412"/>
        </pc:sldMkLst>
        <pc:picChg chg="mod">
          <ac:chgData name="Brittney Hickom" userId="9ab811d9-63a9-43e0-a965-78790b7ac483" providerId="ADAL" clId="{2EB47439-4770-4050-A5C5-3CE6CD29C4A8}" dt="2026-09-21T12:15:52.907" v="43" actId="14100"/>
          <ac:picMkLst>
            <pc:docMk/>
            <pc:sldMk cId="2297997100" sldId="412"/>
            <ac:picMk id="4" creationId="{00000000-0000-0000-0000-000000000000}"/>
          </ac:picMkLst>
        </pc:picChg>
      </pc:sldChg>
      <pc:sldChg chg="modSp mod">
        <pc:chgData name="Brittney Hickom" userId="9ab811d9-63a9-43e0-a965-78790b7ac483" providerId="ADAL" clId="{2EB47439-4770-4050-A5C5-3CE6CD29C4A8}" dt="2026-09-21T12:18:17.841" v="76" actId="404"/>
        <pc:sldMkLst>
          <pc:docMk/>
          <pc:sldMk cId="2901786781" sldId="429"/>
        </pc:sldMkLst>
        <pc:spChg chg="mod">
          <ac:chgData name="Brittney Hickom" userId="9ab811d9-63a9-43e0-a965-78790b7ac483" providerId="ADAL" clId="{2EB47439-4770-4050-A5C5-3CE6CD29C4A8}" dt="2026-09-21T12:18:10.867" v="74" actId="14100"/>
          <ac:spMkLst>
            <pc:docMk/>
            <pc:sldMk cId="2901786781" sldId="429"/>
            <ac:spMk id="124930" creationId="{00000000-0000-0000-0000-000000000000}"/>
          </ac:spMkLst>
        </pc:spChg>
        <pc:spChg chg="mod">
          <ac:chgData name="Brittney Hickom" userId="9ab811d9-63a9-43e0-a965-78790b7ac483" providerId="ADAL" clId="{2EB47439-4770-4050-A5C5-3CE6CD29C4A8}" dt="2026-09-21T12:18:17.841" v="76" actId="404"/>
          <ac:spMkLst>
            <pc:docMk/>
            <pc:sldMk cId="2901786781" sldId="429"/>
            <ac:spMk id="124931" creationId="{00000000-0000-0000-0000-000000000000}"/>
          </ac:spMkLst>
        </pc:spChg>
      </pc:sldChg>
      <pc:sldChg chg="delSp modSp mod">
        <pc:chgData name="Brittney Hickom" userId="9ab811d9-63a9-43e0-a965-78790b7ac483" providerId="ADAL" clId="{2EB47439-4770-4050-A5C5-3CE6CD29C4A8}" dt="2026-09-21T12:16:42.655" v="47" actId="404"/>
        <pc:sldMkLst>
          <pc:docMk/>
          <pc:sldMk cId="2683834082" sldId="430"/>
        </pc:sldMkLst>
        <pc:spChg chg="mod">
          <ac:chgData name="Brittney Hickom" userId="9ab811d9-63a9-43e0-a965-78790b7ac483" providerId="ADAL" clId="{2EB47439-4770-4050-A5C5-3CE6CD29C4A8}" dt="2026-09-21T12:16:42.655" v="47" actId="404"/>
          <ac:spMkLst>
            <pc:docMk/>
            <pc:sldMk cId="2683834082" sldId="430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97" tIns="46549" rIns="93097" bIns="46549" numCol="1" anchor="t" anchorCtr="0" compatLnSpc="1">
            <a:prstTxWarp prst="textNoShape">
              <a:avLst/>
            </a:prstTxWarp>
          </a:bodyPr>
          <a:lstStyle>
            <a:lvl1pPr algn="l" defTabSz="931670"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8342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97" tIns="46549" rIns="93097" bIns="46549" numCol="1" anchor="t" anchorCtr="0" compatLnSpc="1">
            <a:prstTxWarp prst="textNoShape">
              <a:avLst/>
            </a:prstTxWarp>
          </a:bodyPr>
          <a:lstStyle>
            <a:lvl1pPr algn="r" defTabSz="931670"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99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2219"/>
            <a:ext cx="2981911" cy="462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97" tIns="46549" rIns="93097" bIns="46549" numCol="1" anchor="b" anchorCtr="0" compatLnSpc="1">
            <a:prstTxWarp prst="textNoShape">
              <a:avLst/>
            </a:prstTxWarp>
          </a:bodyPr>
          <a:lstStyle>
            <a:lvl1pPr algn="l" defTabSz="931670"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99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8342" y="8832219"/>
            <a:ext cx="2981911" cy="462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97" tIns="46549" rIns="93097" bIns="46549" numCol="1" anchor="b" anchorCtr="0" compatLnSpc="1">
            <a:prstTxWarp prst="textNoShape">
              <a:avLst/>
            </a:prstTxWarp>
          </a:bodyPr>
          <a:lstStyle>
            <a:lvl1pPr algn="r" defTabSz="931670"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773364D1-5490-40F0-A058-E4CA11D493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458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l"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8342" y="0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57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66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5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494" y="4416111"/>
            <a:ext cx="5504826" cy="418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5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0627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l"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5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8342" y="8830627"/>
            <a:ext cx="298191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 sz="120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1FE3DAB9-9CBE-40BF-98F8-CAAEE55B85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93589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31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057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08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81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60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136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1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70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580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20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3029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56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474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394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897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26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719323" y="3429000"/>
            <a:ext cx="907256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96" y="548644"/>
            <a:ext cx="6677404" cy="25622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8B40079-6CD5-4198-821B-99F61BCE1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367" y="3771897"/>
            <a:ext cx="6673973" cy="2177894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6870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719323" y="3429000"/>
            <a:ext cx="907256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94" y="548644"/>
            <a:ext cx="6677406" cy="25622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FC91C51-1199-4633-BE5C-13C6AA50A5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64099" y="3941834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B8D944A-D85D-4A83-B1CD-7982FAC8D3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64099" y="5232562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26DA353-2F37-4F19-816E-CF7C9540C1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71707" y="3944572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163657A-AF7A-4283-88D4-6E5EC93152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71707" y="5235301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Picture Placeholder 5" title="Decorative">
            <a:extLst>
              <a:ext uri="{FF2B5EF4-FFF2-40B4-BE49-F238E27FC236}">
                <a16:creationId xmlns:a16="http://schemas.microsoft.com/office/drawing/2014/main" id="{45C5A78E-C397-40E0-B472-409205B22C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7795" y="3869176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0" name="Picture Placeholder 5" title="Decorative">
            <a:extLst>
              <a:ext uri="{FF2B5EF4-FFF2-40B4-BE49-F238E27FC236}">
                <a16:creationId xmlns:a16="http://schemas.microsoft.com/office/drawing/2014/main" id="{90198A63-1442-465B-A8C6-38FBEFFC4D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7795" y="5158535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A378ABA1-D254-4E3B-B0E0-A68CF4CC13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45403" y="3869176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494524CE-FE06-4E72-B4B2-F4B0C1659A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45403" y="5158535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71253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338C7B-563B-45FF-91E7-5A14B3D7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0741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796" y="548644"/>
            <a:ext cx="6668007" cy="25622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7" y="3771897"/>
            <a:ext cx="6664581" cy="2177894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C79AC-3A73-46BA-A9ED-8464A669A421}"/>
              </a:ext>
            </a:extLst>
          </p:cNvPr>
          <p:cNvCxnSpPr/>
          <p:nvPr userDrawn="1"/>
        </p:nvCxnSpPr>
        <p:spPr>
          <a:xfrm>
            <a:off x="719323" y="3429000"/>
            <a:ext cx="907256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587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73761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3" y="1825625"/>
            <a:ext cx="373760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C0E3849-3DA0-4821-AA99-0286C7BDE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6103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BA8EFCF-0251-4014-9D85-6625151EA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833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9414F0-F951-4741-BDC8-B8A0AEC8B6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5509" y="3218847"/>
            <a:ext cx="3789332" cy="22860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5995554A-6C8D-4F00-9BCD-F8F600EF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19641" y="3218847"/>
            <a:ext cx="3788853" cy="22860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750"/>
            </a:lvl5pPr>
          </a:lstStyle>
          <a:p>
            <a:pPr lvl="0"/>
            <a:r>
              <a:rPr lang="en-US"/>
              <a:t>Click</a:t>
            </a:r>
          </a:p>
          <a:p>
            <a:pPr lvl="0"/>
            <a:r>
              <a:rPr lang="en-US"/>
              <a:t>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FAD79E3-808B-4CBF-8A76-617066D96C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5509" y="1818072"/>
            <a:ext cx="3789332" cy="1273401"/>
          </a:xfrm>
        </p:spPr>
        <p:txBody>
          <a:bodyPr anchor="b">
            <a:norm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DFEEACD6-5E0A-47AE-B52F-F1A6AF81402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19162" y="1818072"/>
            <a:ext cx="3789330" cy="1273401"/>
          </a:xfrm>
        </p:spPr>
        <p:txBody>
          <a:bodyPr anchor="b">
            <a:norm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2FBF04-0773-4AB1-9DF2-1992C00C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6189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2366" y="3218848"/>
            <a:ext cx="246888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40561" y="3218847"/>
            <a:ext cx="246888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38755" y="3218847"/>
            <a:ext cx="246888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5867E65C-747A-47D4-9DCF-E418381CD5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2366" y="1819280"/>
            <a:ext cx="2468880" cy="1272193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D739209B-83D6-458D-9336-F963AF3A990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8755" y="1819280"/>
            <a:ext cx="2468880" cy="1272193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83EAE61E-E1C2-4882-91C9-5D815A6276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40561" y="1819280"/>
            <a:ext cx="2468880" cy="1272193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7577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9B1548-0D1B-4118-B46F-9AC7DC68A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1746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1976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16129" y="914405"/>
            <a:ext cx="2523744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989892" y="914405"/>
            <a:ext cx="2523744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3701E-33F6-411F-8E6E-F6654E545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3"/>
            <a:ext cx="2535937" cy="5035391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7884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8B8CAA7-BC28-474E-B01B-C904EB17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3"/>
            <a:ext cx="2535937" cy="5035391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713A0D8-85D3-4C92-A792-1EED21E21CE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399"/>
            <a:ext cx="5198364" cy="5029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51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EF590BC-48B3-424E-A966-F3834F89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3"/>
            <a:ext cx="2535937" cy="5035391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7B7BE-5992-45D6-A717-64CF265914D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6C25227-CAE1-4B07-A365-2A0B7DE740B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0128" y="3514731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C3BEF09-6FE7-4C7D-AEB6-049278C1E28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98474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E358B05-8F4A-4DC6-97EE-C05FBA2FE81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84748" y="3514731"/>
            <a:ext cx="2523744" cy="24288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580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642366" y="3514731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4"/>
            <a:ext cx="2535937" cy="2428875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0128" y="3514731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98474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84748" y="3514731"/>
            <a:ext cx="2523744" cy="24288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352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2366" y="914405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16844" y="914405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991322" y="914405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16843" y="3514731"/>
            <a:ext cx="519822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B348BD-02A1-4A57-B741-F97E6156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3514729"/>
            <a:ext cx="2535937" cy="2428875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4362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16844" y="3514731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991322" y="3514731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0C60512-C666-4DB3-B4D7-EABD5C10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3514729"/>
            <a:ext cx="2535937" cy="2428875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1174059-3958-44C6-980A-7B376B9D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508" y="908210"/>
            <a:ext cx="7872984" cy="243506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63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274A4B1-8B4D-AD8C-A527-4D590BB6C4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8809" y="2764677"/>
            <a:ext cx="905256" cy="90525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810C904-F55B-7A7C-CFEE-F892A0E01D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75319" y="2763293"/>
            <a:ext cx="905256" cy="90525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77AEB22-020B-F6CE-3C50-669489A38A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19372" y="2810583"/>
            <a:ext cx="905256" cy="9052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979DC04-0C71-6F6E-AA4F-673445ADB6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26430" y="2763293"/>
            <a:ext cx="905256" cy="905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50B4E8-3C98-7144-C340-C6D24AF00DB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75779" y="2744997"/>
            <a:ext cx="905256" cy="9052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3E65F5D0-1347-F2CA-1AC1-6D1A53EC52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7663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9">
            <a:extLst>
              <a:ext uri="{FF2B5EF4-FFF2-40B4-BE49-F238E27FC236}">
                <a16:creationId xmlns:a16="http://schemas.microsoft.com/office/drawing/2014/main" id="{BE68704E-A8DC-AC90-F667-6FEE13C3E6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5730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3F5AC1ED-89A8-B725-6256-728470F9EA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414016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F3CCCAA1-05AF-631C-A3C9-6624A1EC81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414016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0863D880-3EE8-64D4-08CB-DB860ED6AAB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53078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8C74E023-D18E-6039-1DE0-9A2BB63F42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053078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7299E6A2-D3C9-DE9A-B1C7-F97C864DDFD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664708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39">
            <a:extLst>
              <a:ext uri="{FF2B5EF4-FFF2-40B4-BE49-F238E27FC236}">
                <a16:creationId xmlns:a16="http://schemas.microsoft.com/office/drawing/2014/main" id="{AD547EE1-5C3B-2287-B9E3-9F0376DF306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664708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39">
            <a:extLst>
              <a:ext uri="{FF2B5EF4-FFF2-40B4-BE49-F238E27FC236}">
                <a16:creationId xmlns:a16="http://schemas.microsoft.com/office/drawing/2014/main" id="{4B62DCAF-9B73-498E-0829-9496E739183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317486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39">
            <a:extLst>
              <a:ext uri="{FF2B5EF4-FFF2-40B4-BE49-F238E27FC236}">
                <a16:creationId xmlns:a16="http://schemas.microsoft.com/office/drawing/2014/main" id="{B6877860-2940-382D-E00F-3B733A253F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317486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A238256-237D-24D6-5A38-E198DB1EB604}"/>
              </a:ext>
            </a:extLst>
          </p:cNvPr>
          <p:cNvCxnSpPr>
            <a:cxnSpLocks/>
          </p:cNvCxnSpPr>
          <p:nvPr userDrawn="1"/>
        </p:nvCxnSpPr>
        <p:spPr>
          <a:xfrm flipV="1">
            <a:off x="780957" y="2393357"/>
            <a:ext cx="534430" cy="1293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8A92CDD-5053-BFA6-FEE3-50FFA7D6EE81}"/>
              </a:ext>
            </a:extLst>
          </p:cNvPr>
          <p:cNvCxnSpPr>
            <a:cxnSpLocks/>
          </p:cNvCxnSpPr>
          <p:nvPr userDrawn="1"/>
        </p:nvCxnSpPr>
        <p:spPr>
          <a:xfrm>
            <a:off x="1315387" y="2393352"/>
            <a:ext cx="1627838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AC28C8B-11F4-0BED-1FE8-E10E4DD3030A}"/>
              </a:ext>
            </a:extLst>
          </p:cNvPr>
          <p:cNvCxnSpPr>
            <a:cxnSpLocks/>
          </p:cNvCxnSpPr>
          <p:nvPr userDrawn="1"/>
        </p:nvCxnSpPr>
        <p:spPr>
          <a:xfrm>
            <a:off x="2943227" y="2391883"/>
            <a:ext cx="1628775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058929-9E17-5F0C-C475-EBB62C0D1468}"/>
              </a:ext>
            </a:extLst>
          </p:cNvPr>
          <p:cNvCxnSpPr>
            <a:cxnSpLocks/>
          </p:cNvCxnSpPr>
          <p:nvPr userDrawn="1"/>
        </p:nvCxnSpPr>
        <p:spPr>
          <a:xfrm>
            <a:off x="4572001" y="2391883"/>
            <a:ext cx="1621136" cy="1440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7667C6C-7D88-4368-2395-8414D68B5C3B}"/>
              </a:ext>
            </a:extLst>
          </p:cNvPr>
          <p:cNvCxnSpPr>
            <a:cxnSpLocks/>
          </p:cNvCxnSpPr>
          <p:nvPr userDrawn="1"/>
        </p:nvCxnSpPr>
        <p:spPr>
          <a:xfrm>
            <a:off x="6193137" y="2402544"/>
            <a:ext cx="164189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354D76-073A-C99D-A74A-389343736C7D}"/>
              </a:ext>
            </a:extLst>
          </p:cNvPr>
          <p:cNvCxnSpPr>
            <a:cxnSpLocks/>
          </p:cNvCxnSpPr>
          <p:nvPr userDrawn="1"/>
        </p:nvCxnSpPr>
        <p:spPr>
          <a:xfrm>
            <a:off x="7835034" y="2398796"/>
            <a:ext cx="5014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F16DF89E-D658-4FD6-396D-5BDB8D50DCF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22913" y="2287828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B15E5DF8-5D98-0B9D-2EA1-44D9BB4CDAD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853872" y="2292868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143A506F-C19F-441F-4497-D86E9AB332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88011" y="2288841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4F32027-9269-C3DC-33AC-A69C99A8A0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5767" y="2297879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F3D9D69A-000C-EF97-2383-3A915A07BB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756511" y="2290384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CE1BE77E-9301-43D2-B133-3F754381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16957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EB68C9D-2145-4CC0-9F00-198AA56E38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317" y="2664025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74C254A-D1C1-7C23-7A97-D08B5EF74F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93650" y="2664025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D22F399-84EB-DA43-D72E-972541FA68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03763" y="2624857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93D7505-3D5F-5EC7-DA15-D6C2DF6E28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06367" y="2624857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D410CB-8838-F5FE-B127-40EB466A16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1801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AB9408A-B6CD-B62B-A40C-113C980EF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88601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61463C70-6782-0D6E-7762-61E5677626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98023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E4A9BFDF-CD6B-DB2B-93AB-335CC2AE45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00627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D4374427-D19A-E579-3D78-7A08CED4EE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21801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1F400EB7-1FDE-3683-C9B4-63413EE5EA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588601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5D8F7F98-168C-5B0E-F2F8-A4AD7BA597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8023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C5A299EB-BF79-F241-A67B-AD318037BB5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00627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6C07B7-1A77-4DA1-AC2E-8D69016DD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98050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75" y="5162550"/>
            <a:ext cx="2828925" cy="7810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66865" y="6044184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00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 baseline="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add speaker name &amp;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6865" y="6043614"/>
            <a:ext cx="2249424" cy="714375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9" y="990600"/>
            <a:ext cx="8969151" cy="390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570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3744">
          <p15:clr>
            <a:srgbClr val="FBAE40"/>
          </p15:clr>
        </p15:guide>
        <p15:guide id="2" pos="550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645851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2805753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672CCD-12A8-46DE-A335-730E942078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CAF39A34-F96C-4F09-9574-C4200C3846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689013"/>
            <a:ext cx="6858000" cy="147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757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672CCD-12A8-46DE-A335-730E942078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CAF39A34-F96C-4F09-9574-C4200C3846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90142"/>
            <a:ext cx="6858000" cy="1479974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9E07DE1A-3D22-4F0B-AEA1-0C653A5EC4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2299915"/>
            <a:ext cx="6858000" cy="3657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89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F178BA-B476-48F0-B1C5-0E3DFCAE9620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DE6A3F4-ED48-43CD-821D-48FA42196F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93236"/>
            <a:ext cx="6858000" cy="1479974"/>
          </a:xfrm>
          <a:prstGeom prst="rect">
            <a:avLst/>
          </a:prstGeom>
        </p:spPr>
      </p:pic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ED63B7F8-8722-477C-BC34-C19CB8AC4B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2299915"/>
            <a:ext cx="6858000" cy="3657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64504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162523-530D-4780-91E9-C0239EE5F9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E33E3BF-7A22-4520-BEA9-41A95AD9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1438643"/>
            <a:ext cx="5029200" cy="1796248"/>
          </a:xfrm>
        </p:spPr>
        <p:txBody>
          <a:bodyPr anchor="ctr">
            <a:normAutofit/>
          </a:bodyPr>
          <a:lstStyle>
            <a:lvl1pPr algn="ctr">
              <a:defRPr sz="7200" b="0">
                <a:solidFill>
                  <a:schemeClr val="accent6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0D51-7402-4F39-B674-061E20FF99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4692" y="3356202"/>
            <a:ext cx="3972781" cy="365760"/>
          </a:xfrm>
        </p:spPr>
        <p:txBody>
          <a:bodyPr anchor="t">
            <a:noAutofit/>
          </a:bodyPr>
          <a:lstStyle>
            <a:lvl1pPr marL="0" indent="0" algn="r">
              <a:buNone/>
              <a:defRPr sz="1800" b="1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8445044-959E-4C18-8641-A880B39EC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30617" y="3356202"/>
            <a:ext cx="3972780" cy="82121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225"/>
              </a:spcBef>
              <a:buNone/>
              <a:defRPr sz="1400"/>
            </a:lvl1pPr>
            <a:lvl2pPr marL="34290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BD558C-ED5F-4970-A11F-6ADAA6E0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2792" y="3675336"/>
            <a:ext cx="3154680" cy="471082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i="1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ECCEE6-DD1D-4F76-9223-514F4666101F}"/>
              </a:ext>
            </a:extLst>
          </p:cNvPr>
          <p:cNvCxnSpPr>
            <a:cxnSpLocks/>
          </p:cNvCxnSpPr>
          <p:nvPr userDrawn="1"/>
        </p:nvCxnSpPr>
        <p:spPr>
          <a:xfrm>
            <a:off x="4572000" y="3375568"/>
            <a:ext cx="0" cy="801846"/>
          </a:xfrm>
          <a:prstGeom prst="line">
            <a:avLst/>
          </a:prstGeom>
          <a:ln w="38100">
            <a:solidFill>
              <a:srgbClr val="E9E3D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59EBE23-F0B8-40C4-885A-FE961E823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94660" y="4959427"/>
            <a:ext cx="3154680" cy="6400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50858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1600200"/>
            <a:ext cx="6858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167640" y="2"/>
            <a:ext cx="1680210" cy="3370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299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9395036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1600200"/>
            <a:ext cx="6858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167640" y="2"/>
            <a:ext cx="1680210" cy="3370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299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4698573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0"/>
            <a:ext cx="9143999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4F66C-FB46-45B9-8206-4DE86B99AA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C8336-9E94-4380-96D7-2388EC76DA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79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17720" y="0"/>
            <a:ext cx="452628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452628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F84428-91D2-49CF-B4BF-80CD750CBB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5BC11-E44D-4B53-A090-017C11571C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715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17720" y="-1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-1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2AE5AE4-EAC1-4FAD-8ACB-EDC50CFCD4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7720" y="3502152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31124D4-E78E-489D-A6CB-3E98B9D7C8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3502152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0BD415-C1DB-44A5-B49B-6FD2363534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FFEC9-D3C8-420C-818D-1549E53CA0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372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77743" y="3152775"/>
            <a:ext cx="3897629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5BC66-8B10-4093-9779-5C79A7910D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470219-9A4B-4B0C-92DE-7B4C6B7736E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B387EAB-07EE-4092-BBBD-F3E2585D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58" y="3163250"/>
            <a:ext cx="3895344" cy="2743200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95324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37560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22207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17B384-2A6E-4D45-9B02-D74040A3EB0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7056475-7420-4D27-B542-CF28BA493A0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5FBAD9-43F1-4D18-B356-13961348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4" y="3191827"/>
            <a:ext cx="2468880" cy="2757964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04750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5152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D353E5D-0EE1-41DB-B2B9-970F399C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5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97337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D44815-E786-435F-9153-D87B47A5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777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10629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77743" y="3152775"/>
            <a:ext cx="3897629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69BA7FF-884C-49F7-9638-2637491929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3ED446E-7FD3-4EC8-AF3E-490DDA50F2A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7491AAE-3CCA-4D1E-8D7E-5D204E8AA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58" y="3163250"/>
            <a:ext cx="3895344" cy="2743200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22864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37560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22207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49F3862-850A-479E-B8BC-C246112C42C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BB6CB06-CF64-46DC-9E61-D788FA831F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4721248-5C65-4F78-998A-472ACB8F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4" y="3191827"/>
            <a:ext cx="2468880" cy="2757964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78019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5152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87A44B-3F04-4AE4-BB34-617CFCB2D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630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01403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F3EA24-D477-4698-B38F-1C451929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777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41182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4340" y="1600201"/>
            <a:ext cx="3703320" cy="1491268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05625" y="1600206"/>
            <a:ext cx="3703320" cy="1491267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817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006103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C04F03-75F7-44AA-9785-7EDDF26FA35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F1B5E99-5953-439D-8ECA-998F28FB8A7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722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4340" y="1600201"/>
            <a:ext cx="3703320" cy="1491268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05625" y="1600206"/>
            <a:ext cx="3703320" cy="1491267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817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006103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FD56746-33F8-4CAE-9625-F8F69B41C2A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494F2D-B7D7-48D2-9E7A-659F611AB32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1731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719323" y="3429000"/>
            <a:ext cx="907256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96" y="548644"/>
            <a:ext cx="6677404" cy="25622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8B40079-6CD5-4198-821B-99F61BCE1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367" y="3771897"/>
            <a:ext cx="6673973" cy="2177894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56721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719323" y="3429000"/>
            <a:ext cx="907256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94" y="548644"/>
            <a:ext cx="6677406" cy="25622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FC91C51-1199-4633-BE5C-13C6AA50A5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64099" y="3941834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B8D944A-D85D-4A83-B1CD-7982FAC8D3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64099" y="5232562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26DA353-2F37-4F19-816E-CF7C9540C1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71707" y="3944572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163657A-AF7A-4283-88D4-6E5EC93152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71707" y="5235301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Picture Placeholder 5" title="Decorative">
            <a:extLst>
              <a:ext uri="{FF2B5EF4-FFF2-40B4-BE49-F238E27FC236}">
                <a16:creationId xmlns:a16="http://schemas.microsoft.com/office/drawing/2014/main" id="{45C5A78E-C397-40E0-B472-409205B22C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7795" y="3869176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0" name="Picture Placeholder 5" title="Decorative">
            <a:extLst>
              <a:ext uri="{FF2B5EF4-FFF2-40B4-BE49-F238E27FC236}">
                <a16:creationId xmlns:a16="http://schemas.microsoft.com/office/drawing/2014/main" id="{90198A63-1442-465B-A8C6-38FBEFFC4D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7795" y="5158535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A378ABA1-D254-4E3B-B0E0-A68CF4CC13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45403" y="3869176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494524CE-FE06-4E72-B4B2-F4B0C1659A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45403" y="5158535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87780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338C7B-563B-45FF-91E7-5A14B3D7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65889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796" y="548644"/>
            <a:ext cx="6668007" cy="25622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7" y="3771897"/>
            <a:ext cx="6664581" cy="2177894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C79AC-3A73-46BA-A9ED-8464A669A421}"/>
              </a:ext>
            </a:extLst>
          </p:cNvPr>
          <p:cNvCxnSpPr/>
          <p:nvPr userDrawn="1"/>
        </p:nvCxnSpPr>
        <p:spPr>
          <a:xfrm>
            <a:off x="719323" y="3429000"/>
            <a:ext cx="907256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2471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73761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3" y="1825625"/>
            <a:ext cx="373760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C0E3849-3DA0-4821-AA99-0286C7BDE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14041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2366" y="1819280"/>
            <a:ext cx="246888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40561" y="1819279"/>
            <a:ext cx="246888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38755" y="1819279"/>
            <a:ext cx="246888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68554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 noChangeAspect="1"/>
          </p:cNvSpPr>
          <p:nvPr>
            <p:ph sz="quarter" idx="18"/>
          </p:nvPr>
        </p:nvSpPr>
        <p:spPr>
          <a:xfrm>
            <a:off x="3316844" y="1912144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 noChangeAspect="1"/>
          </p:cNvSpPr>
          <p:nvPr>
            <p:ph sz="quarter" idx="19"/>
          </p:nvPr>
        </p:nvSpPr>
        <p:spPr>
          <a:xfrm>
            <a:off x="5991322" y="1912144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642366" y="4038601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 noChangeAspect="1"/>
          </p:cNvSpPr>
          <p:nvPr>
            <p:ph sz="quarter" idx="21"/>
          </p:nvPr>
        </p:nvSpPr>
        <p:spPr>
          <a:xfrm>
            <a:off x="3316844" y="4038601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 noChangeAspect="1"/>
          </p:cNvSpPr>
          <p:nvPr>
            <p:ph sz="quarter" idx="22"/>
          </p:nvPr>
        </p:nvSpPr>
        <p:spPr>
          <a:xfrm>
            <a:off x="5991322" y="4038601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F98FD0D-8D14-4398-8E54-68111E5AC747}"/>
              </a:ext>
            </a:extLst>
          </p:cNvPr>
          <p:cNvSpPr>
            <a:spLocks noGrp="1" noChangeAspect="1"/>
          </p:cNvSpPr>
          <p:nvPr>
            <p:ph sz="quarter" idx="23"/>
          </p:nvPr>
        </p:nvSpPr>
        <p:spPr>
          <a:xfrm>
            <a:off x="628934" y="1912144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C976B8C-2BBC-4466-AEFE-CFBB5B92B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97704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BA8EFCF-0251-4014-9D85-6625151EA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4731810"/>
      </p:ext>
    </p:extLst>
  </p:cSld>
  <p:clrMapOvr>
    <a:masterClrMapping/>
  </p:clrMapOvr>
  <p:hf hd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9414F0-F951-4741-BDC8-B8A0AEC8B6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5509" y="3218847"/>
            <a:ext cx="3789332" cy="22860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5995554A-6C8D-4F00-9BCD-F8F600EF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19641" y="3218847"/>
            <a:ext cx="3788853" cy="22860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750"/>
            </a:lvl5pPr>
          </a:lstStyle>
          <a:p>
            <a:pPr lvl="0"/>
            <a:r>
              <a:rPr lang="en-US"/>
              <a:t>Click</a:t>
            </a:r>
          </a:p>
          <a:p>
            <a:pPr lvl="0"/>
            <a:r>
              <a:rPr lang="en-US"/>
              <a:t>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FAD79E3-808B-4CBF-8A76-617066D96C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5509" y="1818072"/>
            <a:ext cx="3789332" cy="1273401"/>
          </a:xfrm>
        </p:spPr>
        <p:txBody>
          <a:bodyPr anchor="b">
            <a:norm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DFEEACD6-5E0A-47AE-B52F-F1A6AF81402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19162" y="1818072"/>
            <a:ext cx="3789330" cy="1273401"/>
          </a:xfrm>
        </p:spPr>
        <p:txBody>
          <a:bodyPr anchor="b">
            <a:norm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2FBF04-0773-4AB1-9DF2-1992C00C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70657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2366" y="3218848"/>
            <a:ext cx="246888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40561" y="3218847"/>
            <a:ext cx="246888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38755" y="3218847"/>
            <a:ext cx="246888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5867E65C-747A-47D4-9DCF-E418381CD5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2366" y="1819280"/>
            <a:ext cx="2468880" cy="1272193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D739209B-83D6-458D-9336-F963AF3A990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8755" y="1819280"/>
            <a:ext cx="2468880" cy="1272193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83EAE61E-E1C2-4882-91C9-5D815A6276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40561" y="1819280"/>
            <a:ext cx="2468880" cy="1272193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73289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9B1548-0D1B-4118-B46F-9AC7DC68A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6466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3172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5A3D445A-7827-28CE-1096-AD69BF2C99B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1000" y="381000"/>
            <a:ext cx="8412480" cy="6096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739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16129" y="914405"/>
            <a:ext cx="2523744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989892" y="914405"/>
            <a:ext cx="2523744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3701E-33F6-411F-8E6E-F6654E545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3"/>
            <a:ext cx="2535937" cy="5035391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86751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8B8CAA7-BC28-474E-B01B-C904EB17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3"/>
            <a:ext cx="2535937" cy="5035391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713A0D8-85D3-4C92-A792-1EED21E21CE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399"/>
            <a:ext cx="5198364" cy="5029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54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EF590BC-48B3-424E-A966-F3834F89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3"/>
            <a:ext cx="2535937" cy="5035391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7B7BE-5992-45D6-A717-64CF265914D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6C25227-CAE1-4B07-A365-2A0B7DE740B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0128" y="3514731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C3BEF09-6FE7-4C7D-AEB6-049278C1E28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98474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E358B05-8F4A-4DC6-97EE-C05FBA2FE81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84748" y="3514731"/>
            <a:ext cx="2523744" cy="24288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184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642366" y="3514731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4"/>
            <a:ext cx="2535937" cy="2428875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0128" y="3514731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98474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84748" y="3514731"/>
            <a:ext cx="2523744" cy="24288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914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4"/>
            <a:ext cx="2535937" cy="24288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0128" y="3514731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98474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84748" y="3514731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24F8709-F72F-49EA-B407-C95F183C29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5508" y="3514730"/>
            <a:ext cx="2523744" cy="24288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4294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2366" y="914405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16844" y="914405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991322" y="914405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16843" y="3514731"/>
            <a:ext cx="519822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B348BD-02A1-4A57-B741-F97E6156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3514729"/>
            <a:ext cx="2535937" cy="2428875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47269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16844" y="3514731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991322" y="3514731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0C60512-C666-4DB3-B4D7-EABD5C10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3514729"/>
            <a:ext cx="2535937" cy="2428875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1174059-3958-44C6-980A-7B376B9D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508" y="908210"/>
            <a:ext cx="7872984" cy="243506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627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274A4B1-8B4D-AD8C-A527-4D590BB6C4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8809" y="2764677"/>
            <a:ext cx="905256" cy="90525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810C904-F55B-7A7C-CFEE-F892A0E01D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75319" y="2763293"/>
            <a:ext cx="905256" cy="90525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77AEB22-020B-F6CE-3C50-669489A38A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19372" y="2810583"/>
            <a:ext cx="905256" cy="9052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979DC04-0C71-6F6E-AA4F-673445ADB6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26430" y="2763293"/>
            <a:ext cx="905256" cy="905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50B4E8-3C98-7144-C340-C6D24AF00DB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75779" y="2744997"/>
            <a:ext cx="905256" cy="9052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3E65F5D0-1347-F2CA-1AC1-6D1A53EC52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7663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9">
            <a:extLst>
              <a:ext uri="{FF2B5EF4-FFF2-40B4-BE49-F238E27FC236}">
                <a16:creationId xmlns:a16="http://schemas.microsoft.com/office/drawing/2014/main" id="{BE68704E-A8DC-AC90-F667-6FEE13C3E6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5730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3F5AC1ED-89A8-B725-6256-728470F9EA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414016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F3CCCAA1-05AF-631C-A3C9-6624A1EC81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414016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0863D880-3EE8-64D4-08CB-DB860ED6AAB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53078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8C74E023-D18E-6039-1DE0-9A2BB63F42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053078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7299E6A2-D3C9-DE9A-B1C7-F97C864DDFD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664708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39">
            <a:extLst>
              <a:ext uri="{FF2B5EF4-FFF2-40B4-BE49-F238E27FC236}">
                <a16:creationId xmlns:a16="http://schemas.microsoft.com/office/drawing/2014/main" id="{AD547EE1-5C3B-2287-B9E3-9F0376DF306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664708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39">
            <a:extLst>
              <a:ext uri="{FF2B5EF4-FFF2-40B4-BE49-F238E27FC236}">
                <a16:creationId xmlns:a16="http://schemas.microsoft.com/office/drawing/2014/main" id="{4B62DCAF-9B73-498E-0829-9496E739183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317486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39">
            <a:extLst>
              <a:ext uri="{FF2B5EF4-FFF2-40B4-BE49-F238E27FC236}">
                <a16:creationId xmlns:a16="http://schemas.microsoft.com/office/drawing/2014/main" id="{B6877860-2940-382D-E00F-3B733A253F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317486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A238256-237D-24D6-5A38-E198DB1EB604}"/>
              </a:ext>
            </a:extLst>
          </p:cNvPr>
          <p:cNvCxnSpPr>
            <a:cxnSpLocks/>
          </p:cNvCxnSpPr>
          <p:nvPr userDrawn="1"/>
        </p:nvCxnSpPr>
        <p:spPr>
          <a:xfrm flipV="1">
            <a:off x="780957" y="2393357"/>
            <a:ext cx="534430" cy="1293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8A92CDD-5053-BFA6-FEE3-50FFA7D6EE81}"/>
              </a:ext>
            </a:extLst>
          </p:cNvPr>
          <p:cNvCxnSpPr>
            <a:cxnSpLocks/>
          </p:cNvCxnSpPr>
          <p:nvPr userDrawn="1"/>
        </p:nvCxnSpPr>
        <p:spPr>
          <a:xfrm>
            <a:off x="1315387" y="2393352"/>
            <a:ext cx="1627838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AC28C8B-11F4-0BED-1FE8-E10E4DD3030A}"/>
              </a:ext>
            </a:extLst>
          </p:cNvPr>
          <p:cNvCxnSpPr>
            <a:cxnSpLocks/>
          </p:cNvCxnSpPr>
          <p:nvPr userDrawn="1"/>
        </p:nvCxnSpPr>
        <p:spPr>
          <a:xfrm>
            <a:off x="2943227" y="2391883"/>
            <a:ext cx="1628775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058929-9E17-5F0C-C475-EBB62C0D1468}"/>
              </a:ext>
            </a:extLst>
          </p:cNvPr>
          <p:cNvCxnSpPr>
            <a:cxnSpLocks/>
          </p:cNvCxnSpPr>
          <p:nvPr userDrawn="1"/>
        </p:nvCxnSpPr>
        <p:spPr>
          <a:xfrm>
            <a:off x="4572001" y="2391883"/>
            <a:ext cx="1621136" cy="1440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7667C6C-7D88-4368-2395-8414D68B5C3B}"/>
              </a:ext>
            </a:extLst>
          </p:cNvPr>
          <p:cNvCxnSpPr>
            <a:cxnSpLocks/>
          </p:cNvCxnSpPr>
          <p:nvPr userDrawn="1"/>
        </p:nvCxnSpPr>
        <p:spPr>
          <a:xfrm>
            <a:off x="6193137" y="2402544"/>
            <a:ext cx="164189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354D76-073A-C99D-A74A-389343736C7D}"/>
              </a:ext>
            </a:extLst>
          </p:cNvPr>
          <p:cNvCxnSpPr>
            <a:cxnSpLocks/>
          </p:cNvCxnSpPr>
          <p:nvPr userDrawn="1"/>
        </p:nvCxnSpPr>
        <p:spPr>
          <a:xfrm>
            <a:off x="7835034" y="2398796"/>
            <a:ext cx="5014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F16DF89E-D658-4FD6-396D-5BDB8D50DCF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22913" y="2287828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B15E5DF8-5D98-0B9D-2EA1-44D9BB4CDAD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853872" y="2292868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143A506F-C19F-441F-4497-D86E9AB332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88011" y="2288841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4F32027-9269-C3DC-33AC-A69C99A8A0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5767" y="2297879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F3D9D69A-000C-EF97-2383-3A915A07BB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756511" y="2290384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CE1BE77E-9301-43D2-B133-3F754381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17908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EB68C9D-2145-4CC0-9F00-198AA56E38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317" y="2664025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74C254A-D1C1-7C23-7A97-D08B5EF74F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93650" y="2664025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D22F399-84EB-DA43-D72E-972541FA68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03763" y="2624857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93D7505-3D5F-5EC7-DA15-D6C2DF6E28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06367" y="2624857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D410CB-8838-F5FE-B127-40EB466A16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1801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AB9408A-B6CD-B62B-A40C-113C980EF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88601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61463C70-6782-0D6E-7762-61E5677626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98023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E4A9BFDF-CD6B-DB2B-93AB-335CC2AE45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00627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D4374427-D19A-E579-3D78-7A08CED4EE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21801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1F400EB7-1FDE-3683-C9B4-63413EE5EA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588601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5D8F7F98-168C-5B0E-F2F8-A4AD7BA597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8023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C5A299EB-BF79-F241-A67B-AD318037BB5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00627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6C07B7-1A77-4DA1-AC2E-8D69016DD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192102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F178BA-B476-48F0-B1C5-0E3DFCAE9620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DE6A3F4-ED48-43CD-821D-48FA42196F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689013"/>
            <a:ext cx="6858000" cy="147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336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F178BA-B476-48F0-B1C5-0E3DFCAE9620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DE6A3F4-ED48-43CD-821D-48FA42196F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93236"/>
            <a:ext cx="6858000" cy="1479974"/>
          </a:xfrm>
          <a:prstGeom prst="rect">
            <a:avLst/>
          </a:prstGeom>
        </p:spPr>
      </p:pic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ED63B7F8-8722-477C-BC34-C19CB8AC4B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2299915"/>
            <a:ext cx="6858000" cy="3657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6527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12724F-7D1E-4811-ADDC-571A23E4B957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E33E3BF-7A22-4520-BEA9-41A95AD9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1438643"/>
            <a:ext cx="5029200" cy="1796248"/>
          </a:xfrm>
        </p:spPr>
        <p:txBody>
          <a:bodyPr anchor="ctr">
            <a:normAutofit/>
          </a:bodyPr>
          <a:lstStyle>
            <a:lvl1pPr algn="ctr">
              <a:defRPr sz="7200" b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0D51-7402-4F39-B674-061E20FF99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4692" y="3356202"/>
            <a:ext cx="3972781" cy="365760"/>
          </a:xfrm>
        </p:spPr>
        <p:txBody>
          <a:bodyPr anchor="t">
            <a:noAutofit/>
          </a:bodyPr>
          <a:lstStyle>
            <a:lvl1pPr marL="0" indent="0" algn="r">
              <a:buNone/>
              <a:defRPr sz="1800" b="1">
                <a:solidFill>
                  <a:schemeClr val="bg1"/>
                </a:solidFill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8445044-959E-4C18-8641-A880B39EC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30617" y="3356202"/>
            <a:ext cx="3972780" cy="82121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225"/>
              </a:spcBef>
              <a:buNone/>
              <a:defRPr sz="14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BD558C-ED5F-4970-A11F-6ADAA6E0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2792" y="3675336"/>
            <a:ext cx="3154680" cy="471082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i="1">
                <a:solidFill>
                  <a:schemeClr val="bg1"/>
                </a:solidFill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ECCEE6-DD1D-4F76-9223-514F4666101F}"/>
              </a:ext>
            </a:extLst>
          </p:cNvPr>
          <p:cNvCxnSpPr>
            <a:cxnSpLocks/>
          </p:cNvCxnSpPr>
          <p:nvPr userDrawn="1"/>
        </p:nvCxnSpPr>
        <p:spPr>
          <a:xfrm>
            <a:off x="4572000" y="3375568"/>
            <a:ext cx="0" cy="801846"/>
          </a:xfrm>
          <a:prstGeom prst="line">
            <a:avLst/>
          </a:prstGeom>
          <a:ln w="38100">
            <a:solidFill>
              <a:srgbClr val="E9E3D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59EBE23-F0B8-40C4-885A-FE961E823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94660" y="4959427"/>
            <a:ext cx="3154680" cy="6400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92334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1600200"/>
            <a:ext cx="6858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167640" y="2"/>
            <a:ext cx="1680210" cy="3370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299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3014271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1600200"/>
            <a:ext cx="6858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167640" y="2"/>
            <a:ext cx="1680210" cy="3370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299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5090760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0"/>
            <a:ext cx="9143999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4F66C-FB46-45B9-8206-4DE86B99AA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C8336-9E94-4380-96D7-2388EC76DA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655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17720" y="0"/>
            <a:ext cx="452628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452628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F84428-91D2-49CF-B4BF-80CD750CBB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5BC11-E44D-4B53-A090-017C11571C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478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17720" y="-1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-1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2AE5AE4-EAC1-4FAD-8ACB-EDC50CFCD4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7720" y="3502152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31124D4-E78E-489D-A6CB-3E98B9D7C8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3502152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0BD415-C1DB-44A5-B49B-6FD2363534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FFEC9-D3C8-420C-818D-1549E53CA0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49396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77743" y="3152775"/>
            <a:ext cx="3897629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5BC66-8B10-4093-9779-5C79A7910D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470219-9A4B-4B0C-92DE-7B4C6B7736E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B387EAB-07EE-4092-BBBD-F3E2585D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58" y="3163250"/>
            <a:ext cx="3895344" cy="2743200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07212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37560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22207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17B384-2A6E-4D45-9B02-D74040A3EB0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7056475-7420-4D27-B542-CF28BA493A0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5FBAD9-43F1-4D18-B356-13961348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4" y="3191827"/>
            <a:ext cx="2468880" cy="2757964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822371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5152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D353E5D-0EE1-41DB-B2B9-970F399C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5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33439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D44815-E786-435F-9153-D87B47A5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777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10900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77743" y="3152775"/>
            <a:ext cx="3897629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69BA7FF-884C-49F7-9638-2637491929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3ED446E-7FD3-4EC8-AF3E-490DDA50F2A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7491AAE-3CCA-4D1E-8D7E-5D204E8AA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58" y="3163250"/>
            <a:ext cx="3895344" cy="2743200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736464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37560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22207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49F3862-850A-479E-B8BC-C246112C42C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BB6CB06-CF64-46DC-9E61-D788FA831F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4721248-5C65-4F78-998A-472ACB8F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4" y="3191827"/>
            <a:ext cx="2468880" cy="2757964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153970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5152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87A44B-3F04-4AE4-BB34-617CFCB2D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630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005295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F3EA24-D477-4698-B38F-1C451929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777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833151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4340" y="1600201"/>
            <a:ext cx="3703320" cy="1491268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05625" y="1600206"/>
            <a:ext cx="3703320" cy="1491267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817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006103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C04F03-75F7-44AA-9785-7EDDF26FA35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F1B5E99-5953-439D-8ECA-998F28FB8A7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039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4340" y="1600201"/>
            <a:ext cx="3703320" cy="1491268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05625" y="1600206"/>
            <a:ext cx="3703320" cy="1491267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817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006103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FD56746-33F8-4CAE-9625-F8F69B41C2A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494F2D-B7D7-48D2-9E7A-659F611AB32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7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61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6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550190"/>
            <a:ext cx="7886700" cy="1140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D89082D-1B13-4B68-898C-FF602334F68C}"/>
              </a:ext>
            </a:extLst>
          </p:cNvPr>
          <p:cNvSpPr txBox="1">
            <a:spLocks/>
          </p:cNvSpPr>
          <p:nvPr userDrawn="1"/>
        </p:nvSpPr>
        <p:spPr>
          <a:xfrm>
            <a:off x="467533" y="61077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7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Georgia Department of Community Affairs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26A88FF-AE87-4DB5-8ADF-1135E6A7A937}"/>
              </a:ext>
            </a:extLst>
          </p:cNvPr>
          <p:cNvSpPr txBox="1">
            <a:spLocks/>
          </p:cNvSpPr>
          <p:nvPr userDrawn="1"/>
        </p:nvSpPr>
        <p:spPr>
          <a:xfrm>
            <a:off x="8286750" y="5949796"/>
            <a:ext cx="4572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7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AF254-72B9-406C-9E86-C9D983240C82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170161-FBBA-69A4-0684-1C77541694FB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56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BBC9BD-3806-4E16-A033-BEFF03F4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F6EF7-3E42-4B71-91DF-101AD3618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4353A-A281-43AA-9C67-B482E6F0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9783" y="61077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Georgia Department of Community </a:t>
            </a:r>
            <a:r>
              <a:rPr lang="en-US">
                <a:solidFill>
                  <a:srgbClr val="898989"/>
                </a:solidFill>
              </a:rPr>
              <a:t>Affairs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67F7F0A-A3E2-4A86-9EB6-120D8E330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6750" y="5949796"/>
            <a:ext cx="4572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72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5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  <p:sldLayoutId id="2147483833" r:id="rId18"/>
    <p:sldLayoutId id="2147483834" r:id="rId19"/>
  </p:sldLayoutIdLst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642640-57DE-4233-9806-AA3D94A7FEFD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550190"/>
            <a:ext cx="7886700" cy="1140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D89082D-1B13-4B68-898C-FF602334F68C}"/>
              </a:ext>
            </a:extLst>
          </p:cNvPr>
          <p:cNvSpPr txBox="1">
            <a:spLocks/>
          </p:cNvSpPr>
          <p:nvPr userDrawn="1"/>
        </p:nvSpPr>
        <p:spPr>
          <a:xfrm>
            <a:off x="467533" y="61077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7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Georgia Department of Community Affairs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26A88FF-AE87-4DB5-8ADF-1135E6A7A937}"/>
              </a:ext>
            </a:extLst>
          </p:cNvPr>
          <p:cNvSpPr txBox="1">
            <a:spLocks/>
          </p:cNvSpPr>
          <p:nvPr userDrawn="1"/>
        </p:nvSpPr>
        <p:spPr>
          <a:xfrm>
            <a:off x="8286750" y="5949796"/>
            <a:ext cx="4572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7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AF254-72B9-406C-9E86-C9D983240C82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1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57" r:id="rId13"/>
    <p:sldLayoutId id="2147483848" r:id="rId14"/>
    <p:sldLayoutId id="2147483849" r:id="rId15"/>
    <p:sldLayoutId id="2147483850" r:id="rId16"/>
    <p:sldLayoutId id="2147483851" r:id="rId17"/>
    <p:sldLayoutId id="2147483852" r:id="rId18"/>
    <p:sldLayoutId id="2147483853" r:id="rId19"/>
    <p:sldLayoutId id="2147483854" r:id="rId20"/>
    <p:sldLayoutId id="2147483855" r:id="rId21"/>
    <p:sldLayoutId id="2147483856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BBC9BD-3806-4E16-A033-BEFF03F4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F6EF7-3E42-4B71-91DF-101AD3618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4353A-A281-43AA-9C67-B482E6F0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9783" y="61077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Georgia Department of Community </a:t>
            </a:r>
            <a:r>
              <a:rPr lang="en-US">
                <a:solidFill>
                  <a:srgbClr val="898989"/>
                </a:solidFill>
              </a:rPr>
              <a:t>Affairs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67F7F0A-A3E2-4A86-9EB6-120D8E330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6750" y="5949796"/>
            <a:ext cx="4572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42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  <p:sldLayoutId id="2147483815" r:id="rId18"/>
  </p:sldLayoutIdLst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180E8-3667-6B4C-2A75-03D8C4E77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3B945CF-C169-2CFA-9046-30D90105FC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0600" y="2299915"/>
            <a:ext cx="7162800" cy="3657600"/>
          </a:xfrm>
        </p:spPr>
        <p:txBody>
          <a:bodyPr>
            <a:normAutofit/>
          </a:bodyPr>
          <a:lstStyle/>
          <a:p>
            <a:pPr defTabSz="4572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/>
              <a:t>FY2027 CDBG Summit</a:t>
            </a:r>
          </a:p>
          <a:p>
            <a:pPr defTabSz="4572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/>
              <a:t>Application Development Neighborhood Revitalization</a:t>
            </a:r>
            <a:endParaRPr lang="en-US" sz="4000" dirty="0">
              <a:cs typeface="Arial"/>
            </a:endParaRPr>
          </a:p>
          <a:p>
            <a:pPr defTabSz="4572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1000" dirty="0">
              <a:sym typeface="Gotham 1 Bold"/>
            </a:endParaRPr>
          </a:p>
          <a:p>
            <a:pPr defTabSz="4572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0" dirty="0">
                <a:sym typeface="Gotham 1 Bold"/>
              </a:rPr>
              <a:t>Glenn Misner</a:t>
            </a:r>
            <a:endParaRPr lang="en-US" sz="2800" b="0" spc="134" dirty="0">
              <a:latin typeface="Gotham 1 Bold"/>
              <a:ea typeface="Gotham 1 Bold"/>
              <a:cs typeface="Gotham 1 Bold"/>
            </a:endParaRPr>
          </a:p>
        </p:txBody>
      </p:sp>
    </p:spTree>
    <p:extLst>
      <p:ext uri="{BB962C8B-B14F-4D97-AF65-F5344CB8AC3E}">
        <p14:creationId xmlns:p14="http://schemas.microsoft.com/office/powerpoint/2010/main" val="612332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132" r="1" b="20116"/>
          <a:stretch>
            <a:fillRect/>
          </a:stretch>
        </p:blipFill>
        <p:spPr>
          <a:xfrm>
            <a:off x="628650" y="1825625"/>
            <a:ext cx="7886700" cy="4114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</p:spPr>
        <p:txBody>
          <a:bodyPr anchor="ctr">
            <a:normAutofit/>
          </a:bodyPr>
          <a:lstStyle/>
          <a:p>
            <a:r>
              <a:rPr lang="en-US"/>
              <a:t>Look familiar???</a:t>
            </a:r>
          </a:p>
        </p:txBody>
      </p:sp>
    </p:spTree>
    <p:extLst>
      <p:ext uri="{BB962C8B-B14F-4D97-AF65-F5344CB8AC3E}">
        <p14:creationId xmlns:p14="http://schemas.microsoft.com/office/powerpoint/2010/main" val="1543885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00144AE3-7509-C685-C083-572ECB598FF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3722" b="3722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6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8" b="4578"/>
          <a:stretch/>
        </p:blipFill>
        <p:spPr/>
      </p:pic>
    </p:spTree>
    <p:extLst>
      <p:ext uri="{BB962C8B-B14F-4D97-AF65-F5344CB8AC3E}">
        <p14:creationId xmlns:p14="http://schemas.microsoft.com/office/powerpoint/2010/main" val="4206811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2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" b="1678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08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1746" b="1746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021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4002" r="4002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617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EBC455DF-5FC5-2C49-4626-BDC8392C08C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15818" b="15818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468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19092" b="19092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41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1892" b="1892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052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547688" y="457200"/>
            <a:ext cx="804862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858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459582" y="411163"/>
            <a:ext cx="8224837" cy="603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11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" b="1667"/>
          <a:stretch/>
        </p:blipFill>
        <p:spPr/>
      </p:pic>
    </p:spTree>
    <p:extLst>
      <p:ext uri="{BB962C8B-B14F-4D97-AF65-F5344CB8AC3E}">
        <p14:creationId xmlns:p14="http://schemas.microsoft.com/office/powerpoint/2010/main" val="2297997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/>
              <a:t>Funding Limits</a:t>
            </a:r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	</a:t>
            </a:r>
          </a:p>
          <a:p>
            <a:pPr marL="0" indent="0">
              <a:buNone/>
            </a:pPr>
            <a:endParaRPr lang="en-US" sz="130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400"/>
              <a:t>Single Activity CDBG (Annual Competition) 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/>
              <a:t>Employment Incentive Program			        $1,000,000</a:t>
            </a:r>
            <a:r>
              <a:rPr lang="en-US" sz="900"/>
              <a:t>	</a:t>
            </a:r>
          </a:p>
          <a:p>
            <a:pPr marL="0" indent="0">
              <a:buNone/>
            </a:pPr>
            <a:r>
              <a:rPr lang="en-US" sz="2400"/>
              <a:t>Redevelopment Fund Program</a:t>
            </a:r>
          </a:p>
          <a:p>
            <a:pPr marL="0" indent="0">
              <a:buNone/>
            </a:pPr>
            <a:endParaRPr lang="en-US" sz="1300"/>
          </a:p>
          <a:p>
            <a:pPr marL="0" indent="0">
              <a:buNone/>
            </a:pPr>
            <a:r>
              <a:rPr lang="en-US" sz="2400"/>
              <a:t>Multi-Activity ---------------------------------------------- </a:t>
            </a:r>
            <a:r>
              <a:rPr lang="en-US" sz="2400">
                <a:highlight>
                  <a:srgbClr val="FFFF00"/>
                </a:highlight>
              </a:rPr>
              <a:t>$1, 500,000</a:t>
            </a:r>
          </a:p>
          <a:p>
            <a:pPr marL="0" indent="0">
              <a:buNone/>
            </a:pPr>
            <a:endParaRPr lang="en-US" sz="1300"/>
          </a:p>
          <a:p>
            <a:pPr marL="0" indent="0">
              <a:buNone/>
            </a:pPr>
            <a:r>
              <a:rPr lang="en-US" sz="2400"/>
              <a:t>Regional Cooperation Projects ----------------------- $2,000,000</a:t>
            </a:r>
          </a:p>
          <a:p>
            <a:pPr marL="0" indent="0">
              <a:buNone/>
            </a:pPr>
            <a:endParaRPr lang="en-US" sz="1300"/>
          </a:p>
          <a:p>
            <a:pPr marL="0" indent="0">
              <a:buNone/>
            </a:pPr>
            <a:r>
              <a:rPr lang="en-US" sz="2400"/>
              <a:t>Innovative Projects -------------------------------------- $5,000,000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CDBG Annual Competition</a:t>
            </a: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C9959C69-8718-7A11-45B5-F0FBA51839FC}"/>
              </a:ext>
            </a:extLst>
          </p:cNvPr>
          <p:cNvSpPr/>
          <p:nvPr/>
        </p:nvSpPr>
        <p:spPr>
          <a:xfrm>
            <a:off x="6172200" y="2590800"/>
            <a:ext cx="457200" cy="1066800"/>
          </a:xfrm>
          <a:prstGeom prst="chevron">
            <a:avLst>
              <a:gd name="adj" fmla="val 72174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123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1" name="Rectangle 3"/>
          <p:cNvSpPr>
            <a:spLocks noGrp="1" noChangeArrowheads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lvl="3" indent="0" algn="ctr">
              <a:buNone/>
            </a:pPr>
            <a:r>
              <a:rPr lang="en-US" sz="2850"/>
              <a:t>Electronic submission through DCA’s</a:t>
            </a:r>
          </a:p>
          <a:p>
            <a:pPr marL="0" lvl="3" indent="0" algn="ctr">
              <a:buNone/>
            </a:pPr>
            <a:r>
              <a:rPr lang="en-US" sz="2850" err="1"/>
              <a:t>GrAAM</a:t>
            </a:r>
            <a:r>
              <a:rPr lang="en-US" sz="2850"/>
              <a:t> System Application</a:t>
            </a:r>
          </a:p>
          <a:p>
            <a:pPr marL="0" lvl="3" indent="0" algn="ctr">
              <a:buNone/>
            </a:pPr>
            <a:r>
              <a:rPr lang="en-US" sz="2850"/>
              <a:t>Due Date:</a:t>
            </a:r>
          </a:p>
          <a:p>
            <a:pPr marL="0" lvl="3" indent="0" algn="ctr">
              <a:buNone/>
            </a:pPr>
            <a:endParaRPr lang="en-US" sz="285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7200" b="1"/>
              <a:t>April 2, 2027</a:t>
            </a:r>
            <a:r>
              <a:rPr lang="en-US" b="1"/>
              <a:t> </a:t>
            </a:r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CDBG Annual Competition</a:t>
            </a:r>
            <a:endParaRPr lang="en-US" dirty="0"/>
          </a:p>
        </p:txBody>
      </p:sp>
    </p:spTree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1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825624"/>
            <a:ext cx="7886700" cy="4727575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9200" b="1"/>
              <a:t>Changes – New and from past rounds - still in effect:</a:t>
            </a:r>
          </a:p>
          <a:p>
            <a:pPr marL="457200" lvl="1">
              <a:lnSpc>
                <a:spcPct val="120000"/>
              </a:lnSpc>
            </a:pPr>
            <a:r>
              <a:rPr lang="en-US" sz="7400"/>
              <a:t>Increased Funding Limit – Multi-Activity</a:t>
            </a:r>
          </a:p>
          <a:p>
            <a:pPr marL="457200" lvl="1">
              <a:lnSpc>
                <a:spcPct val="120000"/>
              </a:lnSpc>
            </a:pPr>
            <a:r>
              <a:rPr lang="en-US" sz="7400"/>
              <a:t>3 Year performance period</a:t>
            </a:r>
          </a:p>
          <a:p>
            <a:pPr marL="457200" lvl="1">
              <a:lnSpc>
                <a:spcPct val="120000"/>
              </a:lnSpc>
            </a:pPr>
            <a:r>
              <a:rPr lang="en-US" sz="7400"/>
              <a:t>Increased PDC’s</a:t>
            </a:r>
          </a:p>
          <a:p>
            <a:pPr marL="457200" lvl="1">
              <a:lnSpc>
                <a:spcPct val="120000"/>
              </a:lnSpc>
            </a:pPr>
            <a:r>
              <a:rPr lang="en-US" sz="7400"/>
              <a:t>Modified Score Values</a:t>
            </a:r>
          </a:p>
          <a:p>
            <a:pPr marL="457200" lvl="1">
              <a:lnSpc>
                <a:spcPct val="120000"/>
              </a:lnSpc>
            </a:pPr>
            <a:r>
              <a:rPr lang="en-US" sz="7400"/>
              <a:t>DCA 3 replaced with Community Needs Assessment</a:t>
            </a:r>
          </a:p>
          <a:p>
            <a:pPr marL="457200" lvl="1">
              <a:lnSpc>
                <a:spcPct val="120000"/>
              </a:lnSpc>
            </a:pPr>
            <a:r>
              <a:rPr lang="en-US" sz="7400"/>
              <a:t>Bonus Points for “ROBUST” Citizen Participation</a:t>
            </a:r>
          </a:p>
          <a:p>
            <a:pPr marL="457200" lvl="1">
              <a:lnSpc>
                <a:spcPct val="120000"/>
              </a:lnSpc>
            </a:pPr>
            <a:r>
              <a:rPr lang="en-US" sz="7400"/>
              <a:t>GICH Certified Alumni may apply every year</a:t>
            </a:r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CDBG Annual Competition</a:t>
            </a:r>
          </a:p>
        </p:txBody>
      </p:sp>
    </p:spTree>
    <p:extLst>
      <p:ext uri="{BB962C8B-B14F-4D97-AF65-F5344CB8AC3E}">
        <p14:creationId xmlns:p14="http://schemas.microsoft.com/office/powerpoint/2010/main" val="1095008087"/>
      </p:ext>
    </p:extLst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600" b="1" i="1"/>
              <a:t>Raised limit </a:t>
            </a:r>
            <a:r>
              <a:rPr lang="en-US" sz="2600"/>
              <a:t>of the amount allowable for the rehabilitation of MHU’s to $20,000 (including CDBG funds AND owner/other contributions) for MHU units.</a:t>
            </a:r>
          </a:p>
          <a:p>
            <a:pPr lvl="1">
              <a:lnSpc>
                <a:spcPct val="120000"/>
              </a:lnSpc>
            </a:pPr>
            <a:endParaRPr lang="en-US" sz="1400"/>
          </a:p>
          <a:p>
            <a:pPr lvl="1">
              <a:lnSpc>
                <a:spcPct val="120000"/>
              </a:lnSpc>
            </a:pPr>
            <a:r>
              <a:rPr lang="en-US" sz="2600" b="1" i="1"/>
              <a:t>Financial Plan Form </a:t>
            </a:r>
            <a:r>
              <a:rPr lang="en-US" sz="2600"/>
              <a:t>is a pdf with formulas.</a:t>
            </a:r>
          </a:p>
          <a:p>
            <a:pPr marL="365760" lvl="1" indent="0">
              <a:lnSpc>
                <a:spcPct val="120000"/>
              </a:lnSpc>
              <a:buNone/>
            </a:pPr>
            <a:endParaRPr lang="en-US" sz="1400"/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CDBG Annual Competition</a:t>
            </a:r>
          </a:p>
        </p:txBody>
      </p:sp>
    </p:spTree>
    <p:extLst>
      <p:ext uri="{BB962C8B-B14F-4D97-AF65-F5344CB8AC3E}">
        <p14:creationId xmlns:p14="http://schemas.microsoft.com/office/powerpoint/2010/main" val="1845290745"/>
      </p:ext>
    </p:extLst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1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825625"/>
            <a:ext cx="7448550" cy="41148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b="1"/>
              <a:t>Types of Grants</a:t>
            </a:r>
          </a:p>
          <a:p>
            <a:pPr marL="457200" lvl="1">
              <a:lnSpc>
                <a:spcPct val="120000"/>
              </a:lnSpc>
            </a:pPr>
            <a:r>
              <a:rPr lang="en-US" sz="2600" b="1">
                <a:solidFill>
                  <a:schemeClr val="accent3">
                    <a:lumMod val="50000"/>
                  </a:schemeClr>
                </a:solidFill>
              </a:rPr>
              <a:t>Single Activity</a:t>
            </a:r>
            <a:r>
              <a:rPr lang="en-US" sz="2600">
                <a:solidFill>
                  <a:schemeClr val="accent3">
                    <a:lumMod val="50000"/>
                  </a:schemeClr>
                </a:solidFill>
              </a:rPr>
              <a:t>: </a:t>
            </a:r>
          </a:p>
          <a:p>
            <a:pPr marL="914400" lvl="2">
              <a:lnSpc>
                <a:spcPct val="120000"/>
              </a:lnSpc>
            </a:pPr>
            <a:r>
              <a:rPr lang="en-US" sz="2600"/>
              <a:t>Housing Activities Only</a:t>
            </a:r>
          </a:p>
          <a:p>
            <a:pPr marL="914400" lvl="2">
              <a:lnSpc>
                <a:spcPct val="120000"/>
              </a:lnSpc>
            </a:pPr>
            <a:r>
              <a:rPr lang="en-US" sz="2600"/>
              <a:t>Infrastructure Activities Only</a:t>
            </a:r>
          </a:p>
          <a:p>
            <a:pPr marL="914400" lvl="2">
              <a:lnSpc>
                <a:spcPct val="120000"/>
              </a:lnSpc>
            </a:pPr>
            <a:r>
              <a:rPr lang="en-US" sz="2600"/>
              <a:t>Public Building Only</a:t>
            </a:r>
          </a:p>
          <a:p>
            <a:pPr marL="457200" lvl="1">
              <a:lnSpc>
                <a:spcPct val="120000"/>
              </a:lnSpc>
            </a:pPr>
            <a:r>
              <a:rPr lang="en-US" sz="2600" b="1">
                <a:solidFill>
                  <a:schemeClr val="accent3">
                    <a:lumMod val="50000"/>
                  </a:schemeClr>
                </a:solidFill>
              </a:rPr>
              <a:t>Multi-Activity</a:t>
            </a:r>
            <a:r>
              <a:rPr lang="en-US" sz="2600">
                <a:solidFill>
                  <a:schemeClr val="accent3">
                    <a:lumMod val="50000"/>
                  </a:schemeClr>
                </a:solidFill>
              </a:rPr>
              <a:t>: </a:t>
            </a:r>
          </a:p>
          <a:p>
            <a:pPr marL="914400" lvl="2">
              <a:lnSpc>
                <a:spcPct val="120000"/>
              </a:lnSpc>
              <a:spcAft>
                <a:spcPts val="1200"/>
              </a:spcAft>
            </a:pPr>
            <a:r>
              <a:rPr lang="en-US" sz="2600"/>
              <a:t>Housing PLUS Infrastructure and/or Building Activities</a:t>
            </a:r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CDBG Neighborhood Revitalization</a:t>
            </a:r>
          </a:p>
        </p:txBody>
      </p:sp>
    </p:spTree>
    <p:extLst>
      <p:ext uri="{BB962C8B-B14F-4D97-AF65-F5344CB8AC3E}">
        <p14:creationId xmlns:p14="http://schemas.microsoft.com/office/powerpoint/2010/main" val="1252958391"/>
      </p:ext>
    </p:extLst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903562-D1CF-A604-2272-8F81F4674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753350" cy="4114800"/>
          </a:xfrm>
        </p:spPr>
        <p:txBody>
          <a:bodyPr>
            <a:normAutofit/>
          </a:bodyPr>
          <a:lstStyle/>
          <a:p>
            <a:pPr marL="0" lvl="0" indent="0" defTabSz="457200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None/>
              <a:defRPr/>
            </a:pPr>
            <a:r>
              <a:rPr lang="en-US" sz="3000" b="1"/>
              <a:t>Assessing Needs</a:t>
            </a:r>
          </a:p>
          <a:p>
            <a:pPr lvl="1" indent="-457200" defTabSz="457200">
              <a:lnSpc>
                <a:spcPct val="100000"/>
              </a:lnSpc>
              <a:spcBef>
                <a:spcPct val="20000"/>
              </a:spcBef>
              <a:buSzPct val="80000"/>
              <a:buFont typeface="Wingdings" panose="05000000000000000000" pitchFamily="2" charset="2"/>
              <a:buChar char="q"/>
              <a:defRPr/>
            </a:pPr>
            <a:r>
              <a:rPr lang="en-US" sz="2600"/>
              <a:t>What are the needs community wide?</a:t>
            </a:r>
          </a:p>
          <a:p>
            <a:pPr lvl="1" indent="-457200" defTabSz="457200">
              <a:lnSpc>
                <a:spcPct val="100000"/>
              </a:lnSpc>
              <a:spcBef>
                <a:spcPct val="20000"/>
              </a:spcBef>
              <a:buSzPct val="80000"/>
              <a:buFont typeface="Wingdings" panose="05000000000000000000" pitchFamily="2" charset="2"/>
              <a:buChar char="q"/>
              <a:defRPr/>
            </a:pPr>
            <a:r>
              <a:rPr lang="en-US" sz="2600"/>
              <a:t>The required Public Hearing is the opportunity for citizen input</a:t>
            </a:r>
          </a:p>
          <a:p>
            <a:pPr lvl="1" indent="-457200" defTabSz="457200">
              <a:lnSpc>
                <a:spcPct val="100000"/>
              </a:lnSpc>
              <a:spcBef>
                <a:spcPct val="20000"/>
              </a:spcBef>
              <a:buSzPct val="80000"/>
              <a:buFont typeface="Wingdings" panose="05000000000000000000" pitchFamily="2" charset="2"/>
              <a:buChar char="q"/>
              <a:defRPr/>
            </a:pPr>
            <a:r>
              <a:rPr lang="en-US" sz="2600"/>
              <a:t>Are there concentrations of substandard housing? Are there infrastructure needs?</a:t>
            </a:r>
          </a:p>
          <a:p>
            <a:pPr lvl="1" indent="-457200" defTabSz="457200">
              <a:lnSpc>
                <a:spcPct val="100000"/>
              </a:lnSpc>
              <a:spcBef>
                <a:spcPct val="20000"/>
              </a:spcBef>
              <a:buSzPct val="80000"/>
              <a:buFont typeface="Wingdings" panose="05000000000000000000" pitchFamily="2" charset="2"/>
              <a:buChar char="q"/>
              <a:defRPr/>
            </a:pPr>
            <a:r>
              <a:rPr lang="en-US" sz="2600"/>
              <a:t>Determine the project area (TARGET AREA)</a:t>
            </a:r>
          </a:p>
          <a:p>
            <a:endParaRPr lang="en-US"/>
          </a:p>
        </p:txBody>
      </p:sp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CDBG Neighborhood Revitalization</a:t>
            </a:r>
          </a:p>
        </p:txBody>
      </p:sp>
    </p:spTree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600" b="1">
                <a:cs typeface="Arial" panose="020B0604020202020204" pitchFamily="34" charset="0"/>
              </a:rPr>
              <a:t>Addresses Housing Activities</a:t>
            </a:r>
          </a:p>
          <a:p>
            <a:pPr>
              <a:lnSpc>
                <a:spcPct val="100000"/>
              </a:lnSpc>
            </a:pPr>
            <a:r>
              <a:rPr lang="en-US" sz="2600" b="1">
                <a:cs typeface="Arial" panose="020B0604020202020204" pitchFamily="34" charset="0"/>
              </a:rPr>
              <a:t>May Include Several Activities</a:t>
            </a:r>
          </a:p>
          <a:p>
            <a:pPr lvl="1">
              <a:lnSpc>
                <a:spcPct val="100000"/>
              </a:lnSpc>
              <a:buSzPct val="80000"/>
            </a:pPr>
            <a:r>
              <a:rPr lang="en-US" sz="2600">
                <a:cs typeface="Arial" panose="020B0604020202020204" pitchFamily="34" charset="0"/>
              </a:rPr>
              <a:t>Rehabilitation</a:t>
            </a:r>
          </a:p>
          <a:p>
            <a:pPr lvl="1">
              <a:lnSpc>
                <a:spcPct val="100000"/>
              </a:lnSpc>
              <a:buSzPct val="80000"/>
            </a:pPr>
            <a:r>
              <a:rPr lang="en-US" sz="2600">
                <a:cs typeface="Arial" panose="020B0604020202020204" pitchFamily="34" charset="0"/>
              </a:rPr>
              <a:t>Reconstruction</a:t>
            </a:r>
          </a:p>
          <a:p>
            <a:pPr lvl="1">
              <a:lnSpc>
                <a:spcPct val="100000"/>
              </a:lnSpc>
              <a:buSzPct val="80000"/>
            </a:pPr>
            <a:r>
              <a:rPr lang="en-US" sz="2600">
                <a:cs typeface="Arial" panose="020B0604020202020204" pitchFamily="34" charset="0"/>
              </a:rPr>
              <a:t>Homebuyer Assistance</a:t>
            </a:r>
          </a:p>
          <a:p>
            <a:pPr lvl="1">
              <a:lnSpc>
                <a:spcPct val="100000"/>
              </a:lnSpc>
              <a:buSzPct val="80000"/>
            </a:pPr>
            <a:r>
              <a:rPr lang="en-US" sz="2600">
                <a:cs typeface="Arial" panose="020B0604020202020204" pitchFamily="34" charset="0"/>
              </a:rPr>
              <a:t>Acquisition</a:t>
            </a:r>
          </a:p>
          <a:p>
            <a:pPr lvl="1">
              <a:lnSpc>
                <a:spcPct val="100000"/>
              </a:lnSpc>
              <a:buSzPct val="80000"/>
            </a:pPr>
            <a:r>
              <a:rPr lang="en-US" sz="2600">
                <a:cs typeface="Arial" panose="020B0604020202020204" pitchFamily="34" charset="0"/>
              </a:rPr>
              <a:t>Relocation	</a:t>
            </a:r>
          </a:p>
          <a:p>
            <a:pPr lvl="1">
              <a:lnSpc>
                <a:spcPct val="100000"/>
              </a:lnSpc>
              <a:buSzPct val="80000"/>
            </a:pPr>
            <a:r>
              <a:rPr lang="en-US" sz="2600">
                <a:cs typeface="Arial" panose="020B0604020202020204" pitchFamily="34" charset="0"/>
              </a:rPr>
              <a:t>Demolition/Clearance</a:t>
            </a:r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Single Activity</a:t>
            </a:r>
            <a:br>
              <a:rPr lang="en-US"/>
            </a:br>
            <a:r>
              <a:rPr lang="en-US"/>
              <a:t>Neighborhood Revitalization</a:t>
            </a:r>
          </a:p>
        </p:txBody>
      </p:sp>
    </p:spTree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000" b="1"/>
              <a:t>Who May Receive Assistance?</a:t>
            </a:r>
          </a:p>
          <a:p>
            <a:pPr marL="228600" lvl="1">
              <a:lnSpc>
                <a:spcPct val="100000"/>
              </a:lnSpc>
            </a:pPr>
            <a:r>
              <a:rPr lang="en-US" sz="2600"/>
              <a:t>Individual or Family Home-Owners (Owner Occupants)</a:t>
            </a:r>
          </a:p>
          <a:p>
            <a:pPr marL="228600" lvl="1">
              <a:lnSpc>
                <a:spcPct val="100000"/>
              </a:lnSpc>
            </a:pPr>
            <a:r>
              <a:rPr lang="en-US" sz="2600"/>
              <a:t>Investor Owners (Rental Units)</a:t>
            </a:r>
          </a:p>
          <a:p>
            <a:pPr marL="228600" lvl="1">
              <a:lnSpc>
                <a:spcPct val="100000"/>
              </a:lnSpc>
            </a:pPr>
            <a:r>
              <a:rPr lang="en-US" sz="2600"/>
              <a:t>Occupants must meet Low-Moderate Income definition</a:t>
            </a:r>
          </a:p>
          <a:p>
            <a:pPr marL="228600" lvl="1">
              <a:lnSpc>
                <a:spcPct val="100000"/>
              </a:lnSpc>
            </a:pPr>
            <a:r>
              <a:rPr lang="en-US" sz="2600"/>
              <a:t>Must possess clear Deed to property</a:t>
            </a:r>
          </a:p>
          <a:p>
            <a:pPr marL="685800" lvl="3">
              <a:lnSpc>
                <a:spcPct val="100000"/>
              </a:lnSpc>
            </a:pPr>
            <a:r>
              <a:rPr lang="en-US" sz="2000" b="1"/>
              <a:t>“Life Estate” agreement is OK</a:t>
            </a:r>
            <a:endParaRPr lang="en-US" b="1"/>
          </a:p>
          <a:p>
            <a:pPr marL="228600" lvl="1">
              <a:lnSpc>
                <a:spcPct val="100000"/>
              </a:lnSpc>
            </a:pPr>
            <a:r>
              <a:rPr lang="en-US" sz="2600"/>
              <a:t>Properties must be within Applicant Jurisdiction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Single Activity</a:t>
            </a:r>
            <a:br>
              <a:rPr lang="en-US"/>
            </a:br>
            <a:r>
              <a:rPr lang="en-US"/>
              <a:t>Neighborhood Revitalization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000" b="1"/>
              <a:t>Eligible Activities:</a:t>
            </a:r>
          </a:p>
          <a:p>
            <a:pPr>
              <a:lnSpc>
                <a:spcPct val="100000"/>
              </a:lnSpc>
            </a:pPr>
            <a:r>
              <a:rPr lang="en-US" sz="2600" b="1">
                <a:solidFill>
                  <a:schemeClr val="accent3">
                    <a:lumMod val="50000"/>
                  </a:schemeClr>
                </a:solidFill>
              </a:rPr>
              <a:t>Rehabilitation</a:t>
            </a:r>
            <a:r>
              <a:rPr lang="en-US" sz="2600"/>
              <a:t> – To repair and/or bring to Code/Program Property Standards existing substandard housing unit.</a:t>
            </a:r>
            <a:endParaRPr lang="en-US" sz="2600" u="sng"/>
          </a:p>
          <a:p>
            <a:pPr>
              <a:lnSpc>
                <a:spcPct val="100000"/>
              </a:lnSpc>
            </a:pPr>
            <a:r>
              <a:rPr lang="en-US" sz="2600" b="1">
                <a:solidFill>
                  <a:schemeClr val="accent3">
                    <a:lumMod val="50000"/>
                  </a:schemeClr>
                </a:solidFill>
              </a:rPr>
              <a:t>Reconstruction</a:t>
            </a:r>
            <a:r>
              <a:rPr lang="en-US" sz="2600"/>
              <a:t> – Where unfeasible to Rehab - Demolish and construct new unit on same site - </a:t>
            </a:r>
            <a:r>
              <a:rPr lang="en-US" sz="2600" i="1"/>
              <a:t>Owner Occupied ONLY</a:t>
            </a:r>
            <a:r>
              <a:rPr lang="en-US" sz="2600"/>
              <a:t>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4182D5-96DF-4A6D-D943-B838B2F52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Single Activity</a:t>
            </a:r>
            <a:br>
              <a:rPr lang="en-US"/>
            </a:br>
            <a:r>
              <a:rPr lang="en-US"/>
              <a:t>Neighborhood Revitalization</a:t>
            </a:r>
          </a:p>
        </p:txBody>
      </p:sp>
    </p:spTree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000" b="1">
                <a:ea typeface="+mj-ea"/>
                <a:cs typeface="Arial" panose="020B0604020202020204" pitchFamily="34" charset="0"/>
              </a:rPr>
              <a:t>Eligible Activities:</a:t>
            </a:r>
            <a:endParaRPr lang="en-US" sz="3000" b="1"/>
          </a:p>
          <a:p>
            <a:pPr>
              <a:lnSpc>
                <a:spcPct val="100000"/>
              </a:lnSpc>
            </a:pPr>
            <a:r>
              <a:rPr lang="en-US" sz="2600" b="1">
                <a:solidFill>
                  <a:schemeClr val="accent3">
                    <a:lumMod val="50000"/>
                  </a:schemeClr>
                </a:solidFill>
              </a:rPr>
              <a:t>Acquisition</a:t>
            </a:r>
            <a:r>
              <a:rPr lang="en-US" sz="2600" b="1"/>
              <a:t> - </a:t>
            </a:r>
            <a:r>
              <a:rPr lang="en-US" sz="2600"/>
              <a:t>Of Real Property</a:t>
            </a:r>
          </a:p>
          <a:p>
            <a:pPr>
              <a:lnSpc>
                <a:spcPct val="100000"/>
              </a:lnSpc>
            </a:pPr>
            <a:r>
              <a:rPr lang="en-US" sz="2600" b="1">
                <a:solidFill>
                  <a:schemeClr val="accent3">
                    <a:lumMod val="50000"/>
                  </a:schemeClr>
                </a:solidFill>
              </a:rPr>
              <a:t>Disposition</a:t>
            </a:r>
            <a:r>
              <a:rPr lang="en-US" sz="2600" b="1"/>
              <a:t> -</a:t>
            </a:r>
            <a:r>
              <a:rPr lang="en-US" sz="2600"/>
              <a:t> Costs Incidental to disposing of property acquired with CDBG funds</a:t>
            </a:r>
          </a:p>
          <a:p>
            <a:pPr>
              <a:lnSpc>
                <a:spcPct val="100000"/>
              </a:lnSpc>
            </a:pPr>
            <a:r>
              <a:rPr lang="en-US" sz="2600" b="1">
                <a:solidFill>
                  <a:schemeClr val="accent3">
                    <a:lumMod val="50000"/>
                  </a:schemeClr>
                </a:solidFill>
              </a:rPr>
              <a:t>Code Enforcement </a:t>
            </a:r>
            <a:r>
              <a:rPr lang="en-US" sz="2600"/>
              <a:t>- but…</a:t>
            </a:r>
          </a:p>
          <a:p>
            <a:pPr marL="0" indent="0">
              <a:buNone/>
            </a:pPr>
            <a:endParaRPr lang="en-US" sz="3200" b="1"/>
          </a:p>
        </p:txBody>
      </p:sp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Single Activity </a:t>
            </a:r>
            <a:br>
              <a:rPr lang="en-US"/>
            </a:br>
            <a:r>
              <a:rPr lang="en-US"/>
              <a:t>Neighborhood Revitalization</a:t>
            </a:r>
          </a:p>
        </p:txBody>
      </p:sp>
    </p:spTree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500" b="1">
                <a:cs typeface="Arial" panose="020B0604020202020204" pitchFamily="34" charset="0"/>
              </a:rPr>
              <a:t>Eligible Activities:</a:t>
            </a:r>
            <a:endParaRPr lang="en-US" sz="3500" b="1"/>
          </a:p>
          <a:p>
            <a:pPr>
              <a:lnSpc>
                <a:spcPct val="110000"/>
              </a:lnSpc>
            </a:pPr>
            <a:r>
              <a:rPr lang="en-US" sz="3100" b="1">
                <a:solidFill>
                  <a:schemeClr val="accent3">
                    <a:lumMod val="50000"/>
                  </a:schemeClr>
                </a:solidFill>
              </a:rPr>
              <a:t>Clearance</a:t>
            </a:r>
            <a:r>
              <a:rPr lang="en-US" sz="3100" b="1"/>
              <a:t> </a:t>
            </a:r>
            <a:r>
              <a:rPr lang="en-US" sz="3100"/>
              <a:t>– Of dilapidated structures, out-buildings, etc. </a:t>
            </a:r>
          </a:p>
          <a:p>
            <a:pPr lvl="1">
              <a:lnSpc>
                <a:spcPct val="110000"/>
              </a:lnSpc>
            </a:pPr>
            <a:r>
              <a:rPr lang="en-US" sz="3100" b="1"/>
              <a:t>Get owner commitment – in writing</a:t>
            </a:r>
          </a:p>
          <a:p>
            <a:pPr>
              <a:lnSpc>
                <a:spcPct val="110000"/>
              </a:lnSpc>
            </a:pPr>
            <a:r>
              <a:rPr lang="en-US" sz="3100" b="1">
                <a:solidFill>
                  <a:schemeClr val="accent3">
                    <a:lumMod val="50000"/>
                  </a:schemeClr>
                </a:solidFill>
              </a:rPr>
              <a:t>Interim Assistance </a:t>
            </a:r>
          </a:p>
          <a:p>
            <a:pPr>
              <a:lnSpc>
                <a:spcPct val="110000"/>
              </a:lnSpc>
            </a:pPr>
            <a:r>
              <a:rPr lang="en-US" sz="3100" b="1">
                <a:solidFill>
                  <a:schemeClr val="accent3">
                    <a:lumMod val="50000"/>
                  </a:schemeClr>
                </a:solidFill>
              </a:rPr>
              <a:t>Relocation</a:t>
            </a:r>
            <a:r>
              <a:rPr lang="en-US" sz="3100" b="1"/>
              <a:t> </a:t>
            </a:r>
            <a:r>
              <a:rPr lang="en-US" sz="3100"/>
              <a:t>– Temporary or Permanent</a:t>
            </a:r>
          </a:p>
          <a:p>
            <a:pPr lvl="1">
              <a:lnSpc>
                <a:spcPct val="110000"/>
              </a:lnSpc>
            </a:pPr>
            <a:r>
              <a:rPr lang="en-US" sz="3100"/>
              <a:t>Temporary relocation is </a:t>
            </a:r>
            <a:r>
              <a:rPr lang="en-US" sz="3100" b="1"/>
              <a:t>not</a:t>
            </a:r>
            <a:r>
              <a:rPr lang="en-US" sz="3100"/>
              <a:t> mandatory for owner occupied units</a:t>
            </a:r>
          </a:p>
          <a:p>
            <a:pPr>
              <a:lnSpc>
                <a:spcPct val="120000"/>
              </a:lnSpc>
            </a:pPr>
            <a:r>
              <a:rPr lang="en-US" sz="3100" b="1">
                <a:solidFill>
                  <a:schemeClr val="accent3">
                    <a:lumMod val="50000"/>
                  </a:schemeClr>
                </a:solidFill>
              </a:rPr>
              <a:t>Removal of Architectural Barriers</a:t>
            </a:r>
          </a:p>
        </p:txBody>
      </p:sp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Single Activity </a:t>
            </a:r>
            <a:br>
              <a:rPr lang="en-US" sz="4000"/>
            </a:br>
            <a:r>
              <a:rPr lang="en-US" sz="4000"/>
              <a:t>Neighborhood Revitalization</a:t>
            </a:r>
            <a:endParaRPr lang="en-US" sz="2000"/>
          </a:p>
        </p:txBody>
      </p:sp>
    </p:spTree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Eligible Activities:</a:t>
            </a:r>
            <a:endParaRPr lang="en-US" sz="3000" b="1"/>
          </a:p>
          <a:p>
            <a:pPr>
              <a:lnSpc>
                <a:spcPct val="100000"/>
              </a:lnSpc>
            </a:pPr>
            <a:r>
              <a:rPr lang="en-US" sz="2600" b="1">
                <a:solidFill>
                  <a:schemeClr val="accent3">
                    <a:lumMod val="50000"/>
                  </a:schemeClr>
                </a:solidFill>
              </a:rPr>
              <a:t>Home Buyer Assistance</a:t>
            </a:r>
          </a:p>
          <a:p>
            <a:pPr lvl="1">
              <a:lnSpc>
                <a:spcPct val="100000"/>
              </a:lnSpc>
            </a:pPr>
            <a:r>
              <a:rPr lang="en-US" sz="2600"/>
              <a:t>Down Payment</a:t>
            </a:r>
          </a:p>
          <a:p>
            <a:pPr lvl="1">
              <a:lnSpc>
                <a:spcPct val="100000"/>
              </a:lnSpc>
            </a:pPr>
            <a:r>
              <a:rPr lang="en-US" sz="2600"/>
              <a:t>Closing costs</a:t>
            </a:r>
          </a:p>
          <a:p>
            <a:pPr lvl="1">
              <a:lnSpc>
                <a:spcPct val="100000"/>
              </a:lnSpc>
            </a:pPr>
            <a:r>
              <a:rPr lang="en-US" sz="2600"/>
              <a:t>Principle Reduction Payment</a:t>
            </a:r>
          </a:p>
          <a:p>
            <a:pPr lvl="1">
              <a:lnSpc>
                <a:spcPct val="100000"/>
              </a:lnSpc>
            </a:pPr>
            <a:r>
              <a:rPr lang="en-US" sz="2600"/>
              <a:t>Interest buy-down</a:t>
            </a:r>
          </a:p>
          <a:p>
            <a:pPr lvl="1">
              <a:lnSpc>
                <a:spcPct val="100000"/>
              </a:lnSpc>
              <a:buFont typeface="Arial" charset="0"/>
              <a:buNone/>
            </a:pPr>
            <a:endParaRPr lang="en-US" b="1"/>
          </a:p>
          <a:p>
            <a:pPr lvl="1">
              <a:lnSpc>
                <a:spcPct val="100000"/>
              </a:lnSpc>
              <a:buFont typeface="Arial" charset="0"/>
              <a:buNone/>
            </a:pPr>
            <a:r>
              <a:rPr lang="en-US" sz="2400" b="1"/>
              <a:t>NOTE: </a:t>
            </a:r>
            <a:r>
              <a:rPr lang="en-US" sz="2400" i="1"/>
              <a:t>DCA policy mandates use of </a:t>
            </a:r>
            <a:r>
              <a:rPr lang="en-US" sz="2400" b="1" i="1"/>
              <a:t>fixed rate mortgages </a:t>
            </a:r>
            <a:r>
              <a:rPr lang="en-US" sz="2400" i="1"/>
              <a:t>on all CDBG funded projects</a:t>
            </a:r>
          </a:p>
          <a:p>
            <a:pPr>
              <a:lnSpc>
                <a:spcPct val="90000"/>
              </a:lnSpc>
            </a:pPr>
            <a:endParaRPr lang="en-US" sz="2800" b="1" u="sng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C4BA23-16F0-045B-BDAA-E9A09E1F2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Single Activity </a:t>
            </a:r>
            <a:br>
              <a:rPr lang="en-US"/>
            </a:br>
            <a:r>
              <a:rPr lang="en-US"/>
              <a:t>Neighborhood Revitalization</a:t>
            </a:r>
          </a:p>
        </p:txBody>
      </p:sp>
    </p:spTree>
    <p:extLst>
      <p:ext uri="{BB962C8B-B14F-4D97-AF65-F5344CB8AC3E}">
        <p14:creationId xmlns:p14="http://schemas.microsoft.com/office/powerpoint/2010/main" val="90441729"/>
      </p:ext>
    </p:extLst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6" name="Rectangle 4"/>
          <p:cNvSpPr>
            <a:spLocks noGrp="1" noChangeArrowheads="1"/>
          </p:cNvSpPr>
          <p:nvPr>
            <p:ph idx="1"/>
          </p:nvPr>
        </p:nvSpPr>
        <p:spPr>
          <a:xfrm>
            <a:off x="628650" y="1825624"/>
            <a:ext cx="7886700" cy="4803775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10400" b="1"/>
              <a:t>Multi-Activity:</a:t>
            </a:r>
          </a:p>
          <a:p>
            <a:pPr algn="ctr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10400" b="1"/>
              <a:t>“Comprehensive Neighborhood Revitalization”</a:t>
            </a:r>
          </a:p>
          <a:p>
            <a:pPr algn="ctr">
              <a:lnSpc>
                <a:spcPct val="90000"/>
              </a:lnSpc>
              <a:buFont typeface="Monotype Sorts" pitchFamily="2" charset="2"/>
              <a:buNone/>
            </a:pPr>
            <a:endParaRPr lang="en-US" altLang="en-US" sz="2000" b="1"/>
          </a:p>
          <a:p>
            <a:pPr>
              <a:lnSpc>
                <a:spcPct val="120000"/>
              </a:lnSpc>
            </a:pPr>
            <a:r>
              <a:rPr lang="en-US" altLang="en-US" sz="10400"/>
              <a:t>Includes Housing </a:t>
            </a:r>
            <a:r>
              <a:rPr lang="en-US" altLang="en-US" sz="10400" b="1"/>
              <a:t>and</a:t>
            </a:r>
            <a:r>
              <a:rPr lang="en-US" altLang="en-US" sz="10400"/>
              <a:t> Public Facilities Activities</a:t>
            </a:r>
          </a:p>
          <a:p>
            <a:pPr>
              <a:lnSpc>
                <a:spcPct val="120000"/>
              </a:lnSpc>
            </a:pPr>
            <a:r>
              <a:rPr lang="en-US" altLang="en-US" sz="10400"/>
              <a:t>Inter-related Activities</a:t>
            </a:r>
          </a:p>
          <a:p>
            <a:pPr>
              <a:lnSpc>
                <a:spcPct val="120000"/>
              </a:lnSpc>
            </a:pPr>
            <a:r>
              <a:rPr lang="en-US" altLang="en-US" sz="10400"/>
              <a:t>Same Target Area</a:t>
            </a:r>
          </a:p>
          <a:p>
            <a:pPr>
              <a:lnSpc>
                <a:spcPct val="120000"/>
              </a:lnSpc>
            </a:pPr>
            <a:r>
              <a:rPr lang="en-US" altLang="en-US" sz="10400"/>
              <a:t>Comprehensive (Meets all/most of the Needs in the Target Area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altLang="en-US" sz="8000" b="1" i="1"/>
              <a:t>Application MUST show a reasonable distribution of funds between activities – Especially with new limit</a:t>
            </a:r>
            <a:endParaRPr lang="en-US" sz="2800"/>
          </a:p>
        </p:txBody>
      </p:sp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/>
              <a:t>Multi-Activity – Maximum </a:t>
            </a:r>
            <a:r>
              <a:rPr lang="en-US" sz="3400" b="1"/>
              <a:t>$1,250,000</a:t>
            </a:r>
            <a:endParaRPr lang="en-US" sz="3400"/>
          </a:p>
        </p:txBody>
      </p:sp>
    </p:spTree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6" name="Rectangle 4"/>
          <p:cNvSpPr>
            <a:spLocks noGrp="1" noChangeArrowheads="1"/>
          </p:cNvSpPr>
          <p:nvPr>
            <p:ph idx="1"/>
          </p:nvPr>
        </p:nvSpPr>
        <p:spPr>
          <a:xfrm>
            <a:off x="628650" y="1825624"/>
            <a:ext cx="7872984" cy="4727575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6000"/>
              <a:t>Officially adopt a local Redevelopment Plan in accordance with the Urban Redevelopment Act O.C.G.A. 36-61 </a:t>
            </a:r>
          </a:p>
          <a:p>
            <a:pPr>
              <a:lnSpc>
                <a:spcPct val="120000"/>
              </a:lnSpc>
            </a:pPr>
            <a:r>
              <a:rPr lang="en-US" sz="6000"/>
              <a:t>Eligible area of Census Block Group(s) of 20% or greater poverty level.</a:t>
            </a:r>
          </a:p>
          <a:p>
            <a:pPr>
              <a:lnSpc>
                <a:spcPct val="120000"/>
              </a:lnSpc>
            </a:pPr>
            <a:r>
              <a:rPr lang="en-US" sz="6000"/>
              <a:t>Develop strong local partnerships focusing local resources within the Revitalization Area.</a:t>
            </a:r>
          </a:p>
          <a:p>
            <a:pPr>
              <a:lnSpc>
                <a:spcPct val="120000"/>
              </a:lnSpc>
            </a:pPr>
            <a:r>
              <a:rPr lang="en-US" sz="6000"/>
              <a:t>Submit application for designation to DCA.</a:t>
            </a:r>
          </a:p>
          <a:p>
            <a:pPr>
              <a:lnSpc>
                <a:spcPct val="120000"/>
              </a:lnSpc>
            </a:pPr>
            <a:r>
              <a:rPr lang="en-US" sz="6000"/>
              <a:t>Must be designated by DCA through application </a:t>
            </a:r>
            <a:endParaRPr lang="en-US" sz="3400" b="1"/>
          </a:p>
          <a:p>
            <a:pPr marL="0" indent="0">
              <a:lnSpc>
                <a:spcPct val="120000"/>
              </a:lnSpc>
              <a:buClr>
                <a:srgbClr val="00B050"/>
              </a:buClr>
              <a:buNone/>
            </a:pPr>
            <a:r>
              <a:rPr lang="en-US" sz="5000" b="1"/>
              <a:t>Electronic Submission for NEW and Annual Reports </a:t>
            </a:r>
            <a:r>
              <a:rPr lang="en-US" sz="5000" b="1" i="1"/>
              <a:t>required</a:t>
            </a:r>
            <a:endParaRPr lang="en-US" sz="5000" b="1" i="1" u="sng"/>
          </a:p>
        </p:txBody>
      </p:sp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2800" u="sng"/>
            </a:br>
            <a:r>
              <a:rPr lang="en-US" sz="4000"/>
              <a:t>Revitalization Area Strategy (RAS) </a:t>
            </a:r>
            <a:br>
              <a:rPr lang="en-US" sz="2800"/>
            </a:b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442322424"/>
      </p:ext>
    </p:extLst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600"/>
              <a:t>Each application is read and reviewed by the Housing Panel</a:t>
            </a:r>
          </a:p>
          <a:p>
            <a:pPr>
              <a:lnSpc>
                <a:spcPct val="100000"/>
              </a:lnSpc>
            </a:pPr>
            <a:r>
              <a:rPr lang="en-US" sz="2600"/>
              <a:t>Rank and Score based on:</a:t>
            </a:r>
          </a:p>
          <a:p>
            <a:pPr lvl="1">
              <a:lnSpc>
                <a:spcPct val="100000"/>
              </a:lnSpc>
            </a:pPr>
            <a:r>
              <a:rPr lang="en-US" sz="2600" b="1">
                <a:solidFill>
                  <a:schemeClr val="accent3">
                    <a:lumMod val="50000"/>
                  </a:schemeClr>
                </a:solidFill>
              </a:rPr>
              <a:t>Feasibility</a:t>
            </a:r>
            <a:r>
              <a:rPr lang="en-US" sz="2600"/>
              <a:t> of Project</a:t>
            </a:r>
          </a:p>
          <a:p>
            <a:pPr lvl="1">
              <a:lnSpc>
                <a:spcPct val="100000"/>
              </a:lnSpc>
            </a:pPr>
            <a:r>
              <a:rPr lang="en-US" sz="2600" b="1">
                <a:solidFill>
                  <a:schemeClr val="accent3">
                    <a:lumMod val="50000"/>
                  </a:schemeClr>
                </a:solidFill>
              </a:rPr>
              <a:t>Strategy</a:t>
            </a:r>
            <a:r>
              <a:rPr lang="en-US" sz="2600"/>
              <a:t> Proposed</a:t>
            </a:r>
          </a:p>
          <a:p>
            <a:pPr lvl="1">
              <a:lnSpc>
                <a:spcPct val="100000"/>
              </a:lnSpc>
            </a:pPr>
            <a:r>
              <a:rPr lang="en-US" sz="2600" b="1">
                <a:solidFill>
                  <a:schemeClr val="accent3">
                    <a:lumMod val="50000"/>
                  </a:schemeClr>
                </a:solidFill>
              </a:rPr>
              <a:t>Impact</a:t>
            </a:r>
            <a:r>
              <a:rPr lang="en-US" sz="2600"/>
              <a:t> of Project</a:t>
            </a:r>
          </a:p>
          <a:p>
            <a:pPr lvl="1">
              <a:lnSpc>
                <a:spcPct val="100000"/>
              </a:lnSpc>
            </a:pPr>
            <a:r>
              <a:rPr lang="en-US" sz="2600" b="1">
                <a:solidFill>
                  <a:schemeClr val="accent3">
                    <a:lumMod val="50000"/>
                  </a:schemeClr>
                </a:solidFill>
              </a:rPr>
              <a:t>Project Need </a:t>
            </a:r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/>
              <a:t>CDBG - Neighborhood Revitalization</a:t>
            </a:r>
            <a:br>
              <a:rPr lang="en-US" sz="3400"/>
            </a:br>
            <a:r>
              <a:rPr lang="en-US" sz="3400"/>
              <a:t>Application Review Process </a:t>
            </a:r>
          </a:p>
        </p:txBody>
      </p:sp>
    </p:spTree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2328863"/>
            <a:ext cx="8153400" cy="2200275"/>
          </a:xfrm>
        </p:spPr>
        <p:txBody>
          <a:bodyPr>
            <a:normAutofit/>
          </a:bodyPr>
          <a:lstStyle/>
          <a:p>
            <a:pPr algn="ctr"/>
            <a:r>
              <a:rPr lang="en-US" sz="800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683834082"/>
      </p:ext>
    </p:extLst>
  </p:cSld>
  <p:clrMapOvr>
    <a:masterClrMapping/>
  </p:clrMapOvr>
  <p:transition spd="med" advClick="0" advTm="50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499276" y="3886200"/>
            <a:ext cx="8153400" cy="10668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Malisa Thompson</a:t>
            </a:r>
            <a:endParaRPr lang="en-US" sz="2800" u="sng">
              <a:cs typeface="Arial"/>
            </a:endParaRPr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31462" y="1600200"/>
            <a:ext cx="7281076" cy="228600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CDBG - Neighborhood Revitalization Application </a:t>
            </a:r>
            <a:br>
              <a:rPr lang="en-US" sz="4000" dirty="0"/>
            </a:br>
            <a:r>
              <a:rPr lang="en-US" sz="4000" dirty="0"/>
              <a:t>Review Process </a:t>
            </a:r>
            <a:endParaRPr lang="en-US" sz="4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1786781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Office Theme">
  <a:themeElements>
    <a:clrScheme name="Custom 7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CA PPT Template (Standard) 5.17.23  -  Read-Only" id="{17D19A3F-E8FB-4649-90D0-9A1DB1164EF8}" vid="{80424BBA-C270-40FB-B7EE-1FA37524D1AD}"/>
    </a:ext>
  </a:extLst>
</a:theme>
</file>

<file path=ppt/theme/theme2.xml><?xml version="1.0" encoding="utf-8"?>
<a:theme xmlns:a="http://schemas.openxmlformats.org/drawingml/2006/main" name="Custom Design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ustom Design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0C4878374F59429924A53EC6A1971F" ma:contentTypeVersion="9" ma:contentTypeDescription="Create a new document." ma:contentTypeScope="" ma:versionID="b14e077e6992e2bcea656de799d320cc">
  <xsd:schema xmlns:xsd="http://www.w3.org/2001/XMLSchema" xmlns:xs="http://www.w3.org/2001/XMLSchema" xmlns:p="http://schemas.microsoft.com/office/2006/metadata/properties" xmlns:ns2="c9637c14-bb27-4e6f-93e8-ce3de48661c9" xmlns:ns3="431100d4-4470-42c1-96bc-46686c1829ae" targetNamespace="http://schemas.microsoft.com/office/2006/metadata/properties" ma:root="true" ma:fieldsID="e1ade41d5a4c92538cc9a4da9b4cdace" ns2:_="" ns3:_="">
    <xsd:import namespace="c9637c14-bb27-4e6f-93e8-ce3de48661c9"/>
    <xsd:import namespace="431100d4-4470-42c1-96bc-46686c1829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37c14-bb27-4e6f-93e8-ce3de48661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84caa5-4932-4209-ae5a-cc2c42c667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1100d4-4470-42c1-96bc-46686c1829a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e4df687-44af-4f4f-83ce-cc549dc79046}" ma:internalName="TaxCatchAll" ma:showField="CatchAllData" ma:web="431100d4-4470-42c1-96bc-46686c1829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lcf76f155ced4ddcb4097134ff3c332f xmlns="c9637c14-bb27-4e6f-93e8-ce3de48661c9">
      <Terms xmlns="http://schemas.microsoft.com/office/infopath/2007/PartnerControls"/>
    </lcf76f155ced4ddcb4097134ff3c332f>
    <TaxCatchAll xmlns="431100d4-4470-42c1-96bc-46686c1829ae" xsi:nil="true"/>
  </documentManagement>
</p:properties>
</file>

<file path=customXml/itemProps1.xml><?xml version="1.0" encoding="utf-8"?>
<ds:datastoreItem xmlns:ds="http://schemas.openxmlformats.org/officeDocument/2006/customXml" ds:itemID="{40EDE9E9-3BDD-4F66-BDA2-07598510F272}">
  <ds:schemaRefs>
    <ds:schemaRef ds:uri="431100d4-4470-42c1-96bc-46686c1829ae"/>
    <ds:schemaRef ds:uri="c9637c14-bb27-4e6f-93e8-ce3de48661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6468CA4-8531-4447-B630-BA876BC797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C27809-64C9-44DF-9874-FAE601A3EA49}">
  <ds:schemaRefs>
    <ds:schemaRef ds:uri="http://schemas.microsoft.com/office/2006/metadata/properties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c9637c14-bb27-4e6f-93e8-ce3de48661c9"/>
    <ds:schemaRef ds:uri="http://purl.org/dc/dcmitype/"/>
    <ds:schemaRef ds:uri="http://schemas.microsoft.com/office/infopath/2007/PartnerControls"/>
    <ds:schemaRef ds:uri="431100d4-4470-42c1-96bc-46686c1829a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648</Words>
  <Application>Microsoft Office PowerPoint</Application>
  <PresentationFormat>On-screen Show (4:3)</PresentationFormat>
  <Paragraphs>121</Paragraphs>
  <Slides>30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Office Theme</vt:lpstr>
      <vt:lpstr>Custom Design</vt:lpstr>
      <vt:lpstr>1_Office Theme</vt:lpstr>
      <vt:lpstr>1_Custom Design</vt:lpstr>
      <vt:lpstr>PowerPoint Presentation</vt:lpstr>
      <vt:lpstr>Look familiar???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CDBG Annual Competition</vt:lpstr>
      <vt:lpstr>CDBG Annual Competition</vt:lpstr>
      <vt:lpstr>CDBG Annual Competition</vt:lpstr>
      <vt:lpstr>CDBG Annual Competition</vt:lpstr>
      <vt:lpstr>CDBG Neighborhood Revitalization</vt:lpstr>
      <vt:lpstr>CDBG Neighborhood Revitalization</vt:lpstr>
      <vt:lpstr>Single Activity Neighborhood Revitalization</vt:lpstr>
      <vt:lpstr>Single Activity Neighborhood Revitalization</vt:lpstr>
      <vt:lpstr>Single Activity Neighborhood Revitalization</vt:lpstr>
      <vt:lpstr>Single Activity  Neighborhood Revitalization</vt:lpstr>
      <vt:lpstr>Single Activity  Neighborhood Revitalization</vt:lpstr>
      <vt:lpstr>Single Activity  Neighborhood Revitalization</vt:lpstr>
      <vt:lpstr>Multi-Activity – Maximum $1,250,000</vt:lpstr>
      <vt:lpstr> Revitalization Area Strategy (RAS)  </vt:lpstr>
      <vt:lpstr>CDBG - Neighborhood Revitalization Application Review Process </vt:lpstr>
      <vt:lpstr>Questions?</vt:lpstr>
      <vt:lpstr>CDBG - Neighborhood Revitalization Application  Review Process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mdatelle</dc:creator>
  <cp:lastModifiedBy>Shayla Moultrie</cp:lastModifiedBy>
  <cp:revision>2</cp:revision>
  <cp:lastPrinted>2018-12-10T22:41:07Z</cp:lastPrinted>
  <dcterms:created xsi:type="dcterms:W3CDTF">2004-11-17T16:20:07Z</dcterms:created>
  <dcterms:modified xsi:type="dcterms:W3CDTF">2026-09-25T13:13:12Z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0x010100FA0C4878374F59429924A53EC6A1971F</vt:lpwstr>
  </property>
  <property fmtid="{D5CDD505-2E9C-101B-9397-08002B2CF9AE}" pid="3" name="MediaServiceImageTags">
    <vt:lpwstr/>
  </property>
</Properties>
</file>