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60" r:id="rId4"/>
    <p:sldMasterId id="2147483783" r:id="rId5"/>
    <p:sldMasterId id="2147483804" r:id="rId6"/>
    <p:sldMasterId id="2147483823" r:id="rId7"/>
  </p:sldMasterIdLst>
  <p:notesMasterIdLst>
    <p:notesMasterId r:id="rId50"/>
  </p:notesMasterIdLst>
  <p:handoutMasterIdLst>
    <p:handoutMasterId r:id="rId51"/>
  </p:handoutMasterIdLst>
  <p:sldIdLst>
    <p:sldId id="357" r:id="rId8"/>
    <p:sldId id="330" r:id="rId9"/>
    <p:sldId id="336" r:id="rId10"/>
    <p:sldId id="303" r:id="rId11"/>
    <p:sldId id="287" r:id="rId12"/>
    <p:sldId id="316" r:id="rId13"/>
    <p:sldId id="340" r:id="rId14"/>
    <p:sldId id="314" r:id="rId15"/>
    <p:sldId id="325" r:id="rId16"/>
    <p:sldId id="306" r:id="rId17"/>
    <p:sldId id="338" r:id="rId18"/>
    <p:sldId id="297" r:id="rId19"/>
    <p:sldId id="288" r:id="rId20"/>
    <p:sldId id="307" r:id="rId21"/>
    <p:sldId id="308" r:id="rId22"/>
    <p:sldId id="309" r:id="rId23"/>
    <p:sldId id="362" r:id="rId24"/>
    <p:sldId id="289" r:id="rId25"/>
    <p:sldId id="317" r:id="rId26"/>
    <p:sldId id="318" r:id="rId27"/>
    <p:sldId id="319" r:id="rId28"/>
    <p:sldId id="358" r:id="rId29"/>
    <p:sldId id="359" r:id="rId30"/>
    <p:sldId id="360" r:id="rId31"/>
    <p:sldId id="361" r:id="rId32"/>
    <p:sldId id="355" r:id="rId33"/>
    <p:sldId id="356" r:id="rId34"/>
    <p:sldId id="354" r:id="rId35"/>
    <p:sldId id="350" r:id="rId36"/>
    <p:sldId id="352" r:id="rId37"/>
    <p:sldId id="353" r:id="rId38"/>
    <p:sldId id="293" r:id="rId39"/>
    <p:sldId id="320" r:id="rId40"/>
    <p:sldId id="302" r:id="rId41"/>
    <p:sldId id="295" r:id="rId42"/>
    <p:sldId id="321" r:id="rId43"/>
    <p:sldId id="292" r:id="rId44"/>
    <p:sldId id="310" r:id="rId45"/>
    <p:sldId id="347" r:id="rId46"/>
    <p:sldId id="348" r:id="rId47"/>
    <p:sldId id="349" r:id="rId48"/>
    <p:sldId id="301" r:id="rId49"/>
  </p:sldIdLst>
  <p:sldSz cx="9144000" cy="6858000" type="screen4x3"/>
  <p:notesSz cx="6858000" cy="9296400"/>
  <p:custDataLst>
    <p:tags r:id="rId5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98989"/>
    <a:srgbClr val="D9D9D9"/>
    <a:srgbClr val="E9E3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5B2245-4406-488F-874B-376ED8EC820C}" v="199" dt="2025-02-19T13:43:40.5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695" autoAdjust="0"/>
  </p:normalViewPr>
  <p:slideViewPr>
    <p:cSldViewPr snapToGrid="0">
      <p:cViewPr varScale="1">
        <p:scale>
          <a:sx n="52" d="100"/>
          <a:sy n="52" d="100"/>
        </p:scale>
        <p:origin x="749" y="58"/>
      </p:cViewPr>
      <p:guideLst/>
    </p:cSldViewPr>
  </p:slideViewPr>
  <p:notesTextViewPr>
    <p:cViewPr>
      <p:scale>
        <a:sx n="3" d="2"/>
        <a:sy n="3" d="2"/>
      </p:scale>
      <p:origin x="0" y="-394"/>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presProps" Target="presProps.xml"/><Relationship Id="rId5" Type="http://schemas.openxmlformats.org/officeDocument/2006/relationships/slideMaster" Target="slideMasters/slideMaster2.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microsoft.com/office/2015/10/relationships/revisionInfo" Target="revisionInfo.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76F07A-78AF-464D-82A9-B91B5208EE42}" type="doc">
      <dgm:prSet loTypeId="urn:microsoft.com/office/officeart/2005/8/layout/venn3" loCatId="relationship" qsTypeId="urn:microsoft.com/office/officeart/2005/8/quickstyle/simple1" qsCatId="simple" csTypeId="urn:microsoft.com/office/officeart/2005/8/colors/accent1_5" csCatId="accent1" phldr="1"/>
      <dgm:spPr/>
      <dgm:t>
        <a:bodyPr/>
        <a:lstStyle/>
        <a:p>
          <a:endParaRPr lang="en-US"/>
        </a:p>
      </dgm:t>
    </dgm:pt>
    <dgm:pt modelId="{4A6AEB7E-86CA-47CB-8CA7-C046B56AD53D}">
      <dgm:prSet phldrT="[Text]" custT="1"/>
      <dgm:spPr>
        <a:solidFill>
          <a:schemeClr val="bg1"/>
        </a:solidFill>
        <a:ln w="28575">
          <a:solidFill>
            <a:schemeClr val="accent1"/>
          </a:solidFill>
          <a:prstDash val="dash"/>
        </a:ln>
      </dgm:spPr>
      <dgm:t>
        <a:bodyPr anchor="ctr"/>
        <a:lstStyle/>
        <a:p>
          <a:r>
            <a:rPr lang="en-US" sz="2000" dirty="0">
              <a:solidFill>
                <a:schemeClr val="tx1"/>
              </a:solidFill>
            </a:rPr>
            <a:t>Recognition </a:t>
          </a:r>
        </a:p>
      </dgm:t>
    </dgm:pt>
    <dgm:pt modelId="{24AB3D32-2052-4502-8952-12D19976C241}" type="parTrans" cxnId="{B91F2BEF-7358-4026-BC89-7E4872CE7D6C}">
      <dgm:prSet/>
      <dgm:spPr/>
      <dgm:t>
        <a:bodyPr/>
        <a:lstStyle/>
        <a:p>
          <a:endParaRPr lang="en-US"/>
        </a:p>
      </dgm:t>
    </dgm:pt>
    <dgm:pt modelId="{598612E6-2730-49D0-B79B-D2642F970669}" type="sibTrans" cxnId="{B91F2BEF-7358-4026-BC89-7E4872CE7D6C}">
      <dgm:prSet/>
      <dgm:spPr/>
      <dgm:t>
        <a:bodyPr/>
        <a:lstStyle/>
        <a:p>
          <a:endParaRPr lang="en-US"/>
        </a:p>
      </dgm:t>
    </dgm:pt>
    <dgm:pt modelId="{A7EBCD2F-B3E8-48CB-87A6-3492AF9E9858}">
      <dgm:prSet phldrT="[Text]" custT="1"/>
      <dgm:spPr>
        <a:solidFill>
          <a:schemeClr val="bg1"/>
        </a:solidFill>
        <a:ln w="28575">
          <a:solidFill>
            <a:schemeClr val="accent3"/>
          </a:solidFill>
          <a:prstDash val="solid"/>
        </a:ln>
      </dgm:spPr>
      <dgm:t>
        <a:bodyPr anchor="ctr"/>
        <a:lstStyle/>
        <a:p>
          <a:r>
            <a:rPr lang="en-US" sz="1800" dirty="0">
              <a:solidFill>
                <a:schemeClr val="tx1"/>
              </a:solidFill>
            </a:rPr>
            <a:t>Community Development Block Grants</a:t>
          </a:r>
        </a:p>
      </dgm:t>
    </dgm:pt>
    <dgm:pt modelId="{E49B1B68-0C01-4BC8-B185-A755DB9DA759}" type="parTrans" cxnId="{7A16EF76-46E7-48F3-B100-A629FC01A12E}">
      <dgm:prSet/>
      <dgm:spPr/>
      <dgm:t>
        <a:bodyPr/>
        <a:lstStyle/>
        <a:p>
          <a:endParaRPr lang="en-US"/>
        </a:p>
      </dgm:t>
    </dgm:pt>
    <dgm:pt modelId="{32440F0F-8D93-43FC-AE1F-C998D8D556D1}" type="sibTrans" cxnId="{7A16EF76-46E7-48F3-B100-A629FC01A12E}">
      <dgm:prSet/>
      <dgm:spPr/>
      <dgm:t>
        <a:bodyPr/>
        <a:lstStyle/>
        <a:p>
          <a:endParaRPr lang="en-US"/>
        </a:p>
      </dgm:t>
    </dgm:pt>
    <dgm:pt modelId="{A83017FC-82B7-43CB-A0F1-67A760F1EA09}">
      <dgm:prSet phldrT="[Text]" custT="1"/>
      <dgm:spPr>
        <a:solidFill>
          <a:schemeClr val="bg1"/>
        </a:solidFill>
        <a:ln w="28575">
          <a:solidFill>
            <a:schemeClr val="accent2"/>
          </a:solidFill>
          <a:prstDash val="dash"/>
        </a:ln>
      </dgm:spPr>
      <dgm:t>
        <a:bodyPr anchor="ctr"/>
        <a:lstStyle/>
        <a:p>
          <a:r>
            <a:rPr lang="en-US" sz="1800" dirty="0">
              <a:solidFill>
                <a:schemeClr val="tx1"/>
              </a:solidFill>
            </a:rPr>
            <a:t>GEFA loan interest reduction</a:t>
          </a:r>
        </a:p>
      </dgm:t>
    </dgm:pt>
    <dgm:pt modelId="{C61F24CC-8DC8-49EF-AE8D-5340DBA474B2}" type="parTrans" cxnId="{2E8CAB9D-9480-454D-BF07-621183EF50AA}">
      <dgm:prSet/>
      <dgm:spPr/>
      <dgm:t>
        <a:bodyPr/>
        <a:lstStyle/>
        <a:p>
          <a:endParaRPr lang="en-US"/>
        </a:p>
      </dgm:t>
    </dgm:pt>
    <dgm:pt modelId="{75FFFBF0-CC01-4E80-92CF-F4B6BBA3676B}" type="sibTrans" cxnId="{2E8CAB9D-9480-454D-BF07-621183EF50AA}">
      <dgm:prSet/>
      <dgm:spPr/>
      <dgm:t>
        <a:bodyPr/>
        <a:lstStyle/>
        <a:p>
          <a:endParaRPr lang="en-US"/>
        </a:p>
      </dgm:t>
    </dgm:pt>
    <dgm:pt modelId="{21869078-5BFC-4E06-9C32-FC6D40FD95BA}">
      <dgm:prSet phldrT="[Text]" custT="1"/>
      <dgm:spPr>
        <a:solidFill>
          <a:schemeClr val="bg1"/>
        </a:solidFill>
        <a:ln w="28575">
          <a:solidFill>
            <a:schemeClr val="accent4"/>
          </a:solidFill>
          <a:prstDash val="solid"/>
        </a:ln>
      </dgm:spPr>
      <dgm:t>
        <a:bodyPr anchor="ctr"/>
        <a:lstStyle/>
        <a:p>
          <a:r>
            <a:rPr lang="en-US" sz="1600" dirty="0">
              <a:solidFill>
                <a:schemeClr val="tx1"/>
              </a:solidFill>
            </a:rPr>
            <a:t>LIHTC and Other DCA  programs</a:t>
          </a:r>
        </a:p>
      </dgm:t>
    </dgm:pt>
    <dgm:pt modelId="{B688902D-E73A-42F3-A996-1F5211E04CF8}" type="parTrans" cxnId="{0D35E1C0-4A06-4566-830E-13E658789739}">
      <dgm:prSet/>
      <dgm:spPr/>
      <dgm:t>
        <a:bodyPr/>
        <a:lstStyle/>
        <a:p>
          <a:endParaRPr lang="en-US"/>
        </a:p>
      </dgm:t>
    </dgm:pt>
    <dgm:pt modelId="{F92398CE-0269-4979-AB9A-DFA696711523}" type="sibTrans" cxnId="{0D35E1C0-4A06-4566-830E-13E658789739}">
      <dgm:prSet/>
      <dgm:spPr/>
      <dgm:t>
        <a:bodyPr/>
        <a:lstStyle/>
        <a:p>
          <a:endParaRPr lang="en-US"/>
        </a:p>
      </dgm:t>
    </dgm:pt>
    <dgm:pt modelId="{29D3800D-9E6A-43AE-B44E-497AD6A7B07D}" type="pres">
      <dgm:prSet presAssocID="{9C76F07A-78AF-464D-82A9-B91B5208EE42}" presName="Name0" presStyleCnt="0">
        <dgm:presLayoutVars>
          <dgm:dir/>
          <dgm:resizeHandles val="exact"/>
        </dgm:presLayoutVars>
      </dgm:prSet>
      <dgm:spPr/>
    </dgm:pt>
    <dgm:pt modelId="{D5879B57-4780-4894-9B53-4E06CFF5D3CA}" type="pres">
      <dgm:prSet presAssocID="{4A6AEB7E-86CA-47CB-8CA7-C046B56AD53D}" presName="Name5" presStyleLbl="vennNode1" presStyleIdx="0" presStyleCnt="4">
        <dgm:presLayoutVars>
          <dgm:bulletEnabled val="1"/>
        </dgm:presLayoutVars>
      </dgm:prSet>
      <dgm:spPr/>
    </dgm:pt>
    <dgm:pt modelId="{685A67F0-5708-4752-82F7-C0A3B817F12C}" type="pres">
      <dgm:prSet presAssocID="{598612E6-2730-49D0-B79B-D2642F970669}" presName="space" presStyleCnt="0"/>
      <dgm:spPr/>
    </dgm:pt>
    <dgm:pt modelId="{0CDC795B-AD84-4054-BFF3-6D714C9C748A}" type="pres">
      <dgm:prSet presAssocID="{A7EBCD2F-B3E8-48CB-87A6-3492AF9E9858}" presName="Name5" presStyleLbl="vennNode1" presStyleIdx="1" presStyleCnt="4">
        <dgm:presLayoutVars>
          <dgm:bulletEnabled val="1"/>
        </dgm:presLayoutVars>
      </dgm:prSet>
      <dgm:spPr/>
    </dgm:pt>
    <dgm:pt modelId="{B5B598AD-D1E5-4A96-B9B2-A5DC2A6A30A7}" type="pres">
      <dgm:prSet presAssocID="{32440F0F-8D93-43FC-AE1F-C998D8D556D1}" presName="space" presStyleCnt="0"/>
      <dgm:spPr/>
    </dgm:pt>
    <dgm:pt modelId="{999D7F11-3AC3-446B-8D0F-237F83E5B8D4}" type="pres">
      <dgm:prSet presAssocID="{A83017FC-82B7-43CB-A0F1-67A760F1EA09}" presName="Name5" presStyleLbl="vennNode1" presStyleIdx="2" presStyleCnt="4" custLinFactNeighborX="15835" custLinFactNeighborY="-288">
        <dgm:presLayoutVars>
          <dgm:bulletEnabled val="1"/>
        </dgm:presLayoutVars>
      </dgm:prSet>
      <dgm:spPr/>
    </dgm:pt>
    <dgm:pt modelId="{B0FF7D6C-8C5F-4AD2-8119-6045363C14EF}" type="pres">
      <dgm:prSet presAssocID="{75FFFBF0-CC01-4E80-92CF-F4B6BBA3676B}" presName="space" presStyleCnt="0"/>
      <dgm:spPr/>
    </dgm:pt>
    <dgm:pt modelId="{31CEDD40-4944-4D89-8167-7325B26D1589}" type="pres">
      <dgm:prSet presAssocID="{21869078-5BFC-4E06-9C32-FC6D40FD95BA}" presName="Name5" presStyleLbl="vennNode1" presStyleIdx="3" presStyleCnt="4" custLinFactNeighborX="-981" custLinFactNeighborY="-589">
        <dgm:presLayoutVars>
          <dgm:bulletEnabled val="1"/>
        </dgm:presLayoutVars>
      </dgm:prSet>
      <dgm:spPr/>
    </dgm:pt>
  </dgm:ptLst>
  <dgm:cxnLst>
    <dgm:cxn modelId="{A326CE15-108D-4FEB-89A1-87BE9F8A384E}" type="presOf" srcId="{9C76F07A-78AF-464D-82A9-B91B5208EE42}" destId="{29D3800D-9E6A-43AE-B44E-497AD6A7B07D}" srcOrd="0" destOrd="0" presId="urn:microsoft.com/office/officeart/2005/8/layout/venn3"/>
    <dgm:cxn modelId="{6E204F39-BC9F-4835-BF63-037D15EC3520}" type="presOf" srcId="{A7EBCD2F-B3E8-48CB-87A6-3492AF9E9858}" destId="{0CDC795B-AD84-4054-BFF3-6D714C9C748A}" srcOrd="0" destOrd="0" presId="urn:microsoft.com/office/officeart/2005/8/layout/venn3"/>
    <dgm:cxn modelId="{7A16EF76-46E7-48F3-B100-A629FC01A12E}" srcId="{9C76F07A-78AF-464D-82A9-B91B5208EE42}" destId="{A7EBCD2F-B3E8-48CB-87A6-3492AF9E9858}" srcOrd="1" destOrd="0" parTransId="{E49B1B68-0C01-4BC8-B185-A755DB9DA759}" sibTransId="{32440F0F-8D93-43FC-AE1F-C998D8D556D1}"/>
    <dgm:cxn modelId="{45595598-1764-424B-AADB-82B85CA9C53C}" type="presOf" srcId="{A83017FC-82B7-43CB-A0F1-67A760F1EA09}" destId="{999D7F11-3AC3-446B-8D0F-237F83E5B8D4}" srcOrd="0" destOrd="0" presId="urn:microsoft.com/office/officeart/2005/8/layout/venn3"/>
    <dgm:cxn modelId="{2E8CAB9D-9480-454D-BF07-621183EF50AA}" srcId="{9C76F07A-78AF-464D-82A9-B91B5208EE42}" destId="{A83017FC-82B7-43CB-A0F1-67A760F1EA09}" srcOrd="2" destOrd="0" parTransId="{C61F24CC-8DC8-49EF-AE8D-5340DBA474B2}" sibTransId="{75FFFBF0-CC01-4E80-92CF-F4B6BBA3676B}"/>
    <dgm:cxn modelId="{B535ECAF-F328-471E-9B71-F55BC09838F6}" type="presOf" srcId="{21869078-5BFC-4E06-9C32-FC6D40FD95BA}" destId="{31CEDD40-4944-4D89-8167-7325B26D1589}" srcOrd="0" destOrd="0" presId="urn:microsoft.com/office/officeart/2005/8/layout/venn3"/>
    <dgm:cxn modelId="{0D35E1C0-4A06-4566-830E-13E658789739}" srcId="{9C76F07A-78AF-464D-82A9-B91B5208EE42}" destId="{21869078-5BFC-4E06-9C32-FC6D40FD95BA}" srcOrd="3" destOrd="0" parTransId="{B688902D-E73A-42F3-A996-1F5211E04CF8}" sibTransId="{F92398CE-0269-4979-AB9A-DFA696711523}"/>
    <dgm:cxn modelId="{B977AFE5-3516-449D-B79D-AADF0A62E52F}" type="presOf" srcId="{4A6AEB7E-86CA-47CB-8CA7-C046B56AD53D}" destId="{D5879B57-4780-4894-9B53-4E06CFF5D3CA}" srcOrd="0" destOrd="0" presId="urn:microsoft.com/office/officeart/2005/8/layout/venn3"/>
    <dgm:cxn modelId="{B91F2BEF-7358-4026-BC89-7E4872CE7D6C}" srcId="{9C76F07A-78AF-464D-82A9-B91B5208EE42}" destId="{4A6AEB7E-86CA-47CB-8CA7-C046B56AD53D}" srcOrd="0" destOrd="0" parTransId="{24AB3D32-2052-4502-8952-12D19976C241}" sibTransId="{598612E6-2730-49D0-B79B-D2642F970669}"/>
    <dgm:cxn modelId="{8CF8A034-4819-4AE9-B911-5667BDE682A9}" type="presParOf" srcId="{29D3800D-9E6A-43AE-B44E-497AD6A7B07D}" destId="{D5879B57-4780-4894-9B53-4E06CFF5D3CA}" srcOrd="0" destOrd="0" presId="urn:microsoft.com/office/officeart/2005/8/layout/venn3"/>
    <dgm:cxn modelId="{02310B29-F95D-4526-B942-A305970ABE97}" type="presParOf" srcId="{29D3800D-9E6A-43AE-B44E-497AD6A7B07D}" destId="{685A67F0-5708-4752-82F7-C0A3B817F12C}" srcOrd="1" destOrd="0" presId="urn:microsoft.com/office/officeart/2005/8/layout/venn3"/>
    <dgm:cxn modelId="{1F98EFA4-961E-4DF5-95B7-13CFD8880965}" type="presParOf" srcId="{29D3800D-9E6A-43AE-B44E-497AD6A7B07D}" destId="{0CDC795B-AD84-4054-BFF3-6D714C9C748A}" srcOrd="2" destOrd="0" presId="urn:microsoft.com/office/officeart/2005/8/layout/venn3"/>
    <dgm:cxn modelId="{3CB1B5CD-2F9C-4E12-BDF5-F46B574F9D63}" type="presParOf" srcId="{29D3800D-9E6A-43AE-B44E-497AD6A7B07D}" destId="{B5B598AD-D1E5-4A96-B9B2-A5DC2A6A30A7}" srcOrd="3" destOrd="0" presId="urn:microsoft.com/office/officeart/2005/8/layout/venn3"/>
    <dgm:cxn modelId="{3A535387-6D1E-4633-B268-6F44116685E1}" type="presParOf" srcId="{29D3800D-9E6A-43AE-B44E-497AD6A7B07D}" destId="{999D7F11-3AC3-446B-8D0F-237F83E5B8D4}" srcOrd="4" destOrd="0" presId="urn:microsoft.com/office/officeart/2005/8/layout/venn3"/>
    <dgm:cxn modelId="{5118F978-6361-4373-BFD0-3914A50EB95F}" type="presParOf" srcId="{29D3800D-9E6A-43AE-B44E-497AD6A7B07D}" destId="{B0FF7D6C-8C5F-4AD2-8119-6045363C14EF}" srcOrd="5" destOrd="0" presId="urn:microsoft.com/office/officeart/2005/8/layout/venn3"/>
    <dgm:cxn modelId="{DD3D252C-E628-4582-B501-0CE3C7AEB7DA}" type="presParOf" srcId="{29D3800D-9E6A-43AE-B44E-497AD6A7B07D}" destId="{31CEDD40-4944-4D89-8167-7325B26D1589}" srcOrd="6" destOrd="0" presId="urn:microsoft.com/office/officeart/2005/8/layout/venn3"/>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76F07A-78AF-464D-82A9-B91B5208EE42}" type="doc">
      <dgm:prSet loTypeId="urn:microsoft.com/office/officeart/2005/8/layout/venn3" loCatId="relationship" qsTypeId="urn:microsoft.com/office/officeart/2005/8/quickstyle/simple1" qsCatId="simple" csTypeId="urn:microsoft.com/office/officeart/2005/8/colors/accent1_5" csCatId="accent1" phldr="1"/>
      <dgm:spPr/>
      <dgm:t>
        <a:bodyPr/>
        <a:lstStyle/>
        <a:p>
          <a:endParaRPr lang="en-US"/>
        </a:p>
      </dgm:t>
    </dgm:pt>
    <dgm:pt modelId="{4A6AEB7E-86CA-47CB-8CA7-C046B56AD53D}">
      <dgm:prSet phldrT="[Text]" custT="1"/>
      <dgm:spPr>
        <a:solidFill>
          <a:schemeClr val="bg1"/>
        </a:solidFill>
        <a:ln w="28575">
          <a:solidFill>
            <a:schemeClr val="accent1"/>
          </a:solidFill>
          <a:prstDash val="dash"/>
        </a:ln>
      </dgm:spPr>
      <dgm:t>
        <a:bodyPr anchor="ctr"/>
        <a:lstStyle/>
        <a:p>
          <a:endParaRPr lang="en-US" sz="2000" dirty="0">
            <a:solidFill>
              <a:schemeClr val="tx1"/>
            </a:solidFill>
          </a:endParaRPr>
        </a:p>
      </dgm:t>
    </dgm:pt>
    <dgm:pt modelId="{24AB3D32-2052-4502-8952-12D19976C241}" type="parTrans" cxnId="{B91F2BEF-7358-4026-BC89-7E4872CE7D6C}">
      <dgm:prSet/>
      <dgm:spPr/>
      <dgm:t>
        <a:bodyPr/>
        <a:lstStyle/>
        <a:p>
          <a:endParaRPr lang="en-US"/>
        </a:p>
      </dgm:t>
    </dgm:pt>
    <dgm:pt modelId="{598612E6-2730-49D0-B79B-D2642F970669}" type="sibTrans" cxnId="{B91F2BEF-7358-4026-BC89-7E4872CE7D6C}">
      <dgm:prSet/>
      <dgm:spPr/>
      <dgm:t>
        <a:bodyPr/>
        <a:lstStyle/>
        <a:p>
          <a:endParaRPr lang="en-US"/>
        </a:p>
      </dgm:t>
    </dgm:pt>
    <dgm:pt modelId="{A7EBCD2F-B3E8-48CB-87A6-3492AF9E9858}">
      <dgm:prSet phldrT="[Text]" custT="1"/>
      <dgm:spPr>
        <a:solidFill>
          <a:schemeClr val="bg1"/>
        </a:solidFill>
        <a:ln w="28575">
          <a:solidFill>
            <a:schemeClr val="accent3"/>
          </a:solidFill>
          <a:prstDash val="solid"/>
        </a:ln>
      </dgm:spPr>
      <dgm:t>
        <a:bodyPr anchor="ctr"/>
        <a:lstStyle/>
        <a:p>
          <a:endParaRPr lang="en-US" sz="1800" dirty="0">
            <a:solidFill>
              <a:schemeClr val="tx1"/>
            </a:solidFill>
          </a:endParaRPr>
        </a:p>
      </dgm:t>
    </dgm:pt>
    <dgm:pt modelId="{E49B1B68-0C01-4BC8-B185-A755DB9DA759}" type="parTrans" cxnId="{7A16EF76-46E7-48F3-B100-A629FC01A12E}">
      <dgm:prSet/>
      <dgm:spPr/>
      <dgm:t>
        <a:bodyPr/>
        <a:lstStyle/>
        <a:p>
          <a:endParaRPr lang="en-US"/>
        </a:p>
      </dgm:t>
    </dgm:pt>
    <dgm:pt modelId="{32440F0F-8D93-43FC-AE1F-C998D8D556D1}" type="sibTrans" cxnId="{7A16EF76-46E7-48F3-B100-A629FC01A12E}">
      <dgm:prSet/>
      <dgm:spPr/>
      <dgm:t>
        <a:bodyPr/>
        <a:lstStyle/>
        <a:p>
          <a:endParaRPr lang="en-US"/>
        </a:p>
      </dgm:t>
    </dgm:pt>
    <dgm:pt modelId="{A83017FC-82B7-43CB-A0F1-67A760F1EA09}">
      <dgm:prSet phldrT="[Text]" custT="1"/>
      <dgm:spPr>
        <a:solidFill>
          <a:schemeClr val="bg1"/>
        </a:solidFill>
        <a:ln w="28575">
          <a:solidFill>
            <a:schemeClr val="accent2"/>
          </a:solidFill>
          <a:prstDash val="dash"/>
        </a:ln>
      </dgm:spPr>
      <dgm:t>
        <a:bodyPr anchor="ctr"/>
        <a:lstStyle/>
        <a:p>
          <a:endParaRPr lang="en-US" sz="1800" dirty="0">
            <a:solidFill>
              <a:schemeClr val="tx1"/>
            </a:solidFill>
          </a:endParaRPr>
        </a:p>
      </dgm:t>
    </dgm:pt>
    <dgm:pt modelId="{C61F24CC-8DC8-49EF-AE8D-5340DBA474B2}" type="parTrans" cxnId="{2E8CAB9D-9480-454D-BF07-621183EF50AA}">
      <dgm:prSet/>
      <dgm:spPr/>
      <dgm:t>
        <a:bodyPr/>
        <a:lstStyle/>
        <a:p>
          <a:endParaRPr lang="en-US"/>
        </a:p>
      </dgm:t>
    </dgm:pt>
    <dgm:pt modelId="{75FFFBF0-CC01-4E80-92CF-F4B6BBA3676B}" type="sibTrans" cxnId="{2E8CAB9D-9480-454D-BF07-621183EF50AA}">
      <dgm:prSet/>
      <dgm:spPr/>
      <dgm:t>
        <a:bodyPr/>
        <a:lstStyle/>
        <a:p>
          <a:endParaRPr lang="en-US"/>
        </a:p>
      </dgm:t>
    </dgm:pt>
    <dgm:pt modelId="{21869078-5BFC-4E06-9C32-FC6D40FD95BA}">
      <dgm:prSet phldrT="[Text]" custT="1"/>
      <dgm:spPr>
        <a:solidFill>
          <a:schemeClr val="bg1"/>
        </a:solidFill>
        <a:ln w="28575">
          <a:solidFill>
            <a:schemeClr val="accent4"/>
          </a:solidFill>
          <a:prstDash val="solid"/>
        </a:ln>
      </dgm:spPr>
      <dgm:t>
        <a:bodyPr anchor="ctr"/>
        <a:lstStyle/>
        <a:p>
          <a:endParaRPr lang="en-US" sz="1800" dirty="0">
            <a:solidFill>
              <a:schemeClr val="tx1"/>
            </a:solidFill>
          </a:endParaRPr>
        </a:p>
      </dgm:t>
    </dgm:pt>
    <dgm:pt modelId="{B688902D-E73A-42F3-A996-1F5211E04CF8}" type="parTrans" cxnId="{0D35E1C0-4A06-4566-830E-13E658789739}">
      <dgm:prSet/>
      <dgm:spPr/>
      <dgm:t>
        <a:bodyPr/>
        <a:lstStyle/>
        <a:p>
          <a:endParaRPr lang="en-US"/>
        </a:p>
      </dgm:t>
    </dgm:pt>
    <dgm:pt modelId="{F92398CE-0269-4979-AB9A-DFA696711523}" type="sibTrans" cxnId="{0D35E1C0-4A06-4566-830E-13E658789739}">
      <dgm:prSet/>
      <dgm:spPr/>
      <dgm:t>
        <a:bodyPr/>
        <a:lstStyle/>
        <a:p>
          <a:endParaRPr lang="en-US"/>
        </a:p>
      </dgm:t>
    </dgm:pt>
    <dgm:pt modelId="{29D3800D-9E6A-43AE-B44E-497AD6A7B07D}" type="pres">
      <dgm:prSet presAssocID="{9C76F07A-78AF-464D-82A9-B91B5208EE42}" presName="Name0" presStyleCnt="0">
        <dgm:presLayoutVars>
          <dgm:dir/>
          <dgm:resizeHandles val="exact"/>
        </dgm:presLayoutVars>
      </dgm:prSet>
      <dgm:spPr/>
    </dgm:pt>
    <dgm:pt modelId="{D5879B57-4780-4894-9B53-4E06CFF5D3CA}" type="pres">
      <dgm:prSet presAssocID="{4A6AEB7E-86CA-47CB-8CA7-C046B56AD53D}" presName="Name5" presStyleLbl="vennNode1" presStyleIdx="0" presStyleCnt="4">
        <dgm:presLayoutVars>
          <dgm:bulletEnabled val="1"/>
        </dgm:presLayoutVars>
      </dgm:prSet>
      <dgm:spPr/>
    </dgm:pt>
    <dgm:pt modelId="{685A67F0-5708-4752-82F7-C0A3B817F12C}" type="pres">
      <dgm:prSet presAssocID="{598612E6-2730-49D0-B79B-D2642F970669}" presName="space" presStyleCnt="0"/>
      <dgm:spPr/>
    </dgm:pt>
    <dgm:pt modelId="{0CDC795B-AD84-4054-BFF3-6D714C9C748A}" type="pres">
      <dgm:prSet presAssocID="{A7EBCD2F-B3E8-48CB-87A6-3492AF9E9858}" presName="Name5" presStyleLbl="vennNode1" presStyleIdx="1" presStyleCnt="4">
        <dgm:presLayoutVars>
          <dgm:bulletEnabled val="1"/>
        </dgm:presLayoutVars>
      </dgm:prSet>
      <dgm:spPr/>
    </dgm:pt>
    <dgm:pt modelId="{B5B598AD-D1E5-4A96-B9B2-A5DC2A6A30A7}" type="pres">
      <dgm:prSet presAssocID="{32440F0F-8D93-43FC-AE1F-C998D8D556D1}" presName="space" presStyleCnt="0"/>
      <dgm:spPr/>
    </dgm:pt>
    <dgm:pt modelId="{999D7F11-3AC3-446B-8D0F-237F83E5B8D4}" type="pres">
      <dgm:prSet presAssocID="{A83017FC-82B7-43CB-A0F1-67A760F1EA09}" presName="Name5" presStyleLbl="vennNode1" presStyleIdx="2" presStyleCnt="4">
        <dgm:presLayoutVars>
          <dgm:bulletEnabled val="1"/>
        </dgm:presLayoutVars>
      </dgm:prSet>
      <dgm:spPr/>
    </dgm:pt>
    <dgm:pt modelId="{B0FF7D6C-8C5F-4AD2-8119-6045363C14EF}" type="pres">
      <dgm:prSet presAssocID="{75FFFBF0-CC01-4E80-92CF-F4B6BBA3676B}" presName="space" presStyleCnt="0"/>
      <dgm:spPr/>
    </dgm:pt>
    <dgm:pt modelId="{31CEDD40-4944-4D89-8167-7325B26D1589}" type="pres">
      <dgm:prSet presAssocID="{21869078-5BFC-4E06-9C32-FC6D40FD95BA}" presName="Name5" presStyleLbl="vennNode1" presStyleIdx="3" presStyleCnt="4">
        <dgm:presLayoutVars>
          <dgm:bulletEnabled val="1"/>
        </dgm:presLayoutVars>
      </dgm:prSet>
      <dgm:spPr/>
    </dgm:pt>
  </dgm:ptLst>
  <dgm:cxnLst>
    <dgm:cxn modelId="{A326CE15-108D-4FEB-89A1-87BE9F8A384E}" type="presOf" srcId="{9C76F07A-78AF-464D-82A9-B91B5208EE42}" destId="{29D3800D-9E6A-43AE-B44E-497AD6A7B07D}" srcOrd="0" destOrd="0" presId="urn:microsoft.com/office/officeart/2005/8/layout/venn3"/>
    <dgm:cxn modelId="{6E204F39-BC9F-4835-BF63-037D15EC3520}" type="presOf" srcId="{A7EBCD2F-B3E8-48CB-87A6-3492AF9E9858}" destId="{0CDC795B-AD84-4054-BFF3-6D714C9C748A}" srcOrd="0" destOrd="0" presId="urn:microsoft.com/office/officeart/2005/8/layout/venn3"/>
    <dgm:cxn modelId="{7A16EF76-46E7-48F3-B100-A629FC01A12E}" srcId="{9C76F07A-78AF-464D-82A9-B91B5208EE42}" destId="{A7EBCD2F-B3E8-48CB-87A6-3492AF9E9858}" srcOrd="1" destOrd="0" parTransId="{E49B1B68-0C01-4BC8-B185-A755DB9DA759}" sibTransId="{32440F0F-8D93-43FC-AE1F-C998D8D556D1}"/>
    <dgm:cxn modelId="{45595598-1764-424B-AADB-82B85CA9C53C}" type="presOf" srcId="{A83017FC-82B7-43CB-A0F1-67A760F1EA09}" destId="{999D7F11-3AC3-446B-8D0F-237F83E5B8D4}" srcOrd="0" destOrd="0" presId="urn:microsoft.com/office/officeart/2005/8/layout/venn3"/>
    <dgm:cxn modelId="{2E8CAB9D-9480-454D-BF07-621183EF50AA}" srcId="{9C76F07A-78AF-464D-82A9-B91B5208EE42}" destId="{A83017FC-82B7-43CB-A0F1-67A760F1EA09}" srcOrd="2" destOrd="0" parTransId="{C61F24CC-8DC8-49EF-AE8D-5340DBA474B2}" sibTransId="{75FFFBF0-CC01-4E80-92CF-F4B6BBA3676B}"/>
    <dgm:cxn modelId="{B535ECAF-F328-471E-9B71-F55BC09838F6}" type="presOf" srcId="{21869078-5BFC-4E06-9C32-FC6D40FD95BA}" destId="{31CEDD40-4944-4D89-8167-7325B26D1589}" srcOrd="0" destOrd="0" presId="urn:microsoft.com/office/officeart/2005/8/layout/venn3"/>
    <dgm:cxn modelId="{0D35E1C0-4A06-4566-830E-13E658789739}" srcId="{9C76F07A-78AF-464D-82A9-B91B5208EE42}" destId="{21869078-5BFC-4E06-9C32-FC6D40FD95BA}" srcOrd="3" destOrd="0" parTransId="{B688902D-E73A-42F3-A996-1F5211E04CF8}" sibTransId="{F92398CE-0269-4979-AB9A-DFA696711523}"/>
    <dgm:cxn modelId="{B977AFE5-3516-449D-B79D-AADF0A62E52F}" type="presOf" srcId="{4A6AEB7E-86CA-47CB-8CA7-C046B56AD53D}" destId="{D5879B57-4780-4894-9B53-4E06CFF5D3CA}" srcOrd="0" destOrd="0" presId="urn:microsoft.com/office/officeart/2005/8/layout/venn3"/>
    <dgm:cxn modelId="{B91F2BEF-7358-4026-BC89-7E4872CE7D6C}" srcId="{9C76F07A-78AF-464D-82A9-B91B5208EE42}" destId="{4A6AEB7E-86CA-47CB-8CA7-C046B56AD53D}" srcOrd="0" destOrd="0" parTransId="{24AB3D32-2052-4502-8952-12D19976C241}" sibTransId="{598612E6-2730-49D0-B79B-D2642F970669}"/>
    <dgm:cxn modelId="{8CF8A034-4819-4AE9-B911-5667BDE682A9}" type="presParOf" srcId="{29D3800D-9E6A-43AE-B44E-497AD6A7B07D}" destId="{D5879B57-4780-4894-9B53-4E06CFF5D3CA}" srcOrd="0" destOrd="0" presId="urn:microsoft.com/office/officeart/2005/8/layout/venn3"/>
    <dgm:cxn modelId="{02310B29-F95D-4526-B942-A305970ABE97}" type="presParOf" srcId="{29D3800D-9E6A-43AE-B44E-497AD6A7B07D}" destId="{685A67F0-5708-4752-82F7-C0A3B817F12C}" srcOrd="1" destOrd="0" presId="urn:microsoft.com/office/officeart/2005/8/layout/venn3"/>
    <dgm:cxn modelId="{1F98EFA4-961E-4DF5-95B7-13CFD8880965}" type="presParOf" srcId="{29D3800D-9E6A-43AE-B44E-497AD6A7B07D}" destId="{0CDC795B-AD84-4054-BFF3-6D714C9C748A}" srcOrd="2" destOrd="0" presId="urn:microsoft.com/office/officeart/2005/8/layout/venn3"/>
    <dgm:cxn modelId="{3CB1B5CD-2F9C-4E12-BDF5-F46B574F9D63}" type="presParOf" srcId="{29D3800D-9E6A-43AE-B44E-497AD6A7B07D}" destId="{B5B598AD-D1E5-4A96-B9B2-A5DC2A6A30A7}" srcOrd="3" destOrd="0" presId="urn:microsoft.com/office/officeart/2005/8/layout/venn3"/>
    <dgm:cxn modelId="{3A535387-6D1E-4633-B268-6F44116685E1}" type="presParOf" srcId="{29D3800D-9E6A-43AE-B44E-497AD6A7B07D}" destId="{999D7F11-3AC3-446B-8D0F-237F83E5B8D4}" srcOrd="4" destOrd="0" presId="urn:microsoft.com/office/officeart/2005/8/layout/venn3"/>
    <dgm:cxn modelId="{5118F978-6361-4373-BFD0-3914A50EB95F}" type="presParOf" srcId="{29D3800D-9E6A-43AE-B44E-497AD6A7B07D}" destId="{B0FF7D6C-8C5F-4AD2-8119-6045363C14EF}" srcOrd="5" destOrd="0" presId="urn:microsoft.com/office/officeart/2005/8/layout/venn3"/>
    <dgm:cxn modelId="{DD3D252C-E628-4582-B501-0CE3C7AEB7DA}" type="presParOf" srcId="{29D3800D-9E6A-43AE-B44E-497AD6A7B07D}" destId="{31CEDD40-4944-4D89-8167-7325B26D1589}" srcOrd="6" destOrd="0" presId="urn:microsoft.com/office/officeart/2005/8/layout/venn3"/>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879B57-4780-4894-9B53-4E06CFF5D3CA}">
      <dsp:nvSpPr>
        <dsp:cNvPr id="0" name=""/>
        <dsp:cNvSpPr/>
      </dsp:nvSpPr>
      <dsp:spPr>
        <a:xfrm>
          <a:off x="2310" y="898270"/>
          <a:ext cx="2318258" cy="2318258"/>
        </a:xfrm>
        <a:prstGeom prst="ellipse">
          <a:avLst/>
        </a:prstGeom>
        <a:solidFill>
          <a:schemeClr val="bg1"/>
        </a:solidFill>
        <a:ln w="28575" cap="flat" cmpd="sng" algn="ctr">
          <a:solidFill>
            <a:schemeClr val="accent1"/>
          </a:solidFill>
          <a:prstDash val="dash"/>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581" tIns="25400" rIns="127581"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Recognition </a:t>
          </a:r>
        </a:p>
      </dsp:txBody>
      <dsp:txXfrm>
        <a:off x="341811" y="1237771"/>
        <a:ext cx="1639256" cy="1639256"/>
      </dsp:txXfrm>
    </dsp:sp>
    <dsp:sp modelId="{0CDC795B-AD84-4054-BFF3-6D714C9C748A}">
      <dsp:nvSpPr>
        <dsp:cNvPr id="0" name=""/>
        <dsp:cNvSpPr/>
      </dsp:nvSpPr>
      <dsp:spPr>
        <a:xfrm>
          <a:off x="1856917" y="898270"/>
          <a:ext cx="2318258" cy="2318258"/>
        </a:xfrm>
        <a:prstGeom prst="ellipse">
          <a:avLst/>
        </a:prstGeom>
        <a:solidFill>
          <a:schemeClr val="bg1"/>
        </a:solidFill>
        <a:ln w="28575"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581" tIns="22860" rIns="127581"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Community Development Block Grants</a:t>
          </a:r>
        </a:p>
      </dsp:txBody>
      <dsp:txXfrm>
        <a:off x="2196418" y="1237771"/>
        <a:ext cx="1639256" cy="1639256"/>
      </dsp:txXfrm>
    </dsp:sp>
    <dsp:sp modelId="{999D7F11-3AC3-446B-8D0F-237F83E5B8D4}">
      <dsp:nvSpPr>
        <dsp:cNvPr id="0" name=""/>
        <dsp:cNvSpPr/>
      </dsp:nvSpPr>
      <dsp:spPr>
        <a:xfrm>
          <a:off x="3784943" y="891594"/>
          <a:ext cx="2318258" cy="2318258"/>
        </a:xfrm>
        <a:prstGeom prst="ellipse">
          <a:avLst/>
        </a:prstGeom>
        <a:solidFill>
          <a:schemeClr val="bg1"/>
        </a:solidFill>
        <a:ln w="28575" cap="flat" cmpd="sng" algn="ctr">
          <a:solidFill>
            <a:schemeClr val="accent2"/>
          </a:solidFill>
          <a:prstDash val="dash"/>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581" tIns="22860" rIns="127581"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GEFA loan interest reduction</a:t>
          </a:r>
        </a:p>
      </dsp:txBody>
      <dsp:txXfrm>
        <a:off x="4124444" y="1231095"/>
        <a:ext cx="1639256" cy="1639256"/>
      </dsp:txXfrm>
    </dsp:sp>
    <dsp:sp modelId="{31CEDD40-4944-4D89-8167-7325B26D1589}">
      <dsp:nvSpPr>
        <dsp:cNvPr id="0" name=""/>
        <dsp:cNvSpPr/>
      </dsp:nvSpPr>
      <dsp:spPr>
        <a:xfrm>
          <a:off x="5561582" y="884616"/>
          <a:ext cx="2318258" cy="2318258"/>
        </a:xfrm>
        <a:prstGeom prst="ellipse">
          <a:avLst/>
        </a:prstGeom>
        <a:solidFill>
          <a:schemeClr val="bg1"/>
        </a:solidFill>
        <a:ln w="28575"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581" tIns="20320" rIns="127581"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LIHTC and Other DCA  programs</a:t>
          </a:r>
        </a:p>
      </dsp:txBody>
      <dsp:txXfrm>
        <a:off x="5901083" y="1224117"/>
        <a:ext cx="1639256" cy="16392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879B57-4780-4894-9B53-4E06CFF5D3CA}">
      <dsp:nvSpPr>
        <dsp:cNvPr id="0" name=""/>
        <dsp:cNvSpPr/>
      </dsp:nvSpPr>
      <dsp:spPr>
        <a:xfrm>
          <a:off x="2310" y="898270"/>
          <a:ext cx="2318258" cy="2318258"/>
        </a:xfrm>
        <a:prstGeom prst="ellipse">
          <a:avLst/>
        </a:prstGeom>
        <a:solidFill>
          <a:schemeClr val="bg1"/>
        </a:solidFill>
        <a:ln w="28575" cap="flat" cmpd="sng" algn="ctr">
          <a:solidFill>
            <a:schemeClr val="accent1"/>
          </a:solidFill>
          <a:prstDash val="dash"/>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581" tIns="25400" rIns="127581" bIns="254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tx1"/>
            </a:solidFill>
          </a:endParaRPr>
        </a:p>
      </dsp:txBody>
      <dsp:txXfrm>
        <a:off x="341811" y="1237771"/>
        <a:ext cx="1639256" cy="1639256"/>
      </dsp:txXfrm>
    </dsp:sp>
    <dsp:sp modelId="{0CDC795B-AD84-4054-BFF3-6D714C9C748A}">
      <dsp:nvSpPr>
        <dsp:cNvPr id="0" name=""/>
        <dsp:cNvSpPr/>
      </dsp:nvSpPr>
      <dsp:spPr>
        <a:xfrm>
          <a:off x="1856917" y="898270"/>
          <a:ext cx="2318258" cy="2318258"/>
        </a:xfrm>
        <a:prstGeom prst="ellipse">
          <a:avLst/>
        </a:prstGeom>
        <a:solidFill>
          <a:schemeClr val="bg1"/>
        </a:solidFill>
        <a:ln w="28575"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581" tIns="22860" rIns="127581"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solidFill>
              <a:schemeClr val="tx1"/>
            </a:solidFill>
          </a:endParaRPr>
        </a:p>
      </dsp:txBody>
      <dsp:txXfrm>
        <a:off x="2196418" y="1237771"/>
        <a:ext cx="1639256" cy="1639256"/>
      </dsp:txXfrm>
    </dsp:sp>
    <dsp:sp modelId="{999D7F11-3AC3-446B-8D0F-237F83E5B8D4}">
      <dsp:nvSpPr>
        <dsp:cNvPr id="0" name=""/>
        <dsp:cNvSpPr/>
      </dsp:nvSpPr>
      <dsp:spPr>
        <a:xfrm>
          <a:off x="3711524" y="898270"/>
          <a:ext cx="2318258" cy="2318258"/>
        </a:xfrm>
        <a:prstGeom prst="ellipse">
          <a:avLst/>
        </a:prstGeom>
        <a:solidFill>
          <a:schemeClr val="bg1"/>
        </a:solidFill>
        <a:ln w="28575" cap="flat" cmpd="sng" algn="ctr">
          <a:solidFill>
            <a:schemeClr val="accent2"/>
          </a:solidFill>
          <a:prstDash val="dash"/>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581" tIns="22860" rIns="127581"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solidFill>
              <a:schemeClr val="tx1"/>
            </a:solidFill>
          </a:endParaRPr>
        </a:p>
      </dsp:txBody>
      <dsp:txXfrm>
        <a:off x="4051025" y="1237771"/>
        <a:ext cx="1639256" cy="1639256"/>
      </dsp:txXfrm>
    </dsp:sp>
    <dsp:sp modelId="{31CEDD40-4944-4D89-8167-7325B26D1589}">
      <dsp:nvSpPr>
        <dsp:cNvPr id="0" name=""/>
        <dsp:cNvSpPr/>
      </dsp:nvSpPr>
      <dsp:spPr>
        <a:xfrm>
          <a:off x="5566130" y="898270"/>
          <a:ext cx="2318258" cy="2318258"/>
        </a:xfrm>
        <a:prstGeom prst="ellipse">
          <a:avLst/>
        </a:prstGeom>
        <a:solidFill>
          <a:schemeClr val="bg1"/>
        </a:solidFill>
        <a:ln w="28575"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581" tIns="22860" rIns="127581"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solidFill>
              <a:schemeClr val="tx1"/>
            </a:solidFill>
          </a:endParaRPr>
        </a:p>
      </dsp:txBody>
      <dsp:txXfrm>
        <a:off x="5905631" y="1237771"/>
        <a:ext cx="1639256" cy="1639256"/>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620A72C-A6FD-4D5C-8779-146ECA3C9BC3}"/>
              </a:ext>
            </a:extLst>
          </p:cNvPr>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D94761E-235B-4C35-890E-97E5BC8FAA48}"/>
              </a:ext>
            </a:extLst>
          </p:cNvPr>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D032D019-22A7-4CD9-9F16-B79DF770B52A}" type="datetimeFigureOut">
              <a:rPr lang="en-US" smtClean="0"/>
              <a:t>2/21/2025</a:t>
            </a:fld>
            <a:endParaRPr lang="en-US"/>
          </a:p>
        </p:txBody>
      </p:sp>
      <p:sp>
        <p:nvSpPr>
          <p:cNvPr id="4" name="Footer Placeholder 3">
            <a:extLst>
              <a:ext uri="{FF2B5EF4-FFF2-40B4-BE49-F238E27FC236}">
                <a16:creationId xmlns:a16="http://schemas.microsoft.com/office/drawing/2014/main" id="{07C510DD-88CB-4A88-9D49-A65F342E3A4D}"/>
              </a:ext>
            </a:extLst>
          </p:cNvPr>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020F60E-ABFA-4BCB-92F6-5BBAE4FB7A11}"/>
              </a:ext>
            </a:extLst>
          </p:cNvPr>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801319B5-334E-4DB1-846A-8B50BFA0AF0F}" type="slidenum">
              <a:rPr lang="en-US" smtClean="0"/>
              <a:t>‹#›</a:t>
            </a:fld>
            <a:endParaRPr lang="en-US"/>
          </a:p>
        </p:txBody>
      </p:sp>
    </p:spTree>
    <p:extLst>
      <p:ext uri="{BB962C8B-B14F-4D97-AF65-F5344CB8AC3E}">
        <p14:creationId xmlns:p14="http://schemas.microsoft.com/office/powerpoint/2010/main" val="41291541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01C28E6D-A473-488D-BE98-75A98ABF8046}" type="datetimeFigureOut">
              <a:rPr lang="en-US" smtClean="0"/>
              <a:t>2/21/2025</a:t>
            </a:fld>
            <a:endParaRPr lang="en-US"/>
          </a:p>
        </p:txBody>
      </p:sp>
      <p:sp>
        <p:nvSpPr>
          <p:cNvPr id="4" name="Slide Image Placeholder 3"/>
          <p:cNvSpPr>
            <a:spLocks noGrp="1" noRot="1" noChangeAspect="1"/>
          </p:cNvSpPr>
          <p:nvPr>
            <p:ph type="sldImg" idx="2"/>
          </p:nvPr>
        </p:nvSpPr>
        <p:spPr>
          <a:xfrm>
            <a:off x="13382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16814BEE-2EAE-43AE-94B9-CA84926C492F}" type="slidenum">
              <a:rPr lang="en-US" smtClean="0"/>
              <a:t>‹#›</a:t>
            </a:fld>
            <a:endParaRPr lang="en-US"/>
          </a:p>
        </p:txBody>
      </p:sp>
    </p:spTree>
    <p:extLst>
      <p:ext uri="{BB962C8B-B14F-4D97-AF65-F5344CB8AC3E}">
        <p14:creationId xmlns:p14="http://schemas.microsoft.com/office/powerpoint/2010/main" val="3851652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dca.ga.gov/sites/default/files/2024-2025_georgia_qap_board_approved.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a:t>
            </a:r>
          </a:p>
          <a:p>
            <a:endParaRPr lang="en-US" dirty="0"/>
          </a:p>
          <a:p>
            <a:r>
              <a:rPr lang="en-US" dirty="0"/>
              <a:t>For those I haven’t met, I’m Daniel Gaddis, the Planning Outreach Coordinator. I joined DCA in November of last year. My experience includes time as a planner and economic development project manager in the metro-Atlanta area as well as a consultant working with federal grants, public power, and energy efficiency programs. I’m glad to be back working with local governments in Georgia on planning initiatives.</a:t>
            </a:r>
          </a:p>
          <a:p>
            <a:endParaRPr lang="en-US" dirty="0"/>
          </a:p>
          <a:p>
            <a:r>
              <a:rPr lang="en-US" dirty="0"/>
              <a:t>We are very excited about this year with </a:t>
            </a:r>
            <a:r>
              <a:rPr lang="en-US" dirty="0" err="1"/>
              <a:t>PlanFirst</a:t>
            </a:r>
            <a:r>
              <a:rPr lang="en-US" dirty="0"/>
              <a:t>. Lots of great things happening. Our 2025-2027 application is already on our website, we have a Planning Day at the Capitol scheduled for March 14 for our newest class of </a:t>
            </a:r>
            <a:r>
              <a:rPr lang="en-US" dirty="0" err="1"/>
              <a:t>PlanFirst</a:t>
            </a:r>
            <a:r>
              <a:rPr lang="en-US" dirty="0"/>
              <a:t> communities and we have this webinar scheduled for new applicants and a renewal webinar next week. </a:t>
            </a:r>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1</a:t>
            </a:fld>
            <a:endParaRPr lang="en-US"/>
          </a:p>
        </p:txBody>
      </p:sp>
    </p:spTree>
    <p:extLst>
      <p:ext uri="{BB962C8B-B14F-4D97-AF65-F5344CB8AC3E}">
        <p14:creationId xmlns:p14="http://schemas.microsoft.com/office/powerpoint/2010/main" val="3179514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Currently, there are 19 active </a:t>
            </a:r>
            <a:r>
              <a:rPr lang="en-US" dirty="0" err="1"/>
              <a:t>PlanFirst</a:t>
            </a:r>
            <a:r>
              <a:rPr lang="en-US" dirty="0"/>
              <a:t> communities across the state, and those include, </a:t>
            </a:r>
            <a:r>
              <a:rPr lang="en-US" sz="1800" b="0" i="0" u="none" strike="noStrike" dirty="0">
                <a:solidFill>
                  <a:srgbClr val="000000"/>
                </a:solidFill>
                <a:effectLst/>
                <a:latin typeface="Calibri" panose="020F0502020204030204" pitchFamily="34" charset="0"/>
              </a:rPr>
              <a:t>Acworth</a:t>
            </a:r>
            <a:r>
              <a:rPr lang="en-US" dirty="0"/>
              <a:t> </a:t>
            </a:r>
            <a:r>
              <a:rPr lang="en-US" sz="1800" b="0" i="0" u="none" strike="noStrike" dirty="0">
                <a:solidFill>
                  <a:srgbClr val="000000"/>
                </a:solidFill>
                <a:effectLst/>
                <a:latin typeface="Calibri" panose="020F0502020204030204" pitchFamily="34" charset="0"/>
              </a:rPr>
              <a:t>Alma</a:t>
            </a:r>
            <a:r>
              <a:rPr lang="en-US" dirty="0"/>
              <a:t> </a:t>
            </a:r>
            <a:r>
              <a:rPr lang="en-US" sz="1800" b="0" i="0" u="none" strike="noStrike" dirty="0">
                <a:solidFill>
                  <a:srgbClr val="000000"/>
                </a:solidFill>
                <a:effectLst/>
                <a:latin typeface="Calibri" panose="020F0502020204030204" pitchFamily="34" charset="0"/>
              </a:rPr>
              <a:t>Augusta</a:t>
            </a:r>
            <a:r>
              <a:rPr lang="en-US" dirty="0"/>
              <a:t> </a:t>
            </a:r>
            <a:r>
              <a:rPr lang="en-US" sz="1800" b="0" i="0" u="none" strike="noStrike" dirty="0">
                <a:solidFill>
                  <a:srgbClr val="000000"/>
                </a:solidFill>
                <a:effectLst/>
                <a:latin typeface="Calibri" panose="020F0502020204030204" pitchFamily="34" charset="0"/>
              </a:rPr>
              <a:t>Bainbridge</a:t>
            </a:r>
            <a:r>
              <a:rPr lang="en-US" dirty="0"/>
              <a:t> </a:t>
            </a:r>
            <a:r>
              <a:rPr lang="en-US" sz="1800" b="0" i="0" u="none" strike="noStrike" dirty="0">
                <a:solidFill>
                  <a:srgbClr val="000000"/>
                </a:solidFill>
                <a:effectLst/>
                <a:latin typeface="Calibri" panose="020F0502020204030204" pitchFamily="34" charset="0"/>
              </a:rPr>
              <a:t>Camilla</a:t>
            </a:r>
            <a:r>
              <a:rPr lang="en-US" dirty="0"/>
              <a:t> </a:t>
            </a:r>
            <a:r>
              <a:rPr lang="en-US" sz="1800" b="0" i="0" u="none" strike="noStrike" dirty="0">
                <a:solidFill>
                  <a:srgbClr val="000000"/>
                </a:solidFill>
                <a:effectLst/>
                <a:latin typeface="Calibri" panose="020F0502020204030204" pitchFamily="34" charset="0"/>
              </a:rPr>
              <a:t>Cornelia</a:t>
            </a:r>
            <a:r>
              <a:rPr lang="en-US" dirty="0"/>
              <a:t> </a:t>
            </a:r>
            <a:r>
              <a:rPr lang="en-US" sz="1800" b="0" i="0" u="none" strike="noStrike" dirty="0">
                <a:solidFill>
                  <a:srgbClr val="000000"/>
                </a:solidFill>
                <a:effectLst/>
                <a:latin typeface="Calibri" panose="020F0502020204030204" pitchFamily="34" charset="0"/>
              </a:rPr>
              <a:t>Douglas</a:t>
            </a:r>
            <a:r>
              <a:rPr lang="en-US" dirty="0"/>
              <a:t> </a:t>
            </a:r>
            <a:r>
              <a:rPr lang="en-US" sz="1800" b="0" i="0" u="none" strike="noStrike" dirty="0">
                <a:solidFill>
                  <a:srgbClr val="000000"/>
                </a:solidFill>
                <a:effectLst/>
                <a:latin typeface="Calibri" panose="020F0502020204030204" pitchFamily="34" charset="0"/>
              </a:rPr>
              <a:t>Dublin</a:t>
            </a:r>
            <a:r>
              <a:rPr lang="en-US" dirty="0"/>
              <a:t> </a:t>
            </a:r>
            <a:r>
              <a:rPr lang="en-US" sz="1800" b="0" i="0" u="none" strike="noStrike" dirty="0">
                <a:solidFill>
                  <a:srgbClr val="000000"/>
                </a:solidFill>
                <a:effectLst/>
                <a:latin typeface="Calibri" panose="020F0502020204030204" pitchFamily="34" charset="0"/>
              </a:rPr>
              <a:t>Griffin</a:t>
            </a:r>
            <a:r>
              <a:rPr lang="en-US" dirty="0"/>
              <a:t> </a:t>
            </a:r>
            <a:r>
              <a:rPr lang="en-US" sz="1800" b="0" i="0" u="none" strike="noStrike" dirty="0">
                <a:solidFill>
                  <a:srgbClr val="000000"/>
                </a:solidFill>
                <a:effectLst/>
                <a:latin typeface="Calibri" panose="020F0502020204030204" pitchFamily="34" charset="0"/>
              </a:rPr>
              <a:t>Grovetown</a:t>
            </a:r>
            <a:r>
              <a:rPr lang="en-US" dirty="0"/>
              <a:t> </a:t>
            </a:r>
            <a:r>
              <a:rPr lang="en-US" sz="1800" b="0" i="0" u="none" strike="noStrike" dirty="0">
                <a:solidFill>
                  <a:srgbClr val="000000"/>
                </a:solidFill>
                <a:effectLst/>
                <a:latin typeface="Calibri" panose="020F0502020204030204" pitchFamily="34" charset="0"/>
              </a:rPr>
              <a:t>Gwinnett County</a:t>
            </a:r>
            <a:r>
              <a:rPr lang="en-US" dirty="0"/>
              <a:t> </a:t>
            </a:r>
            <a:r>
              <a:rPr lang="en-US" sz="1800" b="0" i="0" u="none" strike="noStrike" dirty="0">
                <a:solidFill>
                  <a:srgbClr val="000000"/>
                </a:solidFill>
                <a:effectLst/>
                <a:latin typeface="Calibri" panose="020F0502020204030204" pitchFamily="34" charset="0"/>
              </a:rPr>
              <a:t>Hawkinsville</a:t>
            </a:r>
            <a:r>
              <a:rPr lang="en-US" dirty="0"/>
              <a:t> </a:t>
            </a:r>
            <a:r>
              <a:rPr lang="en-US" sz="1800" b="0" i="0" u="none" strike="noStrike" dirty="0">
                <a:solidFill>
                  <a:srgbClr val="000000"/>
                </a:solidFill>
                <a:effectLst/>
                <a:latin typeface="Calibri" panose="020F0502020204030204" pitchFamily="34" charset="0"/>
              </a:rPr>
              <a:t>Marietta</a:t>
            </a:r>
            <a:r>
              <a:rPr lang="en-US" dirty="0"/>
              <a:t> </a:t>
            </a:r>
            <a:r>
              <a:rPr lang="en-US" sz="1800" b="0" i="0" u="none" strike="noStrike" dirty="0">
                <a:solidFill>
                  <a:srgbClr val="000000"/>
                </a:solidFill>
                <a:effectLst/>
                <a:latin typeface="Calibri" panose="020F0502020204030204" pitchFamily="34" charset="0"/>
              </a:rPr>
              <a:t>Monroe</a:t>
            </a:r>
            <a:r>
              <a:rPr lang="en-US" dirty="0"/>
              <a:t> </a:t>
            </a:r>
            <a:r>
              <a:rPr lang="en-US" sz="1800" b="0" i="0" u="none" strike="noStrike" dirty="0">
                <a:solidFill>
                  <a:srgbClr val="000000"/>
                </a:solidFill>
                <a:effectLst/>
                <a:latin typeface="Calibri" panose="020F0502020204030204" pitchFamily="34" charset="0"/>
              </a:rPr>
              <a:t>Oconee County</a:t>
            </a:r>
            <a:r>
              <a:rPr lang="en-US" dirty="0"/>
              <a:t> </a:t>
            </a:r>
            <a:r>
              <a:rPr lang="en-US" sz="1800" b="0" i="0" u="none" strike="noStrike" dirty="0">
                <a:solidFill>
                  <a:srgbClr val="000000"/>
                </a:solidFill>
                <a:effectLst/>
                <a:latin typeface="Calibri" panose="020F0502020204030204" pitchFamily="34" charset="0"/>
              </a:rPr>
              <a:t>Perry</a:t>
            </a:r>
            <a:r>
              <a:rPr lang="en-US" dirty="0"/>
              <a:t> </a:t>
            </a:r>
            <a:r>
              <a:rPr lang="en-US" sz="1800" b="0" i="0" u="none" strike="noStrike" dirty="0">
                <a:solidFill>
                  <a:srgbClr val="000000"/>
                </a:solidFill>
                <a:effectLst/>
                <a:latin typeface="Calibri" panose="020F0502020204030204" pitchFamily="34" charset="0"/>
              </a:rPr>
              <a:t>Toccoa</a:t>
            </a:r>
            <a:r>
              <a:rPr lang="en-US" dirty="0"/>
              <a:t> </a:t>
            </a:r>
            <a:r>
              <a:rPr lang="en-US" sz="1800" b="0" i="0" u="none" strike="noStrike" dirty="0">
                <a:solidFill>
                  <a:srgbClr val="000000"/>
                </a:solidFill>
                <a:effectLst/>
                <a:latin typeface="Calibri" panose="020F0502020204030204" pitchFamily="34" charset="0"/>
              </a:rPr>
              <a:t>Vidalia</a:t>
            </a:r>
            <a:r>
              <a:rPr lang="en-US" dirty="0"/>
              <a:t> and </a:t>
            </a:r>
            <a:r>
              <a:rPr lang="en-US" sz="1800" b="0" i="0" u="none" strike="noStrike" dirty="0">
                <a:solidFill>
                  <a:srgbClr val="000000"/>
                </a:solidFill>
                <a:effectLst/>
                <a:latin typeface="Calibri" panose="020F0502020204030204" pitchFamily="34" charset="0"/>
              </a:rPr>
              <a:t>Warner Robins</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10</a:t>
            </a:fld>
            <a:endParaRPr lang="en-US"/>
          </a:p>
        </p:txBody>
      </p:sp>
    </p:spTree>
    <p:extLst>
      <p:ext uri="{BB962C8B-B14F-4D97-AF65-F5344CB8AC3E}">
        <p14:creationId xmlns:p14="http://schemas.microsoft.com/office/powerpoint/2010/main" val="692589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some restrictions to who can even apply for </a:t>
            </a:r>
            <a:r>
              <a:rPr lang="en-US" dirty="0" err="1"/>
              <a:t>PlanFirst</a:t>
            </a:r>
            <a:r>
              <a:rPr lang="en-US" dirty="0"/>
              <a:t> designation. QLG status-cannot have lost status more than 4 weeks (28 days) and/or more than twice within the 10 year period.</a:t>
            </a:r>
          </a:p>
          <a:p>
            <a:endParaRPr lang="en-US" dirty="0"/>
          </a:p>
          <a:p>
            <a:r>
              <a:rPr lang="en-US" dirty="0"/>
              <a:t>This program is at its core about the comprehensive plan-so making sure you meet all your plan submission deadlines is key to your eligibility. </a:t>
            </a:r>
          </a:p>
          <a:p>
            <a:endParaRPr lang="en-US" dirty="0"/>
          </a:p>
          <a:p>
            <a:r>
              <a:rPr lang="en-US" dirty="0"/>
              <a:t>The service delivery strategy must be verified by us, as well as submitting the required annual survey of the Government Management Indicators as well as the Report of Local Government Finances.</a:t>
            </a:r>
          </a:p>
          <a:p>
            <a:endParaRPr lang="en-US" dirty="0"/>
          </a:p>
          <a:p>
            <a:endParaRPr lang="en-US" dirty="0"/>
          </a:p>
          <a:p>
            <a:r>
              <a:rPr lang="en-US" dirty="0"/>
              <a:t>As you know may already know, we also require that the applicant community adheres to the regional commission’s minimum performance standards.</a:t>
            </a:r>
          </a:p>
          <a:p>
            <a:endParaRPr lang="en-US" dirty="0"/>
          </a:p>
          <a:p>
            <a:r>
              <a:rPr lang="en-US" dirty="0"/>
              <a:t>If you don’t know these mean, don’t worry, I can explain them to you. Just email me at planning@dca.ga.gov </a:t>
            </a:r>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11</a:t>
            </a:fld>
            <a:endParaRPr lang="en-US"/>
          </a:p>
        </p:txBody>
      </p:sp>
    </p:spTree>
    <p:extLst>
      <p:ext uri="{BB962C8B-B14F-4D97-AF65-F5344CB8AC3E}">
        <p14:creationId xmlns:p14="http://schemas.microsoft.com/office/powerpoint/2010/main" val="3663090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be wondering what the application is asking and by what metrics are the communities being judged? It’s helpful to view the application in 4 major buckets: Goals, Leadership, Participation, and Implementation. We’ll talk about all of these briefly.</a:t>
            </a:r>
          </a:p>
        </p:txBody>
      </p:sp>
      <p:sp>
        <p:nvSpPr>
          <p:cNvPr id="4" name="Slide Number Placeholder 3"/>
          <p:cNvSpPr>
            <a:spLocks noGrp="1"/>
          </p:cNvSpPr>
          <p:nvPr>
            <p:ph type="sldNum" sz="quarter" idx="5"/>
          </p:nvPr>
        </p:nvSpPr>
        <p:spPr/>
        <p:txBody>
          <a:bodyPr/>
          <a:lstStyle/>
          <a:p>
            <a:fld id="{16814BEE-2EAE-43AE-94B9-CA84926C492F}" type="slidenum">
              <a:rPr lang="en-US" smtClean="0"/>
              <a:t>12</a:t>
            </a:fld>
            <a:endParaRPr lang="en-US"/>
          </a:p>
        </p:txBody>
      </p:sp>
    </p:spTree>
    <p:extLst>
      <p:ext uri="{BB962C8B-B14F-4D97-AF65-F5344CB8AC3E}">
        <p14:creationId xmlns:p14="http://schemas.microsoft.com/office/powerpoint/2010/main" val="3740291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the goals enjoy community and leadership support? Is the community reaching for aspirational and ambitious goals? Are they achievable? Do these goals actually move the needle on decision making? What about consistent progress?</a:t>
            </a:r>
          </a:p>
        </p:txBody>
      </p:sp>
      <p:sp>
        <p:nvSpPr>
          <p:cNvPr id="4" name="Slide Number Placeholder 3"/>
          <p:cNvSpPr>
            <a:spLocks noGrp="1"/>
          </p:cNvSpPr>
          <p:nvPr>
            <p:ph type="sldNum" sz="quarter" idx="5"/>
          </p:nvPr>
        </p:nvSpPr>
        <p:spPr/>
        <p:txBody>
          <a:bodyPr/>
          <a:lstStyle/>
          <a:p>
            <a:fld id="{16814BEE-2EAE-43AE-94B9-CA84926C492F}" type="slidenum">
              <a:rPr lang="en-US" smtClean="0"/>
              <a:t>13</a:t>
            </a:fld>
            <a:endParaRPr lang="en-US"/>
          </a:p>
        </p:txBody>
      </p:sp>
    </p:spTree>
    <p:extLst>
      <p:ext uri="{BB962C8B-B14F-4D97-AF65-F5344CB8AC3E}">
        <p14:creationId xmlns:p14="http://schemas.microsoft.com/office/powerpoint/2010/main" val="3618956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is planning done effectively? What’s the staff make-up? Is the Planning Commission active? Are local officials going out and getting the recommend training? Are community leaders being brought to the table? </a:t>
            </a:r>
          </a:p>
        </p:txBody>
      </p:sp>
      <p:sp>
        <p:nvSpPr>
          <p:cNvPr id="4" name="Slide Number Placeholder 3"/>
          <p:cNvSpPr>
            <a:spLocks noGrp="1"/>
          </p:cNvSpPr>
          <p:nvPr>
            <p:ph type="sldNum" sz="quarter" idx="5"/>
          </p:nvPr>
        </p:nvSpPr>
        <p:spPr/>
        <p:txBody>
          <a:bodyPr/>
          <a:lstStyle/>
          <a:p>
            <a:fld id="{16814BEE-2EAE-43AE-94B9-CA84926C492F}" type="slidenum">
              <a:rPr lang="en-US" smtClean="0"/>
              <a:t>14</a:t>
            </a:fld>
            <a:endParaRPr lang="en-US"/>
          </a:p>
        </p:txBody>
      </p:sp>
    </p:spTree>
    <p:extLst>
      <p:ext uri="{BB962C8B-B14F-4D97-AF65-F5344CB8AC3E}">
        <p14:creationId xmlns:p14="http://schemas.microsoft.com/office/powerpoint/2010/main" val="938294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is the community being engaged? Is the community input actually incorporated or is it just tokenism? </a:t>
            </a:r>
          </a:p>
        </p:txBody>
      </p:sp>
      <p:sp>
        <p:nvSpPr>
          <p:cNvPr id="4" name="Slide Number Placeholder 3"/>
          <p:cNvSpPr>
            <a:spLocks noGrp="1"/>
          </p:cNvSpPr>
          <p:nvPr>
            <p:ph type="sldNum" sz="quarter" idx="5"/>
          </p:nvPr>
        </p:nvSpPr>
        <p:spPr/>
        <p:txBody>
          <a:bodyPr/>
          <a:lstStyle/>
          <a:p>
            <a:fld id="{16814BEE-2EAE-43AE-94B9-CA84926C492F}" type="slidenum">
              <a:rPr lang="en-US" smtClean="0"/>
              <a:t>15</a:t>
            </a:fld>
            <a:endParaRPr lang="en-US"/>
          </a:p>
        </p:txBody>
      </p:sp>
    </p:spTree>
    <p:extLst>
      <p:ext uri="{BB962C8B-B14F-4D97-AF65-F5344CB8AC3E}">
        <p14:creationId xmlns:p14="http://schemas.microsoft.com/office/powerpoint/2010/main" val="3294817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effective has the local government been in implementation? Have they been consistently finished planned projects? Are there recent projects highlighted?</a:t>
            </a:r>
          </a:p>
        </p:txBody>
      </p:sp>
      <p:sp>
        <p:nvSpPr>
          <p:cNvPr id="4" name="Slide Number Placeholder 3"/>
          <p:cNvSpPr>
            <a:spLocks noGrp="1"/>
          </p:cNvSpPr>
          <p:nvPr>
            <p:ph type="sldNum" sz="quarter" idx="5"/>
          </p:nvPr>
        </p:nvSpPr>
        <p:spPr/>
        <p:txBody>
          <a:bodyPr/>
          <a:lstStyle/>
          <a:p>
            <a:fld id="{16814BEE-2EAE-43AE-94B9-CA84926C492F}" type="slidenum">
              <a:rPr lang="en-US" smtClean="0"/>
              <a:t>16</a:t>
            </a:fld>
            <a:endParaRPr lang="en-US"/>
          </a:p>
        </p:txBody>
      </p:sp>
    </p:spTree>
    <p:extLst>
      <p:ext uri="{BB962C8B-B14F-4D97-AF65-F5344CB8AC3E}">
        <p14:creationId xmlns:p14="http://schemas.microsoft.com/office/powerpoint/2010/main" val="37173278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7EC42-B3C5-04AA-2E87-D48A8510A7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F5531F-D8B0-0921-143E-AD78AD046D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6E40D2-F3C3-EC4C-FE0B-2D27430F0A89}"/>
              </a:ext>
            </a:extLst>
          </p:cNvPr>
          <p:cNvSpPr>
            <a:spLocks noGrp="1"/>
          </p:cNvSpPr>
          <p:nvPr>
            <p:ph type="body" idx="1"/>
          </p:nvPr>
        </p:nvSpPr>
        <p:spPr/>
        <p:txBody>
          <a:bodyPr/>
          <a:lstStyle/>
          <a:p>
            <a:r>
              <a:rPr lang="en-US" dirty="0"/>
              <a:t>Another question I get often is about how many </a:t>
            </a:r>
            <a:r>
              <a:rPr lang="en-US" dirty="0" err="1"/>
              <a:t>PlanFirst</a:t>
            </a:r>
            <a:r>
              <a:rPr lang="en-US" dirty="0"/>
              <a:t> applicants actually get designated? This number varies wildly depending on the quality of the applications, but our overall average rate of designation is 58%. That number includes all new and renewal applications. In 2024, we designated 8 out of 20 applicant communities. In 2023, we designated 5 of 8 applicant communities. </a:t>
            </a:r>
          </a:p>
        </p:txBody>
      </p:sp>
      <p:sp>
        <p:nvSpPr>
          <p:cNvPr id="4" name="Slide Number Placeholder 3">
            <a:extLst>
              <a:ext uri="{FF2B5EF4-FFF2-40B4-BE49-F238E27FC236}">
                <a16:creationId xmlns:a16="http://schemas.microsoft.com/office/drawing/2014/main" id="{F971D78A-B998-5680-99D2-F402525721FF}"/>
              </a:ext>
            </a:extLst>
          </p:cNvPr>
          <p:cNvSpPr>
            <a:spLocks noGrp="1"/>
          </p:cNvSpPr>
          <p:nvPr>
            <p:ph type="sldNum" sz="quarter" idx="5"/>
          </p:nvPr>
        </p:nvSpPr>
        <p:spPr/>
        <p:txBody>
          <a:bodyPr/>
          <a:lstStyle/>
          <a:p>
            <a:fld id="{16814BEE-2EAE-43AE-94B9-CA84926C492F}" type="slidenum">
              <a:rPr lang="en-US" smtClean="0"/>
              <a:t>17</a:t>
            </a:fld>
            <a:endParaRPr lang="en-US"/>
          </a:p>
        </p:txBody>
      </p:sp>
    </p:spTree>
    <p:extLst>
      <p:ext uri="{BB962C8B-B14F-4D97-AF65-F5344CB8AC3E}">
        <p14:creationId xmlns:p14="http://schemas.microsoft.com/office/powerpoint/2010/main" val="22904880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biggest takeaway from our team’s years of reviewing applications. When I started this role, I asked the question, “what is the number one bit of advice you could offer to an applicant community. Resoundingly, this was the answer. </a:t>
            </a:r>
          </a:p>
          <a:p>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18</a:t>
            </a:fld>
            <a:endParaRPr lang="en-US"/>
          </a:p>
        </p:txBody>
      </p:sp>
    </p:spTree>
    <p:extLst>
      <p:ext uri="{BB962C8B-B14F-4D97-AF65-F5344CB8AC3E}">
        <p14:creationId xmlns:p14="http://schemas.microsoft.com/office/powerpoint/2010/main" val="16603708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let’s dive into some of the application questions. </a:t>
            </a:r>
          </a:p>
          <a:p>
            <a:endParaRPr lang="en-US" dirty="0"/>
          </a:p>
          <a:p>
            <a:r>
              <a:rPr lang="en-US" dirty="0"/>
              <a:t>This question is indicative of the types of questions you’ll see on the </a:t>
            </a:r>
          </a:p>
          <a:p>
            <a:endParaRPr lang="en-US" dirty="0"/>
          </a:p>
          <a:p>
            <a:r>
              <a:rPr lang="en-US" dirty="0"/>
              <a:t>Here’s a perfect example of a question that often doesn’t get answered in its entirety. Specifically, there’s one sentence in here that people forget about. Can anyone guess which sentence gets missed? Red, blue, or green?</a:t>
            </a:r>
          </a:p>
          <a:p>
            <a:endParaRPr lang="en-US" dirty="0"/>
          </a:p>
          <a:p>
            <a:r>
              <a:rPr lang="en-US" dirty="0"/>
              <a:t>Answer: Blue!</a:t>
            </a:r>
          </a:p>
        </p:txBody>
      </p:sp>
      <p:sp>
        <p:nvSpPr>
          <p:cNvPr id="4" name="Slide Number Placeholder 3"/>
          <p:cNvSpPr>
            <a:spLocks noGrp="1"/>
          </p:cNvSpPr>
          <p:nvPr>
            <p:ph type="sldNum" sz="quarter" idx="5"/>
          </p:nvPr>
        </p:nvSpPr>
        <p:spPr/>
        <p:txBody>
          <a:bodyPr/>
          <a:lstStyle/>
          <a:p>
            <a:fld id="{16814BEE-2EAE-43AE-94B9-CA84926C492F}" type="slidenum">
              <a:rPr lang="en-US" smtClean="0"/>
              <a:t>19</a:t>
            </a:fld>
            <a:endParaRPr lang="en-US"/>
          </a:p>
        </p:txBody>
      </p:sp>
    </p:spTree>
    <p:extLst>
      <p:ext uri="{BB962C8B-B14F-4D97-AF65-F5344CB8AC3E}">
        <p14:creationId xmlns:p14="http://schemas.microsoft.com/office/powerpoint/2010/main" val="779649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Besides this event today, we are also hosting a webinar for renewal communities next week</a:t>
            </a:r>
          </a:p>
          <a:p>
            <a:r>
              <a:rPr lang="en-US"/>
              <a:t>You’ll </a:t>
            </a:r>
            <a:r>
              <a:rPr lang="en-US" dirty="0"/>
              <a:t>see the other deadlines. To check eligibility, please email planning@dca.ga.gov before April 15. The application is due May 15, 2024.</a:t>
            </a:r>
          </a:p>
        </p:txBody>
      </p:sp>
      <p:sp>
        <p:nvSpPr>
          <p:cNvPr id="4" name="Slide Number Placeholder 3"/>
          <p:cNvSpPr>
            <a:spLocks noGrp="1"/>
          </p:cNvSpPr>
          <p:nvPr>
            <p:ph type="sldNum" sz="quarter" idx="5"/>
          </p:nvPr>
        </p:nvSpPr>
        <p:spPr/>
        <p:txBody>
          <a:bodyPr/>
          <a:lstStyle/>
          <a:p>
            <a:fld id="{16814BEE-2EAE-43AE-94B9-CA84926C492F}" type="slidenum">
              <a:rPr lang="en-US" smtClean="0"/>
              <a:t>2</a:t>
            </a:fld>
            <a:endParaRPr lang="en-US"/>
          </a:p>
        </p:txBody>
      </p:sp>
    </p:spTree>
    <p:extLst>
      <p:ext uri="{BB962C8B-B14F-4D97-AF65-F5344CB8AC3E}">
        <p14:creationId xmlns:p14="http://schemas.microsoft.com/office/powerpoint/2010/main" val="14691993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went through all our team reviews and found the lowest scored question and it was question Q.</a:t>
            </a:r>
          </a:p>
          <a:p>
            <a:endParaRPr lang="en-US" dirty="0"/>
          </a:p>
          <a:p>
            <a:r>
              <a:rPr lang="en-US" dirty="0"/>
              <a:t>The bullets are some of the feedback for some of the scores. </a:t>
            </a:r>
          </a:p>
        </p:txBody>
      </p:sp>
      <p:sp>
        <p:nvSpPr>
          <p:cNvPr id="4" name="Slide Number Placeholder 3"/>
          <p:cNvSpPr>
            <a:spLocks noGrp="1"/>
          </p:cNvSpPr>
          <p:nvPr>
            <p:ph type="sldNum" sz="quarter" idx="5"/>
          </p:nvPr>
        </p:nvSpPr>
        <p:spPr/>
        <p:txBody>
          <a:bodyPr/>
          <a:lstStyle/>
          <a:p>
            <a:fld id="{16814BEE-2EAE-43AE-94B9-CA84926C492F}" type="slidenum">
              <a:rPr lang="en-US" smtClean="0"/>
              <a:t>20</a:t>
            </a:fld>
            <a:endParaRPr lang="en-US"/>
          </a:p>
        </p:txBody>
      </p:sp>
    </p:spTree>
    <p:extLst>
      <p:ext uri="{BB962C8B-B14F-4D97-AF65-F5344CB8AC3E}">
        <p14:creationId xmlns:p14="http://schemas.microsoft.com/office/powerpoint/2010/main" val="714139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Calibri" panose="020F0502020204030204" pitchFamily="34" charset="0"/>
                <a:cs typeface="Times New Roman" panose="02020603050405020304" pitchFamily="18" charset="0"/>
              </a:rPr>
              <a:t>Here we have the highest scoring answer from the 2023 application. This answer scored the highest of all the applicants both from the Planning, Research and </a:t>
            </a:r>
            <a:r>
              <a:rPr lang="en-US" sz="1200" dirty="0" err="1">
                <a:effectLst/>
                <a:latin typeface="Arial" panose="020B0604020202020204" pitchFamily="34" charset="0"/>
                <a:ea typeface="Calibri" panose="020F0502020204030204" pitchFamily="34" charset="0"/>
                <a:cs typeface="Times New Roman" panose="02020603050405020304" pitchFamily="18" charset="0"/>
              </a:rPr>
              <a:t>Geoanlytics</a:t>
            </a:r>
            <a:r>
              <a:rPr lang="en-US" sz="1200" dirty="0">
                <a:effectLst/>
                <a:latin typeface="Arial" panose="020B0604020202020204" pitchFamily="34" charset="0"/>
                <a:ea typeface="Calibri" panose="020F0502020204030204" pitchFamily="34" charset="0"/>
                <a:cs typeface="Times New Roman" panose="02020603050405020304" pitchFamily="18" charset="0"/>
              </a:rPr>
              <a:t> team as well as the Regional reps/communities. </a:t>
            </a:r>
          </a:p>
          <a:p>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r>
              <a:rPr lang="en-US" sz="1200" dirty="0">
                <a:effectLst/>
                <a:latin typeface="Arial" panose="020B0604020202020204" pitchFamily="34" charset="0"/>
                <a:ea typeface="Calibri" panose="020F0502020204030204" pitchFamily="34" charset="0"/>
                <a:cs typeface="Times New Roman" panose="02020603050405020304" pitchFamily="18" charset="0"/>
              </a:rPr>
              <a:t>The question was: Describe how your Community Work Program drives your community’s resource allocation decisions (i.e. annual budget, capital budget, staff resources, facilities, etc.). Provide examples. </a:t>
            </a: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21</a:t>
            </a:fld>
            <a:endParaRPr lang="en-US"/>
          </a:p>
        </p:txBody>
      </p:sp>
    </p:spTree>
    <p:extLst>
      <p:ext uri="{BB962C8B-B14F-4D97-AF65-F5344CB8AC3E}">
        <p14:creationId xmlns:p14="http://schemas.microsoft.com/office/powerpoint/2010/main" val="10108094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25546-208C-0897-4A72-D0F10A1DBF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6F7CC4-95EF-D89C-45C2-0ED25716D1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EF871F-7F90-EE2F-1A03-E126D486725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84E84C9-9A98-598A-1F70-A074295A14C4}"/>
              </a:ext>
            </a:extLst>
          </p:cNvPr>
          <p:cNvSpPr>
            <a:spLocks noGrp="1"/>
          </p:cNvSpPr>
          <p:nvPr>
            <p:ph type="sldNum" sz="quarter" idx="5"/>
          </p:nvPr>
        </p:nvSpPr>
        <p:spPr/>
        <p:txBody>
          <a:bodyPr/>
          <a:lstStyle/>
          <a:p>
            <a:fld id="{16814BEE-2EAE-43AE-94B9-CA84926C492F}" type="slidenum">
              <a:rPr lang="en-US" smtClean="0"/>
              <a:t>22</a:t>
            </a:fld>
            <a:endParaRPr lang="en-US"/>
          </a:p>
        </p:txBody>
      </p:sp>
    </p:spTree>
    <p:extLst>
      <p:ext uri="{BB962C8B-B14F-4D97-AF65-F5344CB8AC3E}">
        <p14:creationId xmlns:p14="http://schemas.microsoft.com/office/powerpoint/2010/main" val="34504187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1AF5E-8EF1-ECBC-D7AE-7C81B585E5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6905F7-5CCB-0898-8EBA-6E3A6EA604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B1AE64-64FA-1722-1B06-C3EE83D148D9}"/>
              </a:ext>
            </a:extLst>
          </p:cNvPr>
          <p:cNvSpPr>
            <a:spLocks noGrp="1"/>
          </p:cNvSpPr>
          <p:nvPr>
            <p:ph type="body" idx="1"/>
          </p:nvPr>
        </p:nvSpPr>
        <p:spPr/>
        <p:txBody>
          <a:bodyPr/>
          <a:lstStyle/>
          <a:p>
            <a:r>
              <a:rPr lang="en-US" sz="1200" dirty="0">
                <a:effectLst/>
                <a:latin typeface="Arial" panose="020B0604020202020204" pitchFamily="34" charset="0"/>
                <a:ea typeface="Calibri" panose="020F0502020204030204" pitchFamily="34" charset="0"/>
                <a:cs typeface="Times New Roman" panose="02020603050405020304" pitchFamily="18" charset="0"/>
              </a:rPr>
              <a:t>Here we have the highest scoring answer from the 2023 application. This answer scored the highest of all the applicants both from the Planning, Research and </a:t>
            </a:r>
            <a:r>
              <a:rPr lang="en-US" sz="1200" dirty="0" err="1">
                <a:effectLst/>
                <a:latin typeface="Arial" panose="020B0604020202020204" pitchFamily="34" charset="0"/>
                <a:ea typeface="Calibri" panose="020F0502020204030204" pitchFamily="34" charset="0"/>
                <a:cs typeface="Times New Roman" panose="02020603050405020304" pitchFamily="18" charset="0"/>
              </a:rPr>
              <a:t>Geoanalytics</a:t>
            </a:r>
            <a:r>
              <a:rPr lang="en-US" sz="1200" dirty="0">
                <a:effectLst/>
                <a:latin typeface="Arial" panose="020B0604020202020204" pitchFamily="34" charset="0"/>
                <a:ea typeface="Calibri" panose="020F0502020204030204" pitchFamily="34" charset="0"/>
                <a:cs typeface="Times New Roman" panose="02020603050405020304" pitchFamily="18" charset="0"/>
              </a:rPr>
              <a:t> team as well as the Regional reps/communities. </a:t>
            </a:r>
          </a:p>
          <a:p>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r>
              <a:rPr lang="en-US" sz="1200" dirty="0">
                <a:effectLst/>
                <a:latin typeface="Arial" panose="020B0604020202020204" pitchFamily="34" charset="0"/>
                <a:ea typeface="Calibri" panose="020F0502020204030204" pitchFamily="34" charset="0"/>
                <a:cs typeface="Times New Roman" panose="02020603050405020304" pitchFamily="18" charset="0"/>
              </a:rPr>
              <a:t>The question was: Describe how your Community Work Program drives your community’s resource allocation decisions (i.e. annual budget, capital budget, staff resources, facilities, etc.). Provide examples. </a:t>
            </a:r>
            <a:endParaRPr lang="en-US" dirty="0"/>
          </a:p>
        </p:txBody>
      </p:sp>
      <p:sp>
        <p:nvSpPr>
          <p:cNvPr id="4" name="Slide Number Placeholder 3">
            <a:extLst>
              <a:ext uri="{FF2B5EF4-FFF2-40B4-BE49-F238E27FC236}">
                <a16:creationId xmlns:a16="http://schemas.microsoft.com/office/drawing/2014/main" id="{0541F016-1F9D-82BB-29BF-80A76E313DE8}"/>
              </a:ext>
            </a:extLst>
          </p:cNvPr>
          <p:cNvSpPr>
            <a:spLocks noGrp="1"/>
          </p:cNvSpPr>
          <p:nvPr>
            <p:ph type="sldNum" sz="quarter" idx="5"/>
          </p:nvPr>
        </p:nvSpPr>
        <p:spPr/>
        <p:txBody>
          <a:bodyPr/>
          <a:lstStyle/>
          <a:p>
            <a:fld id="{16814BEE-2EAE-43AE-94B9-CA84926C492F}" type="slidenum">
              <a:rPr lang="en-US" smtClean="0"/>
              <a:t>23</a:t>
            </a:fld>
            <a:endParaRPr lang="en-US"/>
          </a:p>
        </p:txBody>
      </p:sp>
    </p:spTree>
    <p:extLst>
      <p:ext uri="{BB962C8B-B14F-4D97-AF65-F5344CB8AC3E}">
        <p14:creationId xmlns:p14="http://schemas.microsoft.com/office/powerpoint/2010/main" val="37263784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1AFEA-83FB-7D00-361A-7AB5E4D5CB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3C00EB-2E61-1B04-D0F7-DFDC7A2C34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4DA381-F321-D1D0-55A2-596867421F95}"/>
              </a:ext>
            </a:extLst>
          </p:cNvPr>
          <p:cNvSpPr>
            <a:spLocks noGrp="1"/>
          </p:cNvSpPr>
          <p:nvPr>
            <p:ph type="body" idx="1"/>
          </p:nvPr>
        </p:nvSpPr>
        <p:spPr/>
        <p:txBody>
          <a:bodyPr/>
          <a:lstStyle/>
          <a:p>
            <a:r>
              <a:rPr lang="en-US" sz="1200" dirty="0">
                <a:effectLst/>
                <a:latin typeface="Arial" panose="020B0604020202020204" pitchFamily="34" charset="0"/>
                <a:ea typeface="Calibri" panose="020F0502020204030204" pitchFamily="34" charset="0"/>
                <a:cs typeface="Times New Roman" panose="02020603050405020304" pitchFamily="18" charset="0"/>
              </a:rPr>
              <a:t>Here we have the highest scoring answer from the 2023 application. This answer scored the highest of all the applicants both from the Planning, Research and </a:t>
            </a:r>
            <a:r>
              <a:rPr lang="en-US" sz="1200" dirty="0" err="1">
                <a:effectLst/>
                <a:latin typeface="Arial" panose="020B0604020202020204" pitchFamily="34" charset="0"/>
                <a:ea typeface="Calibri" panose="020F0502020204030204" pitchFamily="34" charset="0"/>
                <a:cs typeface="Times New Roman" panose="02020603050405020304" pitchFamily="18" charset="0"/>
              </a:rPr>
              <a:t>Geoanlytics</a:t>
            </a:r>
            <a:r>
              <a:rPr lang="en-US" sz="1200" dirty="0">
                <a:effectLst/>
                <a:latin typeface="Arial" panose="020B0604020202020204" pitchFamily="34" charset="0"/>
                <a:ea typeface="Calibri" panose="020F0502020204030204" pitchFamily="34" charset="0"/>
                <a:cs typeface="Times New Roman" panose="02020603050405020304" pitchFamily="18" charset="0"/>
              </a:rPr>
              <a:t> team as well as the Regional reps/communities. </a:t>
            </a:r>
          </a:p>
          <a:p>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r>
              <a:rPr lang="en-US" sz="1200" dirty="0">
                <a:effectLst/>
                <a:latin typeface="Arial" panose="020B0604020202020204" pitchFamily="34" charset="0"/>
                <a:ea typeface="Calibri" panose="020F0502020204030204" pitchFamily="34" charset="0"/>
                <a:cs typeface="Times New Roman" panose="02020603050405020304" pitchFamily="18" charset="0"/>
              </a:rPr>
              <a:t>The question was: Describe how your Community Work Program drives your community’s resource allocation decisions (i.e. annual budget, capital budget, staff resources, facilities, etc.). Provide examples. </a:t>
            </a:r>
            <a:endParaRPr lang="en-US" dirty="0"/>
          </a:p>
        </p:txBody>
      </p:sp>
      <p:sp>
        <p:nvSpPr>
          <p:cNvPr id="4" name="Slide Number Placeholder 3">
            <a:extLst>
              <a:ext uri="{FF2B5EF4-FFF2-40B4-BE49-F238E27FC236}">
                <a16:creationId xmlns:a16="http://schemas.microsoft.com/office/drawing/2014/main" id="{FF90F163-7460-9898-D1DD-E5150E5972E9}"/>
              </a:ext>
            </a:extLst>
          </p:cNvPr>
          <p:cNvSpPr>
            <a:spLocks noGrp="1"/>
          </p:cNvSpPr>
          <p:nvPr>
            <p:ph type="sldNum" sz="quarter" idx="5"/>
          </p:nvPr>
        </p:nvSpPr>
        <p:spPr/>
        <p:txBody>
          <a:bodyPr/>
          <a:lstStyle/>
          <a:p>
            <a:fld id="{16814BEE-2EAE-43AE-94B9-CA84926C492F}" type="slidenum">
              <a:rPr lang="en-US" smtClean="0"/>
              <a:t>24</a:t>
            </a:fld>
            <a:endParaRPr lang="en-US"/>
          </a:p>
        </p:txBody>
      </p:sp>
    </p:spTree>
    <p:extLst>
      <p:ext uri="{BB962C8B-B14F-4D97-AF65-F5344CB8AC3E}">
        <p14:creationId xmlns:p14="http://schemas.microsoft.com/office/powerpoint/2010/main" val="17712034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29280-08A4-2B38-FFEC-30A7027323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0CC5B-81D6-2600-28E2-65FD1C721D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01BDAA-0C4A-EBC6-B8D5-750984F73CB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A393C8D-898B-2E9D-B44A-1D96CA1FFE70}"/>
              </a:ext>
            </a:extLst>
          </p:cNvPr>
          <p:cNvSpPr>
            <a:spLocks noGrp="1"/>
          </p:cNvSpPr>
          <p:nvPr>
            <p:ph type="sldNum" sz="quarter" idx="5"/>
          </p:nvPr>
        </p:nvSpPr>
        <p:spPr/>
        <p:txBody>
          <a:bodyPr/>
          <a:lstStyle/>
          <a:p>
            <a:fld id="{16814BEE-2EAE-43AE-94B9-CA84926C492F}" type="slidenum">
              <a:rPr lang="en-US" smtClean="0"/>
              <a:t>25</a:t>
            </a:fld>
            <a:endParaRPr lang="en-US"/>
          </a:p>
        </p:txBody>
      </p:sp>
    </p:spTree>
    <p:extLst>
      <p:ext uri="{BB962C8B-B14F-4D97-AF65-F5344CB8AC3E}">
        <p14:creationId xmlns:p14="http://schemas.microsoft.com/office/powerpoint/2010/main" val="21027313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22B45-6C68-B87D-3EF5-9ABD6EAD83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CEC08B-C3C3-FB66-BC38-4CC169F571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3F13C3-A5C3-E06E-B166-84B65EC8EF04}"/>
              </a:ext>
            </a:extLst>
          </p:cNvPr>
          <p:cNvSpPr>
            <a:spLocks noGrp="1"/>
          </p:cNvSpPr>
          <p:nvPr>
            <p:ph type="body" idx="1"/>
          </p:nvPr>
        </p:nvSpPr>
        <p:spPr/>
        <p:txBody>
          <a:bodyPr/>
          <a:lstStyle/>
          <a:p>
            <a:r>
              <a:rPr lang="en-US" sz="1200" dirty="0">
                <a:effectLst/>
                <a:latin typeface="Arial" panose="020B0604020202020204" pitchFamily="34" charset="0"/>
                <a:ea typeface="Calibri" panose="020F0502020204030204" pitchFamily="34" charset="0"/>
                <a:cs typeface="Times New Roman" panose="02020603050405020304" pitchFamily="18" charset="0"/>
              </a:rPr>
              <a:t>4.6 Camilla</a:t>
            </a:r>
            <a:endParaRPr lang="en-US" dirty="0"/>
          </a:p>
        </p:txBody>
      </p:sp>
      <p:sp>
        <p:nvSpPr>
          <p:cNvPr id="4" name="Slide Number Placeholder 3">
            <a:extLst>
              <a:ext uri="{FF2B5EF4-FFF2-40B4-BE49-F238E27FC236}">
                <a16:creationId xmlns:a16="http://schemas.microsoft.com/office/drawing/2014/main" id="{C559A313-A217-FB6B-E916-CEB784A91AC7}"/>
              </a:ext>
            </a:extLst>
          </p:cNvPr>
          <p:cNvSpPr>
            <a:spLocks noGrp="1"/>
          </p:cNvSpPr>
          <p:nvPr>
            <p:ph type="sldNum" sz="quarter" idx="5"/>
          </p:nvPr>
        </p:nvSpPr>
        <p:spPr/>
        <p:txBody>
          <a:bodyPr/>
          <a:lstStyle/>
          <a:p>
            <a:fld id="{16814BEE-2EAE-43AE-94B9-CA84926C492F}" type="slidenum">
              <a:rPr lang="en-US" smtClean="0"/>
              <a:t>26</a:t>
            </a:fld>
            <a:endParaRPr lang="en-US"/>
          </a:p>
        </p:txBody>
      </p:sp>
    </p:spTree>
    <p:extLst>
      <p:ext uri="{BB962C8B-B14F-4D97-AF65-F5344CB8AC3E}">
        <p14:creationId xmlns:p14="http://schemas.microsoft.com/office/powerpoint/2010/main" val="23088638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96290-0BE0-DCA8-0BB4-660C9BFEB2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B4B0F4-962C-FBDD-64FA-1F9D6C085B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7C7D74-9060-012F-250C-61A7B5E4CABD}"/>
              </a:ext>
            </a:extLst>
          </p:cNvPr>
          <p:cNvSpPr>
            <a:spLocks noGrp="1"/>
          </p:cNvSpPr>
          <p:nvPr>
            <p:ph type="body" idx="1"/>
          </p:nvPr>
        </p:nvSpPr>
        <p:spPr/>
        <p:txBody>
          <a:bodyPr/>
          <a:lstStyle/>
          <a:p>
            <a:r>
              <a:rPr lang="en-US" sz="1200" dirty="0">
                <a:effectLst/>
                <a:latin typeface="Arial" panose="020B0604020202020204" pitchFamily="34" charset="0"/>
                <a:ea typeface="Calibri" panose="020F0502020204030204" pitchFamily="34" charset="0"/>
                <a:cs typeface="Times New Roman" panose="02020603050405020304" pitchFamily="18" charset="0"/>
              </a:rPr>
              <a:t>4.6 Camilla</a:t>
            </a:r>
            <a:endParaRPr lang="en-US" dirty="0"/>
          </a:p>
        </p:txBody>
      </p:sp>
      <p:sp>
        <p:nvSpPr>
          <p:cNvPr id="4" name="Slide Number Placeholder 3">
            <a:extLst>
              <a:ext uri="{FF2B5EF4-FFF2-40B4-BE49-F238E27FC236}">
                <a16:creationId xmlns:a16="http://schemas.microsoft.com/office/drawing/2014/main" id="{F49F48C8-B533-8A34-A82A-F3097C231CE6}"/>
              </a:ext>
            </a:extLst>
          </p:cNvPr>
          <p:cNvSpPr>
            <a:spLocks noGrp="1"/>
          </p:cNvSpPr>
          <p:nvPr>
            <p:ph type="sldNum" sz="quarter" idx="5"/>
          </p:nvPr>
        </p:nvSpPr>
        <p:spPr/>
        <p:txBody>
          <a:bodyPr/>
          <a:lstStyle/>
          <a:p>
            <a:fld id="{16814BEE-2EAE-43AE-94B9-CA84926C492F}" type="slidenum">
              <a:rPr lang="en-US" smtClean="0"/>
              <a:t>27</a:t>
            </a:fld>
            <a:endParaRPr lang="en-US"/>
          </a:p>
        </p:txBody>
      </p:sp>
    </p:spTree>
    <p:extLst>
      <p:ext uri="{BB962C8B-B14F-4D97-AF65-F5344CB8AC3E}">
        <p14:creationId xmlns:p14="http://schemas.microsoft.com/office/powerpoint/2010/main" val="5637031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4ED3A-E220-7834-4F09-EDC157034B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E594F9-D70B-767D-E7C2-34425D7B41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4D82F8-EE2A-6936-7A9E-A70D76C9745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a:solidFill>
                  <a:srgbClr val="000000"/>
                </a:solidFill>
                <a:latin typeface="Arial" panose="020B0604020202020204" pitchFamily="34" charset="0"/>
              </a:rPr>
              <a:t>M. </a:t>
            </a:r>
            <a:r>
              <a:rPr lang="en-US" sz="1200" b="0" i="0" u="none" strike="noStrike" baseline="0" dirty="0">
                <a:solidFill>
                  <a:srgbClr val="000000"/>
                </a:solidFill>
                <a:latin typeface="Arial" panose="020B0604020202020204" pitchFamily="34" charset="0"/>
              </a:rPr>
              <a:t>How do you ensure that your planning outreach and engagement activities are responsive to stakeholders representing all demographic and socio-economic backgrounds? Give specific details about your efforts to engage hard to reach populations and underrepresented groups and voices. </a:t>
            </a:r>
            <a:r>
              <a:rPr lang="en-US" sz="1200" b="0" i="0" u="none" strike="noStrike" baseline="0">
                <a:solidFill>
                  <a:srgbClr val="000000"/>
                </a:solidFill>
                <a:latin typeface="Arial" panose="020B0604020202020204" pitchFamily="34" charset="0"/>
              </a:rPr>
              <a:t>Provide examples from your previous comprehensive planning processes. </a:t>
            </a:r>
            <a:endParaRPr lang="en-US"/>
          </a:p>
          <a:p>
            <a:endParaRPr lang="en-US"/>
          </a:p>
          <a:p>
            <a:r>
              <a:rPr lang="en-US" dirty="0"/>
              <a:t>This question was the lowest scoring question overall. This came in as an average score of 3.17</a:t>
            </a:r>
          </a:p>
          <a:p>
            <a:endParaRPr lang="en-US" dirty="0"/>
          </a:p>
          <a:p>
            <a:r>
              <a:rPr lang="en-US" dirty="0"/>
              <a:t>Of the applications that were selected as </a:t>
            </a:r>
            <a:r>
              <a:rPr lang="en-US" dirty="0" err="1"/>
              <a:t>PlanFirst</a:t>
            </a:r>
            <a:r>
              <a:rPr lang="en-US" dirty="0"/>
              <a:t> designees, their average score was: 3.36</a:t>
            </a:r>
          </a:p>
          <a:p>
            <a:r>
              <a:rPr lang="en-US" dirty="0"/>
              <a:t>Of those applications that were not selected, their score was 2.32. Meaning the difference there between the </a:t>
            </a:r>
            <a:r>
              <a:rPr lang="en-US" dirty="0" err="1"/>
              <a:t>PlanFirst</a:t>
            </a:r>
            <a:r>
              <a:rPr lang="en-US" dirty="0"/>
              <a:t> designees on this question vs. those that weren’t selected is just over a full point.</a:t>
            </a:r>
          </a:p>
          <a:p>
            <a:endParaRPr lang="en-US" dirty="0"/>
          </a:p>
          <a:p>
            <a:r>
              <a:rPr lang="en-US" dirty="0"/>
              <a:t>Highest scoring answer on this one.</a:t>
            </a:r>
          </a:p>
        </p:txBody>
      </p:sp>
      <p:sp>
        <p:nvSpPr>
          <p:cNvPr id="4" name="Slide Number Placeholder 3">
            <a:extLst>
              <a:ext uri="{FF2B5EF4-FFF2-40B4-BE49-F238E27FC236}">
                <a16:creationId xmlns:a16="http://schemas.microsoft.com/office/drawing/2014/main" id="{36D02904-D382-7893-DF92-77496947039B}"/>
              </a:ext>
            </a:extLst>
          </p:cNvPr>
          <p:cNvSpPr>
            <a:spLocks noGrp="1"/>
          </p:cNvSpPr>
          <p:nvPr>
            <p:ph type="sldNum" sz="quarter" idx="5"/>
          </p:nvPr>
        </p:nvSpPr>
        <p:spPr/>
        <p:txBody>
          <a:bodyPr/>
          <a:lstStyle/>
          <a:p>
            <a:fld id="{16814BEE-2EAE-43AE-94B9-CA84926C492F}" type="slidenum">
              <a:rPr lang="en-US" smtClean="0"/>
              <a:t>28</a:t>
            </a:fld>
            <a:endParaRPr lang="en-US"/>
          </a:p>
        </p:txBody>
      </p:sp>
    </p:spTree>
    <p:extLst>
      <p:ext uri="{BB962C8B-B14F-4D97-AF65-F5344CB8AC3E}">
        <p14:creationId xmlns:p14="http://schemas.microsoft.com/office/powerpoint/2010/main" val="21024012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C681C-0465-0DBB-EDAD-25275111B4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16F68A-D08E-8F26-F88B-03DC652FEA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01E1D2-3E49-6F7C-6B12-D356D678221D}"/>
              </a:ext>
            </a:extLst>
          </p:cNvPr>
          <p:cNvSpPr>
            <a:spLocks noGrp="1"/>
          </p:cNvSpPr>
          <p:nvPr>
            <p:ph type="body" idx="1"/>
          </p:nvPr>
        </p:nvSpPr>
        <p:spPr/>
        <p:txBody>
          <a:bodyPr/>
          <a:lstStyle/>
          <a:p>
            <a:r>
              <a:rPr lang="en-US" dirty="0"/>
              <a:t>This question was the 2nd lowest scoring question overall. This came in total as a 3.37.</a:t>
            </a:r>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F7090E5A-123B-7A06-7087-EE5B44876BE2}"/>
              </a:ext>
            </a:extLst>
          </p:cNvPr>
          <p:cNvSpPr>
            <a:spLocks noGrp="1"/>
          </p:cNvSpPr>
          <p:nvPr>
            <p:ph type="sldNum" sz="quarter" idx="5"/>
          </p:nvPr>
        </p:nvSpPr>
        <p:spPr/>
        <p:txBody>
          <a:bodyPr/>
          <a:lstStyle/>
          <a:p>
            <a:fld id="{16814BEE-2EAE-43AE-94B9-CA84926C492F}" type="slidenum">
              <a:rPr lang="en-US" smtClean="0"/>
              <a:t>29</a:t>
            </a:fld>
            <a:endParaRPr lang="en-US"/>
          </a:p>
        </p:txBody>
      </p:sp>
    </p:spTree>
    <p:extLst>
      <p:ext uri="{BB962C8B-B14F-4D97-AF65-F5344CB8AC3E}">
        <p14:creationId xmlns:p14="http://schemas.microsoft.com/office/powerpoint/2010/main" val="344413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simply, a </a:t>
            </a:r>
            <a:r>
              <a:rPr lang="en-US" dirty="0" err="1"/>
              <a:t>PlanFirst</a:t>
            </a:r>
            <a:r>
              <a:rPr lang="en-US" dirty="0"/>
              <a:t> community is one that is recognized by the State of Georgia’s Department of Community Affairs for implementing their comprehensive plan in an exemplary way.</a:t>
            </a:r>
          </a:p>
          <a:p>
            <a:endParaRPr lang="en-US" dirty="0"/>
          </a:p>
          <a:p>
            <a:r>
              <a:rPr lang="en-US" dirty="0"/>
              <a:t>Through a community’s goals, leadership, public participation, and implementing their plan, communities that are designated a </a:t>
            </a:r>
            <a:r>
              <a:rPr lang="en-US" dirty="0" err="1"/>
              <a:t>PlanFirst</a:t>
            </a:r>
            <a:r>
              <a:rPr lang="en-US" dirty="0"/>
              <a:t> community are going above and beyond what is required to make sure they are keeping effective planning a very high priority. </a:t>
            </a:r>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3</a:t>
            </a:fld>
            <a:endParaRPr lang="en-US"/>
          </a:p>
        </p:txBody>
      </p:sp>
    </p:spTree>
    <p:extLst>
      <p:ext uri="{BB962C8B-B14F-4D97-AF65-F5344CB8AC3E}">
        <p14:creationId xmlns:p14="http://schemas.microsoft.com/office/powerpoint/2010/main" val="38900473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05168-4E7D-89DF-85E3-0F271C8560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CFD827-47F5-331D-4126-3077D366B9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6778E8-E665-9D53-9FEE-E9FCE81A3531}"/>
              </a:ext>
            </a:extLst>
          </p:cNvPr>
          <p:cNvSpPr>
            <a:spLocks noGrp="1"/>
          </p:cNvSpPr>
          <p:nvPr>
            <p:ph type="body" idx="1"/>
          </p:nvPr>
        </p:nvSpPr>
        <p:spPr/>
        <p:txBody>
          <a:bodyPr/>
          <a:lstStyle/>
          <a:p>
            <a:r>
              <a:rPr lang="en-US" dirty="0"/>
              <a:t>Highest scored answer:</a:t>
            </a:r>
          </a:p>
          <a:p>
            <a:endParaRPr lang="en-US" dirty="0"/>
          </a:p>
          <a:p>
            <a:r>
              <a:rPr lang="en-US" dirty="0"/>
              <a:t>Of the applications that were selected as </a:t>
            </a:r>
            <a:r>
              <a:rPr lang="en-US" dirty="0" err="1"/>
              <a:t>PlanFirst</a:t>
            </a:r>
            <a:r>
              <a:rPr lang="en-US" dirty="0"/>
              <a:t> designees, their average score was: 3.7</a:t>
            </a:r>
          </a:p>
          <a:p>
            <a:r>
              <a:rPr lang="en-US" dirty="0"/>
              <a:t>Of those applications that were not selected, their score was 1.90. Meaning the difference there between the </a:t>
            </a:r>
            <a:r>
              <a:rPr lang="en-US" dirty="0" err="1"/>
              <a:t>PlanFirst</a:t>
            </a:r>
            <a:r>
              <a:rPr lang="en-US" dirty="0"/>
              <a:t> designees on this question vs. those that weren’t selected is a full 1.8 points!</a:t>
            </a:r>
          </a:p>
          <a:p>
            <a:endParaRPr lang="en-US" dirty="0"/>
          </a:p>
          <a:p>
            <a:endParaRPr lang="en-US" dirty="0"/>
          </a:p>
        </p:txBody>
      </p:sp>
      <p:sp>
        <p:nvSpPr>
          <p:cNvPr id="4" name="Slide Number Placeholder 3">
            <a:extLst>
              <a:ext uri="{FF2B5EF4-FFF2-40B4-BE49-F238E27FC236}">
                <a16:creationId xmlns:a16="http://schemas.microsoft.com/office/drawing/2014/main" id="{4336EE5E-052B-0381-5612-83783810E1E0}"/>
              </a:ext>
            </a:extLst>
          </p:cNvPr>
          <p:cNvSpPr>
            <a:spLocks noGrp="1"/>
          </p:cNvSpPr>
          <p:nvPr>
            <p:ph type="sldNum" sz="quarter" idx="5"/>
          </p:nvPr>
        </p:nvSpPr>
        <p:spPr/>
        <p:txBody>
          <a:bodyPr/>
          <a:lstStyle/>
          <a:p>
            <a:fld id="{16814BEE-2EAE-43AE-94B9-CA84926C492F}" type="slidenum">
              <a:rPr lang="en-US" smtClean="0"/>
              <a:t>30</a:t>
            </a:fld>
            <a:endParaRPr lang="en-US"/>
          </a:p>
        </p:txBody>
      </p:sp>
    </p:spTree>
    <p:extLst>
      <p:ext uri="{BB962C8B-B14F-4D97-AF65-F5344CB8AC3E}">
        <p14:creationId xmlns:p14="http://schemas.microsoft.com/office/powerpoint/2010/main" val="33038239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87917-F75E-4C6C-83F0-ECFB9EACB3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B99959-741A-86F2-E8CC-13B2F1EEEA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61A8D4-F8C2-778F-7122-264AD11242F1}"/>
              </a:ext>
            </a:extLst>
          </p:cNvPr>
          <p:cNvSpPr>
            <a:spLocks noGrp="1"/>
          </p:cNvSpPr>
          <p:nvPr>
            <p:ph type="body" idx="1"/>
          </p:nvPr>
        </p:nvSpPr>
        <p:spPr/>
        <p:txBody>
          <a:bodyPr/>
          <a:lstStyle/>
          <a:p>
            <a:r>
              <a:rPr lang="en-US" sz="1200" b="1" i="0" u="none" strike="noStrike" baseline="0" dirty="0">
                <a:solidFill>
                  <a:srgbClr val="000000"/>
                </a:solidFill>
                <a:latin typeface="Arial" panose="020B0604020202020204" pitchFamily="34" charset="0"/>
              </a:rPr>
              <a:t>O. </a:t>
            </a:r>
            <a:r>
              <a:rPr lang="en-US" sz="1200" b="0" i="0" u="none" strike="noStrike" baseline="0" dirty="0">
                <a:solidFill>
                  <a:srgbClr val="002060"/>
                </a:solidFill>
                <a:latin typeface="Arial" panose="020B0604020202020204" pitchFamily="34" charset="0"/>
              </a:rPr>
              <a:t>List any active advocates you have for Local Comprehensive Plan implementation (such as activist citizens, organizations or neighborhood groups) that affect decisions made by community leaders</a:t>
            </a:r>
            <a:r>
              <a:rPr lang="en-US" sz="1200" b="0" i="0" u="none" strike="noStrike" baseline="0" dirty="0">
                <a:solidFill>
                  <a:srgbClr val="000000"/>
                </a:solidFill>
                <a:latin typeface="Arial" panose="020B0604020202020204" pitchFamily="34" charset="0"/>
              </a:rPr>
              <a:t>. </a:t>
            </a:r>
            <a:r>
              <a:rPr lang="en-US" sz="1200" b="0" i="0" u="none" strike="noStrike" baseline="0" dirty="0">
                <a:solidFill>
                  <a:schemeClr val="accent1"/>
                </a:solidFill>
                <a:latin typeface="Arial" panose="020B0604020202020204" pitchFamily="34" charset="0"/>
              </a:rPr>
              <a:t>How have they affected these decisions?</a:t>
            </a:r>
            <a:endParaRPr lang="en-US" dirty="0">
              <a:solidFill>
                <a:schemeClr val="accent1"/>
              </a:solidFill>
            </a:endParaRP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20A53F45-C555-3625-3B61-DC2ECD90F2E2}"/>
              </a:ext>
            </a:extLst>
          </p:cNvPr>
          <p:cNvSpPr>
            <a:spLocks noGrp="1"/>
          </p:cNvSpPr>
          <p:nvPr>
            <p:ph type="sldNum" sz="quarter" idx="5"/>
          </p:nvPr>
        </p:nvSpPr>
        <p:spPr/>
        <p:txBody>
          <a:bodyPr/>
          <a:lstStyle/>
          <a:p>
            <a:fld id="{16814BEE-2EAE-43AE-94B9-CA84926C492F}" type="slidenum">
              <a:rPr lang="en-US" smtClean="0"/>
              <a:t>31</a:t>
            </a:fld>
            <a:endParaRPr lang="en-US"/>
          </a:p>
        </p:txBody>
      </p:sp>
    </p:spTree>
    <p:extLst>
      <p:ext uri="{BB962C8B-B14F-4D97-AF65-F5344CB8AC3E}">
        <p14:creationId xmlns:p14="http://schemas.microsoft.com/office/powerpoint/2010/main" val="34308705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reviewing the application several times, I can say that there is definitely one softball question. This is a question, that provided your local government keeps decent records and communicates well, that it should be simply plugging in known information. </a:t>
            </a:r>
            <a:br>
              <a:rPr lang="en-US" dirty="0"/>
            </a:br>
            <a:br>
              <a:rPr lang="en-US" dirty="0"/>
            </a:br>
            <a:r>
              <a:rPr lang="en-US" dirty="0"/>
              <a:t>This question is one that lends credibility to the idea that starting early will help you be successful. For example, it takes time to track down your steering committee folder, and making sure you have all the information. If you don’t have complete information on your steering committee, you may have to do some googling, or make some calls or send some emails. Notice that this question, like most questions on the application are multi-part. </a:t>
            </a:r>
          </a:p>
        </p:txBody>
      </p:sp>
      <p:sp>
        <p:nvSpPr>
          <p:cNvPr id="4" name="Slide Number Placeholder 3"/>
          <p:cNvSpPr>
            <a:spLocks noGrp="1"/>
          </p:cNvSpPr>
          <p:nvPr>
            <p:ph type="sldNum" sz="quarter" idx="5"/>
          </p:nvPr>
        </p:nvSpPr>
        <p:spPr/>
        <p:txBody>
          <a:bodyPr/>
          <a:lstStyle/>
          <a:p>
            <a:fld id="{16814BEE-2EAE-43AE-94B9-CA84926C492F}" type="slidenum">
              <a:rPr lang="en-US" smtClean="0"/>
              <a:t>32</a:t>
            </a:fld>
            <a:endParaRPr lang="en-US"/>
          </a:p>
        </p:txBody>
      </p:sp>
    </p:spTree>
    <p:extLst>
      <p:ext uri="{BB962C8B-B14F-4D97-AF65-F5344CB8AC3E}">
        <p14:creationId xmlns:p14="http://schemas.microsoft.com/office/powerpoint/2010/main" val="39867421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1-You’ll notice that many of the questions are multi-part. Don’t neglect a part of the answer as the reviewers are trained to make sure that all parts are answered.</a:t>
            </a:r>
            <a:br>
              <a:rPr lang="en-US" dirty="0"/>
            </a:br>
            <a:br>
              <a:rPr lang="en-US" dirty="0"/>
            </a:br>
            <a:r>
              <a:rPr lang="en-US" dirty="0"/>
              <a:t>2. At the most fundamental level, this is a designation for a Georgia community that demonstrates exemplary Comprehensive Planning. Although adjacent or related planning efforts may merit mentioning, keeping your answers tied to the comprehensive plan is the most important idea. </a:t>
            </a:r>
          </a:p>
          <a:p>
            <a:endParaRPr lang="en-US" dirty="0"/>
          </a:p>
          <a:p>
            <a:r>
              <a:rPr lang="en-US" dirty="0"/>
              <a:t>3. Reviewers like to see the correct section referenced. This helps contextualize your answers and helps everyone make a reference to the plan to follow up.</a:t>
            </a:r>
          </a:p>
        </p:txBody>
      </p:sp>
      <p:sp>
        <p:nvSpPr>
          <p:cNvPr id="4" name="Slide Number Placeholder 3"/>
          <p:cNvSpPr>
            <a:spLocks noGrp="1"/>
          </p:cNvSpPr>
          <p:nvPr>
            <p:ph type="sldNum" sz="quarter" idx="5"/>
          </p:nvPr>
        </p:nvSpPr>
        <p:spPr/>
        <p:txBody>
          <a:bodyPr/>
          <a:lstStyle/>
          <a:p>
            <a:fld id="{16814BEE-2EAE-43AE-94B9-CA84926C492F}" type="slidenum">
              <a:rPr lang="en-US" smtClean="0"/>
              <a:t>33</a:t>
            </a:fld>
            <a:endParaRPr lang="en-US"/>
          </a:p>
        </p:txBody>
      </p:sp>
    </p:spTree>
    <p:extLst>
      <p:ext uri="{BB962C8B-B14F-4D97-AF65-F5344CB8AC3E}">
        <p14:creationId xmlns:p14="http://schemas.microsoft.com/office/powerpoint/2010/main" val="19327233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know that stories resonate better when accompanied by images. Have a new park, streetscaping, or innovative downtown seating projects? Show them to us! Working on stormwater improvements? Show us your sewers! Most of your reviewers can’t go in person to your community, so tell us and show us. </a:t>
            </a:r>
          </a:p>
          <a:p>
            <a:endParaRPr lang="en-US" dirty="0"/>
          </a:p>
          <a:p>
            <a:r>
              <a:rPr lang="en-US" dirty="0"/>
              <a:t>Tip 4 is self explanatory. We do get pictures that are out of focus. We’re not expecting professional photography, but images that aren’t in focus or if the subject isn’t centered can definitely take away from your score.</a:t>
            </a:r>
          </a:p>
          <a:p>
            <a:endParaRPr lang="en-US" dirty="0"/>
          </a:p>
          <a:p>
            <a:r>
              <a:rPr lang="en-US" dirty="0"/>
              <a:t>Lastly, don’t be vague and short. Let your answers be accurate and thorough. </a:t>
            </a:r>
          </a:p>
        </p:txBody>
      </p:sp>
      <p:sp>
        <p:nvSpPr>
          <p:cNvPr id="4" name="Slide Number Placeholder 3"/>
          <p:cNvSpPr>
            <a:spLocks noGrp="1"/>
          </p:cNvSpPr>
          <p:nvPr>
            <p:ph type="sldNum" sz="quarter" idx="5"/>
          </p:nvPr>
        </p:nvSpPr>
        <p:spPr/>
        <p:txBody>
          <a:bodyPr/>
          <a:lstStyle/>
          <a:p>
            <a:fld id="{16814BEE-2EAE-43AE-94B9-CA84926C492F}" type="slidenum">
              <a:rPr lang="en-US" smtClean="0"/>
              <a:t>34</a:t>
            </a:fld>
            <a:endParaRPr lang="en-US"/>
          </a:p>
        </p:txBody>
      </p:sp>
    </p:spTree>
    <p:extLst>
      <p:ext uri="{BB962C8B-B14F-4D97-AF65-F5344CB8AC3E}">
        <p14:creationId xmlns:p14="http://schemas.microsoft.com/office/powerpoint/2010/main" val="31484751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Revisit the application regularly throughout the year. Allow the application to provide ideas for your community’s implementation of the Comprehensive Plan. For example, question N is, “After adoption of your Local Comprehensive Plan, what active, ongoing, outreach processes </a:t>
            </a:r>
          </a:p>
          <a:p>
            <a:r>
              <a:rPr lang="en-US" dirty="0"/>
              <a:t>have you used to solicit input on planning matters from a cross-section of the community?” If you are thinking through a new corridor study, or have received an application for a large-scale rezoning project, consider how you are engaging the public? Are you utilizing creative methods to solicit feedback from a variety of diverse stakeholders?</a:t>
            </a:r>
            <a:br>
              <a:rPr lang="en-US" dirty="0"/>
            </a:br>
            <a:br>
              <a:rPr lang="en-US" dirty="0"/>
            </a:br>
            <a:r>
              <a:rPr lang="en-US" dirty="0"/>
              <a:t>Next. This application is robust. Just like when were in school, we can all tell when a test or paper was part of a cram session and the answers were hammered out the night before-powered by </a:t>
            </a:r>
            <a:r>
              <a:rPr lang="en-US" dirty="0" err="1"/>
              <a:t>redbull</a:t>
            </a:r>
            <a:r>
              <a:rPr lang="en-US" dirty="0"/>
              <a:t> and vending machine food. Allow several weeks to gather the information you need. This will help your answers be as clear and thoughtful as can be. Also, starting early will give you time to go through several reviews, which we all know will result in a better product. </a:t>
            </a:r>
          </a:p>
          <a:p>
            <a:endParaRPr lang="en-US" dirty="0"/>
          </a:p>
          <a:p>
            <a:r>
              <a:rPr lang="en-US" dirty="0"/>
              <a:t>That brings me to the third suggestion-allow your application to be reviewed. Have your reviewers check for consistency, grammar, syntax, and quality of content. Sometimes, when working on a project like this, it’s easy to get tunnel vision about a certain answer. Others can provide a fresh perspective and can help you focus your answers to make them easier to understand and to allow your point to come across in a cogent, concise way. </a:t>
            </a:r>
            <a:br>
              <a:rPr lang="en-US" dirty="0"/>
            </a:br>
            <a:br>
              <a:rPr lang="en-US" dirty="0"/>
            </a:br>
            <a:r>
              <a:rPr lang="en-US" dirty="0"/>
              <a:t>This last tip is probably a make or break point. After reviewing several applications, answers, and reviews, one of the biggest positives and negatives are examples. When examples aren’t provided. Reviewers score very negatively. When quality examples are provided, reviewers take note and score very highly. You probably won’t be designated a </a:t>
            </a:r>
            <a:r>
              <a:rPr lang="en-US" dirty="0" err="1"/>
              <a:t>PlanFirst</a:t>
            </a:r>
            <a:r>
              <a:rPr lang="en-US" dirty="0"/>
              <a:t> community if quality examples aren’t provided. </a:t>
            </a:r>
            <a:br>
              <a:rPr lang="en-US" dirty="0"/>
            </a:br>
            <a:br>
              <a:rPr lang="en-US" dirty="0"/>
            </a:br>
            <a:r>
              <a:rPr lang="en-US" dirty="0"/>
              <a:t>When you are at a Council or Commission meeting, and you notice an activist citizen regularly speaking on issues, where it makes sense, bring that person into your comprehensive planning process, engage with that person and the neighborhood or group that that person represents. Note that engagement on your application.  </a:t>
            </a:r>
          </a:p>
        </p:txBody>
      </p:sp>
      <p:sp>
        <p:nvSpPr>
          <p:cNvPr id="4" name="Slide Number Placeholder 3"/>
          <p:cNvSpPr>
            <a:spLocks noGrp="1"/>
          </p:cNvSpPr>
          <p:nvPr>
            <p:ph type="sldNum" sz="quarter" idx="5"/>
          </p:nvPr>
        </p:nvSpPr>
        <p:spPr/>
        <p:txBody>
          <a:bodyPr/>
          <a:lstStyle/>
          <a:p>
            <a:fld id="{16814BEE-2EAE-43AE-94B9-CA84926C492F}" type="slidenum">
              <a:rPr lang="en-US" smtClean="0"/>
              <a:t>35</a:t>
            </a:fld>
            <a:endParaRPr lang="en-US"/>
          </a:p>
        </p:txBody>
      </p:sp>
    </p:spTree>
    <p:extLst>
      <p:ext uri="{BB962C8B-B14F-4D97-AF65-F5344CB8AC3E}">
        <p14:creationId xmlns:p14="http://schemas.microsoft.com/office/powerpoint/2010/main" val="13515256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our Georgia communities are doing good things. Good storytelling can be augmented by pictures. Review your Community Work Program and then take a drive around your community. Take photos and upload them along with your presentation. Take several photos and keep the best ones! This will stimulate your thinking and will be a huge help on boosting your application’s chances. </a:t>
            </a:r>
          </a:p>
        </p:txBody>
      </p:sp>
      <p:sp>
        <p:nvSpPr>
          <p:cNvPr id="4" name="Slide Number Placeholder 3"/>
          <p:cNvSpPr>
            <a:spLocks noGrp="1"/>
          </p:cNvSpPr>
          <p:nvPr>
            <p:ph type="sldNum" sz="quarter" idx="5"/>
          </p:nvPr>
        </p:nvSpPr>
        <p:spPr/>
        <p:txBody>
          <a:bodyPr/>
          <a:lstStyle/>
          <a:p>
            <a:fld id="{16814BEE-2EAE-43AE-94B9-CA84926C492F}" type="slidenum">
              <a:rPr lang="en-US" smtClean="0"/>
              <a:t>36</a:t>
            </a:fld>
            <a:endParaRPr lang="en-US"/>
          </a:p>
        </p:txBody>
      </p:sp>
    </p:spTree>
    <p:extLst>
      <p:ext uri="{BB962C8B-B14F-4D97-AF65-F5344CB8AC3E}">
        <p14:creationId xmlns:p14="http://schemas.microsoft.com/office/powerpoint/2010/main" val="38359079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collection of reviewer responses on some of the lowest rated questions. I took a sampling of several answers that reflected the same idea.</a:t>
            </a:r>
          </a:p>
        </p:txBody>
      </p:sp>
      <p:sp>
        <p:nvSpPr>
          <p:cNvPr id="4" name="Slide Number Placeholder 3"/>
          <p:cNvSpPr>
            <a:spLocks noGrp="1"/>
          </p:cNvSpPr>
          <p:nvPr>
            <p:ph type="sldNum" sz="quarter" idx="5"/>
          </p:nvPr>
        </p:nvSpPr>
        <p:spPr/>
        <p:txBody>
          <a:bodyPr/>
          <a:lstStyle/>
          <a:p>
            <a:fld id="{16814BEE-2EAE-43AE-94B9-CA84926C492F}" type="slidenum">
              <a:rPr lang="en-US" smtClean="0"/>
              <a:t>37</a:t>
            </a:fld>
            <a:endParaRPr lang="en-US"/>
          </a:p>
        </p:txBody>
      </p:sp>
    </p:spTree>
    <p:extLst>
      <p:ext uri="{BB962C8B-B14F-4D97-AF65-F5344CB8AC3E}">
        <p14:creationId xmlns:p14="http://schemas.microsoft.com/office/powerpoint/2010/main" val="42023731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38</a:t>
            </a:fld>
            <a:endParaRPr lang="en-US"/>
          </a:p>
        </p:txBody>
      </p:sp>
    </p:spTree>
    <p:extLst>
      <p:ext uri="{BB962C8B-B14F-4D97-AF65-F5344CB8AC3E}">
        <p14:creationId xmlns:p14="http://schemas.microsoft.com/office/powerpoint/2010/main" val="10732639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one of our </a:t>
            </a:r>
            <a:r>
              <a:rPr lang="en-US" dirty="0" err="1"/>
              <a:t>PlanFirst</a:t>
            </a:r>
            <a:r>
              <a:rPr lang="en-US" dirty="0"/>
              <a:t> superstars- the City of Douglas, Georgia! The City of Douglas is a small, rural town of roughly 12,000 in population. The city of Douglas is the County seat of Coffee County and is one of the few three-time </a:t>
            </a:r>
            <a:r>
              <a:rPr lang="en-US" dirty="0" err="1"/>
              <a:t>PlanFirst</a:t>
            </a:r>
            <a:r>
              <a:rPr lang="en-US" dirty="0"/>
              <a:t> designees in the state. </a:t>
            </a:r>
          </a:p>
          <a:p>
            <a:endParaRPr lang="en-US" dirty="0"/>
          </a:p>
          <a:p>
            <a:r>
              <a:rPr lang="en-US" dirty="0"/>
              <a:t>You can see that the City of Douglas was relentless! They took advantage of 3 successive years of applying for CDBG funds-</a:t>
            </a:r>
          </a:p>
          <a:p>
            <a:endParaRPr lang="en-US" dirty="0"/>
          </a:p>
          <a:p>
            <a:r>
              <a:rPr lang="en-US" dirty="0"/>
              <a:t>They took a short breather in 2021. But then 2022-expanded their head start facility and invested in the youth of the community. </a:t>
            </a:r>
          </a:p>
          <a:p>
            <a:r>
              <a:rPr lang="en-US" dirty="0"/>
              <a:t>That same year, Douglas enjoyed a half percent interest rate reduction on a $3,000,000 GEFA loan which amounts to roughly $170,000 in savings. </a:t>
            </a:r>
            <a:br>
              <a:rPr lang="en-US" dirty="0"/>
            </a:br>
            <a:br>
              <a:rPr lang="en-US" dirty="0"/>
            </a:br>
            <a:r>
              <a:rPr lang="en-US" dirty="0"/>
              <a:t>Douglas has been extremely active even outside of these </a:t>
            </a:r>
            <a:r>
              <a:rPr lang="en-US" dirty="0" err="1"/>
              <a:t>PlanFirst</a:t>
            </a:r>
            <a:r>
              <a:rPr lang="en-US" dirty="0"/>
              <a:t> available funds. Truly, they are demonstrating how a local government can really push activities that align with their community’s vision and goals. </a:t>
            </a:r>
          </a:p>
        </p:txBody>
      </p:sp>
      <p:sp>
        <p:nvSpPr>
          <p:cNvPr id="4" name="Slide Number Placeholder 3"/>
          <p:cNvSpPr>
            <a:spLocks noGrp="1"/>
          </p:cNvSpPr>
          <p:nvPr>
            <p:ph type="sldNum" sz="quarter" idx="5"/>
          </p:nvPr>
        </p:nvSpPr>
        <p:spPr/>
        <p:txBody>
          <a:bodyPr/>
          <a:lstStyle/>
          <a:p>
            <a:fld id="{16814BEE-2EAE-43AE-94B9-CA84926C492F}" type="slidenum">
              <a:rPr lang="en-US" smtClean="0"/>
              <a:t>39</a:t>
            </a:fld>
            <a:endParaRPr lang="en-US"/>
          </a:p>
        </p:txBody>
      </p:sp>
    </p:spTree>
    <p:extLst>
      <p:ext uri="{BB962C8B-B14F-4D97-AF65-F5344CB8AC3E}">
        <p14:creationId xmlns:p14="http://schemas.microsoft.com/office/powerpoint/2010/main" val="3121122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several great reasons to apply-each of which may be different reasons for different communities. The last circle here shows the newest incentive we are very excited about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applications for both the 4% and 9% housing tax credits, if the proposed development falls within the boundaries of a </a:t>
            </a:r>
            <a:r>
              <a:rPr lang="en-US" dirty="0" err="1"/>
              <a:t>PlanFirst</a:t>
            </a:r>
            <a:r>
              <a:rPr lang="en-US" dirty="0"/>
              <a:t> community, it is eligible for an additional 3 points. If you are a community where a housing authority and developers are working to address housing shortages, then applying for this designation is well worth the effort. Oftentimes, these applications are decided by fractions of a point.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To expound: the applicant’s local government must have a qualifying Community Revitalization Plan (CRP) (see pages 104-105 of the </a:t>
            </a:r>
            <a:r>
              <a:rPr lang="en-US" sz="1800" u="sng" dirty="0">
                <a:solidFill>
                  <a:srgbClr val="0563C1"/>
                </a:solidFill>
                <a:effectLst/>
                <a:latin typeface="Calibri" panose="020F0502020204030204" pitchFamily="34" charset="0"/>
                <a:ea typeface="Calibri" panose="020F0502020204030204" pitchFamily="34" charset="0"/>
                <a:hlinkClick r:id="rId3"/>
              </a:rPr>
              <a:t>QAP</a:t>
            </a:r>
            <a:r>
              <a:rPr lang="en-US" sz="1800" dirty="0">
                <a:effectLst/>
                <a:latin typeface="Calibri" panose="020F0502020204030204" pitchFamily="34" charset="0"/>
                <a:ea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p:txBody>
      </p:sp>
      <p:sp>
        <p:nvSpPr>
          <p:cNvPr id="4" name="Slide Number Placeholder 3"/>
          <p:cNvSpPr>
            <a:spLocks noGrp="1"/>
          </p:cNvSpPr>
          <p:nvPr>
            <p:ph type="sldNum" sz="quarter" idx="5"/>
          </p:nvPr>
        </p:nvSpPr>
        <p:spPr/>
        <p:txBody>
          <a:bodyPr/>
          <a:lstStyle/>
          <a:p>
            <a:fld id="{16814BEE-2EAE-43AE-94B9-CA84926C492F}" type="slidenum">
              <a:rPr lang="en-US" smtClean="0"/>
              <a:t>4</a:t>
            </a:fld>
            <a:endParaRPr lang="en-US"/>
          </a:p>
        </p:txBody>
      </p:sp>
    </p:spTree>
    <p:extLst>
      <p:ext uri="{BB962C8B-B14F-4D97-AF65-F5344CB8AC3E}">
        <p14:creationId xmlns:p14="http://schemas.microsoft.com/office/powerpoint/2010/main" val="27182003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before and after pictures of a residential area in Douglas that made sewer and street improvements with CDBG funds. </a:t>
            </a:r>
          </a:p>
        </p:txBody>
      </p:sp>
      <p:sp>
        <p:nvSpPr>
          <p:cNvPr id="4" name="Slide Number Placeholder 3"/>
          <p:cNvSpPr>
            <a:spLocks noGrp="1"/>
          </p:cNvSpPr>
          <p:nvPr>
            <p:ph type="sldNum" sz="quarter" idx="5"/>
          </p:nvPr>
        </p:nvSpPr>
        <p:spPr/>
        <p:txBody>
          <a:bodyPr/>
          <a:lstStyle/>
          <a:p>
            <a:fld id="{16814BEE-2EAE-43AE-94B9-CA84926C492F}" type="slidenum">
              <a:rPr lang="en-US" smtClean="0"/>
              <a:t>40</a:t>
            </a:fld>
            <a:endParaRPr lang="en-US"/>
          </a:p>
        </p:txBody>
      </p:sp>
    </p:spTree>
    <p:extLst>
      <p:ext uri="{BB962C8B-B14F-4D97-AF65-F5344CB8AC3E}">
        <p14:creationId xmlns:p14="http://schemas.microsoft.com/office/powerpoint/2010/main" val="10136898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City of Douglas recognized that like many communities in our state, substance abuse and mental health issues were challenges that needed to be addressed. For their 2020 CDBG funds, Douglas was awarded $750,000 to build a mental health/substance abuse treatment facility to address these issues, estimated to benefit 951 people. The City, local employers, and most importantly the residents of Douglas, all stand to gain from this facility and the services it offers. </a:t>
            </a:r>
          </a:p>
        </p:txBody>
      </p:sp>
      <p:sp>
        <p:nvSpPr>
          <p:cNvPr id="4" name="Slide Number Placeholder 3"/>
          <p:cNvSpPr>
            <a:spLocks noGrp="1"/>
          </p:cNvSpPr>
          <p:nvPr>
            <p:ph type="sldNum" sz="quarter" idx="5"/>
          </p:nvPr>
        </p:nvSpPr>
        <p:spPr/>
        <p:txBody>
          <a:bodyPr/>
          <a:lstStyle/>
          <a:p>
            <a:fld id="{16814BEE-2EAE-43AE-94B9-CA84926C492F}" type="slidenum">
              <a:rPr lang="en-US" smtClean="0"/>
              <a:t>41</a:t>
            </a:fld>
            <a:endParaRPr lang="en-US"/>
          </a:p>
        </p:txBody>
      </p:sp>
    </p:spTree>
    <p:extLst>
      <p:ext uri="{BB962C8B-B14F-4D97-AF65-F5344CB8AC3E}">
        <p14:creationId xmlns:p14="http://schemas.microsoft.com/office/powerpoint/2010/main" val="26491283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I want to share that we are taking a new approach to our Success Stories and Best Practices initiatives. This year, we will be asking for information about projects that our </a:t>
            </a:r>
            <a:r>
              <a:rPr lang="en-US" dirty="0" err="1"/>
              <a:t>PlanFirst</a:t>
            </a:r>
            <a:r>
              <a:rPr lang="en-US" dirty="0"/>
              <a:t> communities have undertaken and then sharing those out with the state. We hope to host a webinar where we can invite other communities that are looking to address issues such as housing stock, blight, stormwater, promoting walkability and </a:t>
            </a:r>
            <a:r>
              <a:rPr lang="en-US" dirty="0" err="1"/>
              <a:t>bikability</a:t>
            </a:r>
            <a:r>
              <a:rPr lang="en-US" dirty="0"/>
              <a:t>, economic development and others. Using the </a:t>
            </a:r>
            <a:r>
              <a:rPr lang="en-US" dirty="0" err="1"/>
              <a:t>PlanFirst</a:t>
            </a:r>
            <a:r>
              <a:rPr lang="en-US" dirty="0"/>
              <a:t> communities as thought-leaders and sharing the challenges and successes they’ve dealt with can be encouraging and instructive to others. </a:t>
            </a:r>
          </a:p>
          <a:p>
            <a:endParaRPr lang="en-US" dirty="0"/>
          </a:p>
          <a:p>
            <a:r>
              <a:rPr lang="en-US" dirty="0"/>
              <a:t>Any questions I can answer for you all?</a:t>
            </a:r>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42</a:t>
            </a:fld>
            <a:endParaRPr lang="en-US"/>
          </a:p>
        </p:txBody>
      </p:sp>
    </p:spTree>
    <p:extLst>
      <p:ext uri="{BB962C8B-B14F-4D97-AF65-F5344CB8AC3E}">
        <p14:creationId xmlns:p14="http://schemas.microsoft.com/office/powerpoint/2010/main" val="3109797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Ok, we’re </a:t>
            </a:r>
            <a:r>
              <a:rPr lang="en-US" dirty="0" err="1"/>
              <a:t>gonna</a:t>
            </a:r>
            <a:r>
              <a:rPr lang="en-US" dirty="0"/>
              <a:t> camp here for a while. And I propose you all listen closely, cause there may be a quiz after this. </a:t>
            </a:r>
          </a:p>
          <a:p>
            <a:pPr marL="0" indent="0">
              <a:buNone/>
            </a:pPr>
            <a:endParaRPr lang="en-US" dirty="0"/>
          </a:p>
          <a:p>
            <a:pPr marL="0" indent="0">
              <a:buNone/>
            </a:pPr>
            <a:r>
              <a:rPr lang="en-US" dirty="0"/>
              <a:t>As we think about the suite of benefits available to for </a:t>
            </a:r>
            <a:r>
              <a:rPr lang="en-US" dirty="0" err="1"/>
              <a:t>PlanFirst</a:t>
            </a:r>
            <a:r>
              <a:rPr lang="en-US" dirty="0"/>
              <a:t> communities, the architects of this program inserted benefits for communities of all sizes, needs, and demographics. We know that Georgia’s communities are diverse and we have reflected that diversity in this program’s design and benefits.</a:t>
            </a:r>
          </a:p>
          <a:p>
            <a:pPr marL="0" indent="0">
              <a:buNone/>
            </a:pPr>
            <a:endParaRPr lang="en-US" dirty="0"/>
          </a:p>
          <a:p>
            <a:pPr marL="0" indent="0">
              <a:buNone/>
            </a:pPr>
            <a:endParaRPr lang="en-US" dirty="0"/>
          </a:p>
          <a:p>
            <a:pPr marL="228600" indent="-228600">
              <a:buAutoNum type="arabicPeriod"/>
            </a:pPr>
            <a:endParaRPr lang="en-US" dirty="0"/>
          </a:p>
          <a:p>
            <a:pPr marL="228600" indent="-228600">
              <a:buAutoNum type="arabicPeriod"/>
            </a:pPr>
            <a:r>
              <a:rPr lang="en-US" dirty="0"/>
              <a:t>State-wide recognition by DCA, the use of the </a:t>
            </a:r>
            <a:r>
              <a:rPr lang="en-US" dirty="0" err="1"/>
              <a:t>PlanFirst</a:t>
            </a:r>
            <a:r>
              <a:rPr lang="en-US" dirty="0"/>
              <a:t> logo, announcements on the website and DCA social media, invitation to the Capitol for Planning Day at the Capitol, recognition in a State Senate and State House Resolution honoring your community, and hopefully a photo opportunity with Governor Kemp. We also want to tout your successes and tell your story as a </a:t>
            </a:r>
            <a:r>
              <a:rPr lang="en-US" dirty="0" err="1"/>
              <a:t>PlanFirst</a:t>
            </a:r>
            <a:r>
              <a:rPr lang="en-US" dirty="0"/>
              <a:t> community-we have our </a:t>
            </a:r>
            <a:r>
              <a:rPr lang="en-US" dirty="0" err="1"/>
              <a:t>PlanFirst</a:t>
            </a:r>
            <a:r>
              <a:rPr lang="en-US" dirty="0"/>
              <a:t> communities to submit a success story-this can look like a housing project, stormwater infrastructure improvements, improved transportation, an economic development project, downtown redevelopment, improved parks, the list goes in. We want to celebrate your successes at the state level and we want to invite communities to learn about what you did that overcame challenges, how you engaged with your community, how you tapped critical stakeholders, how you led in your region, all for the benefit of other similar communities that are dealing with the same issues. </a:t>
            </a:r>
          </a:p>
          <a:p>
            <a:pPr marL="228600" indent="-228600">
              <a:buAutoNum type="arabicPeriod"/>
            </a:pPr>
            <a:r>
              <a:rPr lang="en-US" dirty="0"/>
              <a:t>Here’s probably one of the biggest benefits in the </a:t>
            </a:r>
            <a:r>
              <a:rPr lang="en-US" dirty="0" err="1"/>
              <a:t>PlanFirst</a:t>
            </a:r>
            <a:r>
              <a:rPr lang="en-US" dirty="0"/>
              <a:t> package. Annual access to apply to Community Development Block Grants instead of bi-annually. </a:t>
            </a:r>
          </a:p>
          <a:p>
            <a:pPr marL="228600" indent="-228600">
              <a:buAutoNum type="arabicPeriod"/>
            </a:pPr>
            <a:r>
              <a:rPr lang="en-US" dirty="0"/>
              <a:t>Bonus 3 points on the LIHTC-Part of the Community Revitalization Plan in the application. This is applicable to the 4% and 9% applications. </a:t>
            </a:r>
          </a:p>
          <a:p>
            <a:pPr marL="228600" indent="-228600">
              <a:buAutoNum type="arabicPeriod"/>
            </a:pPr>
            <a:r>
              <a:rPr lang="en-US" dirty="0"/>
              <a:t>3 bonus points on CHIP applications-the CHIP program is federally funded and provided grants to city and county governments, public housing authorities, and nonprofits to rehabilitate OWNER occupied homes and to build and renovate affordable single-family homes for sale to eligible homebuyers. The funding limits are $500,000 for housing rehabilitation and $1.5M for new construction and reconstruction of affordable single-family homes.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100 basis point reduction, or 1%, for loans through the Employment Incentive Program • 100 basis point reduction, or 1%, for loans through the Redevelopment Fund Program • 100 basis point reduction, or 1%, for loans through the Downtown Development Revolving Loan Fund Program</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Access to the Georgia Environmental Finance Authority (GEFA) state loans at an interest rate that is reduced by 50 basis points, or ½ percent.  As an example of this benefit, the interest rate savings over the life of a 20-year water or sewer loan of $200,000 would be just over $13,000. </a:t>
            </a:r>
          </a:p>
          <a:p>
            <a:pPr marL="228600" indent="-228600">
              <a:buAutoNum type="arabicPeriod"/>
            </a:pPr>
            <a:r>
              <a:rPr lang="en-US" dirty="0"/>
              <a:t>For over 20 years, Georgia Planning Association and DCA have partnered to provide Community Planning Institute, a 2 day workshop that is aimed at Planning Commissioners, elected officials, and city/county staff on all things comprehensive planning, how to best utilize DCA funds, and success stories of planning initiatives in Georgia communities. That will continue as well when we meet in the-so please consider this benefit. </a:t>
            </a:r>
          </a:p>
          <a:p>
            <a:pPr marL="228600" indent="-228600">
              <a:buAutoNum type="arabicPeriod"/>
            </a:pPr>
            <a:endParaRPr lang="en-US" dirty="0"/>
          </a:p>
          <a:p>
            <a:pPr marL="0" indent="0">
              <a:buNone/>
            </a:pPr>
            <a:r>
              <a:rPr lang="en-US" dirty="0"/>
              <a:t>GO TO SECOND SLIDO</a:t>
            </a:r>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5</a:t>
            </a:fld>
            <a:endParaRPr lang="en-US"/>
          </a:p>
        </p:txBody>
      </p:sp>
    </p:spTree>
    <p:extLst>
      <p:ext uri="{BB962C8B-B14F-4D97-AF65-F5344CB8AC3E}">
        <p14:creationId xmlns:p14="http://schemas.microsoft.com/office/powerpoint/2010/main" val="2812983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of the financial benefits displayed in a different visual. Check out that last metric. Probably the best. </a:t>
            </a:r>
          </a:p>
        </p:txBody>
      </p:sp>
      <p:sp>
        <p:nvSpPr>
          <p:cNvPr id="4" name="Slide Number Placeholder 3"/>
          <p:cNvSpPr>
            <a:spLocks noGrp="1"/>
          </p:cNvSpPr>
          <p:nvPr>
            <p:ph type="sldNum" sz="quarter" idx="5"/>
          </p:nvPr>
        </p:nvSpPr>
        <p:spPr/>
        <p:txBody>
          <a:bodyPr/>
          <a:lstStyle/>
          <a:p>
            <a:fld id="{16814BEE-2EAE-43AE-94B9-CA84926C492F}" type="slidenum">
              <a:rPr lang="en-US" smtClean="0"/>
              <a:t>6</a:t>
            </a:fld>
            <a:endParaRPr lang="en-US"/>
          </a:p>
        </p:txBody>
      </p:sp>
    </p:spTree>
    <p:extLst>
      <p:ext uri="{BB962C8B-B14F-4D97-AF65-F5344CB8AC3E}">
        <p14:creationId xmlns:p14="http://schemas.microsoft.com/office/powerpoint/2010/main" val="3109764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let’s see if </a:t>
            </a:r>
            <a:r>
              <a:rPr lang="en-US" dirty="0" err="1"/>
              <a:t>ya’ll</a:t>
            </a:r>
            <a:r>
              <a:rPr lang="en-US" dirty="0"/>
              <a:t> were listening.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Ok, welcome to Alphabet Soup Lightning Round! The winner is the table with the most correct answers-because this is a lightning round, we have to move fast.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you have to do is tell me the what the program acronym stands for by dropping the answer in the chat.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I’ll also ask you what is a defining feature or important information to know about each specific program. But don’t worry-that’s not part of the competition.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Yall</a:t>
            </a:r>
            <a:r>
              <a:rPr lang="en-US" dirty="0"/>
              <a:t> ready?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Any questions before we begin?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CPI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Community Planning Institute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is it? Two-day planning workshop aimed at planning commissioners, elected officials, and planning staff.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#2 GEFA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Georgia Environmental Financing Authority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is it? Provides low-interest loans for public water, wastewater, and solid waste infrastructure.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LIHTC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Low income housing tax credit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is it? Provides housing tax credits to qualified developers serving households with incomes between 20%-80% Area Median Income. 4% and 9% credits.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Redevelopment Fund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is it? Economic development fund from CDBG that addresses specifically slum and blight.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 CDBG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Community Development Block Grant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is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HUD fund provided to states that focuses on low-to moderate income people by providing funding in primarily residential areas. Grants over $300K require local matching funds.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 DDRLF</a:t>
            </a:r>
            <a:br>
              <a:rPr lang="en-US" dirty="0"/>
            </a:br>
            <a:r>
              <a:rPr lang="en-US" dirty="0"/>
              <a:t>Downtown Development Revolving Loan Fund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is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Financing for populations less than 100K that have a viable downtown development project-funds can be real estate acquisition, development, redevelopment, and new construction; max loan is $250K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#7 EIP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Employment Incentive Program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Economic Development Fund that generates jobs for low-to-moderate income persons and involves assisting private businesses.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7</a:t>
            </a:fld>
            <a:endParaRPr lang="en-US"/>
          </a:p>
        </p:txBody>
      </p:sp>
    </p:spTree>
    <p:extLst>
      <p:ext uri="{BB962C8B-B14F-4D97-AF65-F5344CB8AC3E}">
        <p14:creationId xmlns:p14="http://schemas.microsoft.com/office/powerpoint/2010/main" val="1571012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encouraged our active </a:t>
            </a:r>
            <a:r>
              <a:rPr lang="en-US" dirty="0" err="1"/>
              <a:t>PlanFirst</a:t>
            </a:r>
            <a:r>
              <a:rPr lang="en-US" dirty="0"/>
              <a:t> communities to place the logo in their email signature. Here we have the </a:t>
            </a:r>
            <a:r>
              <a:rPr lang="en-US" dirty="0" err="1"/>
              <a:t>PlanFirst</a:t>
            </a:r>
            <a:r>
              <a:rPr lang="en-US" dirty="0"/>
              <a:t> email signature badge in the wild. This signals to all internal and stakeholders that this community is serious about public engagement, accomplishing goals, and casting a community-held vision for the future. This </a:t>
            </a:r>
            <a:r>
              <a:rPr lang="en-US" dirty="0" err="1"/>
              <a:t>PlanFirst</a:t>
            </a:r>
            <a:r>
              <a:rPr lang="en-US" dirty="0"/>
              <a:t> badge is used pretty widely on the community websites. Hopefully this can be a conversation starter and can facilitate some learnings about best practices. </a:t>
            </a:r>
          </a:p>
        </p:txBody>
      </p:sp>
      <p:sp>
        <p:nvSpPr>
          <p:cNvPr id="4" name="Slide Number Placeholder 3"/>
          <p:cNvSpPr>
            <a:spLocks noGrp="1"/>
          </p:cNvSpPr>
          <p:nvPr>
            <p:ph type="sldNum" sz="quarter" idx="5"/>
          </p:nvPr>
        </p:nvSpPr>
        <p:spPr/>
        <p:txBody>
          <a:bodyPr/>
          <a:lstStyle/>
          <a:p>
            <a:fld id="{16814BEE-2EAE-43AE-94B9-CA84926C492F}" type="slidenum">
              <a:rPr lang="en-US" smtClean="0"/>
              <a:t>8</a:t>
            </a:fld>
            <a:endParaRPr lang="en-US"/>
          </a:p>
        </p:txBody>
      </p:sp>
    </p:spTree>
    <p:extLst>
      <p:ext uri="{BB962C8B-B14F-4D97-AF65-F5344CB8AC3E}">
        <p14:creationId xmlns:p14="http://schemas.microsoft.com/office/powerpoint/2010/main" val="610216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another benefit that falls into the recognition piece. Planning Day at the Capitol-honoring the commitment of these communities to exemplary comp planning. You can see on the left, this picture was taken less than a month ago at the Capitol. The picture on the right was taken in 2020 and we had the pleasure of the Governor attending our event. </a:t>
            </a:r>
          </a:p>
          <a:p>
            <a:endParaRPr lang="en-US" dirty="0"/>
          </a:p>
          <a:p>
            <a:r>
              <a:rPr lang="en-US" dirty="0"/>
              <a:t>HIT NEXT</a:t>
            </a:r>
          </a:p>
          <a:p>
            <a:endParaRPr lang="en-US" dirty="0"/>
          </a:p>
          <a:p>
            <a:r>
              <a:rPr lang="en-US" dirty="0"/>
              <a:t>Besides the photo </a:t>
            </a:r>
            <a:r>
              <a:rPr lang="en-US" dirty="0" err="1"/>
              <a:t>opp</a:t>
            </a:r>
            <a:r>
              <a:rPr lang="en-US" dirty="0"/>
              <a:t> and a plaque given out by Commissioner Nunn, these communities are also recognized by a House and Senate Resolution. It’s my hope that we can facilitate more discussion from our communities and state legislators about planning issues.</a:t>
            </a:r>
          </a:p>
        </p:txBody>
      </p:sp>
      <p:sp>
        <p:nvSpPr>
          <p:cNvPr id="4" name="Slide Number Placeholder 3"/>
          <p:cNvSpPr>
            <a:spLocks noGrp="1"/>
          </p:cNvSpPr>
          <p:nvPr>
            <p:ph type="sldNum" sz="quarter" idx="5"/>
          </p:nvPr>
        </p:nvSpPr>
        <p:spPr/>
        <p:txBody>
          <a:bodyPr/>
          <a:lstStyle/>
          <a:p>
            <a:fld id="{16814BEE-2EAE-43AE-94B9-CA84926C492F}" type="slidenum">
              <a:rPr lang="en-US" smtClean="0"/>
              <a:t>9</a:t>
            </a:fld>
            <a:endParaRPr lang="en-US"/>
          </a:p>
        </p:txBody>
      </p:sp>
    </p:spTree>
    <p:extLst>
      <p:ext uri="{BB962C8B-B14F-4D97-AF65-F5344CB8AC3E}">
        <p14:creationId xmlns:p14="http://schemas.microsoft.com/office/powerpoint/2010/main" val="34288059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Title">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9B6912E4-C0D4-4115-9789-DE6E736E239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9144000" cy="6858000"/>
          </a:xfrm>
          <a:prstGeom prst="rect">
            <a:avLst/>
          </a:prstGeom>
        </p:spPr>
      </p:pic>
      <p:pic>
        <p:nvPicPr>
          <p:cNvPr id="13" name="Picture 12" descr="Text&#10;&#10;Description automatically generated">
            <a:extLst>
              <a:ext uri="{FF2B5EF4-FFF2-40B4-BE49-F238E27FC236}">
                <a16:creationId xmlns:a16="http://schemas.microsoft.com/office/drawing/2014/main" id="{CC834C02-558D-4A3A-85DE-A6899DB10D4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5696"/>
          <a:stretch/>
        </p:blipFill>
        <p:spPr>
          <a:xfrm>
            <a:off x="1828800" y="2725735"/>
            <a:ext cx="5486400" cy="1406530"/>
          </a:xfrm>
          <a:prstGeom prst="rect">
            <a:avLst/>
          </a:prstGeom>
        </p:spPr>
      </p:pic>
    </p:spTree>
    <p:extLst>
      <p:ext uri="{BB962C8B-B14F-4D97-AF65-F5344CB8AC3E}">
        <p14:creationId xmlns:p14="http://schemas.microsoft.com/office/powerpoint/2010/main" val="439745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ent and Picture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4645152" y="0"/>
            <a:ext cx="4498848" cy="6858000"/>
          </a:xfrm>
        </p:spPr>
        <p:txBody>
          <a:bodyPr anchor="ctr"/>
          <a:lstStyle>
            <a:lvl1pPr marL="0" indent="0" algn="ctr">
              <a:buNone/>
              <a:defRPr/>
            </a:lvl1pPr>
          </a:lstStyle>
          <a:p>
            <a:endParaRPr lang="en-US"/>
          </a:p>
        </p:txBody>
      </p:sp>
      <p:sp>
        <p:nvSpPr>
          <p:cNvPr id="2" name="Rectangle 1">
            <a:extLst>
              <a:ext uri="{FF2B5EF4-FFF2-40B4-BE49-F238E27FC236}">
                <a16:creationId xmlns:a16="http://schemas.microsoft.com/office/drawing/2014/main" id="{337C00AF-0D1C-4AF1-BCA4-DBA39740674B}"/>
              </a:ext>
            </a:extLst>
          </p:cNvPr>
          <p:cNvSpPr/>
          <p:nvPr userDrawn="1"/>
        </p:nvSpPr>
        <p:spPr>
          <a:xfrm>
            <a:off x="0" y="0"/>
            <a:ext cx="44988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0" name="Footer Placeholder 19">
            <a:extLst>
              <a:ext uri="{FF2B5EF4-FFF2-40B4-BE49-F238E27FC236}">
                <a16:creationId xmlns:a16="http://schemas.microsoft.com/office/drawing/2014/main" id="{9EC26E02-1C58-47B6-A41A-C4E424DB2ADD}"/>
              </a:ext>
            </a:extLst>
          </p:cNvPr>
          <p:cNvSpPr>
            <a:spLocks noGrp="1"/>
          </p:cNvSpPr>
          <p:nvPr>
            <p:ph type="ftr" sz="quarter" idx="16"/>
          </p:nvPr>
        </p:nvSpPr>
        <p:spPr/>
        <p:txBody>
          <a:bodyPr/>
          <a:lstStyle>
            <a:lvl1pPr>
              <a:defRPr>
                <a:solidFill>
                  <a:schemeClr val="bg1"/>
                </a:solidFill>
              </a:defRPr>
            </a:lvl1pPr>
          </a:lstStyle>
          <a:p>
            <a:endParaRPr lang="en-US"/>
          </a:p>
        </p:txBody>
      </p:sp>
      <p:sp>
        <p:nvSpPr>
          <p:cNvPr id="21" name="Slide Number Placeholder 20">
            <a:extLst>
              <a:ext uri="{FF2B5EF4-FFF2-40B4-BE49-F238E27FC236}">
                <a16:creationId xmlns:a16="http://schemas.microsoft.com/office/drawing/2014/main" id="{17A9859F-5C71-4991-B022-ACAB5ECD1028}"/>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a:p>
        </p:txBody>
      </p:sp>
      <p:sp>
        <p:nvSpPr>
          <p:cNvPr id="22" name="Title 1">
            <a:extLst>
              <a:ext uri="{FF2B5EF4-FFF2-40B4-BE49-F238E27FC236}">
                <a16:creationId xmlns:a16="http://schemas.microsoft.com/office/drawing/2014/main" id="{7D353E5D-0EE1-41DB-B2B9-970F399C31E1}"/>
              </a:ext>
            </a:extLst>
          </p:cNvPr>
          <p:cNvSpPr>
            <a:spLocks noGrp="1"/>
          </p:cNvSpPr>
          <p:nvPr>
            <p:ph type="title"/>
          </p:nvPr>
        </p:nvSpPr>
        <p:spPr>
          <a:xfrm>
            <a:off x="452915" y="533405"/>
            <a:ext cx="3619025" cy="5416391"/>
          </a:xfrm>
        </p:spPr>
        <p:txBody>
          <a:bodyPr anchor="t">
            <a:normAutofit/>
          </a:bodyPr>
          <a:lstStyle>
            <a:lvl1pPr algn="l">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000287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ontent and Picture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4498848" cy="6858000"/>
          </a:xfrm>
        </p:spPr>
        <p:txBody>
          <a:bodyPr anchor="ctr"/>
          <a:lstStyle>
            <a:lvl1pPr marL="0" indent="0" algn="ctr">
              <a:buNone/>
              <a:defRPr/>
            </a:lvl1pPr>
          </a:lstStyle>
          <a:p>
            <a:endParaRPr lang="en-US"/>
          </a:p>
        </p:txBody>
      </p:sp>
      <p:sp>
        <p:nvSpPr>
          <p:cNvPr id="2" name="Rectangle 1">
            <a:extLst>
              <a:ext uri="{FF2B5EF4-FFF2-40B4-BE49-F238E27FC236}">
                <a16:creationId xmlns:a16="http://schemas.microsoft.com/office/drawing/2014/main" id="{337C00AF-0D1C-4AF1-BCA4-DBA39740674B}"/>
              </a:ext>
            </a:extLst>
          </p:cNvPr>
          <p:cNvSpPr/>
          <p:nvPr userDrawn="1"/>
        </p:nvSpPr>
        <p:spPr>
          <a:xfrm>
            <a:off x="4645152" y="0"/>
            <a:ext cx="44988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0" name="Footer Placeholder 19">
            <a:extLst>
              <a:ext uri="{FF2B5EF4-FFF2-40B4-BE49-F238E27FC236}">
                <a16:creationId xmlns:a16="http://schemas.microsoft.com/office/drawing/2014/main" id="{9EC26E02-1C58-47B6-A41A-C4E424DB2ADD}"/>
              </a:ext>
            </a:extLst>
          </p:cNvPr>
          <p:cNvSpPr>
            <a:spLocks noGrp="1"/>
          </p:cNvSpPr>
          <p:nvPr>
            <p:ph type="ftr" sz="quarter" idx="16"/>
          </p:nvPr>
        </p:nvSpPr>
        <p:spPr/>
        <p:txBody>
          <a:bodyPr/>
          <a:lstStyle>
            <a:lvl1pPr>
              <a:defRPr>
                <a:solidFill>
                  <a:schemeClr val="bg1"/>
                </a:solidFill>
              </a:defRPr>
            </a:lvl1pPr>
          </a:lstStyle>
          <a:p>
            <a:endParaRPr lang="en-US"/>
          </a:p>
        </p:txBody>
      </p:sp>
      <p:sp>
        <p:nvSpPr>
          <p:cNvPr id="21" name="Slide Number Placeholder 20">
            <a:extLst>
              <a:ext uri="{FF2B5EF4-FFF2-40B4-BE49-F238E27FC236}">
                <a16:creationId xmlns:a16="http://schemas.microsoft.com/office/drawing/2014/main" id="{17A9859F-5C71-4991-B022-ACAB5ECD1028}"/>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a:p>
        </p:txBody>
      </p:sp>
      <p:sp>
        <p:nvSpPr>
          <p:cNvPr id="8" name="Title 1">
            <a:extLst>
              <a:ext uri="{FF2B5EF4-FFF2-40B4-BE49-F238E27FC236}">
                <a16:creationId xmlns:a16="http://schemas.microsoft.com/office/drawing/2014/main" id="{B1D44815-E786-435F-9153-D87B47A5585C}"/>
              </a:ext>
            </a:extLst>
          </p:cNvPr>
          <p:cNvSpPr>
            <a:spLocks noGrp="1"/>
          </p:cNvSpPr>
          <p:nvPr>
            <p:ph type="title"/>
          </p:nvPr>
        </p:nvSpPr>
        <p:spPr>
          <a:xfrm>
            <a:off x="5067777" y="533405"/>
            <a:ext cx="3619025" cy="5416391"/>
          </a:xfrm>
        </p:spPr>
        <p:txBody>
          <a:bodyPr anchor="t">
            <a:normAutofit/>
          </a:bodyPr>
          <a:lstStyle>
            <a:lvl1pPr algn="l">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141452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and Two Content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9144000" cy="2514600"/>
          </a:xfrm>
        </p:spPr>
        <p:txBody>
          <a:bodyPr anchor="ctr"/>
          <a:lstStyle>
            <a:lvl1pPr marL="0" indent="0" algn="ctr">
              <a:buNone/>
              <a:defRPr/>
            </a:lvl1pPr>
          </a:lstStyle>
          <a:p>
            <a:endParaRPr lang="en-US"/>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2651760"/>
            <a:ext cx="9144000" cy="420624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Content Placeholder 3">
            <a:extLst>
              <a:ext uri="{FF2B5EF4-FFF2-40B4-BE49-F238E27FC236}">
                <a16:creationId xmlns:a16="http://schemas.microsoft.com/office/drawing/2014/main" id="{E5721CF6-76AC-44FE-B16F-D734312D7DA3}"/>
              </a:ext>
            </a:extLst>
          </p:cNvPr>
          <p:cNvSpPr>
            <a:spLocks noGrp="1"/>
          </p:cNvSpPr>
          <p:nvPr>
            <p:ph sz="quarter" idx="18"/>
          </p:nvPr>
        </p:nvSpPr>
        <p:spPr>
          <a:xfrm>
            <a:off x="4777743" y="3152775"/>
            <a:ext cx="3897629"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11">
            <a:extLst>
              <a:ext uri="{FF2B5EF4-FFF2-40B4-BE49-F238E27FC236}">
                <a16:creationId xmlns:a16="http://schemas.microsoft.com/office/drawing/2014/main" id="{569BA7FF-884C-49F7-9638-26374919290D}"/>
              </a:ext>
            </a:extLst>
          </p:cNvPr>
          <p:cNvSpPr>
            <a:spLocks noGrp="1"/>
          </p:cNvSpPr>
          <p:nvPr>
            <p:ph type="ftr" sz="quarter" idx="20"/>
          </p:nvPr>
        </p:nvSpPr>
        <p:spPr/>
        <p:txBody>
          <a:bodyPr/>
          <a:lstStyle>
            <a:lvl1pPr>
              <a:defRPr>
                <a:solidFill>
                  <a:schemeClr val="bg1"/>
                </a:solidFill>
              </a:defRPr>
            </a:lvl1pPr>
          </a:lstStyle>
          <a:p>
            <a:endParaRPr lang="en-US"/>
          </a:p>
        </p:txBody>
      </p:sp>
      <p:sp>
        <p:nvSpPr>
          <p:cNvPr id="13" name="Slide Number Placeholder 12">
            <a:extLst>
              <a:ext uri="{FF2B5EF4-FFF2-40B4-BE49-F238E27FC236}">
                <a16:creationId xmlns:a16="http://schemas.microsoft.com/office/drawing/2014/main" id="{13ED446E-7FD3-4EC8-AF3E-490DDA50F2AE}"/>
              </a:ext>
            </a:extLst>
          </p:cNvPr>
          <p:cNvSpPr>
            <a:spLocks noGrp="1"/>
          </p:cNvSpPr>
          <p:nvPr>
            <p:ph type="sldNum" sz="quarter" idx="21"/>
          </p:nvPr>
        </p:nvSpPr>
        <p:spPr/>
        <p:txBody>
          <a:bodyPr/>
          <a:lstStyle>
            <a:lvl1pPr>
              <a:defRPr>
                <a:solidFill>
                  <a:schemeClr val="bg1"/>
                </a:solidFill>
              </a:defRPr>
            </a:lvl1pPr>
          </a:lstStyle>
          <a:p>
            <a:fld id="{93CAF254-72B9-406C-9E86-C9D983240C82}" type="slidenum">
              <a:rPr lang="en-US" smtClean="0"/>
              <a:pPr/>
              <a:t>‹#›</a:t>
            </a:fld>
            <a:endParaRPr lang="en-US"/>
          </a:p>
        </p:txBody>
      </p:sp>
      <p:sp>
        <p:nvSpPr>
          <p:cNvPr id="14" name="Title 1">
            <a:extLst>
              <a:ext uri="{FF2B5EF4-FFF2-40B4-BE49-F238E27FC236}">
                <a16:creationId xmlns:a16="http://schemas.microsoft.com/office/drawing/2014/main" id="{57491AAE-3CCA-4D1E-8D7E-5D204E8AAB0D}"/>
              </a:ext>
            </a:extLst>
          </p:cNvPr>
          <p:cNvSpPr>
            <a:spLocks noGrp="1"/>
          </p:cNvSpPr>
          <p:nvPr>
            <p:ph type="title"/>
          </p:nvPr>
        </p:nvSpPr>
        <p:spPr>
          <a:xfrm>
            <a:off x="460058" y="3163250"/>
            <a:ext cx="3895344" cy="2743200"/>
          </a:xfrm>
        </p:spPr>
        <p:txBody>
          <a:bodyPr anchor="t">
            <a:normAutofit/>
          </a:bodyPr>
          <a:lstStyle>
            <a:lvl1pPr algn="l">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37235658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and Three Content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9144000" cy="2514600"/>
          </a:xfrm>
        </p:spPr>
        <p:txBody>
          <a:bodyPr anchor="ctr"/>
          <a:lstStyle>
            <a:lvl1pPr marL="0" indent="0" algn="ctr">
              <a:buNone/>
              <a:defRPr/>
            </a:lvl1pPr>
          </a:lstStyle>
          <a:p>
            <a:endParaRPr lang="en-US"/>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2651760"/>
            <a:ext cx="9144000" cy="420624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Content Placeholder 3">
            <a:extLst>
              <a:ext uri="{FF2B5EF4-FFF2-40B4-BE49-F238E27FC236}">
                <a16:creationId xmlns:a16="http://schemas.microsoft.com/office/drawing/2014/main" id="{600627A3-DBFC-4675-A554-0F916EDEF118}"/>
              </a:ext>
            </a:extLst>
          </p:cNvPr>
          <p:cNvSpPr>
            <a:spLocks noGrp="1"/>
          </p:cNvSpPr>
          <p:nvPr>
            <p:ph sz="quarter" idx="18"/>
          </p:nvPr>
        </p:nvSpPr>
        <p:spPr>
          <a:xfrm>
            <a:off x="3337560" y="3191827"/>
            <a:ext cx="2468880"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14DB50D8-02C0-422F-AA8F-F94A15F7CC4D}"/>
              </a:ext>
            </a:extLst>
          </p:cNvPr>
          <p:cNvSpPr>
            <a:spLocks noGrp="1"/>
          </p:cNvSpPr>
          <p:nvPr>
            <p:ph sz="quarter" idx="19"/>
          </p:nvPr>
        </p:nvSpPr>
        <p:spPr>
          <a:xfrm>
            <a:off x="6222207" y="3191827"/>
            <a:ext cx="2468880"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14">
            <a:extLst>
              <a:ext uri="{FF2B5EF4-FFF2-40B4-BE49-F238E27FC236}">
                <a16:creationId xmlns:a16="http://schemas.microsoft.com/office/drawing/2014/main" id="{549F3862-850A-479E-B8BC-C246112C42C0}"/>
              </a:ext>
            </a:extLst>
          </p:cNvPr>
          <p:cNvSpPr>
            <a:spLocks noGrp="1"/>
          </p:cNvSpPr>
          <p:nvPr>
            <p:ph type="ftr" sz="quarter" idx="21"/>
          </p:nvPr>
        </p:nvSpPr>
        <p:spPr/>
        <p:txBody>
          <a:bodyPr/>
          <a:lstStyle>
            <a:lvl1pPr>
              <a:defRPr>
                <a:solidFill>
                  <a:schemeClr val="bg1"/>
                </a:solidFill>
              </a:defRPr>
            </a:lvl1pPr>
          </a:lstStyle>
          <a:p>
            <a:endParaRPr lang="en-US"/>
          </a:p>
        </p:txBody>
      </p:sp>
      <p:sp>
        <p:nvSpPr>
          <p:cNvPr id="16" name="Slide Number Placeholder 15">
            <a:extLst>
              <a:ext uri="{FF2B5EF4-FFF2-40B4-BE49-F238E27FC236}">
                <a16:creationId xmlns:a16="http://schemas.microsoft.com/office/drawing/2014/main" id="{2BB6CB06-CF64-46DC-9E61-D788FA831F2C}"/>
              </a:ext>
            </a:extLst>
          </p:cNvPr>
          <p:cNvSpPr>
            <a:spLocks noGrp="1"/>
          </p:cNvSpPr>
          <p:nvPr>
            <p:ph type="sldNum" sz="quarter" idx="22"/>
          </p:nvPr>
        </p:nvSpPr>
        <p:spPr/>
        <p:txBody>
          <a:bodyPr/>
          <a:lstStyle>
            <a:lvl1pPr>
              <a:defRPr>
                <a:solidFill>
                  <a:schemeClr val="bg1"/>
                </a:solidFill>
              </a:defRPr>
            </a:lvl1pPr>
          </a:lstStyle>
          <a:p>
            <a:fld id="{93CAF254-72B9-406C-9E86-C9D983240C82}" type="slidenum">
              <a:rPr lang="en-US" smtClean="0"/>
              <a:pPr/>
              <a:t>‹#›</a:t>
            </a:fld>
            <a:endParaRPr lang="en-US"/>
          </a:p>
        </p:txBody>
      </p:sp>
      <p:sp>
        <p:nvSpPr>
          <p:cNvPr id="17" name="Title 1">
            <a:extLst>
              <a:ext uri="{FF2B5EF4-FFF2-40B4-BE49-F238E27FC236}">
                <a16:creationId xmlns:a16="http://schemas.microsoft.com/office/drawing/2014/main" id="{C4721248-5C65-4F78-998A-472ACB8F2B88}"/>
              </a:ext>
            </a:extLst>
          </p:cNvPr>
          <p:cNvSpPr>
            <a:spLocks noGrp="1"/>
          </p:cNvSpPr>
          <p:nvPr>
            <p:ph type="title"/>
          </p:nvPr>
        </p:nvSpPr>
        <p:spPr>
          <a:xfrm>
            <a:off x="452914" y="3191827"/>
            <a:ext cx="2468880" cy="2757964"/>
          </a:xfrm>
        </p:spPr>
        <p:txBody>
          <a:bodyPr anchor="t">
            <a:normAutofit/>
          </a:bodyPr>
          <a:lstStyle>
            <a:lvl1pPr algn="l">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551814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and Picture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4645152" y="0"/>
            <a:ext cx="4498848" cy="6858000"/>
          </a:xfrm>
        </p:spPr>
        <p:txBody>
          <a:bodyPr anchor="ctr"/>
          <a:lstStyle>
            <a:lvl1pPr marL="0" indent="0" algn="ctr">
              <a:buNone/>
              <a:defRPr/>
            </a:lvl1pPr>
          </a:lstStyle>
          <a:p>
            <a:endParaRPr lang="en-US"/>
          </a:p>
        </p:txBody>
      </p:sp>
      <p:sp>
        <p:nvSpPr>
          <p:cNvPr id="2" name="Rectangle 1">
            <a:extLst>
              <a:ext uri="{FF2B5EF4-FFF2-40B4-BE49-F238E27FC236}">
                <a16:creationId xmlns:a16="http://schemas.microsoft.com/office/drawing/2014/main" id="{337C00AF-0D1C-4AF1-BCA4-DBA39740674B}"/>
              </a:ext>
            </a:extLst>
          </p:cNvPr>
          <p:cNvSpPr/>
          <p:nvPr userDrawn="1"/>
        </p:nvSpPr>
        <p:spPr>
          <a:xfrm>
            <a:off x="0" y="0"/>
            <a:ext cx="4498848"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4" name="Footer Placeholder 3">
            <a:extLst>
              <a:ext uri="{FF2B5EF4-FFF2-40B4-BE49-F238E27FC236}">
                <a16:creationId xmlns:a16="http://schemas.microsoft.com/office/drawing/2014/main" id="{95DFA1F2-0658-4AAB-9049-E607E993C639}"/>
              </a:ext>
            </a:extLst>
          </p:cNvPr>
          <p:cNvSpPr>
            <a:spLocks noGrp="1"/>
          </p:cNvSpPr>
          <p:nvPr>
            <p:ph type="ftr" sz="quarter" idx="16"/>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CBCC82E-BFBA-4AD2-BEEA-205DDDCC7B62}"/>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a:p>
        </p:txBody>
      </p:sp>
      <p:sp>
        <p:nvSpPr>
          <p:cNvPr id="11" name="Title 1">
            <a:extLst>
              <a:ext uri="{FF2B5EF4-FFF2-40B4-BE49-F238E27FC236}">
                <a16:creationId xmlns:a16="http://schemas.microsoft.com/office/drawing/2014/main" id="{3087A44B-3F04-4AE4-BB34-617CFCB2D61A}"/>
              </a:ext>
            </a:extLst>
          </p:cNvPr>
          <p:cNvSpPr>
            <a:spLocks noGrp="1"/>
          </p:cNvSpPr>
          <p:nvPr>
            <p:ph type="title"/>
          </p:nvPr>
        </p:nvSpPr>
        <p:spPr>
          <a:xfrm>
            <a:off x="453630" y="533405"/>
            <a:ext cx="3619025" cy="5416391"/>
          </a:xfrm>
        </p:spPr>
        <p:txBody>
          <a:bodyPr anchor="t">
            <a:normAutofit/>
          </a:bodyPr>
          <a:lstStyle>
            <a:lvl1pPr algn="l">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00400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ntent and Picture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4498848" cy="6858000"/>
          </a:xfrm>
        </p:spPr>
        <p:txBody>
          <a:bodyPr anchor="ctr"/>
          <a:lstStyle>
            <a:lvl1pPr marL="0" indent="0" algn="ctr">
              <a:buNone/>
              <a:defRPr/>
            </a:lvl1pPr>
          </a:lstStyle>
          <a:p>
            <a:endParaRPr lang="en-US"/>
          </a:p>
        </p:txBody>
      </p:sp>
      <p:sp>
        <p:nvSpPr>
          <p:cNvPr id="2" name="Rectangle 1">
            <a:extLst>
              <a:ext uri="{FF2B5EF4-FFF2-40B4-BE49-F238E27FC236}">
                <a16:creationId xmlns:a16="http://schemas.microsoft.com/office/drawing/2014/main" id="{337C00AF-0D1C-4AF1-BCA4-DBA39740674B}"/>
              </a:ext>
            </a:extLst>
          </p:cNvPr>
          <p:cNvSpPr/>
          <p:nvPr userDrawn="1"/>
        </p:nvSpPr>
        <p:spPr>
          <a:xfrm>
            <a:off x="4645152" y="0"/>
            <a:ext cx="4498848"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4" name="Footer Placeholder 3">
            <a:extLst>
              <a:ext uri="{FF2B5EF4-FFF2-40B4-BE49-F238E27FC236}">
                <a16:creationId xmlns:a16="http://schemas.microsoft.com/office/drawing/2014/main" id="{95DFA1F2-0658-4AAB-9049-E607E993C639}"/>
              </a:ext>
            </a:extLst>
          </p:cNvPr>
          <p:cNvSpPr>
            <a:spLocks noGrp="1"/>
          </p:cNvSpPr>
          <p:nvPr>
            <p:ph type="ftr" sz="quarter" idx="16"/>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CBCC82E-BFBA-4AD2-BEEA-205DDDCC7B62}"/>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a:p>
        </p:txBody>
      </p:sp>
      <p:sp>
        <p:nvSpPr>
          <p:cNvPr id="8" name="Title 1">
            <a:extLst>
              <a:ext uri="{FF2B5EF4-FFF2-40B4-BE49-F238E27FC236}">
                <a16:creationId xmlns:a16="http://schemas.microsoft.com/office/drawing/2014/main" id="{62F3EA24-D477-4698-B38F-1C4519294966}"/>
              </a:ext>
            </a:extLst>
          </p:cNvPr>
          <p:cNvSpPr>
            <a:spLocks noGrp="1"/>
          </p:cNvSpPr>
          <p:nvPr>
            <p:ph type="title"/>
          </p:nvPr>
        </p:nvSpPr>
        <p:spPr>
          <a:xfrm>
            <a:off x="5067777" y="533405"/>
            <a:ext cx="3619025" cy="5416391"/>
          </a:xfrm>
        </p:spPr>
        <p:txBody>
          <a:bodyPr anchor="t">
            <a:normAutofit/>
          </a:bodyPr>
          <a:lstStyle>
            <a:lvl1pPr algn="l">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6834902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Picture and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7C00AF-0D1C-4AF1-BCA4-DBA39740674B}"/>
              </a:ext>
            </a:extLst>
          </p:cNvPr>
          <p:cNvSpPr/>
          <p:nvPr userDrawn="1"/>
        </p:nvSpPr>
        <p:spPr>
          <a:xfrm>
            <a:off x="4645152" y="0"/>
            <a:ext cx="4498848"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5" name="Rectangle 4">
            <a:extLst>
              <a:ext uri="{FF2B5EF4-FFF2-40B4-BE49-F238E27FC236}">
                <a16:creationId xmlns:a16="http://schemas.microsoft.com/office/drawing/2014/main" id="{492C0B08-8AAF-41EE-AB4F-B3D4E09B78AC}"/>
              </a:ext>
            </a:extLst>
          </p:cNvPr>
          <p:cNvSpPr/>
          <p:nvPr userDrawn="1"/>
        </p:nvSpPr>
        <p:spPr>
          <a:xfrm>
            <a:off x="0" y="0"/>
            <a:ext cx="4498848"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Text Placeholder 19">
            <a:extLst>
              <a:ext uri="{FF2B5EF4-FFF2-40B4-BE49-F238E27FC236}">
                <a16:creationId xmlns:a16="http://schemas.microsoft.com/office/drawing/2014/main" id="{377E21B3-109D-40AC-81AD-ACAF254F1C5E}"/>
              </a:ext>
            </a:extLst>
          </p:cNvPr>
          <p:cNvSpPr>
            <a:spLocks noGrp="1"/>
          </p:cNvSpPr>
          <p:nvPr>
            <p:ph type="body" sz="quarter" idx="23"/>
          </p:nvPr>
        </p:nvSpPr>
        <p:spPr>
          <a:xfrm>
            <a:off x="434340" y="1600201"/>
            <a:ext cx="3703320" cy="1491268"/>
          </a:xfrm>
        </p:spPr>
        <p:txBody>
          <a:bodyPr anchor="b">
            <a:normAutofit/>
          </a:bodyPr>
          <a:lstStyle>
            <a:lvl1pPr marL="0" indent="0">
              <a:buNone/>
              <a:defRPr sz="2800" b="1">
                <a:solidFill>
                  <a:schemeClr val="bg1"/>
                </a:solidFill>
              </a:defRPr>
            </a:lvl1pPr>
            <a:lvl2pPr marL="257168" indent="0">
              <a:buNone/>
              <a:defRPr/>
            </a:lvl2pPr>
          </a:lstStyle>
          <a:p>
            <a:pPr lvl="0"/>
            <a:r>
              <a:rPr lang="en-US"/>
              <a:t>Click to edit Master text styles</a:t>
            </a:r>
          </a:p>
        </p:txBody>
      </p:sp>
      <p:sp>
        <p:nvSpPr>
          <p:cNvPr id="11" name="Text Placeholder 19">
            <a:extLst>
              <a:ext uri="{FF2B5EF4-FFF2-40B4-BE49-F238E27FC236}">
                <a16:creationId xmlns:a16="http://schemas.microsoft.com/office/drawing/2014/main" id="{26DA34D3-B8A1-4F1A-94CD-865BE4458161}"/>
              </a:ext>
            </a:extLst>
          </p:cNvPr>
          <p:cNvSpPr>
            <a:spLocks noGrp="1"/>
          </p:cNvSpPr>
          <p:nvPr>
            <p:ph type="body" sz="quarter" idx="24"/>
          </p:nvPr>
        </p:nvSpPr>
        <p:spPr>
          <a:xfrm>
            <a:off x="5005625" y="1600206"/>
            <a:ext cx="3703320" cy="1491267"/>
          </a:xfrm>
        </p:spPr>
        <p:txBody>
          <a:bodyPr anchor="b">
            <a:normAutofit/>
          </a:bodyPr>
          <a:lstStyle>
            <a:lvl1pPr marL="0" indent="0">
              <a:buNone/>
              <a:defRPr sz="2800" b="1">
                <a:solidFill>
                  <a:schemeClr val="bg1"/>
                </a:solidFill>
              </a:defRPr>
            </a:lvl1pPr>
            <a:lvl2pPr marL="257168" indent="0">
              <a:buNone/>
              <a:defRPr/>
            </a:lvl2pPr>
          </a:lstStyle>
          <a:p>
            <a:pPr lvl="0"/>
            <a:r>
              <a:rPr lang="en-US"/>
              <a:t>Click to edit Master text styles</a:t>
            </a:r>
          </a:p>
        </p:txBody>
      </p:sp>
      <p:sp>
        <p:nvSpPr>
          <p:cNvPr id="4" name="Content Placeholder 3">
            <a:extLst>
              <a:ext uri="{FF2B5EF4-FFF2-40B4-BE49-F238E27FC236}">
                <a16:creationId xmlns:a16="http://schemas.microsoft.com/office/drawing/2014/main" id="{39967CE4-712F-421E-B433-EA7DE773EF4A}"/>
              </a:ext>
            </a:extLst>
          </p:cNvPr>
          <p:cNvSpPr>
            <a:spLocks noGrp="1"/>
          </p:cNvSpPr>
          <p:nvPr>
            <p:ph sz="quarter" idx="26"/>
          </p:nvPr>
        </p:nvSpPr>
        <p:spPr>
          <a:xfrm>
            <a:off x="434817" y="3218847"/>
            <a:ext cx="3702844" cy="228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4E4B698F-B2C3-41A7-86DB-24F00A1703B5}"/>
              </a:ext>
            </a:extLst>
          </p:cNvPr>
          <p:cNvSpPr>
            <a:spLocks noGrp="1"/>
          </p:cNvSpPr>
          <p:nvPr>
            <p:ph sz="quarter" idx="27"/>
          </p:nvPr>
        </p:nvSpPr>
        <p:spPr>
          <a:xfrm>
            <a:off x="5006103" y="3218847"/>
            <a:ext cx="3702844" cy="228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12">
            <a:extLst>
              <a:ext uri="{FF2B5EF4-FFF2-40B4-BE49-F238E27FC236}">
                <a16:creationId xmlns:a16="http://schemas.microsoft.com/office/drawing/2014/main" id="{80C04F03-75F7-44AA-9785-7EDDF26FA358}"/>
              </a:ext>
            </a:extLst>
          </p:cNvPr>
          <p:cNvSpPr>
            <a:spLocks noGrp="1"/>
          </p:cNvSpPr>
          <p:nvPr>
            <p:ph type="ftr" sz="quarter" idx="29"/>
          </p:nvPr>
        </p:nvSpPr>
        <p:spPr/>
        <p:txBody>
          <a:bodyPr/>
          <a:lstStyle>
            <a:lvl1pPr>
              <a:defRPr>
                <a:solidFill>
                  <a:schemeClr val="bg1"/>
                </a:solidFill>
              </a:defRPr>
            </a:lvl1pPr>
          </a:lstStyle>
          <a:p>
            <a:endParaRPr lang="en-US"/>
          </a:p>
        </p:txBody>
      </p:sp>
      <p:sp>
        <p:nvSpPr>
          <p:cNvPr id="16" name="Slide Number Placeholder 15">
            <a:extLst>
              <a:ext uri="{FF2B5EF4-FFF2-40B4-BE49-F238E27FC236}">
                <a16:creationId xmlns:a16="http://schemas.microsoft.com/office/drawing/2014/main" id="{6F1B5E99-5953-439D-8ECA-998F28FB8A7F}"/>
              </a:ext>
            </a:extLst>
          </p:cNvPr>
          <p:cNvSpPr>
            <a:spLocks noGrp="1"/>
          </p:cNvSpPr>
          <p:nvPr>
            <p:ph type="sldNum" sz="quarter" idx="30"/>
          </p:nvPr>
        </p:nvSpPr>
        <p:spPr/>
        <p:txBody>
          <a:bodyPr/>
          <a:lstStyle>
            <a:lvl1pPr>
              <a:defRPr>
                <a:solidFill>
                  <a:schemeClr val="bg1"/>
                </a:solidFill>
              </a:defRPr>
            </a:lvl1pPr>
          </a:lstStyle>
          <a:p>
            <a:fld id="{93CAF254-72B9-406C-9E86-C9D983240C82}" type="slidenum">
              <a:rPr lang="en-US" smtClean="0"/>
              <a:pPr/>
              <a:t>‹#›</a:t>
            </a:fld>
            <a:endParaRPr lang="en-US"/>
          </a:p>
        </p:txBody>
      </p:sp>
    </p:spTree>
    <p:extLst>
      <p:ext uri="{BB962C8B-B14F-4D97-AF65-F5344CB8AC3E}">
        <p14:creationId xmlns:p14="http://schemas.microsoft.com/office/powerpoint/2010/main" val="2565215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Picture and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7C00AF-0D1C-4AF1-BCA4-DBA39740674B}"/>
              </a:ext>
            </a:extLst>
          </p:cNvPr>
          <p:cNvSpPr/>
          <p:nvPr userDrawn="1"/>
        </p:nvSpPr>
        <p:spPr>
          <a:xfrm>
            <a:off x="4645152" y="0"/>
            <a:ext cx="4498848"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5" name="Rectangle 4">
            <a:extLst>
              <a:ext uri="{FF2B5EF4-FFF2-40B4-BE49-F238E27FC236}">
                <a16:creationId xmlns:a16="http://schemas.microsoft.com/office/drawing/2014/main" id="{492C0B08-8AAF-41EE-AB4F-B3D4E09B78AC}"/>
              </a:ext>
            </a:extLst>
          </p:cNvPr>
          <p:cNvSpPr/>
          <p:nvPr userDrawn="1"/>
        </p:nvSpPr>
        <p:spPr>
          <a:xfrm>
            <a:off x="0" y="0"/>
            <a:ext cx="4498848"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Text Placeholder 19">
            <a:extLst>
              <a:ext uri="{FF2B5EF4-FFF2-40B4-BE49-F238E27FC236}">
                <a16:creationId xmlns:a16="http://schemas.microsoft.com/office/drawing/2014/main" id="{377E21B3-109D-40AC-81AD-ACAF254F1C5E}"/>
              </a:ext>
            </a:extLst>
          </p:cNvPr>
          <p:cNvSpPr>
            <a:spLocks noGrp="1"/>
          </p:cNvSpPr>
          <p:nvPr>
            <p:ph type="body" sz="quarter" idx="23"/>
          </p:nvPr>
        </p:nvSpPr>
        <p:spPr>
          <a:xfrm>
            <a:off x="434340" y="1600201"/>
            <a:ext cx="3703320" cy="1491268"/>
          </a:xfrm>
        </p:spPr>
        <p:txBody>
          <a:bodyPr anchor="b">
            <a:noAutofit/>
          </a:bodyPr>
          <a:lstStyle>
            <a:lvl1pPr marL="0" indent="0">
              <a:buNone/>
              <a:defRPr sz="2800" b="1">
                <a:solidFill>
                  <a:schemeClr val="bg1"/>
                </a:solidFill>
              </a:defRPr>
            </a:lvl1pPr>
            <a:lvl2pPr marL="257168" indent="0">
              <a:buNone/>
              <a:defRPr/>
            </a:lvl2pPr>
          </a:lstStyle>
          <a:p>
            <a:pPr lvl="0"/>
            <a:r>
              <a:rPr lang="en-US"/>
              <a:t>Click to edit Master text styles</a:t>
            </a:r>
          </a:p>
        </p:txBody>
      </p:sp>
      <p:sp>
        <p:nvSpPr>
          <p:cNvPr id="11" name="Text Placeholder 19">
            <a:extLst>
              <a:ext uri="{FF2B5EF4-FFF2-40B4-BE49-F238E27FC236}">
                <a16:creationId xmlns:a16="http://schemas.microsoft.com/office/drawing/2014/main" id="{26DA34D3-B8A1-4F1A-94CD-865BE4458161}"/>
              </a:ext>
            </a:extLst>
          </p:cNvPr>
          <p:cNvSpPr>
            <a:spLocks noGrp="1"/>
          </p:cNvSpPr>
          <p:nvPr>
            <p:ph type="body" sz="quarter" idx="24"/>
          </p:nvPr>
        </p:nvSpPr>
        <p:spPr>
          <a:xfrm>
            <a:off x="5005625" y="1600206"/>
            <a:ext cx="3703320" cy="1491267"/>
          </a:xfrm>
        </p:spPr>
        <p:txBody>
          <a:bodyPr anchor="b">
            <a:normAutofit/>
          </a:bodyPr>
          <a:lstStyle>
            <a:lvl1pPr marL="0" indent="0">
              <a:buNone/>
              <a:defRPr sz="2800" b="1">
                <a:solidFill>
                  <a:schemeClr val="bg1"/>
                </a:solidFill>
              </a:defRPr>
            </a:lvl1pPr>
            <a:lvl2pPr marL="257168" indent="0">
              <a:buNone/>
              <a:defRPr/>
            </a:lvl2pPr>
          </a:lstStyle>
          <a:p>
            <a:pPr lvl="0"/>
            <a:r>
              <a:rPr lang="en-US"/>
              <a:t>Click to edit Master text styles</a:t>
            </a:r>
          </a:p>
        </p:txBody>
      </p:sp>
      <p:sp>
        <p:nvSpPr>
          <p:cNvPr id="4" name="Content Placeholder 3">
            <a:extLst>
              <a:ext uri="{FF2B5EF4-FFF2-40B4-BE49-F238E27FC236}">
                <a16:creationId xmlns:a16="http://schemas.microsoft.com/office/drawing/2014/main" id="{39967CE4-712F-421E-B433-EA7DE773EF4A}"/>
              </a:ext>
            </a:extLst>
          </p:cNvPr>
          <p:cNvSpPr>
            <a:spLocks noGrp="1"/>
          </p:cNvSpPr>
          <p:nvPr>
            <p:ph sz="quarter" idx="26"/>
          </p:nvPr>
        </p:nvSpPr>
        <p:spPr>
          <a:xfrm>
            <a:off x="434817" y="3218847"/>
            <a:ext cx="3702844" cy="228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4E4B698F-B2C3-41A7-86DB-24F00A1703B5}"/>
              </a:ext>
            </a:extLst>
          </p:cNvPr>
          <p:cNvSpPr>
            <a:spLocks noGrp="1"/>
          </p:cNvSpPr>
          <p:nvPr>
            <p:ph sz="quarter" idx="27"/>
          </p:nvPr>
        </p:nvSpPr>
        <p:spPr>
          <a:xfrm>
            <a:off x="5006103" y="3218847"/>
            <a:ext cx="3702844" cy="228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4FD56746-33F8-4CAE-9625-F8F69B41C2A0}"/>
              </a:ext>
            </a:extLst>
          </p:cNvPr>
          <p:cNvSpPr>
            <a:spLocks noGrp="1"/>
          </p:cNvSpPr>
          <p:nvPr>
            <p:ph type="ftr" sz="quarter" idx="29"/>
          </p:nvPr>
        </p:nvSpPr>
        <p:spPr/>
        <p:txBody>
          <a:bodyPr/>
          <a:lstStyle>
            <a:lvl1pPr>
              <a:defRPr>
                <a:solidFill>
                  <a:schemeClr val="bg1"/>
                </a:solidFill>
              </a:defRPr>
            </a:lvl1pPr>
          </a:lstStyle>
          <a:p>
            <a:endParaRPr lang="en-US"/>
          </a:p>
        </p:txBody>
      </p:sp>
      <p:sp>
        <p:nvSpPr>
          <p:cNvPr id="13" name="Slide Number Placeholder 12">
            <a:extLst>
              <a:ext uri="{FF2B5EF4-FFF2-40B4-BE49-F238E27FC236}">
                <a16:creationId xmlns:a16="http://schemas.microsoft.com/office/drawing/2014/main" id="{B1494F2D-B7D7-48D2-9E7A-659F611AB325}"/>
              </a:ext>
            </a:extLst>
          </p:cNvPr>
          <p:cNvSpPr>
            <a:spLocks noGrp="1"/>
          </p:cNvSpPr>
          <p:nvPr>
            <p:ph type="sldNum" sz="quarter" idx="30"/>
          </p:nvPr>
        </p:nvSpPr>
        <p:spPr/>
        <p:txBody>
          <a:bodyPr/>
          <a:lstStyle>
            <a:lvl1pPr>
              <a:defRPr>
                <a:solidFill>
                  <a:schemeClr val="bg1"/>
                </a:solidFill>
              </a:defRPr>
            </a:lvl1pPr>
          </a:lstStyle>
          <a:p>
            <a:fld id="{93CAF254-72B9-406C-9E86-C9D983240C82}" type="slidenum">
              <a:rPr lang="en-US" smtClean="0"/>
              <a:pPr/>
              <a:t>‹#›</a:t>
            </a:fld>
            <a:endParaRPr lang="en-US"/>
          </a:p>
        </p:txBody>
      </p:sp>
    </p:spTree>
    <p:extLst>
      <p:ext uri="{BB962C8B-B14F-4D97-AF65-F5344CB8AC3E}">
        <p14:creationId xmlns:p14="http://schemas.microsoft.com/office/powerpoint/2010/main" val="28488170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549B19-0D69-4379-95A3-B2C41E15E3EE}"/>
              </a:ext>
            </a:extLst>
          </p:cNvPr>
          <p:cNvCxnSpPr/>
          <p:nvPr userDrawn="1"/>
        </p:nvCxnSpPr>
        <p:spPr>
          <a:xfrm>
            <a:off x="719323" y="3429000"/>
            <a:ext cx="907256"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D45B6692-E64D-461A-866D-8A765D9FCE92}"/>
              </a:ext>
            </a:extLst>
          </p:cNvPr>
          <p:cNvSpPr>
            <a:spLocks noGrp="1"/>
          </p:cNvSpPr>
          <p:nvPr>
            <p:ph type="title"/>
          </p:nvPr>
        </p:nvSpPr>
        <p:spPr>
          <a:xfrm>
            <a:off x="637796" y="548644"/>
            <a:ext cx="6677404" cy="2562223"/>
          </a:xfrm>
          <a:prstGeom prst="rect">
            <a:avLst/>
          </a:prstGeom>
        </p:spPr>
        <p:txBody>
          <a:bodyPr anchor="b">
            <a:normAutofit/>
          </a:bodyPr>
          <a:lstStyle>
            <a:lvl1pPr algn="l">
              <a:defRPr sz="4400" b="1"/>
            </a:lvl1pPr>
          </a:lstStyle>
          <a:p>
            <a:r>
              <a:rPr lang="en-US"/>
              <a:t>Click to edit Master title style</a:t>
            </a:r>
          </a:p>
        </p:txBody>
      </p:sp>
      <p:sp>
        <p:nvSpPr>
          <p:cNvPr id="16" name="Text Placeholder 2">
            <a:extLst>
              <a:ext uri="{FF2B5EF4-FFF2-40B4-BE49-F238E27FC236}">
                <a16:creationId xmlns:a16="http://schemas.microsoft.com/office/drawing/2014/main" id="{88B40079-6CD5-4198-821B-99F61BCE1792}"/>
              </a:ext>
            </a:extLst>
          </p:cNvPr>
          <p:cNvSpPr>
            <a:spLocks noGrp="1"/>
          </p:cNvSpPr>
          <p:nvPr>
            <p:ph type="body" idx="1"/>
          </p:nvPr>
        </p:nvSpPr>
        <p:spPr>
          <a:xfrm>
            <a:off x="658367" y="3771897"/>
            <a:ext cx="6673973" cy="2177894"/>
          </a:xfrm>
        </p:spPr>
        <p:txBody>
          <a:bodyPr>
            <a:normAutofit/>
          </a:bodyPr>
          <a:lstStyle>
            <a:lvl1pPr marL="0" indent="0">
              <a:buNone/>
              <a:defRPr sz="150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62144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549B19-0D69-4379-95A3-B2C41E15E3EE}"/>
              </a:ext>
            </a:extLst>
          </p:cNvPr>
          <p:cNvCxnSpPr/>
          <p:nvPr userDrawn="1"/>
        </p:nvCxnSpPr>
        <p:spPr>
          <a:xfrm>
            <a:off x="719323" y="3429000"/>
            <a:ext cx="907256"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D45B6692-E64D-461A-866D-8A765D9FCE92}"/>
              </a:ext>
            </a:extLst>
          </p:cNvPr>
          <p:cNvSpPr>
            <a:spLocks noGrp="1"/>
          </p:cNvSpPr>
          <p:nvPr>
            <p:ph type="title"/>
          </p:nvPr>
        </p:nvSpPr>
        <p:spPr>
          <a:xfrm>
            <a:off x="637794" y="548644"/>
            <a:ext cx="6677406" cy="2562223"/>
          </a:xfrm>
          <a:prstGeom prst="rect">
            <a:avLst/>
          </a:prstGeom>
        </p:spPr>
        <p:txBody>
          <a:bodyPr anchor="b">
            <a:normAutofit/>
          </a:bodyPr>
          <a:lstStyle>
            <a:lvl1pPr algn="l">
              <a:defRPr sz="4400" b="1"/>
            </a:lvl1pPr>
          </a:lstStyle>
          <a:p>
            <a:r>
              <a:rPr lang="en-US"/>
              <a:t>Click to edit Master title style</a:t>
            </a:r>
          </a:p>
        </p:txBody>
      </p:sp>
      <p:sp>
        <p:nvSpPr>
          <p:cNvPr id="13" name="Text Placeholder 8">
            <a:extLst>
              <a:ext uri="{FF2B5EF4-FFF2-40B4-BE49-F238E27FC236}">
                <a16:creationId xmlns:a16="http://schemas.microsoft.com/office/drawing/2014/main" id="{9FC91C51-1199-4633-BE5C-13C6AA50A544}"/>
              </a:ext>
            </a:extLst>
          </p:cNvPr>
          <p:cNvSpPr>
            <a:spLocks noGrp="1"/>
          </p:cNvSpPr>
          <p:nvPr>
            <p:ph type="body" sz="quarter" idx="17"/>
          </p:nvPr>
        </p:nvSpPr>
        <p:spPr>
          <a:xfrm>
            <a:off x="1364099" y="3941834"/>
            <a:ext cx="2983236" cy="731694"/>
          </a:xfrm>
        </p:spPr>
        <p:txBody>
          <a:bodyPr anchor="ctr">
            <a:normAutofit/>
          </a:bodyPr>
          <a:lstStyle>
            <a:lvl1pPr marL="0" indent="0">
              <a:buNone/>
              <a:defRPr sz="1500"/>
            </a:lvl1pPr>
          </a:lstStyle>
          <a:p>
            <a:pPr lvl="0"/>
            <a:r>
              <a:rPr lang="en-US" noProof="0"/>
              <a:t>Click to edit Master text styles</a:t>
            </a:r>
          </a:p>
        </p:txBody>
      </p:sp>
      <p:sp>
        <p:nvSpPr>
          <p:cNvPr id="14" name="Text Placeholder 8">
            <a:extLst>
              <a:ext uri="{FF2B5EF4-FFF2-40B4-BE49-F238E27FC236}">
                <a16:creationId xmlns:a16="http://schemas.microsoft.com/office/drawing/2014/main" id="{CB8D944A-D85D-4A83-B1CD-7982FAC8D3E7}"/>
              </a:ext>
            </a:extLst>
          </p:cNvPr>
          <p:cNvSpPr>
            <a:spLocks noGrp="1"/>
          </p:cNvSpPr>
          <p:nvPr>
            <p:ph type="body" sz="quarter" idx="18"/>
          </p:nvPr>
        </p:nvSpPr>
        <p:spPr>
          <a:xfrm>
            <a:off x="1364099" y="5232562"/>
            <a:ext cx="2983236" cy="731694"/>
          </a:xfrm>
        </p:spPr>
        <p:txBody>
          <a:bodyPr anchor="ctr">
            <a:normAutofit/>
          </a:bodyPr>
          <a:lstStyle>
            <a:lvl1pPr marL="0" indent="0">
              <a:buNone/>
              <a:defRPr sz="1500"/>
            </a:lvl1pPr>
          </a:lstStyle>
          <a:p>
            <a:pPr lvl="0"/>
            <a:r>
              <a:rPr lang="en-US" noProof="0"/>
              <a:t>Click to edit Master text styles</a:t>
            </a:r>
          </a:p>
        </p:txBody>
      </p:sp>
      <p:sp>
        <p:nvSpPr>
          <p:cNvPr id="17" name="Text Placeholder 8">
            <a:extLst>
              <a:ext uri="{FF2B5EF4-FFF2-40B4-BE49-F238E27FC236}">
                <a16:creationId xmlns:a16="http://schemas.microsoft.com/office/drawing/2014/main" id="{326DA353-2F37-4F19-816E-CF7C9540C14D}"/>
              </a:ext>
            </a:extLst>
          </p:cNvPr>
          <p:cNvSpPr>
            <a:spLocks noGrp="1"/>
          </p:cNvSpPr>
          <p:nvPr>
            <p:ph type="body" sz="quarter" idx="19"/>
          </p:nvPr>
        </p:nvSpPr>
        <p:spPr>
          <a:xfrm>
            <a:off x="5271707" y="3944572"/>
            <a:ext cx="2983236" cy="731694"/>
          </a:xfrm>
        </p:spPr>
        <p:txBody>
          <a:bodyPr anchor="ctr">
            <a:normAutofit/>
          </a:bodyPr>
          <a:lstStyle>
            <a:lvl1pPr marL="0" indent="0">
              <a:buNone/>
              <a:defRPr sz="15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0163657A-AF7A-4283-88D4-6E5EC931522C}"/>
              </a:ext>
            </a:extLst>
          </p:cNvPr>
          <p:cNvSpPr>
            <a:spLocks noGrp="1"/>
          </p:cNvSpPr>
          <p:nvPr>
            <p:ph type="body" sz="quarter" idx="20"/>
          </p:nvPr>
        </p:nvSpPr>
        <p:spPr>
          <a:xfrm>
            <a:off x="5271707" y="5235301"/>
            <a:ext cx="2983236" cy="731694"/>
          </a:xfrm>
        </p:spPr>
        <p:txBody>
          <a:bodyPr anchor="ctr">
            <a:normAutofit/>
          </a:bodyPr>
          <a:lstStyle>
            <a:lvl1pPr marL="0" indent="0">
              <a:buNone/>
              <a:defRPr sz="1500"/>
            </a:lvl1pPr>
          </a:lstStyle>
          <a:p>
            <a:pPr lvl="0"/>
            <a:r>
              <a:rPr lang="en-US" noProof="0"/>
              <a:t>Click to edit Master text styles</a:t>
            </a:r>
          </a:p>
        </p:txBody>
      </p:sp>
      <p:sp>
        <p:nvSpPr>
          <p:cNvPr id="19" name="Picture Placeholder 5" title="Decorative">
            <a:extLst>
              <a:ext uri="{FF2B5EF4-FFF2-40B4-BE49-F238E27FC236}">
                <a16:creationId xmlns:a16="http://schemas.microsoft.com/office/drawing/2014/main" id="{45C5A78E-C397-40E0-B472-409205B22CD4}"/>
              </a:ext>
            </a:extLst>
          </p:cNvPr>
          <p:cNvSpPr>
            <a:spLocks noGrp="1"/>
          </p:cNvSpPr>
          <p:nvPr>
            <p:ph type="pic" sz="quarter" idx="13"/>
          </p:nvPr>
        </p:nvSpPr>
        <p:spPr>
          <a:xfrm>
            <a:off x="637795" y="3869176"/>
            <a:ext cx="663926" cy="885235"/>
          </a:xfrm>
          <a:prstGeom prst="ellipse">
            <a:avLst/>
          </a:prstGeom>
          <a:solidFill>
            <a:schemeClr val="bg1"/>
          </a:solidFill>
          <a:ln w="19050">
            <a:noFill/>
          </a:ln>
        </p:spPr>
        <p:txBody>
          <a:bodyPr>
            <a:normAutofit/>
          </a:bodyPr>
          <a:lstStyle>
            <a:lvl1pPr>
              <a:defRPr sz="600"/>
            </a:lvl1pPr>
          </a:lstStyle>
          <a:p>
            <a:r>
              <a:rPr lang="en-US" noProof="0"/>
              <a:t>Click icon to add picture</a:t>
            </a:r>
          </a:p>
        </p:txBody>
      </p:sp>
      <p:sp>
        <p:nvSpPr>
          <p:cNvPr id="20" name="Picture Placeholder 5" title="Decorative">
            <a:extLst>
              <a:ext uri="{FF2B5EF4-FFF2-40B4-BE49-F238E27FC236}">
                <a16:creationId xmlns:a16="http://schemas.microsoft.com/office/drawing/2014/main" id="{90198A63-1442-465B-A8C6-38FBEFFC4DF0}"/>
              </a:ext>
            </a:extLst>
          </p:cNvPr>
          <p:cNvSpPr>
            <a:spLocks noGrp="1"/>
          </p:cNvSpPr>
          <p:nvPr>
            <p:ph type="pic" sz="quarter" idx="14"/>
          </p:nvPr>
        </p:nvSpPr>
        <p:spPr>
          <a:xfrm>
            <a:off x="637795" y="5158535"/>
            <a:ext cx="663926" cy="885235"/>
          </a:xfrm>
          <a:prstGeom prst="ellipse">
            <a:avLst/>
          </a:prstGeom>
          <a:solidFill>
            <a:schemeClr val="bg1"/>
          </a:solidFill>
          <a:ln w="19050">
            <a:noFill/>
          </a:ln>
        </p:spPr>
        <p:txBody>
          <a:bodyPr vert="horz" lIns="91440" tIns="45720" rIns="91440" bIns="45720" rtlCol="0">
            <a:normAutofit/>
          </a:bodyPr>
          <a:lstStyle>
            <a:lvl1pPr>
              <a:defRPr lang="en-US" sz="600" dirty="0"/>
            </a:lvl1pPr>
          </a:lstStyle>
          <a:p>
            <a:pPr lvl="0"/>
            <a:r>
              <a:rPr lang="en-US" noProof="0"/>
              <a:t>Click icon to add picture</a:t>
            </a:r>
          </a:p>
        </p:txBody>
      </p:sp>
      <p:sp>
        <p:nvSpPr>
          <p:cNvPr id="21" name="Picture Placeholder 5" title="Decorative">
            <a:extLst>
              <a:ext uri="{FF2B5EF4-FFF2-40B4-BE49-F238E27FC236}">
                <a16:creationId xmlns:a16="http://schemas.microsoft.com/office/drawing/2014/main" id="{A378ABA1-D254-4E3B-B0E0-A68CF4CC137F}"/>
              </a:ext>
            </a:extLst>
          </p:cNvPr>
          <p:cNvSpPr>
            <a:spLocks noGrp="1"/>
          </p:cNvSpPr>
          <p:nvPr>
            <p:ph type="pic" sz="quarter" idx="15"/>
          </p:nvPr>
        </p:nvSpPr>
        <p:spPr>
          <a:xfrm>
            <a:off x="4545403" y="3869176"/>
            <a:ext cx="663926" cy="885235"/>
          </a:xfrm>
          <a:prstGeom prst="ellipse">
            <a:avLst/>
          </a:prstGeom>
          <a:solidFill>
            <a:schemeClr val="bg1"/>
          </a:solidFill>
          <a:ln w="19050">
            <a:noFill/>
          </a:ln>
        </p:spPr>
        <p:txBody>
          <a:bodyPr vert="horz" lIns="91440" tIns="45720" rIns="91440" bIns="45720" rtlCol="0">
            <a:normAutofit/>
          </a:bodyPr>
          <a:lstStyle>
            <a:lvl1pPr>
              <a:defRPr lang="en-US" sz="600" dirty="0"/>
            </a:lvl1pPr>
          </a:lstStyle>
          <a:p>
            <a:pPr lvl="0"/>
            <a:r>
              <a:rPr lang="en-US" noProof="0"/>
              <a:t>Click icon to add picture</a:t>
            </a:r>
          </a:p>
        </p:txBody>
      </p:sp>
      <p:sp>
        <p:nvSpPr>
          <p:cNvPr id="22" name="Picture Placeholder 5" title="Decorative">
            <a:extLst>
              <a:ext uri="{FF2B5EF4-FFF2-40B4-BE49-F238E27FC236}">
                <a16:creationId xmlns:a16="http://schemas.microsoft.com/office/drawing/2014/main" id="{494524CE-FE06-4E72-B4B2-F4B0C1659AE9}"/>
              </a:ext>
            </a:extLst>
          </p:cNvPr>
          <p:cNvSpPr>
            <a:spLocks noGrp="1"/>
          </p:cNvSpPr>
          <p:nvPr>
            <p:ph type="pic" sz="quarter" idx="16"/>
          </p:nvPr>
        </p:nvSpPr>
        <p:spPr>
          <a:xfrm>
            <a:off x="4545403" y="5158535"/>
            <a:ext cx="663926" cy="885235"/>
          </a:xfrm>
          <a:prstGeom prst="ellipse">
            <a:avLst/>
          </a:prstGeom>
          <a:solidFill>
            <a:schemeClr val="bg1"/>
          </a:solidFill>
          <a:ln w="19050">
            <a:noFill/>
          </a:ln>
        </p:spPr>
        <p:txBody>
          <a:bodyPr vert="horz" lIns="91440" tIns="45720" rIns="91440" bIns="45720" rtlCol="0">
            <a:normAutofit/>
          </a:bodyPr>
          <a:lstStyle>
            <a:lvl1pPr>
              <a:defRPr lang="en-US" sz="600" dirty="0"/>
            </a:lvl1pPr>
          </a:lstStyle>
          <a:p>
            <a:pPr lvl="0"/>
            <a:r>
              <a:rPr lang="en-US" noProof="0"/>
              <a:t>Click icon to add picture</a:t>
            </a:r>
          </a:p>
        </p:txBody>
      </p:sp>
    </p:spTree>
    <p:extLst>
      <p:ext uri="{BB962C8B-B14F-4D97-AF65-F5344CB8AC3E}">
        <p14:creationId xmlns:p14="http://schemas.microsoft.com/office/powerpoint/2010/main" val="3972567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hanks">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BC81D25E-5050-4F35-B021-8324DCFC31E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3" y="-1451"/>
            <a:ext cx="9141714" cy="6860903"/>
          </a:xfrm>
          <a:prstGeom prst="rect">
            <a:avLst/>
          </a:prstGeom>
        </p:spPr>
      </p:pic>
      <p:sp>
        <p:nvSpPr>
          <p:cNvPr id="12" name="Title 1">
            <a:extLst>
              <a:ext uri="{FF2B5EF4-FFF2-40B4-BE49-F238E27FC236}">
                <a16:creationId xmlns:a16="http://schemas.microsoft.com/office/drawing/2014/main" id="{DE33E3BF-7A22-4520-BEA9-41A95AD9FA31}"/>
              </a:ext>
            </a:extLst>
          </p:cNvPr>
          <p:cNvSpPr>
            <a:spLocks noGrp="1"/>
          </p:cNvSpPr>
          <p:nvPr>
            <p:ph type="title"/>
          </p:nvPr>
        </p:nvSpPr>
        <p:spPr>
          <a:xfrm>
            <a:off x="2057400" y="1438643"/>
            <a:ext cx="5029200" cy="1796248"/>
          </a:xfrm>
        </p:spPr>
        <p:txBody>
          <a:bodyPr anchor="ctr">
            <a:normAutofit/>
          </a:bodyPr>
          <a:lstStyle>
            <a:lvl1pPr algn="ctr">
              <a:defRPr sz="7200" b="0">
                <a:solidFill>
                  <a:schemeClr val="accent6"/>
                </a:solidFill>
              </a:defRPr>
            </a:lvl1pPr>
          </a:lstStyle>
          <a:p>
            <a:endParaRPr lang="en-US"/>
          </a:p>
        </p:txBody>
      </p:sp>
      <p:sp>
        <p:nvSpPr>
          <p:cNvPr id="5" name="Text Placeholder 4">
            <a:extLst>
              <a:ext uri="{FF2B5EF4-FFF2-40B4-BE49-F238E27FC236}">
                <a16:creationId xmlns:a16="http://schemas.microsoft.com/office/drawing/2014/main" id="{CF4E0D51-7402-4F39-B674-061E20FF99CD}"/>
              </a:ext>
            </a:extLst>
          </p:cNvPr>
          <p:cNvSpPr>
            <a:spLocks noGrp="1"/>
          </p:cNvSpPr>
          <p:nvPr>
            <p:ph type="body" sz="quarter" idx="10"/>
          </p:nvPr>
        </p:nvSpPr>
        <p:spPr>
          <a:xfrm>
            <a:off x="534692" y="3356202"/>
            <a:ext cx="3972781" cy="365760"/>
          </a:xfrm>
        </p:spPr>
        <p:txBody>
          <a:bodyPr anchor="t">
            <a:noAutofit/>
          </a:bodyPr>
          <a:lstStyle>
            <a:lvl1pPr marL="0" indent="0" algn="r">
              <a:buNone/>
              <a:defRPr sz="1800" b="1"/>
            </a:lvl1pPr>
            <a:lvl2pPr>
              <a:defRPr sz="1050"/>
            </a:lvl2pPr>
            <a:lvl3pPr>
              <a:defRPr sz="1050"/>
            </a:lvl3pPr>
            <a:lvl4pPr>
              <a:defRPr sz="1050"/>
            </a:lvl4pPr>
            <a:lvl5pPr>
              <a:defRPr sz="1050"/>
            </a:lvl5pPr>
          </a:lstStyle>
          <a:p>
            <a:pPr lvl="0"/>
            <a:r>
              <a:rPr lang="en-US"/>
              <a:t>Click to edit Master text styles</a:t>
            </a:r>
          </a:p>
        </p:txBody>
      </p:sp>
      <p:sp>
        <p:nvSpPr>
          <p:cNvPr id="8" name="Text Placeholder 4">
            <a:extLst>
              <a:ext uri="{FF2B5EF4-FFF2-40B4-BE49-F238E27FC236}">
                <a16:creationId xmlns:a16="http://schemas.microsoft.com/office/drawing/2014/main" id="{F8445044-959E-4C18-8641-A880B39ECA93}"/>
              </a:ext>
            </a:extLst>
          </p:cNvPr>
          <p:cNvSpPr>
            <a:spLocks noGrp="1"/>
          </p:cNvSpPr>
          <p:nvPr>
            <p:ph type="body" sz="quarter" idx="11"/>
          </p:nvPr>
        </p:nvSpPr>
        <p:spPr>
          <a:xfrm>
            <a:off x="4630617" y="3356202"/>
            <a:ext cx="3972780" cy="821212"/>
          </a:xfrm>
        </p:spPr>
        <p:txBody>
          <a:bodyPr anchor="t">
            <a:normAutofit/>
          </a:bodyPr>
          <a:lstStyle>
            <a:lvl1pPr marL="0" indent="0">
              <a:lnSpc>
                <a:spcPct val="100000"/>
              </a:lnSpc>
              <a:spcBef>
                <a:spcPts val="225"/>
              </a:spcBef>
              <a:buNone/>
              <a:defRPr sz="1400"/>
            </a:lvl1pPr>
            <a:lvl2pPr marL="342900" indent="0">
              <a:buNone/>
              <a:defRPr sz="1050"/>
            </a:lvl2pPr>
            <a:lvl3pPr>
              <a:defRPr sz="1050"/>
            </a:lvl3pPr>
            <a:lvl4pPr>
              <a:defRPr sz="1050"/>
            </a:lvl4pPr>
            <a:lvl5pPr>
              <a:defRPr sz="1050"/>
            </a:lvl5pPr>
          </a:lstStyle>
          <a:p>
            <a:pPr lvl="0"/>
            <a:r>
              <a:rPr lang="en-US"/>
              <a:t>Click to edit Master text styles</a:t>
            </a:r>
          </a:p>
        </p:txBody>
      </p:sp>
      <p:sp>
        <p:nvSpPr>
          <p:cNvPr id="10" name="Text Placeholder 4">
            <a:extLst>
              <a:ext uri="{FF2B5EF4-FFF2-40B4-BE49-F238E27FC236}">
                <a16:creationId xmlns:a16="http://schemas.microsoft.com/office/drawing/2014/main" id="{04BD558C-ED5F-4970-A11F-6ADAA6E014AC}"/>
              </a:ext>
            </a:extLst>
          </p:cNvPr>
          <p:cNvSpPr>
            <a:spLocks noGrp="1"/>
          </p:cNvSpPr>
          <p:nvPr>
            <p:ph type="body" sz="quarter" idx="13"/>
          </p:nvPr>
        </p:nvSpPr>
        <p:spPr>
          <a:xfrm>
            <a:off x="1352792" y="3675336"/>
            <a:ext cx="3154680" cy="471082"/>
          </a:xfrm>
        </p:spPr>
        <p:txBody>
          <a:bodyPr anchor="t">
            <a:normAutofit/>
          </a:bodyPr>
          <a:lstStyle>
            <a:lvl1pPr marL="0" indent="0" algn="r">
              <a:lnSpc>
                <a:spcPct val="100000"/>
              </a:lnSpc>
              <a:spcBef>
                <a:spcPts val="0"/>
              </a:spcBef>
              <a:buNone/>
              <a:defRPr sz="1200" i="1"/>
            </a:lvl1pPr>
            <a:lvl2pPr>
              <a:defRPr sz="1050"/>
            </a:lvl2pPr>
            <a:lvl3pPr>
              <a:defRPr sz="1050"/>
            </a:lvl3pPr>
            <a:lvl4pPr>
              <a:defRPr sz="1050"/>
            </a:lvl4pPr>
            <a:lvl5pPr>
              <a:defRPr sz="1050"/>
            </a:lvl5pPr>
          </a:lstStyle>
          <a:p>
            <a:pPr lvl="0"/>
            <a:r>
              <a:rPr lang="en-US"/>
              <a:t>Click to edit Master text styles</a:t>
            </a:r>
          </a:p>
        </p:txBody>
      </p:sp>
      <p:cxnSp>
        <p:nvCxnSpPr>
          <p:cNvPr id="7" name="Straight Connector 6">
            <a:extLst>
              <a:ext uri="{FF2B5EF4-FFF2-40B4-BE49-F238E27FC236}">
                <a16:creationId xmlns:a16="http://schemas.microsoft.com/office/drawing/2014/main" id="{59ECCEE6-DD1D-4F76-9223-514F4666101F}"/>
              </a:ext>
            </a:extLst>
          </p:cNvPr>
          <p:cNvCxnSpPr>
            <a:cxnSpLocks/>
          </p:cNvCxnSpPr>
          <p:nvPr userDrawn="1"/>
        </p:nvCxnSpPr>
        <p:spPr>
          <a:xfrm>
            <a:off x="4572000" y="3375568"/>
            <a:ext cx="0" cy="801846"/>
          </a:xfrm>
          <a:prstGeom prst="line">
            <a:avLst/>
          </a:prstGeom>
          <a:ln w="38100">
            <a:solidFill>
              <a:srgbClr val="E9E3DC"/>
            </a:solidFill>
          </a:ln>
        </p:spPr>
        <p:style>
          <a:lnRef idx="1">
            <a:schemeClr val="accent5"/>
          </a:lnRef>
          <a:fillRef idx="0">
            <a:schemeClr val="accent5"/>
          </a:fillRef>
          <a:effectRef idx="0">
            <a:schemeClr val="accent5"/>
          </a:effectRef>
          <a:fontRef idx="minor">
            <a:schemeClr val="tx1"/>
          </a:fontRef>
        </p:style>
      </p:cxnSp>
      <p:sp>
        <p:nvSpPr>
          <p:cNvPr id="18" name="Text Placeholder 4">
            <a:extLst>
              <a:ext uri="{FF2B5EF4-FFF2-40B4-BE49-F238E27FC236}">
                <a16:creationId xmlns:a16="http://schemas.microsoft.com/office/drawing/2014/main" id="{259EBE23-F0B8-40C4-885A-FE961E8237C7}"/>
              </a:ext>
            </a:extLst>
          </p:cNvPr>
          <p:cNvSpPr>
            <a:spLocks noGrp="1"/>
          </p:cNvSpPr>
          <p:nvPr>
            <p:ph type="body" sz="quarter" idx="15"/>
          </p:nvPr>
        </p:nvSpPr>
        <p:spPr>
          <a:xfrm>
            <a:off x="2994660" y="4959427"/>
            <a:ext cx="3154680" cy="640080"/>
          </a:xfrm>
        </p:spPr>
        <p:txBody>
          <a:bodyPr anchor="ctr">
            <a:normAutofit/>
          </a:bodyPr>
          <a:lstStyle>
            <a:lvl1pPr marL="0" indent="0" algn="ctr">
              <a:buNone/>
              <a:defRPr sz="1400" b="0">
                <a:solidFill>
                  <a:schemeClr val="tx1"/>
                </a:solidFill>
              </a:defRPr>
            </a:lvl1pPr>
            <a:lvl2pPr>
              <a:defRPr sz="1050"/>
            </a:lvl2pPr>
            <a:lvl3pPr>
              <a:defRPr sz="1050"/>
            </a:lvl3pPr>
            <a:lvl4pPr>
              <a:defRPr sz="1050"/>
            </a:lvl4pPr>
            <a:lvl5pPr>
              <a:defRPr sz="1050"/>
            </a:lvl5pPr>
          </a:lstStyle>
          <a:p>
            <a:pPr lvl="0"/>
            <a:r>
              <a:rPr lang="en-US"/>
              <a:t>Click to edit Master text styles</a:t>
            </a:r>
          </a:p>
        </p:txBody>
      </p:sp>
    </p:spTree>
    <p:extLst>
      <p:ext uri="{BB962C8B-B14F-4D97-AF65-F5344CB8AC3E}">
        <p14:creationId xmlns:p14="http://schemas.microsoft.com/office/powerpoint/2010/main" val="21722526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78867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82338C7B-563B-45FF-91E7-5A14B3D70474}"/>
              </a:ext>
            </a:extLst>
          </p:cNvPr>
          <p:cNvSpPr>
            <a:spLocks noGrp="1"/>
          </p:cNvSpPr>
          <p:nvPr>
            <p:ph type="title"/>
          </p:nvPr>
        </p:nvSpPr>
        <p:spPr>
          <a:xfrm>
            <a:off x="635508" y="548640"/>
            <a:ext cx="7872984" cy="1142048"/>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53229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37796" y="548644"/>
            <a:ext cx="6668007" cy="2562223"/>
          </a:xfrm>
          <a:prstGeom prst="rect">
            <a:avLst/>
          </a:prstGeom>
        </p:spPr>
        <p:txBody>
          <a:bodyPr anchor="b">
            <a:normAutofit/>
          </a:bodyPr>
          <a:lstStyle>
            <a:lvl1pPr algn="l">
              <a:defRPr sz="4400" b="1"/>
            </a:lvl1pPr>
          </a:lstStyle>
          <a:p>
            <a:r>
              <a:rPr lang="en-US"/>
              <a:t>Click to edit Master title style</a:t>
            </a:r>
          </a:p>
        </p:txBody>
      </p:sp>
      <p:sp>
        <p:nvSpPr>
          <p:cNvPr id="3" name="Text Placeholder 2"/>
          <p:cNvSpPr>
            <a:spLocks noGrp="1"/>
          </p:cNvSpPr>
          <p:nvPr>
            <p:ph type="body" idx="1"/>
          </p:nvPr>
        </p:nvSpPr>
        <p:spPr>
          <a:xfrm>
            <a:off x="658367" y="3771897"/>
            <a:ext cx="6664581" cy="2177894"/>
          </a:xfrm>
        </p:spPr>
        <p:txBody>
          <a:bodyPr>
            <a:normAutofit/>
          </a:bodyPr>
          <a:lstStyle>
            <a:lvl1pPr marL="0" indent="0">
              <a:buNone/>
              <a:defRPr sz="150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1D6C79AC-3A73-46BA-A9ED-8464A669A421}"/>
              </a:ext>
            </a:extLst>
          </p:cNvPr>
          <p:cNvCxnSpPr/>
          <p:nvPr userDrawn="1"/>
        </p:nvCxnSpPr>
        <p:spPr>
          <a:xfrm>
            <a:off x="719323" y="3429000"/>
            <a:ext cx="907256"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7299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73761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77743" y="1825625"/>
            <a:ext cx="3737609"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6C0E3849-3DA0-4821-AA99-0286C7BDEB93}"/>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a:t>Click to edit Master title style</a:t>
            </a:r>
          </a:p>
        </p:txBody>
      </p:sp>
    </p:spTree>
    <p:extLst>
      <p:ext uri="{BB962C8B-B14F-4D97-AF65-F5344CB8AC3E}">
        <p14:creationId xmlns:p14="http://schemas.microsoft.com/office/powerpoint/2010/main" val="30365265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hree Content">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B9BC8FF-3A8E-4460-A5BF-4C3F720410AF}"/>
              </a:ext>
            </a:extLst>
          </p:cNvPr>
          <p:cNvSpPr>
            <a:spLocks noGrp="1"/>
          </p:cNvSpPr>
          <p:nvPr>
            <p:ph sz="quarter" idx="17"/>
          </p:nvPr>
        </p:nvSpPr>
        <p:spPr>
          <a:xfrm>
            <a:off x="642366" y="1819280"/>
            <a:ext cx="2468880" cy="413051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3340561" y="1819279"/>
            <a:ext cx="2468880" cy="413051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6038755" y="1819279"/>
            <a:ext cx="2468880" cy="413051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8C19EAC2-9F46-4D7F-9C3D-9FE7360ED4ED}"/>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a:t>Click to edit Master title style</a:t>
            </a:r>
          </a:p>
        </p:txBody>
      </p:sp>
    </p:spTree>
    <p:extLst>
      <p:ext uri="{BB962C8B-B14F-4D97-AF65-F5344CB8AC3E}">
        <p14:creationId xmlns:p14="http://schemas.microsoft.com/office/powerpoint/2010/main" val="7543717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6BA8EFCF-0251-4014-9D85-6625151EAC02}"/>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a:t>Click to edit Master title style</a:t>
            </a:r>
          </a:p>
        </p:txBody>
      </p:sp>
    </p:spTree>
    <p:extLst>
      <p:ext uri="{BB962C8B-B14F-4D97-AF65-F5344CB8AC3E}">
        <p14:creationId xmlns:p14="http://schemas.microsoft.com/office/powerpoint/2010/main" val="24510848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6C9414F0-F951-4741-BDC8-B8A0AEC8B640}"/>
              </a:ext>
            </a:extLst>
          </p:cNvPr>
          <p:cNvSpPr>
            <a:spLocks noGrp="1"/>
          </p:cNvSpPr>
          <p:nvPr>
            <p:ph sz="quarter" idx="17"/>
          </p:nvPr>
        </p:nvSpPr>
        <p:spPr>
          <a:xfrm>
            <a:off x="635509" y="3218847"/>
            <a:ext cx="3789332" cy="2286000"/>
          </a:xfrm>
        </p:spPr>
        <p:txBody>
          <a:bodyPr/>
          <a:lstStyle>
            <a:lvl1pPr>
              <a:defRPr sz="1350"/>
            </a:lvl1pPr>
            <a:lvl2pPr>
              <a:defRPr sz="1200"/>
            </a:lvl2pPr>
            <a:lvl3pPr>
              <a:defRPr sz="1050"/>
            </a:lvl3pPr>
            <a:lvl4pPr>
              <a:defRPr sz="900"/>
            </a:lvl4pPr>
            <a:lvl5pPr>
              <a:defRPr sz="7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2">
            <a:extLst>
              <a:ext uri="{FF2B5EF4-FFF2-40B4-BE49-F238E27FC236}">
                <a16:creationId xmlns:a16="http://schemas.microsoft.com/office/drawing/2014/main" id="{5995554A-6C8D-4F00-9BCD-F8F600EF3D27}"/>
              </a:ext>
            </a:extLst>
          </p:cNvPr>
          <p:cNvSpPr>
            <a:spLocks noGrp="1"/>
          </p:cNvSpPr>
          <p:nvPr>
            <p:ph sz="quarter" idx="18"/>
          </p:nvPr>
        </p:nvSpPr>
        <p:spPr>
          <a:xfrm>
            <a:off x="4719641" y="3218847"/>
            <a:ext cx="3788853" cy="2286000"/>
          </a:xfrm>
        </p:spPr>
        <p:txBody>
          <a:bodyPr/>
          <a:lstStyle>
            <a:lvl1pPr>
              <a:defRPr sz="1350"/>
            </a:lvl1pPr>
            <a:lvl2pPr>
              <a:defRPr sz="1200"/>
            </a:lvl2pPr>
            <a:lvl3pPr>
              <a:defRPr sz="1050"/>
            </a:lvl3pPr>
            <a:lvl4pPr>
              <a:defRPr sz="900"/>
            </a:lvl4pPr>
            <a:lvl5pPr>
              <a:defRPr sz="750"/>
            </a:lvl5pPr>
          </a:lstStyle>
          <a:p>
            <a:pPr lvl="0"/>
            <a:r>
              <a:rPr lang="en-US"/>
              <a:t>Click</a:t>
            </a:r>
          </a:p>
          <a:p>
            <a:pPr lvl="0"/>
            <a:r>
              <a:rPr lang="en-US"/>
              <a:t>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9">
            <a:extLst>
              <a:ext uri="{FF2B5EF4-FFF2-40B4-BE49-F238E27FC236}">
                <a16:creationId xmlns:a16="http://schemas.microsoft.com/office/drawing/2014/main" id="{9FAD79E3-808B-4CBF-8A76-617066D96C03}"/>
              </a:ext>
            </a:extLst>
          </p:cNvPr>
          <p:cNvSpPr>
            <a:spLocks noGrp="1"/>
          </p:cNvSpPr>
          <p:nvPr>
            <p:ph type="body" sz="quarter" idx="23"/>
          </p:nvPr>
        </p:nvSpPr>
        <p:spPr>
          <a:xfrm>
            <a:off x="635509" y="1818072"/>
            <a:ext cx="3789332" cy="1273401"/>
          </a:xfrm>
        </p:spPr>
        <p:txBody>
          <a:bodyPr anchor="b">
            <a:normAutofit/>
          </a:bodyPr>
          <a:lstStyle>
            <a:lvl1pPr marL="0" indent="0">
              <a:buNone/>
              <a:defRPr sz="2700" b="0"/>
            </a:lvl1pPr>
            <a:lvl2pPr marL="257168" indent="0">
              <a:buNone/>
              <a:defRPr/>
            </a:lvl2pPr>
          </a:lstStyle>
          <a:p>
            <a:pPr lvl="0"/>
            <a:r>
              <a:rPr lang="en-US"/>
              <a:t>Click to edit Master text styles</a:t>
            </a:r>
          </a:p>
        </p:txBody>
      </p:sp>
      <p:sp>
        <p:nvSpPr>
          <p:cNvPr id="21" name="Text Placeholder 19">
            <a:extLst>
              <a:ext uri="{FF2B5EF4-FFF2-40B4-BE49-F238E27FC236}">
                <a16:creationId xmlns:a16="http://schemas.microsoft.com/office/drawing/2014/main" id="{DFEEACD6-5E0A-47AE-B52F-F1A6AF814022}"/>
              </a:ext>
            </a:extLst>
          </p:cNvPr>
          <p:cNvSpPr>
            <a:spLocks noGrp="1"/>
          </p:cNvSpPr>
          <p:nvPr>
            <p:ph type="body" sz="quarter" idx="24"/>
          </p:nvPr>
        </p:nvSpPr>
        <p:spPr>
          <a:xfrm>
            <a:off x="4719162" y="1818072"/>
            <a:ext cx="3789330" cy="1273401"/>
          </a:xfrm>
        </p:spPr>
        <p:txBody>
          <a:bodyPr anchor="b">
            <a:normAutofit/>
          </a:bodyPr>
          <a:lstStyle>
            <a:lvl1pPr marL="0" indent="0">
              <a:buNone/>
              <a:defRPr sz="2700" b="0"/>
            </a:lvl1pPr>
            <a:lvl2pPr marL="257168" indent="0">
              <a:buNone/>
              <a:defRPr/>
            </a:lvl2pPr>
          </a:lstStyle>
          <a:p>
            <a:pPr lvl="0"/>
            <a:r>
              <a:rPr lang="en-US"/>
              <a:t>Click to edit Master text styles</a:t>
            </a:r>
          </a:p>
        </p:txBody>
      </p:sp>
      <p:sp>
        <p:nvSpPr>
          <p:cNvPr id="16" name="Title 1">
            <a:extLst>
              <a:ext uri="{FF2B5EF4-FFF2-40B4-BE49-F238E27FC236}">
                <a16:creationId xmlns:a16="http://schemas.microsoft.com/office/drawing/2014/main" id="{E92FBF04-0773-4AB1-9DF2-1992C00C4074}"/>
              </a:ext>
            </a:extLst>
          </p:cNvPr>
          <p:cNvSpPr>
            <a:spLocks noGrp="1"/>
          </p:cNvSpPr>
          <p:nvPr>
            <p:ph type="title"/>
          </p:nvPr>
        </p:nvSpPr>
        <p:spPr>
          <a:xfrm>
            <a:off x="635508" y="548640"/>
            <a:ext cx="7872984" cy="1142048"/>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3726585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B9BC8FF-3A8E-4460-A5BF-4C3F720410AF}"/>
              </a:ext>
            </a:extLst>
          </p:cNvPr>
          <p:cNvSpPr>
            <a:spLocks noGrp="1"/>
          </p:cNvSpPr>
          <p:nvPr>
            <p:ph sz="quarter" idx="17"/>
          </p:nvPr>
        </p:nvSpPr>
        <p:spPr>
          <a:xfrm>
            <a:off x="642366" y="3218848"/>
            <a:ext cx="2468880" cy="2286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3340561" y="3218847"/>
            <a:ext cx="2468880" cy="2286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6038755" y="3218847"/>
            <a:ext cx="2468880" cy="2286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9">
            <a:extLst>
              <a:ext uri="{FF2B5EF4-FFF2-40B4-BE49-F238E27FC236}">
                <a16:creationId xmlns:a16="http://schemas.microsoft.com/office/drawing/2014/main" id="{5867E65C-747A-47D4-9DCF-E418381CD51B}"/>
              </a:ext>
            </a:extLst>
          </p:cNvPr>
          <p:cNvSpPr>
            <a:spLocks noGrp="1"/>
          </p:cNvSpPr>
          <p:nvPr>
            <p:ph type="body" sz="quarter" idx="23"/>
          </p:nvPr>
        </p:nvSpPr>
        <p:spPr>
          <a:xfrm>
            <a:off x="642366" y="1819280"/>
            <a:ext cx="2468880" cy="1272193"/>
          </a:xfrm>
        </p:spPr>
        <p:txBody>
          <a:bodyPr anchor="b">
            <a:noAutofit/>
          </a:bodyPr>
          <a:lstStyle>
            <a:lvl1pPr marL="0" indent="0">
              <a:buNone/>
              <a:defRPr sz="2700" b="0"/>
            </a:lvl1pPr>
            <a:lvl2pPr marL="257168" indent="0">
              <a:buNone/>
              <a:defRPr/>
            </a:lvl2pPr>
          </a:lstStyle>
          <a:p>
            <a:pPr lvl="0"/>
            <a:r>
              <a:rPr lang="en-US"/>
              <a:t>Click to edit Master text styles</a:t>
            </a:r>
          </a:p>
        </p:txBody>
      </p:sp>
      <p:sp>
        <p:nvSpPr>
          <p:cNvPr id="11" name="Text Placeholder 19">
            <a:extLst>
              <a:ext uri="{FF2B5EF4-FFF2-40B4-BE49-F238E27FC236}">
                <a16:creationId xmlns:a16="http://schemas.microsoft.com/office/drawing/2014/main" id="{D739209B-83D6-458D-9336-F963AF3A990A}"/>
              </a:ext>
            </a:extLst>
          </p:cNvPr>
          <p:cNvSpPr>
            <a:spLocks noGrp="1"/>
          </p:cNvSpPr>
          <p:nvPr>
            <p:ph type="body" sz="quarter" idx="24"/>
          </p:nvPr>
        </p:nvSpPr>
        <p:spPr>
          <a:xfrm>
            <a:off x="6038755" y="1819280"/>
            <a:ext cx="2468880" cy="1272193"/>
          </a:xfrm>
        </p:spPr>
        <p:txBody>
          <a:bodyPr anchor="b">
            <a:noAutofit/>
          </a:bodyPr>
          <a:lstStyle>
            <a:lvl1pPr marL="0" indent="0">
              <a:buNone/>
              <a:defRPr sz="2700" b="0"/>
            </a:lvl1pPr>
            <a:lvl2pPr marL="257168" indent="0">
              <a:buNone/>
              <a:defRPr/>
            </a:lvl2pPr>
          </a:lstStyle>
          <a:p>
            <a:pPr lvl="0"/>
            <a:r>
              <a:rPr lang="en-US"/>
              <a:t>Click to edit Master text styles</a:t>
            </a:r>
          </a:p>
        </p:txBody>
      </p:sp>
      <p:sp>
        <p:nvSpPr>
          <p:cNvPr id="12" name="Title 1">
            <a:extLst>
              <a:ext uri="{FF2B5EF4-FFF2-40B4-BE49-F238E27FC236}">
                <a16:creationId xmlns:a16="http://schemas.microsoft.com/office/drawing/2014/main" id="{8C19EAC2-9F46-4D7F-9C3D-9FE7360ED4ED}"/>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a:t>Click to edit Master title style</a:t>
            </a:r>
          </a:p>
        </p:txBody>
      </p:sp>
      <p:sp>
        <p:nvSpPr>
          <p:cNvPr id="14" name="Text Placeholder 19">
            <a:extLst>
              <a:ext uri="{FF2B5EF4-FFF2-40B4-BE49-F238E27FC236}">
                <a16:creationId xmlns:a16="http://schemas.microsoft.com/office/drawing/2014/main" id="{83EAE61E-E1C2-4882-91C9-5D815A6276FC}"/>
              </a:ext>
            </a:extLst>
          </p:cNvPr>
          <p:cNvSpPr>
            <a:spLocks noGrp="1"/>
          </p:cNvSpPr>
          <p:nvPr>
            <p:ph type="body" sz="quarter" idx="25"/>
          </p:nvPr>
        </p:nvSpPr>
        <p:spPr>
          <a:xfrm>
            <a:off x="3340561" y="1819280"/>
            <a:ext cx="2468880" cy="1272193"/>
          </a:xfrm>
        </p:spPr>
        <p:txBody>
          <a:bodyPr anchor="b">
            <a:noAutofit/>
          </a:bodyPr>
          <a:lstStyle>
            <a:lvl1pPr marL="0" indent="0">
              <a:buNone/>
              <a:defRPr sz="2700" b="0"/>
            </a:lvl1pPr>
            <a:lvl2pPr marL="257168" indent="0">
              <a:buNone/>
              <a:defRPr/>
            </a:lvl2pPr>
          </a:lstStyle>
          <a:p>
            <a:pPr lvl="0"/>
            <a:r>
              <a:rPr lang="en-US"/>
              <a:t>Click to edit Master text styles</a:t>
            </a:r>
          </a:p>
        </p:txBody>
      </p:sp>
    </p:spTree>
    <p:extLst>
      <p:ext uri="{BB962C8B-B14F-4D97-AF65-F5344CB8AC3E}">
        <p14:creationId xmlns:p14="http://schemas.microsoft.com/office/powerpoint/2010/main" val="39850186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29B1548-0D1B-4118-B46F-9AC7DC68A40F}"/>
              </a:ext>
            </a:extLst>
          </p:cNvPr>
          <p:cNvSpPr>
            <a:spLocks noGrp="1"/>
          </p:cNvSpPr>
          <p:nvPr>
            <p:ph type="title"/>
          </p:nvPr>
        </p:nvSpPr>
        <p:spPr>
          <a:xfrm>
            <a:off x="635508" y="548640"/>
            <a:ext cx="7872984" cy="1142048"/>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6173132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15898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3316129" y="914405"/>
            <a:ext cx="2523744" cy="5035391"/>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5989892" y="914405"/>
            <a:ext cx="2523744" cy="5035391"/>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46F3701E-33F6-411F-8E6E-F6654E545D43}"/>
              </a:ext>
            </a:extLst>
          </p:cNvPr>
          <p:cNvSpPr>
            <a:spLocks noGrp="1"/>
          </p:cNvSpPr>
          <p:nvPr>
            <p:ph type="title"/>
          </p:nvPr>
        </p:nvSpPr>
        <p:spPr>
          <a:xfrm>
            <a:off x="635510" y="908213"/>
            <a:ext cx="2535937" cy="5035391"/>
          </a:xfrm>
          <a:prstGeom prst="rect">
            <a:avLst/>
          </a:prstGeom>
        </p:spPr>
        <p:txBody>
          <a:bodyPr anchor="t"/>
          <a:lstStyle>
            <a:lvl1pPr algn="l">
              <a:defRPr/>
            </a:lvl1pPr>
          </a:lstStyle>
          <a:p>
            <a:r>
              <a:rPr lang="en-US"/>
              <a:t>Click to edit Master title style</a:t>
            </a:r>
          </a:p>
        </p:txBody>
      </p:sp>
    </p:spTree>
    <p:extLst>
      <p:ext uri="{BB962C8B-B14F-4D97-AF65-F5344CB8AC3E}">
        <p14:creationId xmlns:p14="http://schemas.microsoft.com/office/powerpoint/2010/main" val="3602853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D75999-B599-4A23-8CC0-259BE0C32F29}"/>
              </a:ext>
            </a:extLst>
          </p:cNvPr>
          <p:cNvSpPr/>
          <p:nvPr userDrawn="1"/>
        </p:nvSpPr>
        <p:spPr>
          <a:xfrm>
            <a:off x="0" y="0"/>
            <a:ext cx="9144000" cy="6858000"/>
          </a:xfrm>
          <a:prstGeom prst="rect">
            <a:avLst/>
          </a:prstGeom>
          <a:gradFill flip="none" rotWithShape="1">
            <a:gsLst>
              <a:gs pos="20000">
                <a:schemeClr val="accent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bg1"/>
              </a:solidFill>
            </a:endParaRPr>
          </a:p>
        </p:txBody>
      </p:sp>
      <p:sp>
        <p:nvSpPr>
          <p:cNvPr id="4" name="Footer Placeholder 3">
            <a:extLst>
              <a:ext uri="{FF2B5EF4-FFF2-40B4-BE49-F238E27FC236}">
                <a16:creationId xmlns:a16="http://schemas.microsoft.com/office/drawing/2014/main" id="{9DC4A5AE-9011-4B1C-A7B9-36435B10D924}"/>
              </a:ext>
            </a:extLst>
          </p:cNvPr>
          <p:cNvSpPr>
            <a:spLocks noGrp="1"/>
          </p:cNvSpPr>
          <p:nvPr>
            <p:ph type="ftr" sz="quarter" idx="15"/>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721E31D6-98CC-46C3-8EF3-BCAE0E1E557F}"/>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a:p>
        </p:txBody>
      </p:sp>
      <p:sp>
        <p:nvSpPr>
          <p:cNvPr id="8" name="Text Placeholder 11">
            <a:extLst>
              <a:ext uri="{FF2B5EF4-FFF2-40B4-BE49-F238E27FC236}">
                <a16:creationId xmlns:a16="http://schemas.microsoft.com/office/drawing/2014/main" id="{B7723009-1AB1-40E8-935F-A59C441AC368}"/>
              </a:ext>
            </a:extLst>
          </p:cNvPr>
          <p:cNvSpPr>
            <a:spLocks noGrp="1"/>
          </p:cNvSpPr>
          <p:nvPr>
            <p:ph type="body" sz="quarter" idx="13"/>
          </p:nvPr>
        </p:nvSpPr>
        <p:spPr>
          <a:xfrm>
            <a:off x="1143000" y="1600200"/>
            <a:ext cx="6858000" cy="3657600"/>
          </a:xfrm>
        </p:spPr>
        <p:txBody>
          <a:bodyPr anchor="ctr">
            <a:normAutofit/>
          </a:bodyPr>
          <a:lstStyle>
            <a:lvl1pPr marL="0" indent="0" algn="l">
              <a:buNone/>
              <a:defRPr sz="3600">
                <a:solidFill>
                  <a:schemeClr val="bg1"/>
                </a:solidFill>
              </a:defRPr>
            </a:lvl1pPr>
          </a:lstStyle>
          <a:p>
            <a:pPr lvl="0"/>
            <a:r>
              <a:rPr lang="en-US"/>
              <a:t>Click to edit Master text styles</a:t>
            </a:r>
          </a:p>
        </p:txBody>
      </p:sp>
      <p:sp>
        <p:nvSpPr>
          <p:cNvPr id="9" name="TextBox 8">
            <a:extLst>
              <a:ext uri="{FF2B5EF4-FFF2-40B4-BE49-F238E27FC236}">
                <a16:creationId xmlns:a16="http://schemas.microsoft.com/office/drawing/2014/main" id="{8EC5D80C-E77E-48E6-B1CE-26C3DB460535}"/>
              </a:ext>
            </a:extLst>
          </p:cNvPr>
          <p:cNvSpPr txBox="1"/>
          <p:nvPr userDrawn="1"/>
        </p:nvSpPr>
        <p:spPr>
          <a:xfrm>
            <a:off x="167640" y="2"/>
            <a:ext cx="1680210" cy="3370025"/>
          </a:xfrm>
          <a:prstGeom prst="rect">
            <a:avLst/>
          </a:prstGeom>
          <a:noFill/>
        </p:spPr>
        <p:txBody>
          <a:bodyPr wrap="square" rtlCol="0">
            <a:spAutoFit/>
          </a:bodyPr>
          <a:lstStyle/>
          <a:p>
            <a:pPr algn="ctr"/>
            <a:r>
              <a:rPr lang="en-US" sz="21299">
                <a:solidFill>
                  <a:schemeClr val="bg1"/>
                </a:solidFill>
              </a:rPr>
              <a:t>“</a:t>
            </a:r>
          </a:p>
        </p:txBody>
      </p:sp>
    </p:spTree>
    <p:extLst>
      <p:ext uri="{BB962C8B-B14F-4D97-AF65-F5344CB8AC3E}">
        <p14:creationId xmlns:p14="http://schemas.microsoft.com/office/powerpoint/2010/main" val="20537570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8B8CAA7-BC28-474E-B01B-C904EB17E36E}"/>
              </a:ext>
            </a:extLst>
          </p:cNvPr>
          <p:cNvSpPr>
            <a:spLocks noGrp="1"/>
          </p:cNvSpPr>
          <p:nvPr>
            <p:ph type="title"/>
          </p:nvPr>
        </p:nvSpPr>
        <p:spPr>
          <a:xfrm>
            <a:off x="635510" y="908213"/>
            <a:ext cx="2535937" cy="5035391"/>
          </a:xfrm>
          <a:prstGeom prst="rect">
            <a:avLst/>
          </a:prstGeom>
        </p:spPr>
        <p:txBody>
          <a:bodyPr anchor="t"/>
          <a:lstStyle>
            <a:lvl1pPr algn="l">
              <a:defRPr/>
            </a:lvl1pPr>
          </a:lstStyle>
          <a:p>
            <a:r>
              <a:rPr lang="en-US"/>
              <a:t>Click to edit Master title style</a:t>
            </a:r>
          </a:p>
        </p:txBody>
      </p:sp>
      <p:sp>
        <p:nvSpPr>
          <p:cNvPr id="5" name="Picture Placeholder 2">
            <a:extLst>
              <a:ext uri="{FF2B5EF4-FFF2-40B4-BE49-F238E27FC236}">
                <a16:creationId xmlns:a16="http://schemas.microsoft.com/office/drawing/2014/main" id="{D713A0D8-85D3-4C92-A792-1EED21E21CEC}"/>
              </a:ext>
            </a:extLst>
          </p:cNvPr>
          <p:cNvSpPr>
            <a:spLocks noGrp="1"/>
          </p:cNvSpPr>
          <p:nvPr>
            <p:ph type="pic" sz="quarter" idx="23"/>
          </p:nvPr>
        </p:nvSpPr>
        <p:spPr>
          <a:xfrm>
            <a:off x="3310128" y="914399"/>
            <a:ext cx="5198364" cy="5029200"/>
          </a:xfrm>
        </p:spPr>
        <p:txBody>
          <a:bodyPr/>
          <a:lstStyle/>
          <a:p>
            <a:endParaRPr lang="en-US"/>
          </a:p>
        </p:txBody>
      </p:sp>
    </p:spTree>
    <p:extLst>
      <p:ext uri="{BB962C8B-B14F-4D97-AF65-F5344CB8AC3E}">
        <p14:creationId xmlns:p14="http://schemas.microsoft.com/office/powerpoint/2010/main" val="42800618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Stacked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EF590BC-48B3-424E-A966-F3834F896744}"/>
              </a:ext>
            </a:extLst>
          </p:cNvPr>
          <p:cNvSpPr>
            <a:spLocks noGrp="1"/>
          </p:cNvSpPr>
          <p:nvPr>
            <p:ph type="title"/>
          </p:nvPr>
        </p:nvSpPr>
        <p:spPr>
          <a:xfrm>
            <a:off x="635510" y="908213"/>
            <a:ext cx="2535937" cy="5035391"/>
          </a:xfrm>
          <a:prstGeom prst="rect">
            <a:avLst/>
          </a:prstGeom>
        </p:spPr>
        <p:txBody>
          <a:bodyPr anchor="t"/>
          <a:lstStyle>
            <a:lvl1pPr algn="l">
              <a:defRPr/>
            </a:lvl1pPr>
          </a:lstStyle>
          <a:p>
            <a:r>
              <a:rPr lang="en-US"/>
              <a:t>Click to edit Master title style</a:t>
            </a:r>
          </a:p>
        </p:txBody>
      </p:sp>
      <p:sp>
        <p:nvSpPr>
          <p:cNvPr id="3" name="Picture Placeholder 2">
            <a:extLst>
              <a:ext uri="{FF2B5EF4-FFF2-40B4-BE49-F238E27FC236}">
                <a16:creationId xmlns:a16="http://schemas.microsoft.com/office/drawing/2014/main" id="{4757B7BE-5992-45D6-A717-64CF265914D9}"/>
              </a:ext>
            </a:extLst>
          </p:cNvPr>
          <p:cNvSpPr>
            <a:spLocks noGrp="1"/>
          </p:cNvSpPr>
          <p:nvPr>
            <p:ph type="pic" sz="quarter" idx="23"/>
          </p:nvPr>
        </p:nvSpPr>
        <p:spPr>
          <a:xfrm>
            <a:off x="3310128" y="914404"/>
            <a:ext cx="2523744" cy="2428875"/>
          </a:xfrm>
        </p:spPr>
        <p:txBody>
          <a:bodyPr/>
          <a:lstStyle/>
          <a:p>
            <a:endParaRPr lang="en-US"/>
          </a:p>
        </p:txBody>
      </p:sp>
      <p:sp>
        <p:nvSpPr>
          <p:cNvPr id="10" name="Picture Placeholder 2">
            <a:extLst>
              <a:ext uri="{FF2B5EF4-FFF2-40B4-BE49-F238E27FC236}">
                <a16:creationId xmlns:a16="http://schemas.microsoft.com/office/drawing/2014/main" id="{06C25227-CAE1-4B07-A365-2A0B7DE740B5}"/>
              </a:ext>
            </a:extLst>
          </p:cNvPr>
          <p:cNvSpPr>
            <a:spLocks noGrp="1"/>
          </p:cNvSpPr>
          <p:nvPr>
            <p:ph type="pic" sz="quarter" idx="24"/>
          </p:nvPr>
        </p:nvSpPr>
        <p:spPr>
          <a:xfrm>
            <a:off x="3310128" y="3514731"/>
            <a:ext cx="2523744" cy="2428875"/>
          </a:xfrm>
        </p:spPr>
        <p:txBody>
          <a:bodyPr/>
          <a:lstStyle/>
          <a:p>
            <a:endParaRPr lang="en-US"/>
          </a:p>
        </p:txBody>
      </p:sp>
      <p:sp>
        <p:nvSpPr>
          <p:cNvPr id="13" name="Picture Placeholder 2">
            <a:extLst>
              <a:ext uri="{FF2B5EF4-FFF2-40B4-BE49-F238E27FC236}">
                <a16:creationId xmlns:a16="http://schemas.microsoft.com/office/drawing/2014/main" id="{BC3BEF09-6FE7-4C7D-AEB6-049278C1E280}"/>
              </a:ext>
            </a:extLst>
          </p:cNvPr>
          <p:cNvSpPr>
            <a:spLocks noGrp="1"/>
          </p:cNvSpPr>
          <p:nvPr>
            <p:ph type="pic" sz="quarter" idx="25"/>
          </p:nvPr>
        </p:nvSpPr>
        <p:spPr>
          <a:xfrm>
            <a:off x="5984748" y="914404"/>
            <a:ext cx="2523744" cy="2428875"/>
          </a:xfrm>
        </p:spPr>
        <p:txBody>
          <a:bodyPr/>
          <a:lstStyle/>
          <a:p>
            <a:endParaRPr lang="en-US"/>
          </a:p>
        </p:txBody>
      </p:sp>
      <p:sp>
        <p:nvSpPr>
          <p:cNvPr id="15" name="Picture Placeholder 2">
            <a:extLst>
              <a:ext uri="{FF2B5EF4-FFF2-40B4-BE49-F238E27FC236}">
                <a16:creationId xmlns:a16="http://schemas.microsoft.com/office/drawing/2014/main" id="{DE358B05-8F4A-4DC6-97EE-C05FBA2FE817}"/>
              </a:ext>
            </a:extLst>
          </p:cNvPr>
          <p:cNvSpPr>
            <a:spLocks noGrp="1"/>
          </p:cNvSpPr>
          <p:nvPr>
            <p:ph type="pic" sz="quarter" idx="26"/>
          </p:nvPr>
        </p:nvSpPr>
        <p:spPr>
          <a:xfrm>
            <a:off x="5984748" y="3514731"/>
            <a:ext cx="2523744" cy="2428875"/>
          </a:xfrm>
        </p:spPr>
        <p:txBody>
          <a:bodyPr/>
          <a:lstStyle/>
          <a:p>
            <a:endParaRPr lang="en-US"/>
          </a:p>
        </p:txBody>
      </p:sp>
    </p:spTree>
    <p:extLst>
      <p:ext uri="{BB962C8B-B14F-4D97-AF65-F5344CB8AC3E}">
        <p14:creationId xmlns:p14="http://schemas.microsoft.com/office/powerpoint/2010/main" val="35216905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Stacked Content">
    <p:spTree>
      <p:nvGrpSpPr>
        <p:cNvPr id="1" name=""/>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97D0B630-64D0-4062-A981-19F14C5D4457}"/>
              </a:ext>
            </a:extLst>
          </p:cNvPr>
          <p:cNvSpPr>
            <a:spLocks noGrp="1" noChangeAspect="1"/>
          </p:cNvSpPr>
          <p:nvPr>
            <p:ph sz="quarter" idx="20"/>
          </p:nvPr>
        </p:nvSpPr>
        <p:spPr>
          <a:xfrm>
            <a:off x="642366" y="3514731"/>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15EEDA71-AD8B-434F-B30A-6D06A19445FE}"/>
              </a:ext>
            </a:extLst>
          </p:cNvPr>
          <p:cNvSpPr>
            <a:spLocks noGrp="1"/>
          </p:cNvSpPr>
          <p:nvPr>
            <p:ph type="title"/>
          </p:nvPr>
        </p:nvSpPr>
        <p:spPr>
          <a:xfrm>
            <a:off x="635510" y="908214"/>
            <a:ext cx="2535937" cy="2428875"/>
          </a:xfrm>
          <a:prstGeom prst="rect">
            <a:avLst/>
          </a:prstGeom>
        </p:spPr>
        <p:txBody>
          <a:bodyPr anchor="t"/>
          <a:lstStyle>
            <a:lvl1pPr algn="l">
              <a:defRPr/>
            </a:lvl1pPr>
          </a:lstStyle>
          <a:p>
            <a:r>
              <a:rPr lang="en-US"/>
              <a:t>Click to edit Master title style</a:t>
            </a:r>
          </a:p>
        </p:txBody>
      </p:sp>
      <p:sp>
        <p:nvSpPr>
          <p:cNvPr id="13" name="Picture Placeholder 2">
            <a:extLst>
              <a:ext uri="{FF2B5EF4-FFF2-40B4-BE49-F238E27FC236}">
                <a16:creationId xmlns:a16="http://schemas.microsoft.com/office/drawing/2014/main" id="{23704545-C2FC-4595-9EDA-B59CC04C174F}"/>
              </a:ext>
            </a:extLst>
          </p:cNvPr>
          <p:cNvSpPr>
            <a:spLocks noGrp="1"/>
          </p:cNvSpPr>
          <p:nvPr>
            <p:ph type="pic" sz="quarter" idx="23"/>
          </p:nvPr>
        </p:nvSpPr>
        <p:spPr>
          <a:xfrm>
            <a:off x="3310128" y="914404"/>
            <a:ext cx="2523744" cy="2428875"/>
          </a:xfrm>
        </p:spPr>
        <p:txBody>
          <a:bodyPr/>
          <a:lstStyle/>
          <a:p>
            <a:endParaRPr lang="en-US"/>
          </a:p>
        </p:txBody>
      </p:sp>
      <p:sp>
        <p:nvSpPr>
          <p:cNvPr id="15" name="Picture Placeholder 2">
            <a:extLst>
              <a:ext uri="{FF2B5EF4-FFF2-40B4-BE49-F238E27FC236}">
                <a16:creationId xmlns:a16="http://schemas.microsoft.com/office/drawing/2014/main" id="{5BECF1E6-819D-4B8D-BA74-3FCDA6C78062}"/>
              </a:ext>
            </a:extLst>
          </p:cNvPr>
          <p:cNvSpPr>
            <a:spLocks noGrp="1"/>
          </p:cNvSpPr>
          <p:nvPr>
            <p:ph type="pic" sz="quarter" idx="24"/>
          </p:nvPr>
        </p:nvSpPr>
        <p:spPr>
          <a:xfrm>
            <a:off x="3310128" y="3514731"/>
            <a:ext cx="2523744" cy="2428875"/>
          </a:xfrm>
        </p:spPr>
        <p:txBody>
          <a:bodyPr/>
          <a:lstStyle/>
          <a:p>
            <a:endParaRPr lang="en-US"/>
          </a:p>
        </p:txBody>
      </p:sp>
      <p:sp>
        <p:nvSpPr>
          <p:cNvPr id="16" name="Picture Placeholder 2">
            <a:extLst>
              <a:ext uri="{FF2B5EF4-FFF2-40B4-BE49-F238E27FC236}">
                <a16:creationId xmlns:a16="http://schemas.microsoft.com/office/drawing/2014/main" id="{735023A1-72B2-4A6D-B0F4-ECFC3900A17C}"/>
              </a:ext>
            </a:extLst>
          </p:cNvPr>
          <p:cNvSpPr>
            <a:spLocks noGrp="1"/>
          </p:cNvSpPr>
          <p:nvPr>
            <p:ph type="pic" sz="quarter" idx="25"/>
          </p:nvPr>
        </p:nvSpPr>
        <p:spPr>
          <a:xfrm>
            <a:off x="5984748" y="914404"/>
            <a:ext cx="2523744" cy="2428875"/>
          </a:xfrm>
        </p:spPr>
        <p:txBody>
          <a:bodyPr/>
          <a:lstStyle/>
          <a:p>
            <a:endParaRPr lang="en-US"/>
          </a:p>
        </p:txBody>
      </p:sp>
      <p:sp>
        <p:nvSpPr>
          <p:cNvPr id="17" name="Picture Placeholder 2">
            <a:extLst>
              <a:ext uri="{FF2B5EF4-FFF2-40B4-BE49-F238E27FC236}">
                <a16:creationId xmlns:a16="http://schemas.microsoft.com/office/drawing/2014/main" id="{F199D1AC-68B2-47B9-9917-77BDC12DBA48}"/>
              </a:ext>
            </a:extLst>
          </p:cNvPr>
          <p:cNvSpPr>
            <a:spLocks noGrp="1"/>
          </p:cNvSpPr>
          <p:nvPr>
            <p:ph type="pic" sz="quarter" idx="26"/>
          </p:nvPr>
        </p:nvSpPr>
        <p:spPr>
          <a:xfrm>
            <a:off x="5984748" y="3514731"/>
            <a:ext cx="2523744" cy="2428875"/>
          </a:xfrm>
        </p:spPr>
        <p:txBody>
          <a:bodyPr/>
          <a:lstStyle/>
          <a:p>
            <a:endParaRPr lang="en-US"/>
          </a:p>
        </p:txBody>
      </p:sp>
    </p:spTree>
    <p:extLst>
      <p:ext uri="{BB962C8B-B14F-4D97-AF65-F5344CB8AC3E}">
        <p14:creationId xmlns:p14="http://schemas.microsoft.com/office/powerpoint/2010/main" val="40439214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Title and Stacked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5EEDA71-AD8B-434F-B30A-6D06A19445FE}"/>
              </a:ext>
            </a:extLst>
          </p:cNvPr>
          <p:cNvSpPr>
            <a:spLocks noGrp="1"/>
          </p:cNvSpPr>
          <p:nvPr>
            <p:ph type="title"/>
          </p:nvPr>
        </p:nvSpPr>
        <p:spPr>
          <a:xfrm>
            <a:off x="635510" y="908214"/>
            <a:ext cx="2535937" cy="2428875"/>
          </a:xfrm>
          <a:prstGeom prst="rect">
            <a:avLst/>
          </a:prstGeom>
        </p:spPr>
        <p:txBody>
          <a:bodyPr anchor="t">
            <a:normAutofit/>
          </a:bodyPr>
          <a:lstStyle>
            <a:lvl1pPr algn="l">
              <a:defRPr sz="3600"/>
            </a:lvl1pPr>
          </a:lstStyle>
          <a:p>
            <a:r>
              <a:rPr lang="en-US"/>
              <a:t>Click to edit Master title style</a:t>
            </a:r>
          </a:p>
        </p:txBody>
      </p:sp>
      <p:sp>
        <p:nvSpPr>
          <p:cNvPr id="13" name="Picture Placeholder 2">
            <a:extLst>
              <a:ext uri="{FF2B5EF4-FFF2-40B4-BE49-F238E27FC236}">
                <a16:creationId xmlns:a16="http://schemas.microsoft.com/office/drawing/2014/main" id="{23704545-C2FC-4595-9EDA-B59CC04C174F}"/>
              </a:ext>
            </a:extLst>
          </p:cNvPr>
          <p:cNvSpPr>
            <a:spLocks noGrp="1"/>
          </p:cNvSpPr>
          <p:nvPr>
            <p:ph type="pic" sz="quarter" idx="23"/>
          </p:nvPr>
        </p:nvSpPr>
        <p:spPr>
          <a:xfrm>
            <a:off x="3310128" y="914404"/>
            <a:ext cx="2523744" cy="2428875"/>
          </a:xfrm>
        </p:spPr>
        <p:txBody>
          <a:bodyPr/>
          <a:lstStyle/>
          <a:p>
            <a:endParaRPr lang="en-US"/>
          </a:p>
        </p:txBody>
      </p:sp>
      <p:sp>
        <p:nvSpPr>
          <p:cNvPr id="15" name="Picture Placeholder 2">
            <a:extLst>
              <a:ext uri="{FF2B5EF4-FFF2-40B4-BE49-F238E27FC236}">
                <a16:creationId xmlns:a16="http://schemas.microsoft.com/office/drawing/2014/main" id="{5BECF1E6-819D-4B8D-BA74-3FCDA6C78062}"/>
              </a:ext>
            </a:extLst>
          </p:cNvPr>
          <p:cNvSpPr>
            <a:spLocks noGrp="1"/>
          </p:cNvSpPr>
          <p:nvPr>
            <p:ph type="pic" sz="quarter" idx="24"/>
          </p:nvPr>
        </p:nvSpPr>
        <p:spPr>
          <a:xfrm>
            <a:off x="3310128" y="3514731"/>
            <a:ext cx="2523744" cy="2428875"/>
          </a:xfrm>
        </p:spPr>
        <p:txBody>
          <a:bodyPr/>
          <a:lstStyle/>
          <a:p>
            <a:endParaRPr lang="en-US"/>
          </a:p>
        </p:txBody>
      </p:sp>
      <p:sp>
        <p:nvSpPr>
          <p:cNvPr id="16" name="Picture Placeholder 2">
            <a:extLst>
              <a:ext uri="{FF2B5EF4-FFF2-40B4-BE49-F238E27FC236}">
                <a16:creationId xmlns:a16="http://schemas.microsoft.com/office/drawing/2014/main" id="{735023A1-72B2-4A6D-B0F4-ECFC3900A17C}"/>
              </a:ext>
            </a:extLst>
          </p:cNvPr>
          <p:cNvSpPr>
            <a:spLocks noGrp="1"/>
          </p:cNvSpPr>
          <p:nvPr>
            <p:ph type="pic" sz="quarter" idx="25"/>
          </p:nvPr>
        </p:nvSpPr>
        <p:spPr>
          <a:xfrm>
            <a:off x="5984748" y="914404"/>
            <a:ext cx="2523744" cy="2428875"/>
          </a:xfrm>
        </p:spPr>
        <p:txBody>
          <a:bodyPr/>
          <a:lstStyle/>
          <a:p>
            <a:endParaRPr lang="en-US"/>
          </a:p>
        </p:txBody>
      </p:sp>
      <p:sp>
        <p:nvSpPr>
          <p:cNvPr id="17" name="Picture Placeholder 2">
            <a:extLst>
              <a:ext uri="{FF2B5EF4-FFF2-40B4-BE49-F238E27FC236}">
                <a16:creationId xmlns:a16="http://schemas.microsoft.com/office/drawing/2014/main" id="{F199D1AC-68B2-47B9-9917-77BDC12DBA48}"/>
              </a:ext>
            </a:extLst>
          </p:cNvPr>
          <p:cNvSpPr>
            <a:spLocks noGrp="1"/>
          </p:cNvSpPr>
          <p:nvPr>
            <p:ph type="pic" sz="quarter" idx="26"/>
          </p:nvPr>
        </p:nvSpPr>
        <p:spPr>
          <a:xfrm>
            <a:off x="5984748" y="3514731"/>
            <a:ext cx="2523744" cy="2428875"/>
          </a:xfrm>
        </p:spPr>
        <p:txBody>
          <a:bodyPr/>
          <a:lstStyle/>
          <a:p>
            <a:endParaRPr lang="en-US"/>
          </a:p>
        </p:txBody>
      </p:sp>
      <p:sp>
        <p:nvSpPr>
          <p:cNvPr id="9" name="Picture Placeholder 2">
            <a:extLst>
              <a:ext uri="{FF2B5EF4-FFF2-40B4-BE49-F238E27FC236}">
                <a16:creationId xmlns:a16="http://schemas.microsoft.com/office/drawing/2014/main" id="{524F8709-F72F-49EA-B407-C95F183C2938}"/>
              </a:ext>
            </a:extLst>
          </p:cNvPr>
          <p:cNvSpPr>
            <a:spLocks noGrp="1"/>
          </p:cNvSpPr>
          <p:nvPr>
            <p:ph type="pic" sz="quarter" idx="27"/>
          </p:nvPr>
        </p:nvSpPr>
        <p:spPr>
          <a:xfrm>
            <a:off x="635508" y="3514730"/>
            <a:ext cx="2523744" cy="2428875"/>
          </a:xfrm>
        </p:spPr>
        <p:txBody>
          <a:bodyPr/>
          <a:lstStyle/>
          <a:p>
            <a:endParaRPr lang="en-US"/>
          </a:p>
        </p:txBody>
      </p:sp>
    </p:spTree>
    <p:extLst>
      <p:ext uri="{BB962C8B-B14F-4D97-AF65-F5344CB8AC3E}">
        <p14:creationId xmlns:p14="http://schemas.microsoft.com/office/powerpoint/2010/main" val="38263645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and Stacked Content">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B9BC8FF-3A8E-4460-A5BF-4C3F720410AF}"/>
              </a:ext>
            </a:extLst>
          </p:cNvPr>
          <p:cNvSpPr>
            <a:spLocks noGrp="1"/>
          </p:cNvSpPr>
          <p:nvPr>
            <p:ph sz="quarter" idx="17"/>
          </p:nvPr>
        </p:nvSpPr>
        <p:spPr>
          <a:xfrm>
            <a:off x="642366" y="914405"/>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3316844" y="914405"/>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5991322" y="914405"/>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745B4A4F-3893-499A-9BEA-8F0B7E3F0FEB}"/>
              </a:ext>
            </a:extLst>
          </p:cNvPr>
          <p:cNvSpPr>
            <a:spLocks noGrp="1"/>
          </p:cNvSpPr>
          <p:nvPr>
            <p:ph sz="quarter" idx="21"/>
          </p:nvPr>
        </p:nvSpPr>
        <p:spPr>
          <a:xfrm>
            <a:off x="3316843" y="3514731"/>
            <a:ext cx="5198222"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11B348BD-02A1-4A57-B741-F97E6156545F}"/>
              </a:ext>
            </a:extLst>
          </p:cNvPr>
          <p:cNvSpPr>
            <a:spLocks noGrp="1"/>
          </p:cNvSpPr>
          <p:nvPr>
            <p:ph type="title"/>
          </p:nvPr>
        </p:nvSpPr>
        <p:spPr>
          <a:xfrm>
            <a:off x="635510" y="3514729"/>
            <a:ext cx="2535937" cy="2428875"/>
          </a:xfrm>
          <a:prstGeom prst="rect">
            <a:avLst/>
          </a:prstGeom>
        </p:spPr>
        <p:txBody>
          <a:bodyPr anchor="t"/>
          <a:lstStyle>
            <a:lvl1pPr algn="l">
              <a:defRPr/>
            </a:lvl1pPr>
          </a:lstStyle>
          <a:p>
            <a:r>
              <a:rPr lang="en-US"/>
              <a:t>Click to edit Master title style</a:t>
            </a:r>
          </a:p>
        </p:txBody>
      </p:sp>
    </p:spTree>
    <p:extLst>
      <p:ext uri="{BB962C8B-B14F-4D97-AF65-F5344CB8AC3E}">
        <p14:creationId xmlns:p14="http://schemas.microsoft.com/office/powerpoint/2010/main" val="33351482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ture, Title and Content">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745B4A4F-3893-499A-9BEA-8F0B7E3F0FEB}"/>
              </a:ext>
            </a:extLst>
          </p:cNvPr>
          <p:cNvSpPr>
            <a:spLocks noGrp="1"/>
          </p:cNvSpPr>
          <p:nvPr>
            <p:ph sz="quarter" idx="21"/>
          </p:nvPr>
        </p:nvSpPr>
        <p:spPr>
          <a:xfrm>
            <a:off x="3316844" y="3514731"/>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ECFCE8A3-CA5F-4B5C-9F65-01659461015C}"/>
              </a:ext>
            </a:extLst>
          </p:cNvPr>
          <p:cNvSpPr>
            <a:spLocks noGrp="1"/>
          </p:cNvSpPr>
          <p:nvPr>
            <p:ph sz="quarter" idx="22"/>
          </p:nvPr>
        </p:nvSpPr>
        <p:spPr>
          <a:xfrm>
            <a:off x="5991322" y="3514731"/>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10C60512-C666-4DB3-B4D7-EABD5C1081E3}"/>
              </a:ext>
            </a:extLst>
          </p:cNvPr>
          <p:cNvSpPr>
            <a:spLocks noGrp="1"/>
          </p:cNvSpPr>
          <p:nvPr>
            <p:ph type="title"/>
          </p:nvPr>
        </p:nvSpPr>
        <p:spPr>
          <a:xfrm>
            <a:off x="635510" y="3514729"/>
            <a:ext cx="2535937" cy="2428875"/>
          </a:xfrm>
          <a:prstGeom prst="rect">
            <a:avLst/>
          </a:prstGeom>
        </p:spPr>
        <p:txBody>
          <a:bodyPr anchor="t"/>
          <a:lstStyle>
            <a:lvl1pPr algn="l">
              <a:defRPr/>
            </a:lvl1pPr>
          </a:lstStyle>
          <a:p>
            <a:r>
              <a:rPr lang="en-US"/>
              <a:t>Click to edit Master title style</a:t>
            </a:r>
          </a:p>
        </p:txBody>
      </p:sp>
      <p:sp>
        <p:nvSpPr>
          <p:cNvPr id="15" name="Picture Placeholder 8">
            <a:extLst>
              <a:ext uri="{FF2B5EF4-FFF2-40B4-BE49-F238E27FC236}">
                <a16:creationId xmlns:a16="http://schemas.microsoft.com/office/drawing/2014/main" id="{E1174059-3958-44C6-980A-7B376B9DD3EA}"/>
              </a:ext>
            </a:extLst>
          </p:cNvPr>
          <p:cNvSpPr>
            <a:spLocks noGrp="1"/>
          </p:cNvSpPr>
          <p:nvPr>
            <p:ph type="pic" sz="quarter" idx="13"/>
          </p:nvPr>
        </p:nvSpPr>
        <p:spPr>
          <a:xfrm>
            <a:off x="635508" y="908210"/>
            <a:ext cx="7872984" cy="2435064"/>
          </a:xfrm>
        </p:spPr>
        <p:txBody>
          <a:bodyPr anchor="ctr"/>
          <a:lstStyle>
            <a:lvl1pPr marL="0" indent="0" algn="ctr">
              <a:buNone/>
              <a:defRPr/>
            </a:lvl1pPr>
          </a:lstStyle>
          <a:p>
            <a:endParaRPr lang="en-US"/>
          </a:p>
        </p:txBody>
      </p:sp>
    </p:spTree>
    <p:extLst>
      <p:ext uri="{BB962C8B-B14F-4D97-AF65-F5344CB8AC3E}">
        <p14:creationId xmlns:p14="http://schemas.microsoft.com/office/powerpoint/2010/main" val="3943390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e">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3274A4B1-8B4D-AD8C-A527-4D590BB6C443}"/>
              </a:ext>
            </a:extLst>
          </p:cNvPr>
          <p:cNvSpPr>
            <a:spLocks noGrp="1"/>
          </p:cNvSpPr>
          <p:nvPr>
            <p:ph type="pic" sz="quarter" idx="13"/>
          </p:nvPr>
        </p:nvSpPr>
        <p:spPr>
          <a:xfrm>
            <a:off x="848809" y="2764677"/>
            <a:ext cx="905256" cy="90525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p>
        </p:txBody>
      </p:sp>
      <p:sp>
        <p:nvSpPr>
          <p:cNvPr id="26" name="Picture Placeholder 25">
            <a:extLst>
              <a:ext uri="{FF2B5EF4-FFF2-40B4-BE49-F238E27FC236}">
                <a16:creationId xmlns:a16="http://schemas.microsoft.com/office/drawing/2014/main" id="{1810C904-F55B-7A7C-CFEE-F892A0E01DE9}"/>
              </a:ext>
            </a:extLst>
          </p:cNvPr>
          <p:cNvSpPr>
            <a:spLocks noGrp="1"/>
          </p:cNvSpPr>
          <p:nvPr>
            <p:ph type="pic" sz="quarter" idx="14"/>
          </p:nvPr>
        </p:nvSpPr>
        <p:spPr>
          <a:xfrm>
            <a:off x="2475319" y="2763293"/>
            <a:ext cx="905256" cy="90525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p>
        </p:txBody>
      </p:sp>
      <p:sp>
        <p:nvSpPr>
          <p:cNvPr id="25" name="Picture Placeholder 24">
            <a:extLst>
              <a:ext uri="{FF2B5EF4-FFF2-40B4-BE49-F238E27FC236}">
                <a16:creationId xmlns:a16="http://schemas.microsoft.com/office/drawing/2014/main" id="{C77AEB22-020B-F6CE-3C50-669489A38A50}"/>
              </a:ext>
            </a:extLst>
          </p:cNvPr>
          <p:cNvSpPr>
            <a:spLocks noGrp="1"/>
          </p:cNvSpPr>
          <p:nvPr>
            <p:ph type="pic" sz="quarter" idx="15"/>
          </p:nvPr>
        </p:nvSpPr>
        <p:spPr>
          <a:xfrm>
            <a:off x="4119372" y="2810583"/>
            <a:ext cx="905256" cy="90525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p>
        </p:txBody>
      </p:sp>
      <p:sp>
        <p:nvSpPr>
          <p:cNvPr id="24" name="Picture Placeholder 23">
            <a:extLst>
              <a:ext uri="{FF2B5EF4-FFF2-40B4-BE49-F238E27FC236}">
                <a16:creationId xmlns:a16="http://schemas.microsoft.com/office/drawing/2014/main" id="{6979DC04-0C71-6F6E-AA4F-673445ADB60A}"/>
              </a:ext>
            </a:extLst>
          </p:cNvPr>
          <p:cNvSpPr>
            <a:spLocks noGrp="1"/>
          </p:cNvSpPr>
          <p:nvPr>
            <p:ph type="pic" sz="quarter" idx="16"/>
          </p:nvPr>
        </p:nvSpPr>
        <p:spPr>
          <a:xfrm>
            <a:off x="5726430" y="2763293"/>
            <a:ext cx="905256" cy="90525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p>
        </p:txBody>
      </p:sp>
      <p:sp>
        <p:nvSpPr>
          <p:cNvPr id="23" name="Picture Placeholder 22">
            <a:extLst>
              <a:ext uri="{FF2B5EF4-FFF2-40B4-BE49-F238E27FC236}">
                <a16:creationId xmlns:a16="http://schemas.microsoft.com/office/drawing/2014/main" id="{8650B4E8-3C98-7144-C340-C6D24AF00DB6}"/>
              </a:ext>
            </a:extLst>
          </p:cNvPr>
          <p:cNvSpPr>
            <a:spLocks noGrp="1"/>
          </p:cNvSpPr>
          <p:nvPr>
            <p:ph type="pic" sz="quarter" idx="17"/>
          </p:nvPr>
        </p:nvSpPr>
        <p:spPr>
          <a:xfrm>
            <a:off x="7375779" y="2744997"/>
            <a:ext cx="905256" cy="9052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dirty="0">
                <a:solidFill>
                  <a:schemeClr val="lt1"/>
                </a:solidFill>
              </a:defRPr>
            </a:lvl1pPr>
          </a:lstStyle>
          <a:p>
            <a:pPr marL="0" lvl="0" algn="ctr"/>
            <a:r>
              <a:rPr lang="en-US"/>
              <a:t>Click icon to add picture</a:t>
            </a:r>
          </a:p>
        </p:txBody>
      </p:sp>
      <p:sp>
        <p:nvSpPr>
          <p:cNvPr id="47" name="Text Placeholder 39">
            <a:extLst>
              <a:ext uri="{FF2B5EF4-FFF2-40B4-BE49-F238E27FC236}">
                <a16:creationId xmlns:a16="http://schemas.microsoft.com/office/drawing/2014/main" id="{3E65F5D0-1347-F2CA-1AC1-6D1A53EC52C1}"/>
              </a:ext>
            </a:extLst>
          </p:cNvPr>
          <p:cNvSpPr>
            <a:spLocks noGrp="1"/>
          </p:cNvSpPr>
          <p:nvPr>
            <p:ph type="body" sz="quarter" idx="18"/>
          </p:nvPr>
        </p:nvSpPr>
        <p:spPr>
          <a:xfrm>
            <a:off x="797663"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8" name="Text Placeholder 39">
            <a:extLst>
              <a:ext uri="{FF2B5EF4-FFF2-40B4-BE49-F238E27FC236}">
                <a16:creationId xmlns:a16="http://schemas.microsoft.com/office/drawing/2014/main" id="{BE68704E-A8DC-AC90-F667-6FEE13C3E65C}"/>
              </a:ext>
            </a:extLst>
          </p:cNvPr>
          <p:cNvSpPr>
            <a:spLocks noGrp="1"/>
          </p:cNvSpPr>
          <p:nvPr>
            <p:ph type="body" sz="quarter" idx="21"/>
          </p:nvPr>
        </p:nvSpPr>
        <p:spPr>
          <a:xfrm>
            <a:off x="795730" y="4498853"/>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9" name="Text Placeholder 39">
            <a:extLst>
              <a:ext uri="{FF2B5EF4-FFF2-40B4-BE49-F238E27FC236}">
                <a16:creationId xmlns:a16="http://schemas.microsoft.com/office/drawing/2014/main" id="{3F5AC1ED-89A8-B725-6256-728470F9EAE7}"/>
              </a:ext>
            </a:extLst>
          </p:cNvPr>
          <p:cNvSpPr>
            <a:spLocks noGrp="1"/>
          </p:cNvSpPr>
          <p:nvPr>
            <p:ph type="body" sz="quarter" idx="22"/>
          </p:nvPr>
        </p:nvSpPr>
        <p:spPr>
          <a:xfrm>
            <a:off x="2414016"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50" name="Text Placeholder 39">
            <a:extLst>
              <a:ext uri="{FF2B5EF4-FFF2-40B4-BE49-F238E27FC236}">
                <a16:creationId xmlns:a16="http://schemas.microsoft.com/office/drawing/2014/main" id="{F3CCCAA1-05AF-631C-A3C9-6624A1EC81DE}"/>
              </a:ext>
            </a:extLst>
          </p:cNvPr>
          <p:cNvSpPr>
            <a:spLocks noGrp="1"/>
          </p:cNvSpPr>
          <p:nvPr>
            <p:ph type="body" sz="quarter" idx="23"/>
          </p:nvPr>
        </p:nvSpPr>
        <p:spPr>
          <a:xfrm>
            <a:off x="2414016" y="4498853"/>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51" name="Text Placeholder 39">
            <a:extLst>
              <a:ext uri="{FF2B5EF4-FFF2-40B4-BE49-F238E27FC236}">
                <a16:creationId xmlns:a16="http://schemas.microsoft.com/office/drawing/2014/main" id="{0863D880-3EE8-64D4-08CB-DB860ED6AABC}"/>
              </a:ext>
            </a:extLst>
          </p:cNvPr>
          <p:cNvSpPr>
            <a:spLocks noGrp="1"/>
          </p:cNvSpPr>
          <p:nvPr>
            <p:ph type="body" sz="quarter" idx="24"/>
          </p:nvPr>
        </p:nvSpPr>
        <p:spPr>
          <a:xfrm>
            <a:off x="4053078"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52" name="Text Placeholder 39">
            <a:extLst>
              <a:ext uri="{FF2B5EF4-FFF2-40B4-BE49-F238E27FC236}">
                <a16:creationId xmlns:a16="http://schemas.microsoft.com/office/drawing/2014/main" id="{8C74E023-D18E-6039-1DE0-9A2BB63F429C}"/>
              </a:ext>
            </a:extLst>
          </p:cNvPr>
          <p:cNvSpPr>
            <a:spLocks noGrp="1"/>
          </p:cNvSpPr>
          <p:nvPr>
            <p:ph type="body" sz="quarter" idx="25"/>
          </p:nvPr>
        </p:nvSpPr>
        <p:spPr>
          <a:xfrm>
            <a:off x="4053078" y="4498853"/>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53" name="Text Placeholder 39">
            <a:extLst>
              <a:ext uri="{FF2B5EF4-FFF2-40B4-BE49-F238E27FC236}">
                <a16:creationId xmlns:a16="http://schemas.microsoft.com/office/drawing/2014/main" id="{7299E6A2-D3C9-DE9A-B1C7-F97C864DDFDC}"/>
              </a:ext>
            </a:extLst>
          </p:cNvPr>
          <p:cNvSpPr>
            <a:spLocks noGrp="1"/>
          </p:cNvSpPr>
          <p:nvPr>
            <p:ph type="body" sz="quarter" idx="26"/>
          </p:nvPr>
        </p:nvSpPr>
        <p:spPr>
          <a:xfrm>
            <a:off x="5664708"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54" name="Text Placeholder 39">
            <a:extLst>
              <a:ext uri="{FF2B5EF4-FFF2-40B4-BE49-F238E27FC236}">
                <a16:creationId xmlns:a16="http://schemas.microsoft.com/office/drawing/2014/main" id="{AD547EE1-5C3B-2287-B9E3-9F0376DF306D}"/>
              </a:ext>
            </a:extLst>
          </p:cNvPr>
          <p:cNvSpPr>
            <a:spLocks noGrp="1"/>
          </p:cNvSpPr>
          <p:nvPr>
            <p:ph type="body" sz="quarter" idx="27"/>
          </p:nvPr>
        </p:nvSpPr>
        <p:spPr>
          <a:xfrm>
            <a:off x="5664708" y="4498853"/>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55" name="Text Placeholder 39">
            <a:extLst>
              <a:ext uri="{FF2B5EF4-FFF2-40B4-BE49-F238E27FC236}">
                <a16:creationId xmlns:a16="http://schemas.microsoft.com/office/drawing/2014/main" id="{4B62DCAF-9B73-498E-0829-9496E739183A}"/>
              </a:ext>
            </a:extLst>
          </p:cNvPr>
          <p:cNvSpPr>
            <a:spLocks noGrp="1"/>
          </p:cNvSpPr>
          <p:nvPr>
            <p:ph type="body" sz="quarter" idx="28"/>
          </p:nvPr>
        </p:nvSpPr>
        <p:spPr>
          <a:xfrm>
            <a:off x="7317486"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56" name="Text Placeholder 39">
            <a:extLst>
              <a:ext uri="{FF2B5EF4-FFF2-40B4-BE49-F238E27FC236}">
                <a16:creationId xmlns:a16="http://schemas.microsoft.com/office/drawing/2014/main" id="{B6877860-2940-382D-E00F-3B733A253F8F}"/>
              </a:ext>
            </a:extLst>
          </p:cNvPr>
          <p:cNvSpPr>
            <a:spLocks noGrp="1"/>
          </p:cNvSpPr>
          <p:nvPr>
            <p:ph type="body" sz="quarter" idx="29"/>
          </p:nvPr>
        </p:nvSpPr>
        <p:spPr>
          <a:xfrm>
            <a:off x="7317486" y="4498853"/>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cxnSp>
        <p:nvCxnSpPr>
          <p:cNvPr id="58" name="Straight Connector 57">
            <a:extLst>
              <a:ext uri="{FF2B5EF4-FFF2-40B4-BE49-F238E27FC236}">
                <a16:creationId xmlns:a16="http://schemas.microsoft.com/office/drawing/2014/main" id="{8A238256-237D-24D6-5A38-E198DB1EB604}"/>
              </a:ext>
            </a:extLst>
          </p:cNvPr>
          <p:cNvCxnSpPr>
            <a:cxnSpLocks/>
          </p:cNvCxnSpPr>
          <p:nvPr userDrawn="1"/>
        </p:nvCxnSpPr>
        <p:spPr>
          <a:xfrm flipV="1">
            <a:off x="780957" y="2393357"/>
            <a:ext cx="534430" cy="1293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8A92CDD-5053-BFA6-FEE3-50FFA7D6EE81}"/>
              </a:ext>
            </a:extLst>
          </p:cNvPr>
          <p:cNvCxnSpPr>
            <a:cxnSpLocks/>
          </p:cNvCxnSpPr>
          <p:nvPr userDrawn="1"/>
        </p:nvCxnSpPr>
        <p:spPr>
          <a:xfrm>
            <a:off x="1315387" y="2393352"/>
            <a:ext cx="162783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AC28C8B-11F4-0BED-1FE8-E10E4DD3030A}"/>
              </a:ext>
            </a:extLst>
          </p:cNvPr>
          <p:cNvCxnSpPr>
            <a:cxnSpLocks/>
          </p:cNvCxnSpPr>
          <p:nvPr userDrawn="1"/>
        </p:nvCxnSpPr>
        <p:spPr>
          <a:xfrm>
            <a:off x="2943227" y="2391883"/>
            <a:ext cx="1628775"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F058929-9E17-5F0C-C475-EBB62C0D1468}"/>
              </a:ext>
            </a:extLst>
          </p:cNvPr>
          <p:cNvCxnSpPr>
            <a:cxnSpLocks/>
          </p:cNvCxnSpPr>
          <p:nvPr userDrawn="1"/>
        </p:nvCxnSpPr>
        <p:spPr>
          <a:xfrm>
            <a:off x="4572001" y="2391883"/>
            <a:ext cx="1621136" cy="1440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7667C6C-7D88-4368-2395-8414D68B5C3B}"/>
              </a:ext>
            </a:extLst>
          </p:cNvPr>
          <p:cNvCxnSpPr>
            <a:cxnSpLocks/>
          </p:cNvCxnSpPr>
          <p:nvPr userDrawn="1"/>
        </p:nvCxnSpPr>
        <p:spPr>
          <a:xfrm>
            <a:off x="6193137" y="2402544"/>
            <a:ext cx="164189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9354D76-073A-C99D-A74A-389343736C7D}"/>
              </a:ext>
            </a:extLst>
          </p:cNvPr>
          <p:cNvCxnSpPr>
            <a:cxnSpLocks/>
          </p:cNvCxnSpPr>
          <p:nvPr userDrawn="1"/>
        </p:nvCxnSpPr>
        <p:spPr>
          <a:xfrm>
            <a:off x="7835034" y="2398796"/>
            <a:ext cx="501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9" name="Text Placeholder 88">
            <a:extLst>
              <a:ext uri="{FF2B5EF4-FFF2-40B4-BE49-F238E27FC236}">
                <a16:creationId xmlns:a16="http://schemas.microsoft.com/office/drawing/2014/main" id="{F16DF89E-D658-4FD6-396D-5BDB8D50DCF1}"/>
              </a:ext>
            </a:extLst>
          </p:cNvPr>
          <p:cNvSpPr>
            <a:spLocks noGrp="1"/>
          </p:cNvSpPr>
          <p:nvPr>
            <p:ph type="body" sz="quarter" idx="30" hasCustomPrompt="1"/>
          </p:nvPr>
        </p:nvSpPr>
        <p:spPr>
          <a:xfrm>
            <a:off x="1222913" y="2287828"/>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6"/>
          </a:solidFill>
        </p:spPr>
        <p:txBody>
          <a:bodyPr wrap="square" anchor="ctr">
            <a:noAutofit/>
          </a:bodyPr>
          <a:lstStyle>
            <a:lvl1pPr marL="0" indent="0" algn="ctr">
              <a:buNone/>
              <a:defRPr sz="600">
                <a:solidFill>
                  <a:schemeClr val="tx1">
                    <a:alpha val="0"/>
                  </a:schemeClr>
                </a:solidFill>
              </a:defRPr>
            </a:lvl1pPr>
          </a:lstStyle>
          <a:p>
            <a:pPr lvl="0"/>
            <a:r>
              <a:rPr lang="en-US"/>
              <a:t>X</a:t>
            </a:r>
          </a:p>
        </p:txBody>
      </p:sp>
      <p:sp>
        <p:nvSpPr>
          <p:cNvPr id="88" name="Text Placeholder 87">
            <a:extLst>
              <a:ext uri="{FF2B5EF4-FFF2-40B4-BE49-F238E27FC236}">
                <a16:creationId xmlns:a16="http://schemas.microsoft.com/office/drawing/2014/main" id="{B15E5DF8-5D98-0B9D-2EA1-44D9BB4CDAD7}"/>
              </a:ext>
            </a:extLst>
          </p:cNvPr>
          <p:cNvSpPr>
            <a:spLocks noGrp="1"/>
          </p:cNvSpPr>
          <p:nvPr>
            <p:ph type="body" sz="quarter" idx="31" hasCustomPrompt="1"/>
          </p:nvPr>
        </p:nvSpPr>
        <p:spPr>
          <a:xfrm>
            <a:off x="2853872" y="2292868"/>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5"/>
          </a:solidFill>
        </p:spPr>
        <p:txBody>
          <a:bodyPr wrap="square" anchor="ctr">
            <a:noAutofit/>
          </a:bodyPr>
          <a:lstStyle>
            <a:lvl1pPr marL="0" indent="0" algn="ctr">
              <a:buNone/>
              <a:defRPr sz="600">
                <a:solidFill>
                  <a:schemeClr val="tx1">
                    <a:alpha val="0"/>
                  </a:schemeClr>
                </a:solidFill>
              </a:defRPr>
            </a:lvl1pPr>
          </a:lstStyle>
          <a:p>
            <a:pPr lvl="0"/>
            <a:r>
              <a:rPr lang="en-US"/>
              <a:t>X</a:t>
            </a:r>
          </a:p>
        </p:txBody>
      </p:sp>
      <p:sp>
        <p:nvSpPr>
          <p:cNvPr id="87" name="Text Placeholder 86">
            <a:extLst>
              <a:ext uri="{FF2B5EF4-FFF2-40B4-BE49-F238E27FC236}">
                <a16:creationId xmlns:a16="http://schemas.microsoft.com/office/drawing/2014/main" id="{143A506F-C19F-441F-4497-D86E9AB332F1}"/>
              </a:ext>
            </a:extLst>
          </p:cNvPr>
          <p:cNvSpPr>
            <a:spLocks noGrp="1"/>
          </p:cNvSpPr>
          <p:nvPr>
            <p:ph type="body" sz="quarter" idx="32" hasCustomPrompt="1"/>
          </p:nvPr>
        </p:nvSpPr>
        <p:spPr>
          <a:xfrm>
            <a:off x="4488011" y="2288841"/>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4"/>
          </a:solidFill>
        </p:spPr>
        <p:txBody>
          <a:bodyPr wrap="square" anchor="ctr">
            <a:noAutofit/>
          </a:bodyPr>
          <a:lstStyle>
            <a:lvl1pPr marL="0" indent="0" algn="ctr">
              <a:buNone/>
              <a:defRPr sz="600">
                <a:solidFill>
                  <a:schemeClr val="tx1">
                    <a:alpha val="0"/>
                  </a:schemeClr>
                </a:solidFill>
              </a:defRPr>
            </a:lvl1pPr>
          </a:lstStyle>
          <a:p>
            <a:pPr lvl="0"/>
            <a:r>
              <a:rPr lang="en-US"/>
              <a:t>X</a:t>
            </a:r>
          </a:p>
        </p:txBody>
      </p:sp>
      <p:sp>
        <p:nvSpPr>
          <p:cNvPr id="86" name="Text Placeholder 85">
            <a:extLst>
              <a:ext uri="{FF2B5EF4-FFF2-40B4-BE49-F238E27FC236}">
                <a16:creationId xmlns:a16="http://schemas.microsoft.com/office/drawing/2014/main" id="{44F32027-9269-C3DC-33AC-A69C99A8A0C3}"/>
              </a:ext>
            </a:extLst>
          </p:cNvPr>
          <p:cNvSpPr>
            <a:spLocks noGrp="1"/>
          </p:cNvSpPr>
          <p:nvPr>
            <p:ph type="body" sz="quarter" idx="33" hasCustomPrompt="1"/>
          </p:nvPr>
        </p:nvSpPr>
        <p:spPr>
          <a:xfrm>
            <a:off x="6095767" y="2297879"/>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2"/>
          </a:solidFill>
        </p:spPr>
        <p:txBody>
          <a:bodyPr wrap="square" anchor="ctr">
            <a:noAutofit/>
          </a:bodyPr>
          <a:lstStyle>
            <a:lvl1pPr marL="0" indent="0" algn="ctr">
              <a:buNone/>
              <a:defRPr sz="600">
                <a:solidFill>
                  <a:schemeClr val="tx1">
                    <a:alpha val="0"/>
                  </a:schemeClr>
                </a:solidFill>
              </a:defRPr>
            </a:lvl1pPr>
          </a:lstStyle>
          <a:p>
            <a:pPr lvl="0"/>
            <a:r>
              <a:rPr lang="en-US"/>
              <a:t>X</a:t>
            </a:r>
          </a:p>
        </p:txBody>
      </p:sp>
      <p:sp>
        <p:nvSpPr>
          <p:cNvPr id="85" name="Text Placeholder 84">
            <a:extLst>
              <a:ext uri="{FF2B5EF4-FFF2-40B4-BE49-F238E27FC236}">
                <a16:creationId xmlns:a16="http://schemas.microsoft.com/office/drawing/2014/main" id="{F3D9D69A-000C-EF97-2383-3A915A07BB24}"/>
              </a:ext>
            </a:extLst>
          </p:cNvPr>
          <p:cNvSpPr>
            <a:spLocks noGrp="1"/>
          </p:cNvSpPr>
          <p:nvPr>
            <p:ph type="body" sz="quarter" idx="34" hasCustomPrompt="1"/>
          </p:nvPr>
        </p:nvSpPr>
        <p:spPr>
          <a:xfrm>
            <a:off x="7756511" y="2290384"/>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1"/>
          </a:solidFill>
        </p:spPr>
        <p:txBody>
          <a:bodyPr wrap="square" anchor="ctr">
            <a:noAutofit/>
          </a:bodyPr>
          <a:lstStyle>
            <a:lvl1pPr marL="0" indent="0" algn="ctr">
              <a:buNone/>
              <a:defRPr sz="600">
                <a:solidFill>
                  <a:schemeClr val="tx1">
                    <a:alpha val="0"/>
                  </a:schemeClr>
                </a:solidFill>
              </a:defRPr>
            </a:lvl1pPr>
          </a:lstStyle>
          <a:p>
            <a:pPr lvl="0"/>
            <a:r>
              <a:rPr lang="en-US"/>
              <a:t>X</a:t>
            </a:r>
          </a:p>
        </p:txBody>
      </p:sp>
      <p:sp>
        <p:nvSpPr>
          <p:cNvPr id="31" name="Title 1">
            <a:extLst>
              <a:ext uri="{FF2B5EF4-FFF2-40B4-BE49-F238E27FC236}">
                <a16:creationId xmlns:a16="http://schemas.microsoft.com/office/drawing/2014/main" id="{CE1BE77E-9301-43D2-B133-3F75438164DD}"/>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a:t>Click to edit Master title style</a:t>
            </a:r>
          </a:p>
        </p:txBody>
      </p:sp>
    </p:spTree>
    <p:extLst>
      <p:ext uri="{BB962C8B-B14F-4D97-AF65-F5344CB8AC3E}">
        <p14:creationId xmlns:p14="http://schemas.microsoft.com/office/powerpoint/2010/main" val="7340631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6EB68C9D-2145-4CC0-9F00-198AA56E3882}"/>
              </a:ext>
            </a:extLst>
          </p:cNvPr>
          <p:cNvSpPr>
            <a:spLocks noGrp="1"/>
          </p:cNvSpPr>
          <p:nvPr>
            <p:ph type="pic" sz="quarter" idx="13"/>
          </p:nvPr>
        </p:nvSpPr>
        <p:spPr>
          <a:xfrm>
            <a:off x="731317" y="2664025"/>
            <a:ext cx="1440180" cy="1444752"/>
          </a:xfrm>
          <a:prstGeom prst="ellipse">
            <a:avLst/>
          </a:prstGeom>
          <a:solidFill>
            <a:schemeClr val="bg1">
              <a:lumMod val="85000"/>
            </a:schemeClr>
          </a:solidFill>
        </p:spPr>
        <p:txBody>
          <a:bodyPr wrap="square" anchor="ctr">
            <a:noAutofit/>
          </a:bodyPr>
          <a:lstStyle>
            <a:lvl1pPr marL="0" indent="0" algn="ctr">
              <a:buNone/>
              <a:defRPr sz="1350"/>
            </a:lvl1pPr>
          </a:lstStyle>
          <a:p>
            <a:r>
              <a:rPr lang="en-US"/>
              <a:t>Click icon to add picture</a:t>
            </a:r>
          </a:p>
        </p:txBody>
      </p:sp>
      <p:sp>
        <p:nvSpPr>
          <p:cNvPr id="36" name="Picture Placeholder 35">
            <a:extLst>
              <a:ext uri="{FF2B5EF4-FFF2-40B4-BE49-F238E27FC236}">
                <a16:creationId xmlns:a16="http://schemas.microsoft.com/office/drawing/2014/main" id="{974C254A-D1C1-7C23-7A97-D08B5EF74FC5}"/>
              </a:ext>
            </a:extLst>
          </p:cNvPr>
          <p:cNvSpPr>
            <a:spLocks noGrp="1"/>
          </p:cNvSpPr>
          <p:nvPr>
            <p:ph type="pic" sz="quarter" idx="14"/>
          </p:nvPr>
        </p:nvSpPr>
        <p:spPr>
          <a:xfrm>
            <a:off x="2793650" y="2664025"/>
            <a:ext cx="1440180" cy="1444752"/>
          </a:xfrm>
          <a:prstGeom prst="ellipse">
            <a:avLst/>
          </a:prstGeom>
          <a:solidFill>
            <a:schemeClr val="bg1">
              <a:lumMod val="85000"/>
            </a:schemeClr>
          </a:solidFill>
        </p:spPr>
        <p:txBody>
          <a:bodyPr wrap="square" anchor="ctr">
            <a:noAutofit/>
          </a:bodyPr>
          <a:lstStyle>
            <a:lvl1pPr marL="0" indent="0" algn="ctr">
              <a:buNone/>
              <a:defRPr sz="1350"/>
            </a:lvl1pPr>
          </a:lstStyle>
          <a:p>
            <a:r>
              <a:rPr lang="en-US"/>
              <a:t>Click icon to add picture</a:t>
            </a:r>
          </a:p>
        </p:txBody>
      </p:sp>
      <p:sp>
        <p:nvSpPr>
          <p:cNvPr id="37" name="Picture Placeholder 36">
            <a:extLst>
              <a:ext uri="{FF2B5EF4-FFF2-40B4-BE49-F238E27FC236}">
                <a16:creationId xmlns:a16="http://schemas.microsoft.com/office/drawing/2014/main" id="{FD22F399-84EB-DA43-D72E-972541FA68AC}"/>
              </a:ext>
            </a:extLst>
          </p:cNvPr>
          <p:cNvSpPr>
            <a:spLocks noGrp="1"/>
          </p:cNvSpPr>
          <p:nvPr>
            <p:ph type="pic" sz="quarter" idx="15"/>
          </p:nvPr>
        </p:nvSpPr>
        <p:spPr>
          <a:xfrm>
            <a:off x="4903763" y="2624857"/>
            <a:ext cx="1440180" cy="1444752"/>
          </a:xfrm>
          <a:prstGeom prst="ellipse">
            <a:avLst/>
          </a:prstGeom>
          <a:solidFill>
            <a:schemeClr val="bg1">
              <a:lumMod val="85000"/>
            </a:schemeClr>
          </a:solidFill>
        </p:spPr>
        <p:txBody>
          <a:bodyPr wrap="square" anchor="ctr">
            <a:noAutofit/>
          </a:bodyPr>
          <a:lstStyle>
            <a:lvl1pPr marL="0" indent="0" algn="ctr">
              <a:buNone/>
              <a:defRPr sz="1350"/>
            </a:lvl1pPr>
          </a:lstStyle>
          <a:p>
            <a:r>
              <a:rPr lang="en-US"/>
              <a:t>Click icon to add picture</a:t>
            </a:r>
          </a:p>
        </p:txBody>
      </p:sp>
      <p:sp>
        <p:nvSpPr>
          <p:cNvPr id="38" name="Picture Placeholder 37">
            <a:extLst>
              <a:ext uri="{FF2B5EF4-FFF2-40B4-BE49-F238E27FC236}">
                <a16:creationId xmlns:a16="http://schemas.microsoft.com/office/drawing/2014/main" id="{293D7505-3D5F-5EC7-DA15-D6C2DF6E286A}"/>
              </a:ext>
            </a:extLst>
          </p:cNvPr>
          <p:cNvSpPr>
            <a:spLocks noGrp="1"/>
          </p:cNvSpPr>
          <p:nvPr>
            <p:ph type="pic" sz="quarter" idx="16"/>
          </p:nvPr>
        </p:nvSpPr>
        <p:spPr>
          <a:xfrm>
            <a:off x="7006367" y="2624857"/>
            <a:ext cx="1440180" cy="1444752"/>
          </a:xfrm>
          <a:prstGeom prst="ellipse">
            <a:avLst/>
          </a:prstGeom>
          <a:solidFill>
            <a:schemeClr val="bg1">
              <a:lumMod val="85000"/>
            </a:schemeClr>
          </a:solidFill>
        </p:spPr>
        <p:txBody>
          <a:bodyPr wrap="square" anchor="ctr">
            <a:noAutofit/>
          </a:bodyPr>
          <a:lstStyle>
            <a:lvl1pPr marL="0" indent="0" algn="ctr">
              <a:buNone/>
              <a:defRPr sz="1350"/>
            </a:lvl1pPr>
          </a:lstStyle>
          <a:p>
            <a:r>
              <a:rPr lang="en-US"/>
              <a:t>Click icon to add picture</a:t>
            </a:r>
          </a:p>
        </p:txBody>
      </p:sp>
      <p:sp>
        <p:nvSpPr>
          <p:cNvPr id="40" name="Text Placeholder 39">
            <a:extLst>
              <a:ext uri="{FF2B5EF4-FFF2-40B4-BE49-F238E27FC236}">
                <a16:creationId xmlns:a16="http://schemas.microsoft.com/office/drawing/2014/main" id="{95D410CB-8838-F5FE-B127-40EB466A162F}"/>
              </a:ext>
            </a:extLst>
          </p:cNvPr>
          <p:cNvSpPr>
            <a:spLocks noGrp="1"/>
          </p:cNvSpPr>
          <p:nvPr>
            <p:ph type="body" sz="quarter" idx="17"/>
          </p:nvPr>
        </p:nvSpPr>
        <p:spPr>
          <a:xfrm>
            <a:off x="521801" y="4507992"/>
            <a:ext cx="185166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1" name="Text Placeholder 39">
            <a:extLst>
              <a:ext uri="{FF2B5EF4-FFF2-40B4-BE49-F238E27FC236}">
                <a16:creationId xmlns:a16="http://schemas.microsoft.com/office/drawing/2014/main" id="{4AB9408A-B6CD-B62B-A40C-113C980EF1FE}"/>
              </a:ext>
            </a:extLst>
          </p:cNvPr>
          <p:cNvSpPr>
            <a:spLocks noGrp="1"/>
          </p:cNvSpPr>
          <p:nvPr>
            <p:ph type="body" sz="quarter" idx="18"/>
          </p:nvPr>
        </p:nvSpPr>
        <p:spPr>
          <a:xfrm>
            <a:off x="2588601" y="4507992"/>
            <a:ext cx="185166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2" name="Text Placeholder 39">
            <a:extLst>
              <a:ext uri="{FF2B5EF4-FFF2-40B4-BE49-F238E27FC236}">
                <a16:creationId xmlns:a16="http://schemas.microsoft.com/office/drawing/2014/main" id="{61463C70-6782-0D6E-7762-61E567762645}"/>
              </a:ext>
            </a:extLst>
          </p:cNvPr>
          <p:cNvSpPr>
            <a:spLocks noGrp="1"/>
          </p:cNvSpPr>
          <p:nvPr>
            <p:ph type="body" sz="quarter" idx="19"/>
          </p:nvPr>
        </p:nvSpPr>
        <p:spPr>
          <a:xfrm>
            <a:off x="4698023" y="4507992"/>
            <a:ext cx="185166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3" name="Text Placeholder 39">
            <a:extLst>
              <a:ext uri="{FF2B5EF4-FFF2-40B4-BE49-F238E27FC236}">
                <a16:creationId xmlns:a16="http://schemas.microsoft.com/office/drawing/2014/main" id="{E4A9BFDF-CD6B-DB2B-93AB-335CC2AE455B}"/>
              </a:ext>
            </a:extLst>
          </p:cNvPr>
          <p:cNvSpPr>
            <a:spLocks noGrp="1"/>
          </p:cNvSpPr>
          <p:nvPr>
            <p:ph type="body" sz="quarter" idx="20"/>
          </p:nvPr>
        </p:nvSpPr>
        <p:spPr>
          <a:xfrm>
            <a:off x="6800627" y="4507992"/>
            <a:ext cx="185166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4" name="Text Placeholder 39">
            <a:extLst>
              <a:ext uri="{FF2B5EF4-FFF2-40B4-BE49-F238E27FC236}">
                <a16:creationId xmlns:a16="http://schemas.microsoft.com/office/drawing/2014/main" id="{D4374427-D19A-E579-3D78-7A08CED4EE8A}"/>
              </a:ext>
            </a:extLst>
          </p:cNvPr>
          <p:cNvSpPr>
            <a:spLocks noGrp="1"/>
          </p:cNvSpPr>
          <p:nvPr>
            <p:ph type="body" sz="quarter" idx="21"/>
          </p:nvPr>
        </p:nvSpPr>
        <p:spPr>
          <a:xfrm>
            <a:off x="521801" y="4901184"/>
            <a:ext cx="185166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5" name="Text Placeholder 39">
            <a:extLst>
              <a:ext uri="{FF2B5EF4-FFF2-40B4-BE49-F238E27FC236}">
                <a16:creationId xmlns:a16="http://schemas.microsoft.com/office/drawing/2014/main" id="{1F400EB7-1FDE-3683-C9B4-63413EE5EA48}"/>
              </a:ext>
            </a:extLst>
          </p:cNvPr>
          <p:cNvSpPr>
            <a:spLocks noGrp="1"/>
          </p:cNvSpPr>
          <p:nvPr>
            <p:ph type="body" sz="quarter" idx="22"/>
          </p:nvPr>
        </p:nvSpPr>
        <p:spPr>
          <a:xfrm>
            <a:off x="2588601" y="4901184"/>
            <a:ext cx="185166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6" name="Text Placeholder 39">
            <a:extLst>
              <a:ext uri="{FF2B5EF4-FFF2-40B4-BE49-F238E27FC236}">
                <a16:creationId xmlns:a16="http://schemas.microsoft.com/office/drawing/2014/main" id="{5D8F7F98-168C-5B0E-F2F8-A4AD7BA597D2}"/>
              </a:ext>
            </a:extLst>
          </p:cNvPr>
          <p:cNvSpPr>
            <a:spLocks noGrp="1"/>
          </p:cNvSpPr>
          <p:nvPr>
            <p:ph type="body" sz="quarter" idx="23"/>
          </p:nvPr>
        </p:nvSpPr>
        <p:spPr>
          <a:xfrm>
            <a:off x="4698023" y="4901184"/>
            <a:ext cx="185166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7" name="Text Placeholder 39">
            <a:extLst>
              <a:ext uri="{FF2B5EF4-FFF2-40B4-BE49-F238E27FC236}">
                <a16:creationId xmlns:a16="http://schemas.microsoft.com/office/drawing/2014/main" id="{C5A299EB-BF79-F241-A67B-AD318037BB55}"/>
              </a:ext>
            </a:extLst>
          </p:cNvPr>
          <p:cNvSpPr>
            <a:spLocks noGrp="1"/>
          </p:cNvSpPr>
          <p:nvPr>
            <p:ph type="body" sz="quarter" idx="24"/>
          </p:nvPr>
        </p:nvSpPr>
        <p:spPr>
          <a:xfrm>
            <a:off x="6800627" y="4901184"/>
            <a:ext cx="185166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17" name="Title 1">
            <a:extLst>
              <a:ext uri="{FF2B5EF4-FFF2-40B4-BE49-F238E27FC236}">
                <a16:creationId xmlns:a16="http://schemas.microsoft.com/office/drawing/2014/main" id="{0B6C07B7-1A77-4DA1-AC2E-8D69016DDC3A}"/>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a:t>Click to edit Master title style</a:t>
            </a:r>
          </a:p>
        </p:txBody>
      </p:sp>
    </p:spTree>
    <p:extLst>
      <p:ext uri="{BB962C8B-B14F-4D97-AF65-F5344CB8AC3E}">
        <p14:creationId xmlns:p14="http://schemas.microsoft.com/office/powerpoint/2010/main" val="33710923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Content and Picture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4645152" y="0"/>
            <a:ext cx="4498848" cy="6858000"/>
          </a:xfrm>
        </p:spPr>
        <p:txBody>
          <a:bodyPr anchor="ctr"/>
          <a:lstStyle>
            <a:lvl1pPr marL="0" indent="0" algn="ctr">
              <a:buNone/>
              <a:defRPr/>
            </a:lvl1pPr>
          </a:lstStyle>
          <a:p>
            <a:endParaRPr lang="en-US" dirty="0"/>
          </a:p>
        </p:txBody>
      </p:sp>
      <p:sp>
        <p:nvSpPr>
          <p:cNvPr id="2" name="Rectangle 1">
            <a:extLst>
              <a:ext uri="{FF2B5EF4-FFF2-40B4-BE49-F238E27FC236}">
                <a16:creationId xmlns:a16="http://schemas.microsoft.com/office/drawing/2014/main" id="{337C00AF-0D1C-4AF1-BCA4-DBA39740674B}"/>
              </a:ext>
            </a:extLst>
          </p:cNvPr>
          <p:cNvSpPr/>
          <p:nvPr userDrawn="1"/>
        </p:nvSpPr>
        <p:spPr>
          <a:xfrm>
            <a:off x="0" y="0"/>
            <a:ext cx="44988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0" name="Footer Placeholder 19">
            <a:extLst>
              <a:ext uri="{FF2B5EF4-FFF2-40B4-BE49-F238E27FC236}">
                <a16:creationId xmlns:a16="http://schemas.microsoft.com/office/drawing/2014/main" id="{9EC26E02-1C58-47B6-A41A-C4E424DB2ADD}"/>
              </a:ext>
            </a:extLst>
          </p:cNvPr>
          <p:cNvSpPr>
            <a:spLocks noGrp="1"/>
          </p:cNvSpPr>
          <p:nvPr>
            <p:ph type="ftr" sz="quarter" idx="16"/>
          </p:nvPr>
        </p:nvSpPr>
        <p:spPr/>
        <p:txBody>
          <a:bodyPr/>
          <a:lstStyle>
            <a:lvl1pPr>
              <a:defRPr>
                <a:solidFill>
                  <a:schemeClr val="bg1"/>
                </a:solidFill>
              </a:defRPr>
            </a:lvl1pPr>
          </a:lstStyle>
          <a:p>
            <a:endParaRPr lang="en-US" dirty="0"/>
          </a:p>
        </p:txBody>
      </p:sp>
      <p:sp>
        <p:nvSpPr>
          <p:cNvPr id="21" name="Slide Number Placeholder 20">
            <a:extLst>
              <a:ext uri="{FF2B5EF4-FFF2-40B4-BE49-F238E27FC236}">
                <a16:creationId xmlns:a16="http://schemas.microsoft.com/office/drawing/2014/main" id="{17A9859F-5C71-4991-B022-ACAB5ECD1028}"/>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22" name="Title 1">
            <a:extLst>
              <a:ext uri="{FF2B5EF4-FFF2-40B4-BE49-F238E27FC236}">
                <a16:creationId xmlns:a16="http://schemas.microsoft.com/office/drawing/2014/main" id="{7D353E5D-0EE1-41DB-B2B9-970F399C31E1}"/>
              </a:ext>
            </a:extLst>
          </p:cNvPr>
          <p:cNvSpPr>
            <a:spLocks noGrp="1"/>
          </p:cNvSpPr>
          <p:nvPr>
            <p:ph type="title"/>
          </p:nvPr>
        </p:nvSpPr>
        <p:spPr>
          <a:xfrm>
            <a:off x="452915" y="533405"/>
            <a:ext cx="3619025" cy="5416391"/>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1118878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D75999-B599-4A23-8CC0-259BE0C32F29}"/>
              </a:ext>
            </a:extLst>
          </p:cNvPr>
          <p:cNvSpPr/>
          <p:nvPr userDrawn="1"/>
        </p:nvSpPr>
        <p:spPr>
          <a:xfrm>
            <a:off x="0" y="0"/>
            <a:ext cx="9144000" cy="6858000"/>
          </a:xfrm>
          <a:prstGeom prst="rect">
            <a:avLst/>
          </a:prstGeom>
          <a:gradFill flip="none" rotWithShape="1">
            <a:gsLst>
              <a:gs pos="20000">
                <a:schemeClr val="accent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bg1"/>
              </a:solidFill>
            </a:endParaRPr>
          </a:p>
        </p:txBody>
      </p:sp>
      <p:sp>
        <p:nvSpPr>
          <p:cNvPr id="4" name="Footer Placeholder 3">
            <a:extLst>
              <a:ext uri="{FF2B5EF4-FFF2-40B4-BE49-F238E27FC236}">
                <a16:creationId xmlns:a16="http://schemas.microsoft.com/office/drawing/2014/main" id="{9DC4A5AE-9011-4B1C-A7B9-36435B10D924}"/>
              </a:ext>
            </a:extLst>
          </p:cNvPr>
          <p:cNvSpPr>
            <a:spLocks noGrp="1"/>
          </p:cNvSpPr>
          <p:nvPr>
            <p:ph type="ftr" sz="quarter" idx="15"/>
          </p:nvPr>
        </p:nvSpPr>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721E31D6-98CC-46C3-8EF3-BCAE0E1E557F}"/>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8" name="Text Placeholder 11">
            <a:extLst>
              <a:ext uri="{FF2B5EF4-FFF2-40B4-BE49-F238E27FC236}">
                <a16:creationId xmlns:a16="http://schemas.microsoft.com/office/drawing/2014/main" id="{B7723009-1AB1-40E8-935F-A59C441AC368}"/>
              </a:ext>
            </a:extLst>
          </p:cNvPr>
          <p:cNvSpPr>
            <a:spLocks noGrp="1"/>
          </p:cNvSpPr>
          <p:nvPr>
            <p:ph type="body" sz="quarter" idx="13"/>
          </p:nvPr>
        </p:nvSpPr>
        <p:spPr>
          <a:xfrm>
            <a:off x="1143000" y="1600200"/>
            <a:ext cx="6858000" cy="3657600"/>
          </a:xfrm>
        </p:spPr>
        <p:txBody>
          <a:bodyPr anchor="ctr">
            <a:normAutofit/>
          </a:bodyPr>
          <a:lstStyle>
            <a:lvl1pPr marL="0" indent="0" algn="l">
              <a:buNone/>
              <a:defRPr sz="3600">
                <a:solidFill>
                  <a:schemeClr val="bg1"/>
                </a:solidFill>
              </a:defRPr>
            </a:lvl1pPr>
          </a:lstStyle>
          <a:p>
            <a:pPr lvl="0"/>
            <a:r>
              <a:rPr lang="en-US" dirty="0"/>
              <a:t>Click to edit Master text styles</a:t>
            </a:r>
          </a:p>
        </p:txBody>
      </p:sp>
      <p:sp>
        <p:nvSpPr>
          <p:cNvPr id="9" name="TextBox 8">
            <a:extLst>
              <a:ext uri="{FF2B5EF4-FFF2-40B4-BE49-F238E27FC236}">
                <a16:creationId xmlns:a16="http://schemas.microsoft.com/office/drawing/2014/main" id="{8EC5D80C-E77E-48E6-B1CE-26C3DB460535}"/>
              </a:ext>
            </a:extLst>
          </p:cNvPr>
          <p:cNvSpPr txBox="1"/>
          <p:nvPr userDrawn="1"/>
        </p:nvSpPr>
        <p:spPr>
          <a:xfrm>
            <a:off x="167640" y="2"/>
            <a:ext cx="1680210" cy="3370025"/>
          </a:xfrm>
          <a:prstGeom prst="rect">
            <a:avLst/>
          </a:prstGeom>
          <a:noFill/>
        </p:spPr>
        <p:txBody>
          <a:bodyPr wrap="square" rtlCol="0">
            <a:spAutoFit/>
          </a:bodyPr>
          <a:lstStyle/>
          <a:p>
            <a:pPr algn="ctr"/>
            <a:r>
              <a:rPr lang="en-US" sz="21299" dirty="0">
                <a:solidFill>
                  <a:schemeClr val="bg1"/>
                </a:solidFill>
              </a:rPr>
              <a:t>“</a:t>
            </a:r>
          </a:p>
        </p:txBody>
      </p:sp>
    </p:spTree>
    <p:extLst>
      <p:ext uri="{BB962C8B-B14F-4D97-AF65-F5344CB8AC3E}">
        <p14:creationId xmlns:p14="http://schemas.microsoft.com/office/powerpoint/2010/main" val="3327412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D75999-B599-4A23-8CC0-259BE0C32F29}"/>
              </a:ext>
            </a:extLst>
          </p:cNvPr>
          <p:cNvSpPr/>
          <p:nvPr userDrawn="1"/>
        </p:nvSpPr>
        <p:spPr>
          <a:xfrm>
            <a:off x="0" y="0"/>
            <a:ext cx="914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bg1"/>
              </a:solidFill>
            </a:endParaRPr>
          </a:p>
        </p:txBody>
      </p:sp>
      <p:sp>
        <p:nvSpPr>
          <p:cNvPr id="4" name="Footer Placeholder 3">
            <a:extLst>
              <a:ext uri="{FF2B5EF4-FFF2-40B4-BE49-F238E27FC236}">
                <a16:creationId xmlns:a16="http://schemas.microsoft.com/office/drawing/2014/main" id="{9DC4A5AE-9011-4B1C-A7B9-36435B10D924}"/>
              </a:ext>
            </a:extLst>
          </p:cNvPr>
          <p:cNvSpPr>
            <a:spLocks noGrp="1"/>
          </p:cNvSpPr>
          <p:nvPr>
            <p:ph type="ftr" sz="quarter" idx="15"/>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721E31D6-98CC-46C3-8EF3-BCAE0E1E557F}"/>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a:p>
        </p:txBody>
      </p:sp>
      <p:sp>
        <p:nvSpPr>
          <p:cNvPr id="8" name="Text Placeholder 11">
            <a:extLst>
              <a:ext uri="{FF2B5EF4-FFF2-40B4-BE49-F238E27FC236}">
                <a16:creationId xmlns:a16="http://schemas.microsoft.com/office/drawing/2014/main" id="{B7723009-1AB1-40E8-935F-A59C441AC368}"/>
              </a:ext>
            </a:extLst>
          </p:cNvPr>
          <p:cNvSpPr>
            <a:spLocks noGrp="1"/>
          </p:cNvSpPr>
          <p:nvPr>
            <p:ph type="body" sz="quarter" idx="13"/>
          </p:nvPr>
        </p:nvSpPr>
        <p:spPr>
          <a:xfrm>
            <a:off x="1143000" y="1600200"/>
            <a:ext cx="6858000" cy="3657600"/>
          </a:xfrm>
        </p:spPr>
        <p:txBody>
          <a:bodyPr anchor="ctr">
            <a:normAutofit/>
          </a:bodyPr>
          <a:lstStyle>
            <a:lvl1pPr marL="0" indent="0" algn="l">
              <a:buNone/>
              <a:defRPr sz="3600">
                <a:solidFill>
                  <a:schemeClr val="bg1"/>
                </a:solidFill>
              </a:defRPr>
            </a:lvl1pPr>
          </a:lstStyle>
          <a:p>
            <a:pPr lvl="0"/>
            <a:r>
              <a:rPr lang="en-US"/>
              <a:t>Click to edit Master text styles</a:t>
            </a:r>
          </a:p>
        </p:txBody>
      </p:sp>
      <p:sp>
        <p:nvSpPr>
          <p:cNvPr id="9" name="TextBox 8">
            <a:extLst>
              <a:ext uri="{FF2B5EF4-FFF2-40B4-BE49-F238E27FC236}">
                <a16:creationId xmlns:a16="http://schemas.microsoft.com/office/drawing/2014/main" id="{8EC5D80C-E77E-48E6-B1CE-26C3DB460535}"/>
              </a:ext>
            </a:extLst>
          </p:cNvPr>
          <p:cNvSpPr txBox="1"/>
          <p:nvPr userDrawn="1"/>
        </p:nvSpPr>
        <p:spPr>
          <a:xfrm>
            <a:off x="167640" y="2"/>
            <a:ext cx="1680210" cy="3370025"/>
          </a:xfrm>
          <a:prstGeom prst="rect">
            <a:avLst/>
          </a:prstGeom>
          <a:noFill/>
        </p:spPr>
        <p:txBody>
          <a:bodyPr wrap="square" rtlCol="0">
            <a:spAutoFit/>
          </a:bodyPr>
          <a:lstStyle/>
          <a:p>
            <a:pPr algn="ctr"/>
            <a:r>
              <a:rPr lang="en-US" sz="21299">
                <a:solidFill>
                  <a:schemeClr val="bg1"/>
                </a:solidFill>
              </a:rPr>
              <a:t>“</a:t>
            </a:r>
          </a:p>
        </p:txBody>
      </p:sp>
    </p:spTree>
    <p:extLst>
      <p:ext uri="{BB962C8B-B14F-4D97-AF65-F5344CB8AC3E}">
        <p14:creationId xmlns:p14="http://schemas.microsoft.com/office/powerpoint/2010/main" val="36683714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over 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672CCD-12A8-46DE-A335-730E942078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descr="A picture containing logo&#10;&#10;Description automatically generated">
            <a:extLst>
              <a:ext uri="{FF2B5EF4-FFF2-40B4-BE49-F238E27FC236}">
                <a16:creationId xmlns:a16="http://schemas.microsoft.com/office/drawing/2014/main" id="{CAF39A34-F96C-4F09-9574-C4200C38466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3000" y="2689013"/>
            <a:ext cx="6858000" cy="1479974"/>
          </a:xfrm>
          <a:prstGeom prst="rect">
            <a:avLst/>
          </a:prstGeom>
        </p:spPr>
      </p:pic>
    </p:spTree>
    <p:extLst>
      <p:ext uri="{BB962C8B-B14F-4D97-AF65-F5344CB8AC3E}">
        <p14:creationId xmlns:p14="http://schemas.microsoft.com/office/powerpoint/2010/main" val="11015765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Cover 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672CCD-12A8-46DE-A335-730E942078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descr="A picture containing logo&#10;&#10;Description automatically generated">
            <a:extLst>
              <a:ext uri="{FF2B5EF4-FFF2-40B4-BE49-F238E27FC236}">
                <a16:creationId xmlns:a16="http://schemas.microsoft.com/office/drawing/2014/main" id="{CAF39A34-F96C-4F09-9574-C4200C38466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3000" y="690142"/>
            <a:ext cx="6858000" cy="1479974"/>
          </a:xfrm>
          <a:prstGeom prst="rect">
            <a:avLst/>
          </a:prstGeom>
        </p:spPr>
      </p:pic>
      <p:sp>
        <p:nvSpPr>
          <p:cNvPr id="9" name="Text Placeholder 11">
            <a:extLst>
              <a:ext uri="{FF2B5EF4-FFF2-40B4-BE49-F238E27FC236}">
                <a16:creationId xmlns:a16="http://schemas.microsoft.com/office/drawing/2014/main" id="{9E07DE1A-3D22-4F0B-AEA1-0C653A5EC40F}"/>
              </a:ext>
            </a:extLst>
          </p:cNvPr>
          <p:cNvSpPr>
            <a:spLocks noGrp="1"/>
          </p:cNvSpPr>
          <p:nvPr>
            <p:ph type="body" sz="quarter" idx="13"/>
          </p:nvPr>
        </p:nvSpPr>
        <p:spPr>
          <a:xfrm>
            <a:off x="1143000" y="2299915"/>
            <a:ext cx="6858000" cy="3657600"/>
          </a:xfrm>
        </p:spPr>
        <p:txBody>
          <a:bodyPr anchor="ctr">
            <a:normAutofit/>
          </a:bodyPr>
          <a:lstStyle>
            <a:lvl1pPr marL="0" indent="0" algn="ctr">
              <a:buNone/>
              <a:defRPr sz="4800" b="1">
                <a:solidFill>
                  <a:schemeClr val="tx1"/>
                </a:solidFill>
              </a:defRPr>
            </a:lvl1pPr>
          </a:lstStyle>
          <a:p>
            <a:pPr lvl="0"/>
            <a:endParaRPr lang="en-US" dirty="0"/>
          </a:p>
        </p:txBody>
      </p:sp>
    </p:spTree>
    <p:extLst>
      <p:ext uri="{BB962C8B-B14F-4D97-AF65-F5344CB8AC3E}">
        <p14:creationId xmlns:p14="http://schemas.microsoft.com/office/powerpoint/2010/main" val="38822478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549B19-0D69-4379-95A3-B2C41E15E3EE}"/>
              </a:ext>
            </a:extLst>
          </p:cNvPr>
          <p:cNvCxnSpPr/>
          <p:nvPr userDrawn="1"/>
        </p:nvCxnSpPr>
        <p:spPr>
          <a:xfrm>
            <a:off x="719323" y="3429000"/>
            <a:ext cx="907256"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D45B6692-E64D-461A-866D-8A765D9FCE92}"/>
              </a:ext>
            </a:extLst>
          </p:cNvPr>
          <p:cNvSpPr>
            <a:spLocks noGrp="1"/>
          </p:cNvSpPr>
          <p:nvPr>
            <p:ph type="title"/>
          </p:nvPr>
        </p:nvSpPr>
        <p:spPr>
          <a:xfrm>
            <a:off x="637796" y="548644"/>
            <a:ext cx="6677404" cy="2562223"/>
          </a:xfrm>
          <a:prstGeom prst="rect">
            <a:avLst/>
          </a:prstGeom>
        </p:spPr>
        <p:txBody>
          <a:bodyPr anchor="b">
            <a:normAutofit/>
          </a:bodyPr>
          <a:lstStyle>
            <a:lvl1pPr algn="l">
              <a:defRPr sz="4400" b="1"/>
            </a:lvl1pPr>
          </a:lstStyle>
          <a:p>
            <a:r>
              <a:rPr lang="en-US" dirty="0"/>
              <a:t>Click to edit Master title style</a:t>
            </a:r>
          </a:p>
        </p:txBody>
      </p:sp>
      <p:sp>
        <p:nvSpPr>
          <p:cNvPr id="16" name="Text Placeholder 2">
            <a:extLst>
              <a:ext uri="{FF2B5EF4-FFF2-40B4-BE49-F238E27FC236}">
                <a16:creationId xmlns:a16="http://schemas.microsoft.com/office/drawing/2014/main" id="{88B40079-6CD5-4198-821B-99F61BCE1792}"/>
              </a:ext>
            </a:extLst>
          </p:cNvPr>
          <p:cNvSpPr>
            <a:spLocks noGrp="1"/>
          </p:cNvSpPr>
          <p:nvPr>
            <p:ph type="body" idx="1"/>
          </p:nvPr>
        </p:nvSpPr>
        <p:spPr>
          <a:xfrm>
            <a:off x="658367" y="3771897"/>
            <a:ext cx="6673973" cy="2177894"/>
          </a:xfrm>
        </p:spPr>
        <p:txBody>
          <a:bodyPr>
            <a:normAutofit/>
          </a:bodyPr>
          <a:lstStyle>
            <a:lvl1pPr marL="0" indent="0">
              <a:buNone/>
              <a:defRPr sz="150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4250950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549B19-0D69-4379-95A3-B2C41E15E3EE}"/>
              </a:ext>
            </a:extLst>
          </p:cNvPr>
          <p:cNvCxnSpPr/>
          <p:nvPr userDrawn="1"/>
        </p:nvCxnSpPr>
        <p:spPr>
          <a:xfrm>
            <a:off x="719323" y="3429000"/>
            <a:ext cx="907256"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D45B6692-E64D-461A-866D-8A765D9FCE92}"/>
              </a:ext>
            </a:extLst>
          </p:cNvPr>
          <p:cNvSpPr>
            <a:spLocks noGrp="1"/>
          </p:cNvSpPr>
          <p:nvPr>
            <p:ph type="title"/>
          </p:nvPr>
        </p:nvSpPr>
        <p:spPr>
          <a:xfrm>
            <a:off x="637794" y="548644"/>
            <a:ext cx="6677406" cy="2562223"/>
          </a:xfrm>
          <a:prstGeom prst="rect">
            <a:avLst/>
          </a:prstGeom>
        </p:spPr>
        <p:txBody>
          <a:bodyPr anchor="b">
            <a:normAutofit/>
          </a:bodyPr>
          <a:lstStyle>
            <a:lvl1pPr algn="l">
              <a:defRPr sz="4400" b="1"/>
            </a:lvl1pPr>
          </a:lstStyle>
          <a:p>
            <a:r>
              <a:rPr lang="en-US" dirty="0"/>
              <a:t>Click to edit Master title style</a:t>
            </a:r>
          </a:p>
        </p:txBody>
      </p:sp>
      <p:sp>
        <p:nvSpPr>
          <p:cNvPr id="13" name="Text Placeholder 8">
            <a:extLst>
              <a:ext uri="{FF2B5EF4-FFF2-40B4-BE49-F238E27FC236}">
                <a16:creationId xmlns:a16="http://schemas.microsoft.com/office/drawing/2014/main" id="{9FC91C51-1199-4633-BE5C-13C6AA50A544}"/>
              </a:ext>
            </a:extLst>
          </p:cNvPr>
          <p:cNvSpPr>
            <a:spLocks noGrp="1"/>
          </p:cNvSpPr>
          <p:nvPr>
            <p:ph type="body" sz="quarter" idx="17"/>
          </p:nvPr>
        </p:nvSpPr>
        <p:spPr>
          <a:xfrm>
            <a:off x="1364099" y="3941834"/>
            <a:ext cx="2983236" cy="731694"/>
          </a:xfrm>
        </p:spPr>
        <p:txBody>
          <a:bodyPr anchor="ctr">
            <a:normAutofit/>
          </a:bodyPr>
          <a:lstStyle>
            <a:lvl1pPr marL="0" indent="0">
              <a:buNone/>
              <a:defRPr sz="1500"/>
            </a:lvl1pPr>
          </a:lstStyle>
          <a:p>
            <a:pPr lvl="0"/>
            <a:r>
              <a:rPr lang="en-US" noProof="0" dirty="0"/>
              <a:t>Click to edit Master text styles</a:t>
            </a:r>
          </a:p>
        </p:txBody>
      </p:sp>
      <p:sp>
        <p:nvSpPr>
          <p:cNvPr id="14" name="Text Placeholder 8">
            <a:extLst>
              <a:ext uri="{FF2B5EF4-FFF2-40B4-BE49-F238E27FC236}">
                <a16:creationId xmlns:a16="http://schemas.microsoft.com/office/drawing/2014/main" id="{CB8D944A-D85D-4A83-B1CD-7982FAC8D3E7}"/>
              </a:ext>
            </a:extLst>
          </p:cNvPr>
          <p:cNvSpPr>
            <a:spLocks noGrp="1"/>
          </p:cNvSpPr>
          <p:nvPr>
            <p:ph type="body" sz="quarter" idx="18"/>
          </p:nvPr>
        </p:nvSpPr>
        <p:spPr>
          <a:xfrm>
            <a:off x="1364099" y="5232562"/>
            <a:ext cx="2983236" cy="731694"/>
          </a:xfrm>
        </p:spPr>
        <p:txBody>
          <a:bodyPr anchor="ctr">
            <a:normAutofit/>
          </a:bodyPr>
          <a:lstStyle>
            <a:lvl1pPr marL="0" indent="0">
              <a:buNone/>
              <a:defRPr sz="1500"/>
            </a:lvl1pPr>
          </a:lstStyle>
          <a:p>
            <a:pPr lvl="0"/>
            <a:r>
              <a:rPr lang="en-US" noProof="0" dirty="0"/>
              <a:t>Click to edit Master text styles</a:t>
            </a:r>
          </a:p>
        </p:txBody>
      </p:sp>
      <p:sp>
        <p:nvSpPr>
          <p:cNvPr id="17" name="Text Placeholder 8">
            <a:extLst>
              <a:ext uri="{FF2B5EF4-FFF2-40B4-BE49-F238E27FC236}">
                <a16:creationId xmlns:a16="http://schemas.microsoft.com/office/drawing/2014/main" id="{326DA353-2F37-4F19-816E-CF7C9540C14D}"/>
              </a:ext>
            </a:extLst>
          </p:cNvPr>
          <p:cNvSpPr>
            <a:spLocks noGrp="1"/>
          </p:cNvSpPr>
          <p:nvPr>
            <p:ph type="body" sz="quarter" idx="19"/>
          </p:nvPr>
        </p:nvSpPr>
        <p:spPr>
          <a:xfrm>
            <a:off x="5271707" y="3944572"/>
            <a:ext cx="2983236" cy="731694"/>
          </a:xfrm>
        </p:spPr>
        <p:txBody>
          <a:bodyPr anchor="ctr">
            <a:normAutofit/>
          </a:bodyPr>
          <a:lstStyle>
            <a:lvl1pPr marL="0" indent="0">
              <a:buNone/>
              <a:defRPr sz="1500"/>
            </a:lvl1pPr>
          </a:lstStyle>
          <a:p>
            <a:pPr lvl="0"/>
            <a:r>
              <a:rPr lang="en-US" noProof="0" dirty="0"/>
              <a:t>Click to edit Master text styles</a:t>
            </a:r>
          </a:p>
        </p:txBody>
      </p:sp>
      <p:sp>
        <p:nvSpPr>
          <p:cNvPr id="18" name="Text Placeholder 8">
            <a:extLst>
              <a:ext uri="{FF2B5EF4-FFF2-40B4-BE49-F238E27FC236}">
                <a16:creationId xmlns:a16="http://schemas.microsoft.com/office/drawing/2014/main" id="{0163657A-AF7A-4283-88D4-6E5EC931522C}"/>
              </a:ext>
            </a:extLst>
          </p:cNvPr>
          <p:cNvSpPr>
            <a:spLocks noGrp="1"/>
          </p:cNvSpPr>
          <p:nvPr>
            <p:ph type="body" sz="quarter" idx="20"/>
          </p:nvPr>
        </p:nvSpPr>
        <p:spPr>
          <a:xfrm>
            <a:off x="5271707" y="5235301"/>
            <a:ext cx="2983236" cy="731694"/>
          </a:xfrm>
        </p:spPr>
        <p:txBody>
          <a:bodyPr anchor="ctr">
            <a:normAutofit/>
          </a:bodyPr>
          <a:lstStyle>
            <a:lvl1pPr marL="0" indent="0">
              <a:buNone/>
              <a:defRPr sz="1500"/>
            </a:lvl1pPr>
          </a:lstStyle>
          <a:p>
            <a:pPr lvl="0"/>
            <a:r>
              <a:rPr lang="en-US" noProof="0" dirty="0"/>
              <a:t>Click to edit Master text styles</a:t>
            </a:r>
          </a:p>
        </p:txBody>
      </p:sp>
      <p:sp>
        <p:nvSpPr>
          <p:cNvPr id="19" name="Picture Placeholder 5" title="Decorative">
            <a:extLst>
              <a:ext uri="{FF2B5EF4-FFF2-40B4-BE49-F238E27FC236}">
                <a16:creationId xmlns:a16="http://schemas.microsoft.com/office/drawing/2014/main" id="{45C5A78E-C397-40E0-B472-409205B22CD4}"/>
              </a:ext>
            </a:extLst>
          </p:cNvPr>
          <p:cNvSpPr>
            <a:spLocks noGrp="1"/>
          </p:cNvSpPr>
          <p:nvPr>
            <p:ph type="pic" sz="quarter" idx="13"/>
          </p:nvPr>
        </p:nvSpPr>
        <p:spPr>
          <a:xfrm>
            <a:off x="637795" y="3869176"/>
            <a:ext cx="663926" cy="885235"/>
          </a:xfrm>
          <a:prstGeom prst="ellipse">
            <a:avLst/>
          </a:prstGeom>
          <a:solidFill>
            <a:schemeClr val="bg1"/>
          </a:solidFill>
          <a:ln w="19050">
            <a:noFill/>
          </a:ln>
        </p:spPr>
        <p:txBody>
          <a:bodyPr>
            <a:normAutofit/>
          </a:bodyPr>
          <a:lstStyle>
            <a:lvl1pPr>
              <a:defRPr sz="600"/>
            </a:lvl1pPr>
          </a:lstStyle>
          <a:p>
            <a:r>
              <a:rPr lang="en-US" noProof="0"/>
              <a:t>Click icon to add picture</a:t>
            </a:r>
            <a:endParaRPr lang="en-US" noProof="0" dirty="0"/>
          </a:p>
        </p:txBody>
      </p:sp>
      <p:sp>
        <p:nvSpPr>
          <p:cNvPr id="20" name="Picture Placeholder 5" title="Decorative">
            <a:extLst>
              <a:ext uri="{FF2B5EF4-FFF2-40B4-BE49-F238E27FC236}">
                <a16:creationId xmlns:a16="http://schemas.microsoft.com/office/drawing/2014/main" id="{90198A63-1442-465B-A8C6-38FBEFFC4DF0}"/>
              </a:ext>
            </a:extLst>
          </p:cNvPr>
          <p:cNvSpPr>
            <a:spLocks noGrp="1"/>
          </p:cNvSpPr>
          <p:nvPr>
            <p:ph type="pic" sz="quarter" idx="14"/>
          </p:nvPr>
        </p:nvSpPr>
        <p:spPr>
          <a:xfrm>
            <a:off x="637795" y="5158535"/>
            <a:ext cx="663926" cy="885235"/>
          </a:xfrm>
          <a:prstGeom prst="ellipse">
            <a:avLst/>
          </a:prstGeom>
          <a:solidFill>
            <a:schemeClr val="bg1"/>
          </a:solidFill>
          <a:ln w="19050">
            <a:noFill/>
          </a:ln>
        </p:spPr>
        <p:txBody>
          <a:bodyPr vert="horz" lIns="91440" tIns="45720" rIns="91440" bIns="45720" rtlCol="0">
            <a:normAutofit/>
          </a:bodyPr>
          <a:lstStyle>
            <a:lvl1pPr>
              <a:defRPr lang="en-US" sz="600" dirty="0"/>
            </a:lvl1pPr>
          </a:lstStyle>
          <a:p>
            <a:pPr lvl="0"/>
            <a:r>
              <a:rPr lang="en-US" noProof="0"/>
              <a:t>Click icon to add picture</a:t>
            </a:r>
            <a:endParaRPr lang="en-US" noProof="0" dirty="0"/>
          </a:p>
        </p:txBody>
      </p:sp>
      <p:sp>
        <p:nvSpPr>
          <p:cNvPr id="21" name="Picture Placeholder 5" title="Decorative">
            <a:extLst>
              <a:ext uri="{FF2B5EF4-FFF2-40B4-BE49-F238E27FC236}">
                <a16:creationId xmlns:a16="http://schemas.microsoft.com/office/drawing/2014/main" id="{A378ABA1-D254-4E3B-B0E0-A68CF4CC137F}"/>
              </a:ext>
            </a:extLst>
          </p:cNvPr>
          <p:cNvSpPr>
            <a:spLocks noGrp="1"/>
          </p:cNvSpPr>
          <p:nvPr>
            <p:ph type="pic" sz="quarter" idx="15"/>
          </p:nvPr>
        </p:nvSpPr>
        <p:spPr>
          <a:xfrm>
            <a:off x="4545403" y="3869176"/>
            <a:ext cx="663926" cy="885235"/>
          </a:xfrm>
          <a:prstGeom prst="ellipse">
            <a:avLst/>
          </a:prstGeom>
          <a:solidFill>
            <a:schemeClr val="bg1"/>
          </a:solidFill>
          <a:ln w="19050">
            <a:noFill/>
          </a:ln>
        </p:spPr>
        <p:txBody>
          <a:bodyPr vert="horz" lIns="91440" tIns="45720" rIns="91440" bIns="45720" rtlCol="0">
            <a:normAutofit/>
          </a:bodyPr>
          <a:lstStyle>
            <a:lvl1pPr>
              <a:defRPr lang="en-US" sz="600" dirty="0"/>
            </a:lvl1pPr>
          </a:lstStyle>
          <a:p>
            <a:pPr lvl="0"/>
            <a:r>
              <a:rPr lang="en-US" noProof="0" dirty="0"/>
              <a:t>Click icon to add picture</a:t>
            </a:r>
          </a:p>
        </p:txBody>
      </p:sp>
      <p:sp>
        <p:nvSpPr>
          <p:cNvPr id="22" name="Picture Placeholder 5" title="Decorative">
            <a:extLst>
              <a:ext uri="{FF2B5EF4-FFF2-40B4-BE49-F238E27FC236}">
                <a16:creationId xmlns:a16="http://schemas.microsoft.com/office/drawing/2014/main" id="{494524CE-FE06-4E72-B4B2-F4B0C1659AE9}"/>
              </a:ext>
            </a:extLst>
          </p:cNvPr>
          <p:cNvSpPr>
            <a:spLocks noGrp="1"/>
          </p:cNvSpPr>
          <p:nvPr>
            <p:ph type="pic" sz="quarter" idx="16"/>
          </p:nvPr>
        </p:nvSpPr>
        <p:spPr>
          <a:xfrm>
            <a:off x="4545403" y="5158535"/>
            <a:ext cx="663926" cy="885235"/>
          </a:xfrm>
          <a:prstGeom prst="ellipse">
            <a:avLst/>
          </a:prstGeom>
          <a:solidFill>
            <a:schemeClr val="bg1"/>
          </a:solidFill>
          <a:ln w="19050">
            <a:noFill/>
          </a:ln>
        </p:spPr>
        <p:txBody>
          <a:bodyPr vert="horz" lIns="91440" tIns="45720" rIns="91440" bIns="45720" rtlCol="0">
            <a:normAutofit/>
          </a:bodyPr>
          <a:lstStyle>
            <a:lvl1pPr>
              <a:defRPr lang="en-US" sz="600" dirty="0"/>
            </a:lvl1pPr>
          </a:lstStyle>
          <a:p>
            <a:pPr lvl="0"/>
            <a:r>
              <a:rPr lang="en-US" noProof="0"/>
              <a:t>Click icon to add picture</a:t>
            </a:r>
            <a:endParaRPr lang="en-US" noProof="0" dirty="0"/>
          </a:p>
        </p:txBody>
      </p:sp>
    </p:spTree>
    <p:extLst>
      <p:ext uri="{BB962C8B-B14F-4D97-AF65-F5344CB8AC3E}">
        <p14:creationId xmlns:p14="http://schemas.microsoft.com/office/powerpoint/2010/main" val="36976893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78867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82338C7B-563B-45FF-91E7-5A14B3D70474}"/>
              </a:ext>
            </a:extLst>
          </p:cNvPr>
          <p:cNvSpPr>
            <a:spLocks noGrp="1"/>
          </p:cNvSpPr>
          <p:nvPr>
            <p:ph type="title"/>
          </p:nvPr>
        </p:nvSpPr>
        <p:spPr>
          <a:xfrm>
            <a:off x="635508" y="548640"/>
            <a:ext cx="7872984" cy="1142048"/>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2347812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37796" y="548644"/>
            <a:ext cx="6668007" cy="2562223"/>
          </a:xfrm>
          <a:prstGeom prst="rect">
            <a:avLst/>
          </a:prstGeom>
        </p:spPr>
        <p:txBody>
          <a:bodyPr anchor="b">
            <a:normAutofit/>
          </a:bodyPr>
          <a:lstStyle>
            <a:lvl1pPr algn="l">
              <a:defRPr sz="4400" b="1"/>
            </a:lvl1pPr>
          </a:lstStyle>
          <a:p>
            <a:r>
              <a:rPr lang="en-US" dirty="0"/>
              <a:t>Click to edit Master title style</a:t>
            </a:r>
          </a:p>
        </p:txBody>
      </p:sp>
      <p:sp>
        <p:nvSpPr>
          <p:cNvPr id="3" name="Text Placeholder 2"/>
          <p:cNvSpPr>
            <a:spLocks noGrp="1"/>
          </p:cNvSpPr>
          <p:nvPr>
            <p:ph type="body" idx="1"/>
          </p:nvPr>
        </p:nvSpPr>
        <p:spPr>
          <a:xfrm>
            <a:off x="658367" y="3771897"/>
            <a:ext cx="6664581" cy="2177894"/>
          </a:xfrm>
        </p:spPr>
        <p:txBody>
          <a:bodyPr>
            <a:normAutofit/>
          </a:bodyPr>
          <a:lstStyle>
            <a:lvl1pPr marL="0" indent="0">
              <a:buNone/>
              <a:defRPr sz="150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edit Master text styles</a:t>
            </a:r>
          </a:p>
        </p:txBody>
      </p:sp>
      <p:cxnSp>
        <p:nvCxnSpPr>
          <p:cNvPr id="9" name="Straight Connector 8">
            <a:extLst>
              <a:ext uri="{FF2B5EF4-FFF2-40B4-BE49-F238E27FC236}">
                <a16:creationId xmlns:a16="http://schemas.microsoft.com/office/drawing/2014/main" id="{1D6C79AC-3A73-46BA-A9ED-8464A669A421}"/>
              </a:ext>
            </a:extLst>
          </p:cNvPr>
          <p:cNvCxnSpPr/>
          <p:nvPr userDrawn="1"/>
        </p:nvCxnSpPr>
        <p:spPr>
          <a:xfrm>
            <a:off x="719323" y="3429000"/>
            <a:ext cx="907256"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18383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73761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77743" y="1825625"/>
            <a:ext cx="3737609"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6C0E3849-3DA0-4821-AA99-0286C7BDEB93}"/>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5603624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6BA8EFCF-0251-4014-9D85-6625151EAC02}"/>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3878847738"/>
      </p:ext>
    </p:extLst>
  </p:cSld>
  <p:clrMapOvr>
    <a:masterClrMapping/>
  </p:clrMapOvr>
  <p:hf hd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6C9414F0-F951-4741-BDC8-B8A0AEC8B640}"/>
              </a:ext>
            </a:extLst>
          </p:cNvPr>
          <p:cNvSpPr>
            <a:spLocks noGrp="1"/>
          </p:cNvSpPr>
          <p:nvPr>
            <p:ph sz="quarter" idx="17"/>
          </p:nvPr>
        </p:nvSpPr>
        <p:spPr>
          <a:xfrm>
            <a:off x="635509" y="3218847"/>
            <a:ext cx="3789332" cy="2286000"/>
          </a:xfrm>
        </p:spPr>
        <p:txBody>
          <a:bodyPr/>
          <a:lstStyle>
            <a:lvl1pPr>
              <a:defRPr sz="1350"/>
            </a:lvl1pPr>
            <a:lvl2pPr>
              <a:defRPr sz="1200"/>
            </a:lvl2pPr>
            <a:lvl3pPr>
              <a:defRPr sz="1050"/>
            </a:lvl3pPr>
            <a:lvl4pPr>
              <a:defRPr sz="900"/>
            </a:lvl4pPr>
            <a:lvl5pPr>
              <a:defRPr sz="7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2">
            <a:extLst>
              <a:ext uri="{FF2B5EF4-FFF2-40B4-BE49-F238E27FC236}">
                <a16:creationId xmlns:a16="http://schemas.microsoft.com/office/drawing/2014/main" id="{5995554A-6C8D-4F00-9BCD-F8F600EF3D27}"/>
              </a:ext>
            </a:extLst>
          </p:cNvPr>
          <p:cNvSpPr>
            <a:spLocks noGrp="1"/>
          </p:cNvSpPr>
          <p:nvPr>
            <p:ph sz="quarter" idx="18"/>
          </p:nvPr>
        </p:nvSpPr>
        <p:spPr>
          <a:xfrm>
            <a:off x="4719641" y="3218847"/>
            <a:ext cx="3788853" cy="2286000"/>
          </a:xfrm>
        </p:spPr>
        <p:txBody>
          <a:bodyPr/>
          <a:lstStyle>
            <a:lvl1pPr>
              <a:defRPr sz="1350"/>
            </a:lvl1pPr>
            <a:lvl2pPr>
              <a:defRPr sz="1200"/>
            </a:lvl2pPr>
            <a:lvl3pPr>
              <a:defRPr sz="1050"/>
            </a:lvl3pPr>
            <a:lvl4pPr>
              <a:defRPr sz="900"/>
            </a:lvl4pPr>
            <a:lvl5pPr>
              <a:defRPr sz="750"/>
            </a:lvl5pPr>
          </a:lstStyle>
          <a:p>
            <a:pPr lvl="0"/>
            <a:r>
              <a:rPr lang="en-US" dirty="0"/>
              <a:t>Click</a:t>
            </a:r>
          </a:p>
          <a:p>
            <a:pPr lvl="0"/>
            <a:r>
              <a:rPr lang="en-US" dirty="0"/>
              <a: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19">
            <a:extLst>
              <a:ext uri="{FF2B5EF4-FFF2-40B4-BE49-F238E27FC236}">
                <a16:creationId xmlns:a16="http://schemas.microsoft.com/office/drawing/2014/main" id="{9FAD79E3-808B-4CBF-8A76-617066D96C03}"/>
              </a:ext>
            </a:extLst>
          </p:cNvPr>
          <p:cNvSpPr>
            <a:spLocks noGrp="1"/>
          </p:cNvSpPr>
          <p:nvPr>
            <p:ph type="body" sz="quarter" idx="23"/>
          </p:nvPr>
        </p:nvSpPr>
        <p:spPr>
          <a:xfrm>
            <a:off x="635509" y="1818072"/>
            <a:ext cx="3789332" cy="1273401"/>
          </a:xfrm>
        </p:spPr>
        <p:txBody>
          <a:bodyPr anchor="b">
            <a:normAutofit/>
          </a:bodyPr>
          <a:lstStyle>
            <a:lvl1pPr marL="0" indent="0">
              <a:buNone/>
              <a:defRPr sz="2700" b="0"/>
            </a:lvl1pPr>
            <a:lvl2pPr marL="257168" indent="0">
              <a:buNone/>
              <a:defRPr/>
            </a:lvl2pPr>
          </a:lstStyle>
          <a:p>
            <a:pPr lvl="0"/>
            <a:r>
              <a:rPr lang="en-US" dirty="0"/>
              <a:t>Click to edit Master text styles</a:t>
            </a:r>
          </a:p>
        </p:txBody>
      </p:sp>
      <p:sp>
        <p:nvSpPr>
          <p:cNvPr id="21" name="Text Placeholder 19">
            <a:extLst>
              <a:ext uri="{FF2B5EF4-FFF2-40B4-BE49-F238E27FC236}">
                <a16:creationId xmlns:a16="http://schemas.microsoft.com/office/drawing/2014/main" id="{DFEEACD6-5E0A-47AE-B52F-F1A6AF814022}"/>
              </a:ext>
            </a:extLst>
          </p:cNvPr>
          <p:cNvSpPr>
            <a:spLocks noGrp="1"/>
          </p:cNvSpPr>
          <p:nvPr>
            <p:ph type="body" sz="quarter" idx="24"/>
          </p:nvPr>
        </p:nvSpPr>
        <p:spPr>
          <a:xfrm>
            <a:off x="4719162" y="1818072"/>
            <a:ext cx="3789330" cy="1273401"/>
          </a:xfrm>
        </p:spPr>
        <p:txBody>
          <a:bodyPr anchor="b">
            <a:normAutofit/>
          </a:bodyPr>
          <a:lstStyle>
            <a:lvl1pPr marL="0" indent="0">
              <a:buNone/>
              <a:defRPr sz="2700" b="0"/>
            </a:lvl1pPr>
            <a:lvl2pPr marL="257168" indent="0">
              <a:buNone/>
              <a:defRPr/>
            </a:lvl2pPr>
          </a:lstStyle>
          <a:p>
            <a:pPr lvl="0"/>
            <a:r>
              <a:rPr lang="en-US" dirty="0"/>
              <a:t>Click to edit Master text styles</a:t>
            </a:r>
          </a:p>
        </p:txBody>
      </p:sp>
      <p:sp>
        <p:nvSpPr>
          <p:cNvPr id="16" name="Title 1">
            <a:extLst>
              <a:ext uri="{FF2B5EF4-FFF2-40B4-BE49-F238E27FC236}">
                <a16:creationId xmlns:a16="http://schemas.microsoft.com/office/drawing/2014/main" id="{E92FBF04-0773-4AB1-9DF2-1992C00C4074}"/>
              </a:ext>
            </a:extLst>
          </p:cNvPr>
          <p:cNvSpPr>
            <a:spLocks noGrp="1"/>
          </p:cNvSpPr>
          <p:nvPr>
            <p:ph type="title"/>
          </p:nvPr>
        </p:nvSpPr>
        <p:spPr>
          <a:xfrm>
            <a:off x="635508" y="548640"/>
            <a:ext cx="7872984" cy="1142048"/>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41129203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B9BC8FF-3A8E-4460-A5BF-4C3F720410AF}"/>
              </a:ext>
            </a:extLst>
          </p:cNvPr>
          <p:cNvSpPr>
            <a:spLocks noGrp="1"/>
          </p:cNvSpPr>
          <p:nvPr>
            <p:ph sz="quarter" idx="17"/>
          </p:nvPr>
        </p:nvSpPr>
        <p:spPr>
          <a:xfrm>
            <a:off x="642366" y="3218848"/>
            <a:ext cx="2468880" cy="2286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3340561" y="3218847"/>
            <a:ext cx="2468880" cy="2286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6038755" y="3218847"/>
            <a:ext cx="2468880" cy="2286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9">
            <a:extLst>
              <a:ext uri="{FF2B5EF4-FFF2-40B4-BE49-F238E27FC236}">
                <a16:creationId xmlns:a16="http://schemas.microsoft.com/office/drawing/2014/main" id="{5867E65C-747A-47D4-9DCF-E418381CD51B}"/>
              </a:ext>
            </a:extLst>
          </p:cNvPr>
          <p:cNvSpPr>
            <a:spLocks noGrp="1"/>
          </p:cNvSpPr>
          <p:nvPr>
            <p:ph type="body" sz="quarter" idx="23"/>
          </p:nvPr>
        </p:nvSpPr>
        <p:spPr>
          <a:xfrm>
            <a:off x="642366" y="1819280"/>
            <a:ext cx="2468880" cy="1272193"/>
          </a:xfrm>
        </p:spPr>
        <p:txBody>
          <a:bodyPr anchor="b">
            <a:noAutofit/>
          </a:bodyPr>
          <a:lstStyle>
            <a:lvl1pPr marL="0" indent="0">
              <a:buNone/>
              <a:defRPr sz="2700" b="0"/>
            </a:lvl1pPr>
            <a:lvl2pPr marL="257168" indent="0">
              <a:buNone/>
              <a:defRPr/>
            </a:lvl2pPr>
          </a:lstStyle>
          <a:p>
            <a:pPr lvl="0"/>
            <a:r>
              <a:rPr lang="en-US" dirty="0"/>
              <a:t>Click to edit Master text styles</a:t>
            </a:r>
          </a:p>
        </p:txBody>
      </p:sp>
      <p:sp>
        <p:nvSpPr>
          <p:cNvPr id="11" name="Text Placeholder 19">
            <a:extLst>
              <a:ext uri="{FF2B5EF4-FFF2-40B4-BE49-F238E27FC236}">
                <a16:creationId xmlns:a16="http://schemas.microsoft.com/office/drawing/2014/main" id="{D739209B-83D6-458D-9336-F963AF3A990A}"/>
              </a:ext>
            </a:extLst>
          </p:cNvPr>
          <p:cNvSpPr>
            <a:spLocks noGrp="1"/>
          </p:cNvSpPr>
          <p:nvPr>
            <p:ph type="body" sz="quarter" idx="24"/>
          </p:nvPr>
        </p:nvSpPr>
        <p:spPr>
          <a:xfrm>
            <a:off x="6038755" y="1819280"/>
            <a:ext cx="2468880" cy="1272193"/>
          </a:xfrm>
        </p:spPr>
        <p:txBody>
          <a:bodyPr anchor="b">
            <a:noAutofit/>
          </a:bodyPr>
          <a:lstStyle>
            <a:lvl1pPr marL="0" indent="0">
              <a:buNone/>
              <a:defRPr sz="2700" b="0"/>
            </a:lvl1pPr>
            <a:lvl2pPr marL="257168" indent="0">
              <a:buNone/>
              <a:defRPr/>
            </a:lvl2pPr>
          </a:lstStyle>
          <a:p>
            <a:pPr lvl="0"/>
            <a:r>
              <a:rPr lang="en-US" dirty="0"/>
              <a:t>Click to edit Master text styles</a:t>
            </a:r>
          </a:p>
        </p:txBody>
      </p:sp>
      <p:sp>
        <p:nvSpPr>
          <p:cNvPr id="12" name="Title 1">
            <a:extLst>
              <a:ext uri="{FF2B5EF4-FFF2-40B4-BE49-F238E27FC236}">
                <a16:creationId xmlns:a16="http://schemas.microsoft.com/office/drawing/2014/main" id="{8C19EAC2-9F46-4D7F-9C3D-9FE7360ED4ED}"/>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dirty="0"/>
              <a:t>Click to edit Master title style</a:t>
            </a:r>
          </a:p>
        </p:txBody>
      </p:sp>
      <p:sp>
        <p:nvSpPr>
          <p:cNvPr id="14" name="Text Placeholder 19">
            <a:extLst>
              <a:ext uri="{FF2B5EF4-FFF2-40B4-BE49-F238E27FC236}">
                <a16:creationId xmlns:a16="http://schemas.microsoft.com/office/drawing/2014/main" id="{83EAE61E-E1C2-4882-91C9-5D815A6276FC}"/>
              </a:ext>
            </a:extLst>
          </p:cNvPr>
          <p:cNvSpPr>
            <a:spLocks noGrp="1"/>
          </p:cNvSpPr>
          <p:nvPr>
            <p:ph type="body" sz="quarter" idx="25"/>
          </p:nvPr>
        </p:nvSpPr>
        <p:spPr>
          <a:xfrm>
            <a:off x="3340561" y="1819280"/>
            <a:ext cx="2468880" cy="1272193"/>
          </a:xfrm>
        </p:spPr>
        <p:txBody>
          <a:bodyPr anchor="b">
            <a:noAutofit/>
          </a:bodyPr>
          <a:lstStyle>
            <a:lvl1pPr marL="0" indent="0">
              <a:buNone/>
              <a:defRPr sz="2700" b="0"/>
            </a:lvl1pPr>
            <a:lvl2pPr marL="257168" indent="0">
              <a:buNone/>
              <a:defRPr/>
            </a:lvl2pPr>
          </a:lstStyle>
          <a:p>
            <a:pPr lvl="0"/>
            <a:r>
              <a:rPr lang="en-US" dirty="0"/>
              <a:t>Click to edit Master text styles</a:t>
            </a:r>
          </a:p>
        </p:txBody>
      </p:sp>
    </p:spTree>
    <p:extLst>
      <p:ext uri="{BB962C8B-B14F-4D97-AF65-F5344CB8AC3E}">
        <p14:creationId xmlns:p14="http://schemas.microsoft.com/office/powerpoint/2010/main" val="4256853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Pictur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7A9F8241-5F32-487E-A848-83F2E0C71E67}"/>
              </a:ext>
            </a:extLst>
          </p:cNvPr>
          <p:cNvSpPr>
            <a:spLocks noGrp="1"/>
          </p:cNvSpPr>
          <p:nvPr>
            <p:ph type="pic" sz="quarter" idx="14"/>
          </p:nvPr>
        </p:nvSpPr>
        <p:spPr>
          <a:xfrm>
            <a:off x="3" y="0"/>
            <a:ext cx="9143999" cy="6858000"/>
          </a:xfrm>
        </p:spPr>
        <p:txBody>
          <a:bodyPr anchor="ctr"/>
          <a:lstStyle>
            <a:lvl1pPr marL="0" indent="0" algn="ctr">
              <a:buNone/>
              <a:defRPr/>
            </a:lvl1pPr>
          </a:lstStyle>
          <a:p>
            <a:endParaRPr lang="en-US"/>
          </a:p>
        </p:txBody>
      </p:sp>
      <p:sp>
        <p:nvSpPr>
          <p:cNvPr id="5" name="Footer Placeholder 4">
            <a:extLst>
              <a:ext uri="{FF2B5EF4-FFF2-40B4-BE49-F238E27FC236}">
                <a16:creationId xmlns:a16="http://schemas.microsoft.com/office/drawing/2014/main" id="{A3C4F66C-FB46-45B9-8206-4DE86B99AA9E}"/>
              </a:ext>
            </a:extLst>
          </p:cNvPr>
          <p:cNvSpPr>
            <a:spLocks noGrp="1"/>
          </p:cNvSpPr>
          <p:nvPr>
            <p:ph type="ftr" sz="quarter" idx="15"/>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D08C8336-9E94-4380-96D7-2388EC76DA77}"/>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a:p>
        </p:txBody>
      </p:sp>
    </p:spTree>
    <p:extLst>
      <p:ext uri="{BB962C8B-B14F-4D97-AF65-F5344CB8AC3E}">
        <p14:creationId xmlns:p14="http://schemas.microsoft.com/office/powerpoint/2010/main" val="28967228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29B1548-0D1B-4118-B46F-9AC7DC68A40F}"/>
              </a:ext>
            </a:extLst>
          </p:cNvPr>
          <p:cNvSpPr>
            <a:spLocks noGrp="1"/>
          </p:cNvSpPr>
          <p:nvPr>
            <p:ph type="title"/>
          </p:nvPr>
        </p:nvSpPr>
        <p:spPr>
          <a:xfrm>
            <a:off x="635508" y="548640"/>
            <a:ext cx="7872984" cy="1142048"/>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9048727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94573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3316129" y="914405"/>
            <a:ext cx="2523744" cy="5035391"/>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5989892" y="914405"/>
            <a:ext cx="2523744" cy="5035391"/>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46F3701E-33F6-411F-8E6E-F6654E545D43}"/>
              </a:ext>
            </a:extLst>
          </p:cNvPr>
          <p:cNvSpPr>
            <a:spLocks noGrp="1"/>
          </p:cNvSpPr>
          <p:nvPr>
            <p:ph type="title"/>
          </p:nvPr>
        </p:nvSpPr>
        <p:spPr>
          <a:xfrm>
            <a:off x="635510" y="908213"/>
            <a:ext cx="2535937" cy="5035391"/>
          </a:xfrm>
          <a:prstGeom prst="rect">
            <a:avLst/>
          </a:prstGeom>
        </p:spPr>
        <p:txBody>
          <a:bodyPr anchor="t"/>
          <a:lstStyle>
            <a:lvl1pPr algn="l">
              <a:defRPr/>
            </a:lvl1pPr>
          </a:lstStyle>
          <a:p>
            <a:r>
              <a:rPr lang="en-US" dirty="0"/>
              <a:t>Click to edit Master title style</a:t>
            </a:r>
          </a:p>
        </p:txBody>
      </p:sp>
    </p:spTree>
    <p:extLst>
      <p:ext uri="{BB962C8B-B14F-4D97-AF65-F5344CB8AC3E}">
        <p14:creationId xmlns:p14="http://schemas.microsoft.com/office/powerpoint/2010/main" val="7643618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8B8CAA7-BC28-474E-B01B-C904EB17E36E}"/>
              </a:ext>
            </a:extLst>
          </p:cNvPr>
          <p:cNvSpPr>
            <a:spLocks noGrp="1"/>
          </p:cNvSpPr>
          <p:nvPr>
            <p:ph type="title"/>
          </p:nvPr>
        </p:nvSpPr>
        <p:spPr>
          <a:xfrm>
            <a:off x="635510" y="908213"/>
            <a:ext cx="2535937" cy="5035391"/>
          </a:xfrm>
          <a:prstGeom prst="rect">
            <a:avLst/>
          </a:prstGeom>
        </p:spPr>
        <p:txBody>
          <a:bodyPr anchor="t"/>
          <a:lstStyle>
            <a:lvl1pPr algn="l">
              <a:defRPr/>
            </a:lvl1pPr>
          </a:lstStyle>
          <a:p>
            <a:r>
              <a:rPr lang="en-US" dirty="0"/>
              <a:t>Click to edit Master title style</a:t>
            </a:r>
          </a:p>
        </p:txBody>
      </p:sp>
      <p:sp>
        <p:nvSpPr>
          <p:cNvPr id="5" name="Picture Placeholder 2">
            <a:extLst>
              <a:ext uri="{FF2B5EF4-FFF2-40B4-BE49-F238E27FC236}">
                <a16:creationId xmlns:a16="http://schemas.microsoft.com/office/drawing/2014/main" id="{D713A0D8-85D3-4C92-A792-1EED21E21CEC}"/>
              </a:ext>
            </a:extLst>
          </p:cNvPr>
          <p:cNvSpPr>
            <a:spLocks noGrp="1"/>
          </p:cNvSpPr>
          <p:nvPr>
            <p:ph type="pic" sz="quarter" idx="23"/>
          </p:nvPr>
        </p:nvSpPr>
        <p:spPr>
          <a:xfrm>
            <a:off x="3310128" y="914399"/>
            <a:ext cx="5198364" cy="5029200"/>
          </a:xfrm>
        </p:spPr>
        <p:txBody>
          <a:bodyPr/>
          <a:lstStyle/>
          <a:p>
            <a:endParaRPr lang="en-US" dirty="0"/>
          </a:p>
        </p:txBody>
      </p:sp>
    </p:spTree>
    <p:extLst>
      <p:ext uri="{BB962C8B-B14F-4D97-AF65-F5344CB8AC3E}">
        <p14:creationId xmlns:p14="http://schemas.microsoft.com/office/powerpoint/2010/main" val="16898601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Stacked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EF590BC-48B3-424E-A966-F3834F896744}"/>
              </a:ext>
            </a:extLst>
          </p:cNvPr>
          <p:cNvSpPr>
            <a:spLocks noGrp="1"/>
          </p:cNvSpPr>
          <p:nvPr>
            <p:ph type="title"/>
          </p:nvPr>
        </p:nvSpPr>
        <p:spPr>
          <a:xfrm>
            <a:off x="635510" y="908213"/>
            <a:ext cx="2535937" cy="5035391"/>
          </a:xfrm>
          <a:prstGeom prst="rect">
            <a:avLst/>
          </a:prstGeom>
        </p:spPr>
        <p:txBody>
          <a:bodyPr anchor="t"/>
          <a:lstStyle>
            <a:lvl1pPr algn="l">
              <a:defRPr/>
            </a:lvl1pPr>
          </a:lstStyle>
          <a:p>
            <a:r>
              <a:rPr lang="en-US" dirty="0"/>
              <a:t>Click to edit Master title style</a:t>
            </a:r>
          </a:p>
        </p:txBody>
      </p:sp>
      <p:sp>
        <p:nvSpPr>
          <p:cNvPr id="3" name="Picture Placeholder 2">
            <a:extLst>
              <a:ext uri="{FF2B5EF4-FFF2-40B4-BE49-F238E27FC236}">
                <a16:creationId xmlns:a16="http://schemas.microsoft.com/office/drawing/2014/main" id="{4757B7BE-5992-45D6-A717-64CF265914D9}"/>
              </a:ext>
            </a:extLst>
          </p:cNvPr>
          <p:cNvSpPr>
            <a:spLocks noGrp="1"/>
          </p:cNvSpPr>
          <p:nvPr>
            <p:ph type="pic" sz="quarter" idx="23"/>
          </p:nvPr>
        </p:nvSpPr>
        <p:spPr>
          <a:xfrm>
            <a:off x="3310128" y="914404"/>
            <a:ext cx="2523744" cy="2428875"/>
          </a:xfrm>
        </p:spPr>
        <p:txBody>
          <a:bodyPr/>
          <a:lstStyle/>
          <a:p>
            <a:endParaRPr lang="en-US" dirty="0"/>
          </a:p>
        </p:txBody>
      </p:sp>
      <p:sp>
        <p:nvSpPr>
          <p:cNvPr id="10" name="Picture Placeholder 2">
            <a:extLst>
              <a:ext uri="{FF2B5EF4-FFF2-40B4-BE49-F238E27FC236}">
                <a16:creationId xmlns:a16="http://schemas.microsoft.com/office/drawing/2014/main" id="{06C25227-CAE1-4B07-A365-2A0B7DE740B5}"/>
              </a:ext>
            </a:extLst>
          </p:cNvPr>
          <p:cNvSpPr>
            <a:spLocks noGrp="1"/>
          </p:cNvSpPr>
          <p:nvPr>
            <p:ph type="pic" sz="quarter" idx="24"/>
          </p:nvPr>
        </p:nvSpPr>
        <p:spPr>
          <a:xfrm>
            <a:off x="3310128" y="3514731"/>
            <a:ext cx="2523744" cy="2428875"/>
          </a:xfrm>
        </p:spPr>
        <p:txBody>
          <a:bodyPr/>
          <a:lstStyle/>
          <a:p>
            <a:endParaRPr lang="en-US" dirty="0"/>
          </a:p>
        </p:txBody>
      </p:sp>
      <p:sp>
        <p:nvSpPr>
          <p:cNvPr id="13" name="Picture Placeholder 2">
            <a:extLst>
              <a:ext uri="{FF2B5EF4-FFF2-40B4-BE49-F238E27FC236}">
                <a16:creationId xmlns:a16="http://schemas.microsoft.com/office/drawing/2014/main" id="{BC3BEF09-6FE7-4C7D-AEB6-049278C1E280}"/>
              </a:ext>
            </a:extLst>
          </p:cNvPr>
          <p:cNvSpPr>
            <a:spLocks noGrp="1"/>
          </p:cNvSpPr>
          <p:nvPr>
            <p:ph type="pic" sz="quarter" idx="25"/>
          </p:nvPr>
        </p:nvSpPr>
        <p:spPr>
          <a:xfrm>
            <a:off x="5984748" y="914404"/>
            <a:ext cx="2523744" cy="2428875"/>
          </a:xfrm>
        </p:spPr>
        <p:txBody>
          <a:bodyPr/>
          <a:lstStyle/>
          <a:p>
            <a:endParaRPr lang="en-US" dirty="0"/>
          </a:p>
        </p:txBody>
      </p:sp>
      <p:sp>
        <p:nvSpPr>
          <p:cNvPr id="15" name="Picture Placeholder 2">
            <a:extLst>
              <a:ext uri="{FF2B5EF4-FFF2-40B4-BE49-F238E27FC236}">
                <a16:creationId xmlns:a16="http://schemas.microsoft.com/office/drawing/2014/main" id="{DE358B05-8F4A-4DC6-97EE-C05FBA2FE817}"/>
              </a:ext>
            </a:extLst>
          </p:cNvPr>
          <p:cNvSpPr>
            <a:spLocks noGrp="1"/>
          </p:cNvSpPr>
          <p:nvPr>
            <p:ph type="pic" sz="quarter" idx="26"/>
          </p:nvPr>
        </p:nvSpPr>
        <p:spPr>
          <a:xfrm>
            <a:off x="5984748" y="3514731"/>
            <a:ext cx="2523744" cy="2428875"/>
          </a:xfrm>
        </p:spPr>
        <p:txBody>
          <a:bodyPr/>
          <a:lstStyle/>
          <a:p>
            <a:endParaRPr lang="en-US" dirty="0"/>
          </a:p>
        </p:txBody>
      </p:sp>
    </p:spTree>
    <p:extLst>
      <p:ext uri="{BB962C8B-B14F-4D97-AF65-F5344CB8AC3E}">
        <p14:creationId xmlns:p14="http://schemas.microsoft.com/office/powerpoint/2010/main" val="39812614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and Stacked Content">
    <p:spTree>
      <p:nvGrpSpPr>
        <p:cNvPr id="1" name=""/>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97D0B630-64D0-4062-A981-19F14C5D4457}"/>
              </a:ext>
            </a:extLst>
          </p:cNvPr>
          <p:cNvSpPr>
            <a:spLocks noGrp="1" noChangeAspect="1"/>
          </p:cNvSpPr>
          <p:nvPr>
            <p:ph sz="quarter" idx="20"/>
          </p:nvPr>
        </p:nvSpPr>
        <p:spPr>
          <a:xfrm>
            <a:off x="642366" y="3514731"/>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15EEDA71-AD8B-434F-B30A-6D06A19445FE}"/>
              </a:ext>
            </a:extLst>
          </p:cNvPr>
          <p:cNvSpPr>
            <a:spLocks noGrp="1"/>
          </p:cNvSpPr>
          <p:nvPr>
            <p:ph type="title"/>
          </p:nvPr>
        </p:nvSpPr>
        <p:spPr>
          <a:xfrm>
            <a:off x="635510" y="908214"/>
            <a:ext cx="2535937" cy="2428875"/>
          </a:xfrm>
          <a:prstGeom prst="rect">
            <a:avLst/>
          </a:prstGeom>
        </p:spPr>
        <p:txBody>
          <a:bodyPr anchor="t"/>
          <a:lstStyle>
            <a:lvl1pPr algn="l">
              <a:defRPr/>
            </a:lvl1pPr>
          </a:lstStyle>
          <a:p>
            <a:r>
              <a:rPr lang="en-US" dirty="0"/>
              <a:t>Click to edit Master title style</a:t>
            </a:r>
          </a:p>
        </p:txBody>
      </p:sp>
      <p:sp>
        <p:nvSpPr>
          <p:cNvPr id="13" name="Picture Placeholder 2">
            <a:extLst>
              <a:ext uri="{FF2B5EF4-FFF2-40B4-BE49-F238E27FC236}">
                <a16:creationId xmlns:a16="http://schemas.microsoft.com/office/drawing/2014/main" id="{23704545-C2FC-4595-9EDA-B59CC04C174F}"/>
              </a:ext>
            </a:extLst>
          </p:cNvPr>
          <p:cNvSpPr>
            <a:spLocks noGrp="1"/>
          </p:cNvSpPr>
          <p:nvPr>
            <p:ph type="pic" sz="quarter" idx="23"/>
          </p:nvPr>
        </p:nvSpPr>
        <p:spPr>
          <a:xfrm>
            <a:off x="3310128" y="914404"/>
            <a:ext cx="2523744" cy="2428875"/>
          </a:xfrm>
        </p:spPr>
        <p:txBody>
          <a:bodyPr/>
          <a:lstStyle/>
          <a:p>
            <a:endParaRPr lang="en-US" dirty="0"/>
          </a:p>
        </p:txBody>
      </p:sp>
      <p:sp>
        <p:nvSpPr>
          <p:cNvPr id="15" name="Picture Placeholder 2">
            <a:extLst>
              <a:ext uri="{FF2B5EF4-FFF2-40B4-BE49-F238E27FC236}">
                <a16:creationId xmlns:a16="http://schemas.microsoft.com/office/drawing/2014/main" id="{5BECF1E6-819D-4B8D-BA74-3FCDA6C78062}"/>
              </a:ext>
            </a:extLst>
          </p:cNvPr>
          <p:cNvSpPr>
            <a:spLocks noGrp="1"/>
          </p:cNvSpPr>
          <p:nvPr>
            <p:ph type="pic" sz="quarter" idx="24"/>
          </p:nvPr>
        </p:nvSpPr>
        <p:spPr>
          <a:xfrm>
            <a:off x="3310128" y="3514731"/>
            <a:ext cx="2523744" cy="2428875"/>
          </a:xfrm>
        </p:spPr>
        <p:txBody>
          <a:bodyPr/>
          <a:lstStyle/>
          <a:p>
            <a:endParaRPr lang="en-US" dirty="0"/>
          </a:p>
        </p:txBody>
      </p:sp>
      <p:sp>
        <p:nvSpPr>
          <p:cNvPr id="16" name="Picture Placeholder 2">
            <a:extLst>
              <a:ext uri="{FF2B5EF4-FFF2-40B4-BE49-F238E27FC236}">
                <a16:creationId xmlns:a16="http://schemas.microsoft.com/office/drawing/2014/main" id="{735023A1-72B2-4A6D-B0F4-ECFC3900A17C}"/>
              </a:ext>
            </a:extLst>
          </p:cNvPr>
          <p:cNvSpPr>
            <a:spLocks noGrp="1"/>
          </p:cNvSpPr>
          <p:nvPr>
            <p:ph type="pic" sz="quarter" idx="25"/>
          </p:nvPr>
        </p:nvSpPr>
        <p:spPr>
          <a:xfrm>
            <a:off x="5984748" y="914404"/>
            <a:ext cx="2523744" cy="2428875"/>
          </a:xfrm>
        </p:spPr>
        <p:txBody>
          <a:bodyPr/>
          <a:lstStyle/>
          <a:p>
            <a:endParaRPr lang="en-US" dirty="0"/>
          </a:p>
        </p:txBody>
      </p:sp>
      <p:sp>
        <p:nvSpPr>
          <p:cNvPr id="17" name="Picture Placeholder 2">
            <a:extLst>
              <a:ext uri="{FF2B5EF4-FFF2-40B4-BE49-F238E27FC236}">
                <a16:creationId xmlns:a16="http://schemas.microsoft.com/office/drawing/2014/main" id="{F199D1AC-68B2-47B9-9917-77BDC12DBA48}"/>
              </a:ext>
            </a:extLst>
          </p:cNvPr>
          <p:cNvSpPr>
            <a:spLocks noGrp="1"/>
          </p:cNvSpPr>
          <p:nvPr>
            <p:ph type="pic" sz="quarter" idx="26"/>
          </p:nvPr>
        </p:nvSpPr>
        <p:spPr>
          <a:xfrm>
            <a:off x="5984748" y="3514731"/>
            <a:ext cx="2523744" cy="2428875"/>
          </a:xfrm>
        </p:spPr>
        <p:txBody>
          <a:bodyPr/>
          <a:lstStyle/>
          <a:p>
            <a:endParaRPr lang="en-US" dirty="0"/>
          </a:p>
        </p:txBody>
      </p:sp>
    </p:spTree>
    <p:extLst>
      <p:ext uri="{BB962C8B-B14F-4D97-AF65-F5344CB8AC3E}">
        <p14:creationId xmlns:p14="http://schemas.microsoft.com/office/powerpoint/2010/main" val="643834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itle and Stacked Content">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B9BC8FF-3A8E-4460-A5BF-4C3F720410AF}"/>
              </a:ext>
            </a:extLst>
          </p:cNvPr>
          <p:cNvSpPr>
            <a:spLocks noGrp="1"/>
          </p:cNvSpPr>
          <p:nvPr>
            <p:ph sz="quarter" idx="17"/>
          </p:nvPr>
        </p:nvSpPr>
        <p:spPr>
          <a:xfrm>
            <a:off x="642366" y="914405"/>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3316844" y="914405"/>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5991322" y="914405"/>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745B4A4F-3893-499A-9BEA-8F0B7E3F0FEB}"/>
              </a:ext>
            </a:extLst>
          </p:cNvPr>
          <p:cNvSpPr>
            <a:spLocks noGrp="1"/>
          </p:cNvSpPr>
          <p:nvPr>
            <p:ph sz="quarter" idx="21"/>
          </p:nvPr>
        </p:nvSpPr>
        <p:spPr>
          <a:xfrm>
            <a:off x="3316843" y="3514731"/>
            <a:ext cx="5198222"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11B348BD-02A1-4A57-B741-F97E6156545F}"/>
              </a:ext>
            </a:extLst>
          </p:cNvPr>
          <p:cNvSpPr>
            <a:spLocks noGrp="1"/>
          </p:cNvSpPr>
          <p:nvPr>
            <p:ph type="title"/>
          </p:nvPr>
        </p:nvSpPr>
        <p:spPr>
          <a:xfrm>
            <a:off x="635510" y="3514729"/>
            <a:ext cx="2535937" cy="2428875"/>
          </a:xfrm>
          <a:prstGeom prst="rect">
            <a:avLst/>
          </a:prstGeom>
        </p:spPr>
        <p:txBody>
          <a:bodyPr anchor="t"/>
          <a:lstStyle>
            <a:lvl1pPr algn="l">
              <a:defRPr/>
            </a:lvl1pPr>
          </a:lstStyle>
          <a:p>
            <a:r>
              <a:rPr lang="en-US" dirty="0"/>
              <a:t>Click to edit Master title style</a:t>
            </a:r>
          </a:p>
        </p:txBody>
      </p:sp>
    </p:spTree>
    <p:extLst>
      <p:ext uri="{BB962C8B-B14F-4D97-AF65-F5344CB8AC3E}">
        <p14:creationId xmlns:p14="http://schemas.microsoft.com/office/powerpoint/2010/main" val="24316866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icture, Title and Content">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745B4A4F-3893-499A-9BEA-8F0B7E3F0FEB}"/>
              </a:ext>
            </a:extLst>
          </p:cNvPr>
          <p:cNvSpPr>
            <a:spLocks noGrp="1"/>
          </p:cNvSpPr>
          <p:nvPr>
            <p:ph sz="quarter" idx="21"/>
          </p:nvPr>
        </p:nvSpPr>
        <p:spPr>
          <a:xfrm>
            <a:off x="3316844" y="3514731"/>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ECFCE8A3-CA5F-4B5C-9F65-01659461015C}"/>
              </a:ext>
            </a:extLst>
          </p:cNvPr>
          <p:cNvSpPr>
            <a:spLocks noGrp="1"/>
          </p:cNvSpPr>
          <p:nvPr>
            <p:ph sz="quarter" idx="22"/>
          </p:nvPr>
        </p:nvSpPr>
        <p:spPr>
          <a:xfrm>
            <a:off x="5991322" y="3514731"/>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10C60512-C666-4DB3-B4D7-EABD5C1081E3}"/>
              </a:ext>
            </a:extLst>
          </p:cNvPr>
          <p:cNvSpPr>
            <a:spLocks noGrp="1"/>
          </p:cNvSpPr>
          <p:nvPr>
            <p:ph type="title"/>
          </p:nvPr>
        </p:nvSpPr>
        <p:spPr>
          <a:xfrm>
            <a:off x="635510" y="3514729"/>
            <a:ext cx="2535937" cy="2428875"/>
          </a:xfrm>
          <a:prstGeom prst="rect">
            <a:avLst/>
          </a:prstGeom>
        </p:spPr>
        <p:txBody>
          <a:bodyPr anchor="t"/>
          <a:lstStyle>
            <a:lvl1pPr algn="l">
              <a:defRPr/>
            </a:lvl1pPr>
          </a:lstStyle>
          <a:p>
            <a:r>
              <a:rPr lang="en-US" dirty="0"/>
              <a:t>Click to edit Master title style</a:t>
            </a:r>
          </a:p>
        </p:txBody>
      </p:sp>
      <p:sp>
        <p:nvSpPr>
          <p:cNvPr id="15" name="Picture Placeholder 8">
            <a:extLst>
              <a:ext uri="{FF2B5EF4-FFF2-40B4-BE49-F238E27FC236}">
                <a16:creationId xmlns:a16="http://schemas.microsoft.com/office/drawing/2014/main" id="{E1174059-3958-44C6-980A-7B376B9DD3EA}"/>
              </a:ext>
            </a:extLst>
          </p:cNvPr>
          <p:cNvSpPr>
            <a:spLocks noGrp="1"/>
          </p:cNvSpPr>
          <p:nvPr>
            <p:ph type="pic" sz="quarter" idx="13"/>
          </p:nvPr>
        </p:nvSpPr>
        <p:spPr>
          <a:xfrm>
            <a:off x="635508" y="908210"/>
            <a:ext cx="7872984" cy="2435064"/>
          </a:xfrm>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33980134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e">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3274A4B1-8B4D-AD8C-A527-4D590BB6C443}"/>
              </a:ext>
            </a:extLst>
          </p:cNvPr>
          <p:cNvSpPr>
            <a:spLocks noGrp="1"/>
          </p:cNvSpPr>
          <p:nvPr>
            <p:ph type="pic" sz="quarter" idx="13"/>
          </p:nvPr>
        </p:nvSpPr>
        <p:spPr>
          <a:xfrm>
            <a:off x="848809" y="2764677"/>
            <a:ext cx="905256" cy="90525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endParaRPr lang="en-US" dirty="0"/>
          </a:p>
        </p:txBody>
      </p:sp>
      <p:sp>
        <p:nvSpPr>
          <p:cNvPr id="26" name="Picture Placeholder 25">
            <a:extLst>
              <a:ext uri="{FF2B5EF4-FFF2-40B4-BE49-F238E27FC236}">
                <a16:creationId xmlns:a16="http://schemas.microsoft.com/office/drawing/2014/main" id="{1810C904-F55B-7A7C-CFEE-F892A0E01DE9}"/>
              </a:ext>
            </a:extLst>
          </p:cNvPr>
          <p:cNvSpPr>
            <a:spLocks noGrp="1"/>
          </p:cNvSpPr>
          <p:nvPr>
            <p:ph type="pic" sz="quarter" idx="14"/>
          </p:nvPr>
        </p:nvSpPr>
        <p:spPr>
          <a:xfrm>
            <a:off x="2475319" y="2763293"/>
            <a:ext cx="905256" cy="90525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endParaRPr lang="en-US" dirty="0"/>
          </a:p>
        </p:txBody>
      </p:sp>
      <p:sp>
        <p:nvSpPr>
          <p:cNvPr id="25" name="Picture Placeholder 24">
            <a:extLst>
              <a:ext uri="{FF2B5EF4-FFF2-40B4-BE49-F238E27FC236}">
                <a16:creationId xmlns:a16="http://schemas.microsoft.com/office/drawing/2014/main" id="{C77AEB22-020B-F6CE-3C50-669489A38A50}"/>
              </a:ext>
            </a:extLst>
          </p:cNvPr>
          <p:cNvSpPr>
            <a:spLocks noGrp="1"/>
          </p:cNvSpPr>
          <p:nvPr>
            <p:ph type="pic" sz="quarter" idx="15"/>
          </p:nvPr>
        </p:nvSpPr>
        <p:spPr>
          <a:xfrm>
            <a:off x="4119372" y="2810583"/>
            <a:ext cx="905256" cy="90525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endParaRPr lang="en-US" dirty="0"/>
          </a:p>
        </p:txBody>
      </p:sp>
      <p:sp>
        <p:nvSpPr>
          <p:cNvPr id="24" name="Picture Placeholder 23">
            <a:extLst>
              <a:ext uri="{FF2B5EF4-FFF2-40B4-BE49-F238E27FC236}">
                <a16:creationId xmlns:a16="http://schemas.microsoft.com/office/drawing/2014/main" id="{6979DC04-0C71-6F6E-AA4F-673445ADB60A}"/>
              </a:ext>
            </a:extLst>
          </p:cNvPr>
          <p:cNvSpPr>
            <a:spLocks noGrp="1"/>
          </p:cNvSpPr>
          <p:nvPr>
            <p:ph type="pic" sz="quarter" idx="16"/>
          </p:nvPr>
        </p:nvSpPr>
        <p:spPr>
          <a:xfrm>
            <a:off x="5726430" y="2763293"/>
            <a:ext cx="905256" cy="90525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endParaRPr lang="en-US" dirty="0"/>
          </a:p>
        </p:txBody>
      </p:sp>
      <p:sp>
        <p:nvSpPr>
          <p:cNvPr id="23" name="Picture Placeholder 22">
            <a:extLst>
              <a:ext uri="{FF2B5EF4-FFF2-40B4-BE49-F238E27FC236}">
                <a16:creationId xmlns:a16="http://schemas.microsoft.com/office/drawing/2014/main" id="{8650B4E8-3C98-7144-C340-C6D24AF00DB6}"/>
              </a:ext>
            </a:extLst>
          </p:cNvPr>
          <p:cNvSpPr>
            <a:spLocks noGrp="1"/>
          </p:cNvSpPr>
          <p:nvPr>
            <p:ph type="pic" sz="quarter" idx="17"/>
          </p:nvPr>
        </p:nvSpPr>
        <p:spPr>
          <a:xfrm>
            <a:off x="7375779" y="2744997"/>
            <a:ext cx="905256" cy="9052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dirty="0">
                <a:solidFill>
                  <a:schemeClr val="lt1"/>
                </a:solidFill>
              </a:defRPr>
            </a:lvl1pPr>
          </a:lstStyle>
          <a:p>
            <a:pPr marL="0" lvl="0" algn="ctr"/>
            <a:r>
              <a:rPr lang="en-US"/>
              <a:t>Click icon to add picture</a:t>
            </a:r>
            <a:endParaRPr lang="en-US" dirty="0"/>
          </a:p>
        </p:txBody>
      </p:sp>
      <p:sp>
        <p:nvSpPr>
          <p:cNvPr id="47" name="Text Placeholder 39">
            <a:extLst>
              <a:ext uri="{FF2B5EF4-FFF2-40B4-BE49-F238E27FC236}">
                <a16:creationId xmlns:a16="http://schemas.microsoft.com/office/drawing/2014/main" id="{3E65F5D0-1347-F2CA-1AC1-6D1A53EC52C1}"/>
              </a:ext>
            </a:extLst>
          </p:cNvPr>
          <p:cNvSpPr>
            <a:spLocks noGrp="1"/>
          </p:cNvSpPr>
          <p:nvPr>
            <p:ph type="body" sz="quarter" idx="18"/>
          </p:nvPr>
        </p:nvSpPr>
        <p:spPr>
          <a:xfrm>
            <a:off x="797663"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8" name="Text Placeholder 39">
            <a:extLst>
              <a:ext uri="{FF2B5EF4-FFF2-40B4-BE49-F238E27FC236}">
                <a16:creationId xmlns:a16="http://schemas.microsoft.com/office/drawing/2014/main" id="{BE68704E-A8DC-AC90-F667-6FEE13C3E65C}"/>
              </a:ext>
            </a:extLst>
          </p:cNvPr>
          <p:cNvSpPr>
            <a:spLocks noGrp="1"/>
          </p:cNvSpPr>
          <p:nvPr>
            <p:ph type="body" sz="quarter" idx="21"/>
          </p:nvPr>
        </p:nvSpPr>
        <p:spPr>
          <a:xfrm>
            <a:off x="795730" y="4498853"/>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9" name="Text Placeholder 39">
            <a:extLst>
              <a:ext uri="{FF2B5EF4-FFF2-40B4-BE49-F238E27FC236}">
                <a16:creationId xmlns:a16="http://schemas.microsoft.com/office/drawing/2014/main" id="{3F5AC1ED-89A8-B725-6256-728470F9EAE7}"/>
              </a:ext>
            </a:extLst>
          </p:cNvPr>
          <p:cNvSpPr>
            <a:spLocks noGrp="1"/>
          </p:cNvSpPr>
          <p:nvPr>
            <p:ph type="body" sz="quarter" idx="22"/>
          </p:nvPr>
        </p:nvSpPr>
        <p:spPr>
          <a:xfrm>
            <a:off x="2414016"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50" name="Text Placeholder 39">
            <a:extLst>
              <a:ext uri="{FF2B5EF4-FFF2-40B4-BE49-F238E27FC236}">
                <a16:creationId xmlns:a16="http://schemas.microsoft.com/office/drawing/2014/main" id="{F3CCCAA1-05AF-631C-A3C9-6624A1EC81DE}"/>
              </a:ext>
            </a:extLst>
          </p:cNvPr>
          <p:cNvSpPr>
            <a:spLocks noGrp="1"/>
          </p:cNvSpPr>
          <p:nvPr>
            <p:ph type="body" sz="quarter" idx="23"/>
          </p:nvPr>
        </p:nvSpPr>
        <p:spPr>
          <a:xfrm>
            <a:off x="2414016" y="4498853"/>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51" name="Text Placeholder 39">
            <a:extLst>
              <a:ext uri="{FF2B5EF4-FFF2-40B4-BE49-F238E27FC236}">
                <a16:creationId xmlns:a16="http://schemas.microsoft.com/office/drawing/2014/main" id="{0863D880-3EE8-64D4-08CB-DB860ED6AABC}"/>
              </a:ext>
            </a:extLst>
          </p:cNvPr>
          <p:cNvSpPr>
            <a:spLocks noGrp="1"/>
          </p:cNvSpPr>
          <p:nvPr>
            <p:ph type="body" sz="quarter" idx="24"/>
          </p:nvPr>
        </p:nvSpPr>
        <p:spPr>
          <a:xfrm>
            <a:off x="4053078"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52" name="Text Placeholder 39">
            <a:extLst>
              <a:ext uri="{FF2B5EF4-FFF2-40B4-BE49-F238E27FC236}">
                <a16:creationId xmlns:a16="http://schemas.microsoft.com/office/drawing/2014/main" id="{8C74E023-D18E-6039-1DE0-9A2BB63F429C}"/>
              </a:ext>
            </a:extLst>
          </p:cNvPr>
          <p:cNvSpPr>
            <a:spLocks noGrp="1"/>
          </p:cNvSpPr>
          <p:nvPr>
            <p:ph type="body" sz="quarter" idx="25"/>
          </p:nvPr>
        </p:nvSpPr>
        <p:spPr>
          <a:xfrm>
            <a:off x="4053078" y="4498853"/>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53" name="Text Placeholder 39">
            <a:extLst>
              <a:ext uri="{FF2B5EF4-FFF2-40B4-BE49-F238E27FC236}">
                <a16:creationId xmlns:a16="http://schemas.microsoft.com/office/drawing/2014/main" id="{7299E6A2-D3C9-DE9A-B1C7-F97C864DDFDC}"/>
              </a:ext>
            </a:extLst>
          </p:cNvPr>
          <p:cNvSpPr>
            <a:spLocks noGrp="1"/>
          </p:cNvSpPr>
          <p:nvPr>
            <p:ph type="body" sz="quarter" idx="26"/>
          </p:nvPr>
        </p:nvSpPr>
        <p:spPr>
          <a:xfrm>
            <a:off x="5664708"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54" name="Text Placeholder 39">
            <a:extLst>
              <a:ext uri="{FF2B5EF4-FFF2-40B4-BE49-F238E27FC236}">
                <a16:creationId xmlns:a16="http://schemas.microsoft.com/office/drawing/2014/main" id="{AD547EE1-5C3B-2287-B9E3-9F0376DF306D}"/>
              </a:ext>
            </a:extLst>
          </p:cNvPr>
          <p:cNvSpPr>
            <a:spLocks noGrp="1"/>
          </p:cNvSpPr>
          <p:nvPr>
            <p:ph type="body" sz="quarter" idx="27"/>
          </p:nvPr>
        </p:nvSpPr>
        <p:spPr>
          <a:xfrm>
            <a:off x="5664708" y="4498853"/>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55" name="Text Placeholder 39">
            <a:extLst>
              <a:ext uri="{FF2B5EF4-FFF2-40B4-BE49-F238E27FC236}">
                <a16:creationId xmlns:a16="http://schemas.microsoft.com/office/drawing/2014/main" id="{4B62DCAF-9B73-498E-0829-9496E739183A}"/>
              </a:ext>
            </a:extLst>
          </p:cNvPr>
          <p:cNvSpPr>
            <a:spLocks noGrp="1"/>
          </p:cNvSpPr>
          <p:nvPr>
            <p:ph type="body" sz="quarter" idx="28"/>
          </p:nvPr>
        </p:nvSpPr>
        <p:spPr>
          <a:xfrm>
            <a:off x="7317486"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56" name="Text Placeholder 39">
            <a:extLst>
              <a:ext uri="{FF2B5EF4-FFF2-40B4-BE49-F238E27FC236}">
                <a16:creationId xmlns:a16="http://schemas.microsoft.com/office/drawing/2014/main" id="{B6877860-2940-382D-E00F-3B733A253F8F}"/>
              </a:ext>
            </a:extLst>
          </p:cNvPr>
          <p:cNvSpPr>
            <a:spLocks noGrp="1"/>
          </p:cNvSpPr>
          <p:nvPr>
            <p:ph type="body" sz="quarter" idx="29"/>
          </p:nvPr>
        </p:nvSpPr>
        <p:spPr>
          <a:xfrm>
            <a:off x="7317486" y="4498853"/>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cxnSp>
        <p:nvCxnSpPr>
          <p:cNvPr id="58" name="Straight Connector 57">
            <a:extLst>
              <a:ext uri="{FF2B5EF4-FFF2-40B4-BE49-F238E27FC236}">
                <a16:creationId xmlns:a16="http://schemas.microsoft.com/office/drawing/2014/main" id="{8A238256-237D-24D6-5A38-E198DB1EB604}"/>
              </a:ext>
            </a:extLst>
          </p:cNvPr>
          <p:cNvCxnSpPr>
            <a:cxnSpLocks/>
          </p:cNvCxnSpPr>
          <p:nvPr userDrawn="1"/>
        </p:nvCxnSpPr>
        <p:spPr>
          <a:xfrm flipV="1">
            <a:off x="780957" y="2393357"/>
            <a:ext cx="534430" cy="1293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8A92CDD-5053-BFA6-FEE3-50FFA7D6EE81}"/>
              </a:ext>
            </a:extLst>
          </p:cNvPr>
          <p:cNvCxnSpPr>
            <a:cxnSpLocks/>
          </p:cNvCxnSpPr>
          <p:nvPr userDrawn="1"/>
        </p:nvCxnSpPr>
        <p:spPr>
          <a:xfrm>
            <a:off x="1315387" y="2393352"/>
            <a:ext cx="162783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AC28C8B-11F4-0BED-1FE8-E10E4DD3030A}"/>
              </a:ext>
            </a:extLst>
          </p:cNvPr>
          <p:cNvCxnSpPr>
            <a:cxnSpLocks/>
          </p:cNvCxnSpPr>
          <p:nvPr userDrawn="1"/>
        </p:nvCxnSpPr>
        <p:spPr>
          <a:xfrm>
            <a:off x="2943227" y="2391883"/>
            <a:ext cx="1628775"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F058929-9E17-5F0C-C475-EBB62C0D1468}"/>
              </a:ext>
            </a:extLst>
          </p:cNvPr>
          <p:cNvCxnSpPr>
            <a:cxnSpLocks/>
          </p:cNvCxnSpPr>
          <p:nvPr userDrawn="1"/>
        </p:nvCxnSpPr>
        <p:spPr>
          <a:xfrm>
            <a:off x="4572001" y="2391883"/>
            <a:ext cx="1621136" cy="1440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7667C6C-7D88-4368-2395-8414D68B5C3B}"/>
              </a:ext>
            </a:extLst>
          </p:cNvPr>
          <p:cNvCxnSpPr>
            <a:cxnSpLocks/>
          </p:cNvCxnSpPr>
          <p:nvPr userDrawn="1"/>
        </p:nvCxnSpPr>
        <p:spPr>
          <a:xfrm>
            <a:off x="6193137" y="2402544"/>
            <a:ext cx="164189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9354D76-073A-C99D-A74A-389343736C7D}"/>
              </a:ext>
            </a:extLst>
          </p:cNvPr>
          <p:cNvCxnSpPr>
            <a:cxnSpLocks/>
          </p:cNvCxnSpPr>
          <p:nvPr userDrawn="1"/>
        </p:nvCxnSpPr>
        <p:spPr>
          <a:xfrm>
            <a:off x="7835034" y="2398796"/>
            <a:ext cx="501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9" name="Text Placeholder 88">
            <a:extLst>
              <a:ext uri="{FF2B5EF4-FFF2-40B4-BE49-F238E27FC236}">
                <a16:creationId xmlns:a16="http://schemas.microsoft.com/office/drawing/2014/main" id="{F16DF89E-D658-4FD6-396D-5BDB8D50DCF1}"/>
              </a:ext>
            </a:extLst>
          </p:cNvPr>
          <p:cNvSpPr>
            <a:spLocks noGrp="1"/>
          </p:cNvSpPr>
          <p:nvPr>
            <p:ph type="body" sz="quarter" idx="30" hasCustomPrompt="1"/>
          </p:nvPr>
        </p:nvSpPr>
        <p:spPr>
          <a:xfrm>
            <a:off x="1222913" y="2287828"/>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6"/>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88" name="Text Placeholder 87">
            <a:extLst>
              <a:ext uri="{FF2B5EF4-FFF2-40B4-BE49-F238E27FC236}">
                <a16:creationId xmlns:a16="http://schemas.microsoft.com/office/drawing/2014/main" id="{B15E5DF8-5D98-0B9D-2EA1-44D9BB4CDAD7}"/>
              </a:ext>
            </a:extLst>
          </p:cNvPr>
          <p:cNvSpPr>
            <a:spLocks noGrp="1"/>
          </p:cNvSpPr>
          <p:nvPr>
            <p:ph type="body" sz="quarter" idx="31" hasCustomPrompt="1"/>
          </p:nvPr>
        </p:nvSpPr>
        <p:spPr>
          <a:xfrm>
            <a:off x="2853872" y="2292868"/>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5"/>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87" name="Text Placeholder 86">
            <a:extLst>
              <a:ext uri="{FF2B5EF4-FFF2-40B4-BE49-F238E27FC236}">
                <a16:creationId xmlns:a16="http://schemas.microsoft.com/office/drawing/2014/main" id="{143A506F-C19F-441F-4497-D86E9AB332F1}"/>
              </a:ext>
            </a:extLst>
          </p:cNvPr>
          <p:cNvSpPr>
            <a:spLocks noGrp="1"/>
          </p:cNvSpPr>
          <p:nvPr>
            <p:ph type="body" sz="quarter" idx="32" hasCustomPrompt="1"/>
          </p:nvPr>
        </p:nvSpPr>
        <p:spPr>
          <a:xfrm>
            <a:off x="4488011" y="2288841"/>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4"/>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86" name="Text Placeholder 85">
            <a:extLst>
              <a:ext uri="{FF2B5EF4-FFF2-40B4-BE49-F238E27FC236}">
                <a16:creationId xmlns:a16="http://schemas.microsoft.com/office/drawing/2014/main" id="{44F32027-9269-C3DC-33AC-A69C99A8A0C3}"/>
              </a:ext>
            </a:extLst>
          </p:cNvPr>
          <p:cNvSpPr>
            <a:spLocks noGrp="1"/>
          </p:cNvSpPr>
          <p:nvPr>
            <p:ph type="body" sz="quarter" idx="33" hasCustomPrompt="1"/>
          </p:nvPr>
        </p:nvSpPr>
        <p:spPr>
          <a:xfrm>
            <a:off x="6095767" y="2297879"/>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2"/>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85" name="Text Placeholder 84">
            <a:extLst>
              <a:ext uri="{FF2B5EF4-FFF2-40B4-BE49-F238E27FC236}">
                <a16:creationId xmlns:a16="http://schemas.microsoft.com/office/drawing/2014/main" id="{F3D9D69A-000C-EF97-2383-3A915A07BB24}"/>
              </a:ext>
            </a:extLst>
          </p:cNvPr>
          <p:cNvSpPr>
            <a:spLocks noGrp="1"/>
          </p:cNvSpPr>
          <p:nvPr>
            <p:ph type="body" sz="quarter" idx="34" hasCustomPrompt="1"/>
          </p:nvPr>
        </p:nvSpPr>
        <p:spPr>
          <a:xfrm>
            <a:off x="7756511" y="2290384"/>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1"/>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31" name="Title 1">
            <a:extLst>
              <a:ext uri="{FF2B5EF4-FFF2-40B4-BE49-F238E27FC236}">
                <a16:creationId xmlns:a16="http://schemas.microsoft.com/office/drawing/2014/main" id="{CE1BE77E-9301-43D2-B133-3F75438164DD}"/>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17710859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6EB68C9D-2145-4CC0-9F00-198AA56E3882}"/>
              </a:ext>
            </a:extLst>
          </p:cNvPr>
          <p:cNvSpPr>
            <a:spLocks noGrp="1"/>
          </p:cNvSpPr>
          <p:nvPr>
            <p:ph type="pic" sz="quarter" idx="13"/>
          </p:nvPr>
        </p:nvSpPr>
        <p:spPr>
          <a:xfrm>
            <a:off x="731317" y="2664025"/>
            <a:ext cx="1440180" cy="1444752"/>
          </a:xfrm>
          <a:prstGeom prst="ellipse">
            <a:avLst/>
          </a:prstGeom>
          <a:solidFill>
            <a:schemeClr val="bg1">
              <a:lumMod val="85000"/>
            </a:schemeClr>
          </a:solidFill>
        </p:spPr>
        <p:txBody>
          <a:bodyPr wrap="square" anchor="ctr">
            <a:noAutofit/>
          </a:bodyPr>
          <a:lstStyle>
            <a:lvl1pPr marL="0" indent="0" algn="ctr">
              <a:buNone/>
              <a:defRPr sz="1350"/>
            </a:lvl1pPr>
          </a:lstStyle>
          <a:p>
            <a:r>
              <a:rPr lang="en-US"/>
              <a:t>Click icon to add picture</a:t>
            </a:r>
            <a:endParaRPr lang="en-US" dirty="0"/>
          </a:p>
        </p:txBody>
      </p:sp>
      <p:sp>
        <p:nvSpPr>
          <p:cNvPr id="36" name="Picture Placeholder 35">
            <a:extLst>
              <a:ext uri="{FF2B5EF4-FFF2-40B4-BE49-F238E27FC236}">
                <a16:creationId xmlns:a16="http://schemas.microsoft.com/office/drawing/2014/main" id="{974C254A-D1C1-7C23-7A97-D08B5EF74FC5}"/>
              </a:ext>
            </a:extLst>
          </p:cNvPr>
          <p:cNvSpPr>
            <a:spLocks noGrp="1"/>
          </p:cNvSpPr>
          <p:nvPr>
            <p:ph type="pic" sz="quarter" idx="14"/>
          </p:nvPr>
        </p:nvSpPr>
        <p:spPr>
          <a:xfrm>
            <a:off x="2793650" y="2664025"/>
            <a:ext cx="1440180" cy="1444752"/>
          </a:xfrm>
          <a:prstGeom prst="ellipse">
            <a:avLst/>
          </a:prstGeom>
          <a:solidFill>
            <a:schemeClr val="bg1">
              <a:lumMod val="85000"/>
            </a:schemeClr>
          </a:solidFill>
        </p:spPr>
        <p:txBody>
          <a:bodyPr wrap="square" anchor="ctr">
            <a:noAutofit/>
          </a:bodyPr>
          <a:lstStyle>
            <a:lvl1pPr marL="0" indent="0" algn="ctr">
              <a:buNone/>
              <a:defRPr sz="1350"/>
            </a:lvl1pPr>
          </a:lstStyle>
          <a:p>
            <a:r>
              <a:rPr lang="en-US"/>
              <a:t>Click icon to add picture</a:t>
            </a:r>
            <a:endParaRPr lang="en-US" dirty="0"/>
          </a:p>
        </p:txBody>
      </p:sp>
      <p:sp>
        <p:nvSpPr>
          <p:cNvPr id="37" name="Picture Placeholder 36">
            <a:extLst>
              <a:ext uri="{FF2B5EF4-FFF2-40B4-BE49-F238E27FC236}">
                <a16:creationId xmlns:a16="http://schemas.microsoft.com/office/drawing/2014/main" id="{FD22F399-84EB-DA43-D72E-972541FA68AC}"/>
              </a:ext>
            </a:extLst>
          </p:cNvPr>
          <p:cNvSpPr>
            <a:spLocks noGrp="1"/>
          </p:cNvSpPr>
          <p:nvPr>
            <p:ph type="pic" sz="quarter" idx="15"/>
          </p:nvPr>
        </p:nvSpPr>
        <p:spPr>
          <a:xfrm>
            <a:off x="4903763" y="2624857"/>
            <a:ext cx="1440180" cy="1444752"/>
          </a:xfrm>
          <a:prstGeom prst="ellipse">
            <a:avLst/>
          </a:prstGeom>
          <a:solidFill>
            <a:schemeClr val="bg1">
              <a:lumMod val="85000"/>
            </a:schemeClr>
          </a:solidFill>
        </p:spPr>
        <p:txBody>
          <a:bodyPr wrap="square" anchor="ctr">
            <a:noAutofit/>
          </a:bodyPr>
          <a:lstStyle>
            <a:lvl1pPr marL="0" indent="0" algn="ctr">
              <a:buNone/>
              <a:defRPr sz="1350"/>
            </a:lvl1pPr>
          </a:lstStyle>
          <a:p>
            <a:r>
              <a:rPr lang="en-US"/>
              <a:t>Click icon to add picture</a:t>
            </a:r>
            <a:endParaRPr lang="en-US" dirty="0"/>
          </a:p>
        </p:txBody>
      </p:sp>
      <p:sp>
        <p:nvSpPr>
          <p:cNvPr id="38" name="Picture Placeholder 37">
            <a:extLst>
              <a:ext uri="{FF2B5EF4-FFF2-40B4-BE49-F238E27FC236}">
                <a16:creationId xmlns:a16="http://schemas.microsoft.com/office/drawing/2014/main" id="{293D7505-3D5F-5EC7-DA15-D6C2DF6E286A}"/>
              </a:ext>
            </a:extLst>
          </p:cNvPr>
          <p:cNvSpPr>
            <a:spLocks noGrp="1"/>
          </p:cNvSpPr>
          <p:nvPr>
            <p:ph type="pic" sz="quarter" idx="16"/>
          </p:nvPr>
        </p:nvSpPr>
        <p:spPr>
          <a:xfrm>
            <a:off x="7006367" y="2624857"/>
            <a:ext cx="1440180" cy="1444752"/>
          </a:xfrm>
          <a:prstGeom prst="ellipse">
            <a:avLst/>
          </a:prstGeom>
          <a:solidFill>
            <a:schemeClr val="bg1">
              <a:lumMod val="85000"/>
            </a:schemeClr>
          </a:solidFill>
        </p:spPr>
        <p:txBody>
          <a:bodyPr wrap="square" anchor="ctr">
            <a:noAutofit/>
          </a:bodyPr>
          <a:lstStyle>
            <a:lvl1pPr marL="0" indent="0" algn="ctr">
              <a:buNone/>
              <a:defRPr sz="1350"/>
            </a:lvl1pPr>
          </a:lstStyle>
          <a:p>
            <a:r>
              <a:rPr lang="en-US"/>
              <a:t>Click icon to add picture</a:t>
            </a:r>
            <a:endParaRPr lang="en-US" dirty="0"/>
          </a:p>
        </p:txBody>
      </p:sp>
      <p:sp>
        <p:nvSpPr>
          <p:cNvPr id="40" name="Text Placeholder 39">
            <a:extLst>
              <a:ext uri="{FF2B5EF4-FFF2-40B4-BE49-F238E27FC236}">
                <a16:creationId xmlns:a16="http://schemas.microsoft.com/office/drawing/2014/main" id="{95D410CB-8838-F5FE-B127-40EB466A162F}"/>
              </a:ext>
            </a:extLst>
          </p:cNvPr>
          <p:cNvSpPr>
            <a:spLocks noGrp="1"/>
          </p:cNvSpPr>
          <p:nvPr>
            <p:ph type="body" sz="quarter" idx="17"/>
          </p:nvPr>
        </p:nvSpPr>
        <p:spPr>
          <a:xfrm>
            <a:off x="521801" y="4507992"/>
            <a:ext cx="185166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1" name="Text Placeholder 39">
            <a:extLst>
              <a:ext uri="{FF2B5EF4-FFF2-40B4-BE49-F238E27FC236}">
                <a16:creationId xmlns:a16="http://schemas.microsoft.com/office/drawing/2014/main" id="{4AB9408A-B6CD-B62B-A40C-113C980EF1FE}"/>
              </a:ext>
            </a:extLst>
          </p:cNvPr>
          <p:cNvSpPr>
            <a:spLocks noGrp="1"/>
          </p:cNvSpPr>
          <p:nvPr>
            <p:ph type="body" sz="quarter" idx="18"/>
          </p:nvPr>
        </p:nvSpPr>
        <p:spPr>
          <a:xfrm>
            <a:off x="2588601" y="4507992"/>
            <a:ext cx="185166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2" name="Text Placeholder 39">
            <a:extLst>
              <a:ext uri="{FF2B5EF4-FFF2-40B4-BE49-F238E27FC236}">
                <a16:creationId xmlns:a16="http://schemas.microsoft.com/office/drawing/2014/main" id="{61463C70-6782-0D6E-7762-61E567762645}"/>
              </a:ext>
            </a:extLst>
          </p:cNvPr>
          <p:cNvSpPr>
            <a:spLocks noGrp="1"/>
          </p:cNvSpPr>
          <p:nvPr>
            <p:ph type="body" sz="quarter" idx="19"/>
          </p:nvPr>
        </p:nvSpPr>
        <p:spPr>
          <a:xfrm>
            <a:off x="4698023" y="4507992"/>
            <a:ext cx="185166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3" name="Text Placeholder 39">
            <a:extLst>
              <a:ext uri="{FF2B5EF4-FFF2-40B4-BE49-F238E27FC236}">
                <a16:creationId xmlns:a16="http://schemas.microsoft.com/office/drawing/2014/main" id="{E4A9BFDF-CD6B-DB2B-93AB-335CC2AE455B}"/>
              </a:ext>
            </a:extLst>
          </p:cNvPr>
          <p:cNvSpPr>
            <a:spLocks noGrp="1"/>
          </p:cNvSpPr>
          <p:nvPr>
            <p:ph type="body" sz="quarter" idx="20"/>
          </p:nvPr>
        </p:nvSpPr>
        <p:spPr>
          <a:xfrm>
            <a:off x="6800627" y="4507992"/>
            <a:ext cx="185166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4" name="Text Placeholder 39">
            <a:extLst>
              <a:ext uri="{FF2B5EF4-FFF2-40B4-BE49-F238E27FC236}">
                <a16:creationId xmlns:a16="http://schemas.microsoft.com/office/drawing/2014/main" id="{D4374427-D19A-E579-3D78-7A08CED4EE8A}"/>
              </a:ext>
            </a:extLst>
          </p:cNvPr>
          <p:cNvSpPr>
            <a:spLocks noGrp="1"/>
          </p:cNvSpPr>
          <p:nvPr>
            <p:ph type="body" sz="quarter" idx="21"/>
          </p:nvPr>
        </p:nvSpPr>
        <p:spPr>
          <a:xfrm>
            <a:off x="521801" y="4901184"/>
            <a:ext cx="185166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5" name="Text Placeholder 39">
            <a:extLst>
              <a:ext uri="{FF2B5EF4-FFF2-40B4-BE49-F238E27FC236}">
                <a16:creationId xmlns:a16="http://schemas.microsoft.com/office/drawing/2014/main" id="{1F400EB7-1FDE-3683-C9B4-63413EE5EA48}"/>
              </a:ext>
            </a:extLst>
          </p:cNvPr>
          <p:cNvSpPr>
            <a:spLocks noGrp="1"/>
          </p:cNvSpPr>
          <p:nvPr>
            <p:ph type="body" sz="quarter" idx="22"/>
          </p:nvPr>
        </p:nvSpPr>
        <p:spPr>
          <a:xfrm>
            <a:off x="2588601" y="4901184"/>
            <a:ext cx="185166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6" name="Text Placeholder 39">
            <a:extLst>
              <a:ext uri="{FF2B5EF4-FFF2-40B4-BE49-F238E27FC236}">
                <a16:creationId xmlns:a16="http://schemas.microsoft.com/office/drawing/2014/main" id="{5D8F7F98-168C-5B0E-F2F8-A4AD7BA597D2}"/>
              </a:ext>
            </a:extLst>
          </p:cNvPr>
          <p:cNvSpPr>
            <a:spLocks noGrp="1"/>
          </p:cNvSpPr>
          <p:nvPr>
            <p:ph type="body" sz="quarter" idx="23"/>
          </p:nvPr>
        </p:nvSpPr>
        <p:spPr>
          <a:xfrm>
            <a:off x="4698023" y="4901184"/>
            <a:ext cx="185166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7" name="Text Placeholder 39">
            <a:extLst>
              <a:ext uri="{FF2B5EF4-FFF2-40B4-BE49-F238E27FC236}">
                <a16:creationId xmlns:a16="http://schemas.microsoft.com/office/drawing/2014/main" id="{C5A299EB-BF79-F241-A67B-AD318037BB55}"/>
              </a:ext>
            </a:extLst>
          </p:cNvPr>
          <p:cNvSpPr>
            <a:spLocks noGrp="1"/>
          </p:cNvSpPr>
          <p:nvPr>
            <p:ph type="body" sz="quarter" idx="24"/>
          </p:nvPr>
        </p:nvSpPr>
        <p:spPr>
          <a:xfrm>
            <a:off x="6800627" y="4901184"/>
            <a:ext cx="185166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17" name="Title 1">
            <a:extLst>
              <a:ext uri="{FF2B5EF4-FFF2-40B4-BE49-F238E27FC236}">
                <a16:creationId xmlns:a16="http://schemas.microsoft.com/office/drawing/2014/main" id="{0B6C07B7-1A77-4DA1-AC2E-8D69016DDC3A}"/>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3204196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4617720" y="0"/>
            <a:ext cx="4526280" cy="6858000"/>
          </a:xfrm>
        </p:spPr>
        <p:txBody>
          <a:bodyPr anchor="ctr"/>
          <a:lstStyle>
            <a:lvl1pPr marL="0" indent="0" algn="ctr">
              <a:buNone/>
              <a:defRPr/>
            </a:lvl1pPr>
          </a:lstStyle>
          <a:p>
            <a:endParaRPr lang="en-US"/>
          </a:p>
        </p:txBody>
      </p:sp>
      <p:sp>
        <p:nvSpPr>
          <p:cNvPr id="4" name="Picture Placeholder 8">
            <a:extLst>
              <a:ext uri="{FF2B5EF4-FFF2-40B4-BE49-F238E27FC236}">
                <a16:creationId xmlns:a16="http://schemas.microsoft.com/office/drawing/2014/main" id="{7A9F8241-5F32-487E-A848-83F2E0C71E67}"/>
              </a:ext>
            </a:extLst>
          </p:cNvPr>
          <p:cNvSpPr>
            <a:spLocks noGrp="1"/>
          </p:cNvSpPr>
          <p:nvPr>
            <p:ph type="pic" sz="quarter" idx="14"/>
          </p:nvPr>
        </p:nvSpPr>
        <p:spPr>
          <a:xfrm>
            <a:off x="1" y="0"/>
            <a:ext cx="4526280" cy="6858000"/>
          </a:xfrm>
        </p:spPr>
        <p:txBody>
          <a:bodyPr anchor="ctr"/>
          <a:lstStyle>
            <a:lvl1pPr marL="0" indent="0" algn="ctr">
              <a:buNone/>
              <a:defRPr/>
            </a:lvl1pPr>
          </a:lstStyle>
          <a:p>
            <a:endParaRPr lang="en-US"/>
          </a:p>
        </p:txBody>
      </p:sp>
      <p:sp>
        <p:nvSpPr>
          <p:cNvPr id="2" name="Footer Placeholder 1">
            <a:extLst>
              <a:ext uri="{FF2B5EF4-FFF2-40B4-BE49-F238E27FC236}">
                <a16:creationId xmlns:a16="http://schemas.microsoft.com/office/drawing/2014/main" id="{A7F84428-91D2-49CF-B4BF-80CD750CBB7E}"/>
              </a:ext>
            </a:extLst>
          </p:cNvPr>
          <p:cNvSpPr>
            <a:spLocks noGrp="1"/>
          </p:cNvSpPr>
          <p:nvPr>
            <p:ph type="ftr" sz="quarter" idx="15"/>
          </p:nvPr>
        </p:nvSpPr>
        <p:spPr/>
        <p:txBody>
          <a:bodyPr/>
          <a:lstStyle>
            <a:lvl1pPr>
              <a:defRPr>
                <a:solidFill>
                  <a:schemeClr val="bg1"/>
                </a:solidFill>
              </a:defRPr>
            </a:lvl1pPr>
          </a:lstStyle>
          <a:p>
            <a:endParaRPr lang="en-US"/>
          </a:p>
        </p:txBody>
      </p:sp>
      <p:sp>
        <p:nvSpPr>
          <p:cNvPr id="3" name="Slide Number Placeholder 2">
            <a:extLst>
              <a:ext uri="{FF2B5EF4-FFF2-40B4-BE49-F238E27FC236}">
                <a16:creationId xmlns:a16="http://schemas.microsoft.com/office/drawing/2014/main" id="{E765BC11-E44D-4B53-A090-017C11571C21}"/>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a:p>
        </p:txBody>
      </p:sp>
    </p:spTree>
    <p:extLst>
      <p:ext uri="{BB962C8B-B14F-4D97-AF65-F5344CB8AC3E}">
        <p14:creationId xmlns:p14="http://schemas.microsoft.com/office/powerpoint/2010/main" val="8494358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ver Title">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9B6912E4-C0D4-4115-9789-DE6E736E239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9144000" cy="6858000"/>
          </a:xfrm>
          <a:prstGeom prst="rect">
            <a:avLst/>
          </a:prstGeom>
        </p:spPr>
      </p:pic>
      <p:pic>
        <p:nvPicPr>
          <p:cNvPr id="13" name="Picture 12" descr="Text&#10;&#10;Description automatically generated">
            <a:extLst>
              <a:ext uri="{FF2B5EF4-FFF2-40B4-BE49-F238E27FC236}">
                <a16:creationId xmlns:a16="http://schemas.microsoft.com/office/drawing/2014/main" id="{CC834C02-558D-4A3A-85DE-A6899DB10D4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5696"/>
          <a:stretch/>
        </p:blipFill>
        <p:spPr>
          <a:xfrm>
            <a:off x="1828800" y="2725735"/>
            <a:ext cx="5486400" cy="1406530"/>
          </a:xfrm>
          <a:prstGeom prst="rect">
            <a:avLst/>
          </a:prstGeom>
        </p:spPr>
      </p:pic>
    </p:spTree>
    <p:extLst>
      <p:ext uri="{BB962C8B-B14F-4D97-AF65-F5344CB8AC3E}">
        <p14:creationId xmlns:p14="http://schemas.microsoft.com/office/powerpoint/2010/main" val="15453450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hanks">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BC81D25E-5050-4F35-B021-8324DCFC31E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3" y="-1451"/>
            <a:ext cx="9141714" cy="6860903"/>
          </a:xfrm>
          <a:prstGeom prst="rect">
            <a:avLst/>
          </a:prstGeom>
        </p:spPr>
      </p:pic>
      <p:sp>
        <p:nvSpPr>
          <p:cNvPr id="12" name="Title 1">
            <a:extLst>
              <a:ext uri="{FF2B5EF4-FFF2-40B4-BE49-F238E27FC236}">
                <a16:creationId xmlns:a16="http://schemas.microsoft.com/office/drawing/2014/main" id="{DE33E3BF-7A22-4520-BEA9-41A95AD9FA31}"/>
              </a:ext>
            </a:extLst>
          </p:cNvPr>
          <p:cNvSpPr>
            <a:spLocks noGrp="1"/>
          </p:cNvSpPr>
          <p:nvPr>
            <p:ph type="title"/>
          </p:nvPr>
        </p:nvSpPr>
        <p:spPr>
          <a:xfrm>
            <a:off x="2057400" y="1438643"/>
            <a:ext cx="5029200" cy="1796248"/>
          </a:xfrm>
        </p:spPr>
        <p:txBody>
          <a:bodyPr anchor="ctr">
            <a:normAutofit/>
          </a:bodyPr>
          <a:lstStyle>
            <a:lvl1pPr algn="ctr">
              <a:defRPr sz="7200" b="0">
                <a:solidFill>
                  <a:schemeClr val="accent6"/>
                </a:solidFill>
              </a:defRPr>
            </a:lvl1pPr>
          </a:lstStyle>
          <a:p>
            <a:endParaRPr lang="en-US" dirty="0"/>
          </a:p>
        </p:txBody>
      </p:sp>
      <p:sp>
        <p:nvSpPr>
          <p:cNvPr id="5" name="Text Placeholder 4">
            <a:extLst>
              <a:ext uri="{FF2B5EF4-FFF2-40B4-BE49-F238E27FC236}">
                <a16:creationId xmlns:a16="http://schemas.microsoft.com/office/drawing/2014/main" id="{CF4E0D51-7402-4F39-B674-061E20FF99CD}"/>
              </a:ext>
            </a:extLst>
          </p:cNvPr>
          <p:cNvSpPr>
            <a:spLocks noGrp="1"/>
          </p:cNvSpPr>
          <p:nvPr>
            <p:ph type="body" sz="quarter" idx="10"/>
          </p:nvPr>
        </p:nvSpPr>
        <p:spPr>
          <a:xfrm>
            <a:off x="534692" y="3356202"/>
            <a:ext cx="3972781" cy="365760"/>
          </a:xfrm>
        </p:spPr>
        <p:txBody>
          <a:bodyPr anchor="t">
            <a:noAutofit/>
          </a:bodyPr>
          <a:lstStyle>
            <a:lvl1pPr marL="0" indent="0" algn="r">
              <a:buNone/>
              <a:defRPr sz="1800" b="1"/>
            </a:lvl1pPr>
            <a:lvl2pPr>
              <a:defRPr sz="1050"/>
            </a:lvl2pPr>
            <a:lvl3pPr>
              <a:defRPr sz="1050"/>
            </a:lvl3pPr>
            <a:lvl4pPr>
              <a:defRPr sz="1050"/>
            </a:lvl4pPr>
            <a:lvl5pPr>
              <a:defRPr sz="1050"/>
            </a:lvl5pPr>
          </a:lstStyle>
          <a:p>
            <a:pPr lvl="0"/>
            <a:r>
              <a:rPr lang="en-US" dirty="0"/>
              <a:t>Click to edit Master text styles</a:t>
            </a:r>
          </a:p>
        </p:txBody>
      </p:sp>
      <p:sp>
        <p:nvSpPr>
          <p:cNvPr id="8" name="Text Placeholder 4">
            <a:extLst>
              <a:ext uri="{FF2B5EF4-FFF2-40B4-BE49-F238E27FC236}">
                <a16:creationId xmlns:a16="http://schemas.microsoft.com/office/drawing/2014/main" id="{F8445044-959E-4C18-8641-A880B39ECA93}"/>
              </a:ext>
            </a:extLst>
          </p:cNvPr>
          <p:cNvSpPr>
            <a:spLocks noGrp="1"/>
          </p:cNvSpPr>
          <p:nvPr>
            <p:ph type="body" sz="quarter" idx="11"/>
          </p:nvPr>
        </p:nvSpPr>
        <p:spPr>
          <a:xfrm>
            <a:off x="4630617" y="3356202"/>
            <a:ext cx="3972780" cy="821212"/>
          </a:xfrm>
        </p:spPr>
        <p:txBody>
          <a:bodyPr anchor="t">
            <a:normAutofit/>
          </a:bodyPr>
          <a:lstStyle>
            <a:lvl1pPr marL="0" indent="0">
              <a:lnSpc>
                <a:spcPct val="100000"/>
              </a:lnSpc>
              <a:spcBef>
                <a:spcPts val="225"/>
              </a:spcBef>
              <a:buNone/>
              <a:defRPr sz="1400"/>
            </a:lvl1pPr>
            <a:lvl2pPr marL="342900" indent="0">
              <a:buNone/>
              <a:defRPr sz="1050"/>
            </a:lvl2pPr>
            <a:lvl3pPr>
              <a:defRPr sz="1050"/>
            </a:lvl3pPr>
            <a:lvl4pPr>
              <a:defRPr sz="1050"/>
            </a:lvl4pPr>
            <a:lvl5pPr>
              <a:defRPr sz="1050"/>
            </a:lvl5pPr>
          </a:lstStyle>
          <a:p>
            <a:pPr lvl="0"/>
            <a:r>
              <a:rPr lang="en-US" dirty="0"/>
              <a:t>Click to edit Master text styles</a:t>
            </a:r>
          </a:p>
        </p:txBody>
      </p:sp>
      <p:sp>
        <p:nvSpPr>
          <p:cNvPr id="10" name="Text Placeholder 4">
            <a:extLst>
              <a:ext uri="{FF2B5EF4-FFF2-40B4-BE49-F238E27FC236}">
                <a16:creationId xmlns:a16="http://schemas.microsoft.com/office/drawing/2014/main" id="{04BD558C-ED5F-4970-A11F-6ADAA6E014AC}"/>
              </a:ext>
            </a:extLst>
          </p:cNvPr>
          <p:cNvSpPr>
            <a:spLocks noGrp="1"/>
          </p:cNvSpPr>
          <p:nvPr>
            <p:ph type="body" sz="quarter" idx="13"/>
          </p:nvPr>
        </p:nvSpPr>
        <p:spPr>
          <a:xfrm>
            <a:off x="1352792" y="3675336"/>
            <a:ext cx="3154680" cy="471082"/>
          </a:xfrm>
        </p:spPr>
        <p:txBody>
          <a:bodyPr anchor="t">
            <a:normAutofit/>
          </a:bodyPr>
          <a:lstStyle>
            <a:lvl1pPr marL="0" indent="0" algn="r">
              <a:lnSpc>
                <a:spcPct val="100000"/>
              </a:lnSpc>
              <a:spcBef>
                <a:spcPts val="0"/>
              </a:spcBef>
              <a:buNone/>
              <a:defRPr sz="1200" i="1"/>
            </a:lvl1pPr>
            <a:lvl2pPr>
              <a:defRPr sz="1050"/>
            </a:lvl2pPr>
            <a:lvl3pPr>
              <a:defRPr sz="1050"/>
            </a:lvl3pPr>
            <a:lvl4pPr>
              <a:defRPr sz="1050"/>
            </a:lvl4pPr>
            <a:lvl5pPr>
              <a:defRPr sz="1050"/>
            </a:lvl5pPr>
          </a:lstStyle>
          <a:p>
            <a:pPr lvl="0"/>
            <a:r>
              <a:rPr lang="en-US" dirty="0"/>
              <a:t>Click to edit Master text styles</a:t>
            </a:r>
          </a:p>
        </p:txBody>
      </p:sp>
      <p:cxnSp>
        <p:nvCxnSpPr>
          <p:cNvPr id="7" name="Straight Connector 6">
            <a:extLst>
              <a:ext uri="{FF2B5EF4-FFF2-40B4-BE49-F238E27FC236}">
                <a16:creationId xmlns:a16="http://schemas.microsoft.com/office/drawing/2014/main" id="{59ECCEE6-DD1D-4F76-9223-514F4666101F}"/>
              </a:ext>
            </a:extLst>
          </p:cNvPr>
          <p:cNvCxnSpPr>
            <a:cxnSpLocks/>
          </p:cNvCxnSpPr>
          <p:nvPr userDrawn="1"/>
        </p:nvCxnSpPr>
        <p:spPr>
          <a:xfrm>
            <a:off x="4572000" y="3375568"/>
            <a:ext cx="0" cy="801846"/>
          </a:xfrm>
          <a:prstGeom prst="line">
            <a:avLst/>
          </a:prstGeom>
          <a:ln w="38100">
            <a:solidFill>
              <a:srgbClr val="E9E3DC"/>
            </a:solidFill>
          </a:ln>
        </p:spPr>
        <p:style>
          <a:lnRef idx="1">
            <a:schemeClr val="accent5"/>
          </a:lnRef>
          <a:fillRef idx="0">
            <a:schemeClr val="accent5"/>
          </a:fillRef>
          <a:effectRef idx="0">
            <a:schemeClr val="accent5"/>
          </a:effectRef>
          <a:fontRef idx="minor">
            <a:schemeClr val="tx1"/>
          </a:fontRef>
        </p:style>
      </p:cxnSp>
      <p:sp>
        <p:nvSpPr>
          <p:cNvPr id="18" name="Text Placeholder 4">
            <a:extLst>
              <a:ext uri="{FF2B5EF4-FFF2-40B4-BE49-F238E27FC236}">
                <a16:creationId xmlns:a16="http://schemas.microsoft.com/office/drawing/2014/main" id="{259EBE23-F0B8-40C4-885A-FE961E8237C7}"/>
              </a:ext>
            </a:extLst>
          </p:cNvPr>
          <p:cNvSpPr>
            <a:spLocks noGrp="1"/>
          </p:cNvSpPr>
          <p:nvPr>
            <p:ph type="body" sz="quarter" idx="15"/>
          </p:nvPr>
        </p:nvSpPr>
        <p:spPr>
          <a:xfrm>
            <a:off x="2994660" y="4959427"/>
            <a:ext cx="3154680" cy="640080"/>
          </a:xfrm>
        </p:spPr>
        <p:txBody>
          <a:bodyPr anchor="ctr">
            <a:normAutofit/>
          </a:bodyPr>
          <a:lstStyle>
            <a:lvl1pPr marL="0" indent="0" algn="ctr">
              <a:buNone/>
              <a:defRPr sz="1400" b="0">
                <a:solidFill>
                  <a:schemeClr val="tx1"/>
                </a:solidFill>
              </a:defRPr>
            </a:lvl1pPr>
            <a:lvl2pPr>
              <a:defRPr sz="1050"/>
            </a:lvl2pPr>
            <a:lvl3pPr>
              <a:defRPr sz="1050"/>
            </a:lvl3pPr>
            <a:lvl4pPr>
              <a:defRPr sz="1050"/>
            </a:lvl4pPr>
            <a:lvl5pPr>
              <a:defRPr sz="1050"/>
            </a:lvl5pPr>
          </a:lstStyle>
          <a:p>
            <a:pPr lvl="0"/>
            <a:r>
              <a:rPr lang="en-US" dirty="0"/>
              <a:t>Click to edit Master text styles</a:t>
            </a:r>
          </a:p>
        </p:txBody>
      </p:sp>
    </p:spTree>
    <p:extLst>
      <p:ext uri="{BB962C8B-B14F-4D97-AF65-F5344CB8AC3E}">
        <p14:creationId xmlns:p14="http://schemas.microsoft.com/office/powerpoint/2010/main" val="38478039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D75999-B599-4A23-8CC0-259BE0C32F29}"/>
              </a:ext>
            </a:extLst>
          </p:cNvPr>
          <p:cNvSpPr/>
          <p:nvPr userDrawn="1"/>
        </p:nvSpPr>
        <p:spPr>
          <a:xfrm>
            <a:off x="0" y="0"/>
            <a:ext cx="9144000" cy="6858000"/>
          </a:xfrm>
          <a:prstGeom prst="rect">
            <a:avLst/>
          </a:prstGeom>
          <a:gradFill flip="none" rotWithShape="1">
            <a:gsLst>
              <a:gs pos="20000">
                <a:schemeClr val="accent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bg1"/>
              </a:solidFill>
            </a:endParaRPr>
          </a:p>
        </p:txBody>
      </p:sp>
      <p:sp>
        <p:nvSpPr>
          <p:cNvPr id="4" name="Footer Placeholder 3">
            <a:extLst>
              <a:ext uri="{FF2B5EF4-FFF2-40B4-BE49-F238E27FC236}">
                <a16:creationId xmlns:a16="http://schemas.microsoft.com/office/drawing/2014/main" id="{9DC4A5AE-9011-4B1C-A7B9-36435B10D924}"/>
              </a:ext>
            </a:extLst>
          </p:cNvPr>
          <p:cNvSpPr>
            <a:spLocks noGrp="1"/>
          </p:cNvSpPr>
          <p:nvPr>
            <p:ph type="ftr" sz="quarter" idx="15"/>
          </p:nvPr>
        </p:nvSpPr>
        <p:spPr/>
        <p:txBody>
          <a:bodyPr/>
          <a:lstStyle>
            <a:lvl1pPr>
              <a:defRPr>
                <a:solidFill>
                  <a:schemeClr val="bg1"/>
                </a:solidFill>
              </a:defRPr>
            </a:lvl1pPr>
          </a:lstStyle>
          <a:p>
            <a:r>
              <a:rPr lang="en-US"/>
              <a:t>Georgia Department of Community Affairs</a:t>
            </a:r>
            <a:endParaRPr lang="en-US" dirty="0"/>
          </a:p>
        </p:txBody>
      </p:sp>
      <p:sp>
        <p:nvSpPr>
          <p:cNvPr id="5" name="Slide Number Placeholder 4">
            <a:extLst>
              <a:ext uri="{FF2B5EF4-FFF2-40B4-BE49-F238E27FC236}">
                <a16:creationId xmlns:a16="http://schemas.microsoft.com/office/drawing/2014/main" id="{721E31D6-98CC-46C3-8EF3-BCAE0E1E557F}"/>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8" name="Text Placeholder 11">
            <a:extLst>
              <a:ext uri="{FF2B5EF4-FFF2-40B4-BE49-F238E27FC236}">
                <a16:creationId xmlns:a16="http://schemas.microsoft.com/office/drawing/2014/main" id="{B7723009-1AB1-40E8-935F-A59C441AC368}"/>
              </a:ext>
            </a:extLst>
          </p:cNvPr>
          <p:cNvSpPr>
            <a:spLocks noGrp="1"/>
          </p:cNvSpPr>
          <p:nvPr>
            <p:ph type="body" sz="quarter" idx="13"/>
          </p:nvPr>
        </p:nvSpPr>
        <p:spPr>
          <a:xfrm>
            <a:off x="1143000" y="1600200"/>
            <a:ext cx="6858000" cy="3657600"/>
          </a:xfrm>
        </p:spPr>
        <p:txBody>
          <a:bodyPr anchor="ctr">
            <a:normAutofit/>
          </a:bodyPr>
          <a:lstStyle>
            <a:lvl1pPr marL="0" indent="0" algn="l">
              <a:buNone/>
              <a:defRPr sz="3600">
                <a:solidFill>
                  <a:schemeClr val="bg1"/>
                </a:solidFill>
              </a:defRPr>
            </a:lvl1pPr>
          </a:lstStyle>
          <a:p>
            <a:pPr lvl="0"/>
            <a:r>
              <a:rPr lang="en-US" dirty="0"/>
              <a:t>Click to edit Master text styles</a:t>
            </a:r>
          </a:p>
        </p:txBody>
      </p:sp>
      <p:sp>
        <p:nvSpPr>
          <p:cNvPr id="9" name="TextBox 8">
            <a:extLst>
              <a:ext uri="{FF2B5EF4-FFF2-40B4-BE49-F238E27FC236}">
                <a16:creationId xmlns:a16="http://schemas.microsoft.com/office/drawing/2014/main" id="{8EC5D80C-E77E-48E6-B1CE-26C3DB460535}"/>
              </a:ext>
            </a:extLst>
          </p:cNvPr>
          <p:cNvSpPr txBox="1"/>
          <p:nvPr userDrawn="1"/>
        </p:nvSpPr>
        <p:spPr>
          <a:xfrm>
            <a:off x="167640" y="2"/>
            <a:ext cx="1680210" cy="3370025"/>
          </a:xfrm>
          <a:prstGeom prst="rect">
            <a:avLst/>
          </a:prstGeom>
          <a:noFill/>
        </p:spPr>
        <p:txBody>
          <a:bodyPr wrap="square" rtlCol="0">
            <a:spAutoFit/>
          </a:bodyPr>
          <a:lstStyle/>
          <a:p>
            <a:pPr algn="ctr"/>
            <a:r>
              <a:rPr lang="en-US" sz="21299" dirty="0">
                <a:solidFill>
                  <a:schemeClr val="bg1"/>
                </a:solidFill>
              </a:rPr>
              <a:t>“</a:t>
            </a:r>
          </a:p>
        </p:txBody>
      </p:sp>
    </p:spTree>
    <p:extLst>
      <p:ext uri="{BB962C8B-B14F-4D97-AF65-F5344CB8AC3E}">
        <p14:creationId xmlns:p14="http://schemas.microsoft.com/office/powerpoint/2010/main" val="3858126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D75999-B599-4A23-8CC0-259BE0C32F29}"/>
              </a:ext>
            </a:extLst>
          </p:cNvPr>
          <p:cNvSpPr/>
          <p:nvPr userDrawn="1"/>
        </p:nvSpPr>
        <p:spPr>
          <a:xfrm>
            <a:off x="0" y="0"/>
            <a:ext cx="914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bg1"/>
              </a:solidFill>
            </a:endParaRPr>
          </a:p>
        </p:txBody>
      </p:sp>
      <p:sp>
        <p:nvSpPr>
          <p:cNvPr id="4" name="Footer Placeholder 3">
            <a:extLst>
              <a:ext uri="{FF2B5EF4-FFF2-40B4-BE49-F238E27FC236}">
                <a16:creationId xmlns:a16="http://schemas.microsoft.com/office/drawing/2014/main" id="{9DC4A5AE-9011-4B1C-A7B9-36435B10D924}"/>
              </a:ext>
            </a:extLst>
          </p:cNvPr>
          <p:cNvSpPr>
            <a:spLocks noGrp="1"/>
          </p:cNvSpPr>
          <p:nvPr>
            <p:ph type="ftr" sz="quarter" idx="15"/>
          </p:nvPr>
        </p:nvSpPr>
        <p:spPr/>
        <p:txBody>
          <a:bodyPr/>
          <a:lstStyle>
            <a:lvl1pPr>
              <a:defRPr>
                <a:solidFill>
                  <a:schemeClr val="bg1"/>
                </a:solidFill>
              </a:defRPr>
            </a:lvl1pPr>
          </a:lstStyle>
          <a:p>
            <a:r>
              <a:rPr lang="en-US"/>
              <a:t>Georgia Department of Community Affairs</a:t>
            </a:r>
            <a:endParaRPr lang="en-US" dirty="0"/>
          </a:p>
        </p:txBody>
      </p:sp>
      <p:sp>
        <p:nvSpPr>
          <p:cNvPr id="5" name="Slide Number Placeholder 4">
            <a:extLst>
              <a:ext uri="{FF2B5EF4-FFF2-40B4-BE49-F238E27FC236}">
                <a16:creationId xmlns:a16="http://schemas.microsoft.com/office/drawing/2014/main" id="{721E31D6-98CC-46C3-8EF3-BCAE0E1E557F}"/>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8" name="Text Placeholder 11">
            <a:extLst>
              <a:ext uri="{FF2B5EF4-FFF2-40B4-BE49-F238E27FC236}">
                <a16:creationId xmlns:a16="http://schemas.microsoft.com/office/drawing/2014/main" id="{B7723009-1AB1-40E8-935F-A59C441AC368}"/>
              </a:ext>
            </a:extLst>
          </p:cNvPr>
          <p:cNvSpPr>
            <a:spLocks noGrp="1"/>
          </p:cNvSpPr>
          <p:nvPr>
            <p:ph type="body" sz="quarter" idx="13"/>
          </p:nvPr>
        </p:nvSpPr>
        <p:spPr>
          <a:xfrm>
            <a:off x="1143000" y="1600200"/>
            <a:ext cx="6858000" cy="3657600"/>
          </a:xfrm>
        </p:spPr>
        <p:txBody>
          <a:bodyPr anchor="ctr">
            <a:normAutofit/>
          </a:bodyPr>
          <a:lstStyle>
            <a:lvl1pPr marL="0" indent="0" algn="l">
              <a:buNone/>
              <a:defRPr sz="3600">
                <a:solidFill>
                  <a:schemeClr val="bg1"/>
                </a:solidFill>
              </a:defRPr>
            </a:lvl1pPr>
          </a:lstStyle>
          <a:p>
            <a:pPr lvl="0"/>
            <a:r>
              <a:rPr lang="en-US" dirty="0"/>
              <a:t>Click to edit Master text styles</a:t>
            </a:r>
          </a:p>
        </p:txBody>
      </p:sp>
      <p:sp>
        <p:nvSpPr>
          <p:cNvPr id="9" name="TextBox 8">
            <a:extLst>
              <a:ext uri="{FF2B5EF4-FFF2-40B4-BE49-F238E27FC236}">
                <a16:creationId xmlns:a16="http://schemas.microsoft.com/office/drawing/2014/main" id="{8EC5D80C-E77E-48E6-B1CE-26C3DB460535}"/>
              </a:ext>
            </a:extLst>
          </p:cNvPr>
          <p:cNvSpPr txBox="1"/>
          <p:nvPr userDrawn="1"/>
        </p:nvSpPr>
        <p:spPr>
          <a:xfrm>
            <a:off x="167640" y="2"/>
            <a:ext cx="1680210" cy="3370025"/>
          </a:xfrm>
          <a:prstGeom prst="rect">
            <a:avLst/>
          </a:prstGeom>
          <a:noFill/>
        </p:spPr>
        <p:txBody>
          <a:bodyPr wrap="square" rtlCol="0">
            <a:spAutoFit/>
          </a:bodyPr>
          <a:lstStyle/>
          <a:p>
            <a:pPr algn="ctr"/>
            <a:r>
              <a:rPr lang="en-US" sz="21299" dirty="0">
                <a:solidFill>
                  <a:schemeClr val="bg1"/>
                </a:solidFill>
              </a:rPr>
              <a:t>“</a:t>
            </a:r>
          </a:p>
        </p:txBody>
      </p:sp>
    </p:spTree>
    <p:extLst>
      <p:ext uri="{BB962C8B-B14F-4D97-AF65-F5344CB8AC3E}">
        <p14:creationId xmlns:p14="http://schemas.microsoft.com/office/powerpoint/2010/main" val="34014897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7A9F8241-5F32-487E-A848-83F2E0C71E67}"/>
              </a:ext>
            </a:extLst>
          </p:cNvPr>
          <p:cNvSpPr>
            <a:spLocks noGrp="1"/>
          </p:cNvSpPr>
          <p:nvPr>
            <p:ph type="pic" sz="quarter" idx="14"/>
          </p:nvPr>
        </p:nvSpPr>
        <p:spPr>
          <a:xfrm>
            <a:off x="3" y="0"/>
            <a:ext cx="9143999" cy="6858000"/>
          </a:xfrm>
        </p:spPr>
        <p:txBody>
          <a:bodyPr anchor="ctr"/>
          <a:lstStyle>
            <a:lvl1pPr marL="0" indent="0" algn="ctr">
              <a:buNone/>
              <a:defRPr/>
            </a:lvl1pPr>
          </a:lstStyle>
          <a:p>
            <a:endParaRPr lang="en-US" dirty="0"/>
          </a:p>
        </p:txBody>
      </p:sp>
      <p:sp>
        <p:nvSpPr>
          <p:cNvPr id="5" name="Footer Placeholder 4">
            <a:extLst>
              <a:ext uri="{FF2B5EF4-FFF2-40B4-BE49-F238E27FC236}">
                <a16:creationId xmlns:a16="http://schemas.microsoft.com/office/drawing/2014/main" id="{A3C4F66C-FB46-45B9-8206-4DE86B99AA9E}"/>
              </a:ext>
            </a:extLst>
          </p:cNvPr>
          <p:cNvSpPr>
            <a:spLocks noGrp="1"/>
          </p:cNvSpPr>
          <p:nvPr>
            <p:ph type="ftr" sz="quarter" idx="15"/>
          </p:nvPr>
        </p:nvSpPr>
        <p:spPr/>
        <p:txBody>
          <a:bodyPr/>
          <a:lstStyle>
            <a:lvl1pPr>
              <a:defRPr>
                <a:solidFill>
                  <a:schemeClr val="bg1"/>
                </a:solidFill>
              </a:defRPr>
            </a:lvl1pPr>
          </a:lstStyle>
          <a:p>
            <a:r>
              <a:rPr lang="en-US" dirty="0"/>
              <a:t>Georgia Department of Community Affairs</a:t>
            </a:r>
          </a:p>
        </p:txBody>
      </p:sp>
      <p:sp>
        <p:nvSpPr>
          <p:cNvPr id="7" name="Slide Number Placeholder 6">
            <a:extLst>
              <a:ext uri="{FF2B5EF4-FFF2-40B4-BE49-F238E27FC236}">
                <a16:creationId xmlns:a16="http://schemas.microsoft.com/office/drawing/2014/main" id="{D08C8336-9E94-4380-96D7-2388EC76DA77}"/>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25232447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4617720" y="0"/>
            <a:ext cx="4526280" cy="6858000"/>
          </a:xfrm>
        </p:spPr>
        <p:txBody>
          <a:bodyPr anchor="ctr"/>
          <a:lstStyle>
            <a:lvl1pPr marL="0" indent="0" algn="ctr">
              <a:buNone/>
              <a:defRPr/>
            </a:lvl1pPr>
          </a:lstStyle>
          <a:p>
            <a:endParaRPr lang="en-US" dirty="0"/>
          </a:p>
        </p:txBody>
      </p:sp>
      <p:sp>
        <p:nvSpPr>
          <p:cNvPr id="4" name="Picture Placeholder 8">
            <a:extLst>
              <a:ext uri="{FF2B5EF4-FFF2-40B4-BE49-F238E27FC236}">
                <a16:creationId xmlns:a16="http://schemas.microsoft.com/office/drawing/2014/main" id="{7A9F8241-5F32-487E-A848-83F2E0C71E67}"/>
              </a:ext>
            </a:extLst>
          </p:cNvPr>
          <p:cNvSpPr>
            <a:spLocks noGrp="1"/>
          </p:cNvSpPr>
          <p:nvPr>
            <p:ph type="pic" sz="quarter" idx="14"/>
          </p:nvPr>
        </p:nvSpPr>
        <p:spPr>
          <a:xfrm>
            <a:off x="1" y="0"/>
            <a:ext cx="4526280" cy="6858000"/>
          </a:xfrm>
        </p:spPr>
        <p:txBody>
          <a:bodyPr anchor="ctr"/>
          <a:lstStyle>
            <a:lvl1pPr marL="0" indent="0" algn="ctr">
              <a:buNone/>
              <a:defRPr/>
            </a:lvl1pPr>
          </a:lstStyle>
          <a:p>
            <a:endParaRPr lang="en-US" dirty="0"/>
          </a:p>
        </p:txBody>
      </p:sp>
      <p:sp>
        <p:nvSpPr>
          <p:cNvPr id="2" name="Footer Placeholder 1">
            <a:extLst>
              <a:ext uri="{FF2B5EF4-FFF2-40B4-BE49-F238E27FC236}">
                <a16:creationId xmlns:a16="http://schemas.microsoft.com/office/drawing/2014/main" id="{A7F84428-91D2-49CF-B4BF-80CD750CBB7E}"/>
              </a:ext>
            </a:extLst>
          </p:cNvPr>
          <p:cNvSpPr>
            <a:spLocks noGrp="1"/>
          </p:cNvSpPr>
          <p:nvPr>
            <p:ph type="ftr" sz="quarter" idx="15"/>
          </p:nvPr>
        </p:nvSpPr>
        <p:spPr/>
        <p:txBody>
          <a:bodyPr/>
          <a:lstStyle>
            <a:lvl1pPr>
              <a:defRPr>
                <a:solidFill>
                  <a:schemeClr val="bg1"/>
                </a:solidFill>
              </a:defRPr>
            </a:lvl1pPr>
          </a:lstStyle>
          <a:p>
            <a:r>
              <a:rPr lang="en-US" dirty="0"/>
              <a:t>Georgia Department of Community Affairs</a:t>
            </a:r>
          </a:p>
        </p:txBody>
      </p:sp>
      <p:sp>
        <p:nvSpPr>
          <p:cNvPr id="3" name="Slide Number Placeholder 2">
            <a:extLst>
              <a:ext uri="{FF2B5EF4-FFF2-40B4-BE49-F238E27FC236}">
                <a16:creationId xmlns:a16="http://schemas.microsoft.com/office/drawing/2014/main" id="{E765BC11-E44D-4B53-A090-017C11571C21}"/>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34424465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4617720" y="-1"/>
            <a:ext cx="4526280" cy="3355848"/>
          </a:xfrm>
        </p:spPr>
        <p:txBody>
          <a:bodyPr anchor="ctr"/>
          <a:lstStyle>
            <a:lvl1pPr marL="0" indent="0" algn="ctr">
              <a:buNone/>
              <a:defRPr/>
            </a:lvl1pPr>
          </a:lstStyle>
          <a:p>
            <a:endParaRPr lang="en-US" dirty="0"/>
          </a:p>
        </p:txBody>
      </p:sp>
      <p:sp>
        <p:nvSpPr>
          <p:cNvPr id="4" name="Picture Placeholder 8">
            <a:extLst>
              <a:ext uri="{FF2B5EF4-FFF2-40B4-BE49-F238E27FC236}">
                <a16:creationId xmlns:a16="http://schemas.microsoft.com/office/drawing/2014/main" id="{7A9F8241-5F32-487E-A848-83F2E0C71E67}"/>
              </a:ext>
            </a:extLst>
          </p:cNvPr>
          <p:cNvSpPr>
            <a:spLocks noGrp="1"/>
          </p:cNvSpPr>
          <p:nvPr>
            <p:ph type="pic" sz="quarter" idx="14"/>
          </p:nvPr>
        </p:nvSpPr>
        <p:spPr>
          <a:xfrm>
            <a:off x="1" y="-1"/>
            <a:ext cx="4526280" cy="3355848"/>
          </a:xfrm>
        </p:spPr>
        <p:txBody>
          <a:bodyPr anchor="ctr"/>
          <a:lstStyle>
            <a:lvl1pPr marL="0" indent="0" algn="ctr">
              <a:buNone/>
              <a:defRPr/>
            </a:lvl1pPr>
          </a:lstStyle>
          <a:p>
            <a:endParaRPr lang="en-US" dirty="0"/>
          </a:p>
        </p:txBody>
      </p:sp>
      <p:sp>
        <p:nvSpPr>
          <p:cNvPr id="7" name="Picture Placeholder 8">
            <a:extLst>
              <a:ext uri="{FF2B5EF4-FFF2-40B4-BE49-F238E27FC236}">
                <a16:creationId xmlns:a16="http://schemas.microsoft.com/office/drawing/2014/main" id="{C2AE5AE4-EAC1-4FAD-8ACB-EDC50CFCD4D4}"/>
              </a:ext>
            </a:extLst>
          </p:cNvPr>
          <p:cNvSpPr>
            <a:spLocks noGrp="1"/>
          </p:cNvSpPr>
          <p:nvPr>
            <p:ph type="pic" sz="quarter" idx="15"/>
          </p:nvPr>
        </p:nvSpPr>
        <p:spPr>
          <a:xfrm>
            <a:off x="4617720" y="3502152"/>
            <a:ext cx="4526280" cy="3355848"/>
          </a:xfrm>
        </p:spPr>
        <p:txBody>
          <a:bodyPr anchor="ctr"/>
          <a:lstStyle>
            <a:lvl1pPr marL="0" indent="0" algn="ctr">
              <a:buNone/>
              <a:defRPr/>
            </a:lvl1pPr>
          </a:lstStyle>
          <a:p>
            <a:endParaRPr lang="en-US" dirty="0"/>
          </a:p>
        </p:txBody>
      </p:sp>
      <p:sp>
        <p:nvSpPr>
          <p:cNvPr id="8" name="Picture Placeholder 8">
            <a:extLst>
              <a:ext uri="{FF2B5EF4-FFF2-40B4-BE49-F238E27FC236}">
                <a16:creationId xmlns:a16="http://schemas.microsoft.com/office/drawing/2014/main" id="{431124D4-E78E-489D-A6CB-3E98B9D7C8C9}"/>
              </a:ext>
            </a:extLst>
          </p:cNvPr>
          <p:cNvSpPr>
            <a:spLocks noGrp="1"/>
          </p:cNvSpPr>
          <p:nvPr>
            <p:ph type="pic" sz="quarter" idx="16"/>
          </p:nvPr>
        </p:nvSpPr>
        <p:spPr>
          <a:xfrm>
            <a:off x="1" y="3502152"/>
            <a:ext cx="4526280" cy="3355848"/>
          </a:xfrm>
        </p:spPr>
        <p:txBody>
          <a:bodyPr anchor="ctr"/>
          <a:lstStyle>
            <a:lvl1pPr marL="0" indent="0" algn="ctr">
              <a:buNone/>
              <a:defRPr/>
            </a:lvl1pPr>
          </a:lstStyle>
          <a:p>
            <a:endParaRPr lang="en-US" dirty="0"/>
          </a:p>
        </p:txBody>
      </p:sp>
      <p:sp>
        <p:nvSpPr>
          <p:cNvPr id="2" name="Footer Placeholder 1">
            <a:extLst>
              <a:ext uri="{FF2B5EF4-FFF2-40B4-BE49-F238E27FC236}">
                <a16:creationId xmlns:a16="http://schemas.microsoft.com/office/drawing/2014/main" id="{220BD415-C1DB-44A5-B49B-6FD2363534EB}"/>
              </a:ext>
            </a:extLst>
          </p:cNvPr>
          <p:cNvSpPr>
            <a:spLocks noGrp="1"/>
          </p:cNvSpPr>
          <p:nvPr>
            <p:ph type="ftr" sz="quarter" idx="17"/>
          </p:nvPr>
        </p:nvSpPr>
        <p:spPr/>
        <p:txBody>
          <a:bodyPr/>
          <a:lstStyle>
            <a:lvl1pPr>
              <a:defRPr>
                <a:solidFill>
                  <a:schemeClr val="bg1"/>
                </a:solidFill>
              </a:defRPr>
            </a:lvl1pPr>
          </a:lstStyle>
          <a:p>
            <a:r>
              <a:rPr lang="en-US" dirty="0"/>
              <a:t>Georgia Department of Community Affairs</a:t>
            </a:r>
          </a:p>
        </p:txBody>
      </p:sp>
      <p:sp>
        <p:nvSpPr>
          <p:cNvPr id="3" name="Slide Number Placeholder 2">
            <a:extLst>
              <a:ext uri="{FF2B5EF4-FFF2-40B4-BE49-F238E27FC236}">
                <a16:creationId xmlns:a16="http://schemas.microsoft.com/office/drawing/2014/main" id="{3B2FFEC9-D3C8-420C-818D-1549E53CA035}"/>
              </a:ext>
            </a:extLst>
          </p:cNvPr>
          <p:cNvSpPr>
            <a:spLocks noGrp="1"/>
          </p:cNvSpPr>
          <p:nvPr>
            <p:ph type="sldNum" sz="quarter" idx="18"/>
          </p:nvPr>
        </p:nvSpPr>
        <p:spPr/>
        <p:txBody>
          <a:bodyPr/>
          <a:lstStyle>
            <a:lvl1pPr>
              <a:defRPr>
                <a:solidFill>
                  <a:schemeClr val="bg1"/>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34876273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icture and Two Content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9144000" cy="2514600"/>
          </a:xfrm>
        </p:spPr>
        <p:txBody>
          <a:bodyPr anchor="ctr"/>
          <a:lstStyle>
            <a:lvl1pPr marL="0" indent="0" algn="ctr">
              <a:buNone/>
              <a:defRPr/>
            </a:lvl1pPr>
          </a:lstStyle>
          <a:p>
            <a:endParaRPr lang="en-US" dirty="0"/>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2651760"/>
            <a:ext cx="9144000" cy="42062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Content Placeholder 3">
            <a:extLst>
              <a:ext uri="{FF2B5EF4-FFF2-40B4-BE49-F238E27FC236}">
                <a16:creationId xmlns:a16="http://schemas.microsoft.com/office/drawing/2014/main" id="{E5721CF6-76AC-44FE-B16F-D734312D7DA3}"/>
              </a:ext>
            </a:extLst>
          </p:cNvPr>
          <p:cNvSpPr>
            <a:spLocks noGrp="1"/>
          </p:cNvSpPr>
          <p:nvPr>
            <p:ph sz="quarter" idx="18"/>
          </p:nvPr>
        </p:nvSpPr>
        <p:spPr>
          <a:xfrm>
            <a:off x="4777743" y="3152775"/>
            <a:ext cx="3897629"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FD35BC66-8B10-4093-9779-5C79A7910D63}"/>
              </a:ext>
            </a:extLst>
          </p:cNvPr>
          <p:cNvSpPr>
            <a:spLocks noGrp="1"/>
          </p:cNvSpPr>
          <p:nvPr>
            <p:ph type="ftr" sz="quarter" idx="20"/>
          </p:nvPr>
        </p:nvSpPr>
        <p:spPr/>
        <p:txBody>
          <a:bodyPr/>
          <a:lstStyle>
            <a:lvl1pPr>
              <a:defRPr>
                <a:solidFill>
                  <a:schemeClr val="bg1"/>
                </a:solidFill>
              </a:defRPr>
            </a:lvl1pPr>
          </a:lstStyle>
          <a:p>
            <a:r>
              <a:rPr lang="en-US"/>
              <a:t>Georgia Department of Community Affairs</a:t>
            </a:r>
            <a:endParaRPr lang="en-US" dirty="0"/>
          </a:p>
        </p:txBody>
      </p:sp>
      <p:sp>
        <p:nvSpPr>
          <p:cNvPr id="11" name="Slide Number Placeholder 10">
            <a:extLst>
              <a:ext uri="{FF2B5EF4-FFF2-40B4-BE49-F238E27FC236}">
                <a16:creationId xmlns:a16="http://schemas.microsoft.com/office/drawing/2014/main" id="{E3470219-9A4B-4B0C-92DE-7B4C6B7736E8}"/>
              </a:ext>
            </a:extLst>
          </p:cNvPr>
          <p:cNvSpPr>
            <a:spLocks noGrp="1"/>
          </p:cNvSpPr>
          <p:nvPr>
            <p:ph type="sldNum" sz="quarter" idx="21"/>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13" name="Title 1">
            <a:extLst>
              <a:ext uri="{FF2B5EF4-FFF2-40B4-BE49-F238E27FC236}">
                <a16:creationId xmlns:a16="http://schemas.microsoft.com/office/drawing/2014/main" id="{2B387EAB-07EE-4092-BBBD-F3E2585DDCE1}"/>
              </a:ext>
            </a:extLst>
          </p:cNvPr>
          <p:cNvSpPr>
            <a:spLocks noGrp="1"/>
          </p:cNvSpPr>
          <p:nvPr>
            <p:ph type="title"/>
          </p:nvPr>
        </p:nvSpPr>
        <p:spPr>
          <a:xfrm>
            <a:off x="460058" y="3163250"/>
            <a:ext cx="3895344" cy="2743200"/>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0893726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icture and Three Content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9144000" cy="2514600"/>
          </a:xfrm>
        </p:spPr>
        <p:txBody>
          <a:bodyPr anchor="ctr"/>
          <a:lstStyle>
            <a:lvl1pPr marL="0" indent="0" algn="ctr">
              <a:buNone/>
              <a:defRPr/>
            </a:lvl1pPr>
          </a:lstStyle>
          <a:p>
            <a:endParaRPr lang="en-US" dirty="0"/>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2651760"/>
            <a:ext cx="9144000" cy="42062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Content Placeholder 3">
            <a:extLst>
              <a:ext uri="{FF2B5EF4-FFF2-40B4-BE49-F238E27FC236}">
                <a16:creationId xmlns:a16="http://schemas.microsoft.com/office/drawing/2014/main" id="{600627A3-DBFC-4675-A554-0F916EDEF118}"/>
              </a:ext>
            </a:extLst>
          </p:cNvPr>
          <p:cNvSpPr>
            <a:spLocks noGrp="1"/>
          </p:cNvSpPr>
          <p:nvPr>
            <p:ph sz="quarter" idx="18"/>
          </p:nvPr>
        </p:nvSpPr>
        <p:spPr>
          <a:xfrm>
            <a:off x="3337560" y="3191827"/>
            <a:ext cx="2468880"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14DB50D8-02C0-422F-AA8F-F94A15F7CC4D}"/>
              </a:ext>
            </a:extLst>
          </p:cNvPr>
          <p:cNvSpPr>
            <a:spLocks noGrp="1"/>
          </p:cNvSpPr>
          <p:nvPr>
            <p:ph sz="quarter" idx="19"/>
          </p:nvPr>
        </p:nvSpPr>
        <p:spPr>
          <a:xfrm>
            <a:off x="6222207" y="3191827"/>
            <a:ext cx="2468880"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2717B384-2A6E-4D45-9B02-D74040A3EB07}"/>
              </a:ext>
            </a:extLst>
          </p:cNvPr>
          <p:cNvSpPr>
            <a:spLocks noGrp="1"/>
          </p:cNvSpPr>
          <p:nvPr>
            <p:ph type="ftr" sz="quarter" idx="21"/>
          </p:nvPr>
        </p:nvSpPr>
        <p:spPr/>
        <p:txBody>
          <a:bodyPr/>
          <a:lstStyle>
            <a:lvl1pPr>
              <a:defRPr>
                <a:solidFill>
                  <a:schemeClr val="bg1"/>
                </a:solidFill>
              </a:defRPr>
            </a:lvl1pPr>
          </a:lstStyle>
          <a:p>
            <a:r>
              <a:rPr lang="en-US"/>
              <a:t>Georgia Department of Community Affairs</a:t>
            </a:r>
            <a:endParaRPr lang="en-US" dirty="0"/>
          </a:p>
        </p:txBody>
      </p:sp>
      <p:sp>
        <p:nvSpPr>
          <p:cNvPr id="12" name="Slide Number Placeholder 11">
            <a:extLst>
              <a:ext uri="{FF2B5EF4-FFF2-40B4-BE49-F238E27FC236}">
                <a16:creationId xmlns:a16="http://schemas.microsoft.com/office/drawing/2014/main" id="{D7056475-7420-4D27-B542-CF28BA493A0E}"/>
              </a:ext>
            </a:extLst>
          </p:cNvPr>
          <p:cNvSpPr>
            <a:spLocks noGrp="1"/>
          </p:cNvSpPr>
          <p:nvPr>
            <p:ph type="sldNum" sz="quarter" idx="22"/>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13" name="Title 1">
            <a:extLst>
              <a:ext uri="{FF2B5EF4-FFF2-40B4-BE49-F238E27FC236}">
                <a16:creationId xmlns:a16="http://schemas.microsoft.com/office/drawing/2014/main" id="{895FBAD9-43F1-4D18-B356-13961348AB40}"/>
              </a:ext>
            </a:extLst>
          </p:cNvPr>
          <p:cNvSpPr>
            <a:spLocks noGrp="1"/>
          </p:cNvSpPr>
          <p:nvPr>
            <p:ph type="title"/>
          </p:nvPr>
        </p:nvSpPr>
        <p:spPr>
          <a:xfrm>
            <a:off x="452914" y="3191827"/>
            <a:ext cx="2468880" cy="2757964"/>
          </a:xfrm>
        </p:spPr>
        <p:txBody>
          <a:bodyPr anchor="t">
            <a:normAutofit/>
          </a:bodyPr>
          <a:lstStyle>
            <a:lvl1pPr algn="l">
              <a:defRPr sz="3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9005594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Content and Picture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4645152" y="0"/>
            <a:ext cx="4498848" cy="6858000"/>
          </a:xfrm>
        </p:spPr>
        <p:txBody>
          <a:bodyPr anchor="ctr"/>
          <a:lstStyle>
            <a:lvl1pPr marL="0" indent="0" algn="ctr">
              <a:buNone/>
              <a:defRPr/>
            </a:lvl1pPr>
          </a:lstStyle>
          <a:p>
            <a:endParaRPr lang="en-US" dirty="0"/>
          </a:p>
        </p:txBody>
      </p:sp>
      <p:sp>
        <p:nvSpPr>
          <p:cNvPr id="2" name="Rectangle 1">
            <a:extLst>
              <a:ext uri="{FF2B5EF4-FFF2-40B4-BE49-F238E27FC236}">
                <a16:creationId xmlns:a16="http://schemas.microsoft.com/office/drawing/2014/main" id="{337C00AF-0D1C-4AF1-BCA4-DBA39740674B}"/>
              </a:ext>
            </a:extLst>
          </p:cNvPr>
          <p:cNvSpPr/>
          <p:nvPr userDrawn="1"/>
        </p:nvSpPr>
        <p:spPr>
          <a:xfrm>
            <a:off x="0" y="0"/>
            <a:ext cx="44988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0" name="Footer Placeholder 19">
            <a:extLst>
              <a:ext uri="{FF2B5EF4-FFF2-40B4-BE49-F238E27FC236}">
                <a16:creationId xmlns:a16="http://schemas.microsoft.com/office/drawing/2014/main" id="{9EC26E02-1C58-47B6-A41A-C4E424DB2ADD}"/>
              </a:ext>
            </a:extLst>
          </p:cNvPr>
          <p:cNvSpPr>
            <a:spLocks noGrp="1"/>
          </p:cNvSpPr>
          <p:nvPr>
            <p:ph type="ftr" sz="quarter" idx="16"/>
          </p:nvPr>
        </p:nvSpPr>
        <p:spPr/>
        <p:txBody>
          <a:bodyPr/>
          <a:lstStyle>
            <a:lvl1pPr>
              <a:defRPr>
                <a:solidFill>
                  <a:schemeClr val="bg1"/>
                </a:solidFill>
              </a:defRPr>
            </a:lvl1pPr>
          </a:lstStyle>
          <a:p>
            <a:r>
              <a:rPr lang="en-US"/>
              <a:t>Georgia Department of Community Affairs</a:t>
            </a:r>
            <a:endParaRPr lang="en-US" dirty="0"/>
          </a:p>
        </p:txBody>
      </p:sp>
      <p:sp>
        <p:nvSpPr>
          <p:cNvPr id="21" name="Slide Number Placeholder 20">
            <a:extLst>
              <a:ext uri="{FF2B5EF4-FFF2-40B4-BE49-F238E27FC236}">
                <a16:creationId xmlns:a16="http://schemas.microsoft.com/office/drawing/2014/main" id="{17A9859F-5C71-4991-B022-ACAB5ECD1028}"/>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22" name="Title 1">
            <a:extLst>
              <a:ext uri="{FF2B5EF4-FFF2-40B4-BE49-F238E27FC236}">
                <a16:creationId xmlns:a16="http://schemas.microsoft.com/office/drawing/2014/main" id="{7D353E5D-0EE1-41DB-B2B9-970F399C31E1}"/>
              </a:ext>
            </a:extLst>
          </p:cNvPr>
          <p:cNvSpPr>
            <a:spLocks noGrp="1"/>
          </p:cNvSpPr>
          <p:nvPr>
            <p:ph type="title"/>
          </p:nvPr>
        </p:nvSpPr>
        <p:spPr>
          <a:xfrm>
            <a:off x="452915" y="533405"/>
            <a:ext cx="3619025" cy="5416391"/>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636712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4617720" y="-1"/>
            <a:ext cx="4526280" cy="3355848"/>
          </a:xfrm>
        </p:spPr>
        <p:txBody>
          <a:bodyPr anchor="ctr"/>
          <a:lstStyle>
            <a:lvl1pPr marL="0" indent="0" algn="ctr">
              <a:buNone/>
              <a:defRPr/>
            </a:lvl1pPr>
          </a:lstStyle>
          <a:p>
            <a:endParaRPr lang="en-US"/>
          </a:p>
        </p:txBody>
      </p:sp>
      <p:sp>
        <p:nvSpPr>
          <p:cNvPr id="4" name="Picture Placeholder 8">
            <a:extLst>
              <a:ext uri="{FF2B5EF4-FFF2-40B4-BE49-F238E27FC236}">
                <a16:creationId xmlns:a16="http://schemas.microsoft.com/office/drawing/2014/main" id="{7A9F8241-5F32-487E-A848-83F2E0C71E67}"/>
              </a:ext>
            </a:extLst>
          </p:cNvPr>
          <p:cNvSpPr>
            <a:spLocks noGrp="1"/>
          </p:cNvSpPr>
          <p:nvPr>
            <p:ph type="pic" sz="quarter" idx="14"/>
          </p:nvPr>
        </p:nvSpPr>
        <p:spPr>
          <a:xfrm>
            <a:off x="1" y="-1"/>
            <a:ext cx="4526280" cy="3355848"/>
          </a:xfrm>
        </p:spPr>
        <p:txBody>
          <a:bodyPr anchor="ctr"/>
          <a:lstStyle>
            <a:lvl1pPr marL="0" indent="0" algn="ctr">
              <a:buNone/>
              <a:defRPr/>
            </a:lvl1pPr>
          </a:lstStyle>
          <a:p>
            <a:endParaRPr lang="en-US"/>
          </a:p>
        </p:txBody>
      </p:sp>
      <p:sp>
        <p:nvSpPr>
          <p:cNvPr id="7" name="Picture Placeholder 8">
            <a:extLst>
              <a:ext uri="{FF2B5EF4-FFF2-40B4-BE49-F238E27FC236}">
                <a16:creationId xmlns:a16="http://schemas.microsoft.com/office/drawing/2014/main" id="{C2AE5AE4-EAC1-4FAD-8ACB-EDC50CFCD4D4}"/>
              </a:ext>
            </a:extLst>
          </p:cNvPr>
          <p:cNvSpPr>
            <a:spLocks noGrp="1"/>
          </p:cNvSpPr>
          <p:nvPr>
            <p:ph type="pic" sz="quarter" idx="15"/>
          </p:nvPr>
        </p:nvSpPr>
        <p:spPr>
          <a:xfrm>
            <a:off x="4617720" y="3502152"/>
            <a:ext cx="4526280" cy="3355848"/>
          </a:xfrm>
        </p:spPr>
        <p:txBody>
          <a:bodyPr anchor="ctr"/>
          <a:lstStyle>
            <a:lvl1pPr marL="0" indent="0" algn="ctr">
              <a:buNone/>
              <a:defRPr/>
            </a:lvl1pPr>
          </a:lstStyle>
          <a:p>
            <a:endParaRPr lang="en-US"/>
          </a:p>
        </p:txBody>
      </p:sp>
      <p:sp>
        <p:nvSpPr>
          <p:cNvPr id="8" name="Picture Placeholder 8">
            <a:extLst>
              <a:ext uri="{FF2B5EF4-FFF2-40B4-BE49-F238E27FC236}">
                <a16:creationId xmlns:a16="http://schemas.microsoft.com/office/drawing/2014/main" id="{431124D4-E78E-489D-A6CB-3E98B9D7C8C9}"/>
              </a:ext>
            </a:extLst>
          </p:cNvPr>
          <p:cNvSpPr>
            <a:spLocks noGrp="1"/>
          </p:cNvSpPr>
          <p:nvPr>
            <p:ph type="pic" sz="quarter" idx="16"/>
          </p:nvPr>
        </p:nvSpPr>
        <p:spPr>
          <a:xfrm>
            <a:off x="1" y="3502152"/>
            <a:ext cx="4526280" cy="3355848"/>
          </a:xfrm>
        </p:spPr>
        <p:txBody>
          <a:bodyPr anchor="ctr"/>
          <a:lstStyle>
            <a:lvl1pPr marL="0" indent="0" algn="ctr">
              <a:buNone/>
              <a:defRPr/>
            </a:lvl1pPr>
          </a:lstStyle>
          <a:p>
            <a:endParaRPr lang="en-US"/>
          </a:p>
        </p:txBody>
      </p:sp>
      <p:sp>
        <p:nvSpPr>
          <p:cNvPr id="2" name="Footer Placeholder 1">
            <a:extLst>
              <a:ext uri="{FF2B5EF4-FFF2-40B4-BE49-F238E27FC236}">
                <a16:creationId xmlns:a16="http://schemas.microsoft.com/office/drawing/2014/main" id="{220BD415-C1DB-44A5-B49B-6FD2363534EB}"/>
              </a:ext>
            </a:extLst>
          </p:cNvPr>
          <p:cNvSpPr>
            <a:spLocks noGrp="1"/>
          </p:cNvSpPr>
          <p:nvPr>
            <p:ph type="ftr" sz="quarter" idx="17"/>
          </p:nvPr>
        </p:nvSpPr>
        <p:spPr/>
        <p:txBody>
          <a:bodyPr/>
          <a:lstStyle>
            <a:lvl1pPr>
              <a:defRPr>
                <a:solidFill>
                  <a:schemeClr val="bg1"/>
                </a:solidFill>
              </a:defRPr>
            </a:lvl1pPr>
          </a:lstStyle>
          <a:p>
            <a:endParaRPr lang="en-US"/>
          </a:p>
        </p:txBody>
      </p:sp>
      <p:sp>
        <p:nvSpPr>
          <p:cNvPr id="3" name="Slide Number Placeholder 2">
            <a:extLst>
              <a:ext uri="{FF2B5EF4-FFF2-40B4-BE49-F238E27FC236}">
                <a16:creationId xmlns:a16="http://schemas.microsoft.com/office/drawing/2014/main" id="{3B2FFEC9-D3C8-420C-818D-1549E53CA035}"/>
              </a:ext>
            </a:extLst>
          </p:cNvPr>
          <p:cNvSpPr>
            <a:spLocks noGrp="1"/>
          </p:cNvSpPr>
          <p:nvPr>
            <p:ph type="sldNum" sz="quarter" idx="18"/>
          </p:nvPr>
        </p:nvSpPr>
        <p:spPr/>
        <p:txBody>
          <a:bodyPr/>
          <a:lstStyle>
            <a:lvl1pPr>
              <a:defRPr>
                <a:solidFill>
                  <a:schemeClr val="bg1"/>
                </a:solidFill>
              </a:defRPr>
            </a:lvl1pPr>
          </a:lstStyle>
          <a:p>
            <a:fld id="{93CAF254-72B9-406C-9E86-C9D983240C82}" type="slidenum">
              <a:rPr lang="en-US" smtClean="0"/>
              <a:pPr/>
              <a:t>‹#›</a:t>
            </a:fld>
            <a:endParaRPr lang="en-US"/>
          </a:p>
        </p:txBody>
      </p:sp>
    </p:spTree>
    <p:extLst>
      <p:ext uri="{BB962C8B-B14F-4D97-AF65-F5344CB8AC3E}">
        <p14:creationId xmlns:p14="http://schemas.microsoft.com/office/powerpoint/2010/main" val="15653476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Content and Picture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4498848" cy="6858000"/>
          </a:xfrm>
        </p:spPr>
        <p:txBody>
          <a:bodyPr anchor="ctr"/>
          <a:lstStyle>
            <a:lvl1pPr marL="0" indent="0" algn="ctr">
              <a:buNone/>
              <a:defRPr/>
            </a:lvl1pPr>
          </a:lstStyle>
          <a:p>
            <a:endParaRPr lang="en-US" dirty="0"/>
          </a:p>
        </p:txBody>
      </p:sp>
      <p:sp>
        <p:nvSpPr>
          <p:cNvPr id="2" name="Rectangle 1">
            <a:extLst>
              <a:ext uri="{FF2B5EF4-FFF2-40B4-BE49-F238E27FC236}">
                <a16:creationId xmlns:a16="http://schemas.microsoft.com/office/drawing/2014/main" id="{337C00AF-0D1C-4AF1-BCA4-DBA39740674B}"/>
              </a:ext>
            </a:extLst>
          </p:cNvPr>
          <p:cNvSpPr/>
          <p:nvPr userDrawn="1"/>
        </p:nvSpPr>
        <p:spPr>
          <a:xfrm>
            <a:off x="4645152" y="0"/>
            <a:ext cx="44988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0" name="Footer Placeholder 19">
            <a:extLst>
              <a:ext uri="{FF2B5EF4-FFF2-40B4-BE49-F238E27FC236}">
                <a16:creationId xmlns:a16="http://schemas.microsoft.com/office/drawing/2014/main" id="{9EC26E02-1C58-47B6-A41A-C4E424DB2ADD}"/>
              </a:ext>
            </a:extLst>
          </p:cNvPr>
          <p:cNvSpPr>
            <a:spLocks noGrp="1"/>
          </p:cNvSpPr>
          <p:nvPr>
            <p:ph type="ftr" sz="quarter" idx="16"/>
          </p:nvPr>
        </p:nvSpPr>
        <p:spPr/>
        <p:txBody>
          <a:bodyPr/>
          <a:lstStyle>
            <a:lvl1pPr>
              <a:defRPr>
                <a:solidFill>
                  <a:schemeClr val="bg1"/>
                </a:solidFill>
              </a:defRPr>
            </a:lvl1pPr>
          </a:lstStyle>
          <a:p>
            <a:r>
              <a:rPr lang="en-US" dirty="0"/>
              <a:t>Georgia Department of Community Affairs</a:t>
            </a:r>
          </a:p>
        </p:txBody>
      </p:sp>
      <p:sp>
        <p:nvSpPr>
          <p:cNvPr id="21" name="Slide Number Placeholder 20">
            <a:extLst>
              <a:ext uri="{FF2B5EF4-FFF2-40B4-BE49-F238E27FC236}">
                <a16:creationId xmlns:a16="http://schemas.microsoft.com/office/drawing/2014/main" id="{17A9859F-5C71-4991-B022-ACAB5ECD1028}"/>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8" name="Title 1">
            <a:extLst>
              <a:ext uri="{FF2B5EF4-FFF2-40B4-BE49-F238E27FC236}">
                <a16:creationId xmlns:a16="http://schemas.microsoft.com/office/drawing/2014/main" id="{B1D44815-E786-435F-9153-D87B47A5585C}"/>
              </a:ext>
            </a:extLst>
          </p:cNvPr>
          <p:cNvSpPr>
            <a:spLocks noGrp="1"/>
          </p:cNvSpPr>
          <p:nvPr>
            <p:ph type="title"/>
          </p:nvPr>
        </p:nvSpPr>
        <p:spPr>
          <a:xfrm>
            <a:off x="5067777" y="533405"/>
            <a:ext cx="3619025" cy="5416391"/>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018481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icture and Two Content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9144000" cy="2514600"/>
          </a:xfrm>
        </p:spPr>
        <p:txBody>
          <a:bodyPr anchor="ctr"/>
          <a:lstStyle>
            <a:lvl1pPr marL="0" indent="0" algn="ctr">
              <a:buNone/>
              <a:defRPr/>
            </a:lvl1pPr>
          </a:lstStyle>
          <a:p>
            <a:endParaRPr lang="en-US" dirty="0"/>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2651760"/>
            <a:ext cx="9144000" cy="420624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Content Placeholder 3">
            <a:extLst>
              <a:ext uri="{FF2B5EF4-FFF2-40B4-BE49-F238E27FC236}">
                <a16:creationId xmlns:a16="http://schemas.microsoft.com/office/drawing/2014/main" id="{E5721CF6-76AC-44FE-B16F-D734312D7DA3}"/>
              </a:ext>
            </a:extLst>
          </p:cNvPr>
          <p:cNvSpPr>
            <a:spLocks noGrp="1"/>
          </p:cNvSpPr>
          <p:nvPr>
            <p:ph sz="quarter" idx="18"/>
          </p:nvPr>
        </p:nvSpPr>
        <p:spPr>
          <a:xfrm>
            <a:off x="4777743" y="3152775"/>
            <a:ext cx="3897629"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11">
            <a:extLst>
              <a:ext uri="{FF2B5EF4-FFF2-40B4-BE49-F238E27FC236}">
                <a16:creationId xmlns:a16="http://schemas.microsoft.com/office/drawing/2014/main" id="{569BA7FF-884C-49F7-9638-26374919290D}"/>
              </a:ext>
            </a:extLst>
          </p:cNvPr>
          <p:cNvSpPr>
            <a:spLocks noGrp="1"/>
          </p:cNvSpPr>
          <p:nvPr>
            <p:ph type="ftr" sz="quarter" idx="20"/>
          </p:nvPr>
        </p:nvSpPr>
        <p:spPr/>
        <p:txBody>
          <a:bodyPr/>
          <a:lstStyle>
            <a:lvl1pPr>
              <a:defRPr>
                <a:solidFill>
                  <a:schemeClr val="bg1"/>
                </a:solidFill>
              </a:defRPr>
            </a:lvl1pPr>
          </a:lstStyle>
          <a:p>
            <a:r>
              <a:rPr lang="en-US"/>
              <a:t>Georgia Department of Community Affairs</a:t>
            </a:r>
            <a:endParaRPr lang="en-US" dirty="0"/>
          </a:p>
        </p:txBody>
      </p:sp>
      <p:sp>
        <p:nvSpPr>
          <p:cNvPr id="13" name="Slide Number Placeholder 12">
            <a:extLst>
              <a:ext uri="{FF2B5EF4-FFF2-40B4-BE49-F238E27FC236}">
                <a16:creationId xmlns:a16="http://schemas.microsoft.com/office/drawing/2014/main" id="{13ED446E-7FD3-4EC8-AF3E-490DDA50F2AE}"/>
              </a:ext>
            </a:extLst>
          </p:cNvPr>
          <p:cNvSpPr>
            <a:spLocks noGrp="1"/>
          </p:cNvSpPr>
          <p:nvPr>
            <p:ph type="sldNum" sz="quarter" idx="21"/>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14" name="Title 1">
            <a:extLst>
              <a:ext uri="{FF2B5EF4-FFF2-40B4-BE49-F238E27FC236}">
                <a16:creationId xmlns:a16="http://schemas.microsoft.com/office/drawing/2014/main" id="{57491AAE-3CCA-4D1E-8D7E-5D204E8AAB0D}"/>
              </a:ext>
            </a:extLst>
          </p:cNvPr>
          <p:cNvSpPr>
            <a:spLocks noGrp="1"/>
          </p:cNvSpPr>
          <p:nvPr>
            <p:ph type="title"/>
          </p:nvPr>
        </p:nvSpPr>
        <p:spPr>
          <a:xfrm>
            <a:off x="460058" y="3163250"/>
            <a:ext cx="3895344" cy="2743200"/>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2366019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icture and Three Content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9144000" cy="2514600"/>
          </a:xfrm>
        </p:spPr>
        <p:txBody>
          <a:bodyPr anchor="ctr"/>
          <a:lstStyle>
            <a:lvl1pPr marL="0" indent="0" algn="ctr">
              <a:buNone/>
              <a:defRPr/>
            </a:lvl1pPr>
          </a:lstStyle>
          <a:p>
            <a:endParaRPr lang="en-US" dirty="0"/>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2651760"/>
            <a:ext cx="9144000" cy="420624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Content Placeholder 3">
            <a:extLst>
              <a:ext uri="{FF2B5EF4-FFF2-40B4-BE49-F238E27FC236}">
                <a16:creationId xmlns:a16="http://schemas.microsoft.com/office/drawing/2014/main" id="{600627A3-DBFC-4675-A554-0F916EDEF118}"/>
              </a:ext>
            </a:extLst>
          </p:cNvPr>
          <p:cNvSpPr>
            <a:spLocks noGrp="1"/>
          </p:cNvSpPr>
          <p:nvPr>
            <p:ph sz="quarter" idx="18"/>
          </p:nvPr>
        </p:nvSpPr>
        <p:spPr>
          <a:xfrm>
            <a:off x="3337560" y="3191827"/>
            <a:ext cx="2468880"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14DB50D8-02C0-422F-AA8F-F94A15F7CC4D}"/>
              </a:ext>
            </a:extLst>
          </p:cNvPr>
          <p:cNvSpPr>
            <a:spLocks noGrp="1"/>
          </p:cNvSpPr>
          <p:nvPr>
            <p:ph sz="quarter" idx="19"/>
          </p:nvPr>
        </p:nvSpPr>
        <p:spPr>
          <a:xfrm>
            <a:off x="6222207" y="3191827"/>
            <a:ext cx="2468880"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ooter Placeholder 14">
            <a:extLst>
              <a:ext uri="{FF2B5EF4-FFF2-40B4-BE49-F238E27FC236}">
                <a16:creationId xmlns:a16="http://schemas.microsoft.com/office/drawing/2014/main" id="{549F3862-850A-479E-B8BC-C246112C42C0}"/>
              </a:ext>
            </a:extLst>
          </p:cNvPr>
          <p:cNvSpPr>
            <a:spLocks noGrp="1"/>
          </p:cNvSpPr>
          <p:nvPr>
            <p:ph type="ftr" sz="quarter" idx="21"/>
          </p:nvPr>
        </p:nvSpPr>
        <p:spPr/>
        <p:txBody>
          <a:bodyPr/>
          <a:lstStyle>
            <a:lvl1pPr>
              <a:defRPr>
                <a:solidFill>
                  <a:schemeClr val="bg1"/>
                </a:solidFill>
              </a:defRPr>
            </a:lvl1pPr>
          </a:lstStyle>
          <a:p>
            <a:r>
              <a:rPr lang="en-US"/>
              <a:t>Georgia Department of Community Affairs</a:t>
            </a:r>
            <a:endParaRPr lang="en-US" dirty="0"/>
          </a:p>
        </p:txBody>
      </p:sp>
      <p:sp>
        <p:nvSpPr>
          <p:cNvPr id="16" name="Slide Number Placeholder 15">
            <a:extLst>
              <a:ext uri="{FF2B5EF4-FFF2-40B4-BE49-F238E27FC236}">
                <a16:creationId xmlns:a16="http://schemas.microsoft.com/office/drawing/2014/main" id="{2BB6CB06-CF64-46DC-9E61-D788FA831F2C}"/>
              </a:ext>
            </a:extLst>
          </p:cNvPr>
          <p:cNvSpPr>
            <a:spLocks noGrp="1"/>
          </p:cNvSpPr>
          <p:nvPr>
            <p:ph type="sldNum" sz="quarter" idx="22"/>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17" name="Title 1">
            <a:extLst>
              <a:ext uri="{FF2B5EF4-FFF2-40B4-BE49-F238E27FC236}">
                <a16:creationId xmlns:a16="http://schemas.microsoft.com/office/drawing/2014/main" id="{C4721248-5C65-4F78-998A-472ACB8F2B88}"/>
              </a:ext>
            </a:extLst>
          </p:cNvPr>
          <p:cNvSpPr>
            <a:spLocks noGrp="1"/>
          </p:cNvSpPr>
          <p:nvPr>
            <p:ph type="title"/>
          </p:nvPr>
        </p:nvSpPr>
        <p:spPr>
          <a:xfrm>
            <a:off x="452914" y="3191827"/>
            <a:ext cx="2468880" cy="2757964"/>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7417753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Content and Picture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4645152" y="0"/>
            <a:ext cx="4498848" cy="6858000"/>
          </a:xfrm>
        </p:spPr>
        <p:txBody>
          <a:bodyPr anchor="ctr"/>
          <a:lstStyle>
            <a:lvl1pPr marL="0" indent="0" algn="ctr">
              <a:buNone/>
              <a:defRPr/>
            </a:lvl1pPr>
          </a:lstStyle>
          <a:p>
            <a:endParaRPr lang="en-US" dirty="0"/>
          </a:p>
        </p:txBody>
      </p:sp>
      <p:sp>
        <p:nvSpPr>
          <p:cNvPr id="2" name="Rectangle 1">
            <a:extLst>
              <a:ext uri="{FF2B5EF4-FFF2-40B4-BE49-F238E27FC236}">
                <a16:creationId xmlns:a16="http://schemas.microsoft.com/office/drawing/2014/main" id="{337C00AF-0D1C-4AF1-BCA4-DBA39740674B}"/>
              </a:ext>
            </a:extLst>
          </p:cNvPr>
          <p:cNvSpPr/>
          <p:nvPr userDrawn="1"/>
        </p:nvSpPr>
        <p:spPr>
          <a:xfrm>
            <a:off x="0" y="0"/>
            <a:ext cx="4498848"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4" name="Footer Placeholder 3">
            <a:extLst>
              <a:ext uri="{FF2B5EF4-FFF2-40B4-BE49-F238E27FC236}">
                <a16:creationId xmlns:a16="http://schemas.microsoft.com/office/drawing/2014/main" id="{95DFA1F2-0658-4AAB-9049-E607E993C639}"/>
              </a:ext>
            </a:extLst>
          </p:cNvPr>
          <p:cNvSpPr>
            <a:spLocks noGrp="1"/>
          </p:cNvSpPr>
          <p:nvPr>
            <p:ph type="ftr" sz="quarter" idx="16"/>
          </p:nvPr>
        </p:nvSpPr>
        <p:spPr/>
        <p:txBody>
          <a:bodyPr/>
          <a:lstStyle>
            <a:lvl1pPr>
              <a:defRPr>
                <a:solidFill>
                  <a:schemeClr val="bg1"/>
                </a:solidFill>
              </a:defRPr>
            </a:lvl1pPr>
          </a:lstStyle>
          <a:p>
            <a:r>
              <a:rPr lang="en-US"/>
              <a:t>Georgia Department of Community Affairs</a:t>
            </a:r>
            <a:endParaRPr lang="en-US" dirty="0"/>
          </a:p>
        </p:txBody>
      </p:sp>
      <p:sp>
        <p:nvSpPr>
          <p:cNvPr id="6" name="Slide Number Placeholder 5">
            <a:extLst>
              <a:ext uri="{FF2B5EF4-FFF2-40B4-BE49-F238E27FC236}">
                <a16:creationId xmlns:a16="http://schemas.microsoft.com/office/drawing/2014/main" id="{3CBCC82E-BFBA-4AD2-BEEA-205DDDCC7B62}"/>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11" name="Title 1">
            <a:extLst>
              <a:ext uri="{FF2B5EF4-FFF2-40B4-BE49-F238E27FC236}">
                <a16:creationId xmlns:a16="http://schemas.microsoft.com/office/drawing/2014/main" id="{3087A44B-3F04-4AE4-BB34-617CFCB2D61A}"/>
              </a:ext>
            </a:extLst>
          </p:cNvPr>
          <p:cNvSpPr>
            <a:spLocks noGrp="1"/>
          </p:cNvSpPr>
          <p:nvPr>
            <p:ph type="title"/>
          </p:nvPr>
        </p:nvSpPr>
        <p:spPr>
          <a:xfrm>
            <a:off x="453630" y="533405"/>
            <a:ext cx="3619025" cy="5416391"/>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6855594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Content and Picture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4498848" cy="6858000"/>
          </a:xfrm>
        </p:spPr>
        <p:txBody>
          <a:bodyPr anchor="ctr"/>
          <a:lstStyle>
            <a:lvl1pPr marL="0" indent="0" algn="ctr">
              <a:buNone/>
              <a:defRPr/>
            </a:lvl1pPr>
          </a:lstStyle>
          <a:p>
            <a:endParaRPr lang="en-US" dirty="0"/>
          </a:p>
        </p:txBody>
      </p:sp>
      <p:sp>
        <p:nvSpPr>
          <p:cNvPr id="2" name="Rectangle 1">
            <a:extLst>
              <a:ext uri="{FF2B5EF4-FFF2-40B4-BE49-F238E27FC236}">
                <a16:creationId xmlns:a16="http://schemas.microsoft.com/office/drawing/2014/main" id="{337C00AF-0D1C-4AF1-BCA4-DBA39740674B}"/>
              </a:ext>
            </a:extLst>
          </p:cNvPr>
          <p:cNvSpPr/>
          <p:nvPr userDrawn="1"/>
        </p:nvSpPr>
        <p:spPr>
          <a:xfrm>
            <a:off x="4645152" y="0"/>
            <a:ext cx="4498848"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4" name="Footer Placeholder 3">
            <a:extLst>
              <a:ext uri="{FF2B5EF4-FFF2-40B4-BE49-F238E27FC236}">
                <a16:creationId xmlns:a16="http://schemas.microsoft.com/office/drawing/2014/main" id="{95DFA1F2-0658-4AAB-9049-E607E993C639}"/>
              </a:ext>
            </a:extLst>
          </p:cNvPr>
          <p:cNvSpPr>
            <a:spLocks noGrp="1"/>
          </p:cNvSpPr>
          <p:nvPr>
            <p:ph type="ftr" sz="quarter" idx="16"/>
          </p:nvPr>
        </p:nvSpPr>
        <p:spPr/>
        <p:txBody>
          <a:bodyPr/>
          <a:lstStyle>
            <a:lvl1pPr>
              <a:defRPr>
                <a:solidFill>
                  <a:schemeClr val="bg1"/>
                </a:solidFill>
              </a:defRPr>
            </a:lvl1pPr>
          </a:lstStyle>
          <a:p>
            <a:r>
              <a:rPr lang="en-US" dirty="0"/>
              <a:t>Georgia Department of Community Affairs</a:t>
            </a:r>
          </a:p>
        </p:txBody>
      </p:sp>
      <p:sp>
        <p:nvSpPr>
          <p:cNvPr id="6" name="Slide Number Placeholder 5">
            <a:extLst>
              <a:ext uri="{FF2B5EF4-FFF2-40B4-BE49-F238E27FC236}">
                <a16:creationId xmlns:a16="http://schemas.microsoft.com/office/drawing/2014/main" id="{3CBCC82E-BFBA-4AD2-BEEA-205DDDCC7B62}"/>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8" name="Title 1">
            <a:extLst>
              <a:ext uri="{FF2B5EF4-FFF2-40B4-BE49-F238E27FC236}">
                <a16:creationId xmlns:a16="http://schemas.microsoft.com/office/drawing/2014/main" id="{62F3EA24-D477-4698-B38F-1C4519294966}"/>
              </a:ext>
            </a:extLst>
          </p:cNvPr>
          <p:cNvSpPr>
            <a:spLocks noGrp="1"/>
          </p:cNvSpPr>
          <p:nvPr>
            <p:ph type="title"/>
          </p:nvPr>
        </p:nvSpPr>
        <p:spPr>
          <a:xfrm>
            <a:off x="5067777" y="533405"/>
            <a:ext cx="3619025" cy="5416391"/>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2154891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Picture and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7C00AF-0D1C-4AF1-BCA4-DBA39740674B}"/>
              </a:ext>
            </a:extLst>
          </p:cNvPr>
          <p:cNvSpPr/>
          <p:nvPr userDrawn="1"/>
        </p:nvSpPr>
        <p:spPr>
          <a:xfrm>
            <a:off x="4645152" y="0"/>
            <a:ext cx="4498848"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5" name="Rectangle 4">
            <a:extLst>
              <a:ext uri="{FF2B5EF4-FFF2-40B4-BE49-F238E27FC236}">
                <a16:creationId xmlns:a16="http://schemas.microsoft.com/office/drawing/2014/main" id="{492C0B08-8AAF-41EE-AB4F-B3D4E09B78AC}"/>
              </a:ext>
            </a:extLst>
          </p:cNvPr>
          <p:cNvSpPr/>
          <p:nvPr userDrawn="1"/>
        </p:nvSpPr>
        <p:spPr>
          <a:xfrm>
            <a:off x="0" y="0"/>
            <a:ext cx="4498848"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Text Placeholder 19">
            <a:extLst>
              <a:ext uri="{FF2B5EF4-FFF2-40B4-BE49-F238E27FC236}">
                <a16:creationId xmlns:a16="http://schemas.microsoft.com/office/drawing/2014/main" id="{377E21B3-109D-40AC-81AD-ACAF254F1C5E}"/>
              </a:ext>
            </a:extLst>
          </p:cNvPr>
          <p:cNvSpPr>
            <a:spLocks noGrp="1"/>
          </p:cNvSpPr>
          <p:nvPr>
            <p:ph type="body" sz="quarter" idx="23"/>
          </p:nvPr>
        </p:nvSpPr>
        <p:spPr>
          <a:xfrm>
            <a:off x="434340" y="1600201"/>
            <a:ext cx="3703320" cy="1491268"/>
          </a:xfrm>
        </p:spPr>
        <p:txBody>
          <a:bodyPr anchor="b">
            <a:normAutofit/>
          </a:bodyPr>
          <a:lstStyle>
            <a:lvl1pPr marL="0" indent="0">
              <a:buNone/>
              <a:defRPr sz="2800" b="1">
                <a:solidFill>
                  <a:schemeClr val="bg1"/>
                </a:solidFill>
              </a:defRPr>
            </a:lvl1pPr>
            <a:lvl2pPr marL="257168" indent="0">
              <a:buNone/>
              <a:defRPr/>
            </a:lvl2pPr>
          </a:lstStyle>
          <a:p>
            <a:pPr lvl="0"/>
            <a:r>
              <a:rPr lang="en-US" dirty="0"/>
              <a:t>Click to edit Master text styles</a:t>
            </a:r>
          </a:p>
        </p:txBody>
      </p:sp>
      <p:sp>
        <p:nvSpPr>
          <p:cNvPr id="11" name="Text Placeholder 19">
            <a:extLst>
              <a:ext uri="{FF2B5EF4-FFF2-40B4-BE49-F238E27FC236}">
                <a16:creationId xmlns:a16="http://schemas.microsoft.com/office/drawing/2014/main" id="{26DA34D3-B8A1-4F1A-94CD-865BE4458161}"/>
              </a:ext>
            </a:extLst>
          </p:cNvPr>
          <p:cNvSpPr>
            <a:spLocks noGrp="1"/>
          </p:cNvSpPr>
          <p:nvPr>
            <p:ph type="body" sz="quarter" idx="24"/>
          </p:nvPr>
        </p:nvSpPr>
        <p:spPr>
          <a:xfrm>
            <a:off x="5005625" y="1600206"/>
            <a:ext cx="3703320" cy="1491267"/>
          </a:xfrm>
        </p:spPr>
        <p:txBody>
          <a:bodyPr anchor="b">
            <a:normAutofit/>
          </a:bodyPr>
          <a:lstStyle>
            <a:lvl1pPr marL="0" indent="0">
              <a:buNone/>
              <a:defRPr sz="2800" b="1">
                <a:solidFill>
                  <a:schemeClr val="bg1"/>
                </a:solidFill>
              </a:defRPr>
            </a:lvl1pPr>
            <a:lvl2pPr marL="257168" indent="0">
              <a:buNone/>
              <a:defRPr/>
            </a:lvl2pPr>
          </a:lstStyle>
          <a:p>
            <a:pPr lvl="0"/>
            <a:r>
              <a:rPr lang="en-US" dirty="0"/>
              <a:t>Click to edit Master text styles</a:t>
            </a:r>
          </a:p>
        </p:txBody>
      </p:sp>
      <p:sp>
        <p:nvSpPr>
          <p:cNvPr id="4" name="Content Placeholder 3">
            <a:extLst>
              <a:ext uri="{FF2B5EF4-FFF2-40B4-BE49-F238E27FC236}">
                <a16:creationId xmlns:a16="http://schemas.microsoft.com/office/drawing/2014/main" id="{39967CE4-712F-421E-B433-EA7DE773EF4A}"/>
              </a:ext>
            </a:extLst>
          </p:cNvPr>
          <p:cNvSpPr>
            <a:spLocks noGrp="1"/>
          </p:cNvSpPr>
          <p:nvPr>
            <p:ph sz="quarter" idx="26"/>
          </p:nvPr>
        </p:nvSpPr>
        <p:spPr>
          <a:xfrm>
            <a:off x="434817" y="3218847"/>
            <a:ext cx="3702844" cy="228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4E4B698F-B2C3-41A7-86DB-24F00A1703B5}"/>
              </a:ext>
            </a:extLst>
          </p:cNvPr>
          <p:cNvSpPr>
            <a:spLocks noGrp="1"/>
          </p:cNvSpPr>
          <p:nvPr>
            <p:ph sz="quarter" idx="27"/>
          </p:nvPr>
        </p:nvSpPr>
        <p:spPr>
          <a:xfrm>
            <a:off x="5006103" y="3218847"/>
            <a:ext cx="3702844" cy="228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12">
            <a:extLst>
              <a:ext uri="{FF2B5EF4-FFF2-40B4-BE49-F238E27FC236}">
                <a16:creationId xmlns:a16="http://schemas.microsoft.com/office/drawing/2014/main" id="{80C04F03-75F7-44AA-9785-7EDDF26FA358}"/>
              </a:ext>
            </a:extLst>
          </p:cNvPr>
          <p:cNvSpPr>
            <a:spLocks noGrp="1"/>
          </p:cNvSpPr>
          <p:nvPr>
            <p:ph type="ftr" sz="quarter" idx="29"/>
          </p:nvPr>
        </p:nvSpPr>
        <p:spPr/>
        <p:txBody>
          <a:bodyPr/>
          <a:lstStyle>
            <a:lvl1pPr>
              <a:defRPr>
                <a:solidFill>
                  <a:schemeClr val="bg1"/>
                </a:solidFill>
              </a:defRPr>
            </a:lvl1pPr>
          </a:lstStyle>
          <a:p>
            <a:r>
              <a:rPr lang="en-US"/>
              <a:t>Georgia Department of Community Affairs</a:t>
            </a:r>
            <a:endParaRPr lang="en-US" dirty="0"/>
          </a:p>
        </p:txBody>
      </p:sp>
      <p:sp>
        <p:nvSpPr>
          <p:cNvPr id="16" name="Slide Number Placeholder 15">
            <a:extLst>
              <a:ext uri="{FF2B5EF4-FFF2-40B4-BE49-F238E27FC236}">
                <a16:creationId xmlns:a16="http://schemas.microsoft.com/office/drawing/2014/main" id="{6F1B5E99-5953-439D-8ECA-998F28FB8A7F}"/>
              </a:ext>
            </a:extLst>
          </p:cNvPr>
          <p:cNvSpPr>
            <a:spLocks noGrp="1"/>
          </p:cNvSpPr>
          <p:nvPr>
            <p:ph type="sldNum" sz="quarter" idx="30"/>
          </p:nvPr>
        </p:nvSpPr>
        <p:spPr/>
        <p:txBody>
          <a:bodyPr/>
          <a:lstStyle>
            <a:lvl1pPr>
              <a:defRPr>
                <a:solidFill>
                  <a:schemeClr val="bg1"/>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21253710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Picture and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7C00AF-0D1C-4AF1-BCA4-DBA39740674B}"/>
              </a:ext>
            </a:extLst>
          </p:cNvPr>
          <p:cNvSpPr/>
          <p:nvPr userDrawn="1"/>
        </p:nvSpPr>
        <p:spPr>
          <a:xfrm>
            <a:off x="4645152" y="0"/>
            <a:ext cx="4498848"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5" name="Rectangle 4">
            <a:extLst>
              <a:ext uri="{FF2B5EF4-FFF2-40B4-BE49-F238E27FC236}">
                <a16:creationId xmlns:a16="http://schemas.microsoft.com/office/drawing/2014/main" id="{492C0B08-8AAF-41EE-AB4F-B3D4E09B78AC}"/>
              </a:ext>
            </a:extLst>
          </p:cNvPr>
          <p:cNvSpPr/>
          <p:nvPr userDrawn="1"/>
        </p:nvSpPr>
        <p:spPr>
          <a:xfrm>
            <a:off x="0" y="0"/>
            <a:ext cx="4498848"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Text Placeholder 19">
            <a:extLst>
              <a:ext uri="{FF2B5EF4-FFF2-40B4-BE49-F238E27FC236}">
                <a16:creationId xmlns:a16="http://schemas.microsoft.com/office/drawing/2014/main" id="{377E21B3-109D-40AC-81AD-ACAF254F1C5E}"/>
              </a:ext>
            </a:extLst>
          </p:cNvPr>
          <p:cNvSpPr>
            <a:spLocks noGrp="1"/>
          </p:cNvSpPr>
          <p:nvPr>
            <p:ph type="body" sz="quarter" idx="23"/>
          </p:nvPr>
        </p:nvSpPr>
        <p:spPr>
          <a:xfrm>
            <a:off x="434340" y="1600201"/>
            <a:ext cx="3703320" cy="1491268"/>
          </a:xfrm>
        </p:spPr>
        <p:txBody>
          <a:bodyPr anchor="b">
            <a:noAutofit/>
          </a:bodyPr>
          <a:lstStyle>
            <a:lvl1pPr marL="0" indent="0">
              <a:buNone/>
              <a:defRPr sz="2800" b="1">
                <a:solidFill>
                  <a:schemeClr val="bg1"/>
                </a:solidFill>
              </a:defRPr>
            </a:lvl1pPr>
            <a:lvl2pPr marL="257168" indent="0">
              <a:buNone/>
              <a:defRPr/>
            </a:lvl2pPr>
          </a:lstStyle>
          <a:p>
            <a:pPr lvl="0"/>
            <a:r>
              <a:rPr lang="en-US" dirty="0"/>
              <a:t>Click to edit Master text styles</a:t>
            </a:r>
          </a:p>
        </p:txBody>
      </p:sp>
      <p:sp>
        <p:nvSpPr>
          <p:cNvPr id="11" name="Text Placeholder 19">
            <a:extLst>
              <a:ext uri="{FF2B5EF4-FFF2-40B4-BE49-F238E27FC236}">
                <a16:creationId xmlns:a16="http://schemas.microsoft.com/office/drawing/2014/main" id="{26DA34D3-B8A1-4F1A-94CD-865BE4458161}"/>
              </a:ext>
            </a:extLst>
          </p:cNvPr>
          <p:cNvSpPr>
            <a:spLocks noGrp="1"/>
          </p:cNvSpPr>
          <p:nvPr>
            <p:ph type="body" sz="quarter" idx="24"/>
          </p:nvPr>
        </p:nvSpPr>
        <p:spPr>
          <a:xfrm>
            <a:off x="5005625" y="1600206"/>
            <a:ext cx="3703320" cy="1491267"/>
          </a:xfrm>
        </p:spPr>
        <p:txBody>
          <a:bodyPr anchor="b">
            <a:normAutofit/>
          </a:bodyPr>
          <a:lstStyle>
            <a:lvl1pPr marL="0" indent="0">
              <a:buNone/>
              <a:defRPr sz="2800" b="1">
                <a:solidFill>
                  <a:schemeClr val="bg1"/>
                </a:solidFill>
              </a:defRPr>
            </a:lvl1pPr>
            <a:lvl2pPr marL="257168" indent="0">
              <a:buNone/>
              <a:defRPr/>
            </a:lvl2pPr>
          </a:lstStyle>
          <a:p>
            <a:pPr lvl="0"/>
            <a:r>
              <a:rPr lang="en-US" dirty="0"/>
              <a:t>Click to edit Master text styles</a:t>
            </a:r>
          </a:p>
        </p:txBody>
      </p:sp>
      <p:sp>
        <p:nvSpPr>
          <p:cNvPr id="4" name="Content Placeholder 3">
            <a:extLst>
              <a:ext uri="{FF2B5EF4-FFF2-40B4-BE49-F238E27FC236}">
                <a16:creationId xmlns:a16="http://schemas.microsoft.com/office/drawing/2014/main" id="{39967CE4-712F-421E-B433-EA7DE773EF4A}"/>
              </a:ext>
            </a:extLst>
          </p:cNvPr>
          <p:cNvSpPr>
            <a:spLocks noGrp="1"/>
          </p:cNvSpPr>
          <p:nvPr>
            <p:ph sz="quarter" idx="26"/>
          </p:nvPr>
        </p:nvSpPr>
        <p:spPr>
          <a:xfrm>
            <a:off x="434817" y="3218847"/>
            <a:ext cx="3702844" cy="228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4E4B698F-B2C3-41A7-86DB-24F00A1703B5}"/>
              </a:ext>
            </a:extLst>
          </p:cNvPr>
          <p:cNvSpPr>
            <a:spLocks noGrp="1"/>
          </p:cNvSpPr>
          <p:nvPr>
            <p:ph sz="quarter" idx="27"/>
          </p:nvPr>
        </p:nvSpPr>
        <p:spPr>
          <a:xfrm>
            <a:off x="5006103" y="3218847"/>
            <a:ext cx="3702844" cy="228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a:extLst>
              <a:ext uri="{FF2B5EF4-FFF2-40B4-BE49-F238E27FC236}">
                <a16:creationId xmlns:a16="http://schemas.microsoft.com/office/drawing/2014/main" id="{4FD56746-33F8-4CAE-9625-F8F69B41C2A0}"/>
              </a:ext>
            </a:extLst>
          </p:cNvPr>
          <p:cNvSpPr>
            <a:spLocks noGrp="1"/>
          </p:cNvSpPr>
          <p:nvPr>
            <p:ph type="ftr" sz="quarter" idx="29"/>
          </p:nvPr>
        </p:nvSpPr>
        <p:spPr/>
        <p:txBody>
          <a:bodyPr/>
          <a:lstStyle>
            <a:lvl1pPr>
              <a:defRPr>
                <a:solidFill>
                  <a:schemeClr val="bg1"/>
                </a:solidFill>
              </a:defRPr>
            </a:lvl1pPr>
          </a:lstStyle>
          <a:p>
            <a:r>
              <a:rPr lang="en-US"/>
              <a:t>Georgia Department of Community Affairs</a:t>
            </a:r>
            <a:endParaRPr lang="en-US" dirty="0"/>
          </a:p>
        </p:txBody>
      </p:sp>
      <p:sp>
        <p:nvSpPr>
          <p:cNvPr id="13" name="Slide Number Placeholder 12">
            <a:extLst>
              <a:ext uri="{FF2B5EF4-FFF2-40B4-BE49-F238E27FC236}">
                <a16:creationId xmlns:a16="http://schemas.microsoft.com/office/drawing/2014/main" id="{B1494F2D-B7D7-48D2-9E7A-659F611AB325}"/>
              </a:ext>
            </a:extLst>
          </p:cNvPr>
          <p:cNvSpPr>
            <a:spLocks noGrp="1"/>
          </p:cNvSpPr>
          <p:nvPr>
            <p:ph type="sldNum" sz="quarter" idx="30"/>
          </p:nvPr>
        </p:nvSpPr>
        <p:spPr/>
        <p:txBody>
          <a:bodyPr/>
          <a:lstStyle>
            <a:lvl1pPr>
              <a:defRPr>
                <a:solidFill>
                  <a:schemeClr val="bg1"/>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2109122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and Two Content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9144000" cy="2514600"/>
          </a:xfrm>
        </p:spPr>
        <p:txBody>
          <a:bodyPr anchor="ctr"/>
          <a:lstStyle>
            <a:lvl1pPr marL="0" indent="0" algn="ctr">
              <a:buNone/>
              <a:defRPr/>
            </a:lvl1pPr>
          </a:lstStyle>
          <a:p>
            <a:endParaRPr lang="en-US"/>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2651760"/>
            <a:ext cx="9144000" cy="42062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Content Placeholder 3">
            <a:extLst>
              <a:ext uri="{FF2B5EF4-FFF2-40B4-BE49-F238E27FC236}">
                <a16:creationId xmlns:a16="http://schemas.microsoft.com/office/drawing/2014/main" id="{E5721CF6-76AC-44FE-B16F-D734312D7DA3}"/>
              </a:ext>
            </a:extLst>
          </p:cNvPr>
          <p:cNvSpPr>
            <a:spLocks noGrp="1"/>
          </p:cNvSpPr>
          <p:nvPr>
            <p:ph sz="quarter" idx="18"/>
          </p:nvPr>
        </p:nvSpPr>
        <p:spPr>
          <a:xfrm>
            <a:off x="4777743" y="3152775"/>
            <a:ext cx="3897629"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FD35BC66-8B10-4093-9779-5C79A7910D63}"/>
              </a:ext>
            </a:extLst>
          </p:cNvPr>
          <p:cNvSpPr>
            <a:spLocks noGrp="1"/>
          </p:cNvSpPr>
          <p:nvPr>
            <p:ph type="ftr" sz="quarter" idx="20"/>
          </p:nvPr>
        </p:nvSpPr>
        <p:spPr/>
        <p:txBody>
          <a:bodyPr/>
          <a:lstStyle>
            <a:lvl1pPr>
              <a:defRPr>
                <a:solidFill>
                  <a:schemeClr val="bg1"/>
                </a:solidFill>
              </a:defRPr>
            </a:lvl1pPr>
          </a:lstStyle>
          <a:p>
            <a:endParaRPr lang="en-US"/>
          </a:p>
        </p:txBody>
      </p:sp>
      <p:sp>
        <p:nvSpPr>
          <p:cNvPr id="11" name="Slide Number Placeholder 10">
            <a:extLst>
              <a:ext uri="{FF2B5EF4-FFF2-40B4-BE49-F238E27FC236}">
                <a16:creationId xmlns:a16="http://schemas.microsoft.com/office/drawing/2014/main" id="{E3470219-9A4B-4B0C-92DE-7B4C6B7736E8}"/>
              </a:ext>
            </a:extLst>
          </p:cNvPr>
          <p:cNvSpPr>
            <a:spLocks noGrp="1"/>
          </p:cNvSpPr>
          <p:nvPr>
            <p:ph type="sldNum" sz="quarter" idx="21"/>
          </p:nvPr>
        </p:nvSpPr>
        <p:spPr/>
        <p:txBody>
          <a:bodyPr/>
          <a:lstStyle>
            <a:lvl1pPr>
              <a:defRPr>
                <a:solidFill>
                  <a:schemeClr val="bg1"/>
                </a:solidFill>
              </a:defRPr>
            </a:lvl1pPr>
          </a:lstStyle>
          <a:p>
            <a:fld id="{93CAF254-72B9-406C-9E86-C9D983240C82}" type="slidenum">
              <a:rPr lang="en-US" smtClean="0"/>
              <a:pPr/>
              <a:t>‹#›</a:t>
            </a:fld>
            <a:endParaRPr lang="en-US"/>
          </a:p>
        </p:txBody>
      </p:sp>
      <p:sp>
        <p:nvSpPr>
          <p:cNvPr id="13" name="Title 1">
            <a:extLst>
              <a:ext uri="{FF2B5EF4-FFF2-40B4-BE49-F238E27FC236}">
                <a16:creationId xmlns:a16="http://schemas.microsoft.com/office/drawing/2014/main" id="{2B387EAB-07EE-4092-BBBD-F3E2585DDCE1}"/>
              </a:ext>
            </a:extLst>
          </p:cNvPr>
          <p:cNvSpPr>
            <a:spLocks noGrp="1"/>
          </p:cNvSpPr>
          <p:nvPr>
            <p:ph type="title"/>
          </p:nvPr>
        </p:nvSpPr>
        <p:spPr>
          <a:xfrm>
            <a:off x="460058" y="3163250"/>
            <a:ext cx="3895344" cy="2743200"/>
          </a:xfrm>
        </p:spPr>
        <p:txBody>
          <a:bodyPr anchor="t">
            <a:normAutofit/>
          </a:bodyPr>
          <a:lstStyle>
            <a:lvl1pPr algn="l">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995385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and Three Content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9144000" cy="2514600"/>
          </a:xfrm>
        </p:spPr>
        <p:txBody>
          <a:bodyPr anchor="ctr"/>
          <a:lstStyle>
            <a:lvl1pPr marL="0" indent="0" algn="ctr">
              <a:buNone/>
              <a:defRPr/>
            </a:lvl1pPr>
          </a:lstStyle>
          <a:p>
            <a:endParaRPr lang="en-US"/>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2651760"/>
            <a:ext cx="9144000" cy="42062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Content Placeholder 3">
            <a:extLst>
              <a:ext uri="{FF2B5EF4-FFF2-40B4-BE49-F238E27FC236}">
                <a16:creationId xmlns:a16="http://schemas.microsoft.com/office/drawing/2014/main" id="{600627A3-DBFC-4675-A554-0F916EDEF118}"/>
              </a:ext>
            </a:extLst>
          </p:cNvPr>
          <p:cNvSpPr>
            <a:spLocks noGrp="1"/>
          </p:cNvSpPr>
          <p:nvPr>
            <p:ph sz="quarter" idx="18"/>
          </p:nvPr>
        </p:nvSpPr>
        <p:spPr>
          <a:xfrm>
            <a:off x="3337560" y="3191827"/>
            <a:ext cx="2468880"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14DB50D8-02C0-422F-AA8F-F94A15F7CC4D}"/>
              </a:ext>
            </a:extLst>
          </p:cNvPr>
          <p:cNvSpPr>
            <a:spLocks noGrp="1"/>
          </p:cNvSpPr>
          <p:nvPr>
            <p:ph sz="quarter" idx="19"/>
          </p:nvPr>
        </p:nvSpPr>
        <p:spPr>
          <a:xfrm>
            <a:off x="6222207" y="3191827"/>
            <a:ext cx="2468880"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2717B384-2A6E-4D45-9B02-D74040A3EB07}"/>
              </a:ext>
            </a:extLst>
          </p:cNvPr>
          <p:cNvSpPr>
            <a:spLocks noGrp="1"/>
          </p:cNvSpPr>
          <p:nvPr>
            <p:ph type="ftr" sz="quarter" idx="21"/>
          </p:nvPr>
        </p:nvSpPr>
        <p:spPr/>
        <p:txBody>
          <a:bodyPr/>
          <a:lstStyle>
            <a:lvl1pPr>
              <a:defRPr>
                <a:solidFill>
                  <a:schemeClr val="bg1"/>
                </a:solidFill>
              </a:defRPr>
            </a:lvl1pPr>
          </a:lstStyle>
          <a:p>
            <a:endParaRPr lang="en-US"/>
          </a:p>
        </p:txBody>
      </p:sp>
      <p:sp>
        <p:nvSpPr>
          <p:cNvPr id="12" name="Slide Number Placeholder 11">
            <a:extLst>
              <a:ext uri="{FF2B5EF4-FFF2-40B4-BE49-F238E27FC236}">
                <a16:creationId xmlns:a16="http://schemas.microsoft.com/office/drawing/2014/main" id="{D7056475-7420-4D27-B542-CF28BA493A0E}"/>
              </a:ext>
            </a:extLst>
          </p:cNvPr>
          <p:cNvSpPr>
            <a:spLocks noGrp="1"/>
          </p:cNvSpPr>
          <p:nvPr>
            <p:ph type="sldNum" sz="quarter" idx="22"/>
          </p:nvPr>
        </p:nvSpPr>
        <p:spPr/>
        <p:txBody>
          <a:bodyPr/>
          <a:lstStyle>
            <a:lvl1pPr>
              <a:defRPr>
                <a:solidFill>
                  <a:schemeClr val="bg1"/>
                </a:solidFill>
              </a:defRPr>
            </a:lvl1pPr>
          </a:lstStyle>
          <a:p>
            <a:fld id="{93CAF254-72B9-406C-9E86-C9D983240C82}" type="slidenum">
              <a:rPr lang="en-US" smtClean="0"/>
              <a:pPr/>
              <a:t>‹#›</a:t>
            </a:fld>
            <a:endParaRPr lang="en-US"/>
          </a:p>
        </p:txBody>
      </p:sp>
      <p:sp>
        <p:nvSpPr>
          <p:cNvPr id="13" name="Title 1">
            <a:extLst>
              <a:ext uri="{FF2B5EF4-FFF2-40B4-BE49-F238E27FC236}">
                <a16:creationId xmlns:a16="http://schemas.microsoft.com/office/drawing/2014/main" id="{895FBAD9-43F1-4D18-B356-13961348AB40}"/>
              </a:ext>
            </a:extLst>
          </p:cNvPr>
          <p:cNvSpPr>
            <a:spLocks noGrp="1"/>
          </p:cNvSpPr>
          <p:nvPr>
            <p:ph type="title"/>
          </p:nvPr>
        </p:nvSpPr>
        <p:spPr>
          <a:xfrm>
            <a:off x="452914" y="3191827"/>
            <a:ext cx="2468880" cy="2757964"/>
          </a:xfrm>
        </p:spPr>
        <p:txBody>
          <a:bodyPr anchor="t">
            <a:normAutofit/>
          </a:bodyPr>
          <a:lstStyle>
            <a:lvl1pPr algn="l">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1585905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image" Target="../media/image1.png"/><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21" Type="http://schemas.openxmlformats.org/officeDocument/2006/relationships/image" Target="../media/image2.svg"/><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image" Target="../media/image1.pn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theme" Target="../theme/theme3.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theme" Target="../theme/theme4.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BBC9BD-3806-4E16-A033-BEFF03F49978}"/>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DF6EF7-3E42-4B71-91DF-101AD361857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44353A-A281-43AA-9C67-B482E6F0B8DE}"/>
              </a:ext>
            </a:extLst>
          </p:cNvPr>
          <p:cNvSpPr>
            <a:spLocks noGrp="1"/>
          </p:cNvSpPr>
          <p:nvPr>
            <p:ph type="ftr" sz="quarter" idx="3"/>
          </p:nvPr>
        </p:nvSpPr>
        <p:spPr>
          <a:xfrm>
            <a:off x="459783" y="6107751"/>
            <a:ext cx="3086100" cy="365125"/>
          </a:xfrm>
          <a:prstGeom prst="rect">
            <a:avLst/>
          </a:prstGeom>
        </p:spPr>
        <p:txBody>
          <a:bodyPr vert="horz" lIns="91440" tIns="45720" rIns="91440" bIns="45720" rtlCol="0" anchor="ctr"/>
          <a:lstStyle>
            <a:lvl1pPr algn="l">
              <a:defRPr sz="750">
                <a:solidFill>
                  <a:schemeClr val="tx1">
                    <a:tint val="75000"/>
                  </a:schemeClr>
                </a:solidFill>
              </a:defRPr>
            </a:lvl1pPr>
          </a:lstStyle>
          <a:p>
            <a:endParaRPr lang="en-US">
              <a:solidFill>
                <a:srgbClr val="898989"/>
              </a:solidFill>
            </a:endParaRPr>
          </a:p>
        </p:txBody>
      </p:sp>
      <p:sp>
        <p:nvSpPr>
          <p:cNvPr id="8" name="Slide Number Placeholder 5">
            <a:extLst>
              <a:ext uri="{FF2B5EF4-FFF2-40B4-BE49-F238E27FC236}">
                <a16:creationId xmlns:a16="http://schemas.microsoft.com/office/drawing/2014/main" id="{767F7F0A-A3E2-4A86-9EB6-120D8E330621}"/>
              </a:ext>
            </a:extLst>
          </p:cNvPr>
          <p:cNvSpPr>
            <a:spLocks noGrp="1"/>
          </p:cNvSpPr>
          <p:nvPr>
            <p:ph type="sldNum" sz="quarter" idx="4"/>
          </p:nvPr>
        </p:nvSpPr>
        <p:spPr>
          <a:xfrm>
            <a:off x="8286750" y="5949796"/>
            <a:ext cx="457200" cy="681037"/>
          </a:xfrm>
          <a:prstGeom prst="rect">
            <a:avLst/>
          </a:prstGeom>
        </p:spPr>
        <p:txBody>
          <a:bodyPr vert="horz" lIns="91440" tIns="45720" rIns="91440" bIns="45720" rtlCol="0" anchor="ctr"/>
          <a:lstStyle>
            <a:lvl1pPr algn="ctr">
              <a:defRPr sz="750">
                <a:solidFill>
                  <a:schemeClr val="tx1">
                    <a:tint val="75000"/>
                  </a:schemeClr>
                </a:solidFill>
              </a:defRPr>
            </a:lvl1pPr>
          </a:lstStyle>
          <a:p>
            <a:fld id="{93CAF254-72B9-406C-9E86-C9D983240C82}" type="slidenum">
              <a:rPr lang="en-US" smtClean="0"/>
              <a:pPr/>
              <a:t>‹#›</a:t>
            </a:fld>
            <a:endParaRPr lang="en-US"/>
          </a:p>
        </p:txBody>
      </p:sp>
    </p:spTree>
    <p:extLst>
      <p:ext uri="{BB962C8B-B14F-4D97-AF65-F5344CB8AC3E}">
        <p14:creationId xmlns:p14="http://schemas.microsoft.com/office/powerpoint/2010/main" val="1427618905"/>
      </p:ext>
    </p:extLst>
  </p:cSld>
  <p:clrMap bg1="lt1" tx1="dk1" bg2="lt2" tx2="dk2" accent1="accent1" accent2="accent2" accent3="accent3" accent4="accent4" accent5="accent5" accent6="accent6" hlink="hlink" folHlink="folHlink"/>
  <p:sldLayoutIdLst>
    <p:sldLayoutId id="2147483781" r:id="rId1"/>
    <p:sldLayoutId id="2147483798" r:id="rId2"/>
    <p:sldLayoutId id="2147483660" r:id="rId3"/>
    <p:sldLayoutId id="2147483779" r:id="rId4"/>
    <p:sldLayoutId id="2147483768" r:id="rId5"/>
    <p:sldLayoutId id="2147483770" r:id="rId6"/>
    <p:sldLayoutId id="2147483769" r:id="rId7"/>
    <p:sldLayoutId id="2147483747" r:id="rId8"/>
    <p:sldLayoutId id="2147483751" r:id="rId9"/>
    <p:sldLayoutId id="2147483670" r:id="rId10"/>
    <p:sldLayoutId id="2147483762" r:id="rId11"/>
    <p:sldLayoutId id="2147483745" r:id="rId12"/>
    <p:sldLayoutId id="2147483746" r:id="rId13"/>
    <p:sldLayoutId id="2147483708" r:id="rId14"/>
    <p:sldLayoutId id="2147483761" r:id="rId15"/>
    <p:sldLayoutId id="2147483774" r:id="rId16"/>
    <p:sldLayoutId id="2147483732" r:id="rId17"/>
  </p:sldLayoutIdLst>
  <p:hf sldNum="0" hdr="0" ftr="0" dt="0"/>
  <p:txStyles>
    <p:titleStyle>
      <a:lvl1pPr algn="l" defTabSz="685783" rtl="0" eaLnBrk="1" latinLnBrk="0" hangingPunct="1">
        <a:lnSpc>
          <a:spcPct val="90000"/>
        </a:lnSpc>
        <a:spcBef>
          <a:spcPct val="0"/>
        </a:spcBef>
        <a:buNone/>
        <a:defRPr sz="2700" b="1"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Clr>
          <a:schemeClr val="accent1"/>
        </a:buClr>
        <a:buFont typeface="Arial" panose="020B0604020202020204" pitchFamily="34" charset="0"/>
        <a:buChar char="•"/>
        <a:defRPr sz="15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Clr>
          <a:schemeClr val="accent1"/>
        </a:buClr>
        <a:buFont typeface="Arial" panose="020B0604020202020204" pitchFamily="34" charset="0"/>
        <a:buChar char="•"/>
        <a:defRPr sz="10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Clr>
          <a:schemeClr val="accent1"/>
        </a:buClr>
        <a:buFont typeface="Arial" panose="020B0604020202020204" pitchFamily="34" charset="0"/>
        <a:buChar char="•"/>
        <a:defRPr sz="9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A779F788-FB1F-41CF-958A-2BBD4A690D66}"/>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28650" y="550190"/>
            <a:ext cx="7886700" cy="114049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4D89082D-1B13-4B68-898C-FF602334F68C}"/>
              </a:ext>
            </a:extLst>
          </p:cNvPr>
          <p:cNvSpPr txBox="1">
            <a:spLocks/>
          </p:cNvSpPr>
          <p:nvPr userDrawn="1"/>
        </p:nvSpPr>
        <p:spPr>
          <a:xfrm>
            <a:off x="467533" y="6107751"/>
            <a:ext cx="3086100" cy="365125"/>
          </a:xfrm>
          <a:prstGeom prst="rect">
            <a:avLst/>
          </a:prstGeom>
        </p:spPr>
        <p:txBody>
          <a:bodyPr vert="horz" lIns="91440" tIns="45720" rIns="91440" bIns="45720" rtlCol="0" anchor="ctr"/>
          <a:lstStyle>
            <a:defPPr>
              <a:defRPr lang="en-US"/>
            </a:defPPr>
            <a:lvl1pPr marL="0" algn="l" defTabSz="457200" rtl="0" eaLnBrk="1" latinLnBrk="0" hangingPunct="1">
              <a:defRPr sz="7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tx1"/>
                </a:solidFill>
              </a:rPr>
              <a:t>Georgia Department of Community Affairs</a:t>
            </a:r>
          </a:p>
        </p:txBody>
      </p:sp>
      <p:sp>
        <p:nvSpPr>
          <p:cNvPr id="15" name="Slide Number Placeholder 5">
            <a:extLst>
              <a:ext uri="{FF2B5EF4-FFF2-40B4-BE49-F238E27FC236}">
                <a16:creationId xmlns:a16="http://schemas.microsoft.com/office/drawing/2014/main" id="{726A88FF-AE87-4DB5-8ADF-1135E6A7A937}"/>
              </a:ext>
            </a:extLst>
          </p:cNvPr>
          <p:cNvSpPr txBox="1">
            <a:spLocks/>
          </p:cNvSpPr>
          <p:nvPr userDrawn="1"/>
        </p:nvSpPr>
        <p:spPr>
          <a:xfrm>
            <a:off x="8286750" y="5949796"/>
            <a:ext cx="457200" cy="681037"/>
          </a:xfrm>
          <a:prstGeom prst="rect">
            <a:avLst/>
          </a:prstGeom>
        </p:spPr>
        <p:txBody>
          <a:bodyPr vert="horz" lIns="91440" tIns="45720" rIns="91440" bIns="45720" rtlCol="0" anchor="ctr"/>
          <a:lstStyle>
            <a:defPPr>
              <a:defRPr lang="en-US"/>
            </a:defPPr>
            <a:lvl1pPr marL="0" algn="ctr" defTabSz="457200" rtl="0" eaLnBrk="1" latinLnBrk="0" hangingPunct="1">
              <a:defRPr sz="7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3CAF254-72B9-406C-9E86-C9D983240C82}" type="slidenum">
              <a:rPr lang="en-US" smtClean="0">
                <a:solidFill>
                  <a:schemeClr val="tx1"/>
                </a:solidFill>
              </a:rPr>
              <a:pPr/>
              <a:t>‹#›</a:t>
            </a:fld>
            <a:endParaRPr lang="en-US">
              <a:solidFill>
                <a:schemeClr val="tx1"/>
              </a:solidFill>
            </a:endParaRPr>
          </a:p>
        </p:txBody>
      </p:sp>
    </p:spTree>
    <p:extLst>
      <p:ext uri="{BB962C8B-B14F-4D97-AF65-F5344CB8AC3E}">
        <p14:creationId xmlns:p14="http://schemas.microsoft.com/office/powerpoint/2010/main" val="1117408515"/>
      </p:ext>
    </p:extLst>
  </p:cSld>
  <p:clrMap bg1="lt1" tx1="dk1" bg2="lt2" tx2="dk2" accent1="accent1" accent2="accent2" accent3="accent3" accent4="accent4" accent5="accent5" accent6="accent6" hlink="hlink" folHlink="folHlink"/>
  <p:sldLayoutIdLst>
    <p:sldLayoutId id="2147483727" r:id="rId1"/>
    <p:sldLayoutId id="2147483765" r:id="rId2"/>
    <p:sldLayoutId id="2147483696" r:id="rId3"/>
    <p:sldLayoutId id="2147483697" r:id="rId4"/>
    <p:sldLayoutId id="2147483698" r:id="rId5"/>
    <p:sldLayoutId id="2147483795" r:id="rId6"/>
    <p:sldLayoutId id="2147483788" r:id="rId7"/>
    <p:sldLayoutId id="2147483711" r:id="rId8"/>
    <p:sldLayoutId id="2147483753" r:id="rId9"/>
    <p:sldLayoutId id="2147483700" r:id="rId10"/>
    <p:sldLayoutId id="2147483790" r:id="rId11"/>
    <p:sldLayoutId id="2147483759" r:id="rId12"/>
    <p:sldLayoutId id="2147483758" r:id="rId13"/>
    <p:sldLayoutId id="2147483757" r:id="rId14"/>
    <p:sldLayoutId id="2147483754" r:id="rId15"/>
    <p:sldLayoutId id="2147483797" r:id="rId16"/>
    <p:sldLayoutId id="2147483756" r:id="rId17"/>
    <p:sldLayoutId id="2147483755" r:id="rId18"/>
    <p:sldLayoutId id="2147483733" r:id="rId19"/>
    <p:sldLayoutId id="2147483734" r:id="rId20"/>
    <p:sldLayoutId id="2147483799" r:id="rId21"/>
    <p:sldLayoutId id="2147483800" r:id="rId22"/>
    <p:sldLayoutId id="2147483841" r:id="rId23"/>
    <p:sldLayoutId id="2147483842" r:id="rId24"/>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A779F788-FB1F-41CF-958A-2BBD4A690D66}"/>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28650" y="550190"/>
            <a:ext cx="7886700" cy="114049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4">
            <a:extLst>
              <a:ext uri="{FF2B5EF4-FFF2-40B4-BE49-F238E27FC236}">
                <a16:creationId xmlns:a16="http://schemas.microsoft.com/office/drawing/2014/main" id="{4D89082D-1B13-4B68-898C-FF602334F68C}"/>
              </a:ext>
            </a:extLst>
          </p:cNvPr>
          <p:cNvSpPr txBox="1">
            <a:spLocks/>
          </p:cNvSpPr>
          <p:nvPr userDrawn="1"/>
        </p:nvSpPr>
        <p:spPr>
          <a:xfrm>
            <a:off x="467533" y="6107751"/>
            <a:ext cx="3086100" cy="365125"/>
          </a:xfrm>
          <a:prstGeom prst="rect">
            <a:avLst/>
          </a:prstGeom>
        </p:spPr>
        <p:txBody>
          <a:bodyPr vert="horz" lIns="91440" tIns="45720" rIns="91440" bIns="45720" rtlCol="0" anchor="ctr"/>
          <a:lstStyle>
            <a:defPPr>
              <a:defRPr lang="en-US"/>
            </a:defPPr>
            <a:lvl1pPr marL="0" algn="l" defTabSz="457200" rtl="0" eaLnBrk="1" latinLnBrk="0" hangingPunct="1">
              <a:defRPr sz="7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tx1"/>
                </a:solidFill>
              </a:rPr>
              <a:t>Georgia Department of Community Affairs</a:t>
            </a:r>
          </a:p>
        </p:txBody>
      </p:sp>
      <p:sp>
        <p:nvSpPr>
          <p:cNvPr id="15" name="Slide Number Placeholder 5">
            <a:extLst>
              <a:ext uri="{FF2B5EF4-FFF2-40B4-BE49-F238E27FC236}">
                <a16:creationId xmlns:a16="http://schemas.microsoft.com/office/drawing/2014/main" id="{726A88FF-AE87-4DB5-8ADF-1135E6A7A937}"/>
              </a:ext>
            </a:extLst>
          </p:cNvPr>
          <p:cNvSpPr txBox="1">
            <a:spLocks/>
          </p:cNvSpPr>
          <p:nvPr userDrawn="1"/>
        </p:nvSpPr>
        <p:spPr>
          <a:xfrm>
            <a:off x="8286750" y="5949796"/>
            <a:ext cx="457200" cy="681037"/>
          </a:xfrm>
          <a:prstGeom prst="rect">
            <a:avLst/>
          </a:prstGeom>
        </p:spPr>
        <p:txBody>
          <a:bodyPr vert="horz" lIns="91440" tIns="45720" rIns="91440" bIns="45720" rtlCol="0" anchor="ctr"/>
          <a:lstStyle>
            <a:defPPr>
              <a:defRPr lang="en-US"/>
            </a:defPPr>
            <a:lvl1pPr marL="0" algn="ctr" defTabSz="457200" rtl="0" eaLnBrk="1" latinLnBrk="0" hangingPunct="1">
              <a:defRPr sz="7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3CAF254-72B9-406C-9E86-C9D983240C82}"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294788422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 id="2147483822" r:id="rId18"/>
  </p:sldLayoutIdLst>
  <p:hf hd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BBC9BD-3806-4E16-A033-BEFF03F49978}"/>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1DF6EF7-3E42-4B71-91DF-101AD361857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1A44353A-A281-43AA-9C67-B482E6F0B8DE}"/>
              </a:ext>
            </a:extLst>
          </p:cNvPr>
          <p:cNvSpPr>
            <a:spLocks noGrp="1"/>
          </p:cNvSpPr>
          <p:nvPr>
            <p:ph type="ftr" sz="quarter" idx="3"/>
          </p:nvPr>
        </p:nvSpPr>
        <p:spPr>
          <a:xfrm>
            <a:off x="459783" y="6107751"/>
            <a:ext cx="3086100" cy="365125"/>
          </a:xfrm>
          <a:prstGeom prst="rect">
            <a:avLst/>
          </a:prstGeom>
        </p:spPr>
        <p:txBody>
          <a:bodyPr vert="horz" lIns="91440" tIns="45720" rIns="91440" bIns="45720" rtlCol="0" anchor="ctr"/>
          <a:lstStyle>
            <a:lvl1pPr algn="l">
              <a:defRPr sz="750">
                <a:solidFill>
                  <a:schemeClr val="tx1">
                    <a:tint val="75000"/>
                  </a:schemeClr>
                </a:solidFill>
              </a:defRPr>
            </a:lvl1pPr>
          </a:lstStyle>
          <a:p>
            <a:r>
              <a:rPr lang="en-US" dirty="0"/>
              <a:t>Georgia Department of Community </a:t>
            </a:r>
            <a:r>
              <a:rPr lang="en-US" dirty="0">
                <a:solidFill>
                  <a:srgbClr val="898989"/>
                </a:solidFill>
              </a:rPr>
              <a:t>Affairs</a:t>
            </a:r>
          </a:p>
        </p:txBody>
      </p:sp>
      <p:sp>
        <p:nvSpPr>
          <p:cNvPr id="8" name="Slide Number Placeholder 5">
            <a:extLst>
              <a:ext uri="{FF2B5EF4-FFF2-40B4-BE49-F238E27FC236}">
                <a16:creationId xmlns:a16="http://schemas.microsoft.com/office/drawing/2014/main" id="{767F7F0A-A3E2-4A86-9EB6-120D8E330621}"/>
              </a:ext>
            </a:extLst>
          </p:cNvPr>
          <p:cNvSpPr>
            <a:spLocks noGrp="1"/>
          </p:cNvSpPr>
          <p:nvPr>
            <p:ph type="sldNum" sz="quarter" idx="4"/>
          </p:nvPr>
        </p:nvSpPr>
        <p:spPr>
          <a:xfrm>
            <a:off x="8286750" y="5949796"/>
            <a:ext cx="457200" cy="681037"/>
          </a:xfrm>
          <a:prstGeom prst="rect">
            <a:avLst/>
          </a:prstGeom>
        </p:spPr>
        <p:txBody>
          <a:bodyPr vert="horz" lIns="91440" tIns="45720" rIns="91440" bIns="45720" rtlCol="0" anchor="ctr"/>
          <a:lstStyle>
            <a:lvl1pPr algn="ctr">
              <a:defRPr sz="750">
                <a:solidFill>
                  <a:schemeClr val="tx1">
                    <a:tint val="75000"/>
                  </a:schemeClr>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2920510424"/>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 id="2147483839" r:id="rId16"/>
    <p:sldLayoutId id="2147483840" r:id="rId17"/>
  </p:sldLayoutIdLst>
  <p:hf hdr="0" dt="0"/>
  <p:txStyles>
    <p:titleStyle>
      <a:lvl1pPr algn="l" defTabSz="685783" rtl="0" eaLnBrk="1" latinLnBrk="0" hangingPunct="1">
        <a:lnSpc>
          <a:spcPct val="90000"/>
        </a:lnSpc>
        <a:spcBef>
          <a:spcPct val="0"/>
        </a:spcBef>
        <a:buNone/>
        <a:defRPr sz="2700" b="1"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Clr>
          <a:schemeClr val="accent1"/>
        </a:buClr>
        <a:buFont typeface="Arial" panose="020B0604020202020204" pitchFamily="34" charset="0"/>
        <a:buChar char="•"/>
        <a:defRPr sz="15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Clr>
          <a:schemeClr val="accent1"/>
        </a:buClr>
        <a:buFont typeface="Arial" panose="020B0604020202020204" pitchFamily="34" charset="0"/>
        <a:buChar char="•"/>
        <a:defRPr sz="10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Clr>
          <a:schemeClr val="accent1"/>
        </a:buClr>
        <a:buFont typeface="Arial" panose="020B0604020202020204" pitchFamily="34" charset="0"/>
        <a:buChar char="•"/>
        <a:defRPr sz="9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hyperlink" Target="mailto:planning@dca.ga.gov" TargetMode="External"/><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0.jpeg"/><Relationship Id="rId7" Type="http://schemas.openxmlformats.org/officeDocument/2006/relationships/image" Target="../media/image64.jpeg"/><Relationship Id="rId12"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33.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jpeg"/><Relationship Id="rId15" Type="http://schemas.openxmlformats.org/officeDocument/2006/relationships/image" Target="../media/image72.png"/><Relationship Id="rId10" Type="http://schemas.openxmlformats.org/officeDocument/2006/relationships/image" Target="../media/image67.jpeg"/><Relationship Id="rId4" Type="http://schemas.openxmlformats.org/officeDocument/2006/relationships/image" Target="../media/image61.jpeg"/><Relationship Id="rId9" Type="http://schemas.openxmlformats.org/officeDocument/2006/relationships/image" Target="../media/image66.jpeg"/><Relationship Id="rId14" Type="http://schemas.openxmlformats.org/officeDocument/2006/relationships/image" Target="../media/image71.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hyperlink" Target="mailto:planning@dca.ga.gov" TargetMode="Externa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28.xml"/><Relationship Id="rId4" Type="http://schemas.openxmlformats.org/officeDocument/2006/relationships/image" Target="../media/image74.png"/></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4.xml"/><Relationship Id="rId1" Type="http://schemas.openxmlformats.org/officeDocument/2006/relationships/slideLayout" Target="../slideLayouts/slideLayout28.xml"/><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86.png"/><Relationship Id="rId2" Type="http://schemas.openxmlformats.org/officeDocument/2006/relationships/notesSlide" Target="../notesSlides/notesSlide35.xml"/><Relationship Id="rId1" Type="http://schemas.openxmlformats.org/officeDocument/2006/relationships/slideLayout" Target="../slideLayouts/slideLayout20.xml"/><Relationship Id="rId6" Type="http://schemas.openxmlformats.org/officeDocument/2006/relationships/diagramColors" Target="../diagrams/colors2.xml"/><Relationship Id="rId11" Type="http://schemas.openxmlformats.org/officeDocument/2006/relationships/image" Target="../media/image85.svg"/><Relationship Id="rId5" Type="http://schemas.openxmlformats.org/officeDocument/2006/relationships/diagramQuickStyle" Target="../diagrams/quickStyle2.xml"/><Relationship Id="rId15" Type="http://schemas.openxmlformats.org/officeDocument/2006/relationships/image" Target="../media/image89.svg"/><Relationship Id="rId10" Type="http://schemas.openxmlformats.org/officeDocument/2006/relationships/image" Target="../media/image84.png"/><Relationship Id="rId4" Type="http://schemas.openxmlformats.org/officeDocument/2006/relationships/diagramLayout" Target="../diagrams/layout2.xml"/><Relationship Id="rId9" Type="http://schemas.openxmlformats.org/officeDocument/2006/relationships/image" Target="../media/image83.svg"/><Relationship Id="rId14" Type="http://schemas.openxmlformats.org/officeDocument/2006/relationships/image" Target="../media/image88.png"/></Relationships>
</file>

<file path=ppt/slides/_rels/slide36.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81.jpeg"/><Relationship Id="rId2" Type="http://schemas.openxmlformats.org/officeDocument/2006/relationships/notesSlide" Target="../notesSlides/notesSlide36.xml"/><Relationship Id="rId1" Type="http://schemas.openxmlformats.org/officeDocument/2006/relationships/slideLayout" Target="../slideLayouts/slideLayout33.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8.xml"/><Relationship Id="rId1" Type="http://schemas.openxmlformats.org/officeDocument/2006/relationships/slideLayout" Target="../slideLayouts/slideLayout22.xml"/><Relationship Id="rId4" Type="http://schemas.openxmlformats.org/officeDocument/2006/relationships/image" Target="../media/image95.gif"/></Relationships>
</file>

<file path=ppt/slides/_rels/slide3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9.xml"/><Relationship Id="rId1" Type="http://schemas.openxmlformats.org/officeDocument/2006/relationships/slideLayout" Target="../slideLayouts/slideLayout22.xml"/><Relationship Id="rId5" Type="http://schemas.openxmlformats.org/officeDocument/2006/relationships/image" Target="../media/image98.png"/><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diagramColors" Target="../diagrams/colors1.xml"/><Relationship Id="rId11" Type="http://schemas.openxmlformats.org/officeDocument/2006/relationships/image" Target="../media/image21.svg"/><Relationship Id="rId5" Type="http://schemas.openxmlformats.org/officeDocument/2006/relationships/diagramQuickStyle" Target="../diagrams/quickStyle1.xml"/><Relationship Id="rId15" Type="http://schemas.openxmlformats.org/officeDocument/2006/relationships/image" Target="../media/image25.svg"/><Relationship Id="rId10" Type="http://schemas.openxmlformats.org/officeDocument/2006/relationships/image" Target="../media/image20.png"/><Relationship Id="rId4" Type="http://schemas.openxmlformats.org/officeDocument/2006/relationships/diagramLayout" Target="../diagrams/layout1.xml"/><Relationship Id="rId9" Type="http://schemas.openxmlformats.org/officeDocument/2006/relationships/image" Target="../media/image19.svg"/><Relationship Id="rId14" Type="http://schemas.openxmlformats.org/officeDocument/2006/relationships/image" Target="../media/image24.png"/></Relationships>
</file>

<file path=ppt/slides/_rels/slide4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0.xml"/><Relationship Id="rId1" Type="http://schemas.openxmlformats.org/officeDocument/2006/relationships/slideLayout" Target="../slideLayouts/slideLayout10.xml"/><Relationship Id="rId4" Type="http://schemas.openxmlformats.org/officeDocument/2006/relationships/image" Target="../media/image100.JPG"/></Relationships>
</file>

<file path=ppt/slides/_rels/slide4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1.xml"/><Relationship Id="rId1" Type="http://schemas.openxmlformats.org/officeDocument/2006/relationships/slideLayout" Target="../slideLayouts/slideLayout10.xml"/><Relationship Id="rId4" Type="http://schemas.openxmlformats.org/officeDocument/2006/relationships/image" Target="../media/image102.png"/></Relationships>
</file>

<file path=ppt/slides/_rels/slide4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2.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8.xml"/><Relationship Id="rId5" Type="http://schemas.openxmlformats.org/officeDocument/2006/relationships/image" Target="../media/image27.sv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3"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7.xml"/><Relationship Id="rId16" Type="http://schemas.openxmlformats.org/officeDocument/2006/relationships/image" Target="../media/image37.jpeg"/><Relationship Id="rId1" Type="http://schemas.openxmlformats.org/officeDocument/2006/relationships/slideLayout" Target="../slideLayouts/slideLayout20.xml"/><Relationship Id="rId6" Type="http://schemas.openxmlformats.org/officeDocument/2006/relationships/image" Target="../media/image25.svg"/><Relationship Id="rId11" Type="http://schemas.openxmlformats.org/officeDocument/2006/relationships/image" Target="../media/image34.svg"/><Relationship Id="rId5" Type="http://schemas.openxmlformats.org/officeDocument/2006/relationships/image" Target="../media/image24.png"/><Relationship Id="rId15" Type="http://schemas.openxmlformats.org/officeDocument/2006/relationships/image" Target="../media/image19.svg"/><Relationship Id="rId10" Type="http://schemas.openxmlformats.org/officeDocument/2006/relationships/image" Target="../media/image33.png"/><Relationship Id="rId4" Type="http://schemas.openxmlformats.org/officeDocument/2006/relationships/image" Target="../media/image29.svg"/><Relationship Id="rId9" Type="http://schemas.openxmlformats.org/officeDocument/2006/relationships/image" Target="../media/image32.svg"/><Relationship Id="rId1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584E0B-4FFB-4997-8A7D-BA97F4996174}"/>
              </a:ext>
            </a:extLst>
          </p:cNvPr>
          <p:cNvSpPr>
            <a:spLocks noGrp="1"/>
          </p:cNvSpPr>
          <p:nvPr>
            <p:ph type="body" sz="quarter" idx="13"/>
          </p:nvPr>
        </p:nvSpPr>
        <p:spPr>
          <a:xfrm>
            <a:off x="1143000" y="2090575"/>
            <a:ext cx="6858000" cy="716240"/>
          </a:xfrm>
        </p:spPr>
        <p:txBody>
          <a:bodyPr>
            <a:normAutofit lnSpcReduction="10000"/>
          </a:bodyPr>
          <a:lstStyle/>
          <a:p>
            <a:r>
              <a:rPr lang="en-US" dirty="0"/>
              <a:t>The </a:t>
            </a:r>
            <a:r>
              <a:rPr lang="en-US" dirty="0" err="1"/>
              <a:t>PlanFirst</a:t>
            </a:r>
            <a:r>
              <a:rPr lang="en-US" dirty="0"/>
              <a:t> Program</a:t>
            </a:r>
          </a:p>
        </p:txBody>
      </p:sp>
      <p:pic>
        <p:nvPicPr>
          <p:cNvPr id="3" name="Picture 2">
            <a:extLst>
              <a:ext uri="{FF2B5EF4-FFF2-40B4-BE49-F238E27FC236}">
                <a16:creationId xmlns:a16="http://schemas.microsoft.com/office/drawing/2014/main" id="{89A5A78A-EB27-B45D-9A21-A7D3FAAACE66}"/>
              </a:ext>
            </a:extLst>
          </p:cNvPr>
          <p:cNvPicPr>
            <a:picLocks noChangeAspect="1"/>
          </p:cNvPicPr>
          <p:nvPr/>
        </p:nvPicPr>
        <p:blipFill>
          <a:blip r:embed="rId3"/>
          <a:stretch>
            <a:fillRect/>
          </a:stretch>
        </p:blipFill>
        <p:spPr>
          <a:xfrm>
            <a:off x="2618874" y="3210635"/>
            <a:ext cx="3906252" cy="2890991"/>
          </a:xfrm>
          <a:prstGeom prst="rect">
            <a:avLst/>
          </a:prstGeom>
        </p:spPr>
      </p:pic>
    </p:spTree>
    <p:extLst>
      <p:ext uri="{BB962C8B-B14F-4D97-AF65-F5344CB8AC3E}">
        <p14:creationId xmlns:p14="http://schemas.microsoft.com/office/powerpoint/2010/main" val="4216640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CA08ED-9496-4DF4-B1B8-28897D7140B0}"/>
              </a:ext>
            </a:extLst>
          </p:cNvPr>
          <p:cNvSpPr>
            <a:spLocks noGrp="1"/>
          </p:cNvSpPr>
          <p:nvPr>
            <p:ph type="body" sz="quarter" idx="23"/>
          </p:nvPr>
        </p:nvSpPr>
        <p:spPr>
          <a:xfrm>
            <a:off x="459783" y="807166"/>
            <a:ext cx="3703320" cy="475526"/>
          </a:xfrm>
        </p:spPr>
        <p:txBody>
          <a:bodyPr>
            <a:normAutofit fontScale="85000" lnSpcReduction="10000"/>
          </a:bodyPr>
          <a:lstStyle/>
          <a:p>
            <a:r>
              <a:rPr lang="en-US" dirty="0" err="1"/>
              <a:t>PlanFirst</a:t>
            </a:r>
            <a:r>
              <a:rPr lang="en-US" dirty="0"/>
              <a:t> Communities</a:t>
            </a:r>
          </a:p>
        </p:txBody>
      </p:sp>
      <p:sp>
        <p:nvSpPr>
          <p:cNvPr id="5" name="Content Placeholder 4">
            <a:extLst>
              <a:ext uri="{FF2B5EF4-FFF2-40B4-BE49-F238E27FC236}">
                <a16:creationId xmlns:a16="http://schemas.microsoft.com/office/drawing/2014/main" id="{63A4CBC6-C67C-4701-ABD6-4B0F54A9AD8E}"/>
              </a:ext>
            </a:extLst>
          </p:cNvPr>
          <p:cNvSpPr>
            <a:spLocks noGrp="1"/>
          </p:cNvSpPr>
          <p:nvPr>
            <p:ph sz="quarter" idx="27"/>
          </p:nvPr>
        </p:nvSpPr>
        <p:spPr>
          <a:xfrm>
            <a:off x="357032" y="2777029"/>
            <a:ext cx="3702844" cy="3023270"/>
          </a:xfrm>
        </p:spPr>
        <p:txBody>
          <a:bodyPr>
            <a:normAutofit/>
          </a:bodyPr>
          <a:lstStyle/>
          <a:p>
            <a:pPr marL="0" indent="0" algn="ctr">
              <a:buNone/>
            </a:pPr>
            <a:r>
              <a:rPr lang="en-US" sz="2800" dirty="0">
                <a:ea typeface="Nunito Light" charset="0"/>
                <a:cs typeface="Nunito Light" charset="0"/>
              </a:rPr>
              <a:t>There have been 57 </a:t>
            </a:r>
            <a:r>
              <a:rPr lang="en-US" sz="2800" dirty="0" err="1">
                <a:ea typeface="Nunito Light" charset="0"/>
                <a:cs typeface="Nunito Light" charset="0"/>
              </a:rPr>
              <a:t>PlanFirst</a:t>
            </a:r>
            <a:r>
              <a:rPr lang="en-US" sz="2800" dirty="0">
                <a:ea typeface="Nunito Light" charset="0"/>
                <a:cs typeface="Nunito Light" charset="0"/>
              </a:rPr>
              <a:t> designated communities since 2015. </a:t>
            </a:r>
          </a:p>
        </p:txBody>
      </p:sp>
      <p:sp>
        <p:nvSpPr>
          <p:cNvPr id="9" name="Rectangle 8">
            <a:extLst>
              <a:ext uri="{FF2B5EF4-FFF2-40B4-BE49-F238E27FC236}">
                <a16:creationId xmlns:a16="http://schemas.microsoft.com/office/drawing/2014/main" id="{7548FFC2-9A9F-4A97-866A-7ECBEC4934A6}"/>
              </a:ext>
            </a:extLst>
          </p:cNvPr>
          <p:cNvSpPr/>
          <p:nvPr/>
        </p:nvSpPr>
        <p:spPr>
          <a:xfrm>
            <a:off x="5125979" y="5255533"/>
            <a:ext cx="1134657" cy="1868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C07771B-03E2-4299-A511-6817555E3021}"/>
              </a:ext>
            </a:extLst>
          </p:cNvPr>
          <p:cNvPicPr>
            <a:picLocks noChangeAspect="1"/>
          </p:cNvPicPr>
          <p:nvPr/>
        </p:nvPicPr>
        <p:blipFill>
          <a:blip r:embed="rId3"/>
          <a:stretch>
            <a:fillRect/>
          </a:stretch>
        </p:blipFill>
        <p:spPr>
          <a:xfrm>
            <a:off x="6712509" y="5387196"/>
            <a:ext cx="1574241" cy="55221"/>
          </a:xfrm>
          <a:prstGeom prst="rect">
            <a:avLst/>
          </a:prstGeom>
        </p:spPr>
      </p:pic>
      <p:pic>
        <p:nvPicPr>
          <p:cNvPr id="6" name="Picture 5">
            <a:extLst>
              <a:ext uri="{FF2B5EF4-FFF2-40B4-BE49-F238E27FC236}">
                <a16:creationId xmlns:a16="http://schemas.microsoft.com/office/drawing/2014/main" id="{524F9563-2A10-B61C-DD69-212B55D61C7C}"/>
              </a:ext>
            </a:extLst>
          </p:cNvPr>
          <p:cNvPicPr>
            <a:picLocks noChangeAspect="1"/>
          </p:cNvPicPr>
          <p:nvPr/>
        </p:nvPicPr>
        <p:blipFill>
          <a:blip r:embed="rId4"/>
          <a:stretch>
            <a:fillRect/>
          </a:stretch>
        </p:blipFill>
        <p:spPr>
          <a:xfrm>
            <a:off x="4777146" y="1651374"/>
            <a:ext cx="4155218" cy="3991884"/>
          </a:xfrm>
          <a:prstGeom prst="rect">
            <a:avLst/>
          </a:prstGeom>
        </p:spPr>
      </p:pic>
    </p:spTree>
    <p:extLst>
      <p:ext uri="{BB962C8B-B14F-4D97-AF65-F5344CB8AC3E}">
        <p14:creationId xmlns:p14="http://schemas.microsoft.com/office/powerpoint/2010/main" val="156298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lstStyle/>
          <a:p>
            <a:r>
              <a:rPr lang="en-US"/>
              <a:t>How do I participate?</a:t>
            </a:r>
          </a:p>
        </p:txBody>
      </p:sp>
      <p:sp>
        <p:nvSpPr>
          <p:cNvPr id="6" name="Content Placeholder 5">
            <a:extLst>
              <a:ext uri="{FF2B5EF4-FFF2-40B4-BE49-F238E27FC236}">
                <a16:creationId xmlns:a16="http://schemas.microsoft.com/office/drawing/2014/main" id="{7F0CCD39-C17B-48DB-93FC-3B0477DC7BDD}"/>
              </a:ext>
            </a:extLst>
          </p:cNvPr>
          <p:cNvSpPr>
            <a:spLocks noGrp="1"/>
          </p:cNvSpPr>
          <p:nvPr>
            <p:ph sz="half" idx="1"/>
          </p:nvPr>
        </p:nvSpPr>
        <p:spPr>
          <a:xfrm>
            <a:off x="636367" y="1888951"/>
            <a:ext cx="7954696" cy="3080098"/>
          </a:xfrm>
        </p:spPr>
        <p:txBody>
          <a:bodyPr>
            <a:normAutofit fontScale="92500" lnSpcReduction="10000"/>
          </a:bodyPr>
          <a:lstStyle/>
          <a:p>
            <a:r>
              <a:rPr lang="en-US" dirty="0"/>
              <a:t>You must be a Qualified Local Government, and have a                     history of same.</a:t>
            </a:r>
          </a:p>
          <a:p>
            <a:r>
              <a:rPr lang="en-US" dirty="0"/>
              <a:t>Must also have a verified SDS, and have submitted the required surveys (GOMI, RLGF).Government and have met (and hopefully exceeded) the MINIMUM Performance Standards established by the local regional commission.</a:t>
            </a:r>
          </a:p>
          <a:p>
            <a:r>
              <a:rPr lang="en-US" dirty="0"/>
              <a:t>Must illustrate how planning is important to your community.</a:t>
            </a:r>
          </a:p>
          <a:p>
            <a:r>
              <a:rPr lang="en-US" dirty="0"/>
              <a:t>Required to reach out </a:t>
            </a:r>
            <a:r>
              <a:rPr lang="en-US" dirty="0">
                <a:hlinkClick r:id="rId3"/>
              </a:rPr>
              <a:t>planning@dca.ga.gov</a:t>
            </a:r>
            <a:r>
              <a:rPr lang="en-US" dirty="0"/>
              <a:t> by April 15 to check eligibility.</a:t>
            </a:r>
          </a:p>
          <a:p>
            <a:r>
              <a:rPr lang="en-US" dirty="0"/>
              <a:t>Must completely fill out the application and sign it - due May 15.</a:t>
            </a:r>
          </a:p>
          <a:p>
            <a:endParaRPr lang="en-US" dirty="0"/>
          </a:p>
        </p:txBody>
      </p:sp>
    </p:spTree>
    <p:extLst>
      <p:ext uri="{BB962C8B-B14F-4D97-AF65-F5344CB8AC3E}">
        <p14:creationId xmlns:p14="http://schemas.microsoft.com/office/powerpoint/2010/main" val="33222114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F36590-33A8-4031-BCF4-CF76A0B0047A}"/>
              </a:ext>
            </a:extLst>
          </p:cNvPr>
          <p:cNvSpPr>
            <a:spLocks noGrp="1"/>
          </p:cNvSpPr>
          <p:nvPr>
            <p:ph type="body" sz="quarter" idx="24"/>
          </p:nvPr>
        </p:nvSpPr>
        <p:spPr>
          <a:xfrm>
            <a:off x="459783" y="1282692"/>
            <a:ext cx="3703320" cy="1491267"/>
          </a:xfrm>
        </p:spPr>
        <p:txBody>
          <a:bodyPr/>
          <a:lstStyle/>
          <a:p>
            <a:r>
              <a:rPr lang="en-US"/>
              <a:t>FOUR INDICATORS</a:t>
            </a:r>
          </a:p>
        </p:txBody>
      </p:sp>
      <p:sp>
        <p:nvSpPr>
          <p:cNvPr id="5" name="Content Placeholder 4">
            <a:extLst>
              <a:ext uri="{FF2B5EF4-FFF2-40B4-BE49-F238E27FC236}">
                <a16:creationId xmlns:a16="http://schemas.microsoft.com/office/drawing/2014/main" id="{63A4CBC6-C67C-4701-ABD6-4B0F54A9AD8E}"/>
              </a:ext>
            </a:extLst>
          </p:cNvPr>
          <p:cNvSpPr>
            <a:spLocks noGrp="1"/>
          </p:cNvSpPr>
          <p:nvPr>
            <p:ph sz="quarter" idx="27"/>
          </p:nvPr>
        </p:nvSpPr>
        <p:spPr>
          <a:xfrm>
            <a:off x="460259" y="3289308"/>
            <a:ext cx="3702844" cy="2286000"/>
          </a:xfrm>
        </p:spPr>
        <p:txBody>
          <a:bodyPr>
            <a:normAutofit/>
          </a:bodyPr>
          <a:lstStyle/>
          <a:p>
            <a:r>
              <a:rPr lang="en-US" sz="2800" dirty="0">
                <a:ea typeface="Nunito Light" charset="0"/>
                <a:cs typeface="Nunito Light" charset="0"/>
              </a:rPr>
              <a:t>Goals</a:t>
            </a:r>
          </a:p>
          <a:p>
            <a:r>
              <a:rPr lang="en-US" sz="2800" dirty="0">
                <a:ea typeface="Nunito Light" charset="0"/>
                <a:cs typeface="Nunito Light" charset="0"/>
              </a:rPr>
              <a:t>Leadership</a:t>
            </a:r>
          </a:p>
          <a:p>
            <a:r>
              <a:rPr lang="en-US" sz="2800" dirty="0">
                <a:ea typeface="Nunito Light" charset="0"/>
                <a:cs typeface="Nunito Light" charset="0"/>
              </a:rPr>
              <a:t>Participation</a:t>
            </a:r>
          </a:p>
          <a:p>
            <a:r>
              <a:rPr lang="en-US" sz="2800" dirty="0">
                <a:ea typeface="Nunito Light" charset="0"/>
                <a:cs typeface="Nunito Light" charset="0"/>
              </a:rPr>
              <a:t>Implementation</a:t>
            </a:r>
          </a:p>
        </p:txBody>
      </p:sp>
      <p:pic>
        <p:nvPicPr>
          <p:cNvPr id="4" name="Picture 3">
            <a:extLst>
              <a:ext uri="{FF2B5EF4-FFF2-40B4-BE49-F238E27FC236}">
                <a16:creationId xmlns:a16="http://schemas.microsoft.com/office/drawing/2014/main" id="{0C82DB8B-F081-DDB8-A690-EAB40685AE73}"/>
              </a:ext>
            </a:extLst>
          </p:cNvPr>
          <p:cNvPicPr>
            <a:picLocks noChangeAspect="1"/>
          </p:cNvPicPr>
          <p:nvPr/>
        </p:nvPicPr>
        <p:blipFill>
          <a:blip r:embed="rId3"/>
          <a:stretch>
            <a:fillRect/>
          </a:stretch>
        </p:blipFill>
        <p:spPr>
          <a:xfrm>
            <a:off x="4980899" y="1733550"/>
            <a:ext cx="3795969" cy="3390899"/>
          </a:xfrm>
          <a:prstGeom prst="rect">
            <a:avLst/>
          </a:prstGeom>
        </p:spPr>
      </p:pic>
    </p:spTree>
    <p:extLst>
      <p:ext uri="{BB962C8B-B14F-4D97-AF65-F5344CB8AC3E}">
        <p14:creationId xmlns:p14="http://schemas.microsoft.com/office/powerpoint/2010/main" val="2566785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C0DCF0-91B5-4262-A864-6D4C4693B2AC}"/>
              </a:ext>
            </a:extLst>
          </p:cNvPr>
          <p:cNvSpPr>
            <a:spLocks noGrp="1"/>
          </p:cNvSpPr>
          <p:nvPr>
            <p:ph sz="quarter" idx="17"/>
          </p:nvPr>
        </p:nvSpPr>
        <p:spPr>
          <a:xfrm>
            <a:off x="636365" y="3380739"/>
            <a:ext cx="5134980" cy="1592753"/>
          </a:xfrm>
        </p:spPr>
        <p:txBody>
          <a:bodyPr anchor="t">
            <a:normAutofit/>
          </a:bodyPr>
          <a:lstStyle/>
          <a:p>
            <a:r>
              <a:rPr lang="en-US" dirty="0">
                <a:solidFill>
                  <a:schemeClr val="tx2"/>
                </a:solidFill>
                <a:ea typeface="Nunito Light" charset="0"/>
                <a:cs typeface="Nunito Light" charset="0"/>
              </a:rPr>
              <a:t>Community and Leadership Support</a:t>
            </a:r>
          </a:p>
          <a:p>
            <a:r>
              <a:rPr lang="en-US" dirty="0">
                <a:solidFill>
                  <a:schemeClr val="tx2"/>
                </a:solidFill>
                <a:ea typeface="Nunito Light" charset="0"/>
                <a:cs typeface="Nunito Light" charset="0"/>
              </a:rPr>
              <a:t>Ambitious and Achievable </a:t>
            </a:r>
          </a:p>
          <a:p>
            <a:r>
              <a:rPr lang="en-US" dirty="0">
                <a:solidFill>
                  <a:schemeClr val="tx2"/>
                </a:solidFill>
                <a:ea typeface="Nunito Light" charset="0"/>
                <a:cs typeface="Nunito Light" charset="0"/>
              </a:rPr>
              <a:t>Steer Local Decision-Making</a:t>
            </a:r>
          </a:p>
          <a:p>
            <a:r>
              <a:rPr lang="en-US" dirty="0">
                <a:solidFill>
                  <a:schemeClr val="tx2"/>
                </a:solidFill>
                <a:ea typeface="Nunito Light" charset="0"/>
                <a:cs typeface="Nunito Light" charset="0"/>
              </a:rPr>
              <a:t>Consistent Progress</a:t>
            </a:r>
          </a:p>
          <a:p>
            <a:endParaRPr lang="en-US" dirty="0"/>
          </a:p>
        </p:txBody>
      </p:sp>
      <p:sp>
        <p:nvSpPr>
          <p:cNvPr id="8" name="Title 7">
            <a:extLst>
              <a:ext uri="{FF2B5EF4-FFF2-40B4-BE49-F238E27FC236}">
                <a16:creationId xmlns:a16="http://schemas.microsoft.com/office/drawing/2014/main" id="{5C523850-F2C3-4DE4-AFA2-4B27A3AF52DA}"/>
              </a:ext>
            </a:extLst>
          </p:cNvPr>
          <p:cNvSpPr>
            <a:spLocks noGrp="1"/>
          </p:cNvSpPr>
          <p:nvPr>
            <p:ph type="title"/>
          </p:nvPr>
        </p:nvSpPr>
        <p:spPr>
          <a:xfrm>
            <a:off x="636365" y="571557"/>
            <a:ext cx="7871270" cy="1142048"/>
          </a:xfrm>
        </p:spPr>
        <p:txBody>
          <a:bodyPr/>
          <a:lstStyle/>
          <a:p>
            <a:r>
              <a:rPr lang="en-US"/>
              <a:t>Indicator: Goals</a:t>
            </a:r>
          </a:p>
        </p:txBody>
      </p:sp>
      <p:sp>
        <p:nvSpPr>
          <p:cNvPr id="10" name="TextBox 9">
            <a:extLst>
              <a:ext uri="{FF2B5EF4-FFF2-40B4-BE49-F238E27FC236}">
                <a16:creationId xmlns:a16="http://schemas.microsoft.com/office/drawing/2014/main" id="{E2D18C0D-314B-452C-BD5B-974C307C7008}"/>
              </a:ext>
            </a:extLst>
          </p:cNvPr>
          <p:cNvSpPr txBox="1"/>
          <p:nvPr/>
        </p:nvSpPr>
        <p:spPr>
          <a:xfrm>
            <a:off x="6007008" y="5124136"/>
            <a:ext cx="3136992" cy="230832"/>
          </a:xfrm>
          <a:prstGeom prst="rect">
            <a:avLst/>
          </a:prstGeom>
          <a:noFill/>
        </p:spPr>
        <p:txBody>
          <a:bodyPr wrap="square">
            <a:spAutoFit/>
          </a:bodyPr>
          <a:lstStyle/>
          <a:p>
            <a:r>
              <a:rPr lang="en-US" sz="900" dirty="0"/>
              <a:t>City of Warner Robins</a:t>
            </a:r>
          </a:p>
        </p:txBody>
      </p:sp>
      <p:pic>
        <p:nvPicPr>
          <p:cNvPr id="11" name="Picture 10">
            <a:extLst>
              <a:ext uri="{FF2B5EF4-FFF2-40B4-BE49-F238E27FC236}">
                <a16:creationId xmlns:a16="http://schemas.microsoft.com/office/drawing/2014/main" id="{72C3D265-2B09-3608-010F-860C1260E69B}"/>
              </a:ext>
            </a:extLst>
          </p:cNvPr>
          <p:cNvPicPr>
            <a:picLocks noChangeAspect="1"/>
          </p:cNvPicPr>
          <p:nvPr/>
        </p:nvPicPr>
        <p:blipFill>
          <a:blip r:embed="rId3"/>
          <a:stretch>
            <a:fillRect/>
          </a:stretch>
        </p:blipFill>
        <p:spPr>
          <a:xfrm>
            <a:off x="5771345" y="1331618"/>
            <a:ext cx="2284893" cy="2164635"/>
          </a:xfrm>
          <a:prstGeom prst="rect">
            <a:avLst/>
          </a:prstGeom>
        </p:spPr>
      </p:pic>
      <p:pic>
        <p:nvPicPr>
          <p:cNvPr id="13" name="Picture 12">
            <a:extLst>
              <a:ext uri="{FF2B5EF4-FFF2-40B4-BE49-F238E27FC236}">
                <a16:creationId xmlns:a16="http://schemas.microsoft.com/office/drawing/2014/main" id="{BE6DD782-0C96-68DB-309A-8D0667982BE5}"/>
              </a:ext>
            </a:extLst>
          </p:cNvPr>
          <p:cNvPicPr>
            <a:picLocks noChangeAspect="1"/>
          </p:cNvPicPr>
          <p:nvPr/>
        </p:nvPicPr>
        <p:blipFill>
          <a:blip r:embed="rId4"/>
          <a:stretch>
            <a:fillRect/>
          </a:stretch>
        </p:blipFill>
        <p:spPr>
          <a:xfrm>
            <a:off x="5970684" y="3629612"/>
            <a:ext cx="1886213" cy="1476581"/>
          </a:xfrm>
          <a:prstGeom prst="rect">
            <a:avLst/>
          </a:prstGeom>
        </p:spPr>
      </p:pic>
    </p:spTree>
    <p:extLst>
      <p:ext uri="{BB962C8B-B14F-4D97-AF65-F5344CB8AC3E}">
        <p14:creationId xmlns:p14="http://schemas.microsoft.com/office/powerpoint/2010/main" val="3919891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C0DCF0-91B5-4262-A864-6D4C4693B2AC}"/>
              </a:ext>
            </a:extLst>
          </p:cNvPr>
          <p:cNvSpPr>
            <a:spLocks noGrp="1"/>
          </p:cNvSpPr>
          <p:nvPr>
            <p:ph sz="quarter" idx="17"/>
          </p:nvPr>
        </p:nvSpPr>
        <p:spPr>
          <a:xfrm>
            <a:off x="636365" y="2151616"/>
            <a:ext cx="5134980" cy="2213476"/>
          </a:xfrm>
        </p:spPr>
        <p:txBody>
          <a:bodyPr anchor="t">
            <a:normAutofit/>
          </a:bodyPr>
          <a:lstStyle/>
          <a:p>
            <a:r>
              <a:rPr lang="en-US">
                <a:solidFill>
                  <a:schemeClr val="tx2"/>
                </a:solidFill>
                <a:ea typeface="Nunito Light" charset="0"/>
                <a:cs typeface="Nunito Light" charset="0"/>
              </a:rPr>
              <a:t>Effective Planning Staff</a:t>
            </a:r>
          </a:p>
          <a:p>
            <a:r>
              <a:rPr lang="en-US">
                <a:solidFill>
                  <a:schemeClr val="tx2"/>
                </a:solidFill>
                <a:ea typeface="Nunito Light" charset="0"/>
                <a:cs typeface="Nunito Light" charset="0"/>
              </a:rPr>
              <a:t>Active Planning Commission</a:t>
            </a:r>
          </a:p>
          <a:p>
            <a:r>
              <a:rPr lang="en-US">
                <a:solidFill>
                  <a:schemeClr val="tx2"/>
                </a:solidFill>
                <a:ea typeface="Nunito Light" charset="0"/>
                <a:cs typeface="Nunito Light" charset="0"/>
              </a:rPr>
              <a:t>Effectively Evaluate Planning</a:t>
            </a:r>
          </a:p>
          <a:p>
            <a:r>
              <a:rPr lang="en-US">
                <a:solidFill>
                  <a:schemeClr val="tx2"/>
                </a:solidFill>
                <a:ea typeface="Nunito Light" charset="0"/>
                <a:cs typeface="Nunito Light" charset="0"/>
              </a:rPr>
              <a:t>Trained Local Officials</a:t>
            </a:r>
          </a:p>
          <a:p>
            <a:r>
              <a:rPr lang="en-US">
                <a:solidFill>
                  <a:schemeClr val="tx2"/>
                </a:solidFill>
                <a:ea typeface="Nunito Light" charset="0"/>
                <a:cs typeface="Nunito Light" charset="0"/>
              </a:rPr>
              <a:t>Collaborative Partnerships</a:t>
            </a:r>
          </a:p>
          <a:p>
            <a:endParaRPr lang="en-US"/>
          </a:p>
        </p:txBody>
      </p:sp>
      <p:sp>
        <p:nvSpPr>
          <p:cNvPr id="8" name="Title 7">
            <a:extLst>
              <a:ext uri="{FF2B5EF4-FFF2-40B4-BE49-F238E27FC236}">
                <a16:creationId xmlns:a16="http://schemas.microsoft.com/office/drawing/2014/main" id="{5C523850-F2C3-4DE4-AFA2-4B27A3AF52DA}"/>
              </a:ext>
            </a:extLst>
          </p:cNvPr>
          <p:cNvSpPr>
            <a:spLocks noGrp="1"/>
          </p:cNvSpPr>
          <p:nvPr>
            <p:ph type="title"/>
          </p:nvPr>
        </p:nvSpPr>
        <p:spPr>
          <a:xfrm>
            <a:off x="636365" y="571557"/>
            <a:ext cx="7871270" cy="1142048"/>
          </a:xfrm>
        </p:spPr>
        <p:txBody>
          <a:bodyPr/>
          <a:lstStyle/>
          <a:p>
            <a:r>
              <a:rPr lang="en-US"/>
              <a:t>Indicator: Leadership</a:t>
            </a:r>
          </a:p>
        </p:txBody>
      </p:sp>
      <p:pic>
        <p:nvPicPr>
          <p:cNvPr id="11" name="Picture 10">
            <a:extLst>
              <a:ext uri="{FF2B5EF4-FFF2-40B4-BE49-F238E27FC236}">
                <a16:creationId xmlns:a16="http://schemas.microsoft.com/office/drawing/2014/main" id="{6F9531EF-4241-43E5-A383-655C84705A3A}"/>
              </a:ext>
            </a:extLst>
          </p:cNvPr>
          <p:cNvPicPr>
            <a:picLocks noChangeAspect="1"/>
          </p:cNvPicPr>
          <p:nvPr/>
        </p:nvPicPr>
        <p:blipFill>
          <a:blip r:embed="rId3"/>
          <a:stretch>
            <a:fillRect/>
          </a:stretch>
        </p:blipFill>
        <p:spPr>
          <a:xfrm>
            <a:off x="636365" y="4365092"/>
            <a:ext cx="4895512" cy="1778048"/>
          </a:xfrm>
          <a:prstGeom prst="rect">
            <a:avLst/>
          </a:prstGeom>
        </p:spPr>
      </p:pic>
      <p:pic>
        <p:nvPicPr>
          <p:cNvPr id="12" name="Picture 11">
            <a:extLst>
              <a:ext uri="{FF2B5EF4-FFF2-40B4-BE49-F238E27FC236}">
                <a16:creationId xmlns:a16="http://schemas.microsoft.com/office/drawing/2014/main" id="{7ABD188B-605E-4386-98BD-176B0747BE52}"/>
              </a:ext>
            </a:extLst>
          </p:cNvPr>
          <p:cNvPicPr>
            <a:picLocks noChangeAspect="1"/>
          </p:cNvPicPr>
          <p:nvPr/>
        </p:nvPicPr>
        <p:blipFill>
          <a:blip r:embed="rId4"/>
          <a:stretch>
            <a:fillRect/>
          </a:stretch>
        </p:blipFill>
        <p:spPr>
          <a:xfrm>
            <a:off x="5351082" y="1606229"/>
            <a:ext cx="3276287" cy="4360732"/>
          </a:xfrm>
          <a:prstGeom prst="rect">
            <a:avLst/>
          </a:prstGeom>
        </p:spPr>
      </p:pic>
    </p:spTree>
    <p:extLst>
      <p:ext uri="{BB962C8B-B14F-4D97-AF65-F5344CB8AC3E}">
        <p14:creationId xmlns:p14="http://schemas.microsoft.com/office/powerpoint/2010/main" val="5834427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C0DCF0-91B5-4262-A864-6D4C4693B2AC}"/>
              </a:ext>
            </a:extLst>
          </p:cNvPr>
          <p:cNvSpPr>
            <a:spLocks noGrp="1"/>
          </p:cNvSpPr>
          <p:nvPr>
            <p:ph sz="quarter" idx="17"/>
          </p:nvPr>
        </p:nvSpPr>
        <p:spPr>
          <a:xfrm>
            <a:off x="636365" y="2151616"/>
            <a:ext cx="5134980" cy="2213476"/>
          </a:xfrm>
        </p:spPr>
        <p:txBody>
          <a:bodyPr anchor="t">
            <a:normAutofit fontScale="70000" lnSpcReduction="20000"/>
          </a:bodyPr>
          <a:lstStyle/>
          <a:p>
            <a:r>
              <a:rPr lang="en-US" sz="2800">
                <a:solidFill>
                  <a:schemeClr val="tx2"/>
                </a:solidFill>
                <a:ea typeface="Nunito Light" charset="0"/>
                <a:cs typeface="Nunito Light" charset="0"/>
              </a:rPr>
              <a:t>Lots of Opportunities for Community Input</a:t>
            </a:r>
          </a:p>
          <a:p>
            <a:r>
              <a:rPr lang="en-US" sz="2800">
                <a:solidFill>
                  <a:schemeClr val="tx2"/>
                </a:solidFill>
                <a:ea typeface="Nunito Light" charset="0"/>
                <a:cs typeface="Nunito Light" charset="0"/>
              </a:rPr>
              <a:t>Community Input Incorporated in Your Plan</a:t>
            </a:r>
          </a:p>
          <a:p>
            <a:r>
              <a:rPr lang="en-US" sz="2800">
                <a:solidFill>
                  <a:schemeClr val="tx2"/>
                </a:solidFill>
                <a:ea typeface="Nunito Light" charset="0"/>
                <a:cs typeface="Nunito Light" charset="0"/>
              </a:rPr>
              <a:t>Steering Committee Guided Process</a:t>
            </a:r>
          </a:p>
          <a:p>
            <a:r>
              <a:rPr lang="en-US" sz="2800">
                <a:solidFill>
                  <a:schemeClr val="tx2"/>
                </a:solidFill>
                <a:ea typeface="Nunito Light" charset="0"/>
                <a:cs typeface="Nunito Light" charset="0"/>
              </a:rPr>
              <a:t>Effective Outreach Process</a:t>
            </a:r>
          </a:p>
          <a:p>
            <a:r>
              <a:rPr lang="en-US" sz="2800">
                <a:solidFill>
                  <a:schemeClr val="tx2"/>
                </a:solidFill>
                <a:ea typeface="Nunito Light" charset="0"/>
                <a:cs typeface="Nunito Light" charset="0"/>
              </a:rPr>
              <a:t>Advocates</a:t>
            </a:r>
          </a:p>
          <a:p>
            <a:endParaRPr lang="en-US"/>
          </a:p>
        </p:txBody>
      </p:sp>
      <p:sp>
        <p:nvSpPr>
          <p:cNvPr id="8" name="Title 7">
            <a:extLst>
              <a:ext uri="{FF2B5EF4-FFF2-40B4-BE49-F238E27FC236}">
                <a16:creationId xmlns:a16="http://schemas.microsoft.com/office/drawing/2014/main" id="{5C523850-F2C3-4DE4-AFA2-4B27A3AF52DA}"/>
              </a:ext>
            </a:extLst>
          </p:cNvPr>
          <p:cNvSpPr>
            <a:spLocks noGrp="1"/>
          </p:cNvSpPr>
          <p:nvPr>
            <p:ph type="title"/>
          </p:nvPr>
        </p:nvSpPr>
        <p:spPr>
          <a:xfrm>
            <a:off x="636365" y="571557"/>
            <a:ext cx="7871270" cy="1142048"/>
          </a:xfrm>
        </p:spPr>
        <p:txBody>
          <a:bodyPr/>
          <a:lstStyle/>
          <a:p>
            <a:r>
              <a:rPr lang="en-US"/>
              <a:t>Indicator: Participation</a:t>
            </a:r>
          </a:p>
        </p:txBody>
      </p:sp>
      <p:sp>
        <p:nvSpPr>
          <p:cNvPr id="10" name="TextBox 9">
            <a:extLst>
              <a:ext uri="{FF2B5EF4-FFF2-40B4-BE49-F238E27FC236}">
                <a16:creationId xmlns:a16="http://schemas.microsoft.com/office/drawing/2014/main" id="{E2D18C0D-314B-452C-BD5B-974C307C7008}"/>
              </a:ext>
            </a:extLst>
          </p:cNvPr>
          <p:cNvSpPr txBox="1"/>
          <p:nvPr/>
        </p:nvSpPr>
        <p:spPr>
          <a:xfrm>
            <a:off x="5048447" y="6040069"/>
            <a:ext cx="1397017" cy="230832"/>
          </a:xfrm>
          <a:prstGeom prst="rect">
            <a:avLst/>
          </a:prstGeom>
          <a:noFill/>
        </p:spPr>
        <p:txBody>
          <a:bodyPr wrap="square">
            <a:spAutoFit/>
          </a:bodyPr>
          <a:lstStyle/>
          <a:p>
            <a:r>
              <a:rPr lang="en-US" sz="900"/>
              <a:t>City of Powder Springs</a:t>
            </a:r>
          </a:p>
        </p:txBody>
      </p:sp>
      <p:pic>
        <p:nvPicPr>
          <p:cNvPr id="4" name="Picture 3">
            <a:extLst>
              <a:ext uri="{FF2B5EF4-FFF2-40B4-BE49-F238E27FC236}">
                <a16:creationId xmlns:a16="http://schemas.microsoft.com/office/drawing/2014/main" id="{086901D0-2A43-4004-A825-37F734C016E8}"/>
              </a:ext>
            </a:extLst>
          </p:cNvPr>
          <p:cNvPicPr>
            <a:picLocks noChangeAspect="1"/>
          </p:cNvPicPr>
          <p:nvPr/>
        </p:nvPicPr>
        <p:blipFill>
          <a:blip r:embed="rId3"/>
          <a:stretch>
            <a:fillRect/>
          </a:stretch>
        </p:blipFill>
        <p:spPr>
          <a:xfrm>
            <a:off x="1225322" y="4264975"/>
            <a:ext cx="5220142" cy="1795210"/>
          </a:xfrm>
          <a:prstGeom prst="rect">
            <a:avLst/>
          </a:prstGeom>
        </p:spPr>
      </p:pic>
      <p:pic>
        <p:nvPicPr>
          <p:cNvPr id="5" name="Picture 4">
            <a:extLst>
              <a:ext uri="{FF2B5EF4-FFF2-40B4-BE49-F238E27FC236}">
                <a16:creationId xmlns:a16="http://schemas.microsoft.com/office/drawing/2014/main" id="{4F14423C-6CF2-4145-9CEE-86F4D640A894}"/>
              </a:ext>
            </a:extLst>
          </p:cNvPr>
          <p:cNvPicPr>
            <a:picLocks noChangeAspect="1"/>
          </p:cNvPicPr>
          <p:nvPr/>
        </p:nvPicPr>
        <p:blipFill>
          <a:blip r:embed="rId4"/>
          <a:stretch>
            <a:fillRect/>
          </a:stretch>
        </p:blipFill>
        <p:spPr>
          <a:xfrm>
            <a:off x="5771345" y="1947210"/>
            <a:ext cx="2858710" cy="2260654"/>
          </a:xfrm>
          <a:prstGeom prst="rect">
            <a:avLst/>
          </a:prstGeom>
        </p:spPr>
      </p:pic>
      <p:sp>
        <p:nvSpPr>
          <p:cNvPr id="9" name="TextBox 8">
            <a:extLst>
              <a:ext uri="{FF2B5EF4-FFF2-40B4-BE49-F238E27FC236}">
                <a16:creationId xmlns:a16="http://schemas.microsoft.com/office/drawing/2014/main" id="{D9D7CE66-671E-4FE7-ACFB-17E761B40E97}"/>
              </a:ext>
            </a:extLst>
          </p:cNvPr>
          <p:cNvSpPr txBox="1"/>
          <p:nvPr/>
        </p:nvSpPr>
        <p:spPr>
          <a:xfrm>
            <a:off x="7134990" y="4207864"/>
            <a:ext cx="1868835" cy="230832"/>
          </a:xfrm>
          <a:prstGeom prst="rect">
            <a:avLst/>
          </a:prstGeom>
          <a:noFill/>
        </p:spPr>
        <p:txBody>
          <a:bodyPr wrap="square" rtlCol="0">
            <a:spAutoFit/>
          </a:bodyPr>
          <a:lstStyle/>
          <a:p>
            <a:r>
              <a:rPr lang="en-US" sz="900"/>
              <a:t>Jones County Plan Meeting</a:t>
            </a:r>
          </a:p>
        </p:txBody>
      </p:sp>
    </p:spTree>
    <p:extLst>
      <p:ext uri="{BB962C8B-B14F-4D97-AF65-F5344CB8AC3E}">
        <p14:creationId xmlns:p14="http://schemas.microsoft.com/office/powerpoint/2010/main" val="40022709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C0DCF0-91B5-4262-A864-6D4C4693B2AC}"/>
              </a:ext>
            </a:extLst>
          </p:cNvPr>
          <p:cNvSpPr>
            <a:spLocks noGrp="1"/>
          </p:cNvSpPr>
          <p:nvPr>
            <p:ph sz="quarter" idx="17"/>
          </p:nvPr>
        </p:nvSpPr>
        <p:spPr>
          <a:xfrm>
            <a:off x="636365" y="2151616"/>
            <a:ext cx="5134980" cy="2213476"/>
          </a:xfrm>
        </p:spPr>
        <p:txBody>
          <a:bodyPr anchor="t">
            <a:normAutofit/>
          </a:bodyPr>
          <a:lstStyle/>
          <a:p>
            <a:r>
              <a:rPr lang="en-US">
                <a:solidFill>
                  <a:schemeClr val="tx2"/>
                </a:solidFill>
                <a:ea typeface="Nunito Light" charset="0"/>
                <a:cs typeface="Nunito Light" charset="0"/>
              </a:rPr>
              <a:t>Action Items in Work Program</a:t>
            </a:r>
          </a:p>
          <a:p>
            <a:r>
              <a:rPr lang="en-US">
                <a:solidFill>
                  <a:schemeClr val="tx2"/>
                </a:solidFill>
                <a:ea typeface="Nunito Light" charset="0"/>
                <a:cs typeface="Nunito Light" charset="0"/>
              </a:rPr>
              <a:t>Work Program Addresses Local Needs</a:t>
            </a:r>
          </a:p>
          <a:p>
            <a:r>
              <a:rPr lang="en-US">
                <a:solidFill>
                  <a:schemeClr val="tx2"/>
                </a:solidFill>
                <a:ea typeface="Nunito Light" charset="0"/>
                <a:cs typeface="Nunito Light" charset="0"/>
              </a:rPr>
              <a:t>Good Track Record</a:t>
            </a:r>
          </a:p>
          <a:p>
            <a:r>
              <a:rPr lang="en-US">
                <a:solidFill>
                  <a:schemeClr val="tx2"/>
                </a:solidFill>
                <a:ea typeface="Nunito Light" charset="0"/>
                <a:cs typeface="Nunito Light" charset="0"/>
              </a:rPr>
              <a:t>Consistent Capital Budget</a:t>
            </a:r>
          </a:p>
          <a:p>
            <a:r>
              <a:rPr lang="en-US">
                <a:solidFill>
                  <a:schemeClr val="tx2"/>
                </a:solidFill>
                <a:ea typeface="Nunito Light" charset="0"/>
                <a:cs typeface="Nunito Light" charset="0"/>
              </a:rPr>
              <a:t>Recent </a:t>
            </a:r>
            <a:endParaRPr lang="en-US"/>
          </a:p>
        </p:txBody>
      </p:sp>
      <p:sp>
        <p:nvSpPr>
          <p:cNvPr id="8" name="Title 7">
            <a:extLst>
              <a:ext uri="{FF2B5EF4-FFF2-40B4-BE49-F238E27FC236}">
                <a16:creationId xmlns:a16="http://schemas.microsoft.com/office/drawing/2014/main" id="{5C523850-F2C3-4DE4-AFA2-4B27A3AF52DA}"/>
              </a:ext>
            </a:extLst>
          </p:cNvPr>
          <p:cNvSpPr>
            <a:spLocks noGrp="1"/>
          </p:cNvSpPr>
          <p:nvPr>
            <p:ph type="title"/>
          </p:nvPr>
        </p:nvSpPr>
        <p:spPr>
          <a:xfrm>
            <a:off x="636365" y="571557"/>
            <a:ext cx="7871270" cy="1142048"/>
          </a:xfrm>
        </p:spPr>
        <p:txBody>
          <a:bodyPr/>
          <a:lstStyle/>
          <a:p>
            <a:r>
              <a:rPr lang="en-US"/>
              <a:t>Indicator: Implementation</a:t>
            </a:r>
          </a:p>
        </p:txBody>
      </p:sp>
      <p:sp>
        <p:nvSpPr>
          <p:cNvPr id="9" name="TextBox 8">
            <a:extLst>
              <a:ext uri="{FF2B5EF4-FFF2-40B4-BE49-F238E27FC236}">
                <a16:creationId xmlns:a16="http://schemas.microsoft.com/office/drawing/2014/main" id="{D9D7CE66-671E-4FE7-ACFB-17E761B40E97}"/>
              </a:ext>
            </a:extLst>
          </p:cNvPr>
          <p:cNvSpPr txBox="1"/>
          <p:nvPr/>
        </p:nvSpPr>
        <p:spPr>
          <a:xfrm>
            <a:off x="6500918" y="4911976"/>
            <a:ext cx="2084471" cy="230832"/>
          </a:xfrm>
          <a:prstGeom prst="rect">
            <a:avLst/>
          </a:prstGeom>
          <a:noFill/>
        </p:spPr>
        <p:txBody>
          <a:bodyPr wrap="square" rtlCol="0">
            <a:spAutoFit/>
          </a:bodyPr>
          <a:lstStyle/>
          <a:p>
            <a:r>
              <a:rPr lang="en-US" sz="900"/>
              <a:t>Amphitheater in Woodstock City Park </a:t>
            </a:r>
          </a:p>
        </p:txBody>
      </p:sp>
      <p:pic>
        <p:nvPicPr>
          <p:cNvPr id="6" name="Picture 5">
            <a:extLst>
              <a:ext uri="{FF2B5EF4-FFF2-40B4-BE49-F238E27FC236}">
                <a16:creationId xmlns:a16="http://schemas.microsoft.com/office/drawing/2014/main" id="{5622997D-D32E-4E1D-AB88-893BAE0C1DA4}"/>
              </a:ext>
            </a:extLst>
          </p:cNvPr>
          <p:cNvPicPr>
            <a:picLocks noChangeAspect="1"/>
          </p:cNvPicPr>
          <p:nvPr/>
        </p:nvPicPr>
        <p:blipFill>
          <a:blip r:embed="rId3"/>
          <a:stretch>
            <a:fillRect/>
          </a:stretch>
        </p:blipFill>
        <p:spPr>
          <a:xfrm>
            <a:off x="4632344" y="3060517"/>
            <a:ext cx="3875291" cy="1851459"/>
          </a:xfrm>
          <a:prstGeom prst="rect">
            <a:avLst/>
          </a:prstGeom>
        </p:spPr>
      </p:pic>
      <p:pic>
        <p:nvPicPr>
          <p:cNvPr id="2" name="Picture 1">
            <a:extLst>
              <a:ext uri="{FF2B5EF4-FFF2-40B4-BE49-F238E27FC236}">
                <a16:creationId xmlns:a16="http://schemas.microsoft.com/office/drawing/2014/main" id="{0FA80F19-573C-4148-875B-AFA654092746}"/>
              </a:ext>
            </a:extLst>
          </p:cNvPr>
          <p:cNvPicPr>
            <a:picLocks noChangeAspect="1"/>
          </p:cNvPicPr>
          <p:nvPr/>
        </p:nvPicPr>
        <p:blipFill>
          <a:blip r:embed="rId4"/>
          <a:stretch>
            <a:fillRect/>
          </a:stretch>
        </p:blipFill>
        <p:spPr>
          <a:xfrm>
            <a:off x="636365" y="4117651"/>
            <a:ext cx="4214719" cy="1943661"/>
          </a:xfrm>
          <a:prstGeom prst="rect">
            <a:avLst/>
          </a:prstGeom>
        </p:spPr>
      </p:pic>
    </p:spTree>
    <p:extLst>
      <p:ext uri="{BB962C8B-B14F-4D97-AF65-F5344CB8AC3E}">
        <p14:creationId xmlns:p14="http://schemas.microsoft.com/office/powerpoint/2010/main" val="3525340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D864E-B230-F17C-C3F5-8AF01284C552}"/>
            </a:ext>
          </a:extLst>
        </p:cNvPr>
        <p:cNvGrpSpPr/>
        <p:nvPr/>
      </p:nvGrpSpPr>
      <p:grpSpPr>
        <a:xfrm>
          <a:off x="0" y="0"/>
          <a:ext cx="0" cy="0"/>
          <a:chOff x="0" y="0"/>
          <a:chExt cx="0" cy="0"/>
        </a:xfrm>
      </p:grpSpPr>
      <p:pic>
        <p:nvPicPr>
          <p:cNvPr id="1038" name="Picture 14" descr="Georgia Municipal Association - Get ...">
            <a:extLst>
              <a:ext uri="{FF2B5EF4-FFF2-40B4-BE49-F238E27FC236}">
                <a16:creationId xmlns:a16="http://schemas.microsoft.com/office/drawing/2014/main" id="{FA2A451F-B546-066B-0164-B1A3B410DD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6383" y="2866832"/>
            <a:ext cx="1609016" cy="160901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0FAB60FC-5100-D7C3-2C20-22D18ACD3DA4}"/>
              </a:ext>
            </a:extLst>
          </p:cNvPr>
          <p:cNvSpPr>
            <a:spLocks noGrp="1"/>
          </p:cNvSpPr>
          <p:nvPr>
            <p:ph type="title"/>
          </p:nvPr>
        </p:nvSpPr>
        <p:spPr>
          <a:xfrm>
            <a:off x="433551" y="393330"/>
            <a:ext cx="3448282" cy="566635"/>
          </a:xfrm>
        </p:spPr>
        <p:txBody>
          <a:bodyPr anchor="ctr">
            <a:normAutofit/>
          </a:bodyPr>
          <a:lstStyle/>
          <a:p>
            <a:r>
              <a:rPr lang="en-US" sz="2200" dirty="0"/>
              <a:t>Who reviews?</a:t>
            </a:r>
          </a:p>
        </p:txBody>
      </p:sp>
      <p:pic>
        <p:nvPicPr>
          <p:cNvPr id="1026" name="Picture 2" descr="Juli Yoder, AICP">
            <a:extLst>
              <a:ext uri="{FF2B5EF4-FFF2-40B4-BE49-F238E27FC236}">
                <a16:creationId xmlns:a16="http://schemas.microsoft.com/office/drawing/2014/main" id="{BE6B2CE8-94E5-AAC6-7626-323FC5F76C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6997" y="441120"/>
            <a:ext cx="1438949" cy="14389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Zane Grennell">
            <a:extLst>
              <a:ext uri="{FF2B5EF4-FFF2-40B4-BE49-F238E27FC236}">
                <a16:creationId xmlns:a16="http://schemas.microsoft.com/office/drawing/2014/main" id="{5FFBABB2-C8AB-986F-F6BC-E30A95F842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6791" y="2050355"/>
            <a:ext cx="1609017" cy="160901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44F2F2F-FA5C-FE10-04E0-493DF8255F20}"/>
              </a:ext>
            </a:extLst>
          </p:cNvPr>
          <p:cNvPicPr>
            <a:picLocks noChangeAspect="1"/>
          </p:cNvPicPr>
          <p:nvPr/>
        </p:nvPicPr>
        <p:blipFill>
          <a:blip r:embed="rId6"/>
          <a:stretch>
            <a:fillRect/>
          </a:stretch>
        </p:blipFill>
        <p:spPr>
          <a:xfrm>
            <a:off x="5472916" y="485694"/>
            <a:ext cx="1438949" cy="1438949"/>
          </a:xfrm>
          <a:prstGeom prst="rect">
            <a:avLst/>
          </a:prstGeom>
        </p:spPr>
      </p:pic>
      <p:pic>
        <p:nvPicPr>
          <p:cNvPr id="1030" name="Picture 6" descr="Dhruva Jandhyala">
            <a:extLst>
              <a:ext uri="{FF2B5EF4-FFF2-40B4-BE49-F238E27FC236}">
                <a16:creationId xmlns:a16="http://schemas.microsoft.com/office/drawing/2014/main" id="{C7E95D1F-C555-3305-773E-6FAAEE364B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01454" y="2050355"/>
            <a:ext cx="1581875" cy="15818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288C3E4-E461-FD4D-3E18-FCFC7EEA1418}"/>
              </a:ext>
            </a:extLst>
          </p:cNvPr>
          <p:cNvPicPr>
            <a:picLocks noChangeAspect="1"/>
          </p:cNvPicPr>
          <p:nvPr/>
        </p:nvPicPr>
        <p:blipFill>
          <a:blip r:embed="rId8"/>
          <a:stretch>
            <a:fillRect/>
          </a:stretch>
        </p:blipFill>
        <p:spPr>
          <a:xfrm>
            <a:off x="3881835" y="548267"/>
            <a:ext cx="1380334" cy="1380334"/>
          </a:xfrm>
          <a:prstGeom prst="rect">
            <a:avLst/>
          </a:prstGeom>
        </p:spPr>
      </p:pic>
      <p:pic>
        <p:nvPicPr>
          <p:cNvPr id="1032" name="Picture 8" descr="Jack Brock, MPA">
            <a:extLst>
              <a:ext uri="{FF2B5EF4-FFF2-40B4-BE49-F238E27FC236}">
                <a16:creationId xmlns:a16="http://schemas.microsoft.com/office/drawing/2014/main" id="{25BA46A9-463D-5059-5351-3B00006A729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28976" y="2023214"/>
            <a:ext cx="1609016" cy="160901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isa Westin - The GIS Community Directory - Georgia Geospatial Information  Office">
            <a:extLst>
              <a:ext uri="{FF2B5EF4-FFF2-40B4-BE49-F238E27FC236}">
                <a16:creationId xmlns:a16="http://schemas.microsoft.com/office/drawing/2014/main" id="{28986125-86E8-FC45-FD89-0FAD3AE955F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36997" y="3802518"/>
            <a:ext cx="1550139" cy="17558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C06D17A-0645-7B3E-5114-3CB4D4F139D3}"/>
              </a:ext>
            </a:extLst>
          </p:cNvPr>
          <p:cNvPicPr>
            <a:picLocks noChangeAspect="1"/>
          </p:cNvPicPr>
          <p:nvPr/>
        </p:nvPicPr>
        <p:blipFill>
          <a:blip r:embed="rId11"/>
          <a:stretch>
            <a:fillRect/>
          </a:stretch>
        </p:blipFill>
        <p:spPr>
          <a:xfrm>
            <a:off x="357718" y="945665"/>
            <a:ext cx="2817330" cy="605377"/>
          </a:xfrm>
          <a:prstGeom prst="rect">
            <a:avLst/>
          </a:prstGeom>
        </p:spPr>
      </p:pic>
      <p:pic>
        <p:nvPicPr>
          <p:cNvPr id="9" name="Picture 8">
            <a:extLst>
              <a:ext uri="{FF2B5EF4-FFF2-40B4-BE49-F238E27FC236}">
                <a16:creationId xmlns:a16="http://schemas.microsoft.com/office/drawing/2014/main" id="{9914E36C-A911-E25F-14E9-0870EB3DDBD7}"/>
              </a:ext>
            </a:extLst>
          </p:cNvPr>
          <p:cNvPicPr>
            <a:picLocks noChangeAspect="1"/>
          </p:cNvPicPr>
          <p:nvPr/>
        </p:nvPicPr>
        <p:blipFill>
          <a:blip r:embed="rId12"/>
          <a:stretch>
            <a:fillRect/>
          </a:stretch>
        </p:blipFill>
        <p:spPr>
          <a:xfrm>
            <a:off x="340234" y="846524"/>
            <a:ext cx="2343737" cy="2156238"/>
          </a:xfrm>
          <a:prstGeom prst="rect">
            <a:avLst/>
          </a:prstGeom>
        </p:spPr>
      </p:pic>
      <p:pic>
        <p:nvPicPr>
          <p:cNvPr id="10" name="Picture 9">
            <a:extLst>
              <a:ext uri="{FF2B5EF4-FFF2-40B4-BE49-F238E27FC236}">
                <a16:creationId xmlns:a16="http://schemas.microsoft.com/office/drawing/2014/main" id="{7E7C2955-E32C-2C36-7C44-7BCF1E5D3E6A}"/>
              </a:ext>
            </a:extLst>
          </p:cNvPr>
          <p:cNvPicPr>
            <a:picLocks noChangeAspect="1"/>
          </p:cNvPicPr>
          <p:nvPr/>
        </p:nvPicPr>
        <p:blipFill>
          <a:blip r:embed="rId13"/>
          <a:stretch>
            <a:fillRect/>
          </a:stretch>
        </p:blipFill>
        <p:spPr>
          <a:xfrm>
            <a:off x="340234" y="2360574"/>
            <a:ext cx="3096651" cy="446885"/>
          </a:xfrm>
          <a:prstGeom prst="rect">
            <a:avLst/>
          </a:prstGeom>
        </p:spPr>
      </p:pic>
      <p:pic>
        <p:nvPicPr>
          <p:cNvPr id="1036" name="Picture 12" descr="Georgia Environmental Finance Authority ...">
            <a:extLst>
              <a:ext uri="{FF2B5EF4-FFF2-40B4-BE49-F238E27FC236}">
                <a16:creationId xmlns:a16="http://schemas.microsoft.com/office/drawing/2014/main" id="{1BDBB5D7-BB5D-5D1B-B238-6C89AE283C2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10895" y="2941094"/>
            <a:ext cx="1182155" cy="118215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3A7BAB0-3285-ED53-ECEF-7AE9970D9875}"/>
              </a:ext>
            </a:extLst>
          </p:cNvPr>
          <p:cNvPicPr>
            <a:picLocks noChangeAspect="1"/>
          </p:cNvPicPr>
          <p:nvPr/>
        </p:nvPicPr>
        <p:blipFill>
          <a:blip r:embed="rId15"/>
          <a:stretch>
            <a:fillRect/>
          </a:stretch>
        </p:blipFill>
        <p:spPr>
          <a:xfrm>
            <a:off x="433551" y="4208068"/>
            <a:ext cx="1212959" cy="1212959"/>
          </a:xfrm>
          <a:prstGeom prst="rect">
            <a:avLst/>
          </a:prstGeom>
        </p:spPr>
      </p:pic>
      <p:sp>
        <p:nvSpPr>
          <p:cNvPr id="13" name="TextBox 12">
            <a:extLst>
              <a:ext uri="{FF2B5EF4-FFF2-40B4-BE49-F238E27FC236}">
                <a16:creationId xmlns:a16="http://schemas.microsoft.com/office/drawing/2014/main" id="{06B8BE3D-1088-92DE-F581-0005ED6ED8E0}"/>
              </a:ext>
            </a:extLst>
          </p:cNvPr>
          <p:cNvSpPr txBox="1"/>
          <p:nvPr/>
        </p:nvSpPr>
        <p:spPr>
          <a:xfrm>
            <a:off x="3194321" y="4123249"/>
            <a:ext cx="3789008"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a:t>DCA Regional Representatives</a:t>
            </a:r>
          </a:p>
          <a:p>
            <a:pPr marL="285750" indent="-285750">
              <a:buFont typeface="Arial" panose="020B0604020202020204" pitchFamily="34" charset="0"/>
              <a:buChar char="•"/>
            </a:pPr>
            <a:r>
              <a:rPr lang="en-US" sz="1600" dirty="0"/>
              <a:t>Historic Preservation Division</a:t>
            </a:r>
          </a:p>
          <a:p>
            <a:pPr marL="285750" indent="-285750">
              <a:buFont typeface="Arial" panose="020B0604020202020204" pitchFamily="34" charset="0"/>
              <a:buChar char="•"/>
            </a:pPr>
            <a:r>
              <a:rPr lang="en-US" sz="1600" dirty="0"/>
              <a:t>Office of Downtown Development</a:t>
            </a:r>
          </a:p>
          <a:p>
            <a:pPr marL="285750" indent="-285750">
              <a:buFont typeface="Arial" panose="020B0604020202020204" pitchFamily="34" charset="0"/>
              <a:buChar char="•"/>
            </a:pPr>
            <a:r>
              <a:rPr lang="en-US" sz="1600" dirty="0"/>
              <a:t>Planning, Research, and </a:t>
            </a:r>
            <a:r>
              <a:rPr lang="en-US" sz="1600" dirty="0" err="1"/>
              <a:t>Geoanalytics</a:t>
            </a:r>
            <a:r>
              <a:rPr lang="en-US" sz="1600" dirty="0"/>
              <a:t> team</a:t>
            </a:r>
          </a:p>
          <a:p>
            <a:pPr marL="285750" indent="-285750">
              <a:buFont typeface="Arial" panose="020B0604020202020204" pitchFamily="34" charset="0"/>
              <a:buChar char="•"/>
            </a:pPr>
            <a:r>
              <a:rPr lang="en-US" sz="1600" dirty="0"/>
              <a:t>Other </a:t>
            </a:r>
            <a:r>
              <a:rPr lang="en-US" sz="1600" dirty="0" err="1"/>
              <a:t>PlanFirst</a:t>
            </a:r>
            <a:r>
              <a:rPr lang="en-US" sz="1600" dirty="0"/>
              <a:t> communities!</a:t>
            </a:r>
          </a:p>
        </p:txBody>
      </p:sp>
    </p:spTree>
    <p:extLst>
      <p:ext uri="{BB962C8B-B14F-4D97-AF65-F5344CB8AC3E}">
        <p14:creationId xmlns:p14="http://schemas.microsoft.com/office/powerpoint/2010/main" val="970314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5FF9C2-8A97-460B-97AA-9151CE555E12}"/>
              </a:ext>
            </a:extLst>
          </p:cNvPr>
          <p:cNvSpPr>
            <a:spLocks noGrp="1"/>
          </p:cNvSpPr>
          <p:nvPr>
            <p:ph type="body" sz="quarter" idx="13"/>
          </p:nvPr>
        </p:nvSpPr>
        <p:spPr/>
        <p:txBody>
          <a:bodyPr/>
          <a:lstStyle/>
          <a:p>
            <a:r>
              <a:rPr lang="en-US" dirty="0"/>
              <a:t>Answer the question completely. </a:t>
            </a:r>
          </a:p>
        </p:txBody>
      </p:sp>
    </p:spTree>
    <p:extLst>
      <p:ext uri="{BB962C8B-B14F-4D97-AF65-F5344CB8AC3E}">
        <p14:creationId xmlns:p14="http://schemas.microsoft.com/office/powerpoint/2010/main" val="16900257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79529AF-FC32-4F7A-9BA9-360C4E59BA33}"/>
              </a:ext>
            </a:extLst>
          </p:cNvPr>
          <p:cNvSpPr>
            <a:spLocks noGrp="1"/>
          </p:cNvSpPr>
          <p:nvPr>
            <p:ph type="title"/>
          </p:nvPr>
        </p:nvSpPr>
        <p:spPr>
          <a:xfrm>
            <a:off x="658366" y="2142323"/>
            <a:ext cx="8034077" cy="810429"/>
          </a:xfrm>
        </p:spPr>
        <p:txBody>
          <a:bodyPr>
            <a:normAutofit/>
          </a:bodyPr>
          <a:lstStyle/>
          <a:p>
            <a:r>
              <a:rPr lang="en-US" sz="3500" dirty="0"/>
              <a:t>Question E: Indicator Leadership</a:t>
            </a:r>
          </a:p>
        </p:txBody>
      </p:sp>
      <p:sp>
        <p:nvSpPr>
          <p:cNvPr id="8" name="Text Placeholder 7">
            <a:extLst>
              <a:ext uri="{FF2B5EF4-FFF2-40B4-BE49-F238E27FC236}">
                <a16:creationId xmlns:a16="http://schemas.microsoft.com/office/drawing/2014/main" id="{2A6429C8-33D1-4C90-9A43-5DB80691B804}"/>
              </a:ext>
            </a:extLst>
          </p:cNvPr>
          <p:cNvSpPr>
            <a:spLocks noGrp="1"/>
          </p:cNvSpPr>
          <p:nvPr>
            <p:ph type="body" idx="1"/>
          </p:nvPr>
        </p:nvSpPr>
        <p:spPr>
          <a:xfrm>
            <a:off x="658367" y="3771897"/>
            <a:ext cx="7685533" cy="2177894"/>
          </a:xfrm>
        </p:spPr>
        <p:txBody>
          <a:bodyPr>
            <a:normAutofit/>
          </a:bodyPr>
          <a:lstStyle/>
          <a:p>
            <a:r>
              <a:rPr lang="en-US" dirty="0"/>
              <a:t>E. </a:t>
            </a:r>
            <a:r>
              <a:rPr lang="en-US" dirty="0">
                <a:solidFill>
                  <a:schemeClr val="accent4"/>
                </a:solidFill>
              </a:rPr>
              <a:t>Describe your staffing arrangement (local government staff or contracted relationship) for handling community planning issues.</a:t>
            </a:r>
            <a:r>
              <a:rPr lang="en-US" dirty="0"/>
              <a:t> </a:t>
            </a:r>
            <a:r>
              <a:rPr lang="en-US" dirty="0">
                <a:solidFill>
                  <a:srgbClr val="0070C0"/>
                </a:solidFill>
              </a:rPr>
              <a:t>Explain why that is the most appropriate arrangement for your community dynamics. </a:t>
            </a:r>
            <a:r>
              <a:rPr lang="en-US" dirty="0">
                <a:solidFill>
                  <a:schemeClr val="accent1"/>
                </a:solidFill>
              </a:rPr>
              <a:t>Include the number of staff devoted to planning, staff qualifications, continuing education, and organizational structure. </a:t>
            </a:r>
          </a:p>
        </p:txBody>
      </p:sp>
    </p:spTree>
    <p:extLst>
      <p:ext uri="{BB962C8B-B14F-4D97-AF65-F5344CB8AC3E}">
        <p14:creationId xmlns:p14="http://schemas.microsoft.com/office/powerpoint/2010/main" val="222156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D6CDB8-11F4-4BB1-82E0-62082C47BC2B}"/>
              </a:ext>
            </a:extLst>
          </p:cNvPr>
          <p:cNvPicPr>
            <a:picLocks noChangeAspect="1"/>
          </p:cNvPicPr>
          <p:nvPr/>
        </p:nvPicPr>
        <p:blipFill>
          <a:blip r:embed="rId3"/>
          <a:stretch>
            <a:fillRect/>
          </a:stretch>
        </p:blipFill>
        <p:spPr>
          <a:xfrm>
            <a:off x="6673081" y="6141155"/>
            <a:ext cx="1956986" cy="303638"/>
          </a:xfrm>
          <a:prstGeom prst="rect">
            <a:avLst/>
          </a:prstGeom>
        </p:spPr>
      </p:pic>
      <p:pic>
        <p:nvPicPr>
          <p:cNvPr id="5" name="Picture 4">
            <a:extLst>
              <a:ext uri="{FF2B5EF4-FFF2-40B4-BE49-F238E27FC236}">
                <a16:creationId xmlns:a16="http://schemas.microsoft.com/office/drawing/2014/main" id="{4C8B051A-D203-4DCB-902D-835D4E12EF64}"/>
              </a:ext>
            </a:extLst>
          </p:cNvPr>
          <p:cNvPicPr>
            <a:picLocks noChangeAspect="1"/>
          </p:cNvPicPr>
          <p:nvPr/>
        </p:nvPicPr>
        <p:blipFill>
          <a:blip r:embed="rId4"/>
          <a:stretch>
            <a:fillRect/>
          </a:stretch>
        </p:blipFill>
        <p:spPr>
          <a:xfrm>
            <a:off x="505310" y="3264393"/>
            <a:ext cx="1950889" cy="329213"/>
          </a:xfrm>
          <a:prstGeom prst="rect">
            <a:avLst/>
          </a:prstGeom>
        </p:spPr>
      </p:pic>
      <p:sp>
        <p:nvSpPr>
          <p:cNvPr id="7" name="Title 6">
            <a:extLst>
              <a:ext uri="{FF2B5EF4-FFF2-40B4-BE49-F238E27FC236}">
                <a16:creationId xmlns:a16="http://schemas.microsoft.com/office/drawing/2014/main" id="{979529AF-FC32-4F7A-9BA9-360C4E59BA33}"/>
              </a:ext>
            </a:extLst>
          </p:cNvPr>
          <p:cNvSpPr>
            <a:spLocks noGrp="1"/>
          </p:cNvSpPr>
          <p:nvPr>
            <p:ph type="title"/>
          </p:nvPr>
        </p:nvSpPr>
        <p:spPr>
          <a:xfrm>
            <a:off x="5759499" y="523246"/>
            <a:ext cx="3169129" cy="1922242"/>
          </a:xfrm>
        </p:spPr>
        <p:txBody>
          <a:bodyPr>
            <a:normAutofit/>
          </a:bodyPr>
          <a:lstStyle/>
          <a:p>
            <a:pPr algn="ctr"/>
            <a:r>
              <a:rPr lang="en-US" sz="3200" b="0" dirty="0"/>
              <a:t>The</a:t>
            </a:r>
            <a:r>
              <a:rPr lang="en-US" sz="3200" dirty="0"/>
              <a:t> </a:t>
            </a:r>
            <a:r>
              <a:rPr lang="en-US" sz="3200" dirty="0" err="1"/>
              <a:t>Plan</a:t>
            </a:r>
            <a:r>
              <a:rPr lang="en-US" sz="3200" b="0" dirty="0" err="1"/>
              <a:t>First</a:t>
            </a:r>
            <a:r>
              <a:rPr lang="en-US" sz="3200" dirty="0"/>
              <a:t> </a:t>
            </a:r>
            <a:r>
              <a:rPr lang="en-US" sz="3200" b="0" dirty="0"/>
              <a:t>Program upcoming dates </a:t>
            </a:r>
          </a:p>
        </p:txBody>
      </p:sp>
      <p:sp>
        <p:nvSpPr>
          <p:cNvPr id="8" name="Text Placeholder 7">
            <a:extLst>
              <a:ext uri="{FF2B5EF4-FFF2-40B4-BE49-F238E27FC236}">
                <a16:creationId xmlns:a16="http://schemas.microsoft.com/office/drawing/2014/main" id="{2A6429C8-33D1-4C90-9A43-5DB80691B804}"/>
              </a:ext>
            </a:extLst>
          </p:cNvPr>
          <p:cNvSpPr>
            <a:spLocks noGrp="1"/>
          </p:cNvSpPr>
          <p:nvPr>
            <p:ph type="body" idx="1"/>
          </p:nvPr>
        </p:nvSpPr>
        <p:spPr>
          <a:xfrm>
            <a:off x="3971242" y="6141155"/>
            <a:ext cx="4932219" cy="318656"/>
          </a:xfrm>
        </p:spPr>
        <p:txBody>
          <a:bodyPr/>
          <a:lstStyle/>
          <a:p>
            <a:r>
              <a:rPr lang="en-US" dirty="0"/>
              <a:t>Daniel Gaddis, Planning Outreach Coordinator</a:t>
            </a:r>
          </a:p>
        </p:txBody>
      </p:sp>
      <p:pic>
        <p:nvPicPr>
          <p:cNvPr id="2" name="Picture 1">
            <a:extLst>
              <a:ext uri="{FF2B5EF4-FFF2-40B4-BE49-F238E27FC236}">
                <a16:creationId xmlns:a16="http://schemas.microsoft.com/office/drawing/2014/main" id="{0410154A-EC79-4C9D-9BD1-7DBF45E92CB6}"/>
              </a:ext>
            </a:extLst>
          </p:cNvPr>
          <p:cNvPicPr>
            <a:picLocks noChangeAspect="1"/>
          </p:cNvPicPr>
          <p:nvPr/>
        </p:nvPicPr>
        <p:blipFill>
          <a:blip r:embed="rId5"/>
          <a:stretch>
            <a:fillRect/>
          </a:stretch>
        </p:blipFill>
        <p:spPr>
          <a:xfrm>
            <a:off x="586953" y="477200"/>
            <a:ext cx="5231625" cy="3875723"/>
          </a:xfrm>
          <a:prstGeom prst="rect">
            <a:avLst/>
          </a:prstGeom>
        </p:spPr>
      </p:pic>
      <p:sp>
        <p:nvSpPr>
          <p:cNvPr id="3" name="Rectangle 2">
            <a:extLst>
              <a:ext uri="{FF2B5EF4-FFF2-40B4-BE49-F238E27FC236}">
                <a16:creationId xmlns:a16="http://schemas.microsoft.com/office/drawing/2014/main" id="{47F43DC5-BE47-45FB-9AEE-AC9D3CD97FB2}"/>
              </a:ext>
            </a:extLst>
          </p:cNvPr>
          <p:cNvSpPr/>
          <p:nvPr/>
        </p:nvSpPr>
        <p:spPr>
          <a:xfrm>
            <a:off x="535102" y="6126137"/>
            <a:ext cx="1942266" cy="318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59BB4F9-6A8A-17B1-CA0F-87FEC85F9037}"/>
              </a:ext>
            </a:extLst>
          </p:cNvPr>
          <p:cNvSpPr txBox="1"/>
          <p:nvPr/>
        </p:nvSpPr>
        <p:spPr>
          <a:xfrm>
            <a:off x="535103" y="4493357"/>
            <a:ext cx="7776140" cy="1477328"/>
          </a:xfrm>
          <a:prstGeom prst="rect">
            <a:avLst/>
          </a:prstGeom>
          <a:noFill/>
        </p:spPr>
        <p:txBody>
          <a:bodyPr wrap="square" rtlCol="0">
            <a:spAutoFit/>
          </a:bodyPr>
          <a:lstStyle/>
          <a:p>
            <a:pPr marL="342900" indent="-342900">
              <a:buFont typeface="+mj-lt"/>
              <a:buAutoNum type="arabicPeriod"/>
            </a:pPr>
            <a:r>
              <a:rPr lang="en-US" dirty="0"/>
              <a:t>Webinar for renewal applicants with their current </a:t>
            </a:r>
            <a:r>
              <a:rPr lang="en-US" dirty="0" err="1"/>
              <a:t>PlanFirst</a:t>
            </a:r>
            <a:r>
              <a:rPr lang="en-US" dirty="0"/>
              <a:t> term ending Dec. 31 2025: </a:t>
            </a:r>
            <a:r>
              <a:rPr lang="en-US" dirty="0">
                <a:solidFill>
                  <a:schemeClr val="accent4"/>
                </a:solidFill>
              </a:rPr>
              <a:t>Wednesday, Feb. 26 9-10 am </a:t>
            </a:r>
          </a:p>
          <a:p>
            <a:pPr marL="342900" indent="-342900">
              <a:buFont typeface="+mj-lt"/>
              <a:buAutoNum type="arabicPeriod"/>
            </a:pPr>
            <a:r>
              <a:rPr lang="en-US" dirty="0"/>
              <a:t>Check for eligibility to our team by </a:t>
            </a:r>
            <a:r>
              <a:rPr lang="en-US" dirty="0">
                <a:solidFill>
                  <a:schemeClr val="accent4"/>
                </a:solidFill>
              </a:rPr>
              <a:t>April 15 (simply email </a:t>
            </a:r>
            <a:r>
              <a:rPr lang="en-US" dirty="0">
                <a:solidFill>
                  <a:schemeClr val="accent4"/>
                </a:solidFill>
                <a:hlinkClick r:id="rId6"/>
              </a:rPr>
              <a:t>planning@dca.ga.gov</a:t>
            </a:r>
            <a:r>
              <a:rPr lang="en-US" dirty="0">
                <a:solidFill>
                  <a:schemeClr val="accent4"/>
                </a:solidFill>
              </a:rPr>
              <a:t> and ask for eligibility)</a:t>
            </a:r>
          </a:p>
          <a:p>
            <a:pPr marL="342900" indent="-342900">
              <a:buFont typeface="+mj-lt"/>
              <a:buAutoNum type="arabicPeriod"/>
            </a:pPr>
            <a:r>
              <a:rPr lang="en-US" dirty="0"/>
              <a:t>Application due </a:t>
            </a:r>
            <a:r>
              <a:rPr lang="en-US" dirty="0">
                <a:solidFill>
                  <a:schemeClr val="accent4"/>
                </a:solidFill>
              </a:rPr>
              <a:t>May 15</a:t>
            </a:r>
          </a:p>
        </p:txBody>
      </p:sp>
      <p:sp>
        <p:nvSpPr>
          <p:cNvPr id="6" name="Rectangle 1">
            <a:extLst>
              <a:ext uri="{FF2B5EF4-FFF2-40B4-BE49-F238E27FC236}">
                <a16:creationId xmlns:a16="http://schemas.microsoft.com/office/drawing/2014/main" id="{01EF0216-D7E9-7782-8AF6-F168A6604D3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1" name="Picture 10">
            <a:extLst>
              <a:ext uri="{FF2B5EF4-FFF2-40B4-BE49-F238E27FC236}">
                <a16:creationId xmlns:a16="http://schemas.microsoft.com/office/drawing/2014/main" id="{67A38D4F-8CDB-71E0-2108-D89DFF258E0A}"/>
              </a:ext>
            </a:extLst>
          </p:cNvPr>
          <p:cNvPicPr>
            <a:picLocks noChangeAspect="1"/>
          </p:cNvPicPr>
          <p:nvPr/>
        </p:nvPicPr>
        <p:blipFill>
          <a:blip r:embed="rId7"/>
          <a:stretch>
            <a:fillRect/>
          </a:stretch>
        </p:blipFill>
        <p:spPr>
          <a:xfrm>
            <a:off x="6728071" y="2715102"/>
            <a:ext cx="1274677" cy="1260274"/>
          </a:xfrm>
          <a:prstGeom prst="rect">
            <a:avLst/>
          </a:prstGeom>
        </p:spPr>
      </p:pic>
    </p:spTree>
    <p:extLst>
      <p:ext uri="{BB962C8B-B14F-4D97-AF65-F5344CB8AC3E}">
        <p14:creationId xmlns:p14="http://schemas.microsoft.com/office/powerpoint/2010/main" val="205581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636363" y="1690688"/>
            <a:ext cx="3737610" cy="2430936"/>
          </a:xfrm>
        </p:spPr>
        <p:txBody>
          <a:bodyPr anchor="t">
            <a:normAutofit/>
          </a:bodyPr>
          <a:lstStyle/>
          <a:p>
            <a:pPr marL="0" marR="0" indent="0">
              <a:lnSpc>
                <a:spcPct val="115000"/>
              </a:lnSpc>
              <a:spcBef>
                <a:spcPts val="0"/>
              </a:spcBef>
              <a:spcAft>
                <a:spcPts val="0"/>
              </a:spcAft>
              <a:buNone/>
            </a:pPr>
            <a:r>
              <a:rPr lang="en-US" sz="1800" b="1" dirty="0">
                <a:effectLst/>
                <a:latin typeface="Arial" panose="020B0604020202020204" pitchFamily="34" charset="0"/>
                <a:ea typeface="Calibri" panose="020F0502020204030204" pitchFamily="34" charset="0"/>
                <a:cs typeface="Times New Roman" panose="02020603050405020304" pitchFamily="18" charset="0"/>
              </a:rPr>
              <a:t>Q. </a:t>
            </a:r>
            <a:r>
              <a:rPr lang="en-US" sz="1800" dirty="0">
                <a:effectLst/>
                <a:latin typeface="Arial" panose="020B0604020202020204" pitchFamily="34" charset="0"/>
                <a:ea typeface="Calibri" panose="020F0502020204030204" pitchFamily="34" charset="0"/>
                <a:cs typeface="Times New Roman" panose="02020603050405020304" pitchFamily="18" charset="0"/>
              </a:rPr>
              <a:t>Describe how your Community Work Program drives your community’s resource allocation decisions (i.e. annual budget, capital budget, staff resources, facilities, etc.). Provide examples.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lstStyle/>
          <a:p>
            <a:r>
              <a:rPr lang="en-US" dirty="0"/>
              <a:t>Lowest scoring question (2023)</a:t>
            </a:r>
          </a:p>
        </p:txBody>
      </p:sp>
      <p:sp>
        <p:nvSpPr>
          <p:cNvPr id="6" name="Content Placeholder 5">
            <a:extLst>
              <a:ext uri="{FF2B5EF4-FFF2-40B4-BE49-F238E27FC236}">
                <a16:creationId xmlns:a16="http://schemas.microsoft.com/office/drawing/2014/main" id="{A0AAED5A-4DF3-D676-6E53-CCA3CF64ECD9}"/>
              </a:ext>
            </a:extLst>
          </p:cNvPr>
          <p:cNvSpPr>
            <a:spLocks noGrp="1"/>
          </p:cNvSpPr>
          <p:nvPr>
            <p:ph sz="half" idx="2"/>
          </p:nvPr>
        </p:nvSpPr>
        <p:spPr>
          <a:xfrm>
            <a:off x="4770028" y="1729997"/>
            <a:ext cx="3737609" cy="1738312"/>
          </a:xfrm>
        </p:spPr>
        <p:txBody>
          <a:bodyPr>
            <a:normAutofit/>
          </a:bodyPr>
          <a:lstStyle/>
          <a:p>
            <a:pPr marL="0" indent="0" algn="ctr">
              <a:buNone/>
            </a:pPr>
            <a:r>
              <a:rPr lang="en-US" sz="9600" dirty="0">
                <a:solidFill>
                  <a:schemeClr val="accent4"/>
                </a:solidFill>
              </a:rPr>
              <a:t>3.07</a:t>
            </a:r>
          </a:p>
        </p:txBody>
      </p:sp>
      <p:sp>
        <p:nvSpPr>
          <p:cNvPr id="7" name="TextBox 6">
            <a:extLst>
              <a:ext uri="{FF2B5EF4-FFF2-40B4-BE49-F238E27FC236}">
                <a16:creationId xmlns:a16="http://schemas.microsoft.com/office/drawing/2014/main" id="{9F6B7261-56DD-1201-1979-258B6A021568}"/>
              </a:ext>
            </a:extLst>
          </p:cNvPr>
          <p:cNvSpPr txBox="1"/>
          <p:nvPr/>
        </p:nvSpPr>
        <p:spPr>
          <a:xfrm>
            <a:off x="736979" y="4380931"/>
            <a:ext cx="7656394" cy="1754326"/>
          </a:xfrm>
          <a:prstGeom prst="rect">
            <a:avLst/>
          </a:prstGeom>
          <a:noFill/>
        </p:spPr>
        <p:txBody>
          <a:bodyPr wrap="square" rtlCol="0">
            <a:spAutoFit/>
          </a:bodyPr>
          <a:lstStyle/>
          <a:p>
            <a:pPr marL="285750" indent="-285750">
              <a:buFont typeface="Arial" panose="020B0604020202020204" pitchFamily="34" charset="0"/>
              <a:buChar char="•"/>
            </a:pPr>
            <a:r>
              <a:rPr lang="en-US" dirty="0"/>
              <a:t>Stated broadly that has money allocated for projects in the CWP and did not provide an example.</a:t>
            </a:r>
          </a:p>
          <a:p>
            <a:pPr marL="285750" indent="-285750">
              <a:buFont typeface="Arial" panose="020B0604020202020204" pitchFamily="34" charset="0"/>
              <a:buChar char="•"/>
            </a:pPr>
            <a:r>
              <a:rPr lang="en-US" dirty="0"/>
              <a:t>Answered how the CWP is funded, but doesn’t explain how it drives allocation decisions.</a:t>
            </a:r>
          </a:p>
          <a:p>
            <a:pPr marL="285750" indent="-285750">
              <a:buFont typeface="Arial" panose="020B0604020202020204" pitchFamily="34" charset="0"/>
              <a:buChar char="•"/>
            </a:pPr>
            <a:r>
              <a:rPr lang="en-US" dirty="0"/>
              <a:t>Would like more detail.</a:t>
            </a:r>
          </a:p>
          <a:p>
            <a:pPr marL="285750" indent="-285750">
              <a:buFont typeface="Arial" panose="020B0604020202020204" pitchFamily="34" charset="0"/>
              <a:buChar char="•"/>
            </a:pPr>
            <a:r>
              <a:rPr lang="en-US" dirty="0"/>
              <a:t>Only one short, rather non-descriptive paragraph was provided.</a:t>
            </a:r>
          </a:p>
        </p:txBody>
      </p:sp>
    </p:spTree>
    <p:extLst>
      <p:ext uri="{BB962C8B-B14F-4D97-AF65-F5344CB8AC3E}">
        <p14:creationId xmlns:p14="http://schemas.microsoft.com/office/powerpoint/2010/main" val="39270926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472810E-8166-48AD-AE10-056A17CD51F3}"/>
              </a:ext>
            </a:extLst>
          </p:cNvPr>
          <p:cNvSpPr/>
          <p:nvPr/>
        </p:nvSpPr>
        <p:spPr>
          <a:xfrm>
            <a:off x="37851" y="223610"/>
            <a:ext cx="9047746" cy="477054"/>
          </a:xfrm>
          <a:prstGeom prst="rect">
            <a:avLst/>
          </a:prstGeom>
        </p:spPr>
        <p:txBody>
          <a:bodyPr wrap="square" anchor="ctr">
            <a:spAutoFit/>
          </a:bodyPr>
          <a:lstStyle/>
          <a:p>
            <a:pPr algn="ctr"/>
            <a:r>
              <a:rPr lang="en-US" sz="2500" dirty="0">
                <a:solidFill>
                  <a:schemeClr val="accent4"/>
                </a:solidFill>
                <a:latin typeface="Arial Black" panose="020B0A04020102020204" pitchFamily="34" charset="0"/>
                <a:ea typeface="Nunito" charset="0"/>
                <a:cs typeface="Nunito" charset="0"/>
              </a:rPr>
              <a:t> </a:t>
            </a:r>
            <a:r>
              <a:rPr lang="en-US" sz="1400" dirty="0">
                <a:solidFill>
                  <a:schemeClr val="accent4"/>
                </a:solidFill>
                <a:latin typeface="Arial Black" panose="020B0A04020102020204" pitchFamily="34" charset="0"/>
                <a:ea typeface="Nunito" charset="0"/>
                <a:cs typeface="Nunito" charset="0"/>
              </a:rPr>
              <a:t>Example of answer to question (Q) with highest score (2023)</a:t>
            </a:r>
            <a:endParaRPr lang="en-US" sz="1400" dirty="0">
              <a:solidFill>
                <a:schemeClr val="accent4"/>
              </a:solidFill>
              <a:ea typeface="Nunito" charset="0"/>
              <a:cs typeface="Nunito" charset="0"/>
            </a:endParaRPr>
          </a:p>
        </p:txBody>
      </p:sp>
      <p:sp>
        <p:nvSpPr>
          <p:cNvPr id="2" name="TextBox 1">
            <a:extLst>
              <a:ext uri="{FF2B5EF4-FFF2-40B4-BE49-F238E27FC236}">
                <a16:creationId xmlns:a16="http://schemas.microsoft.com/office/drawing/2014/main" id="{8F69EB00-9749-9F3E-E4CA-AF5F17C1B0E6}"/>
              </a:ext>
            </a:extLst>
          </p:cNvPr>
          <p:cNvSpPr txBox="1"/>
          <p:nvPr/>
        </p:nvSpPr>
        <p:spPr>
          <a:xfrm>
            <a:off x="431514" y="613685"/>
            <a:ext cx="8280971" cy="5909310"/>
          </a:xfrm>
          <a:prstGeom prst="rect">
            <a:avLst/>
          </a:prstGeom>
          <a:noFill/>
        </p:spPr>
        <p:txBody>
          <a:bodyPr wrap="square" rtlCol="0">
            <a:spAutoFit/>
          </a:bodyPr>
          <a:lstStyle/>
          <a:p>
            <a:r>
              <a:rPr lang="en-US" dirty="0"/>
              <a:t>The Community Work Program includes measurable action items that will improve the City of </a:t>
            </a:r>
            <a:r>
              <a:rPr lang="en-US" dirty="0">
                <a:highlight>
                  <a:srgbClr val="000000"/>
                </a:highlight>
              </a:rPr>
              <a:t>Hawkinsville. </a:t>
            </a:r>
            <a:r>
              <a:rPr lang="en-US" dirty="0"/>
              <a:t>The work programs identify the timeframe, costs estimate and funding sources, responsible party (i.e., City of </a:t>
            </a:r>
            <a:r>
              <a:rPr lang="en-US" dirty="0">
                <a:highlight>
                  <a:srgbClr val="000000"/>
                </a:highlight>
              </a:rPr>
              <a:t>Hawkinsville</a:t>
            </a:r>
            <a:r>
              <a:rPr lang="en-US" dirty="0"/>
              <a:t>, </a:t>
            </a:r>
            <a:r>
              <a:rPr lang="en-US" dirty="0">
                <a:highlight>
                  <a:srgbClr val="000000"/>
                </a:highlight>
              </a:rPr>
              <a:t>Pulaski</a:t>
            </a:r>
            <a:r>
              <a:rPr lang="en-US" dirty="0"/>
              <a:t> County, </a:t>
            </a:r>
            <a:r>
              <a:rPr lang="en-US" dirty="0">
                <a:highlight>
                  <a:srgbClr val="000000"/>
                </a:highlight>
              </a:rPr>
              <a:t>Hawkinsville-Pulaski</a:t>
            </a:r>
            <a:r>
              <a:rPr lang="en-US" dirty="0"/>
              <a:t> County Chamber of Commerce, </a:t>
            </a:r>
            <a:r>
              <a:rPr lang="en-US" dirty="0">
                <a:highlight>
                  <a:srgbClr val="000000"/>
                </a:highlight>
              </a:rPr>
              <a:t>Hawkinsville</a:t>
            </a:r>
            <a:r>
              <a:rPr lang="en-US" dirty="0"/>
              <a:t> Downtown Development Authority), and cross-references the appropriate Needs and Opportunities elements. The city references the Community Work Program during the budgeting process weighing priorities and available funding sources for capital infrastructure improvements such as drainage, water and wastewater systems, and parks. </a:t>
            </a:r>
            <a:br>
              <a:rPr lang="en-US" dirty="0"/>
            </a:br>
            <a:r>
              <a:rPr lang="en-US" dirty="0"/>
              <a:t>Unfortunately, </a:t>
            </a:r>
            <a:r>
              <a:rPr lang="en-US" dirty="0">
                <a:highlight>
                  <a:srgbClr val="000000"/>
                </a:highlight>
              </a:rPr>
              <a:t>Pulaski</a:t>
            </a:r>
            <a:r>
              <a:rPr lang="en-US" dirty="0"/>
              <a:t> County has seen a significant decline in population over the last several years. In the City of </a:t>
            </a:r>
            <a:r>
              <a:rPr lang="en-US" dirty="0">
                <a:highlight>
                  <a:srgbClr val="000000"/>
                </a:highlight>
              </a:rPr>
              <a:t>Hawkinsville</a:t>
            </a:r>
            <a:r>
              <a:rPr lang="en-US" dirty="0"/>
              <a:t>, this was reflected as a 13% population decline between the 2010 Census and 2020 Census. As a result, it is difficult to show major investments in any part of the city as the community experiences some economic struggles. With that said, the dollars that are spent align with the CWP. This includes the city’s significant investment of SPLOST dollars as a match for CDBG projects to help with maintaining infrastructure. Furthermore, the investment of more than $500,000 in the city’s Veterans Memorial Park is another example of matching expenses to key priorities. Much of the city’s capacity for matching grant funds has been diminished due to these investment. As a result, </a:t>
            </a:r>
            <a:r>
              <a:rPr lang="en-US" dirty="0" err="1"/>
              <a:t>PlanFirst</a:t>
            </a:r>
            <a:r>
              <a:rPr lang="en-US" dirty="0"/>
              <a:t> designation would be a helpful tool for the city to continue making infrastructure improvements at a more competitive rate. </a:t>
            </a:r>
          </a:p>
        </p:txBody>
      </p:sp>
      <p:sp>
        <p:nvSpPr>
          <p:cNvPr id="4" name="Arrow: Right 3">
            <a:extLst>
              <a:ext uri="{FF2B5EF4-FFF2-40B4-BE49-F238E27FC236}">
                <a16:creationId xmlns:a16="http://schemas.microsoft.com/office/drawing/2014/main" id="{05D4F88F-54A2-8BED-7192-4372AAD433E3}"/>
              </a:ext>
            </a:extLst>
          </p:cNvPr>
          <p:cNvSpPr/>
          <p:nvPr/>
        </p:nvSpPr>
        <p:spPr>
          <a:xfrm rot="5400000">
            <a:off x="4688958" y="864715"/>
            <a:ext cx="1754372" cy="6698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Arrow: Right 5">
            <a:extLst>
              <a:ext uri="{FF2B5EF4-FFF2-40B4-BE49-F238E27FC236}">
                <a16:creationId xmlns:a16="http://schemas.microsoft.com/office/drawing/2014/main" id="{21E943BC-97D7-11E6-EA13-A0DFDB084E3D}"/>
              </a:ext>
            </a:extLst>
          </p:cNvPr>
          <p:cNvSpPr/>
          <p:nvPr/>
        </p:nvSpPr>
        <p:spPr>
          <a:xfrm rot="5400000">
            <a:off x="3907822" y="3474566"/>
            <a:ext cx="1307804" cy="318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030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99EA2-CC1F-8DC9-ED5F-48014F84314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375A14D-5902-45A4-2BD7-30382209E256}"/>
              </a:ext>
            </a:extLst>
          </p:cNvPr>
          <p:cNvSpPr>
            <a:spLocks noGrp="1"/>
          </p:cNvSpPr>
          <p:nvPr>
            <p:ph sz="half" idx="1"/>
          </p:nvPr>
        </p:nvSpPr>
        <p:spPr>
          <a:xfrm>
            <a:off x="628648" y="1690689"/>
            <a:ext cx="3737610" cy="2430936"/>
          </a:xfrm>
        </p:spPr>
        <p:txBody>
          <a:bodyPr anchor="t">
            <a:normAutofit fontScale="92500" lnSpcReduction="10000"/>
          </a:bodyPr>
          <a:lstStyle/>
          <a:p>
            <a:pPr marL="0" marR="0" indent="0">
              <a:lnSpc>
                <a:spcPct val="115000"/>
              </a:lnSpc>
              <a:spcBef>
                <a:spcPts val="0"/>
              </a:spcBef>
              <a:spcAft>
                <a:spcPts val="0"/>
              </a:spcAft>
              <a:buNone/>
            </a:pPr>
            <a:r>
              <a:rPr lang="en-US" sz="1800" b="1" dirty="0">
                <a:effectLst/>
                <a:latin typeface="Arial" panose="020B0604020202020204" pitchFamily="34" charset="0"/>
                <a:ea typeface="Calibri" panose="020F0502020204030204" pitchFamily="34" charset="0"/>
                <a:cs typeface="Times New Roman" panose="02020603050405020304" pitchFamily="18" charset="0"/>
              </a:rPr>
              <a:t>P. </a:t>
            </a:r>
            <a:r>
              <a:rPr lang="en-US" sz="1800" dirty="0">
                <a:effectLst/>
                <a:latin typeface="Arial" panose="020B0604020202020204" pitchFamily="34" charset="0"/>
                <a:ea typeface="Calibri" panose="020F0502020204030204" pitchFamily="34" charset="0"/>
                <a:cs typeface="Times New Roman" panose="02020603050405020304" pitchFamily="18" charset="0"/>
              </a:rPr>
              <a:t>Describe how individual projects/activities in your Community Work Program advance items discussed in both your Goals Element and Needs and Opportunities Element. Examples should clearly illustrate the linkage of the different plan Elements.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
        <p:nvSpPr>
          <p:cNvPr id="4" name="Title 3">
            <a:extLst>
              <a:ext uri="{FF2B5EF4-FFF2-40B4-BE49-F238E27FC236}">
                <a16:creationId xmlns:a16="http://schemas.microsoft.com/office/drawing/2014/main" id="{0636959F-570A-FEE3-EFB5-DFA7C127C05D}"/>
              </a:ext>
            </a:extLst>
          </p:cNvPr>
          <p:cNvSpPr>
            <a:spLocks noGrp="1"/>
          </p:cNvSpPr>
          <p:nvPr>
            <p:ph type="title"/>
          </p:nvPr>
        </p:nvSpPr>
        <p:spPr/>
        <p:txBody>
          <a:bodyPr/>
          <a:lstStyle/>
          <a:p>
            <a:r>
              <a:rPr lang="en-US" dirty="0"/>
              <a:t>2</a:t>
            </a:r>
            <a:r>
              <a:rPr lang="en-US" baseline="30000" dirty="0"/>
              <a:t>nd</a:t>
            </a:r>
            <a:r>
              <a:rPr lang="en-US" dirty="0"/>
              <a:t> lowest scoring question (2023)</a:t>
            </a:r>
          </a:p>
        </p:txBody>
      </p:sp>
      <p:sp>
        <p:nvSpPr>
          <p:cNvPr id="6" name="Content Placeholder 5">
            <a:extLst>
              <a:ext uri="{FF2B5EF4-FFF2-40B4-BE49-F238E27FC236}">
                <a16:creationId xmlns:a16="http://schemas.microsoft.com/office/drawing/2014/main" id="{DE59324B-D5C6-72F4-1E4A-F834D82FC054}"/>
              </a:ext>
            </a:extLst>
          </p:cNvPr>
          <p:cNvSpPr>
            <a:spLocks noGrp="1"/>
          </p:cNvSpPr>
          <p:nvPr>
            <p:ph sz="half" idx="2"/>
          </p:nvPr>
        </p:nvSpPr>
        <p:spPr>
          <a:xfrm>
            <a:off x="4777744" y="1690688"/>
            <a:ext cx="3737609" cy="1738312"/>
          </a:xfrm>
        </p:spPr>
        <p:txBody>
          <a:bodyPr>
            <a:normAutofit lnSpcReduction="10000"/>
          </a:bodyPr>
          <a:lstStyle/>
          <a:p>
            <a:pPr marL="0" indent="0">
              <a:buNone/>
            </a:pPr>
            <a:r>
              <a:rPr lang="en-US" dirty="0"/>
              <a:t>Average score:</a:t>
            </a:r>
          </a:p>
          <a:p>
            <a:pPr marL="0" indent="0" algn="ctr">
              <a:buNone/>
            </a:pPr>
            <a:r>
              <a:rPr lang="en-US" sz="9600" dirty="0">
                <a:solidFill>
                  <a:schemeClr val="accent4"/>
                </a:solidFill>
              </a:rPr>
              <a:t>3.22</a:t>
            </a:r>
          </a:p>
        </p:txBody>
      </p:sp>
      <p:sp>
        <p:nvSpPr>
          <p:cNvPr id="7" name="TextBox 6">
            <a:extLst>
              <a:ext uri="{FF2B5EF4-FFF2-40B4-BE49-F238E27FC236}">
                <a16:creationId xmlns:a16="http://schemas.microsoft.com/office/drawing/2014/main" id="{CD6C67ED-D28B-6A45-92C9-9F8B86DF761E}"/>
              </a:ext>
            </a:extLst>
          </p:cNvPr>
          <p:cNvSpPr txBox="1"/>
          <p:nvPr/>
        </p:nvSpPr>
        <p:spPr>
          <a:xfrm>
            <a:off x="736979" y="4380931"/>
            <a:ext cx="7656394" cy="1477328"/>
          </a:xfrm>
          <a:prstGeom prst="rect">
            <a:avLst/>
          </a:prstGeom>
          <a:noFill/>
        </p:spPr>
        <p:txBody>
          <a:bodyPr wrap="square" rtlCol="0">
            <a:spAutoFit/>
          </a:bodyPr>
          <a:lstStyle/>
          <a:p>
            <a:pPr marL="285750" indent="-285750">
              <a:buFont typeface="Arial" panose="020B0604020202020204" pitchFamily="34" charset="0"/>
              <a:buChar char="•"/>
            </a:pPr>
            <a:r>
              <a:rPr lang="en-US" dirty="0"/>
              <a:t>Does not illustrate the linkage between different plan elements.</a:t>
            </a:r>
          </a:p>
          <a:p>
            <a:pPr marL="285750" indent="-285750">
              <a:buFont typeface="Arial" panose="020B0604020202020204" pitchFamily="34" charset="0"/>
              <a:buChar char="•"/>
            </a:pPr>
            <a:r>
              <a:rPr lang="en-US" dirty="0"/>
              <a:t>I don’t see the “linkage” needed for this question.</a:t>
            </a:r>
          </a:p>
          <a:p>
            <a:pPr marL="285750" indent="-285750">
              <a:buFont typeface="Arial" panose="020B0604020202020204" pitchFamily="34" charset="0"/>
              <a:buChar char="•"/>
            </a:pPr>
            <a:r>
              <a:rPr lang="en-US" dirty="0"/>
              <a:t>They discuss one CWP project, but now how it ties to goals/needs.</a:t>
            </a:r>
          </a:p>
          <a:p>
            <a:pPr marL="285750" indent="-285750">
              <a:buFont typeface="Arial" panose="020B0604020202020204" pitchFamily="34" charset="0"/>
              <a:buChar char="•"/>
            </a:pPr>
            <a:r>
              <a:rPr lang="en-US" dirty="0"/>
              <a:t>Never gave a specific example project or activity to tie back to how it accomplishes the goals/needs and opportunities element.</a:t>
            </a:r>
          </a:p>
        </p:txBody>
      </p:sp>
    </p:spTree>
    <p:extLst>
      <p:ext uri="{BB962C8B-B14F-4D97-AF65-F5344CB8AC3E}">
        <p14:creationId xmlns:p14="http://schemas.microsoft.com/office/powerpoint/2010/main" val="29732496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48251-35D5-76BF-09E6-9FC42685AA1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1DE60B88-E62E-CD70-AAC2-893733945426}"/>
              </a:ext>
            </a:extLst>
          </p:cNvPr>
          <p:cNvPicPr>
            <a:picLocks noChangeAspect="1"/>
          </p:cNvPicPr>
          <p:nvPr/>
        </p:nvPicPr>
        <p:blipFill>
          <a:blip r:embed="rId3"/>
          <a:stretch>
            <a:fillRect/>
          </a:stretch>
        </p:blipFill>
        <p:spPr>
          <a:xfrm>
            <a:off x="709684" y="787966"/>
            <a:ext cx="7188531" cy="5664879"/>
          </a:xfrm>
          <a:prstGeom prst="rect">
            <a:avLst/>
          </a:prstGeom>
        </p:spPr>
      </p:pic>
      <p:sp>
        <p:nvSpPr>
          <p:cNvPr id="3" name="Rectangle 2">
            <a:extLst>
              <a:ext uri="{FF2B5EF4-FFF2-40B4-BE49-F238E27FC236}">
                <a16:creationId xmlns:a16="http://schemas.microsoft.com/office/drawing/2014/main" id="{4BE225DF-DD7C-A9E2-DEC3-730EA6ABC358}"/>
              </a:ext>
            </a:extLst>
          </p:cNvPr>
          <p:cNvSpPr/>
          <p:nvPr/>
        </p:nvSpPr>
        <p:spPr>
          <a:xfrm>
            <a:off x="-931140" y="310912"/>
            <a:ext cx="9047746" cy="477054"/>
          </a:xfrm>
          <a:prstGeom prst="rect">
            <a:avLst/>
          </a:prstGeom>
        </p:spPr>
        <p:txBody>
          <a:bodyPr wrap="square" anchor="ctr">
            <a:spAutoFit/>
          </a:bodyPr>
          <a:lstStyle/>
          <a:p>
            <a:pPr algn="ctr"/>
            <a:r>
              <a:rPr lang="en-US" sz="2500" dirty="0">
                <a:solidFill>
                  <a:schemeClr val="accent4"/>
                </a:solidFill>
                <a:latin typeface="Arial Black" panose="020B0A04020102020204" pitchFamily="34" charset="0"/>
                <a:ea typeface="Nunito" charset="0"/>
                <a:cs typeface="Nunito" charset="0"/>
              </a:rPr>
              <a:t> </a:t>
            </a:r>
            <a:r>
              <a:rPr lang="en-US" sz="1400" dirty="0">
                <a:solidFill>
                  <a:schemeClr val="accent4"/>
                </a:solidFill>
                <a:latin typeface="Arial Black" panose="020B0A04020102020204" pitchFamily="34" charset="0"/>
                <a:ea typeface="Nunito" charset="0"/>
                <a:cs typeface="Nunito" charset="0"/>
              </a:rPr>
              <a:t>Example of answer to question (P) with highest score (2023)</a:t>
            </a:r>
            <a:endParaRPr lang="en-US" sz="1400" dirty="0">
              <a:solidFill>
                <a:schemeClr val="accent4"/>
              </a:solidFill>
              <a:ea typeface="Nunito" charset="0"/>
              <a:cs typeface="Nunito" charset="0"/>
            </a:endParaRPr>
          </a:p>
        </p:txBody>
      </p:sp>
      <p:sp>
        <p:nvSpPr>
          <p:cNvPr id="4" name="Arrow: Right 3">
            <a:extLst>
              <a:ext uri="{FF2B5EF4-FFF2-40B4-BE49-F238E27FC236}">
                <a16:creationId xmlns:a16="http://schemas.microsoft.com/office/drawing/2014/main" id="{1A42FEE7-E16C-532A-7BAC-17A7D851FB69}"/>
              </a:ext>
            </a:extLst>
          </p:cNvPr>
          <p:cNvSpPr/>
          <p:nvPr/>
        </p:nvSpPr>
        <p:spPr>
          <a:xfrm rot="4033149">
            <a:off x="-279853" y="827129"/>
            <a:ext cx="1754372" cy="6698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Arrow: Right 5">
            <a:extLst>
              <a:ext uri="{FF2B5EF4-FFF2-40B4-BE49-F238E27FC236}">
                <a16:creationId xmlns:a16="http://schemas.microsoft.com/office/drawing/2014/main" id="{78733767-457B-AFAA-8E50-B0EE996A9438}"/>
              </a:ext>
            </a:extLst>
          </p:cNvPr>
          <p:cNvSpPr/>
          <p:nvPr/>
        </p:nvSpPr>
        <p:spPr>
          <a:xfrm rot="8922077">
            <a:off x="7638392" y="2351546"/>
            <a:ext cx="1591848" cy="6759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0EB27F5-51EB-7245-BF03-13A78B4D15FA}"/>
              </a:ext>
            </a:extLst>
          </p:cNvPr>
          <p:cNvPicPr>
            <a:picLocks noChangeAspect="1"/>
          </p:cNvPicPr>
          <p:nvPr/>
        </p:nvPicPr>
        <p:blipFill>
          <a:blip r:embed="rId4"/>
          <a:stretch>
            <a:fillRect/>
          </a:stretch>
        </p:blipFill>
        <p:spPr>
          <a:xfrm>
            <a:off x="7830437" y="4811996"/>
            <a:ext cx="1319900" cy="996771"/>
          </a:xfrm>
          <a:prstGeom prst="rect">
            <a:avLst/>
          </a:prstGeom>
        </p:spPr>
      </p:pic>
      <p:sp>
        <p:nvSpPr>
          <p:cNvPr id="11" name="TextBox 10">
            <a:extLst>
              <a:ext uri="{FF2B5EF4-FFF2-40B4-BE49-F238E27FC236}">
                <a16:creationId xmlns:a16="http://schemas.microsoft.com/office/drawing/2014/main" id="{90B71997-10A5-D048-560C-AF252404DC5A}"/>
              </a:ext>
            </a:extLst>
          </p:cNvPr>
          <p:cNvSpPr txBox="1"/>
          <p:nvPr/>
        </p:nvSpPr>
        <p:spPr>
          <a:xfrm>
            <a:off x="7000782" y="-77076"/>
            <a:ext cx="2013257" cy="1107996"/>
          </a:xfrm>
          <a:prstGeom prst="rect">
            <a:avLst/>
          </a:prstGeom>
          <a:noFill/>
        </p:spPr>
        <p:txBody>
          <a:bodyPr wrap="square">
            <a:spAutoFit/>
          </a:bodyPr>
          <a:lstStyle/>
          <a:p>
            <a:pPr marL="0" indent="0" algn="ctr">
              <a:buNone/>
            </a:pPr>
            <a:r>
              <a:rPr lang="en-US" sz="6600" b="1" dirty="0">
                <a:solidFill>
                  <a:schemeClr val="accent1"/>
                </a:solidFill>
              </a:rPr>
              <a:t>4.15</a:t>
            </a:r>
          </a:p>
        </p:txBody>
      </p:sp>
    </p:spTree>
    <p:extLst>
      <p:ext uri="{BB962C8B-B14F-4D97-AF65-F5344CB8AC3E}">
        <p14:creationId xmlns:p14="http://schemas.microsoft.com/office/powerpoint/2010/main" val="370199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C8E11-A19C-A8EF-F41C-09B9B70D178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4B37316-47B4-FB57-C1FF-56ADB4643E13}"/>
              </a:ext>
            </a:extLst>
          </p:cNvPr>
          <p:cNvPicPr>
            <a:picLocks noChangeAspect="1"/>
          </p:cNvPicPr>
          <p:nvPr/>
        </p:nvPicPr>
        <p:blipFill>
          <a:blip r:embed="rId3"/>
          <a:stretch>
            <a:fillRect/>
          </a:stretch>
        </p:blipFill>
        <p:spPr>
          <a:xfrm>
            <a:off x="573244" y="798939"/>
            <a:ext cx="7336910" cy="5334511"/>
          </a:xfrm>
          <a:prstGeom prst="rect">
            <a:avLst/>
          </a:prstGeom>
        </p:spPr>
      </p:pic>
      <p:sp>
        <p:nvSpPr>
          <p:cNvPr id="3" name="Rectangle 2">
            <a:extLst>
              <a:ext uri="{FF2B5EF4-FFF2-40B4-BE49-F238E27FC236}">
                <a16:creationId xmlns:a16="http://schemas.microsoft.com/office/drawing/2014/main" id="{97CF5DE3-88CE-1CDC-A03E-94F2B274A673}"/>
              </a:ext>
            </a:extLst>
          </p:cNvPr>
          <p:cNvSpPr/>
          <p:nvPr/>
        </p:nvSpPr>
        <p:spPr>
          <a:xfrm>
            <a:off x="-931140" y="310912"/>
            <a:ext cx="9047746" cy="477054"/>
          </a:xfrm>
          <a:prstGeom prst="rect">
            <a:avLst/>
          </a:prstGeom>
        </p:spPr>
        <p:txBody>
          <a:bodyPr wrap="square" anchor="ctr">
            <a:spAutoFit/>
          </a:bodyPr>
          <a:lstStyle/>
          <a:p>
            <a:pPr algn="ctr"/>
            <a:r>
              <a:rPr lang="en-US" sz="2500" dirty="0">
                <a:solidFill>
                  <a:schemeClr val="accent4"/>
                </a:solidFill>
                <a:latin typeface="Arial Black" panose="020B0A04020102020204" pitchFamily="34" charset="0"/>
                <a:ea typeface="Nunito" charset="0"/>
                <a:cs typeface="Nunito" charset="0"/>
              </a:rPr>
              <a:t> </a:t>
            </a:r>
            <a:r>
              <a:rPr lang="en-US" sz="1400" dirty="0">
                <a:solidFill>
                  <a:schemeClr val="accent4"/>
                </a:solidFill>
                <a:latin typeface="Arial Black" panose="020B0A04020102020204" pitchFamily="34" charset="0"/>
                <a:ea typeface="Nunito" charset="0"/>
                <a:cs typeface="Nunito" charset="0"/>
              </a:rPr>
              <a:t>Example of answer to question (P) with highest score (2023)</a:t>
            </a:r>
            <a:endParaRPr lang="en-US" sz="1400" dirty="0">
              <a:solidFill>
                <a:schemeClr val="accent4"/>
              </a:solidFill>
              <a:ea typeface="Nunito" charset="0"/>
              <a:cs typeface="Nunito" charset="0"/>
            </a:endParaRPr>
          </a:p>
        </p:txBody>
      </p:sp>
      <p:sp>
        <p:nvSpPr>
          <p:cNvPr id="4" name="Arrow: Right 3">
            <a:extLst>
              <a:ext uri="{FF2B5EF4-FFF2-40B4-BE49-F238E27FC236}">
                <a16:creationId xmlns:a16="http://schemas.microsoft.com/office/drawing/2014/main" id="{8214896D-CE2F-B900-B583-D1E39671168C}"/>
              </a:ext>
            </a:extLst>
          </p:cNvPr>
          <p:cNvSpPr/>
          <p:nvPr/>
        </p:nvSpPr>
        <p:spPr>
          <a:xfrm rot="2580586">
            <a:off x="-87560" y="1343888"/>
            <a:ext cx="810399" cy="4239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Arrow: Right 5">
            <a:extLst>
              <a:ext uri="{FF2B5EF4-FFF2-40B4-BE49-F238E27FC236}">
                <a16:creationId xmlns:a16="http://schemas.microsoft.com/office/drawing/2014/main" id="{86698EE2-54BE-6DCF-881B-82ECD3BAAAF4}"/>
              </a:ext>
            </a:extLst>
          </p:cNvPr>
          <p:cNvSpPr/>
          <p:nvPr/>
        </p:nvSpPr>
        <p:spPr>
          <a:xfrm rot="2320785">
            <a:off x="-46258" y="2380399"/>
            <a:ext cx="812763" cy="6437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9915FDA-E73A-3D68-1B39-9F292A5F0C08}"/>
              </a:ext>
            </a:extLst>
          </p:cNvPr>
          <p:cNvPicPr>
            <a:picLocks noChangeAspect="1"/>
          </p:cNvPicPr>
          <p:nvPr/>
        </p:nvPicPr>
        <p:blipFill>
          <a:blip r:embed="rId4"/>
          <a:stretch>
            <a:fillRect/>
          </a:stretch>
        </p:blipFill>
        <p:spPr>
          <a:xfrm rot="11259131">
            <a:off x="102019" y="4694831"/>
            <a:ext cx="942450" cy="663562"/>
          </a:xfrm>
          <a:prstGeom prst="rect">
            <a:avLst/>
          </a:prstGeom>
        </p:spPr>
      </p:pic>
      <p:sp>
        <p:nvSpPr>
          <p:cNvPr id="11" name="TextBox 10">
            <a:extLst>
              <a:ext uri="{FF2B5EF4-FFF2-40B4-BE49-F238E27FC236}">
                <a16:creationId xmlns:a16="http://schemas.microsoft.com/office/drawing/2014/main" id="{1CC37832-CF4F-E74D-6C32-73DA42FC5EAF}"/>
              </a:ext>
            </a:extLst>
          </p:cNvPr>
          <p:cNvSpPr txBox="1"/>
          <p:nvPr/>
        </p:nvSpPr>
        <p:spPr>
          <a:xfrm>
            <a:off x="7116481" y="-76944"/>
            <a:ext cx="1897558" cy="1107996"/>
          </a:xfrm>
          <a:prstGeom prst="rect">
            <a:avLst/>
          </a:prstGeom>
          <a:noFill/>
        </p:spPr>
        <p:txBody>
          <a:bodyPr wrap="square">
            <a:spAutoFit/>
          </a:bodyPr>
          <a:lstStyle/>
          <a:p>
            <a:pPr marL="0" indent="0" algn="ctr">
              <a:buNone/>
            </a:pPr>
            <a:r>
              <a:rPr lang="en-US" sz="6600" b="1" dirty="0">
                <a:solidFill>
                  <a:schemeClr val="accent1"/>
                </a:solidFill>
              </a:rPr>
              <a:t>4.14</a:t>
            </a:r>
          </a:p>
        </p:txBody>
      </p:sp>
    </p:spTree>
    <p:extLst>
      <p:ext uri="{BB962C8B-B14F-4D97-AF65-F5344CB8AC3E}">
        <p14:creationId xmlns:p14="http://schemas.microsoft.com/office/powerpoint/2010/main" val="316496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B103B-B209-52A7-D263-8B3A3FDDA55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ED77A4-1456-CD0F-DD52-69F9C08C7BC9}"/>
              </a:ext>
            </a:extLst>
          </p:cNvPr>
          <p:cNvSpPr>
            <a:spLocks noGrp="1"/>
          </p:cNvSpPr>
          <p:nvPr>
            <p:ph sz="half" idx="1"/>
          </p:nvPr>
        </p:nvSpPr>
        <p:spPr>
          <a:xfrm>
            <a:off x="628647" y="998064"/>
            <a:ext cx="3737610" cy="2430936"/>
          </a:xfrm>
        </p:spPr>
        <p:txBody>
          <a:bodyPr anchor="t">
            <a:normAutofit fontScale="85000" lnSpcReduction="20000"/>
          </a:bodyPr>
          <a:lstStyle/>
          <a:p>
            <a:pPr marL="0" marR="0" indent="0">
              <a:lnSpc>
                <a:spcPct val="115000"/>
              </a:lnSpc>
              <a:spcBef>
                <a:spcPts val="0"/>
              </a:spcBef>
              <a:spcAft>
                <a:spcPts val="0"/>
              </a:spcAft>
              <a:buNone/>
            </a:pPr>
            <a:r>
              <a:rPr lang="en-US" sz="1800" b="1" dirty="0">
                <a:effectLst/>
                <a:latin typeface="Arial" panose="020B0604020202020204" pitchFamily="34" charset="0"/>
                <a:ea typeface="Calibri" panose="020F0502020204030204" pitchFamily="34" charset="0"/>
                <a:cs typeface="Times New Roman" panose="02020603050405020304" pitchFamily="18" charset="0"/>
              </a:rPr>
              <a:t>F. </a:t>
            </a:r>
            <a:r>
              <a:rPr lang="en-US" sz="1800" dirty="0">
                <a:effectLst/>
                <a:latin typeface="Arial" panose="020B0604020202020204" pitchFamily="34" charset="0"/>
                <a:ea typeface="Calibri" panose="020F0502020204030204" pitchFamily="34" charset="0"/>
                <a:cs typeface="Times New Roman" panose="02020603050405020304" pitchFamily="18" charset="0"/>
              </a:rPr>
              <a:t>Demonstrate that you have an active Planning Commission or similar body to steer local planning decisions. State why each member’s input is valued. Include the meeting schedule, a list of members, their affiliations, title, and background information that is pertinent to their role. If you do not have a planning Commission, please address how current land use decisions are made.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
        <p:nvSpPr>
          <p:cNvPr id="4" name="Title 3">
            <a:extLst>
              <a:ext uri="{FF2B5EF4-FFF2-40B4-BE49-F238E27FC236}">
                <a16:creationId xmlns:a16="http://schemas.microsoft.com/office/drawing/2014/main" id="{A3576B43-4438-E940-58F5-B914C2B21C85}"/>
              </a:ext>
            </a:extLst>
          </p:cNvPr>
          <p:cNvSpPr>
            <a:spLocks noGrp="1"/>
          </p:cNvSpPr>
          <p:nvPr>
            <p:ph type="title"/>
          </p:nvPr>
        </p:nvSpPr>
        <p:spPr>
          <a:xfrm>
            <a:off x="528927" y="400291"/>
            <a:ext cx="7871270" cy="597772"/>
          </a:xfrm>
        </p:spPr>
        <p:txBody>
          <a:bodyPr>
            <a:normAutofit/>
          </a:bodyPr>
          <a:lstStyle/>
          <a:p>
            <a:r>
              <a:rPr lang="en-US" sz="2800" dirty="0"/>
              <a:t>Highest scoring questions (2024)</a:t>
            </a:r>
          </a:p>
        </p:txBody>
      </p:sp>
      <p:sp>
        <p:nvSpPr>
          <p:cNvPr id="6" name="Content Placeholder 5">
            <a:extLst>
              <a:ext uri="{FF2B5EF4-FFF2-40B4-BE49-F238E27FC236}">
                <a16:creationId xmlns:a16="http://schemas.microsoft.com/office/drawing/2014/main" id="{68D2AD00-029D-9C63-D9CD-18A122D64C10}"/>
              </a:ext>
            </a:extLst>
          </p:cNvPr>
          <p:cNvSpPr>
            <a:spLocks noGrp="1"/>
          </p:cNvSpPr>
          <p:nvPr>
            <p:ph sz="half" idx="2"/>
          </p:nvPr>
        </p:nvSpPr>
        <p:spPr>
          <a:xfrm>
            <a:off x="4873279" y="1010076"/>
            <a:ext cx="3737609" cy="1738312"/>
          </a:xfrm>
        </p:spPr>
        <p:txBody>
          <a:bodyPr>
            <a:normAutofit/>
          </a:bodyPr>
          <a:lstStyle/>
          <a:p>
            <a:pPr marL="0" indent="0" algn="ctr">
              <a:buNone/>
            </a:pPr>
            <a:r>
              <a:rPr lang="en-US" sz="9600" dirty="0">
                <a:solidFill>
                  <a:schemeClr val="accent1"/>
                </a:solidFill>
              </a:rPr>
              <a:t>4.04</a:t>
            </a:r>
          </a:p>
        </p:txBody>
      </p:sp>
      <p:sp>
        <p:nvSpPr>
          <p:cNvPr id="7" name="TextBox 6">
            <a:extLst>
              <a:ext uri="{FF2B5EF4-FFF2-40B4-BE49-F238E27FC236}">
                <a16:creationId xmlns:a16="http://schemas.microsoft.com/office/drawing/2014/main" id="{8919C6E7-612D-7484-C4D9-8D9DE19D93E9}"/>
              </a:ext>
            </a:extLst>
          </p:cNvPr>
          <p:cNvSpPr txBox="1"/>
          <p:nvPr/>
        </p:nvSpPr>
        <p:spPr>
          <a:xfrm>
            <a:off x="636365" y="3483593"/>
            <a:ext cx="7656394" cy="2585323"/>
          </a:xfrm>
          <a:prstGeom prst="rect">
            <a:avLst/>
          </a:prstGeom>
          <a:noFill/>
        </p:spPr>
        <p:txBody>
          <a:bodyPr wrap="square" rtlCol="0">
            <a:spAutoFit/>
          </a:bodyPr>
          <a:lstStyle/>
          <a:p>
            <a:pPr marL="285750" indent="-285750">
              <a:buFont typeface="Arial" panose="020B0604020202020204" pitchFamily="34" charset="0"/>
              <a:buChar char="•"/>
            </a:pPr>
            <a:r>
              <a:rPr lang="en-US" dirty="0"/>
              <a:t>Yes, they include their meeting schedule, list of members, affiliations, titles, and background info. They also state that the commission input is taken very seriously by the mayor and board.</a:t>
            </a:r>
          </a:p>
          <a:p>
            <a:pPr marL="285750" indent="-285750">
              <a:buFont typeface="Arial" panose="020B0604020202020204" pitchFamily="34" charset="0"/>
              <a:buChar char="•"/>
            </a:pPr>
            <a:r>
              <a:rPr lang="en-US" dirty="0"/>
              <a:t>Meeting schedule-check. </a:t>
            </a:r>
          </a:p>
          <a:p>
            <a:pPr marL="285750" indent="-285750">
              <a:buFont typeface="Arial" panose="020B0604020202020204" pitchFamily="34" charset="0"/>
              <a:buChar char="•"/>
            </a:pPr>
            <a:r>
              <a:rPr lang="en-US" dirty="0"/>
              <a:t>Good mix of expertise from real estate to finance to community development and historic pres. I definitely appreciate how Mr. Prince is representing the Board of Education perspective.</a:t>
            </a:r>
          </a:p>
          <a:p>
            <a:pPr marL="285750" indent="-285750">
              <a:buFont typeface="Arial" panose="020B0604020202020204" pitchFamily="34" charset="0"/>
              <a:buChar char="•"/>
            </a:pPr>
            <a:r>
              <a:rPr lang="en-US" dirty="0"/>
              <a:t>Organized and active PZ Commission - good mix of people, included agenda example</a:t>
            </a:r>
          </a:p>
        </p:txBody>
      </p:sp>
    </p:spTree>
    <p:extLst>
      <p:ext uri="{BB962C8B-B14F-4D97-AF65-F5344CB8AC3E}">
        <p14:creationId xmlns:p14="http://schemas.microsoft.com/office/powerpoint/2010/main" val="26842714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063B8-D2F9-4EEE-FF8D-2317C3F8959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63BACC2-C63A-5E19-E1BD-C93503380DE4}"/>
              </a:ext>
            </a:extLst>
          </p:cNvPr>
          <p:cNvSpPr/>
          <p:nvPr/>
        </p:nvSpPr>
        <p:spPr>
          <a:xfrm>
            <a:off x="37851" y="223610"/>
            <a:ext cx="9047746" cy="477054"/>
          </a:xfrm>
          <a:prstGeom prst="rect">
            <a:avLst/>
          </a:prstGeom>
        </p:spPr>
        <p:txBody>
          <a:bodyPr wrap="square" anchor="ctr">
            <a:spAutoFit/>
          </a:bodyPr>
          <a:lstStyle/>
          <a:p>
            <a:pPr algn="ctr"/>
            <a:r>
              <a:rPr lang="en-US" sz="2500" dirty="0">
                <a:solidFill>
                  <a:schemeClr val="accent4"/>
                </a:solidFill>
                <a:latin typeface="Arial Black" panose="020B0A04020102020204" pitchFamily="34" charset="0"/>
                <a:ea typeface="Nunito" charset="0"/>
                <a:cs typeface="Nunito" charset="0"/>
              </a:rPr>
              <a:t> </a:t>
            </a:r>
            <a:r>
              <a:rPr lang="en-US" sz="1400" dirty="0">
                <a:solidFill>
                  <a:schemeClr val="accent4"/>
                </a:solidFill>
                <a:latin typeface="Arial Black" panose="020B0A04020102020204" pitchFamily="34" charset="0"/>
                <a:ea typeface="Nunito" charset="0"/>
                <a:cs typeface="Nunito" charset="0"/>
              </a:rPr>
              <a:t>Example of answer to question (F) with highest score (2024)</a:t>
            </a:r>
            <a:endParaRPr lang="en-US" sz="1400" dirty="0">
              <a:solidFill>
                <a:schemeClr val="accent4"/>
              </a:solidFill>
              <a:ea typeface="Nunito" charset="0"/>
              <a:cs typeface="Nunito" charset="0"/>
            </a:endParaRPr>
          </a:p>
        </p:txBody>
      </p:sp>
      <p:pic>
        <p:nvPicPr>
          <p:cNvPr id="7" name="Picture 6">
            <a:extLst>
              <a:ext uri="{FF2B5EF4-FFF2-40B4-BE49-F238E27FC236}">
                <a16:creationId xmlns:a16="http://schemas.microsoft.com/office/drawing/2014/main" id="{FB03ACED-7703-21B7-1D2A-707244C20E53}"/>
              </a:ext>
            </a:extLst>
          </p:cNvPr>
          <p:cNvPicPr>
            <a:picLocks noChangeAspect="1"/>
          </p:cNvPicPr>
          <p:nvPr/>
        </p:nvPicPr>
        <p:blipFill>
          <a:blip r:embed="rId3"/>
          <a:stretch>
            <a:fillRect/>
          </a:stretch>
        </p:blipFill>
        <p:spPr>
          <a:xfrm>
            <a:off x="2602117" y="700664"/>
            <a:ext cx="5711939" cy="5595760"/>
          </a:xfrm>
          <a:prstGeom prst="rect">
            <a:avLst/>
          </a:prstGeom>
        </p:spPr>
      </p:pic>
      <p:sp>
        <p:nvSpPr>
          <p:cNvPr id="10" name="TextBox 9">
            <a:extLst>
              <a:ext uri="{FF2B5EF4-FFF2-40B4-BE49-F238E27FC236}">
                <a16:creationId xmlns:a16="http://schemas.microsoft.com/office/drawing/2014/main" id="{B48A21EC-68C1-25D8-E181-130816A07955}"/>
              </a:ext>
            </a:extLst>
          </p:cNvPr>
          <p:cNvSpPr txBox="1"/>
          <p:nvPr/>
        </p:nvSpPr>
        <p:spPr>
          <a:xfrm>
            <a:off x="432798" y="551289"/>
            <a:ext cx="1998996" cy="5755422"/>
          </a:xfrm>
          <a:prstGeom prst="rect">
            <a:avLst/>
          </a:prstGeom>
          <a:noFill/>
        </p:spPr>
        <p:txBody>
          <a:bodyPr wrap="square" rtlCol="0">
            <a:spAutoFit/>
          </a:bodyPr>
          <a:lstStyle/>
          <a:p>
            <a:r>
              <a:rPr lang="en-US" sz="1600" dirty="0"/>
              <a:t>F. Demonstrate that you have an active planning commission or similar body to steer local planning decisions. </a:t>
            </a:r>
            <a:r>
              <a:rPr lang="en-US" sz="1600" dirty="0">
                <a:solidFill>
                  <a:schemeClr val="accent1"/>
                </a:solidFill>
              </a:rPr>
              <a:t>State why each member’s input is valued. Include the meeting schedule, a list of members, their affiliations, title, and background information that is pertinent to their role. </a:t>
            </a:r>
            <a:r>
              <a:rPr lang="en-US" sz="1600" dirty="0"/>
              <a:t>If you do not have a planning commission, please address how current land use decisions are made.</a:t>
            </a:r>
          </a:p>
        </p:txBody>
      </p:sp>
      <p:sp>
        <p:nvSpPr>
          <p:cNvPr id="6" name="Arrow: Right 5">
            <a:extLst>
              <a:ext uri="{FF2B5EF4-FFF2-40B4-BE49-F238E27FC236}">
                <a16:creationId xmlns:a16="http://schemas.microsoft.com/office/drawing/2014/main" id="{8B0D81C2-B5A6-45BD-B902-280F5657DC8A}"/>
              </a:ext>
            </a:extLst>
          </p:cNvPr>
          <p:cNvSpPr/>
          <p:nvPr/>
        </p:nvSpPr>
        <p:spPr>
          <a:xfrm rot="10800000">
            <a:off x="6570238" y="1177718"/>
            <a:ext cx="1307804" cy="318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Right 3">
            <a:extLst>
              <a:ext uri="{FF2B5EF4-FFF2-40B4-BE49-F238E27FC236}">
                <a16:creationId xmlns:a16="http://schemas.microsoft.com/office/drawing/2014/main" id="{50B44E29-06D3-5142-9516-2153EF2A3BA8}"/>
              </a:ext>
            </a:extLst>
          </p:cNvPr>
          <p:cNvSpPr/>
          <p:nvPr/>
        </p:nvSpPr>
        <p:spPr>
          <a:xfrm rot="11043502">
            <a:off x="5581606" y="4874452"/>
            <a:ext cx="1282660" cy="4007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Arrow: Right 12">
            <a:extLst>
              <a:ext uri="{FF2B5EF4-FFF2-40B4-BE49-F238E27FC236}">
                <a16:creationId xmlns:a16="http://schemas.microsoft.com/office/drawing/2014/main" id="{190824C5-DAB7-CCBC-EC63-5BAA07700E2C}"/>
              </a:ext>
            </a:extLst>
          </p:cNvPr>
          <p:cNvSpPr/>
          <p:nvPr/>
        </p:nvSpPr>
        <p:spPr>
          <a:xfrm rot="20207043">
            <a:off x="1292406" y="6106350"/>
            <a:ext cx="1282660" cy="4007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5">
            <a:extLst>
              <a:ext uri="{FF2B5EF4-FFF2-40B4-BE49-F238E27FC236}">
                <a16:creationId xmlns:a16="http://schemas.microsoft.com/office/drawing/2014/main" id="{C15D2FCF-4EBF-6110-A651-0296C499627D}"/>
              </a:ext>
            </a:extLst>
          </p:cNvPr>
          <p:cNvSpPr txBox="1">
            <a:spLocks/>
          </p:cNvSpPr>
          <p:nvPr/>
        </p:nvSpPr>
        <p:spPr>
          <a:xfrm>
            <a:off x="7622349" y="453735"/>
            <a:ext cx="1724059" cy="439439"/>
          </a:xfrm>
          <a:prstGeom prst="rect">
            <a:avLst/>
          </a:prstGeom>
        </p:spPr>
        <p:txBody>
          <a:bodyPr>
            <a:normAutofit lnSpcReduction="10000"/>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800" dirty="0">
                <a:solidFill>
                  <a:schemeClr val="accent1"/>
                </a:solidFill>
              </a:rPr>
              <a:t>4.6</a:t>
            </a:r>
          </a:p>
        </p:txBody>
      </p:sp>
    </p:spTree>
    <p:extLst>
      <p:ext uri="{BB962C8B-B14F-4D97-AF65-F5344CB8AC3E}">
        <p14:creationId xmlns:p14="http://schemas.microsoft.com/office/powerpoint/2010/main" val="215915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2ABC4-3B34-33B2-50DE-5D56E74EAA1C}"/>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F5730D8A-41B6-9D34-3511-D535425808E0}"/>
              </a:ext>
            </a:extLst>
          </p:cNvPr>
          <p:cNvPicPr>
            <a:picLocks noChangeAspect="1"/>
          </p:cNvPicPr>
          <p:nvPr/>
        </p:nvPicPr>
        <p:blipFill>
          <a:blip r:embed="rId3"/>
          <a:stretch>
            <a:fillRect/>
          </a:stretch>
        </p:blipFill>
        <p:spPr>
          <a:xfrm>
            <a:off x="1235306" y="700664"/>
            <a:ext cx="6673388" cy="5517126"/>
          </a:xfrm>
          <a:prstGeom prst="rect">
            <a:avLst/>
          </a:prstGeom>
        </p:spPr>
      </p:pic>
      <p:sp>
        <p:nvSpPr>
          <p:cNvPr id="3" name="Rectangle 2">
            <a:extLst>
              <a:ext uri="{FF2B5EF4-FFF2-40B4-BE49-F238E27FC236}">
                <a16:creationId xmlns:a16="http://schemas.microsoft.com/office/drawing/2014/main" id="{7F7CC7BB-85DD-7204-21F3-13A5E8DCFAF7}"/>
              </a:ext>
            </a:extLst>
          </p:cNvPr>
          <p:cNvSpPr/>
          <p:nvPr/>
        </p:nvSpPr>
        <p:spPr>
          <a:xfrm>
            <a:off x="37851" y="223610"/>
            <a:ext cx="9047746" cy="477054"/>
          </a:xfrm>
          <a:prstGeom prst="rect">
            <a:avLst/>
          </a:prstGeom>
        </p:spPr>
        <p:txBody>
          <a:bodyPr wrap="square" anchor="ctr">
            <a:spAutoFit/>
          </a:bodyPr>
          <a:lstStyle/>
          <a:p>
            <a:pPr algn="ctr"/>
            <a:r>
              <a:rPr lang="en-US" sz="2500" dirty="0">
                <a:solidFill>
                  <a:schemeClr val="accent4"/>
                </a:solidFill>
                <a:latin typeface="Arial Black" panose="020B0A04020102020204" pitchFamily="34" charset="0"/>
                <a:ea typeface="Nunito" charset="0"/>
                <a:cs typeface="Nunito" charset="0"/>
              </a:rPr>
              <a:t> </a:t>
            </a:r>
            <a:r>
              <a:rPr lang="en-US" sz="1400" dirty="0">
                <a:solidFill>
                  <a:schemeClr val="accent4"/>
                </a:solidFill>
                <a:latin typeface="Arial Black" panose="020B0A04020102020204" pitchFamily="34" charset="0"/>
                <a:ea typeface="Nunito" charset="0"/>
                <a:cs typeface="Nunito" charset="0"/>
              </a:rPr>
              <a:t>Example of answer to question (F) with highest score (2024) continued</a:t>
            </a:r>
            <a:endParaRPr lang="en-US" sz="1400" dirty="0">
              <a:solidFill>
                <a:schemeClr val="accent4"/>
              </a:solidFill>
              <a:ea typeface="Nunito" charset="0"/>
              <a:cs typeface="Nunito" charset="0"/>
            </a:endParaRPr>
          </a:p>
        </p:txBody>
      </p:sp>
      <p:sp>
        <p:nvSpPr>
          <p:cNvPr id="6" name="Arrow: Right 5">
            <a:extLst>
              <a:ext uri="{FF2B5EF4-FFF2-40B4-BE49-F238E27FC236}">
                <a16:creationId xmlns:a16="http://schemas.microsoft.com/office/drawing/2014/main" id="{F75A5FE5-7632-EDF2-EA2D-72FD357A095B}"/>
              </a:ext>
            </a:extLst>
          </p:cNvPr>
          <p:cNvSpPr/>
          <p:nvPr/>
        </p:nvSpPr>
        <p:spPr>
          <a:xfrm rot="11380638">
            <a:off x="5823707" y="1693902"/>
            <a:ext cx="1307804" cy="318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Right 3">
            <a:extLst>
              <a:ext uri="{FF2B5EF4-FFF2-40B4-BE49-F238E27FC236}">
                <a16:creationId xmlns:a16="http://schemas.microsoft.com/office/drawing/2014/main" id="{46566418-EB79-FCB6-BA4A-71269540F094}"/>
              </a:ext>
            </a:extLst>
          </p:cNvPr>
          <p:cNvSpPr/>
          <p:nvPr/>
        </p:nvSpPr>
        <p:spPr>
          <a:xfrm rot="3323362">
            <a:off x="-240607" y="3708231"/>
            <a:ext cx="1754372" cy="6698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5">
            <a:extLst>
              <a:ext uri="{FF2B5EF4-FFF2-40B4-BE49-F238E27FC236}">
                <a16:creationId xmlns:a16="http://schemas.microsoft.com/office/drawing/2014/main" id="{ED03FE34-C0FE-46C5-6F02-9CF151133516}"/>
              </a:ext>
            </a:extLst>
          </p:cNvPr>
          <p:cNvSpPr txBox="1">
            <a:spLocks/>
          </p:cNvSpPr>
          <p:nvPr/>
        </p:nvSpPr>
        <p:spPr>
          <a:xfrm>
            <a:off x="7750226" y="631808"/>
            <a:ext cx="1079876" cy="477054"/>
          </a:xfrm>
          <a:prstGeom prst="rect">
            <a:avLst/>
          </a:prstGeom>
        </p:spPr>
        <p:txBody>
          <a:bodyP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800" dirty="0">
                <a:solidFill>
                  <a:schemeClr val="accent1"/>
                </a:solidFill>
              </a:rPr>
              <a:t>4.6</a:t>
            </a:r>
          </a:p>
        </p:txBody>
      </p:sp>
    </p:spTree>
    <p:extLst>
      <p:ext uri="{BB962C8B-B14F-4D97-AF65-F5344CB8AC3E}">
        <p14:creationId xmlns:p14="http://schemas.microsoft.com/office/powerpoint/2010/main" val="274643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16194-8EE5-CC17-1860-19CFBC6AA5C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3F8DD66-1212-86D6-8E80-061F60A113D6}"/>
              </a:ext>
            </a:extLst>
          </p:cNvPr>
          <p:cNvSpPr>
            <a:spLocks noGrp="1"/>
          </p:cNvSpPr>
          <p:nvPr>
            <p:ph type="title"/>
          </p:nvPr>
        </p:nvSpPr>
        <p:spPr>
          <a:xfrm>
            <a:off x="554961" y="1503380"/>
            <a:ext cx="8034077" cy="810429"/>
          </a:xfrm>
        </p:spPr>
        <p:txBody>
          <a:bodyPr>
            <a:normAutofit/>
          </a:bodyPr>
          <a:lstStyle/>
          <a:p>
            <a:r>
              <a:rPr lang="en-US" sz="3500" dirty="0"/>
              <a:t>Question M:</a:t>
            </a:r>
          </a:p>
        </p:txBody>
      </p:sp>
      <p:sp>
        <p:nvSpPr>
          <p:cNvPr id="2" name="Title 3">
            <a:extLst>
              <a:ext uri="{FF2B5EF4-FFF2-40B4-BE49-F238E27FC236}">
                <a16:creationId xmlns:a16="http://schemas.microsoft.com/office/drawing/2014/main" id="{12581811-2BBB-4546-AAA9-4786B003DEF7}"/>
              </a:ext>
            </a:extLst>
          </p:cNvPr>
          <p:cNvSpPr txBox="1">
            <a:spLocks/>
          </p:cNvSpPr>
          <p:nvPr/>
        </p:nvSpPr>
        <p:spPr>
          <a:xfrm>
            <a:off x="254229" y="389686"/>
            <a:ext cx="4822737" cy="518925"/>
          </a:xfrm>
          <a:prstGeom prst="rect">
            <a:avLst/>
          </a:prstGeom>
        </p:spPr>
        <p:txBody>
          <a:bodyPr vert="horz" lIns="91440" tIns="45720" rIns="91440" bIns="45720" rtlCol="0" anchor="b">
            <a:normAutofit fontScale="70000" lnSpcReduction="200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3200" dirty="0"/>
              <a:t>Lowest scoring questions (2024)</a:t>
            </a:r>
          </a:p>
        </p:txBody>
      </p:sp>
      <p:graphicFrame>
        <p:nvGraphicFramePr>
          <p:cNvPr id="5" name="Table 4">
            <a:extLst>
              <a:ext uri="{FF2B5EF4-FFF2-40B4-BE49-F238E27FC236}">
                <a16:creationId xmlns:a16="http://schemas.microsoft.com/office/drawing/2014/main" id="{0633BA54-6B92-F892-1563-48FB232CEE6C}"/>
              </a:ext>
            </a:extLst>
          </p:cNvPr>
          <p:cNvGraphicFramePr>
            <a:graphicFrameLocks noGrp="1"/>
          </p:cNvGraphicFramePr>
          <p:nvPr>
            <p:extLst>
              <p:ext uri="{D42A27DB-BD31-4B8C-83A1-F6EECF244321}">
                <p14:modId xmlns:p14="http://schemas.microsoft.com/office/powerpoint/2010/main" val="2753236606"/>
              </p:ext>
            </p:extLst>
          </p:nvPr>
        </p:nvGraphicFramePr>
        <p:xfrm>
          <a:off x="6867903" y="1739501"/>
          <a:ext cx="1772218" cy="3830567"/>
        </p:xfrm>
        <a:graphic>
          <a:graphicData uri="http://schemas.openxmlformats.org/drawingml/2006/table">
            <a:tbl>
              <a:tblPr firstRow="1" bandRow="1">
                <a:tableStyleId>{5C22544A-7EE6-4342-B048-85BDC9FD1C3A}</a:tableStyleId>
              </a:tblPr>
              <a:tblGrid>
                <a:gridCol w="1111682">
                  <a:extLst>
                    <a:ext uri="{9D8B030D-6E8A-4147-A177-3AD203B41FA5}">
                      <a16:colId xmlns:a16="http://schemas.microsoft.com/office/drawing/2014/main" val="2129201680"/>
                    </a:ext>
                  </a:extLst>
                </a:gridCol>
                <a:gridCol w="660536">
                  <a:extLst>
                    <a:ext uri="{9D8B030D-6E8A-4147-A177-3AD203B41FA5}">
                      <a16:colId xmlns:a16="http://schemas.microsoft.com/office/drawing/2014/main" val="2706611788"/>
                    </a:ext>
                  </a:extLst>
                </a:gridCol>
              </a:tblGrid>
              <a:tr h="288384">
                <a:tc>
                  <a:txBody>
                    <a:bodyPr/>
                    <a:lstStyle/>
                    <a:p>
                      <a:r>
                        <a:rPr lang="en-US" sz="1200" dirty="0"/>
                        <a:t>Community</a:t>
                      </a:r>
                    </a:p>
                  </a:txBody>
                  <a:tcPr/>
                </a:tc>
                <a:tc>
                  <a:txBody>
                    <a:bodyPr/>
                    <a:lstStyle/>
                    <a:p>
                      <a:r>
                        <a:rPr lang="en-US" sz="1200" dirty="0"/>
                        <a:t>Score</a:t>
                      </a:r>
                    </a:p>
                  </a:txBody>
                  <a:tcPr/>
                </a:tc>
                <a:extLst>
                  <a:ext uri="{0D108BD9-81ED-4DB2-BD59-A6C34878D82A}">
                    <a16:rowId xmlns:a16="http://schemas.microsoft.com/office/drawing/2014/main" val="368523716"/>
                  </a:ext>
                </a:extLst>
              </a:tr>
              <a:tr h="288384">
                <a:tc>
                  <a:txBody>
                    <a:bodyPr/>
                    <a:lstStyle/>
                    <a:p>
                      <a:r>
                        <a:rPr lang="en-US" sz="1200" dirty="0">
                          <a:highlight>
                            <a:srgbClr val="FFFF00"/>
                          </a:highlight>
                        </a:rPr>
                        <a:t>A*</a:t>
                      </a:r>
                    </a:p>
                  </a:txBody>
                  <a:tcPr/>
                </a:tc>
                <a:tc>
                  <a:txBody>
                    <a:bodyPr/>
                    <a:lstStyle/>
                    <a:p>
                      <a:r>
                        <a:rPr lang="en-US" sz="1200" dirty="0">
                          <a:highlight>
                            <a:srgbClr val="FFFF00"/>
                          </a:highlight>
                        </a:rPr>
                        <a:t>1.6</a:t>
                      </a:r>
                    </a:p>
                  </a:txBody>
                  <a:tcPr/>
                </a:tc>
                <a:extLst>
                  <a:ext uri="{0D108BD9-81ED-4DB2-BD59-A6C34878D82A}">
                    <a16:rowId xmlns:a16="http://schemas.microsoft.com/office/drawing/2014/main" val="346297266"/>
                  </a:ext>
                </a:extLst>
              </a:tr>
              <a:tr h="329307">
                <a:tc>
                  <a:txBody>
                    <a:bodyPr/>
                    <a:lstStyle/>
                    <a:p>
                      <a:r>
                        <a:rPr lang="en-US" sz="1200" dirty="0">
                          <a:highlight>
                            <a:srgbClr val="FFFF00"/>
                          </a:highlight>
                        </a:rPr>
                        <a:t>B*</a:t>
                      </a:r>
                    </a:p>
                  </a:txBody>
                  <a:tcPr/>
                </a:tc>
                <a:tc>
                  <a:txBody>
                    <a:bodyPr/>
                    <a:lstStyle/>
                    <a:p>
                      <a:r>
                        <a:rPr lang="en-US" sz="1200" dirty="0">
                          <a:highlight>
                            <a:srgbClr val="FFFF00"/>
                          </a:highlight>
                        </a:rPr>
                        <a:t>1.7</a:t>
                      </a:r>
                    </a:p>
                  </a:txBody>
                  <a:tcPr/>
                </a:tc>
                <a:extLst>
                  <a:ext uri="{0D108BD9-81ED-4DB2-BD59-A6C34878D82A}">
                    <a16:rowId xmlns:a16="http://schemas.microsoft.com/office/drawing/2014/main" val="993987270"/>
                  </a:ext>
                </a:extLst>
              </a:tr>
              <a:tr h="288384">
                <a:tc>
                  <a:txBody>
                    <a:bodyPr/>
                    <a:lstStyle/>
                    <a:p>
                      <a:r>
                        <a:rPr lang="en-US" sz="1200" dirty="0">
                          <a:highlight>
                            <a:srgbClr val="FFFF00"/>
                          </a:highlight>
                        </a:rPr>
                        <a:t>C*</a:t>
                      </a:r>
                    </a:p>
                  </a:txBody>
                  <a:tcPr/>
                </a:tc>
                <a:tc>
                  <a:txBody>
                    <a:bodyPr/>
                    <a:lstStyle/>
                    <a:p>
                      <a:r>
                        <a:rPr lang="en-US" sz="1200" dirty="0">
                          <a:highlight>
                            <a:srgbClr val="FFFF00"/>
                          </a:highlight>
                        </a:rPr>
                        <a:t>3.5</a:t>
                      </a:r>
                    </a:p>
                  </a:txBody>
                  <a:tcPr/>
                </a:tc>
                <a:extLst>
                  <a:ext uri="{0D108BD9-81ED-4DB2-BD59-A6C34878D82A}">
                    <a16:rowId xmlns:a16="http://schemas.microsoft.com/office/drawing/2014/main" val="3608381986"/>
                  </a:ext>
                </a:extLst>
              </a:tr>
              <a:tr h="288384">
                <a:tc>
                  <a:txBody>
                    <a:bodyPr/>
                    <a:lstStyle/>
                    <a:p>
                      <a:r>
                        <a:rPr lang="en-US" sz="1200" dirty="0">
                          <a:highlight>
                            <a:srgbClr val="FFFF00"/>
                          </a:highlight>
                        </a:rPr>
                        <a:t>D*</a:t>
                      </a:r>
                    </a:p>
                  </a:txBody>
                  <a:tcPr/>
                </a:tc>
                <a:tc>
                  <a:txBody>
                    <a:bodyPr/>
                    <a:lstStyle/>
                    <a:p>
                      <a:r>
                        <a:rPr lang="en-US" sz="1200" dirty="0">
                          <a:highlight>
                            <a:srgbClr val="FFFF00"/>
                          </a:highlight>
                        </a:rPr>
                        <a:t>2.0</a:t>
                      </a:r>
                    </a:p>
                  </a:txBody>
                  <a:tcPr/>
                </a:tc>
                <a:extLst>
                  <a:ext uri="{0D108BD9-81ED-4DB2-BD59-A6C34878D82A}">
                    <a16:rowId xmlns:a16="http://schemas.microsoft.com/office/drawing/2014/main" val="4201162718"/>
                  </a:ext>
                </a:extLst>
              </a:tr>
              <a:tr h="288384">
                <a:tc>
                  <a:txBody>
                    <a:bodyPr/>
                    <a:lstStyle/>
                    <a:p>
                      <a:r>
                        <a:rPr lang="en-US" sz="1200" dirty="0"/>
                        <a:t>E</a:t>
                      </a:r>
                    </a:p>
                  </a:txBody>
                  <a:tcPr/>
                </a:tc>
                <a:tc>
                  <a:txBody>
                    <a:bodyPr/>
                    <a:lstStyle/>
                    <a:p>
                      <a:r>
                        <a:rPr lang="en-US" sz="1200" dirty="0"/>
                        <a:t>0.8</a:t>
                      </a:r>
                    </a:p>
                  </a:txBody>
                  <a:tcPr/>
                </a:tc>
                <a:extLst>
                  <a:ext uri="{0D108BD9-81ED-4DB2-BD59-A6C34878D82A}">
                    <a16:rowId xmlns:a16="http://schemas.microsoft.com/office/drawing/2014/main" val="1013687364"/>
                  </a:ext>
                </a:extLst>
              </a:tr>
              <a:tr h="288384">
                <a:tc>
                  <a:txBody>
                    <a:bodyPr/>
                    <a:lstStyle/>
                    <a:p>
                      <a:r>
                        <a:rPr lang="en-US" sz="1200" dirty="0"/>
                        <a:t>F</a:t>
                      </a:r>
                    </a:p>
                  </a:txBody>
                  <a:tcPr/>
                </a:tc>
                <a:tc>
                  <a:txBody>
                    <a:bodyPr/>
                    <a:lstStyle/>
                    <a:p>
                      <a:r>
                        <a:rPr lang="en-US" sz="1200" dirty="0"/>
                        <a:t>2.0</a:t>
                      </a:r>
                    </a:p>
                  </a:txBody>
                  <a:tcPr/>
                </a:tc>
                <a:extLst>
                  <a:ext uri="{0D108BD9-81ED-4DB2-BD59-A6C34878D82A}">
                    <a16:rowId xmlns:a16="http://schemas.microsoft.com/office/drawing/2014/main" val="1547366042"/>
                  </a:ext>
                </a:extLst>
              </a:tr>
              <a:tr h="288384">
                <a:tc>
                  <a:txBody>
                    <a:bodyPr/>
                    <a:lstStyle/>
                    <a:p>
                      <a:r>
                        <a:rPr lang="en-US" sz="1200" dirty="0"/>
                        <a:t>G</a:t>
                      </a:r>
                    </a:p>
                  </a:txBody>
                  <a:tcPr/>
                </a:tc>
                <a:tc>
                  <a:txBody>
                    <a:bodyPr/>
                    <a:lstStyle/>
                    <a:p>
                      <a:r>
                        <a:rPr lang="en-US" sz="1200" dirty="0"/>
                        <a:t>2.9</a:t>
                      </a:r>
                    </a:p>
                  </a:txBody>
                  <a:tcPr/>
                </a:tc>
                <a:extLst>
                  <a:ext uri="{0D108BD9-81ED-4DB2-BD59-A6C34878D82A}">
                    <a16:rowId xmlns:a16="http://schemas.microsoft.com/office/drawing/2014/main" val="4202111250"/>
                  </a:ext>
                </a:extLst>
              </a:tr>
              <a:tr h="288384">
                <a:tc>
                  <a:txBody>
                    <a:bodyPr/>
                    <a:lstStyle/>
                    <a:p>
                      <a:r>
                        <a:rPr lang="en-US" sz="1200" dirty="0">
                          <a:highlight>
                            <a:srgbClr val="FFFF00"/>
                          </a:highlight>
                        </a:rPr>
                        <a:t>H*</a:t>
                      </a:r>
                    </a:p>
                  </a:txBody>
                  <a:tcPr/>
                </a:tc>
                <a:tc>
                  <a:txBody>
                    <a:bodyPr/>
                    <a:lstStyle/>
                    <a:p>
                      <a:r>
                        <a:rPr lang="en-US" sz="1200" dirty="0">
                          <a:highlight>
                            <a:srgbClr val="FFFF00"/>
                          </a:highlight>
                        </a:rPr>
                        <a:t>3.9</a:t>
                      </a:r>
                    </a:p>
                  </a:txBody>
                  <a:tcPr/>
                </a:tc>
                <a:extLst>
                  <a:ext uri="{0D108BD9-81ED-4DB2-BD59-A6C34878D82A}">
                    <a16:rowId xmlns:a16="http://schemas.microsoft.com/office/drawing/2014/main" val="568828658"/>
                  </a:ext>
                </a:extLst>
              </a:tr>
              <a:tr h="288384">
                <a:tc>
                  <a:txBody>
                    <a:bodyPr/>
                    <a:lstStyle/>
                    <a:p>
                      <a:r>
                        <a:rPr lang="en-US" sz="1200" dirty="0"/>
                        <a:t>I</a:t>
                      </a:r>
                    </a:p>
                  </a:txBody>
                  <a:tcPr/>
                </a:tc>
                <a:tc>
                  <a:txBody>
                    <a:bodyPr/>
                    <a:lstStyle/>
                    <a:p>
                      <a:r>
                        <a:rPr lang="en-US" sz="1200" dirty="0"/>
                        <a:t>1.9</a:t>
                      </a:r>
                    </a:p>
                  </a:txBody>
                  <a:tcPr/>
                </a:tc>
                <a:extLst>
                  <a:ext uri="{0D108BD9-81ED-4DB2-BD59-A6C34878D82A}">
                    <a16:rowId xmlns:a16="http://schemas.microsoft.com/office/drawing/2014/main" val="2245805613"/>
                  </a:ext>
                </a:extLst>
              </a:tr>
              <a:tr h="288384">
                <a:tc>
                  <a:txBody>
                    <a:bodyPr/>
                    <a:lstStyle/>
                    <a:p>
                      <a:r>
                        <a:rPr lang="en-US" sz="1200" dirty="0"/>
                        <a:t>J</a:t>
                      </a:r>
                    </a:p>
                  </a:txBody>
                  <a:tcPr/>
                </a:tc>
                <a:tc>
                  <a:txBody>
                    <a:bodyPr/>
                    <a:lstStyle/>
                    <a:p>
                      <a:r>
                        <a:rPr lang="en-US" sz="1200" dirty="0"/>
                        <a:t>3.2</a:t>
                      </a:r>
                    </a:p>
                  </a:txBody>
                  <a:tcPr/>
                </a:tc>
                <a:extLst>
                  <a:ext uri="{0D108BD9-81ED-4DB2-BD59-A6C34878D82A}">
                    <a16:rowId xmlns:a16="http://schemas.microsoft.com/office/drawing/2014/main" val="4278654301"/>
                  </a:ext>
                </a:extLst>
              </a:tr>
              <a:tr h="329036">
                <a:tc>
                  <a:txBody>
                    <a:bodyPr/>
                    <a:lstStyle/>
                    <a:p>
                      <a:r>
                        <a:rPr lang="en-US" sz="1200" dirty="0">
                          <a:highlight>
                            <a:srgbClr val="FFFF00"/>
                          </a:highlight>
                        </a:rPr>
                        <a:t>K*</a:t>
                      </a:r>
                    </a:p>
                  </a:txBody>
                  <a:tcPr/>
                </a:tc>
                <a:tc>
                  <a:txBody>
                    <a:bodyPr/>
                    <a:lstStyle/>
                    <a:p>
                      <a:r>
                        <a:rPr lang="en-US" sz="1200" dirty="0">
                          <a:highlight>
                            <a:srgbClr val="FFFF00"/>
                          </a:highlight>
                        </a:rPr>
                        <a:t>2.1</a:t>
                      </a:r>
                    </a:p>
                  </a:txBody>
                  <a:tcPr/>
                </a:tc>
                <a:extLst>
                  <a:ext uri="{0D108BD9-81ED-4DB2-BD59-A6C34878D82A}">
                    <a16:rowId xmlns:a16="http://schemas.microsoft.com/office/drawing/2014/main" val="624848330"/>
                  </a:ext>
                </a:extLst>
              </a:tr>
              <a:tr h="288384">
                <a:tc>
                  <a:txBody>
                    <a:bodyPr/>
                    <a:lstStyle/>
                    <a:p>
                      <a:r>
                        <a:rPr lang="en-US" sz="1200" dirty="0"/>
                        <a:t>L</a:t>
                      </a:r>
                    </a:p>
                  </a:txBody>
                  <a:tcPr/>
                </a:tc>
                <a:tc>
                  <a:txBody>
                    <a:bodyPr/>
                    <a:lstStyle/>
                    <a:p>
                      <a:r>
                        <a:rPr lang="en-US" sz="1200" dirty="0"/>
                        <a:t>3.4</a:t>
                      </a:r>
                    </a:p>
                  </a:txBody>
                  <a:tcPr/>
                </a:tc>
                <a:extLst>
                  <a:ext uri="{0D108BD9-81ED-4DB2-BD59-A6C34878D82A}">
                    <a16:rowId xmlns:a16="http://schemas.microsoft.com/office/drawing/2014/main" val="1711733947"/>
                  </a:ext>
                </a:extLst>
              </a:tr>
            </a:tbl>
          </a:graphicData>
        </a:graphic>
      </p:graphicFrame>
      <p:pic>
        <p:nvPicPr>
          <p:cNvPr id="11" name="Picture 10">
            <a:extLst>
              <a:ext uri="{FF2B5EF4-FFF2-40B4-BE49-F238E27FC236}">
                <a16:creationId xmlns:a16="http://schemas.microsoft.com/office/drawing/2014/main" id="{97706F53-BC4E-C33E-48B1-08C5E9DE077B}"/>
              </a:ext>
            </a:extLst>
          </p:cNvPr>
          <p:cNvPicPr>
            <a:picLocks noChangeAspect="1"/>
          </p:cNvPicPr>
          <p:nvPr/>
        </p:nvPicPr>
        <p:blipFill>
          <a:blip r:embed="rId3"/>
          <a:stretch>
            <a:fillRect/>
          </a:stretch>
        </p:blipFill>
        <p:spPr>
          <a:xfrm>
            <a:off x="445196" y="2313809"/>
            <a:ext cx="6249518" cy="3711424"/>
          </a:xfrm>
          <a:prstGeom prst="rect">
            <a:avLst/>
          </a:prstGeom>
        </p:spPr>
      </p:pic>
      <p:sp>
        <p:nvSpPr>
          <p:cNvPr id="12" name="Arrow: Right 11">
            <a:extLst>
              <a:ext uri="{FF2B5EF4-FFF2-40B4-BE49-F238E27FC236}">
                <a16:creationId xmlns:a16="http://schemas.microsoft.com/office/drawing/2014/main" id="{0A4BF2BF-1432-8099-3496-B84A13CE7F20}"/>
              </a:ext>
            </a:extLst>
          </p:cNvPr>
          <p:cNvSpPr/>
          <p:nvPr/>
        </p:nvSpPr>
        <p:spPr>
          <a:xfrm rot="8923575">
            <a:off x="4261187" y="3115916"/>
            <a:ext cx="2068286" cy="63137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5">
            <a:extLst>
              <a:ext uri="{FF2B5EF4-FFF2-40B4-BE49-F238E27FC236}">
                <a16:creationId xmlns:a16="http://schemas.microsoft.com/office/drawing/2014/main" id="{934AD22A-0641-6C26-7B64-E46103C06CDA}"/>
              </a:ext>
            </a:extLst>
          </p:cNvPr>
          <p:cNvSpPr txBox="1">
            <a:spLocks/>
          </p:cNvSpPr>
          <p:nvPr/>
        </p:nvSpPr>
        <p:spPr>
          <a:xfrm>
            <a:off x="4810786" y="770004"/>
            <a:ext cx="2217812" cy="1033469"/>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9600" dirty="0">
                <a:solidFill>
                  <a:schemeClr val="accent4"/>
                </a:solidFill>
              </a:rPr>
              <a:t>3.17</a:t>
            </a:r>
          </a:p>
        </p:txBody>
      </p:sp>
    </p:spTree>
    <p:extLst>
      <p:ext uri="{BB962C8B-B14F-4D97-AF65-F5344CB8AC3E}">
        <p14:creationId xmlns:p14="http://schemas.microsoft.com/office/powerpoint/2010/main" val="94236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588AB-988C-5B06-5AC8-5682520353F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3E28FD4-A9D4-E206-5515-A58096FE3FD0}"/>
              </a:ext>
            </a:extLst>
          </p:cNvPr>
          <p:cNvSpPr>
            <a:spLocks noGrp="1"/>
          </p:cNvSpPr>
          <p:nvPr>
            <p:ph type="title"/>
          </p:nvPr>
        </p:nvSpPr>
        <p:spPr>
          <a:xfrm>
            <a:off x="658366" y="2142323"/>
            <a:ext cx="8034077" cy="810429"/>
          </a:xfrm>
        </p:spPr>
        <p:txBody>
          <a:bodyPr>
            <a:normAutofit/>
          </a:bodyPr>
          <a:lstStyle/>
          <a:p>
            <a:r>
              <a:rPr lang="en-US" sz="3500" dirty="0"/>
              <a:t>Question O:</a:t>
            </a:r>
          </a:p>
        </p:txBody>
      </p:sp>
      <p:sp>
        <p:nvSpPr>
          <p:cNvPr id="8" name="Text Placeholder 7">
            <a:extLst>
              <a:ext uri="{FF2B5EF4-FFF2-40B4-BE49-F238E27FC236}">
                <a16:creationId xmlns:a16="http://schemas.microsoft.com/office/drawing/2014/main" id="{F2C9E4BE-9A0D-2010-D61C-14F732B8EFA2}"/>
              </a:ext>
            </a:extLst>
          </p:cNvPr>
          <p:cNvSpPr>
            <a:spLocks noGrp="1"/>
          </p:cNvSpPr>
          <p:nvPr>
            <p:ph type="body" idx="1"/>
          </p:nvPr>
        </p:nvSpPr>
        <p:spPr>
          <a:xfrm>
            <a:off x="658367" y="3771897"/>
            <a:ext cx="7685533" cy="2177894"/>
          </a:xfrm>
        </p:spPr>
        <p:txBody>
          <a:bodyPr>
            <a:normAutofit/>
          </a:bodyPr>
          <a:lstStyle/>
          <a:p>
            <a:r>
              <a:rPr lang="en-US" sz="1800" b="1" i="0" u="none" strike="noStrike" baseline="0" dirty="0">
                <a:solidFill>
                  <a:srgbClr val="000000"/>
                </a:solidFill>
                <a:latin typeface="Arial" panose="020B0604020202020204" pitchFamily="34" charset="0"/>
              </a:rPr>
              <a:t>O. </a:t>
            </a:r>
            <a:r>
              <a:rPr lang="en-US" sz="1800" b="0" i="0" u="none" strike="noStrike" baseline="0" dirty="0">
                <a:solidFill>
                  <a:srgbClr val="002060"/>
                </a:solidFill>
                <a:latin typeface="Arial" panose="020B0604020202020204" pitchFamily="34" charset="0"/>
              </a:rPr>
              <a:t>List any active advocates you have for Local Comprehensive Plan implementation (such as activist citizens, organizations or neighborhood groups) that affect decisions made by community leaders</a:t>
            </a:r>
            <a:r>
              <a:rPr lang="en-US" sz="1800" b="0" i="0" u="none" strike="noStrike" baseline="0" dirty="0">
                <a:solidFill>
                  <a:srgbClr val="000000"/>
                </a:solidFill>
                <a:latin typeface="Arial" panose="020B0604020202020204" pitchFamily="34" charset="0"/>
              </a:rPr>
              <a:t>. </a:t>
            </a:r>
            <a:r>
              <a:rPr lang="en-US" sz="1800" b="0" i="0" u="none" strike="noStrike" baseline="0" dirty="0">
                <a:solidFill>
                  <a:schemeClr val="accent1"/>
                </a:solidFill>
                <a:latin typeface="Arial" panose="020B0604020202020204" pitchFamily="34" charset="0"/>
              </a:rPr>
              <a:t>How have they affected these decisions?</a:t>
            </a:r>
            <a:endParaRPr lang="en-US" dirty="0">
              <a:solidFill>
                <a:schemeClr val="accent1"/>
              </a:solidFill>
            </a:endParaRPr>
          </a:p>
        </p:txBody>
      </p:sp>
      <p:sp>
        <p:nvSpPr>
          <p:cNvPr id="2" name="Title 3">
            <a:extLst>
              <a:ext uri="{FF2B5EF4-FFF2-40B4-BE49-F238E27FC236}">
                <a16:creationId xmlns:a16="http://schemas.microsoft.com/office/drawing/2014/main" id="{9904C5C4-F0C1-5AE5-96BF-403A177E7CC0}"/>
              </a:ext>
            </a:extLst>
          </p:cNvPr>
          <p:cNvSpPr txBox="1">
            <a:spLocks/>
          </p:cNvSpPr>
          <p:nvPr/>
        </p:nvSpPr>
        <p:spPr>
          <a:xfrm>
            <a:off x="636367" y="548640"/>
            <a:ext cx="7871270" cy="1142048"/>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a:t>Lowest scoring questions (2024)</a:t>
            </a:r>
          </a:p>
          <a:p>
            <a:r>
              <a:rPr lang="en-US" dirty="0"/>
              <a:t>(2</a:t>
            </a:r>
            <a:r>
              <a:rPr lang="en-US" baseline="30000" dirty="0"/>
              <a:t>nd</a:t>
            </a:r>
            <a:r>
              <a:rPr lang="en-US" dirty="0"/>
              <a:t> lowest score overall)</a:t>
            </a:r>
          </a:p>
        </p:txBody>
      </p:sp>
      <p:sp>
        <p:nvSpPr>
          <p:cNvPr id="3" name="Content Placeholder 5">
            <a:extLst>
              <a:ext uri="{FF2B5EF4-FFF2-40B4-BE49-F238E27FC236}">
                <a16:creationId xmlns:a16="http://schemas.microsoft.com/office/drawing/2014/main" id="{F79DE544-8B4E-A061-3580-B90990A88738}"/>
              </a:ext>
            </a:extLst>
          </p:cNvPr>
          <p:cNvSpPr txBox="1">
            <a:spLocks/>
          </p:cNvSpPr>
          <p:nvPr/>
        </p:nvSpPr>
        <p:spPr>
          <a:xfrm>
            <a:off x="5848016" y="2395531"/>
            <a:ext cx="2217812" cy="1033469"/>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9600" dirty="0">
                <a:solidFill>
                  <a:schemeClr val="accent4"/>
                </a:solidFill>
              </a:rPr>
              <a:t>3.37</a:t>
            </a:r>
          </a:p>
        </p:txBody>
      </p:sp>
    </p:spTree>
    <p:extLst>
      <p:ext uri="{BB962C8B-B14F-4D97-AF65-F5344CB8AC3E}">
        <p14:creationId xmlns:p14="http://schemas.microsoft.com/office/powerpoint/2010/main" val="15274261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73701E-35EF-49C4-934A-8AFABC9322A0}"/>
              </a:ext>
            </a:extLst>
          </p:cNvPr>
          <p:cNvSpPr>
            <a:spLocks noGrp="1"/>
          </p:cNvSpPr>
          <p:nvPr>
            <p:ph type="title"/>
          </p:nvPr>
        </p:nvSpPr>
        <p:spPr>
          <a:xfrm>
            <a:off x="496831" y="908214"/>
            <a:ext cx="2686811" cy="2428875"/>
          </a:xfrm>
        </p:spPr>
        <p:txBody>
          <a:bodyPr anchor="ctr"/>
          <a:lstStyle/>
          <a:p>
            <a:r>
              <a:rPr lang="en-US" dirty="0"/>
              <a:t>What is </a:t>
            </a:r>
            <a:r>
              <a:rPr lang="en-US" dirty="0" err="1"/>
              <a:t>PlanFirst</a:t>
            </a:r>
            <a:r>
              <a:rPr lang="en-US" dirty="0"/>
              <a:t> ?</a:t>
            </a:r>
          </a:p>
        </p:txBody>
      </p:sp>
      <p:pic>
        <p:nvPicPr>
          <p:cNvPr id="9" name="Picture Placeholder 8" descr="A picture containing sky, outdoor, mountain, nature&#10;&#10;Description automatically generated">
            <a:extLst>
              <a:ext uri="{FF2B5EF4-FFF2-40B4-BE49-F238E27FC236}">
                <a16:creationId xmlns:a16="http://schemas.microsoft.com/office/drawing/2014/main" id="{8CD7BBF1-4051-4E8D-94FD-E6DD053F34A3}"/>
              </a:ext>
            </a:extLst>
          </p:cNvPr>
          <p:cNvPicPr>
            <a:picLocks noGrp="1" noChangeAspect="1"/>
          </p:cNvPicPr>
          <p:nvPr>
            <p:ph type="pic" sz="quarter" idx="23"/>
          </p:nvPr>
        </p:nvPicPr>
        <p:blipFill>
          <a:blip r:embed="rId3">
            <a:extLst>
              <a:ext uri="{28A0092B-C50C-407E-A947-70E740481C1C}">
                <a14:useLocalDpi xmlns:a14="http://schemas.microsoft.com/office/drawing/2010/main" val="0"/>
              </a:ext>
            </a:extLst>
          </a:blip>
          <a:srcRect l="15359" r="15359"/>
          <a:stretch>
            <a:fillRect/>
          </a:stretch>
        </p:blipFill>
        <p:spPr/>
      </p:pic>
      <p:pic>
        <p:nvPicPr>
          <p:cNvPr id="13" name="Picture Placeholder 12" descr="A picture containing tree, outdoor, sky, nature&#10;&#10;Description automatically generated">
            <a:extLst>
              <a:ext uri="{FF2B5EF4-FFF2-40B4-BE49-F238E27FC236}">
                <a16:creationId xmlns:a16="http://schemas.microsoft.com/office/drawing/2014/main" id="{ABABBF99-BC3B-4080-9547-516A6D290658}"/>
              </a:ext>
            </a:extLst>
          </p:cNvPr>
          <p:cNvPicPr>
            <a:picLocks noGrp="1" noChangeAspect="1"/>
          </p:cNvPicPr>
          <p:nvPr>
            <p:ph type="pic" sz="quarter" idx="24"/>
          </p:nvPr>
        </p:nvPicPr>
        <p:blipFill>
          <a:blip r:embed="rId4">
            <a:extLst>
              <a:ext uri="{28A0092B-C50C-407E-A947-70E740481C1C}">
                <a14:useLocalDpi xmlns:a14="http://schemas.microsoft.com/office/drawing/2010/main" val="0"/>
              </a:ext>
            </a:extLst>
          </a:blip>
          <a:srcRect l="15384" r="15384"/>
          <a:stretch>
            <a:fillRect/>
          </a:stretch>
        </p:blipFill>
        <p:spPr/>
      </p:pic>
      <p:pic>
        <p:nvPicPr>
          <p:cNvPr id="11" name="Picture Placeholder 10" descr="A picture containing tree, outdoor, sky, nature&#10;&#10;Description automatically generated">
            <a:extLst>
              <a:ext uri="{FF2B5EF4-FFF2-40B4-BE49-F238E27FC236}">
                <a16:creationId xmlns:a16="http://schemas.microsoft.com/office/drawing/2014/main" id="{C9B4403C-4AE6-4506-9DE4-DCE02424F284}"/>
              </a:ext>
            </a:extLst>
          </p:cNvPr>
          <p:cNvPicPr>
            <a:picLocks noGrp="1" noChangeAspect="1"/>
          </p:cNvPicPr>
          <p:nvPr>
            <p:ph type="pic" sz="quarter" idx="25"/>
          </p:nvPr>
        </p:nvPicPr>
        <p:blipFill>
          <a:blip r:embed="rId4">
            <a:extLst>
              <a:ext uri="{28A0092B-C50C-407E-A947-70E740481C1C}">
                <a14:useLocalDpi xmlns:a14="http://schemas.microsoft.com/office/drawing/2010/main" val="0"/>
              </a:ext>
            </a:extLst>
          </a:blip>
          <a:srcRect l="15384" r="15384"/>
          <a:stretch>
            <a:fillRect/>
          </a:stretch>
        </p:blipFill>
        <p:spPr/>
      </p:pic>
      <p:pic>
        <p:nvPicPr>
          <p:cNvPr id="15" name="Picture Placeholder 14" descr="A picture containing sky, outdoor, mountain, nature&#10;&#10;Description automatically generated">
            <a:extLst>
              <a:ext uri="{FF2B5EF4-FFF2-40B4-BE49-F238E27FC236}">
                <a16:creationId xmlns:a16="http://schemas.microsoft.com/office/drawing/2014/main" id="{E7054729-2C89-466D-8F5F-2DBF089657E9}"/>
              </a:ext>
            </a:extLst>
          </p:cNvPr>
          <p:cNvPicPr>
            <a:picLocks noGrp="1" noChangeAspect="1"/>
          </p:cNvPicPr>
          <p:nvPr>
            <p:ph type="pic" sz="quarter" idx="26"/>
          </p:nvPr>
        </p:nvPicPr>
        <p:blipFill>
          <a:blip r:embed="rId3">
            <a:extLst>
              <a:ext uri="{28A0092B-C50C-407E-A947-70E740481C1C}">
                <a14:useLocalDpi xmlns:a14="http://schemas.microsoft.com/office/drawing/2010/main" val="0"/>
              </a:ext>
            </a:extLst>
          </a:blip>
          <a:srcRect l="15359" r="15359"/>
          <a:stretch>
            <a:fillRect/>
          </a:stretch>
        </p:blipFill>
        <p:spPr/>
      </p:pic>
      <p:pic>
        <p:nvPicPr>
          <p:cNvPr id="19" name="Picture Placeholder 18" descr="A picture containing sky, outdoor, mountain, nature&#10;&#10;Description automatically generated">
            <a:extLst>
              <a:ext uri="{FF2B5EF4-FFF2-40B4-BE49-F238E27FC236}">
                <a16:creationId xmlns:a16="http://schemas.microsoft.com/office/drawing/2014/main" id="{B877A075-F7CE-4476-A10E-FD959C757050}"/>
              </a:ext>
            </a:extLst>
          </p:cNvPr>
          <p:cNvPicPr>
            <a:picLocks noGrp="1" noChangeAspect="1"/>
          </p:cNvPicPr>
          <p:nvPr>
            <p:ph type="pic" sz="quarter" idx="27"/>
          </p:nvPr>
        </p:nvPicPr>
        <p:blipFill>
          <a:blip r:embed="rId3">
            <a:extLst>
              <a:ext uri="{28A0092B-C50C-407E-A947-70E740481C1C}">
                <a14:useLocalDpi xmlns:a14="http://schemas.microsoft.com/office/drawing/2010/main" val="0"/>
              </a:ext>
            </a:extLst>
          </a:blip>
          <a:srcRect l="15359" r="15359"/>
          <a:stretch>
            <a:fillRect/>
          </a:stretch>
        </p:blipFill>
        <p:spPr/>
      </p:pic>
      <p:pic>
        <p:nvPicPr>
          <p:cNvPr id="2" name="Picture 1">
            <a:extLst>
              <a:ext uri="{FF2B5EF4-FFF2-40B4-BE49-F238E27FC236}">
                <a16:creationId xmlns:a16="http://schemas.microsoft.com/office/drawing/2014/main" id="{0A84918D-7F02-4126-AD0D-F1FF97FBB5E0}"/>
              </a:ext>
            </a:extLst>
          </p:cNvPr>
          <p:cNvPicPr>
            <a:picLocks noChangeAspect="1"/>
          </p:cNvPicPr>
          <p:nvPr/>
        </p:nvPicPr>
        <p:blipFill>
          <a:blip r:embed="rId5"/>
          <a:stretch>
            <a:fillRect/>
          </a:stretch>
        </p:blipFill>
        <p:spPr>
          <a:xfrm>
            <a:off x="635508" y="3520912"/>
            <a:ext cx="2535939" cy="2427145"/>
          </a:xfrm>
          <a:prstGeom prst="rect">
            <a:avLst/>
          </a:prstGeom>
        </p:spPr>
      </p:pic>
      <p:pic>
        <p:nvPicPr>
          <p:cNvPr id="4" name="Picture 3">
            <a:extLst>
              <a:ext uri="{FF2B5EF4-FFF2-40B4-BE49-F238E27FC236}">
                <a16:creationId xmlns:a16="http://schemas.microsoft.com/office/drawing/2014/main" id="{50342866-DE0B-46FF-B633-84879BC7BBB3}"/>
              </a:ext>
            </a:extLst>
          </p:cNvPr>
          <p:cNvPicPr>
            <a:picLocks noChangeAspect="1"/>
          </p:cNvPicPr>
          <p:nvPr/>
        </p:nvPicPr>
        <p:blipFill>
          <a:blip r:embed="rId6"/>
          <a:stretch>
            <a:fillRect/>
          </a:stretch>
        </p:blipFill>
        <p:spPr>
          <a:xfrm>
            <a:off x="3291655" y="847471"/>
            <a:ext cx="2542217" cy="5035382"/>
          </a:xfrm>
          <a:prstGeom prst="rect">
            <a:avLst/>
          </a:prstGeom>
        </p:spPr>
      </p:pic>
      <p:pic>
        <p:nvPicPr>
          <p:cNvPr id="5" name="Picture 4">
            <a:extLst>
              <a:ext uri="{FF2B5EF4-FFF2-40B4-BE49-F238E27FC236}">
                <a16:creationId xmlns:a16="http://schemas.microsoft.com/office/drawing/2014/main" id="{7C000A64-DAFD-4620-BFF9-E0934856AA58}"/>
              </a:ext>
            </a:extLst>
          </p:cNvPr>
          <p:cNvPicPr>
            <a:picLocks noChangeAspect="1"/>
          </p:cNvPicPr>
          <p:nvPr/>
        </p:nvPicPr>
        <p:blipFill>
          <a:blip r:embed="rId7"/>
          <a:stretch>
            <a:fillRect/>
          </a:stretch>
        </p:blipFill>
        <p:spPr>
          <a:xfrm>
            <a:off x="5972553" y="908214"/>
            <a:ext cx="2535937" cy="5035382"/>
          </a:xfrm>
          <a:prstGeom prst="rect">
            <a:avLst/>
          </a:prstGeom>
        </p:spPr>
      </p:pic>
    </p:spTree>
    <p:extLst>
      <p:ext uri="{BB962C8B-B14F-4D97-AF65-F5344CB8AC3E}">
        <p14:creationId xmlns:p14="http://schemas.microsoft.com/office/powerpoint/2010/main" val="17813954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4805E-76B0-444E-F9C7-5C044E9B1D7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15D7A56-637D-F291-65EE-E0DDEFFF25A6}"/>
              </a:ext>
            </a:extLst>
          </p:cNvPr>
          <p:cNvSpPr>
            <a:spLocks noGrp="1"/>
          </p:cNvSpPr>
          <p:nvPr>
            <p:ph type="title"/>
          </p:nvPr>
        </p:nvSpPr>
        <p:spPr>
          <a:xfrm>
            <a:off x="658366" y="2142323"/>
            <a:ext cx="8034077" cy="810429"/>
          </a:xfrm>
        </p:spPr>
        <p:txBody>
          <a:bodyPr>
            <a:normAutofit/>
          </a:bodyPr>
          <a:lstStyle/>
          <a:p>
            <a:r>
              <a:rPr lang="en-US" sz="3500" dirty="0"/>
              <a:t>Question O:</a:t>
            </a:r>
          </a:p>
        </p:txBody>
      </p:sp>
      <p:sp>
        <p:nvSpPr>
          <p:cNvPr id="8" name="Text Placeholder 7">
            <a:extLst>
              <a:ext uri="{FF2B5EF4-FFF2-40B4-BE49-F238E27FC236}">
                <a16:creationId xmlns:a16="http://schemas.microsoft.com/office/drawing/2014/main" id="{56032F1A-9E67-1EC5-F8E6-1543C5C3C778}"/>
              </a:ext>
            </a:extLst>
          </p:cNvPr>
          <p:cNvSpPr>
            <a:spLocks noGrp="1"/>
          </p:cNvSpPr>
          <p:nvPr>
            <p:ph type="body" idx="1"/>
          </p:nvPr>
        </p:nvSpPr>
        <p:spPr>
          <a:xfrm>
            <a:off x="658368" y="3771897"/>
            <a:ext cx="5002204" cy="2177894"/>
          </a:xfrm>
        </p:spPr>
        <p:txBody>
          <a:bodyPr>
            <a:normAutofit/>
          </a:bodyPr>
          <a:lstStyle/>
          <a:p>
            <a:r>
              <a:rPr lang="en-US" sz="1800" b="1" i="0" u="none" strike="noStrike" baseline="0" dirty="0">
                <a:solidFill>
                  <a:srgbClr val="000000"/>
                </a:solidFill>
                <a:latin typeface="Arial" panose="020B0604020202020204" pitchFamily="34" charset="0"/>
              </a:rPr>
              <a:t>O. </a:t>
            </a:r>
            <a:r>
              <a:rPr lang="en-US" sz="1800" b="0" i="0" u="none" strike="noStrike" baseline="0" dirty="0">
                <a:solidFill>
                  <a:srgbClr val="002060"/>
                </a:solidFill>
                <a:latin typeface="Arial" panose="020B0604020202020204" pitchFamily="34" charset="0"/>
              </a:rPr>
              <a:t>List any active advocates you have for Local Comprehensive Plan implementation (such as activist citizens, organizations or neighborhood groups) that affect decisions made by community leaders</a:t>
            </a:r>
            <a:r>
              <a:rPr lang="en-US" sz="1800" b="0" i="0" u="none" strike="noStrike" baseline="0" dirty="0">
                <a:solidFill>
                  <a:srgbClr val="000000"/>
                </a:solidFill>
                <a:latin typeface="Arial" panose="020B0604020202020204" pitchFamily="34" charset="0"/>
              </a:rPr>
              <a:t>. </a:t>
            </a:r>
            <a:r>
              <a:rPr lang="en-US" sz="1800" b="0" i="0" u="none" strike="noStrike" baseline="0" dirty="0">
                <a:solidFill>
                  <a:schemeClr val="accent1"/>
                </a:solidFill>
                <a:latin typeface="Arial" panose="020B0604020202020204" pitchFamily="34" charset="0"/>
              </a:rPr>
              <a:t>How have they affected these decisions?</a:t>
            </a:r>
            <a:endParaRPr lang="en-US" dirty="0">
              <a:solidFill>
                <a:schemeClr val="accent1"/>
              </a:solidFill>
            </a:endParaRPr>
          </a:p>
        </p:txBody>
      </p:sp>
      <p:sp>
        <p:nvSpPr>
          <p:cNvPr id="2" name="Title 3">
            <a:extLst>
              <a:ext uri="{FF2B5EF4-FFF2-40B4-BE49-F238E27FC236}">
                <a16:creationId xmlns:a16="http://schemas.microsoft.com/office/drawing/2014/main" id="{7DA67FDC-1E13-7B45-3641-13ABD368102A}"/>
              </a:ext>
            </a:extLst>
          </p:cNvPr>
          <p:cNvSpPr txBox="1">
            <a:spLocks/>
          </p:cNvSpPr>
          <p:nvPr/>
        </p:nvSpPr>
        <p:spPr>
          <a:xfrm>
            <a:off x="636367" y="548640"/>
            <a:ext cx="5296347" cy="1142048"/>
          </a:xfrm>
          <a:prstGeom prst="rect">
            <a:avLst/>
          </a:prstGeom>
        </p:spPr>
        <p:txBody>
          <a:bodyPr vert="horz" lIns="91440" tIns="45720" rIns="91440" bIns="45720" rtlCol="0" anchor="b">
            <a:normAutofit fontScale="70000" lnSpcReduction="200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a:t>Lowest scoring questions (2024)</a:t>
            </a:r>
          </a:p>
          <a:p>
            <a:r>
              <a:rPr lang="en-US" dirty="0"/>
              <a:t>(2</a:t>
            </a:r>
            <a:r>
              <a:rPr lang="en-US" baseline="30000" dirty="0"/>
              <a:t>nd</a:t>
            </a:r>
            <a:r>
              <a:rPr lang="en-US" dirty="0"/>
              <a:t> lowest score overall)</a:t>
            </a:r>
          </a:p>
        </p:txBody>
      </p:sp>
      <p:graphicFrame>
        <p:nvGraphicFramePr>
          <p:cNvPr id="3" name="Table 2">
            <a:extLst>
              <a:ext uri="{FF2B5EF4-FFF2-40B4-BE49-F238E27FC236}">
                <a16:creationId xmlns:a16="http://schemas.microsoft.com/office/drawing/2014/main" id="{78B43181-5BA1-C65A-7899-AB9117891BC3}"/>
              </a:ext>
            </a:extLst>
          </p:cNvPr>
          <p:cNvGraphicFramePr>
            <a:graphicFrameLocks noGrp="1"/>
          </p:cNvGraphicFramePr>
          <p:nvPr>
            <p:extLst>
              <p:ext uri="{D42A27DB-BD31-4B8C-83A1-F6EECF244321}">
                <p14:modId xmlns:p14="http://schemas.microsoft.com/office/powerpoint/2010/main" val="3082735368"/>
              </p:ext>
            </p:extLst>
          </p:nvPr>
        </p:nvGraphicFramePr>
        <p:xfrm>
          <a:off x="5747658" y="908209"/>
          <a:ext cx="3053892" cy="4806783"/>
        </p:xfrm>
        <a:graphic>
          <a:graphicData uri="http://schemas.openxmlformats.org/drawingml/2006/table">
            <a:tbl>
              <a:tblPr firstRow="1" bandRow="1">
                <a:tableStyleId>{5C22544A-7EE6-4342-B048-85BDC9FD1C3A}</a:tableStyleId>
              </a:tblPr>
              <a:tblGrid>
                <a:gridCol w="1526946">
                  <a:extLst>
                    <a:ext uri="{9D8B030D-6E8A-4147-A177-3AD203B41FA5}">
                      <a16:colId xmlns:a16="http://schemas.microsoft.com/office/drawing/2014/main" val="2129201680"/>
                    </a:ext>
                  </a:extLst>
                </a:gridCol>
                <a:gridCol w="1526946">
                  <a:extLst>
                    <a:ext uri="{9D8B030D-6E8A-4147-A177-3AD203B41FA5}">
                      <a16:colId xmlns:a16="http://schemas.microsoft.com/office/drawing/2014/main" val="2706611788"/>
                    </a:ext>
                  </a:extLst>
                </a:gridCol>
              </a:tblGrid>
              <a:tr h="364245">
                <a:tc>
                  <a:txBody>
                    <a:bodyPr/>
                    <a:lstStyle/>
                    <a:p>
                      <a:r>
                        <a:rPr lang="en-US" dirty="0"/>
                        <a:t>Community</a:t>
                      </a:r>
                    </a:p>
                  </a:txBody>
                  <a:tcPr/>
                </a:tc>
                <a:tc>
                  <a:txBody>
                    <a:bodyPr/>
                    <a:lstStyle/>
                    <a:p>
                      <a:r>
                        <a:rPr lang="en-US" dirty="0"/>
                        <a:t>Score</a:t>
                      </a:r>
                    </a:p>
                  </a:txBody>
                  <a:tcPr/>
                </a:tc>
                <a:extLst>
                  <a:ext uri="{0D108BD9-81ED-4DB2-BD59-A6C34878D82A}">
                    <a16:rowId xmlns:a16="http://schemas.microsoft.com/office/drawing/2014/main" val="368523716"/>
                  </a:ext>
                </a:extLst>
              </a:tr>
              <a:tr h="364245">
                <a:tc>
                  <a:txBody>
                    <a:bodyPr/>
                    <a:lstStyle/>
                    <a:p>
                      <a:r>
                        <a:rPr lang="en-US" dirty="0">
                          <a:highlight>
                            <a:srgbClr val="FFFF00"/>
                          </a:highlight>
                        </a:rPr>
                        <a:t>A*</a:t>
                      </a:r>
                    </a:p>
                  </a:txBody>
                  <a:tcPr/>
                </a:tc>
                <a:tc>
                  <a:txBody>
                    <a:bodyPr/>
                    <a:lstStyle/>
                    <a:p>
                      <a:r>
                        <a:rPr lang="en-US" dirty="0">
                          <a:highlight>
                            <a:srgbClr val="FFFF00"/>
                          </a:highlight>
                        </a:rPr>
                        <a:t>3.5</a:t>
                      </a:r>
                    </a:p>
                  </a:txBody>
                  <a:tcPr/>
                </a:tc>
                <a:extLst>
                  <a:ext uri="{0D108BD9-81ED-4DB2-BD59-A6C34878D82A}">
                    <a16:rowId xmlns:a16="http://schemas.microsoft.com/office/drawing/2014/main" val="346297266"/>
                  </a:ext>
                </a:extLst>
              </a:tr>
              <a:tr h="417663">
                <a:tc>
                  <a:txBody>
                    <a:bodyPr/>
                    <a:lstStyle/>
                    <a:p>
                      <a:r>
                        <a:rPr lang="en-US" dirty="0">
                          <a:highlight>
                            <a:srgbClr val="FFFF00"/>
                          </a:highlight>
                        </a:rPr>
                        <a:t>B*</a:t>
                      </a:r>
                    </a:p>
                  </a:txBody>
                  <a:tcPr/>
                </a:tc>
                <a:tc>
                  <a:txBody>
                    <a:bodyPr/>
                    <a:lstStyle/>
                    <a:p>
                      <a:r>
                        <a:rPr lang="en-US" dirty="0">
                          <a:highlight>
                            <a:srgbClr val="FFFF00"/>
                          </a:highlight>
                        </a:rPr>
                        <a:t>3.6</a:t>
                      </a:r>
                    </a:p>
                  </a:txBody>
                  <a:tcPr/>
                </a:tc>
                <a:extLst>
                  <a:ext uri="{0D108BD9-81ED-4DB2-BD59-A6C34878D82A}">
                    <a16:rowId xmlns:a16="http://schemas.microsoft.com/office/drawing/2014/main" val="993987270"/>
                  </a:ext>
                </a:extLst>
              </a:tr>
              <a:tr h="364245">
                <a:tc>
                  <a:txBody>
                    <a:bodyPr/>
                    <a:lstStyle/>
                    <a:p>
                      <a:r>
                        <a:rPr lang="en-US" dirty="0">
                          <a:highlight>
                            <a:srgbClr val="FFFF00"/>
                          </a:highlight>
                        </a:rPr>
                        <a:t>C*</a:t>
                      </a:r>
                    </a:p>
                  </a:txBody>
                  <a:tcPr/>
                </a:tc>
                <a:tc>
                  <a:txBody>
                    <a:bodyPr/>
                    <a:lstStyle/>
                    <a:p>
                      <a:r>
                        <a:rPr lang="en-US" dirty="0">
                          <a:highlight>
                            <a:srgbClr val="FFFF00"/>
                          </a:highlight>
                        </a:rPr>
                        <a:t>3.5</a:t>
                      </a:r>
                    </a:p>
                  </a:txBody>
                  <a:tcPr/>
                </a:tc>
                <a:extLst>
                  <a:ext uri="{0D108BD9-81ED-4DB2-BD59-A6C34878D82A}">
                    <a16:rowId xmlns:a16="http://schemas.microsoft.com/office/drawing/2014/main" val="3608381986"/>
                  </a:ext>
                </a:extLst>
              </a:tr>
              <a:tr h="364245">
                <a:tc>
                  <a:txBody>
                    <a:bodyPr/>
                    <a:lstStyle/>
                    <a:p>
                      <a:r>
                        <a:rPr lang="en-US" dirty="0">
                          <a:highlight>
                            <a:srgbClr val="FFFF00"/>
                          </a:highlight>
                        </a:rPr>
                        <a:t>D*</a:t>
                      </a:r>
                    </a:p>
                  </a:txBody>
                  <a:tcPr/>
                </a:tc>
                <a:tc>
                  <a:txBody>
                    <a:bodyPr/>
                    <a:lstStyle/>
                    <a:p>
                      <a:r>
                        <a:rPr lang="en-US" dirty="0">
                          <a:highlight>
                            <a:srgbClr val="FFFF00"/>
                          </a:highlight>
                        </a:rPr>
                        <a:t>3.7</a:t>
                      </a:r>
                    </a:p>
                  </a:txBody>
                  <a:tcPr/>
                </a:tc>
                <a:extLst>
                  <a:ext uri="{0D108BD9-81ED-4DB2-BD59-A6C34878D82A}">
                    <a16:rowId xmlns:a16="http://schemas.microsoft.com/office/drawing/2014/main" val="4201162718"/>
                  </a:ext>
                </a:extLst>
              </a:tr>
              <a:tr h="364245">
                <a:tc>
                  <a:txBody>
                    <a:bodyPr/>
                    <a:lstStyle/>
                    <a:p>
                      <a:r>
                        <a:rPr lang="en-US" dirty="0"/>
                        <a:t>E</a:t>
                      </a:r>
                    </a:p>
                  </a:txBody>
                  <a:tcPr/>
                </a:tc>
                <a:tc>
                  <a:txBody>
                    <a:bodyPr/>
                    <a:lstStyle/>
                    <a:p>
                      <a:r>
                        <a:rPr lang="en-US" dirty="0"/>
                        <a:t>1.4</a:t>
                      </a:r>
                    </a:p>
                  </a:txBody>
                  <a:tcPr/>
                </a:tc>
                <a:extLst>
                  <a:ext uri="{0D108BD9-81ED-4DB2-BD59-A6C34878D82A}">
                    <a16:rowId xmlns:a16="http://schemas.microsoft.com/office/drawing/2014/main" val="1013687364"/>
                  </a:ext>
                </a:extLst>
              </a:tr>
              <a:tr h="364245">
                <a:tc>
                  <a:txBody>
                    <a:bodyPr/>
                    <a:lstStyle/>
                    <a:p>
                      <a:r>
                        <a:rPr lang="en-US" dirty="0"/>
                        <a:t>F</a:t>
                      </a:r>
                    </a:p>
                  </a:txBody>
                  <a:tcPr/>
                </a:tc>
                <a:tc>
                  <a:txBody>
                    <a:bodyPr/>
                    <a:lstStyle/>
                    <a:p>
                      <a:r>
                        <a:rPr lang="en-US" dirty="0"/>
                        <a:t>2.6</a:t>
                      </a:r>
                    </a:p>
                  </a:txBody>
                  <a:tcPr/>
                </a:tc>
                <a:extLst>
                  <a:ext uri="{0D108BD9-81ED-4DB2-BD59-A6C34878D82A}">
                    <a16:rowId xmlns:a16="http://schemas.microsoft.com/office/drawing/2014/main" val="1547366042"/>
                  </a:ext>
                </a:extLst>
              </a:tr>
              <a:tr h="364245">
                <a:tc>
                  <a:txBody>
                    <a:bodyPr/>
                    <a:lstStyle/>
                    <a:p>
                      <a:r>
                        <a:rPr lang="en-US" dirty="0"/>
                        <a:t>G</a:t>
                      </a:r>
                    </a:p>
                  </a:txBody>
                  <a:tcPr/>
                </a:tc>
                <a:tc>
                  <a:txBody>
                    <a:bodyPr/>
                    <a:lstStyle/>
                    <a:p>
                      <a:r>
                        <a:rPr lang="en-US" dirty="0"/>
                        <a:t>1.9</a:t>
                      </a:r>
                    </a:p>
                  </a:txBody>
                  <a:tcPr/>
                </a:tc>
                <a:extLst>
                  <a:ext uri="{0D108BD9-81ED-4DB2-BD59-A6C34878D82A}">
                    <a16:rowId xmlns:a16="http://schemas.microsoft.com/office/drawing/2014/main" val="4202111250"/>
                  </a:ext>
                </a:extLst>
              </a:tr>
              <a:tr h="364245">
                <a:tc>
                  <a:txBody>
                    <a:bodyPr/>
                    <a:lstStyle/>
                    <a:p>
                      <a:r>
                        <a:rPr lang="en-US" dirty="0">
                          <a:highlight>
                            <a:srgbClr val="FFFF00"/>
                          </a:highlight>
                        </a:rPr>
                        <a:t>H*</a:t>
                      </a:r>
                    </a:p>
                  </a:txBody>
                  <a:tcPr/>
                </a:tc>
                <a:tc>
                  <a:txBody>
                    <a:bodyPr/>
                    <a:lstStyle/>
                    <a:p>
                      <a:r>
                        <a:rPr lang="en-US" dirty="0">
                          <a:highlight>
                            <a:srgbClr val="FFFF00"/>
                          </a:highlight>
                        </a:rPr>
                        <a:t>4.4</a:t>
                      </a:r>
                    </a:p>
                  </a:txBody>
                  <a:tcPr/>
                </a:tc>
                <a:extLst>
                  <a:ext uri="{0D108BD9-81ED-4DB2-BD59-A6C34878D82A}">
                    <a16:rowId xmlns:a16="http://schemas.microsoft.com/office/drawing/2014/main" val="568828658"/>
                  </a:ext>
                </a:extLst>
              </a:tr>
              <a:tr h="364245">
                <a:tc>
                  <a:txBody>
                    <a:bodyPr/>
                    <a:lstStyle/>
                    <a:p>
                      <a:r>
                        <a:rPr lang="en-US" dirty="0"/>
                        <a:t>I</a:t>
                      </a:r>
                    </a:p>
                  </a:txBody>
                  <a:tcPr/>
                </a:tc>
                <a:tc>
                  <a:txBody>
                    <a:bodyPr/>
                    <a:lstStyle/>
                    <a:p>
                      <a:r>
                        <a:rPr lang="en-US" dirty="0"/>
                        <a:t>0.9</a:t>
                      </a:r>
                    </a:p>
                  </a:txBody>
                  <a:tcPr/>
                </a:tc>
                <a:extLst>
                  <a:ext uri="{0D108BD9-81ED-4DB2-BD59-A6C34878D82A}">
                    <a16:rowId xmlns:a16="http://schemas.microsoft.com/office/drawing/2014/main" val="2245805613"/>
                  </a:ext>
                </a:extLst>
              </a:tr>
              <a:tr h="364245">
                <a:tc>
                  <a:txBody>
                    <a:bodyPr/>
                    <a:lstStyle/>
                    <a:p>
                      <a:r>
                        <a:rPr lang="en-US" dirty="0"/>
                        <a:t>J</a:t>
                      </a:r>
                    </a:p>
                  </a:txBody>
                  <a:tcPr/>
                </a:tc>
                <a:tc>
                  <a:txBody>
                    <a:bodyPr/>
                    <a:lstStyle/>
                    <a:p>
                      <a:r>
                        <a:rPr lang="en-US" dirty="0"/>
                        <a:t>2.4</a:t>
                      </a:r>
                    </a:p>
                  </a:txBody>
                  <a:tcPr/>
                </a:tc>
                <a:extLst>
                  <a:ext uri="{0D108BD9-81ED-4DB2-BD59-A6C34878D82A}">
                    <a16:rowId xmlns:a16="http://schemas.microsoft.com/office/drawing/2014/main" val="4278654301"/>
                  </a:ext>
                </a:extLst>
              </a:tr>
              <a:tr h="364245">
                <a:tc>
                  <a:txBody>
                    <a:bodyPr/>
                    <a:lstStyle/>
                    <a:p>
                      <a:r>
                        <a:rPr lang="en-US" dirty="0">
                          <a:highlight>
                            <a:srgbClr val="FFFF00"/>
                          </a:highlight>
                        </a:rPr>
                        <a:t>K*</a:t>
                      </a:r>
                    </a:p>
                  </a:txBody>
                  <a:tcPr/>
                </a:tc>
                <a:tc>
                  <a:txBody>
                    <a:bodyPr/>
                    <a:lstStyle/>
                    <a:p>
                      <a:r>
                        <a:rPr lang="en-US" dirty="0">
                          <a:highlight>
                            <a:srgbClr val="FFFF00"/>
                          </a:highlight>
                        </a:rPr>
                        <a:t>3.5</a:t>
                      </a:r>
                    </a:p>
                  </a:txBody>
                  <a:tcPr/>
                </a:tc>
                <a:extLst>
                  <a:ext uri="{0D108BD9-81ED-4DB2-BD59-A6C34878D82A}">
                    <a16:rowId xmlns:a16="http://schemas.microsoft.com/office/drawing/2014/main" val="624848330"/>
                  </a:ext>
                </a:extLst>
              </a:tr>
              <a:tr h="364245">
                <a:tc>
                  <a:txBody>
                    <a:bodyPr/>
                    <a:lstStyle/>
                    <a:p>
                      <a:r>
                        <a:rPr lang="en-US" dirty="0"/>
                        <a:t>L</a:t>
                      </a:r>
                    </a:p>
                  </a:txBody>
                  <a:tcPr/>
                </a:tc>
                <a:tc>
                  <a:txBody>
                    <a:bodyPr/>
                    <a:lstStyle/>
                    <a:p>
                      <a:r>
                        <a:rPr lang="en-US" dirty="0"/>
                        <a:t>2.1</a:t>
                      </a:r>
                    </a:p>
                  </a:txBody>
                  <a:tcPr/>
                </a:tc>
                <a:extLst>
                  <a:ext uri="{0D108BD9-81ED-4DB2-BD59-A6C34878D82A}">
                    <a16:rowId xmlns:a16="http://schemas.microsoft.com/office/drawing/2014/main" val="1711733947"/>
                  </a:ext>
                </a:extLst>
              </a:tr>
            </a:tbl>
          </a:graphicData>
        </a:graphic>
      </p:graphicFrame>
    </p:spTree>
    <p:extLst>
      <p:ext uri="{BB962C8B-B14F-4D97-AF65-F5344CB8AC3E}">
        <p14:creationId xmlns:p14="http://schemas.microsoft.com/office/powerpoint/2010/main" val="12627982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B32CE-7DE6-C463-02BE-2A235A949A9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4433D87-9224-9997-7C87-BC643900B75F}"/>
              </a:ext>
            </a:extLst>
          </p:cNvPr>
          <p:cNvSpPr>
            <a:spLocks noGrp="1"/>
          </p:cNvSpPr>
          <p:nvPr>
            <p:ph type="title"/>
          </p:nvPr>
        </p:nvSpPr>
        <p:spPr>
          <a:xfrm>
            <a:off x="636365" y="1510953"/>
            <a:ext cx="8034077" cy="95096"/>
          </a:xfrm>
        </p:spPr>
        <p:txBody>
          <a:bodyPr>
            <a:normAutofit fontScale="90000"/>
          </a:bodyPr>
          <a:lstStyle/>
          <a:p>
            <a:r>
              <a:rPr lang="en-US" sz="3500" dirty="0"/>
              <a:t>Question O:</a:t>
            </a:r>
          </a:p>
        </p:txBody>
      </p:sp>
      <p:sp>
        <p:nvSpPr>
          <p:cNvPr id="2" name="Title 3">
            <a:extLst>
              <a:ext uri="{FF2B5EF4-FFF2-40B4-BE49-F238E27FC236}">
                <a16:creationId xmlns:a16="http://schemas.microsoft.com/office/drawing/2014/main" id="{E92F8848-035E-2BC2-0927-C3818C5D8E25}"/>
              </a:ext>
            </a:extLst>
          </p:cNvPr>
          <p:cNvSpPr txBox="1">
            <a:spLocks/>
          </p:cNvSpPr>
          <p:nvPr/>
        </p:nvSpPr>
        <p:spPr>
          <a:xfrm>
            <a:off x="543388" y="189412"/>
            <a:ext cx="7871270" cy="93181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2400" dirty="0"/>
              <a:t>Example of highest scoring question (2024)</a:t>
            </a:r>
          </a:p>
        </p:txBody>
      </p:sp>
      <p:pic>
        <p:nvPicPr>
          <p:cNvPr id="5" name="Picture 4">
            <a:extLst>
              <a:ext uri="{FF2B5EF4-FFF2-40B4-BE49-F238E27FC236}">
                <a16:creationId xmlns:a16="http://schemas.microsoft.com/office/drawing/2014/main" id="{416A13F6-6F59-FFC7-2FD6-CF4F2BD7DB81}"/>
              </a:ext>
            </a:extLst>
          </p:cNvPr>
          <p:cNvPicPr>
            <a:picLocks noChangeAspect="1"/>
          </p:cNvPicPr>
          <p:nvPr/>
        </p:nvPicPr>
        <p:blipFill>
          <a:blip r:embed="rId3"/>
          <a:stretch>
            <a:fillRect/>
          </a:stretch>
        </p:blipFill>
        <p:spPr>
          <a:xfrm>
            <a:off x="543388" y="1606049"/>
            <a:ext cx="7391399" cy="4819937"/>
          </a:xfrm>
          <a:prstGeom prst="rect">
            <a:avLst/>
          </a:prstGeom>
        </p:spPr>
      </p:pic>
      <p:sp>
        <p:nvSpPr>
          <p:cNvPr id="6" name="Content Placeholder 5">
            <a:extLst>
              <a:ext uri="{FF2B5EF4-FFF2-40B4-BE49-F238E27FC236}">
                <a16:creationId xmlns:a16="http://schemas.microsoft.com/office/drawing/2014/main" id="{5353C503-668A-2552-7B41-3CAA7982E743}"/>
              </a:ext>
            </a:extLst>
          </p:cNvPr>
          <p:cNvSpPr txBox="1">
            <a:spLocks/>
          </p:cNvSpPr>
          <p:nvPr/>
        </p:nvSpPr>
        <p:spPr>
          <a:xfrm>
            <a:off x="7394849" y="882702"/>
            <a:ext cx="1079876" cy="477054"/>
          </a:xfrm>
          <a:prstGeom prst="rect">
            <a:avLst/>
          </a:prstGeom>
        </p:spPr>
        <p:txBody>
          <a:bodyPr>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solidFill>
                  <a:schemeClr val="accent1"/>
                </a:solidFill>
              </a:rPr>
              <a:t>4.44</a:t>
            </a:r>
          </a:p>
        </p:txBody>
      </p:sp>
    </p:spTree>
    <p:extLst>
      <p:ext uri="{BB962C8B-B14F-4D97-AF65-F5344CB8AC3E}">
        <p14:creationId xmlns:p14="http://schemas.microsoft.com/office/powerpoint/2010/main" val="29423532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61368F9-7076-4375-AA62-4DCD78D2A034}"/>
              </a:ext>
            </a:extLst>
          </p:cNvPr>
          <p:cNvSpPr>
            <a:spLocks noGrp="1"/>
          </p:cNvSpPr>
          <p:nvPr>
            <p:ph sz="half" idx="1"/>
          </p:nvPr>
        </p:nvSpPr>
        <p:spPr/>
        <p:txBody>
          <a:bodyPr anchor="ctr">
            <a:normAutofit/>
          </a:bodyPr>
          <a:lstStyle/>
          <a:p>
            <a:pPr marL="0" indent="0">
              <a:buNone/>
            </a:pPr>
            <a:r>
              <a:rPr lang="en-US" b="1" dirty="0">
                <a:solidFill>
                  <a:schemeClr val="tx2"/>
                </a:solidFill>
                <a:ea typeface="Nunito Light" charset="0"/>
                <a:cs typeface="Nunito Light" charset="0"/>
              </a:rPr>
              <a:t>Question L</a:t>
            </a:r>
          </a:p>
          <a:p>
            <a:pPr marL="0" indent="0">
              <a:buNone/>
            </a:pPr>
            <a:r>
              <a:rPr lang="en-US" sz="1800">
                <a:effectLst/>
                <a:latin typeface="Arial" panose="020B0604020202020204" pitchFamily="34" charset="0"/>
                <a:ea typeface="Calibri" panose="020F0502020204030204" pitchFamily="34" charset="0"/>
                <a:cs typeface="Times New Roman" panose="02020603050405020304" pitchFamily="18" charset="0"/>
              </a:rPr>
              <a:t>Specify </a:t>
            </a:r>
            <a:r>
              <a:rPr lang="en-US" sz="1800" dirty="0">
                <a:effectLst/>
                <a:latin typeface="Arial" panose="020B0604020202020204" pitchFamily="34" charset="0"/>
                <a:ea typeface="Calibri" panose="020F0502020204030204" pitchFamily="34" charset="0"/>
                <a:cs typeface="Times New Roman" panose="02020603050405020304" pitchFamily="18" charset="0"/>
              </a:rPr>
              <a:t>the members of your Local Comprehensive Plan’s steering committee and their role in the community (e.g. planning commissioner, school board member, neighborhood association, or business owner). Also, please share how the steering committee contributed to the development of the Local Comprehensive Plan, including how many times they met throughout the process.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
        <p:nvSpPr>
          <p:cNvPr id="3" name="Title 2">
            <a:extLst>
              <a:ext uri="{FF2B5EF4-FFF2-40B4-BE49-F238E27FC236}">
                <a16:creationId xmlns:a16="http://schemas.microsoft.com/office/drawing/2014/main" id="{5E3855B2-A4BA-D0A1-E4AA-A7A5F2AF4FFA}"/>
              </a:ext>
            </a:extLst>
          </p:cNvPr>
          <p:cNvSpPr>
            <a:spLocks noGrp="1"/>
          </p:cNvSpPr>
          <p:nvPr>
            <p:ph type="title"/>
          </p:nvPr>
        </p:nvSpPr>
        <p:spPr/>
        <p:txBody>
          <a:bodyPr/>
          <a:lstStyle/>
          <a:p>
            <a:r>
              <a:rPr lang="en-US" dirty="0"/>
              <a:t>Softball</a:t>
            </a:r>
          </a:p>
        </p:txBody>
      </p:sp>
      <p:pic>
        <p:nvPicPr>
          <p:cNvPr id="12" name="Content Placeholder 11" descr="A tennis ball on the ground&#10;&#10;Description automatically generated with medium confidence">
            <a:extLst>
              <a:ext uri="{FF2B5EF4-FFF2-40B4-BE49-F238E27FC236}">
                <a16:creationId xmlns:a16="http://schemas.microsoft.com/office/drawing/2014/main" id="{2655D706-CEEF-796A-60E9-65562DE1B39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78375" y="2637367"/>
            <a:ext cx="3736975" cy="2491316"/>
          </a:xfrm>
        </p:spPr>
      </p:pic>
    </p:spTree>
    <p:extLst>
      <p:ext uri="{BB962C8B-B14F-4D97-AF65-F5344CB8AC3E}">
        <p14:creationId xmlns:p14="http://schemas.microsoft.com/office/powerpoint/2010/main" val="38089072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C0DCF0-91B5-4262-A864-6D4C4693B2AC}"/>
              </a:ext>
            </a:extLst>
          </p:cNvPr>
          <p:cNvSpPr>
            <a:spLocks noGrp="1"/>
          </p:cNvSpPr>
          <p:nvPr>
            <p:ph sz="quarter" idx="17"/>
          </p:nvPr>
        </p:nvSpPr>
        <p:spPr>
          <a:xfrm>
            <a:off x="642366" y="2216259"/>
            <a:ext cx="2468880" cy="3733538"/>
          </a:xfrm>
        </p:spPr>
        <p:txBody>
          <a:bodyPr anchor="t">
            <a:normAutofit/>
          </a:bodyPr>
          <a:lstStyle/>
          <a:p>
            <a:pPr marL="0" indent="0">
              <a:buNone/>
            </a:pPr>
            <a:r>
              <a:rPr lang="en-US" sz="2800" dirty="0">
                <a:solidFill>
                  <a:schemeClr val="accent1"/>
                </a:solidFill>
                <a:ea typeface="Nunito Light" charset="0"/>
                <a:cs typeface="Nunito Light" charset="0"/>
              </a:rPr>
              <a:t>01</a:t>
            </a:r>
          </a:p>
          <a:p>
            <a:pPr marL="0" indent="0">
              <a:buNone/>
            </a:pPr>
            <a:r>
              <a:rPr lang="en-US" sz="1800" dirty="0">
                <a:solidFill>
                  <a:schemeClr val="tx2"/>
                </a:solidFill>
                <a:ea typeface="Nunito Light" charset="0"/>
                <a:cs typeface="Nunito Light" charset="0"/>
              </a:rPr>
              <a:t>Read the questions carefully and make sure you answer the question asked in its entirety. </a:t>
            </a:r>
          </a:p>
          <a:p>
            <a:endParaRPr lang="en-US" dirty="0"/>
          </a:p>
        </p:txBody>
      </p:sp>
      <p:sp>
        <p:nvSpPr>
          <p:cNvPr id="4" name="Content Placeholder 3">
            <a:extLst>
              <a:ext uri="{FF2B5EF4-FFF2-40B4-BE49-F238E27FC236}">
                <a16:creationId xmlns:a16="http://schemas.microsoft.com/office/drawing/2014/main" id="{5B0CC394-E59F-418C-9DDA-C31BDAF59FF1}"/>
              </a:ext>
            </a:extLst>
          </p:cNvPr>
          <p:cNvSpPr>
            <a:spLocks noGrp="1"/>
          </p:cNvSpPr>
          <p:nvPr>
            <p:ph sz="quarter" idx="18"/>
          </p:nvPr>
        </p:nvSpPr>
        <p:spPr>
          <a:xfrm>
            <a:off x="3340561" y="2216258"/>
            <a:ext cx="2468880" cy="3733538"/>
          </a:xfrm>
        </p:spPr>
        <p:txBody>
          <a:bodyPr anchor="t">
            <a:normAutofit/>
          </a:bodyPr>
          <a:lstStyle/>
          <a:p>
            <a:pPr marL="0" indent="0">
              <a:buNone/>
            </a:pPr>
            <a:r>
              <a:rPr lang="en-US" sz="2800" dirty="0">
                <a:solidFill>
                  <a:schemeClr val="accent4"/>
                </a:solidFill>
                <a:ea typeface="Nunito Light" charset="0"/>
                <a:cs typeface="Nunito Light" charset="0"/>
              </a:rPr>
              <a:t>02</a:t>
            </a:r>
          </a:p>
          <a:p>
            <a:pPr marL="0" indent="0">
              <a:buNone/>
            </a:pPr>
            <a:r>
              <a:rPr lang="en-US" sz="1800" dirty="0">
                <a:solidFill>
                  <a:schemeClr val="tx2"/>
                </a:solidFill>
                <a:ea typeface="Nunito Light" charset="0"/>
                <a:cs typeface="Nunito Light" charset="0"/>
              </a:rPr>
              <a:t>Remember-this is about the Comprehensive Plan, not any other strategic plan, like an area plan, or corridor study.</a:t>
            </a:r>
          </a:p>
          <a:p>
            <a:endParaRPr lang="en-US" dirty="0"/>
          </a:p>
        </p:txBody>
      </p:sp>
      <p:sp>
        <p:nvSpPr>
          <p:cNvPr id="5" name="Content Placeholder 4">
            <a:extLst>
              <a:ext uri="{FF2B5EF4-FFF2-40B4-BE49-F238E27FC236}">
                <a16:creationId xmlns:a16="http://schemas.microsoft.com/office/drawing/2014/main" id="{0104C7AA-BACC-43AC-82A0-790AD7FD2FC0}"/>
              </a:ext>
            </a:extLst>
          </p:cNvPr>
          <p:cNvSpPr>
            <a:spLocks noGrp="1"/>
          </p:cNvSpPr>
          <p:nvPr>
            <p:ph sz="quarter" idx="19"/>
          </p:nvPr>
        </p:nvSpPr>
        <p:spPr>
          <a:xfrm>
            <a:off x="6038755" y="2216258"/>
            <a:ext cx="2468880" cy="3733538"/>
          </a:xfrm>
        </p:spPr>
        <p:txBody>
          <a:bodyPr anchor="t">
            <a:normAutofit/>
          </a:bodyPr>
          <a:lstStyle/>
          <a:p>
            <a:pPr marL="0" indent="0">
              <a:buNone/>
            </a:pPr>
            <a:r>
              <a:rPr lang="en-US" sz="2800" b="1" dirty="0">
                <a:solidFill>
                  <a:schemeClr val="accent2"/>
                </a:solidFill>
                <a:ea typeface="Nunito Light" charset="0"/>
                <a:cs typeface="Nunito Light" charset="0"/>
              </a:rPr>
              <a:t>03</a:t>
            </a:r>
          </a:p>
          <a:p>
            <a:pPr marL="0" indent="0">
              <a:buNone/>
            </a:pPr>
            <a:r>
              <a:rPr lang="en-US" sz="1800" dirty="0">
                <a:solidFill>
                  <a:schemeClr val="tx2"/>
                </a:solidFill>
                <a:ea typeface="Nunito Light" charset="0"/>
                <a:cs typeface="Nunito Light" charset="0"/>
              </a:rPr>
              <a:t>Reference the plan with the correct section, date of the plan, and page number.</a:t>
            </a:r>
          </a:p>
        </p:txBody>
      </p:sp>
      <p:sp>
        <p:nvSpPr>
          <p:cNvPr id="8" name="Title 7">
            <a:extLst>
              <a:ext uri="{FF2B5EF4-FFF2-40B4-BE49-F238E27FC236}">
                <a16:creationId xmlns:a16="http://schemas.microsoft.com/office/drawing/2014/main" id="{5C523850-F2C3-4DE4-AFA2-4B27A3AF52DA}"/>
              </a:ext>
            </a:extLst>
          </p:cNvPr>
          <p:cNvSpPr>
            <a:spLocks noGrp="1"/>
          </p:cNvSpPr>
          <p:nvPr>
            <p:ph type="title"/>
          </p:nvPr>
        </p:nvSpPr>
        <p:spPr/>
        <p:txBody>
          <a:bodyPr/>
          <a:lstStyle/>
          <a:p>
            <a:r>
              <a:rPr lang="en-US" dirty="0"/>
              <a:t>Tips and tricks</a:t>
            </a:r>
          </a:p>
        </p:txBody>
      </p:sp>
    </p:spTree>
    <p:extLst>
      <p:ext uri="{BB962C8B-B14F-4D97-AF65-F5344CB8AC3E}">
        <p14:creationId xmlns:p14="http://schemas.microsoft.com/office/powerpoint/2010/main" val="63211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C0DCF0-91B5-4262-A864-6D4C4693B2AC}"/>
              </a:ext>
            </a:extLst>
          </p:cNvPr>
          <p:cNvSpPr>
            <a:spLocks noGrp="1"/>
          </p:cNvSpPr>
          <p:nvPr>
            <p:ph sz="quarter" idx="17"/>
          </p:nvPr>
        </p:nvSpPr>
        <p:spPr>
          <a:xfrm>
            <a:off x="642366" y="2216259"/>
            <a:ext cx="2468880" cy="3733538"/>
          </a:xfrm>
        </p:spPr>
        <p:txBody>
          <a:bodyPr anchor="t">
            <a:normAutofit/>
          </a:bodyPr>
          <a:lstStyle/>
          <a:p>
            <a:pPr marL="0" indent="0">
              <a:buNone/>
            </a:pPr>
            <a:r>
              <a:rPr lang="en-US" sz="2800" b="1" dirty="0">
                <a:solidFill>
                  <a:schemeClr val="accent3"/>
                </a:solidFill>
                <a:ea typeface="Nunito Light" charset="0"/>
                <a:cs typeface="Nunito Light" charset="0"/>
              </a:rPr>
              <a:t>04</a:t>
            </a:r>
          </a:p>
          <a:p>
            <a:pPr marL="0" indent="0">
              <a:buNone/>
            </a:pPr>
            <a:r>
              <a:rPr lang="en-US" sz="1800" dirty="0">
                <a:solidFill>
                  <a:schemeClr val="tx2"/>
                </a:solidFill>
                <a:ea typeface="Nunito Light" charset="0"/>
                <a:cs typeface="Nunito Light" charset="0"/>
              </a:rPr>
              <a:t>Tell a complete story with pictures-in focus and clearly identified.</a:t>
            </a:r>
          </a:p>
          <a:p>
            <a:endParaRPr lang="en-US" dirty="0"/>
          </a:p>
        </p:txBody>
      </p:sp>
      <p:sp>
        <p:nvSpPr>
          <p:cNvPr id="5" name="Content Placeholder 4">
            <a:extLst>
              <a:ext uri="{FF2B5EF4-FFF2-40B4-BE49-F238E27FC236}">
                <a16:creationId xmlns:a16="http://schemas.microsoft.com/office/drawing/2014/main" id="{0104C7AA-BACC-43AC-82A0-790AD7FD2FC0}"/>
              </a:ext>
            </a:extLst>
          </p:cNvPr>
          <p:cNvSpPr>
            <a:spLocks noGrp="1"/>
          </p:cNvSpPr>
          <p:nvPr>
            <p:ph sz="quarter" idx="19"/>
          </p:nvPr>
        </p:nvSpPr>
        <p:spPr>
          <a:xfrm>
            <a:off x="4004064" y="2216259"/>
            <a:ext cx="2468880" cy="3733538"/>
          </a:xfrm>
        </p:spPr>
        <p:txBody>
          <a:bodyPr anchor="t">
            <a:normAutofit/>
          </a:bodyPr>
          <a:lstStyle/>
          <a:p>
            <a:pPr marL="0" indent="0">
              <a:buNone/>
            </a:pPr>
            <a:r>
              <a:rPr lang="en-US" sz="2800" dirty="0">
                <a:solidFill>
                  <a:schemeClr val="accent1"/>
                </a:solidFill>
                <a:ea typeface="Nunito Light" charset="0"/>
                <a:cs typeface="Nunito Light" charset="0"/>
              </a:rPr>
              <a:t>05</a:t>
            </a:r>
          </a:p>
          <a:p>
            <a:pPr marL="0" indent="0">
              <a:buNone/>
            </a:pPr>
            <a:r>
              <a:rPr lang="en-US" sz="1800" dirty="0">
                <a:solidFill>
                  <a:schemeClr val="tx2"/>
                </a:solidFill>
                <a:ea typeface="Nunito Light" charset="0"/>
                <a:cs typeface="Nunito Light" charset="0"/>
              </a:rPr>
              <a:t>Elaborate beyond yes or no answers, explain and be thoughtful and thorough in your answers. </a:t>
            </a:r>
          </a:p>
        </p:txBody>
      </p:sp>
      <p:sp>
        <p:nvSpPr>
          <p:cNvPr id="8" name="Title 7">
            <a:extLst>
              <a:ext uri="{FF2B5EF4-FFF2-40B4-BE49-F238E27FC236}">
                <a16:creationId xmlns:a16="http://schemas.microsoft.com/office/drawing/2014/main" id="{5C523850-F2C3-4DE4-AFA2-4B27A3AF52DA}"/>
              </a:ext>
            </a:extLst>
          </p:cNvPr>
          <p:cNvSpPr>
            <a:spLocks noGrp="1"/>
          </p:cNvSpPr>
          <p:nvPr>
            <p:ph type="title"/>
          </p:nvPr>
        </p:nvSpPr>
        <p:spPr/>
        <p:txBody>
          <a:bodyPr/>
          <a:lstStyle/>
          <a:p>
            <a:r>
              <a:rPr lang="en-US" dirty="0"/>
              <a:t>Tips and tricks</a:t>
            </a:r>
          </a:p>
        </p:txBody>
      </p:sp>
      <p:pic>
        <p:nvPicPr>
          <p:cNvPr id="6" name="Picture 5" descr="A picture containing tree, outdoor, sky, area&#10;&#10;Description automatically generated">
            <a:extLst>
              <a:ext uri="{FF2B5EF4-FFF2-40B4-BE49-F238E27FC236}">
                <a16:creationId xmlns:a16="http://schemas.microsoft.com/office/drawing/2014/main" id="{D3187073-80B4-A081-071E-19B475033F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545" y="3692292"/>
            <a:ext cx="3115340" cy="2336505"/>
          </a:xfrm>
          <a:prstGeom prst="rect">
            <a:avLst/>
          </a:prstGeom>
        </p:spPr>
      </p:pic>
    </p:spTree>
    <p:extLst>
      <p:ext uri="{BB962C8B-B14F-4D97-AF65-F5344CB8AC3E}">
        <p14:creationId xmlns:p14="http://schemas.microsoft.com/office/powerpoint/2010/main" val="272089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a:extLst>
              <a:ext uri="{FF2B5EF4-FFF2-40B4-BE49-F238E27FC236}">
                <a16:creationId xmlns:a16="http://schemas.microsoft.com/office/drawing/2014/main" id="{879D682E-65D9-4606-8798-5B5443213B73}"/>
              </a:ext>
            </a:extLst>
          </p:cNvPr>
          <p:cNvGraphicFramePr>
            <a:graphicFrameLocks noGrp="1"/>
          </p:cNvGraphicFramePr>
          <p:nvPr>
            <p:ph idx="1"/>
          </p:nvPr>
        </p:nvGraphicFramePr>
        <p:xfrm>
          <a:off x="628650" y="1825625"/>
          <a:ext cx="78867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8">
            <a:extLst>
              <a:ext uri="{FF2B5EF4-FFF2-40B4-BE49-F238E27FC236}">
                <a16:creationId xmlns:a16="http://schemas.microsoft.com/office/drawing/2014/main" id="{62EE8B4F-C752-40CE-9940-FF002CCDBDC5}"/>
              </a:ext>
            </a:extLst>
          </p:cNvPr>
          <p:cNvSpPr>
            <a:spLocks noGrp="1"/>
          </p:cNvSpPr>
          <p:nvPr>
            <p:ph type="title"/>
          </p:nvPr>
        </p:nvSpPr>
        <p:spPr/>
        <p:txBody>
          <a:bodyPr/>
          <a:lstStyle/>
          <a:p>
            <a:r>
              <a:rPr lang="en-US" dirty="0"/>
              <a:t>Additional tips for success</a:t>
            </a:r>
          </a:p>
        </p:txBody>
      </p:sp>
      <p:pic>
        <p:nvPicPr>
          <p:cNvPr id="13" name="Graphic 12" descr="Lightbulb">
            <a:extLst>
              <a:ext uri="{FF2B5EF4-FFF2-40B4-BE49-F238E27FC236}">
                <a16:creationId xmlns:a16="http://schemas.microsoft.com/office/drawing/2014/main" id="{1E533713-087C-45D9-B892-9D35B2DD4DB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56425" y="2895600"/>
            <a:ext cx="685800" cy="685800"/>
          </a:xfrm>
          <a:prstGeom prst="rect">
            <a:avLst/>
          </a:prstGeom>
        </p:spPr>
      </p:pic>
      <p:sp>
        <p:nvSpPr>
          <p:cNvPr id="14" name="TextBox 13">
            <a:extLst>
              <a:ext uri="{FF2B5EF4-FFF2-40B4-BE49-F238E27FC236}">
                <a16:creationId xmlns:a16="http://schemas.microsoft.com/office/drawing/2014/main" id="{E2B58807-CBE9-440F-9DE6-7DD73FFDCEAE}"/>
              </a:ext>
            </a:extLst>
          </p:cNvPr>
          <p:cNvSpPr txBox="1"/>
          <p:nvPr/>
        </p:nvSpPr>
        <p:spPr>
          <a:xfrm>
            <a:off x="1072495" y="3581401"/>
            <a:ext cx="1453494" cy="923330"/>
          </a:xfrm>
          <a:prstGeom prst="rect">
            <a:avLst/>
          </a:prstGeom>
          <a:noFill/>
        </p:spPr>
        <p:txBody>
          <a:bodyPr wrap="square" rtlCol="0">
            <a:spAutoFit/>
          </a:bodyPr>
          <a:lstStyle/>
          <a:p>
            <a:pPr algn="ctr">
              <a:spcBef>
                <a:spcPts val="750"/>
              </a:spcBef>
            </a:pPr>
            <a:r>
              <a:rPr lang="en-US" sz="1350" dirty="0"/>
              <a:t>Use the application for ideas for your implementation.</a:t>
            </a:r>
          </a:p>
        </p:txBody>
      </p:sp>
      <p:sp>
        <p:nvSpPr>
          <p:cNvPr id="15" name="TextBox 14">
            <a:extLst>
              <a:ext uri="{FF2B5EF4-FFF2-40B4-BE49-F238E27FC236}">
                <a16:creationId xmlns:a16="http://schemas.microsoft.com/office/drawing/2014/main" id="{D126403C-5A6E-4E26-ADEE-CD1CB51E87AC}"/>
              </a:ext>
            </a:extLst>
          </p:cNvPr>
          <p:cNvSpPr txBox="1"/>
          <p:nvPr/>
        </p:nvSpPr>
        <p:spPr>
          <a:xfrm>
            <a:off x="2927169" y="3683295"/>
            <a:ext cx="1453494" cy="715581"/>
          </a:xfrm>
          <a:prstGeom prst="rect">
            <a:avLst/>
          </a:prstGeom>
          <a:noFill/>
        </p:spPr>
        <p:txBody>
          <a:bodyPr wrap="square" rtlCol="0">
            <a:spAutoFit/>
          </a:bodyPr>
          <a:lstStyle/>
          <a:p>
            <a:pPr algn="ctr">
              <a:spcBef>
                <a:spcPts val="750"/>
              </a:spcBef>
            </a:pPr>
            <a:r>
              <a:rPr lang="en-US" sz="1350" dirty="0"/>
              <a:t>Start early! The application is due May 15.</a:t>
            </a:r>
          </a:p>
        </p:txBody>
      </p:sp>
      <p:sp>
        <p:nvSpPr>
          <p:cNvPr id="16" name="TextBox 15">
            <a:extLst>
              <a:ext uri="{FF2B5EF4-FFF2-40B4-BE49-F238E27FC236}">
                <a16:creationId xmlns:a16="http://schemas.microsoft.com/office/drawing/2014/main" id="{7F85B3A8-2B69-492D-8503-5F8BC815CE8D}"/>
              </a:ext>
            </a:extLst>
          </p:cNvPr>
          <p:cNvSpPr txBox="1"/>
          <p:nvPr/>
        </p:nvSpPr>
        <p:spPr>
          <a:xfrm>
            <a:off x="4763171" y="3586347"/>
            <a:ext cx="1453494" cy="1338828"/>
          </a:xfrm>
          <a:prstGeom prst="rect">
            <a:avLst/>
          </a:prstGeom>
          <a:noFill/>
        </p:spPr>
        <p:txBody>
          <a:bodyPr wrap="square" rtlCol="0">
            <a:spAutoFit/>
          </a:bodyPr>
          <a:lstStyle/>
          <a:p>
            <a:pPr algn="ctr">
              <a:spcBef>
                <a:spcPts val="750"/>
              </a:spcBef>
            </a:pPr>
            <a:r>
              <a:rPr lang="en-US" sz="1350" dirty="0"/>
              <a:t>Let other community staff and trusted professionals review your application.</a:t>
            </a:r>
          </a:p>
        </p:txBody>
      </p:sp>
      <p:sp>
        <p:nvSpPr>
          <p:cNvPr id="17" name="TextBox 16">
            <a:extLst>
              <a:ext uri="{FF2B5EF4-FFF2-40B4-BE49-F238E27FC236}">
                <a16:creationId xmlns:a16="http://schemas.microsoft.com/office/drawing/2014/main" id="{49D055E3-E48F-4A3A-B11E-A62245B04441}"/>
              </a:ext>
            </a:extLst>
          </p:cNvPr>
          <p:cNvSpPr txBox="1"/>
          <p:nvPr/>
        </p:nvSpPr>
        <p:spPr>
          <a:xfrm>
            <a:off x="6617845" y="3586347"/>
            <a:ext cx="1453494" cy="715581"/>
          </a:xfrm>
          <a:prstGeom prst="rect">
            <a:avLst/>
          </a:prstGeom>
          <a:noFill/>
        </p:spPr>
        <p:txBody>
          <a:bodyPr wrap="square" rtlCol="0">
            <a:spAutoFit/>
          </a:bodyPr>
          <a:lstStyle/>
          <a:p>
            <a:pPr algn="ctr">
              <a:spcBef>
                <a:spcPts val="750"/>
              </a:spcBef>
            </a:pPr>
            <a:r>
              <a:rPr lang="en-US" sz="1350" dirty="0"/>
              <a:t>Examples, examples, examples!.</a:t>
            </a:r>
          </a:p>
        </p:txBody>
      </p:sp>
      <p:pic>
        <p:nvPicPr>
          <p:cNvPr id="3" name="Graphic 2" descr="Monthly calendar with solid fill">
            <a:extLst>
              <a:ext uri="{FF2B5EF4-FFF2-40B4-BE49-F238E27FC236}">
                <a16:creationId xmlns:a16="http://schemas.microsoft.com/office/drawing/2014/main" id="{68F1F2DF-93FF-EA17-FC00-D7197723DDF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175835" y="2851667"/>
            <a:ext cx="914400" cy="914400"/>
          </a:xfrm>
          <a:prstGeom prst="rect">
            <a:avLst/>
          </a:prstGeom>
        </p:spPr>
      </p:pic>
      <p:pic>
        <p:nvPicPr>
          <p:cNvPr id="6" name="Graphic 5" descr="Users outline">
            <a:extLst>
              <a:ext uri="{FF2B5EF4-FFF2-40B4-BE49-F238E27FC236}">
                <a16:creationId xmlns:a16="http://schemas.microsoft.com/office/drawing/2014/main" id="{3FA8BE22-9F4B-BBBD-627D-405EF06836B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986448" y="2825422"/>
            <a:ext cx="914400" cy="914400"/>
          </a:xfrm>
          <a:prstGeom prst="rect">
            <a:avLst/>
          </a:prstGeom>
        </p:spPr>
      </p:pic>
      <p:pic>
        <p:nvPicPr>
          <p:cNvPr id="12" name="Graphic 11" descr="Rating 1 Star with solid fill">
            <a:extLst>
              <a:ext uri="{FF2B5EF4-FFF2-40B4-BE49-F238E27FC236}">
                <a16:creationId xmlns:a16="http://schemas.microsoft.com/office/drawing/2014/main" id="{C0207443-06C8-C251-A8EB-B375D374FEB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845097" y="2851667"/>
            <a:ext cx="914400" cy="914400"/>
          </a:xfrm>
          <a:prstGeom prst="rect">
            <a:avLst/>
          </a:prstGeom>
        </p:spPr>
      </p:pic>
    </p:spTree>
    <p:extLst>
      <p:ext uri="{BB962C8B-B14F-4D97-AF65-F5344CB8AC3E}">
        <p14:creationId xmlns:p14="http://schemas.microsoft.com/office/powerpoint/2010/main" val="39454520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73701E-35EF-49C4-934A-8AFABC9322A0}"/>
              </a:ext>
            </a:extLst>
          </p:cNvPr>
          <p:cNvSpPr>
            <a:spLocks noGrp="1"/>
          </p:cNvSpPr>
          <p:nvPr>
            <p:ph type="title"/>
          </p:nvPr>
        </p:nvSpPr>
        <p:spPr>
          <a:xfrm>
            <a:off x="635511" y="908214"/>
            <a:ext cx="2110978" cy="2428875"/>
          </a:xfrm>
        </p:spPr>
        <p:txBody>
          <a:bodyPr anchor="ctr">
            <a:normAutofit/>
          </a:bodyPr>
          <a:lstStyle/>
          <a:p>
            <a:r>
              <a:rPr lang="en-US" sz="2200" dirty="0"/>
              <a:t>Invite us into to your community through pictures.</a:t>
            </a:r>
          </a:p>
        </p:txBody>
      </p:sp>
      <p:pic>
        <p:nvPicPr>
          <p:cNvPr id="6" name="Picture 5" descr="A picture containing text, tree, sign&#10;&#10;Description automatically generated">
            <a:extLst>
              <a:ext uri="{FF2B5EF4-FFF2-40B4-BE49-F238E27FC236}">
                <a16:creationId xmlns:a16="http://schemas.microsoft.com/office/drawing/2014/main" id="{3D37FCAC-28C3-7E36-BE7A-5015584D94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030462" y="3871361"/>
            <a:ext cx="2881114" cy="2160835"/>
          </a:xfrm>
          <a:prstGeom prst="rect">
            <a:avLst/>
          </a:prstGeom>
        </p:spPr>
      </p:pic>
      <p:pic>
        <p:nvPicPr>
          <p:cNvPr id="16" name="Picture 15" descr="A building with tables and chairs outside&#10;&#10;Description automatically generated with medium confidence">
            <a:extLst>
              <a:ext uri="{FF2B5EF4-FFF2-40B4-BE49-F238E27FC236}">
                <a16:creationId xmlns:a16="http://schemas.microsoft.com/office/drawing/2014/main" id="{AC2902A3-6350-B3F7-2047-39F1DF5865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6488" y="908214"/>
            <a:ext cx="2804949" cy="2103712"/>
          </a:xfrm>
          <a:prstGeom prst="rect">
            <a:avLst/>
          </a:prstGeom>
        </p:spPr>
      </p:pic>
      <p:pic>
        <p:nvPicPr>
          <p:cNvPr id="12" name="Picture 11" descr="A picture containing tree, outdoor, ground, arch&#10;&#10;Description automatically generated">
            <a:extLst>
              <a:ext uri="{FF2B5EF4-FFF2-40B4-BE49-F238E27FC236}">
                <a16:creationId xmlns:a16="http://schemas.microsoft.com/office/drawing/2014/main" id="{AEB282AB-29AC-BCC3-DAE2-DAD31CE692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3541" y="908214"/>
            <a:ext cx="2804949" cy="2103712"/>
          </a:xfrm>
          <a:prstGeom prst="rect">
            <a:avLst/>
          </a:prstGeom>
        </p:spPr>
      </p:pic>
      <p:pic>
        <p:nvPicPr>
          <p:cNvPr id="8" name="Picture 7" descr="A picture containing grass, outdoor, sky&#10;&#10;Description automatically generated">
            <a:extLst>
              <a:ext uri="{FF2B5EF4-FFF2-40B4-BE49-F238E27FC236}">
                <a16:creationId xmlns:a16="http://schemas.microsoft.com/office/drawing/2014/main" id="{A49A9B46-13CC-D082-798F-4539569AF0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3551" y="3511221"/>
            <a:ext cx="2804949" cy="2103712"/>
          </a:xfrm>
          <a:prstGeom prst="rect">
            <a:avLst/>
          </a:prstGeom>
        </p:spPr>
      </p:pic>
      <p:pic>
        <p:nvPicPr>
          <p:cNvPr id="4" name="Picture 3" descr="A picture containing tree, outdoor, sky, area&#10;&#10;Description automatically generated">
            <a:extLst>
              <a:ext uri="{FF2B5EF4-FFF2-40B4-BE49-F238E27FC236}">
                <a16:creationId xmlns:a16="http://schemas.microsoft.com/office/drawing/2014/main" id="{9E203D11-343C-01D7-531F-0ABD3D8D26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03540" y="3511221"/>
            <a:ext cx="2804949" cy="2103712"/>
          </a:xfrm>
          <a:prstGeom prst="rect">
            <a:avLst/>
          </a:prstGeom>
        </p:spPr>
      </p:pic>
    </p:spTree>
    <p:extLst>
      <p:ext uri="{BB962C8B-B14F-4D97-AF65-F5344CB8AC3E}">
        <p14:creationId xmlns:p14="http://schemas.microsoft.com/office/powerpoint/2010/main" val="15174604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AAD7D2D0-D092-41DB-A770-7C4A9D0C50FF}"/>
              </a:ext>
            </a:extLst>
          </p:cNvPr>
          <p:cNvGraphicFramePr>
            <a:graphicFrameLocks noGrp="1"/>
          </p:cNvGraphicFramePr>
          <p:nvPr>
            <p:ph idx="1"/>
            <p:extLst>
              <p:ext uri="{D42A27DB-BD31-4B8C-83A1-F6EECF244321}">
                <p14:modId xmlns:p14="http://schemas.microsoft.com/office/powerpoint/2010/main" val="2799261267"/>
              </p:ext>
            </p:extLst>
          </p:nvPr>
        </p:nvGraphicFramePr>
        <p:xfrm>
          <a:off x="628650" y="1537490"/>
          <a:ext cx="7886700" cy="4376204"/>
        </p:xfrm>
        <a:graphic>
          <a:graphicData uri="http://schemas.openxmlformats.org/drawingml/2006/table">
            <a:tbl>
              <a:tblPr firstRow="1" bandRow="1"/>
              <a:tblGrid>
                <a:gridCol w="7886700">
                  <a:extLst>
                    <a:ext uri="{9D8B030D-6E8A-4147-A177-3AD203B41FA5}">
                      <a16:colId xmlns:a16="http://schemas.microsoft.com/office/drawing/2014/main" val="782955369"/>
                    </a:ext>
                  </a:extLst>
                </a:gridCol>
              </a:tblGrid>
              <a:tr h="510872">
                <a:tc>
                  <a:txBody>
                    <a:bodyPr/>
                    <a:lstStyle/>
                    <a:p>
                      <a:pPr algn="ctr"/>
                      <a:r>
                        <a:rPr lang="en-US" sz="1200" b="1" dirty="0">
                          <a:solidFill>
                            <a:schemeClr val="bg1"/>
                          </a:solidFill>
                        </a:rPr>
                        <a:t>Responses</a:t>
                      </a: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accent6"/>
                    </a:solidFill>
                  </a:tcPr>
                </a:tc>
                <a:extLst>
                  <a:ext uri="{0D108BD9-81ED-4DB2-BD59-A6C34878D82A}">
                    <a16:rowId xmlns:a16="http://schemas.microsoft.com/office/drawing/2014/main" val="2729267669"/>
                  </a:ext>
                </a:extLst>
              </a:tr>
              <a:tr h="510872">
                <a:tc>
                  <a:txBody>
                    <a:bodyPr/>
                    <a:lstStyle/>
                    <a:p>
                      <a:pPr algn="l"/>
                      <a:r>
                        <a:rPr lang="en-US" sz="1200" dirty="0"/>
                        <a:t>These are potentially great partnerships, but it is not clear how they advocate for the plan.  They gave 1 example of this at the end.  How do they affect comm. leader decisions?</a:t>
                      </a: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713623293"/>
                  </a:ext>
                </a:extLst>
              </a:tr>
              <a:tr h="5108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j-lt"/>
                        </a:rPr>
                        <a:t>They seem to have misunderstood what this section was meant to do. But they didn't list any citizen groups that affected changes, they just mentioned citizens in general and only gave one example. </a:t>
                      </a: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384629666"/>
                  </a:ext>
                </a:extLst>
              </a:tr>
              <a:tr h="5108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j-lt"/>
                        </a:rPr>
                        <a:t>no documentation  no real discussion of processes, </a:t>
                      </a:r>
                      <a:r>
                        <a:rPr lang="en-US" sz="1200" kern="1200" dirty="0">
                          <a:solidFill>
                            <a:schemeClr val="tx1"/>
                          </a:solidFill>
                          <a:latin typeface="+mn-lt"/>
                          <a:ea typeface="+mn-ea"/>
                          <a:cs typeface="+mn-cs"/>
                        </a:rPr>
                        <a:t>No supporting documentation.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j-lt"/>
                      </a:endParaRP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440713525"/>
                  </a:ext>
                </a:extLst>
              </a:tr>
              <a:tr h="5108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j-lt"/>
                        </a:rPr>
                        <a:t>Mentioned plan implementation meetings with MCRC but agenda and sign-in examples are from 2019.  If it's being done every year, could a more recent agenda and sign-in sheet been included?  Mentions CM regularly references plan but no specific examples (i.e. agenda, Minutes, etc.) from City Council retreat or Directors retreat to show regular evaluation of plan effectiveness.</a:t>
                      </a: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700297480"/>
                  </a:ext>
                </a:extLst>
              </a:tr>
              <a:tr h="5108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j-lt"/>
                        </a:rPr>
                        <a:t>seems like they have no outreach during the planning process for hard to reach populations or varied socio </a:t>
                      </a:r>
                      <a:r>
                        <a:rPr lang="en-US" sz="1200" dirty="0" err="1">
                          <a:latin typeface="+mj-lt"/>
                        </a:rPr>
                        <a:t>ec</a:t>
                      </a:r>
                      <a:r>
                        <a:rPr lang="en-US" sz="1200" dirty="0">
                          <a:latin typeface="+mj-lt"/>
                        </a:rPr>
                        <a:t> backgrounds     9.6% speak </a:t>
                      </a:r>
                      <a:r>
                        <a:rPr lang="en-US" sz="1200" dirty="0" err="1">
                          <a:latin typeface="+mj-lt"/>
                        </a:rPr>
                        <a:t>spanish</a:t>
                      </a:r>
                      <a:endParaRPr lang="en-US" sz="1200" dirty="0">
                        <a:latin typeface="+mj-lt"/>
                      </a:endParaRP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547144852"/>
                  </a:ext>
                </a:extLst>
              </a:tr>
              <a:tr h="510872">
                <a:tc>
                  <a:txBody>
                    <a:bodyPr/>
                    <a:lstStyle/>
                    <a:p>
                      <a:pPr algn="l" fontAlgn="ctr"/>
                      <a:r>
                        <a:rPr lang="en-US" sz="1200" b="0" i="0" u="none" strike="noStrike" dirty="0">
                          <a:solidFill>
                            <a:srgbClr val="000000"/>
                          </a:solidFill>
                          <a:effectLst/>
                          <a:latin typeface="+mj-lt"/>
                        </a:rPr>
                        <a:t>vague examples</a:t>
                      </a: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869154201"/>
                  </a:ext>
                </a:extLst>
              </a:tr>
              <a:tr h="510872">
                <a:tc>
                  <a:txBody>
                    <a:bodyPr/>
                    <a:lstStyle/>
                    <a:p>
                      <a:pPr algn="l" fontAlgn="ctr"/>
                      <a:r>
                        <a:rPr lang="en-US" sz="1200" b="0" i="0" u="none" strike="noStrike" dirty="0">
                          <a:solidFill>
                            <a:srgbClr val="000000"/>
                          </a:solidFill>
                          <a:effectLst/>
                          <a:latin typeface="+mj-lt"/>
                        </a:rPr>
                        <a:t>Cannot read the inserted table.</a:t>
                      </a:r>
                    </a:p>
                  </a:txBody>
                  <a:tcPr marL="6350" marR="6350" marT="635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48493621"/>
                  </a:ext>
                </a:extLst>
              </a:tr>
            </a:tbl>
          </a:graphicData>
        </a:graphic>
      </p:graphicFrame>
      <p:sp>
        <p:nvSpPr>
          <p:cNvPr id="4" name="Title 3">
            <a:extLst>
              <a:ext uri="{FF2B5EF4-FFF2-40B4-BE49-F238E27FC236}">
                <a16:creationId xmlns:a16="http://schemas.microsoft.com/office/drawing/2014/main" id="{C6C5938D-BEA7-4A28-9639-87B682C03620}"/>
              </a:ext>
            </a:extLst>
          </p:cNvPr>
          <p:cNvSpPr>
            <a:spLocks noGrp="1"/>
          </p:cNvSpPr>
          <p:nvPr>
            <p:ph type="title"/>
          </p:nvPr>
        </p:nvSpPr>
        <p:spPr/>
        <p:txBody>
          <a:bodyPr/>
          <a:lstStyle/>
          <a:p>
            <a:r>
              <a:rPr lang="en-US" dirty="0"/>
              <a:t>Reviewer responses</a:t>
            </a:r>
          </a:p>
        </p:txBody>
      </p:sp>
    </p:spTree>
    <p:extLst>
      <p:ext uri="{BB962C8B-B14F-4D97-AF65-F5344CB8AC3E}">
        <p14:creationId xmlns:p14="http://schemas.microsoft.com/office/powerpoint/2010/main" val="12316233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lstStyle/>
          <a:p>
            <a:r>
              <a:rPr lang="en-US"/>
              <a:t>Application: Lessons Learned </a:t>
            </a:r>
          </a:p>
        </p:txBody>
      </p:sp>
      <p:sp>
        <p:nvSpPr>
          <p:cNvPr id="6" name="Content Placeholder 5">
            <a:extLst>
              <a:ext uri="{FF2B5EF4-FFF2-40B4-BE49-F238E27FC236}">
                <a16:creationId xmlns:a16="http://schemas.microsoft.com/office/drawing/2014/main" id="{7F0CCD39-C17B-48DB-93FC-3B0477DC7BDD}"/>
              </a:ext>
            </a:extLst>
          </p:cNvPr>
          <p:cNvSpPr>
            <a:spLocks noGrp="1"/>
          </p:cNvSpPr>
          <p:nvPr>
            <p:ph sz="half" idx="1"/>
          </p:nvPr>
        </p:nvSpPr>
        <p:spPr>
          <a:xfrm>
            <a:off x="594652" y="1388201"/>
            <a:ext cx="7954696" cy="4114800"/>
          </a:xfrm>
        </p:spPr>
        <p:txBody>
          <a:bodyPr/>
          <a:lstStyle/>
          <a:p>
            <a:r>
              <a:rPr lang="en-US" dirty="0"/>
              <a:t>The answers need to be very specific: answer the question you’re asked </a:t>
            </a:r>
          </a:p>
          <a:p>
            <a:r>
              <a:rPr lang="en-US" dirty="0"/>
              <a:t>Regional Commissions can be a benefit in help filling out the application!</a:t>
            </a:r>
          </a:p>
          <a:p>
            <a:r>
              <a:rPr lang="en-US" dirty="0"/>
              <a:t>Answers have changed somewhat over the years - focus now is more on how they achieved their goals by planning rather than </a:t>
            </a:r>
            <a:br>
              <a:rPr lang="en-US" dirty="0"/>
            </a:br>
            <a:r>
              <a:rPr lang="en-US" dirty="0"/>
              <a:t>“Look how great we are”</a:t>
            </a:r>
          </a:p>
          <a:p>
            <a:r>
              <a:rPr lang="en-US" dirty="0"/>
              <a:t>Renewals aren’t automatic, not everybody renews, </a:t>
            </a:r>
            <a:br>
              <a:rPr lang="en-US" dirty="0"/>
            </a:br>
            <a:r>
              <a:rPr lang="en-US" dirty="0"/>
              <a:t>for different reasons</a:t>
            </a:r>
          </a:p>
          <a:p>
            <a:endParaRPr lang="en-US" dirty="0"/>
          </a:p>
        </p:txBody>
      </p:sp>
      <p:pic>
        <p:nvPicPr>
          <p:cNvPr id="2" name="Picture 1">
            <a:extLst>
              <a:ext uri="{FF2B5EF4-FFF2-40B4-BE49-F238E27FC236}">
                <a16:creationId xmlns:a16="http://schemas.microsoft.com/office/drawing/2014/main" id="{4E10FC5D-7C8A-4A8E-85DA-42B58D9E9F32}"/>
              </a:ext>
            </a:extLst>
          </p:cNvPr>
          <p:cNvPicPr>
            <a:picLocks noChangeAspect="1"/>
          </p:cNvPicPr>
          <p:nvPr/>
        </p:nvPicPr>
        <p:blipFill>
          <a:blip r:embed="rId3"/>
          <a:stretch>
            <a:fillRect/>
          </a:stretch>
        </p:blipFill>
        <p:spPr>
          <a:xfrm>
            <a:off x="6168031" y="4531953"/>
            <a:ext cx="1942097" cy="1942097"/>
          </a:xfrm>
          <a:prstGeom prst="rect">
            <a:avLst/>
          </a:prstGeom>
        </p:spPr>
      </p:pic>
      <p:pic>
        <p:nvPicPr>
          <p:cNvPr id="5" name="Picture 4" descr="A person wearing sunglasses&#10;&#10;Description automatically generated with medium confidence">
            <a:extLst>
              <a:ext uri="{FF2B5EF4-FFF2-40B4-BE49-F238E27FC236}">
                <a16:creationId xmlns:a16="http://schemas.microsoft.com/office/drawing/2014/main" id="{C4851F4C-F5EB-2332-FD4D-D7B8587127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900" y="2530249"/>
            <a:ext cx="4311134" cy="2874089"/>
          </a:xfrm>
          <a:prstGeom prst="rect">
            <a:avLst/>
          </a:prstGeom>
        </p:spPr>
      </p:pic>
    </p:spTree>
    <p:extLst>
      <p:ext uri="{BB962C8B-B14F-4D97-AF65-F5344CB8AC3E}">
        <p14:creationId xmlns:p14="http://schemas.microsoft.com/office/powerpoint/2010/main" val="72128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a:xfrm>
            <a:off x="4031367" y="741392"/>
            <a:ext cx="4449886" cy="1034246"/>
          </a:xfrm>
        </p:spPr>
        <p:txBody>
          <a:bodyPr vert="horz" lIns="91440" tIns="45720" rIns="91440" bIns="45720" rtlCol="0" anchor="b">
            <a:normAutofit/>
          </a:bodyPr>
          <a:lstStyle/>
          <a:p>
            <a:r>
              <a:rPr lang="en-US" sz="2800"/>
              <a:t>PlanFirst incentives-a success story</a:t>
            </a:r>
          </a:p>
        </p:txBody>
      </p:sp>
      <p:sp>
        <p:nvSpPr>
          <p:cNvPr id="59" name="Rectangle 58">
            <a:extLst>
              <a:ext uri="{FF2B5EF4-FFF2-40B4-BE49-F238E27FC236}">
                <a16:creationId xmlns:a16="http://schemas.microsoft.com/office/drawing/2014/main" id="{37EA83DF-35A8-9CC8-3C8E-C3F32BECC9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14725" cy="6858000"/>
          </a:xfrm>
          <a:prstGeom prst="rect">
            <a:avLst/>
          </a:prstGeom>
          <a:solidFill>
            <a:schemeClr val="bg1">
              <a:lumMod val="95000"/>
              <a:alpha val="88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1" name="Group 60">
            <a:extLst>
              <a:ext uri="{FF2B5EF4-FFF2-40B4-BE49-F238E27FC236}">
                <a16:creationId xmlns:a16="http://schemas.microsoft.com/office/drawing/2014/main" id="{76A29D64-B4CD-CEFF-8174-BCDB2EA45C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2522" cy="6858000"/>
            <a:chOff x="12068638" y="0"/>
            <a:chExt cx="123362" cy="6858000"/>
          </a:xfrm>
        </p:grpSpPr>
        <p:sp>
          <p:nvSpPr>
            <p:cNvPr id="62" name="Rectangle 61">
              <a:extLst>
                <a:ext uri="{FF2B5EF4-FFF2-40B4-BE49-F238E27FC236}">
                  <a16:creationId xmlns:a16="http://schemas.microsoft.com/office/drawing/2014/main" id="{95271C26-E797-25E4-4A2D-5AA7A104DB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3E4BD6EF-3C9D-3DEF-A540-84C50BAA5D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27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3F1C5AA0-EB30-59B0-C811-25CE8E123511}"/>
              </a:ext>
            </a:extLst>
          </p:cNvPr>
          <p:cNvPicPr>
            <a:picLocks noChangeAspect="1"/>
          </p:cNvPicPr>
          <p:nvPr/>
        </p:nvPicPr>
        <p:blipFill>
          <a:blip r:embed="rId3"/>
          <a:stretch>
            <a:fillRect/>
          </a:stretch>
        </p:blipFill>
        <p:spPr>
          <a:xfrm>
            <a:off x="662745" y="1482272"/>
            <a:ext cx="2225631" cy="952533"/>
          </a:xfrm>
          <a:prstGeom prst="rect">
            <a:avLst/>
          </a:prstGeom>
        </p:spPr>
      </p:pic>
      <p:pic>
        <p:nvPicPr>
          <p:cNvPr id="7" name="Picture 6">
            <a:extLst>
              <a:ext uri="{FF2B5EF4-FFF2-40B4-BE49-F238E27FC236}">
                <a16:creationId xmlns:a16="http://schemas.microsoft.com/office/drawing/2014/main" id="{8004EDA9-2A43-105C-CD24-AB9BA3BF999A}"/>
              </a:ext>
            </a:extLst>
          </p:cNvPr>
          <p:cNvPicPr>
            <a:picLocks noChangeAspect="1"/>
          </p:cNvPicPr>
          <p:nvPr/>
        </p:nvPicPr>
        <p:blipFill>
          <a:blip r:embed="rId4"/>
          <a:stretch>
            <a:fillRect/>
          </a:stretch>
        </p:blipFill>
        <p:spPr>
          <a:xfrm>
            <a:off x="662746" y="2858865"/>
            <a:ext cx="2225631" cy="1129507"/>
          </a:xfrm>
          <a:prstGeom prst="rect">
            <a:avLst/>
          </a:prstGeom>
        </p:spPr>
      </p:pic>
      <p:pic>
        <p:nvPicPr>
          <p:cNvPr id="8" name="Picture 7">
            <a:extLst>
              <a:ext uri="{FF2B5EF4-FFF2-40B4-BE49-F238E27FC236}">
                <a16:creationId xmlns:a16="http://schemas.microsoft.com/office/drawing/2014/main" id="{B2EFFAD3-B2D7-98C4-9425-21BC2911E8F5}"/>
              </a:ext>
            </a:extLst>
          </p:cNvPr>
          <p:cNvPicPr>
            <a:picLocks noChangeAspect="1"/>
          </p:cNvPicPr>
          <p:nvPr/>
        </p:nvPicPr>
        <p:blipFill>
          <a:blip r:embed="rId5"/>
          <a:stretch>
            <a:fillRect/>
          </a:stretch>
        </p:blipFill>
        <p:spPr>
          <a:xfrm>
            <a:off x="662745" y="4421446"/>
            <a:ext cx="2225631" cy="1251917"/>
          </a:xfrm>
          <a:prstGeom prst="rect">
            <a:avLst/>
          </a:prstGeom>
        </p:spPr>
      </p:pic>
      <p:sp>
        <p:nvSpPr>
          <p:cNvPr id="6" name="Content Placeholder 5">
            <a:extLst>
              <a:ext uri="{FF2B5EF4-FFF2-40B4-BE49-F238E27FC236}">
                <a16:creationId xmlns:a16="http://schemas.microsoft.com/office/drawing/2014/main" id="{7F0CCD39-C17B-48DB-93FC-3B0477DC7BDD}"/>
              </a:ext>
            </a:extLst>
          </p:cNvPr>
          <p:cNvSpPr>
            <a:spLocks noGrp="1"/>
          </p:cNvSpPr>
          <p:nvPr>
            <p:ph sz="half" idx="1"/>
          </p:nvPr>
        </p:nvSpPr>
        <p:spPr>
          <a:xfrm>
            <a:off x="4031367" y="1958538"/>
            <a:ext cx="4449886" cy="3447832"/>
          </a:xfrm>
        </p:spPr>
        <p:txBody>
          <a:bodyPr vert="horz" lIns="91440" tIns="45720" rIns="91440" bIns="45720" rtlCol="0" anchor="t">
            <a:normAutofit lnSpcReduction="10000"/>
          </a:bodyPr>
          <a:lstStyle/>
          <a:p>
            <a:pPr marL="0"/>
            <a:r>
              <a:rPr lang="en-US" sz="1400" dirty="0" err="1"/>
              <a:t>PlanFirst</a:t>
            </a:r>
            <a:r>
              <a:rPr lang="en-US" sz="1400" dirty="0"/>
              <a:t> community 2017-2025</a:t>
            </a:r>
          </a:p>
          <a:p>
            <a:pPr marL="0"/>
            <a:r>
              <a:rPr lang="en-US" sz="1400" dirty="0"/>
              <a:t>2017 EIP winner-100 jobs created-infrastructure for </a:t>
            </a:r>
            <a:r>
              <a:rPr lang="en-US" sz="1400" dirty="0" err="1"/>
              <a:t>Elixer</a:t>
            </a:r>
            <a:r>
              <a:rPr lang="en-US" sz="1400" dirty="0"/>
              <a:t> Extrusions manufacturing</a:t>
            </a:r>
          </a:p>
          <a:p>
            <a:pPr marL="0"/>
            <a:r>
              <a:rPr lang="en-US" sz="1400" dirty="0"/>
              <a:t>2018 CDBG award winner-$459,895-water and sewer improvements.</a:t>
            </a:r>
          </a:p>
          <a:p>
            <a:pPr marL="0"/>
            <a:r>
              <a:rPr lang="en-US" sz="1400" dirty="0"/>
              <a:t>2019 CDBG award winner-$373,727-drainage and street improvements</a:t>
            </a:r>
          </a:p>
          <a:p>
            <a:pPr marL="0"/>
            <a:r>
              <a:rPr lang="en-US" sz="1400" dirty="0"/>
              <a:t>2020 CDBG award winner-$750,000-public facility to address mental health benefitting 951 persons</a:t>
            </a:r>
          </a:p>
          <a:p>
            <a:pPr marL="0"/>
            <a:r>
              <a:rPr lang="en-US" sz="1400" dirty="0"/>
              <a:t>2022 CDBG Annual Competition-$1,000,000 expansion of Early Head Start facility benefiting 125 persons. </a:t>
            </a:r>
          </a:p>
          <a:p>
            <a:pPr marL="0"/>
            <a:r>
              <a:rPr lang="en-US" sz="1400" dirty="0"/>
              <a:t>2022 GEFA loan to upgrade wastewater treatment plant-$3,000,000-interest rate savings on a 20 year loan~$170,000</a:t>
            </a:r>
          </a:p>
          <a:p>
            <a:pPr marL="0"/>
            <a:endParaRPr lang="en-US" sz="1400" dirty="0"/>
          </a:p>
          <a:p>
            <a:endParaRPr lang="en-US" sz="1400" dirty="0"/>
          </a:p>
        </p:txBody>
      </p:sp>
    </p:spTree>
    <p:extLst>
      <p:ext uri="{BB962C8B-B14F-4D97-AF65-F5344CB8AC3E}">
        <p14:creationId xmlns:p14="http://schemas.microsoft.com/office/powerpoint/2010/main" val="395222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a:extLst>
              <a:ext uri="{FF2B5EF4-FFF2-40B4-BE49-F238E27FC236}">
                <a16:creationId xmlns:a16="http://schemas.microsoft.com/office/drawing/2014/main" id="{879D682E-65D9-4606-8798-5B5443213B73}"/>
              </a:ext>
            </a:extLst>
          </p:cNvPr>
          <p:cNvGraphicFramePr>
            <a:graphicFrameLocks noGrp="1"/>
          </p:cNvGraphicFramePr>
          <p:nvPr>
            <p:ph idx="1"/>
            <p:extLst>
              <p:ext uri="{D42A27DB-BD31-4B8C-83A1-F6EECF244321}">
                <p14:modId xmlns:p14="http://schemas.microsoft.com/office/powerpoint/2010/main" val="1049565494"/>
              </p:ext>
            </p:extLst>
          </p:nvPr>
        </p:nvGraphicFramePr>
        <p:xfrm>
          <a:off x="628650" y="1825625"/>
          <a:ext cx="78867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8">
            <a:extLst>
              <a:ext uri="{FF2B5EF4-FFF2-40B4-BE49-F238E27FC236}">
                <a16:creationId xmlns:a16="http://schemas.microsoft.com/office/drawing/2014/main" id="{62EE8B4F-C752-40CE-9940-FF002CCDBDC5}"/>
              </a:ext>
            </a:extLst>
          </p:cNvPr>
          <p:cNvSpPr>
            <a:spLocks noGrp="1"/>
          </p:cNvSpPr>
          <p:nvPr>
            <p:ph type="title"/>
          </p:nvPr>
        </p:nvSpPr>
        <p:spPr/>
        <p:txBody>
          <a:bodyPr/>
          <a:lstStyle/>
          <a:p>
            <a:r>
              <a:rPr lang="en-US"/>
              <a:t>Why do you want to participate ? </a:t>
            </a:r>
          </a:p>
        </p:txBody>
      </p:sp>
      <p:pic>
        <p:nvPicPr>
          <p:cNvPr id="10" name="Graphic 9" descr="Group">
            <a:extLst>
              <a:ext uri="{FF2B5EF4-FFF2-40B4-BE49-F238E27FC236}">
                <a16:creationId xmlns:a16="http://schemas.microsoft.com/office/drawing/2014/main" id="{E0332F80-B09D-4D65-BB64-B57D6E39E29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11100" y="2895600"/>
            <a:ext cx="685800" cy="685800"/>
          </a:xfrm>
          <a:prstGeom prst="rect">
            <a:avLst/>
          </a:prstGeom>
        </p:spPr>
      </p:pic>
      <p:pic>
        <p:nvPicPr>
          <p:cNvPr id="13" name="Graphic 12" descr="Ribbon">
            <a:extLst>
              <a:ext uri="{FF2B5EF4-FFF2-40B4-BE49-F238E27FC236}">
                <a16:creationId xmlns:a16="http://schemas.microsoft.com/office/drawing/2014/main" id="{1E533713-087C-45D9-B892-9D35B2DD4DB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456425" y="2926492"/>
            <a:ext cx="685800" cy="685800"/>
          </a:xfrm>
          <a:prstGeom prst="rect">
            <a:avLst/>
          </a:prstGeom>
        </p:spPr>
      </p:pic>
      <p:pic>
        <p:nvPicPr>
          <p:cNvPr id="6" name="Graphic 5" descr="Leaky Tap outline">
            <a:extLst>
              <a:ext uri="{FF2B5EF4-FFF2-40B4-BE49-F238E27FC236}">
                <a16:creationId xmlns:a16="http://schemas.microsoft.com/office/drawing/2014/main" id="{117DD40C-947E-1222-8F42-2560BD1805B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165775" y="2895600"/>
            <a:ext cx="685800" cy="685800"/>
          </a:xfrm>
          <a:prstGeom prst="rect">
            <a:avLst/>
          </a:prstGeom>
        </p:spPr>
      </p:pic>
      <p:pic>
        <p:nvPicPr>
          <p:cNvPr id="4" name="Graphic 3" descr="Renovation (House With Sparkles) with solid fill">
            <a:extLst>
              <a:ext uri="{FF2B5EF4-FFF2-40B4-BE49-F238E27FC236}">
                <a16:creationId xmlns:a16="http://schemas.microsoft.com/office/drawing/2014/main" id="{5B863E69-5051-62AF-0611-F0682DD8744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909099" y="2802924"/>
            <a:ext cx="778476" cy="778476"/>
          </a:xfrm>
          <a:prstGeom prst="rect">
            <a:avLst/>
          </a:prstGeom>
        </p:spPr>
      </p:pic>
      <p:grpSp>
        <p:nvGrpSpPr>
          <p:cNvPr id="8" name="Group 7">
            <a:extLst>
              <a:ext uri="{FF2B5EF4-FFF2-40B4-BE49-F238E27FC236}">
                <a16:creationId xmlns:a16="http://schemas.microsoft.com/office/drawing/2014/main" id="{B0E74E2E-8736-FA85-842E-6B7E0FA7EE41}"/>
              </a:ext>
            </a:extLst>
          </p:cNvPr>
          <p:cNvGrpSpPr/>
          <p:nvPr/>
        </p:nvGrpSpPr>
        <p:grpSpPr>
          <a:xfrm>
            <a:off x="7255088" y="1278584"/>
            <a:ext cx="1888912" cy="2086232"/>
            <a:chOff x="7255088" y="1278584"/>
            <a:chExt cx="1888912" cy="2086232"/>
          </a:xfrm>
        </p:grpSpPr>
        <p:sp>
          <p:nvSpPr>
            <p:cNvPr id="5" name="Star: 5 Points 4">
              <a:extLst>
                <a:ext uri="{FF2B5EF4-FFF2-40B4-BE49-F238E27FC236}">
                  <a16:creationId xmlns:a16="http://schemas.microsoft.com/office/drawing/2014/main" id="{FDA9C386-BAB3-2ACA-72C7-F8FD30513B98}"/>
                </a:ext>
              </a:extLst>
            </p:cNvPr>
            <p:cNvSpPr/>
            <p:nvPr/>
          </p:nvSpPr>
          <p:spPr>
            <a:xfrm>
              <a:off x="7255088" y="1278584"/>
              <a:ext cx="1888912" cy="208623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DCB6C1E-AC31-060E-5251-B40A366D404E}"/>
                </a:ext>
              </a:extLst>
            </p:cNvPr>
            <p:cNvSpPr txBox="1"/>
            <p:nvPr/>
          </p:nvSpPr>
          <p:spPr>
            <a:xfrm>
              <a:off x="7810306" y="2235966"/>
              <a:ext cx="778476" cy="369332"/>
            </a:xfrm>
            <a:prstGeom prst="rect">
              <a:avLst/>
            </a:prstGeom>
            <a:noFill/>
          </p:spPr>
          <p:txBody>
            <a:bodyPr wrap="square" rtlCol="0">
              <a:spAutoFit/>
            </a:bodyPr>
            <a:lstStyle/>
            <a:p>
              <a:r>
                <a:rPr lang="en-US" dirty="0">
                  <a:solidFill>
                    <a:schemeClr val="bg1"/>
                  </a:solidFill>
                  <a:latin typeface="Aptos ExtraBold" panose="020B0604020202020204" pitchFamily="34" charset="0"/>
                </a:rPr>
                <a:t>NEW</a:t>
              </a:r>
            </a:p>
          </p:txBody>
        </p:sp>
      </p:grpSp>
    </p:spTree>
    <p:extLst>
      <p:ext uri="{BB962C8B-B14F-4D97-AF65-F5344CB8AC3E}">
        <p14:creationId xmlns:p14="http://schemas.microsoft.com/office/powerpoint/2010/main" val="1513619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0D68271-37AF-C9D6-5DC1-927742784B15}"/>
              </a:ext>
            </a:extLst>
          </p:cNvPr>
          <p:cNvPicPr>
            <a:picLocks noChangeAspect="1"/>
          </p:cNvPicPr>
          <p:nvPr/>
        </p:nvPicPr>
        <p:blipFill rotWithShape="1">
          <a:blip r:embed="rId3"/>
          <a:srcRect l="25985" r="25740" b="-2"/>
          <a:stretch/>
        </p:blipFill>
        <p:spPr>
          <a:xfrm>
            <a:off x="482600" y="643467"/>
            <a:ext cx="4029074" cy="5571066"/>
          </a:xfrm>
          <a:prstGeom prst="rect">
            <a:avLst/>
          </a:prstGeom>
        </p:spPr>
      </p:pic>
      <p:pic>
        <p:nvPicPr>
          <p:cNvPr id="10" name="Picture Placeholder 9" descr="A picture containing text, road, grass, sky&#10;&#10;Description automatically generated">
            <a:extLst>
              <a:ext uri="{FF2B5EF4-FFF2-40B4-BE49-F238E27FC236}">
                <a16:creationId xmlns:a16="http://schemas.microsoft.com/office/drawing/2014/main" id="{2766FD08-061E-4B3F-2CA9-15C0A8115E58}"/>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20684" r="31040" b="-2"/>
          <a:stretch/>
        </p:blipFill>
        <p:spPr>
          <a:xfrm>
            <a:off x="4632324" y="643467"/>
            <a:ext cx="4029075" cy="5571066"/>
          </a:xfrm>
          <a:prstGeom prst="rect">
            <a:avLst/>
          </a:prstGeom>
        </p:spPr>
      </p:pic>
    </p:spTree>
    <p:extLst>
      <p:ext uri="{BB962C8B-B14F-4D97-AF65-F5344CB8AC3E}">
        <p14:creationId xmlns:p14="http://schemas.microsoft.com/office/powerpoint/2010/main" val="39831675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AA67C3D-6D28-4C64-81F8-295FC9396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4" name="Freeform: Shape 13">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59154" y="0"/>
            <a:ext cx="1897292"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813163" y="0"/>
            <a:ext cx="1902325"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7" name="Picture 6">
            <a:extLst>
              <a:ext uri="{FF2B5EF4-FFF2-40B4-BE49-F238E27FC236}">
                <a16:creationId xmlns:a16="http://schemas.microsoft.com/office/drawing/2014/main" id="{041BB0B0-A3DE-D18E-951F-9CDBD12D8143}"/>
              </a:ext>
            </a:extLst>
          </p:cNvPr>
          <p:cNvPicPr>
            <a:picLocks noChangeAspect="1"/>
          </p:cNvPicPr>
          <p:nvPr/>
        </p:nvPicPr>
        <p:blipFill rotWithShape="1">
          <a:blip r:embed="rId3"/>
          <a:srcRect t="15809" r="2" b="12790"/>
          <a:stretch/>
        </p:blipFill>
        <p:spPr>
          <a:xfrm>
            <a:off x="1999330" y="3405185"/>
            <a:ext cx="7144670" cy="3405188"/>
          </a:xfrm>
          <a:custGeom>
            <a:avLst/>
            <a:gdLst/>
            <a:ahLst/>
            <a:cxnLst/>
            <a:rect l="l" t="t" r="r" b="b"/>
            <a:pathLst>
              <a:path w="9526226" h="3405188">
                <a:moveTo>
                  <a:pt x="1617925" y="0"/>
                </a:moveTo>
                <a:lnTo>
                  <a:pt x="2711158" y="0"/>
                </a:lnTo>
                <a:lnTo>
                  <a:pt x="3027357" y="0"/>
                </a:lnTo>
                <a:lnTo>
                  <a:pt x="3491324" y="0"/>
                </a:lnTo>
                <a:lnTo>
                  <a:pt x="5200853" y="0"/>
                </a:lnTo>
                <a:lnTo>
                  <a:pt x="9526226" y="0"/>
                </a:lnTo>
                <a:lnTo>
                  <a:pt x="9526226" y="3405188"/>
                </a:lnTo>
                <a:lnTo>
                  <a:pt x="0" y="3405188"/>
                </a:lnTo>
                <a:lnTo>
                  <a:pt x="1596" y="3337395"/>
                </a:lnTo>
                <a:cubicBezTo>
                  <a:pt x="68390" y="1928213"/>
                  <a:pt x="632836" y="708413"/>
                  <a:pt x="1595801" y="14997"/>
                </a:cubicBezTo>
                <a:close/>
              </a:path>
            </a:pathLst>
          </a:custGeom>
        </p:spPr>
      </p:pic>
      <p:sp>
        <p:nvSpPr>
          <p:cNvPr id="18" name="Freeform: Shape 17">
            <a:extLst>
              <a:ext uri="{FF2B5EF4-FFF2-40B4-BE49-F238E27FC236}">
                <a16:creationId xmlns:a16="http://schemas.microsoft.com/office/drawing/2014/main" id="{74283919-7E00-4FC2-BFC9-3F56E58808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998220" y="0"/>
            <a:ext cx="1465306" cy="3405188"/>
          </a:xfrm>
          <a:custGeom>
            <a:avLst/>
            <a:gdLst>
              <a:gd name="connsiteX0" fmla="*/ 340960 w 1953741"/>
              <a:gd name="connsiteY0" fmla="*/ 0 h 3405188"/>
              <a:gd name="connsiteX1" fmla="*/ 0 w 1953741"/>
              <a:gd name="connsiteY1" fmla="*/ 0 h 3405188"/>
              <a:gd name="connsiteX2" fmla="*/ 0 w 1953741"/>
              <a:gd name="connsiteY2" fmla="*/ 1 h 3405188"/>
              <a:gd name="connsiteX3" fmla="*/ 121075 w 1953741"/>
              <a:gd name="connsiteY3" fmla="*/ 1 h 3405188"/>
              <a:gd name="connsiteX4" fmla="*/ 143661 w 1953741"/>
              <a:gd name="connsiteY4" fmla="*/ 14998 h 3405188"/>
              <a:gd name="connsiteX5" fmla="*/ 1771120 w 1953741"/>
              <a:gd name="connsiteY5" fmla="*/ 3337396 h 3405188"/>
              <a:gd name="connsiteX6" fmla="*/ 1772750 w 1953741"/>
              <a:gd name="connsiteY6" fmla="*/ 3405188 h 3405188"/>
              <a:gd name="connsiteX7" fmla="*/ 1953741 w 1953741"/>
              <a:gd name="connsiteY7" fmla="*/ 3405188 h 3405188"/>
              <a:gd name="connsiteX8" fmla="*/ 1937324 w 1953741"/>
              <a:gd name="connsiteY8" fmla="*/ 3058183 h 3405188"/>
              <a:gd name="connsiteX9" fmla="*/ 363084 w 1953741"/>
              <a:gd name="connsiteY9" fmla="*/ 14997 h 340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3741" h="3405188">
                <a:moveTo>
                  <a:pt x="340960" y="0"/>
                </a:moveTo>
                <a:lnTo>
                  <a:pt x="0" y="0"/>
                </a:lnTo>
                <a:lnTo>
                  <a:pt x="0" y="1"/>
                </a:lnTo>
                <a:lnTo>
                  <a:pt x="121075" y="1"/>
                </a:lnTo>
                <a:lnTo>
                  <a:pt x="143661" y="14998"/>
                </a:lnTo>
                <a:cubicBezTo>
                  <a:pt x="1126713" y="708414"/>
                  <a:pt x="1702933" y="1928214"/>
                  <a:pt x="1771120" y="3337396"/>
                </a:cubicBezTo>
                <a:lnTo>
                  <a:pt x="1772750" y="3405188"/>
                </a:lnTo>
                <a:lnTo>
                  <a:pt x="1953741" y="3405188"/>
                </a:lnTo>
                <a:lnTo>
                  <a:pt x="1937324" y="3058183"/>
                </a:lnTo>
                <a:cubicBezTo>
                  <a:pt x="1813464" y="1767912"/>
                  <a:pt x="1261851" y="662186"/>
                  <a:pt x="36308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 name="Picture 1">
            <a:extLst>
              <a:ext uri="{FF2B5EF4-FFF2-40B4-BE49-F238E27FC236}">
                <a16:creationId xmlns:a16="http://schemas.microsoft.com/office/drawing/2014/main" id="{41DC7328-9FCA-661B-F875-A5A478D3DBBC}"/>
              </a:ext>
            </a:extLst>
          </p:cNvPr>
          <p:cNvPicPr>
            <a:picLocks noChangeAspect="1"/>
          </p:cNvPicPr>
          <p:nvPr/>
        </p:nvPicPr>
        <p:blipFill rotWithShape="1">
          <a:blip r:embed="rId4"/>
          <a:srcRect t="14166" r="-1" b="14470"/>
          <a:stretch/>
        </p:blipFill>
        <p:spPr>
          <a:xfrm>
            <a:off x="-17801" y="23813"/>
            <a:ext cx="7144671" cy="3403366"/>
          </a:xfrm>
          <a:custGeom>
            <a:avLst/>
            <a:gdLst/>
            <a:ahLst/>
            <a:cxnLst/>
            <a:rect l="l" t="t" r="r" b="b"/>
            <a:pathLst>
              <a:path w="9531324" h="3405187">
                <a:moveTo>
                  <a:pt x="3977" y="0"/>
                </a:moveTo>
                <a:lnTo>
                  <a:pt x="9531324" y="0"/>
                </a:lnTo>
                <a:lnTo>
                  <a:pt x="9531324" y="3405187"/>
                </a:lnTo>
                <a:lnTo>
                  <a:pt x="5205951" y="3405187"/>
                </a:lnTo>
                <a:lnTo>
                  <a:pt x="3496422" y="3405187"/>
                </a:lnTo>
                <a:lnTo>
                  <a:pt x="3032455" y="3405187"/>
                </a:lnTo>
                <a:lnTo>
                  <a:pt x="2716256" y="3405187"/>
                </a:lnTo>
                <a:lnTo>
                  <a:pt x="2502754" y="3405187"/>
                </a:lnTo>
                <a:lnTo>
                  <a:pt x="2390998" y="3327786"/>
                </a:lnTo>
                <a:cubicBezTo>
                  <a:pt x="2217180" y="3200295"/>
                  <a:pt x="2046553" y="3062584"/>
                  <a:pt x="1874350" y="2922001"/>
                </a:cubicBezTo>
                <a:cubicBezTo>
                  <a:pt x="928725" y="2150026"/>
                  <a:pt x="0" y="1516318"/>
                  <a:pt x="0" y="168843"/>
                </a:cubicBezTo>
                <a:close/>
              </a:path>
            </a:pathLst>
          </a:custGeom>
        </p:spPr>
      </p:pic>
      <p:sp>
        <p:nvSpPr>
          <p:cNvPr id="20" name="Freeform: Shape 19">
            <a:extLst>
              <a:ext uri="{FF2B5EF4-FFF2-40B4-BE49-F238E27FC236}">
                <a16:creationId xmlns:a16="http://schemas.microsoft.com/office/drawing/2014/main" id="{2217FF4A-5EDF-43B7-90EE-BDD9F1E9E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995507" y="3452813"/>
            <a:ext cx="2055742" cy="3405187"/>
          </a:xfrm>
          <a:custGeom>
            <a:avLst/>
            <a:gdLst>
              <a:gd name="connsiteX0" fmla="*/ 2737014 w 2740990"/>
              <a:gd name="connsiteY0" fmla="*/ 0 h 3405187"/>
              <a:gd name="connsiteX1" fmla="*/ 2550901 w 2740990"/>
              <a:gd name="connsiteY1" fmla="*/ 0 h 3405187"/>
              <a:gd name="connsiteX2" fmla="*/ 2554960 w 2740990"/>
              <a:gd name="connsiteY2" fmla="*/ 168844 h 3405187"/>
              <a:gd name="connsiteX3" fmla="*/ 641512 w 2740990"/>
              <a:gd name="connsiteY3" fmla="*/ 2922002 h 3405187"/>
              <a:gd name="connsiteX4" fmla="*/ 114085 w 2740990"/>
              <a:gd name="connsiteY4" fmla="*/ 3327787 h 3405187"/>
              <a:gd name="connsiteX5" fmla="*/ 0 w 2740990"/>
              <a:gd name="connsiteY5" fmla="*/ 3405187 h 3405187"/>
              <a:gd name="connsiteX6" fmla="*/ 24734 w 2740990"/>
              <a:gd name="connsiteY6" fmla="*/ 3405187 h 3405187"/>
              <a:gd name="connsiteX7" fmla="*/ 238236 w 2740990"/>
              <a:gd name="connsiteY7" fmla="*/ 3405187 h 3405187"/>
              <a:gd name="connsiteX8" fmla="*/ 349992 w 2740990"/>
              <a:gd name="connsiteY8" fmla="*/ 3327786 h 3405187"/>
              <a:gd name="connsiteX9" fmla="*/ 866640 w 2740990"/>
              <a:gd name="connsiteY9" fmla="*/ 2922001 h 3405187"/>
              <a:gd name="connsiteX10" fmla="*/ 2740990 w 2740990"/>
              <a:gd name="connsiteY10" fmla="*/ 168843 h 340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0990" h="3405187">
                <a:moveTo>
                  <a:pt x="2737014" y="0"/>
                </a:moveTo>
                <a:lnTo>
                  <a:pt x="2550901" y="0"/>
                </a:lnTo>
                <a:lnTo>
                  <a:pt x="2554960" y="168844"/>
                </a:lnTo>
                <a:cubicBezTo>
                  <a:pt x="2554960" y="1516319"/>
                  <a:pt x="1606862" y="2150027"/>
                  <a:pt x="641512" y="2922002"/>
                </a:cubicBezTo>
                <a:cubicBezTo>
                  <a:pt x="465716" y="3062585"/>
                  <a:pt x="291530" y="3200296"/>
                  <a:pt x="114085" y="3327787"/>
                </a:cubicBezTo>
                <a:lnTo>
                  <a:pt x="0" y="3405187"/>
                </a:lnTo>
                <a:lnTo>
                  <a:pt x="24734" y="3405187"/>
                </a:lnTo>
                <a:lnTo>
                  <a:pt x="238236" y="3405187"/>
                </a:lnTo>
                <a:lnTo>
                  <a:pt x="349992" y="3327786"/>
                </a:lnTo>
                <a:cubicBezTo>
                  <a:pt x="523810" y="3200295"/>
                  <a:pt x="694437" y="3062584"/>
                  <a:pt x="866640" y="2922001"/>
                </a:cubicBezTo>
                <a:cubicBezTo>
                  <a:pt x="1812265" y="2150026"/>
                  <a:pt x="2740990" y="1516318"/>
                  <a:pt x="2740990" y="168843"/>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4955306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29D1C5-FC10-F890-2AAC-ED8FC7DB8930}"/>
              </a:ext>
            </a:extLst>
          </p:cNvPr>
          <p:cNvSpPr txBox="1">
            <a:spLocks/>
          </p:cNvSpPr>
          <p:nvPr/>
        </p:nvSpPr>
        <p:spPr>
          <a:xfrm>
            <a:off x="916830" y="4393432"/>
            <a:ext cx="3972781" cy="365760"/>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Daniel Gaddis, AICP</a:t>
            </a:r>
          </a:p>
          <a:p>
            <a:endParaRPr lang="en-US" dirty="0"/>
          </a:p>
        </p:txBody>
      </p:sp>
      <p:sp>
        <p:nvSpPr>
          <p:cNvPr id="3" name="Text Placeholder 2">
            <a:extLst>
              <a:ext uri="{FF2B5EF4-FFF2-40B4-BE49-F238E27FC236}">
                <a16:creationId xmlns:a16="http://schemas.microsoft.com/office/drawing/2014/main" id="{A4C7761D-419B-320D-D41D-CC3915DCDED4}"/>
              </a:ext>
            </a:extLst>
          </p:cNvPr>
          <p:cNvSpPr txBox="1">
            <a:spLocks/>
          </p:cNvSpPr>
          <p:nvPr/>
        </p:nvSpPr>
        <p:spPr>
          <a:xfrm>
            <a:off x="5012755" y="4393432"/>
            <a:ext cx="3972780" cy="821212"/>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Daniel.Gaddis@dca.ga.gov</a:t>
            </a:r>
          </a:p>
          <a:p>
            <a:pPr marL="0" indent="0">
              <a:buNone/>
            </a:pPr>
            <a:r>
              <a:rPr lang="en-US" dirty="0"/>
              <a:t>Direct: 404.679.4934</a:t>
            </a:r>
          </a:p>
          <a:p>
            <a:pPr marL="0" indent="0">
              <a:buNone/>
            </a:pPr>
            <a:r>
              <a:rPr lang="en-US" dirty="0"/>
              <a:t>Cell: 470.352.0395</a:t>
            </a:r>
          </a:p>
        </p:txBody>
      </p:sp>
      <p:sp>
        <p:nvSpPr>
          <p:cNvPr id="4" name="Text Placeholder 4">
            <a:extLst>
              <a:ext uri="{FF2B5EF4-FFF2-40B4-BE49-F238E27FC236}">
                <a16:creationId xmlns:a16="http://schemas.microsoft.com/office/drawing/2014/main" id="{45BFE7AF-6C98-6149-4BC3-90DBBDB552EA}"/>
              </a:ext>
            </a:extLst>
          </p:cNvPr>
          <p:cNvSpPr txBox="1">
            <a:spLocks/>
          </p:cNvSpPr>
          <p:nvPr/>
        </p:nvSpPr>
        <p:spPr>
          <a:xfrm>
            <a:off x="916829" y="4712566"/>
            <a:ext cx="3972781" cy="471082"/>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i="1" dirty="0"/>
              <a:t>Planning Outreach Coordinator</a:t>
            </a:r>
          </a:p>
          <a:p>
            <a:endParaRPr lang="en-US" dirty="0"/>
          </a:p>
        </p:txBody>
      </p:sp>
      <p:pic>
        <p:nvPicPr>
          <p:cNvPr id="5" name="Picture 4">
            <a:extLst>
              <a:ext uri="{FF2B5EF4-FFF2-40B4-BE49-F238E27FC236}">
                <a16:creationId xmlns:a16="http://schemas.microsoft.com/office/drawing/2014/main" id="{6397E57B-B654-FC42-41D3-648AC4B3740A}"/>
              </a:ext>
            </a:extLst>
          </p:cNvPr>
          <p:cNvPicPr>
            <a:picLocks noChangeAspect="1"/>
          </p:cNvPicPr>
          <p:nvPr/>
        </p:nvPicPr>
        <p:blipFill>
          <a:blip r:embed="rId3"/>
          <a:stretch>
            <a:fillRect/>
          </a:stretch>
        </p:blipFill>
        <p:spPr>
          <a:xfrm>
            <a:off x="3934913" y="1012365"/>
            <a:ext cx="1274174" cy="1261981"/>
          </a:xfrm>
          <a:prstGeom prst="rect">
            <a:avLst/>
          </a:prstGeom>
        </p:spPr>
      </p:pic>
    </p:spTree>
    <p:extLst>
      <p:ext uri="{BB962C8B-B14F-4D97-AF65-F5344CB8AC3E}">
        <p14:creationId xmlns:p14="http://schemas.microsoft.com/office/powerpoint/2010/main" val="1320939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lstStyle/>
          <a:p>
            <a:r>
              <a:rPr lang="en-US" dirty="0"/>
              <a:t>Benefits of </a:t>
            </a:r>
            <a:r>
              <a:rPr lang="en-US" dirty="0" err="1"/>
              <a:t>PlanFirst</a:t>
            </a:r>
            <a:r>
              <a:rPr lang="en-US" dirty="0"/>
              <a:t> </a:t>
            </a:r>
          </a:p>
        </p:txBody>
      </p:sp>
      <p:sp>
        <p:nvSpPr>
          <p:cNvPr id="6" name="Content Placeholder 5">
            <a:extLst>
              <a:ext uri="{FF2B5EF4-FFF2-40B4-BE49-F238E27FC236}">
                <a16:creationId xmlns:a16="http://schemas.microsoft.com/office/drawing/2014/main" id="{7F0CCD39-C17B-48DB-93FC-3B0477DC7BDD}"/>
              </a:ext>
            </a:extLst>
          </p:cNvPr>
          <p:cNvSpPr>
            <a:spLocks noGrp="1"/>
          </p:cNvSpPr>
          <p:nvPr>
            <p:ph sz="half" idx="1"/>
          </p:nvPr>
        </p:nvSpPr>
        <p:spPr>
          <a:xfrm>
            <a:off x="628650" y="1825625"/>
            <a:ext cx="7954696" cy="4114800"/>
          </a:xfrm>
        </p:spPr>
        <p:txBody>
          <a:bodyPr>
            <a:normAutofit/>
          </a:bodyPr>
          <a:lstStyle/>
          <a:p>
            <a:r>
              <a:rPr lang="en-US" dirty="0"/>
              <a:t>Statewide recognition for outstanding planning and implementation.</a:t>
            </a:r>
          </a:p>
          <a:p>
            <a:r>
              <a:rPr lang="en-US" dirty="0"/>
              <a:t>Eligibility to apply EVERY year for CDBG funding.</a:t>
            </a:r>
          </a:p>
          <a:p>
            <a:r>
              <a:rPr lang="en-US" dirty="0"/>
              <a:t>3 bonus points on Housing Tax Credits application.</a:t>
            </a:r>
          </a:p>
          <a:p>
            <a:r>
              <a:rPr lang="en-US" dirty="0"/>
              <a:t>3 bonus points on CHIP (Community Home Investment Program)</a:t>
            </a:r>
          </a:p>
          <a:p>
            <a:r>
              <a:rPr lang="en-US" dirty="0"/>
              <a:t>Reduction on certain DCA loans: EIP, Redevelopment Fund and DDRLF.</a:t>
            </a:r>
          </a:p>
          <a:p>
            <a:r>
              <a:rPr lang="en-US" dirty="0"/>
              <a:t>Reduction on certain GEFA state loans.</a:t>
            </a:r>
          </a:p>
          <a:p>
            <a:r>
              <a:rPr lang="en-US" dirty="0"/>
              <a:t>2 free registrations at any Community Planning Institute per 3/year cycle.</a:t>
            </a:r>
          </a:p>
          <a:p>
            <a:endParaRPr lang="en-US" dirty="0"/>
          </a:p>
        </p:txBody>
      </p:sp>
    </p:spTree>
    <p:extLst>
      <p:ext uri="{BB962C8B-B14F-4D97-AF65-F5344CB8AC3E}">
        <p14:creationId xmlns:p14="http://schemas.microsoft.com/office/powerpoint/2010/main" val="165431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ree, outdoor, sky, nature&#10;&#10;Description automatically generated">
            <a:extLst>
              <a:ext uri="{FF2B5EF4-FFF2-40B4-BE49-F238E27FC236}">
                <a16:creationId xmlns:a16="http://schemas.microsoft.com/office/drawing/2014/main" id="{3F2E043A-12A7-4E13-8257-D8FFCFF2CE4D}"/>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28149" r="28149"/>
          <a:stretch/>
        </p:blipFill>
        <p:spPr/>
      </p:pic>
      <p:sp>
        <p:nvSpPr>
          <p:cNvPr id="8" name="Title 7">
            <a:extLst>
              <a:ext uri="{FF2B5EF4-FFF2-40B4-BE49-F238E27FC236}">
                <a16:creationId xmlns:a16="http://schemas.microsoft.com/office/drawing/2014/main" id="{F7FAA23A-057A-4540-8351-A707688D7C99}"/>
              </a:ext>
            </a:extLst>
          </p:cNvPr>
          <p:cNvSpPr>
            <a:spLocks noGrp="1"/>
          </p:cNvSpPr>
          <p:nvPr>
            <p:ph type="title"/>
          </p:nvPr>
        </p:nvSpPr>
        <p:spPr/>
        <p:txBody>
          <a:bodyPr>
            <a:normAutofit/>
          </a:bodyPr>
          <a:lstStyle/>
          <a:p>
            <a:r>
              <a:rPr lang="en-US" sz="3600" dirty="0" err="1"/>
              <a:t>PlanFirst</a:t>
            </a:r>
            <a:r>
              <a:rPr lang="en-US" sz="3600" dirty="0"/>
              <a:t> benefits</a:t>
            </a:r>
            <a:br>
              <a:rPr lang="en-US" dirty="0"/>
            </a:br>
            <a:br>
              <a:rPr lang="en-US" sz="1500" dirty="0"/>
            </a:br>
            <a:endParaRPr lang="en-US" sz="1800" b="0" dirty="0"/>
          </a:p>
        </p:txBody>
      </p:sp>
      <p:sp>
        <p:nvSpPr>
          <p:cNvPr id="2" name="Rectangle 1">
            <a:extLst>
              <a:ext uri="{FF2B5EF4-FFF2-40B4-BE49-F238E27FC236}">
                <a16:creationId xmlns:a16="http://schemas.microsoft.com/office/drawing/2014/main" id="{DCD0C467-E4B5-48E6-93C4-552B0B2C11C9}"/>
              </a:ext>
            </a:extLst>
          </p:cNvPr>
          <p:cNvSpPr/>
          <p:nvPr/>
        </p:nvSpPr>
        <p:spPr>
          <a:xfrm>
            <a:off x="521496" y="3764759"/>
            <a:ext cx="8101013" cy="1235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Content Placeholder 3">
            <a:extLst>
              <a:ext uri="{FF2B5EF4-FFF2-40B4-BE49-F238E27FC236}">
                <a16:creationId xmlns:a16="http://schemas.microsoft.com/office/drawing/2014/main" id="{2A10370F-FE8B-444C-921A-3F74CC74F5AE}"/>
              </a:ext>
            </a:extLst>
          </p:cNvPr>
          <p:cNvSpPr txBox="1">
            <a:spLocks/>
          </p:cNvSpPr>
          <p:nvPr/>
        </p:nvSpPr>
        <p:spPr>
          <a:xfrm>
            <a:off x="3299239" y="3834408"/>
            <a:ext cx="1255014" cy="1097280"/>
          </a:xfrm>
          <a:prstGeom prst="rect">
            <a:avLst/>
          </a:prstGeom>
          <a:noFill/>
          <a:ln>
            <a:noFill/>
          </a:ln>
        </p:spPr>
        <p:txBody>
          <a:bodyPr anchor="ct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dirty="0">
                <a:solidFill>
                  <a:schemeClr val="accent4"/>
                </a:solidFill>
              </a:rPr>
              <a:t>1%</a:t>
            </a:r>
          </a:p>
          <a:p>
            <a:pPr marL="0" indent="0">
              <a:buNone/>
            </a:pPr>
            <a:r>
              <a:rPr lang="en-US" sz="900" dirty="0"/>
              <a:t>Redevelopment Fund Loan reduction.</a:t>
            </a:r>
          </a:p>
        </p:txBody>
      </p:sp>
      <p:sp>
        <p:nvSpPr>
          <p:cNvPr id="10" name="Content Placeholder 13">
            <a:extLst>
              <a:ext uri="{FF2B5EF4-FFF2-40B4-BE49-F238E27FC236}">
                <a16:creationId xmlns:a16="http://schemas.microsoft.com/office/drawing/2014/main" id="{70AF81E1-5B51-4612-844A-4F5A04EB57BF}"/>
              </a:ext>
            </a:extLst>
          </p:cNvPr>
          <p:cNvSpPr txBox="1">
            <a:spLocks/>
          </p:cNvSpPr>
          <p:nvPr/>
        </p:nvSpPr>
        <p:spPr>
          <a:xfrm>
            <a:off x="691939" y="3832503"/>
            <a:ext cx="1257158" cy="1097280"/>
          </a:xfrm>
          <a:prstGeom prst="rect">
            <a:avLst/>
          </a:prstGeom>
          <a:noFill/>
          <a:ln w="28575">
            <a:noFill/>
          </a:ln>
        </p:spPr>
        <p:txBody>
          <a:bodyPr anchor="ct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dirty="0">
                <a:solidFill>
                  <a:schemeClr val="accent4"/>
                </a:solidFill>
              </a:rPr>
              <a:t>½%</a:t>
            </a:r>
          </a:p>
          <a:p>
            <a:pPr marL="0" indent="0">
              <a:buNone/>
            </a:pPr>
            <a:r>
              <a:rPr lang="en-US" sz="900" dirty="0"/>
              <a:t>Reduction on GEFA loans.</a:t>
            </a:r>
          </a:p>
        </p:txBody>
      </p:sp>
      <p:sp>
        <p:nvSpPr>
          <p:cNvPr id="11" name="Content Placeholder 13">
            <a:extLst>
              <a:ext uri="{FF2B5EF4-FFF2-40B4-BE49-F238E27FC236}">
                <a16:creationId xmlns:a16="http://schemas.microsoft.com/office/drawing/2014/main" id="{CCFE4505-52FD-4BEF-BB2E-87D12968D487}"/>
              </a:ext>
            </a:extLst>
          </p:cNvPr>
          <p:cNvSpPr txBox="1">
            <a:spLocks/>
          </p:cNvSpPr>
          <p:nvPr/>
        </p:nvSpPr>
        <p:spPr>
          <a:xfrm>
            <a:off x="1995591" y="3832503"/>
            <a:ext cx="1257158" cy="1097280"/>
          </a:xfrm>
          <a:prstGeom prst="rect">
            <a:avLst/>
          </a:prstGeom>
          <a:noFill/>
          <a:ln w="28575">
            <a:noFill/>
          </a:ln>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dirty="0">
                <a:solidFill>
                  <a:schemeClr val="accent4"/>
                </a:solidFill>
              </a:rPr>
              <a:t>1%</a:t>
            </a:r>
          </a:p>
          <a:p>
            <a:pPr marL="0" indent="0">
              <a:buNone/>
            </a:pPr>
            <a:r>
              <a:rPr lang="en-US" sz="900" dirty="0"/>
              <a:t>Employment Incentive Program reduction.</a:t>
            </a:r>
          </a:p>
        </p:txBody>
      </p:sp>
      <p:sp>
        <p:nvSpPr>
          <p:cNvPr id="12" name="Content Placeholder 3">
            <a:extLst>
              <a:ext uri="{FF2B5EF4-FFF2-40B4-BE49-F238E27FC236}">
                <a16:creationId xmlns:a16="http://schemas.microsoft.com/office/drawing/2014/main" id="{4A86767A-E97B-45D5-92D6-B327D7363502}"/>
              </a:ext>
            </a:extLst>
          </p:cNvPr>
          <p:cNvSpPr txBox="1">
            <a:spLocks/>
          </p:cNvSpPr>
          <p:nvPr/>
        </p:nvSpPr>
        <p:spPr>
          <a:xfrm>
            <a:off x="4600748" y="3832503"/>
            <a:ext cx="1254728" cy="1097280"/>
          </a:xfrm>
          <a:prstGeom prst="rect">
            <a:avLst/>
          </a:prstGeom>
          <a:noFill/>
          <a:ln>
            <a:noFill/>
          </a:ln>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dirty="0">
                <a:solidFill>
                  <a:schemeClr val="accent4"/>
                </a:solidFill>
              </a:rPr>
              <a:t>1%</a:t>
            </a:r>
          </a:p>
          <a:p>
            <a:pPr marL="0" indent="0">
              <a:buNone/>
            </a:pPr>
            <a:r>
              <a:rPr lang="en-US" sz="900" dirty="0"/>
              <a:t>Downtown Revolving Loan Fund reduction.</a:t>
            </a:r>
          </a:p>
        </p:txBody>
      </p:sp>
      <p:sp>
        <p:nvSpPr>
          <p:cNvPr id="13" name="Content Placeholder 3">
            <a:extLst>
              <a:ext uri="{FF2B5EF4-FFF2-40B4-BE49-F238E27FC236}">
                <a16:creationId xmlns:a16="http://schemas.microsoft.com/office/drawing/2014/main" id="{773D6E72-4C62-4205-9CD5-1E43DF341455}"/>
              </a:ext>
            </a:extLst>
          </p:cNvPr>
          <p:cNvSpPr txBox="1">
            <a:spLocks/>
          </p:cNvSpPr>
          <p:nvPr/>
        </p:nvSpPr>
        <p:spPr>
          <a:xfrm>
            <a:off x="5901966" y="3832503"/>
            <a:ext cx="1255014" cy="1097280"/>
          </a:xfrm>
          <a:prstGeom prst="rect">
            <a:avLst/>
          </a:prstGeom>
          <a:noFill/>
          <a:ln>
            <a:noFill/>
          </a:ln>
        </p:spPr>
        <p:txBody>
          <a:bodyPr anchor="ct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dirty="0">
                <a:solidFill>
                  <a:schemeClr val="accent4"/>
                </a:solidFill>
              </a:rPr>
              <a:t>3</a:t>
            </a:r>
          </a:p>
          <a:p>
            <a:pPr marL="0" indent="0">
              <a:buNone/>
            </a:pPr>
            <a:r>
              <a:rPr lang="en-US" sz="900" dirty="0"/>
              <a:t>Bonus points on LIHTC and CHIP applications.</a:t>
            </a:r>
          </a:p>
        </p:txBody>
      </p:sp>
      <p:sp>
        <p:nvSpPr>
          <p:cNvPr id="14" name="Content Placeholder 3">
            <a:extLst>
              <a:ext uri="{FF2B5EF4-FFF2-40B4-BE49-F238E27FC236}">
                <a16:creationId xmlns:a16="http://schemas.microsoft.com/office/drawing/2014/main" id="{1DCFC33F-5777-430F-87B2-D865FB188317}"/>
              </a:ext>
            </a:extLst>
          </p:cNvPr>
          <p:cNvSpPr txBox="1">
            <a:spLocks/>
          </p:cNvSpPr>
          <p:nvPr/>
        </p:nvSpPr>
        <p:spPr>
          <a:xfrm>
            <a:off x="7203474" y="3832503"/>
            <a:ext cx="1254728" cy="1097280"/>
          </a:xfrm>
          <a:prstGeom prst="rect">
            <a:avLst/>
          </a:prstGeom>
          <a:noFill/>
          <a:ln>
            <a:noFill/>
          </a:ln>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700" dirty="0">
              <a:solidFill>
                <a:schemeClr val="accent4"/>
              </a:solidFill>
            </a:endParaRPr>
          </a:p>
          <a:p>
            <a:pPr marL="0" indent="0">
              <a:buNone/>
            </a:pPr>
            <a:r>
              <a:rPr lang="en-US" sz="900" dirty="0"/>
              <a:t>Satisfaction points of being a </a:t>
            </a:r>
            <a:r>
              <a:rPr lang="en-US" sz="900" dirty="0" err="1"/>
              <a:t>PlanFirst</a:t>
            </a:r>
            <a:r>
              <a:rPr lang="en-US" sz="900" dirty="0"/>
              <a:t> community…</a:t>
            </a:r>
          </a:p>
        </p:txBody>
      </p:sp>
      <p:sp>
        <p:nvSpPr>
          <p:cNvPr id="15" name="Rectangle 14">
            <a:extLst>
              <a:ext uri="{FF2B5EF4-FFF2-40B4-BE49-F238E27FC236}">
                <a16:creationId xmlns:a16="http://schemas.microsoft.com/office/drawing/2014/main" id="{58641891-EDE3-4EAF-B04C-6684E8FE9B8B}"/>
              </a:ext>
            </a:extLst>
          </p:cNvPr>
          <p:cNvSpPr/>
          <p:nvPr/>
        </p:nvSpPr>
        <p:spPr>
          <a:xfrm>
            <a:off x="592933" y="3839649"/>
            <a:ext cx="7965281" cy="1097281"/>
          </a:xfrm>
          <a:prstGeom prst="rect">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Graphic 5" descr="Infinity with solid fill">
            <a:extLst>
              <a:ext uri="{FF2B5EF4-FFF2-40B4-BE49-F238E27FC236}">
                <a16:creationId xmlns:a16="http://schemas.microsoft.com/office/drawing/2014/main" id="{DC79CFF7-14E9-F154-A5F7-B61E51FE6F3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20539" y="3825356"/>
            <a:ext cx="712640" cy="712640"/>
          </a:xfrm>
          <a:prstGeom prst="rect">
            <a:avLst/>
          </a:prstGeom>
        </p:spPr>
      </p:pic>
    </p:spTree>
    <p:extLst>
      <p:ext uri="{BB962C8B-B14F-4D97-AF65-F5344CB8AC3E}">
        <p14:creationId xmlns:p14="http://schemas.microsoft.com/office/powerpoint/2010/main" val="249220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2EE8B4F-C752-40CE-9940-FF002CCDBDC5}"/>
              </a:ext>
            </a:extLst>
          </p:cNvPr>
          <p:cNvSpPr>
            <a:spLocks noGrp="1"/>
          </p:cNvSpPr>
          <p:nvPr>
            <p:ph type="title"/>
          </p:nvPr>
        </p:nvSpPr>
        <p:spPr>
          <a:xfrm>
            <a:off x="635508" y="348418"/>
            <a:ext cx="7872984" cy="1142048"/>
          </a:xfrm>
        </p:spPr>
        <p:txBody>
          <a:bodyPr/>
          <a:lstStyle/>
          <a:p>
            <a:r>
              <a:rPr lang="en-US" dirty="0"/>
              <a:t>Alphabet soup-lightning round</a:t>
            </a:r>
          </a:p>
        </p:txBody>
      </p:sp>
      <p:pic>
        <p:nvPicPr>
          <p:cNvPr id="3" name="Graphic 2" descr="Lightning bolt outline">
            <a:extLst>
              <a:ext uri="{FF2B5EF4-FFF2-40B4-BE49-F238E27FC236}">
                <a16:creationId xmlns:a16="http://schemas.microsoft.com/office/drawing/2014/main" id="{DA4D5A1F-E832-E44E-A1DE-A447BAE9A6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597916">
            <a:off x="2604579" y="4202049"/>
            <a:ext cx="2963614" cy="2963614"/>
          </a:xfrm>
          <a:prstGeom prst="rect">
            <a:avLst/>
          </a:prstGeom>
        </p:spPr>
      </p:pic>
      <p:grpSp>
        <p:nvGrpSpPr>
          <p:cNvPr id="45" name="Group 44">
            <a:extLst>
              <a:ext uri="{FF2B5EF4-FFF2-40B4-BE49-F238E27FC236}">
                <a16:creationId xmlns:a16="http://schemas.microsoft.com/office/drawing/2014/main" id="{E61C599F-9920-B8CF-AC01-DA9A6E645E53}"/>
              </a:ext>
            </a:extLst>
          </p:cNvPr>
          <p:cNvGrpSpPr/>
          <p:nvPr/>
        </p:nvGrpSpPr>
        <p:grpSpPr>
          <a:xfrm>
            <a:off x="2432479" y="1197148"/>
            <a:ext cx="1912015" cy="1787599"/>
            <a:chOff x="4466673" y="1236179"/>
            <a:chExt cx="1912015" cy="1787599"/>
          </a:xfrm>
        </p:grpSpPr>
        <p:grpSp>
          <p:nvGrpSpPr>
            <p:cNvPr id="28" name="Group 27">
              <a:extLst>
                <a:ext uri="{FF2B5EF4-FFF2-40B4-BE49-F238E27FC236}">
                  <a16:creationId xmlns:a16="http://schemas.microsoft.com/office/drawing/2014/main" id="{6C6BF641-EBC1-6FD8-BA65-B4905AA77C15}"/>
                </a:ext>
              </a:extLst>
            </p:cNvPr>
            <p:cNvGrpSpPr/>
            <p:nvPr/>
          </p:nvGrpSpPr>
          <p:grpSpPr>
            <a:xfrm>
              <a:off x="4466673" y="1236179"/>
              <a:ext cx="1912015" cy="1787599"/>
              <a:chOff x="2606381" y="1900500"/>
              <a:chExt cx="1488948" cy="1259040"/>
            </a:xfrm>
          </p:grpSpPr>
          <p:sp>
            <p:nvSpPr>
              <p:cNvPr id="29" name="Oval 28">
                <a:extLst>
                  <a:ext uri="{FF2B5EF4-FFF2-40B4-BE49-F238E27FC236}">
                    <a16:creationId xmlns:a16="http://schemas.microsoft.com/office/drawing/2014/main" id="{B04677D3-334A-C83F-C6CB-B4FB548E035B}"/>
                  </a:ext>
                </a:extLst>
              </p:cNvPr>
              <p:cNvSpPr/>
              <p:nvPr/>
            </p:nvSpPr>
            <p:spPr>
              <a:xfrm>
                <a:off x="2606381" y="1900500"/>
                <a:ext cx="1488948" cy="1259040"/>
              </a:xfrm>
              <a:prstGeom prst="ellipse">
                <a:avLst/>
              </a:prstGeom>
              <a:solidFill>
                <a:schemeClr val="bg1"/>
              </a:solidFill>
              <a:ln w="28575">
                <a:solidFill>
                  <a:schemeClr val="accent4"/>
                </a:solidFill>
                <a:prstDash val="solid"/>
              </a:ln>
            </p:spPr>
            <p:style>
              <a:lnRef idx="2">
                <a:scrgbClr r="0" g="0" b="0"/>
              </a:lnRef>
              <a:fillRef idx="1">
                <a:scrgbClr r="0" g="0" b="0"/>
              </a:fillRef>
              <a:effectRef idx="0">
                <a:schemeClr val="accent1">
                  <a:shade val="80000"/>
                  <a:alpha val="50000"/>
                  <a:hueOff val="-5"/>
                  <a:satOff val="973"/>
                  <a:lumOff val="2516"/>
                  <a:alphaOff val="15000"/>
                </a:schemeClr>
              </a:effectRef>
              <a:fontRef idx="minor">
                <a:schemeClr val="tx1"/>
              </a:fontRef>
            </p:style>
            <p:txBody>
              <a:bodyPr/>
              <a:lstStyle/>
              <a:p>
                <a:endParaRPr lang="en-US"/>
              </a:p>
            </p:txBody>
          </p:sp>
          <p:sp>
            <p:nvSpPr>
              <p:cNvPr id="30" name="Oval 4">
                <a:extLst>
                  <a:ext uri="{FF2B5EF4-FFF2-40B4-BE49-F238E27FC236}">
                    <a16:creationId xmlns:a16="http://schemas.microsoft.com/office/drawing/2014/main" id="{CC04B052-5622-8D13-5167-D04E86E47330}"/>
                  </a:ext>
                </a:extLst>
              </p:cNvPr>
              <p:cNvSpPr txBox="1"/>
              <p:nvPr/>
            </p:nvSpPr>
            <p:spPr>
              <a:xfrm>
                <a:off x="3049625" y="1939160"/>
                <a:ext cx="602458" cy="525672"/>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6057" tIns="20320" rIns="26057"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LIHTC</a:t>
                </a:r>
              </a:p>
            </p:txBody>
          </p:sp>
        </p:grpSp>
        <p:pic>
          <p:nvPicPr>
            <p:cNvPr id="4" name="Graphic 3" descr="Renovation (House With Sparkles) with solid fill">
              <a:extLst>
                <a:ext uri="{FF2B5EF4-FFF2-40B4-BE49-F238E27FC236}">
                  <a16:creationId xmlns:a16="http://schemas.microsoft.com/office/drawing/2014/main" id="{5B863E69-5051-62AF-0611-F0682DD8744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85735" y="1942583"/>
              <a:ext cx="588018" cy="588018"/>
            </a:xfrm>
            <a:prstGeom prst="rect">
              <a:avLst/>
            </a:prstGeom>
          </p:spPr>
        </p:pic>
      </p:grpSp>
      <p:grpSp>
        <p:nvGrpSpPr>
          <p:cNvPr id="46" name="Group 45">
            <a:extLst>
              <a:ext uri="{FF2B5EF4-FFF2-40B4-BE49-F238E27FC236}">
                <a16:creationId xmlns:a16="http://schemas.microsoft.com/office/drawing/2014/main" id="{A6B45ED1-91A4-0D49-D708-223B47400EFD}"/>
              </a:ext>
            </a:extLst>
          </p:cNvPr>
          <p:cNvGrpSpPr/>
          <p:nvPr/>
        </p:nvGrpSpPr>
        <p:grpSpPr>
          <a:xfrm>
            <a:off x="6654437" y="1006527"/>
            <a:ext cx="1952732" cy="1895423"/>
            <a:chOff x="6705458" y="1231734"/>
            <a:chExt cx="1952732" cy="1895423"/>
          </a:xfrm>
        </p:grpSpPr>
        <p:grpSp>
          <p:nvGrpSpPr>
            <p:cNvPr id="19" name="Group 18">
              <a:extLst>
                <a:ext uri="{FF2B5EF4-FFF2-40B4-BE49-F238E27FC236}">
                  <a16:creationId xmlns:a16="http://schemas.microsoft.com/office/drawing/2014/main" id="{862FDDFC-7734-2931-397C-EB98B7D0BDB0}"/>
                </a:ext>
              </a:extLst>
            </p:cNvPr>
            <p:cNvGrpSpPr/>
            <p:nvPr/>
          </p:nvGrpSpPr>
          <p:grpSpPr>
            <a:xfrm>
              <a:off x="6705458" y="1231734"/>
              <a:ext cx="1952732" cy="1895423"/>
              <a:chOff x="1756758" y="-55926"/>
              <a:chExt cx="2019513" cy="1583319"/>
            </a:xfrm>
          </p:grpSpPr>
          <p:sp>
            <p:nvSpPr>
              <p:cNvPr id="20" name="Oval 19">
                <a:extLst>
                  <a:ext uri="{FF2B5EF4-FFF2-40B4-BE49-F238E27FC236}">
                    <a16:creationId xmlns:a16="http://schemas.microsoft.com/office/drawing/2014/main" id="{7711D251-7588-61E9-B9E3-9459522F497A}"/>
                  </a:ext>
                </a:extLst>
              </p:cNvPr>
              <p:cNvSpPr/>
              <p:nvPr/>
            </p:nvSpPr>
            <p:spPr>
              <a:xfrm>
                <a:off x="1756758" y="0"/>
                <a:ext cx="2019513" cy="1527393"/>
              </a:xfrm>
              <a:prstGeom prst="ellipse">
                <a:avLst/>
              </a:prstGeom>
              <a:solidFill>
                <a:schemeClr val="bg1"/>
              </a:solidFill>
              <a:ln w="28575">
                <a:solidFill>
                  <a:schemeClr val="accent4"/>
                </a:solidFill>
                <a:prstDash val="solid"/>
              </a:ln>
            </p:spPr>
            <p:style>
              <a:lnRef idx="2">
                <a:scrgbClr r="0" g="0" b="0"/>
              </a:lnRef>
              <a:fillRef idx="1">
                <a:scrgbClr r="0" g="0" b="0"/>
              </a:fillRef>
              <a:effectRef idx="0">
                <a:schemeClr val="accent1">
                  <a:shade val="80000"/>
                  <a:alpha val="50000"/>
                  <a:hueOff val="-9"/>
                  <a:satOff val="1947"/>
                  <a:lumOff val="5032"/>
                  <a:alphaOff val="30000"/>
                </a:schemeClr>
              </a:effectRef>
              <a:fontRef idx="minor">
                <a:schemeClr val="tx1"/>
              </a:fontRef>
            </p:style>
            <p:txBody>
              <a:bodyPr/>
              <a:lstStyle/>
              <a:p>
                <a:endParaRPr lang="en-US"/>
              </a:p>
            </p:txBody>
          </p:sp>
          <p:sp>
            <p:nvSpPr>
              <p:cNvPr id="21" name="Oval 4">
                <a:extLst>
                  <a:ext uri="{FF2B5EF4-FFF2-40B4-BE49-F238E27FC236}">
                    <a16:creationId xmlns:a16="http://schemas.microsoft.com/office/drawing/2014/main" id="{59DB5909-2DC4-A02D-6F27-75B33A96AF19}"/>
                  </a:ext>
                </a:extLst>
              </p:cNvPr>
              <p:cNvSpPr txBox="1"/>
              <p:nvPr/>
            </p:nvSpPr>
            <p:spPr>
              <a:xfrm>
                <a:off x="2229881" y="-55926"/>
                <a:ext cx="919233" cy="747302"/>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6057" tIns="22860" rIns="26057"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RDF</a:t>
                </a:r>
              </a:p>
            </p:txBody>
          </p:sp>
        </p:grpSp>
        <p:pic>
          <p:nvPicPr>
            <p:cNvPr id="18" name="Picture 17" descr="A picture containing outdoor, sky, house, old&#10;&#10;Description automatically generated">
              <a:extLst>
                <a:ext uri="{FF2B5EF4-FFF2-40B4-BE49-F238E27FC236}">
                  <a16:creationId xmlns:a16="http://schemas.microsoft.com/office/drawing/2014/main" id="{C3C94371-FD61-5777-158A-53FC4D7122B1}"/>
                </a:ext>
              </a:extLst>
            </p:cNvPr>
            <p:cNvPicPr>
              <a:picLocks noChangeAspect="1"/>
            </p:cNvPicPr>
            <p:nvPr/>
          </p:nvPicPr>
          <p:blipFill>
            <a:blip r:embed="rId7"/>
            <a:stretch>
              <a:fillRect/>
            </a:stretch>
          </p:blipFill>
          <p:spPr>
            <a:xfrm>
              <a:off x="7035344" y="1973829"/>
              <a:ext cx="1156259" cy="666143"/>
            </a:xfrm>
            <a:prstGeom prst="rect">
              <a:avLst/>
            </a:prstGeom>
          </p:spPr>
        </p:pic>
      </p:grpSp>
      <p:grpSp>
        <p:nvGrpSpPr>
          <p:cNvPr id="51" name="Group 50">
            <a:extLst>
              <a:ext uri="{FF2B5EF4-FFF2-40B4-BE49-F238E27FC236}">
                <a16:creationId xmlns:a16="http://schemas.microsoft.com/office/drawing/2014/main" id="{290787CA-A70D-EEC3-C288-58D5E47545C2}"/>
              </a:ext>
            </a:extLst>
          </p:cNvPr>
          <p:cNvGrpSpPr/>
          <p:nvPr/>
        </p:nvGrpSpPr>
        <p:grpSpPr>
          <a:xfrm>
            <a:off x="4671265" y="1086386"/>
            <a:ext cx="1808742" cy="1828473"/>
            <a:chOff x="2120603" y="1094763"/>
            <a:chExt cx="1973010" cy="1918656"/>
          </a:xfrm>
        </p:grpSpPr>
        <p:grpSp>
          <p:nvGrpSpPr>
            <p:cNvPr id="31" name="Group 30">
              <a:extLst>
                <a:ext uri="{FF2B5EF4-FFF2-40B4-BE49-F238E27FC236}">
                  <a16:creationId xmlns:a16="http://schemas.microsoft.com/office/drawing/2014/main" id="{E309CC02-638A-EE25-5F05-8F63492AED78}"/>
                </a:ext>
              </a:extLst>
            </p:cNvPr>
            <p:cNvGrpSpPr/>
            <p:nvPr/>
          </p:nvGrpSpPr>
          <p:grpSpPr>
            <a:xfrm>
              <a:off x="2120603" y="1094763"/>
              <a:ext cx="1973010" cy="1918656"/>
              <a:chOff x="479871" y="1058441"/>
              <a:chExt cx="1022680" cy="1031705"/>
            </a:xfrm>
          </p:grpSpPr>
          <p:sp>
            <p:nvSpPr>
              <p:cNvPr id="32" name="Oval 31">
                <a:extLst>
                  <a:ext uri="{FF2B5EF4-FFF2-40B4-BE49-F238E27FC236}">
                    <a16:creationId xmlns:a16="http://schemas.microsoft.com/office/drawing/2014/main" id="{C7EDF36B-6484-653A-A2DE-C17663875C09}"/>
                  </a:ext>
                </a:extLst>
              </p:cNvPr>
              <p:cNvSpPr/>
              <p:nvPr/>
            </p:nvSpPr>
            <p:spPr>
              <a:xfrm>
                <a:off x="479871" y="1094165"/>
                <a:ext cx="1022680" cy="995981"/>
              </a:xfrm>
              <a:prstGeom prst="ellipse">
                <a:avLst/>
              </a:prstGeom>
              <a:solidFill>
                <a:schemeClr val="bg1"/>
              </a:solidFill>
              <a:ln w="28575">
                <a:solidFill>
                  <a:schemeClr val="accent1"/>
                </a:solidFill>
                <a:prstDash val="dash"/>
              </a:ln>
            </p:spPr>
            <p:style>
              <a:lnRef idx="2">
                <a:scrgbClr r="0" g="0" b="0"/>
              </a:lnRef>
              <a:fillRef idx="1">
                <a:scrgbClr r="0" g="0" b="0"/>
              </a:fillRef>
              <a:effectRef idx="0">
                <a:schemeClr val="accent1">
                  <a:shade val="80000"/>
                  <a:alpha val="50000"/>
                  <a:hueOff val="0"/>
                  <a:satOff val="0"/>
                  <a:lumOff val="0"/>
                  <a:alphaOff val="0"/>
                </a:schemeClr>
              </a:effectRef>
              <a:fontRef idx="minor">
                <a:schemeClr val="tx1"/>
              </a:fontRef>
            </p:style>
            <p:txBody>
              <a:bodyPr/>
              <a:lstStyle/>
              <a:p>
                <a:endParaRPr lang="en-US"/>
              </a:p>
            </p:txBody>
          </p:sp>
          <p:sp>
            <p:nvSpPr>
              <p:cNvPr id="33" name="Oval 4">
                <a:extLst>
                  <a:ext uri="{FF2B5EF4-FFF2-40B4-BE49-F238E27FC236}">
                    <a16:creationId xmlns:a16="http://schemas.microsoft.com/office/drawing/2014/main" id="{2C20826A-7605-3C2B-E1FA-B3EB010272A3}"/>
                  </a:ext>
                </a:extLst>
              </p:cNvPr>
              <p:cNvSpPr txBox="1"/>
              <p:nvPr/>
            </p:nvSpPr>
            <p:spPr>
              <a:xfrm>
                <a:off x="635504" y="1058441"/>
                <a:ext cx="723144" cy="70426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6057" tIns="25400" rIns="26057"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GEFA </a:t>
                </a:r>
              </a:p>
            </p:txBody>
          </p:sp>
        </p:grpSp>
        <p:pic>
          <p:nvPicPr>
            <p:cNvPr id="6" name="Graphic 5" descr="Leaky Tap outline">
              <a:extLst>
                <a:ext uri="{FF2B5EF4-FFF2-40B4-BE49-F238E27FC236}">
                  <a16:creationId xmlns:a16="http://schemas.microsoft.com/office/drawing/2014/main" id="{117DD40C-947E-1222-8F42-2560BD1805B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46876" y="1975297"/>
              <a:ext cx="520463" cy="520463"/>
            </a:xfrm>
            <a:prstGeom prst="rect">
              <a:avLst/>
            </a:prstGeom>
          </p:spPr>
        </p:pic>
      </p:grpSp>
      <p:grpSp>
        <p:nvGrpSpPr>
          <p:cNvPr id="50" name="Group 49">
            <a:extLst>
              <a:ext uri="{FF2B5EF4-FFF2-40B4-BE49-F238E27FC236}">
                <a16:creationId xmlns:a16="http://schemas.microsoft.com/office/drawing/2014/main" id="{03D56990-8E7A-6DC2-53B6-FF91B85FA198}"/>
              </a:ext>
            </a:extLst>
          </p:cNvPr>
          <p:cNvGrpSpPr/>
          <p:nvPr/>
        </p:nvGrpSpPr>
        <p:grpSpPr>
          <a:xfrm>
            <a:off x="522334" y="1225371"/>
            <a:ext cx="1731758" cy="1787599"/>
            <a:chOff x="383263" y="1271398"/>
            <a:chExt cx="1573055" cy="1565386"/>
          </a:xfrm>
        </p:grpSpPr>
        <p:grpSp>
          <p:nvGrpSpPr>
            <p:cNvPr id="43" name="Group 42">
              <a:extLst>
                <a:ext uri="{FF2B5EF4-FFF2-40B4-BE49-F238E27FC236}">
                  <a16:creationId xmlns:a16="http://schemas.microsoft.com/office/drawing/2014/main" id="{6C1ECF35-6F82-48DD-D1DA-389E07B51E0F}"/>
                </a:ext>
              </a:extLst>
            </p:cNvPr>
            <p:cNvGrpSpPr/>
            <p:nvPr/>
          </p:nvGrpSpPr>
          <p:grpSpPr>
            <a:xfrm>
              <a:off x="383263" y="1271398"/>
              <a:ext cx="1573055" cy="1565386"/>
              <a:chOff x="383263" y="1271398"/>
              <a:chExt cx="1573055" cy="1565386"/>
            </a:xfrm>
          </p:grpSpPr>
          <p:sp>
            <p:nvSpPr>
              <p:cNvPr id="26" name="Oval 25">
                <a:extLst>
                  <a:ext uri="{FF2B5EF4-FFF2-40B4-BE49-F238E27FC236}">
                    <a16:creationId xmlns:a16="http://schemas.microsoft.com/office/drawing/2014/main" id="{BF743996-4026-3986-ABC0-73B5AEC542BE}"/>
                  </a:ext>
                </a:extLst>
              </p:cNvPr>
              <p:cNvSpPr/>
              <p:nvPr/>
            </p:nvSpPr>
            <p:spPr>
              <a:xfrm>
                <a:off x="383263" y="1271398"/>
                <a:ext cx="1573055" cy="1565386"/>
              </a:xfrm>
              <a:prstGeom prst="ellipse">
                <a:avLst/>
              </a:prstGeom>
              <a:solidFill>
                <a:schemeClr val="bg1"/>
              </a:solidFill>
              <a:ln w="28575">
                <a:solidFill>
                  <a:schemeClr val="accent2"/>
                </a:solidFill>
                <a:prstDash val="dash"/>
              </a:ln>
            </p:spPr>
            <p:style>
              <a:lnRef idx="2">
                <a:scrgbClr r="0" g="0" b="0"/>
              </a:lnRef>
              <a:fillRef idx="1">
                <a:scrgbClr r="0" g="0" b="0"/>
              </a:fillRef>
              <a:effectRef idx="0">
                <a:schemeClr val="accent1">
                  <a:shade val="80000"/>
                  <a:alpha val="50000"/>
                  <a:hueOff val="-8"/>
                  <a:satOff val="1622"/>
                  <a:lumOff val="4193"/>
                  <a:alphaOff val="25000"/>
                </a:schemeClr>
              </a:effectRef>
              <a:fontRef idx="minor">
                <a:schemeClr val="tx1"/>
              </a:fontRef>
            </p:style>
            <p:txBody>
              <a:bodyPr/>
              <a:lstStyle/>
              <a:p>
                <a:endParaRPr lang="en-US"/>
              </a:p>
            </p:txBody>
          </p:sp>
          <p:sp>
            <p:nvSpPr>
              <p:cNvPr id="27" name="Oval 4">
                <a:extLst>
                  <a:ext uri="{FF2B5EF4-FFF2-40B4-BE49-F238E27FC236}">
                    <a16:creationId xmlns:a16="http://schemas.microsoft.com/office/drawing/2014/main" id="{5ED0025C-90BE-5B3F-8268-6701665FE938}"/>
                  </a:ext>
                </a:extLst>
              </p:cNvPr>
              <p:cNvSpPr txBox="1"/>
              <p:nvPr/>
            </p:nvSpPr>
            <p:spPr>
              <a:xfrm>
                <a:off x="782682" y="1505340"/>
                <a:ext cx="739455" cy="581970"/>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6057" tIns="22860" rIns="26057"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CPI</a:t>
                </a:r>
              </a:p>
            </p:txBody>
          </p:sp>
        </p:grpSp>
        <p:pic>
          <p:nvPicPr>
            <p:cNvPr id="16" name="Graphic 15" descr="Graduation cap outline">
              <a:extLst>
                <a:ext uri="{FF2B5EF4-FFF2-40B4-BE49-F238E27FC236}">
                  <a16:creationId xmlns:a16="http://schemas.microsoft.com/office/drawing/2014/main" id="{2C4DB6DB-6620-7494-FBD4-E1B40A79B99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82389" y="1896933"/>
              <a:ext cx="574802" cy="574802"/>
            </a:xfrm>
            <a:prstGeom prst="rect">
              <a:avLst/>
            </a:prstGeom>
          </p:spPr>
        </p:pic>
      </p:grpSp>
      <p:grpSp>
        <p:nvGrpSpPr>
          <p:cNvPr id="48" name="Group 47">
            <a:extLst>
              <a:ext uri="{FF2B5EF4-FFF2-40B4-BE49-F238E27FC236}">
                <a16:creationId xmlns:a16="http://schemas.microsoft.com/office/drawing/2014/main" id="{762B935D-35C8-5196-CDBD-B1CACB0E3DA2}"/>
              </a:ext>
            </a:extLst>
          </p:cNvPr>
          <p:cNvGrpSpPr/>
          <p:nvPr/>
        </p:nvGrpSpPr>
        <p:grpSpPr>
          <a:xfrm>
            <a:off x="3676488" y="2491570"/>
            <a:ext cx="1764811" cy="1694628"/>
            <a:chOff x="3328826" y="2554375"/>
            <a:chExt cx="1764811" cy="1694628"/>
          </a:xfrm>
        </p:grpSpPr>
        <p:grpSp>
          <p:nvGrpSpPr>
            <p:cNvPr id="34" name="Group 33">
              <a:extLst>
                <a:ext uri="{FF2B5EF4-FFF2-40B4-BE49-F238E27FC236}">
                  <a16:creationId xmlns:a16="http://schemas.microsoft.com/office/drawing/2014/main" id="{82FFFBD6-1C9F-F4EB-8CEA-9DC734B18F99}"/>
                </a:ext>
              </a:extLst>
            </p:cNvPr>
            <p:cNvGrpSpPr/>
            <p:nvPr/>
          </p:nvGrpSpPr>
          <p:grpSpPr>
            <a:xfrm>
              <a:off x="3328826" y="2554375"/>
              <a:ext cx="1764811" cy="1694628"/>
              <a:chOff x="1194034" y="1514011"/>
              <a:chExt cx="1405673" cy="1306143"/>
            </a:xfrm>
          </p:grpSpPr>
          <p:sp>
            <p:nvSpPr>
              <p:cNvPr id="35" name="Oval 34">
                <a:extLst>
                  <a:ext uri="{FF2B5EF4-FFF2-40B4-BE49-F238E27FC236}">
                    <a16:creationId xmlns:a16="http://schemas.microsoft.com/office/drawing/2014/main" id="{0D463E0D-64F7-5C02-096F-A19B2204E99B}"/>
                  </a:ext>
                </a:extLst>
              </p:cNvPr>
              <p:cNvSpPr/>
              <p:nvPr/>
            </p:nvSpPr>
            <p:spPr>
              <a:xfrm>
                <a:off x="1194034" y="1514011"/>
                <a:ext cx="1405673" cy="1306143"/>
              </a:xfrm>
              <a:prstGeom prst="ellipse">
                <a:avLst/>
              </a:prstGeom>
              <a:solidFill>
                <a:schemeClr val="bg1"/>
              </a:solidFill>
              <a:ln w="28575">
                <a:solidFill>
                  <a:schemeClr val="accent2"/>
                </a:solidFill>
                <a:prstDash val="dash"/>
              </a:ln>
            </p:spPr>
            <p:style>
              <a:lnRef idx="2">
                <a:scrgbClr r="0" g="0" b="0"/>
              </a:lnRef>
              <a:fillRef idx="1">
                <a:scrgbClr r="0" g="0" b="0"/>
              </a:fillRef>
              <a:effectRef idx="0">
                <a:schemeClr val="accent1">
                  <a:shade val="80000"/>
                  <a:alpha val="50000"/>
                  <a:hueOff val="-3"/>
                  <a:satOff val="649"/>
                  <a:lumOff val="1677"/>
                  <a:alphaOff val="10000"/>
                </a:schemeClr>
              </a:effectRef>
              <a:fontRef idx="minor">
                <a:schemeClr val="tx1"/>
              </a:fontRef>
            </p:style>
            <p:txBody>
              <a:bodyPr/>
              <a:lstStyle/>
              <a:p>
                <a:endParaRPr lang="en-US"/>
              </a:p>
            </p:txBody>
          </p:sp>
          <p:sp>
            <p:nvSpPr>
              <p:cNvPr id="36" name="Oval 4">
                <a:extLst>
                  <a:ext uri="{FF2B5EF4-FFF2-40B4-BE49-F238E27FC236}">
                    <a16:creationId xmlns:a16="http://schemas.microsoft.com/office/drawing/2014/main" id="{ADB8E3FC-3DF0-4AAA-7453-845D875669F5}"/>
                  </a:ext>
                </a:extLst>
              </p:cNvPr>
              <p:cNvSpPr txBox="1"/>
              <p:nvPr/>
            </p:nvSpPr>
            <p:spPr>
              <a:xfrm>
                <a:off x="1537800" y="1616648"/>
                <a:ext cx="745431" cy="63557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2611" tIns="22860" rIns="22611"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DDRLF</a:t>
                </a:r>
              </a:p>
            </p:txBody>
          </p:sp>
        </p:grpSp>
        <p:pic>
          <p:nvPicPr>
            <p:cNvPr id="14" name="Graphic 13" descr="City outline">
              <a:extLst>
                <a:ext uri="{FF2B5EF4-FFF2-40B4-BE49-F238E27FC236}">
                  <a16:creationId xmlns:a16="http://schemas.microsoft.com/office/drawing/2014/main" id="{8BD55FB4-A637-326A-A440-C8D91E3EC0D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815988" y="3236412"/>
              <a:ext cx="734350" cy="734350"/>
            </a:xfrm>
            <a:prstGeom prst="rect">
              <a:avLst/>
            </a:prstGeom>
          </p:spPr>
        </p:pic>
      </p:grpSp>
      <p:grpSp>
        <p:nvGrpSpPr>
          <p:cNvPr id="49" name="Group 48">
            <a:extLst>
              <a:ext uri="{FF2B5EF4-FFF2-40B4-BE49-F238E27FC236}">
                <a16:creationId xmlns:a16="http://schemas.microsoft.com/office/drawing/2014/main" id="{25C465E9-F704-52C4-7A6D-426736B66119}"/>
              </a:ext>
            </a:extLst>
          </p:cNvPr>
          <p:cNvGrpSpPr/>
          <p:nvPr/>
        </p:nvGrpSpPr>
        <p:grpSpPr>
          <a:xfrm>
            <a:off x="1470465" y="2489787"/>
            <a:ext cx="1830967" cy="1694628"/>
            <a:chOff x="1047705" y="2611300"/>
            <a:chExt cx="1830967" cy="1694628"/>
          </a:xfrm>
        </p:grpSpPr>
        <p:grpSp>
          <p:nvGrpSpPr>
            <p:cNvPr id="42" name="Group 41">
              <a:extLst>
                <a:ext uri="{FF2B5EF4-FFF2-40B4-BE49-F238E27FC236}">
                  <a16:creationId xmlns:a16="http://schemas.microsoft.com/office/drawing/2014/main" id="{5BE5706C-D6BE-90C4-3069-73DBFAD2F63D}"/>
                </a:ext>
              </a:extLst>
            </p:cNvPr>
            <p:cNvGrpSpPr/>
            <p:nvPr/>
          </p:nvGrpSpPr>
          <p:grpSpPr>
            <a:xfrm>
              <a:off x="1047705" y="2611300"/>
              <a:ext cx="1830967" cy="1694628"/>
              <a:chOff x="1047705" y="2611300"/>
              <a:chExt cx="1830967" cy="1694628"/>
            </a:xfrm>
          </p:grpSpPr>
          <p:sp>
            <p:nvSpPr>
              <p:cNvPr id="38" name="Oval 37">
                <a:extLst>
                  <a:ext uri="{FF2B5EF4-FFF2-40B4-BE49-F238E27FC236}">
                    <a16:creationId xmlns:a16="http://schemas.microsoft.com/office/drawing/2014/main" id="{4A9B6AFD-E033-3E82-41FD-025D14B84C5C}"/>
                  </a:ext>
                </a:extLst>
              </p:cNvPr>
              <p:cNvSpPr/>
              <p:nvPr/>
            </p:nvSpPr>
            <p:spPr>
              <a:xfrm>
                <a:off x="1047705" y="2611300"/>
                <a:ext cx="1830967" cy="1694628"/>
              </a:xfrm>
              <a:prstGeom prst="ellipse">
                <a:avLst/>
              </a:prstGeom>
              <a:solidFill>
                <a:schemeClr val="bg1"/>
              </a:solidFill>
              <a:ln w="28575">
                <a:solidFill>
                  <a:schemeClr val="accent3"/>
                </a:solidFill>
                <a:prstDash val="solid"/>
              </a:ln>
            </p:spPr>
            <p:style>
              <a:lnRef idx="2">
                <a:scrgbClr r="0" g="0" b="0"/>
              </a:lnRef>
              <a:fillRef idx="1">
                <a:scrgbClr r="0" g="0" b="0"/>
              </a:fillRef>
              <a:effectRef idx="0">
                <a:schemeClr val="accent1">
                  <a:shade val="80000"/>
                  <a:alpha val="50000"/>
                  <a:hueOff val="-2"/>
                  <a:satOff val="324"/>
                  <a:lumOff val="839"/>
                  <a:alphaOff val="5000"/>
                </a:schemeClr>
              </a:effectRef>
              <a:fontRef idx="minor">
                <a:schemeClr val="tx1"/>
              </a:fontRef>
            </p:style>
            <p:txBody>
              <a:bodyPr/>
              <a:lstStyle/>
              <a:p>
                <a:endParaRPr lang="en-US"/>
              </a:p>
            </p:txBody>
          </p:sp>
          <p:sp>
            <p:nvSpPr>
              <p:cNvPr id="39" name="Oval 4">
                <a:extLst>
                  <a:ext uri="{FF2B5EF4-FFF2-40B4-BE49-F238E27FC236}">
                    <a16:creationId xmlns:a16="http://schemas.microsoft.com/office/drawing/2014/main" id="{1606D39E-A027-DE26-DC11-91E0774718AB}"/>
                  </a:ext>
                </a:extLst>
              </p:cNvPr>
              <p:cNvSpPr txBox="1"/>
              <p:nvPr/>
            </p:nvSpPr>
            <p:spPr>
              <a:xfrm>
                <a:off x="1515574" y="2692655"/>
                <a:ext cx="775697" cy="898382"/>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9568" tIns="22860" rIns="19568"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CDBG</a:t>
                </a:r>
              </a:p>
            </p:txBody>
          </p:sp>
        </p:grpSp>
        <p:pic>
          <p:nvPicPr>
            <p:cNvPr id="10" name="Graphic 9" descr="Group">
              <a:extLst>
                <a:ext uri="{FF2B5EF4-FFF2-40B4-BE49-F238E27FC236}">
                  <a16:creationId xmlns:a16="http://schemas.microsoft.com/office/drawing/2014/main" id="{E0332F80-B09D-4D65-BB64-B57D6E39E29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691077" y="3305519"/>
              <a:ext cx="652099" cy="652099"/>
            </a:xfrm>
            <a:prstGeom prst="rect">
              <a:avLst/>
            </a:prstGeom>
          </p:spPr>
        </p:pic>
      </p:grpSp>
      <p:grpSp>
        <p:nvGrpSpPr>
          <p:cNvPr id="47" name="Group 46">
            <a:extLst>
              <a:ext uri="{FF2B5EF4-FFF2-40B4-BE49-F238E27FC236}">
                <a16:creationId xmlns:a16="http://schemas.microsoft.com/office/drawing/2014/main" id="{F021A76C-7501-CAA5-943A-BA73BD1A64CF}"/>
              </a:ext>
            </a:extLst>
          </p:cNvPr>
          <p:cNvGrpSpPr/>
          <p:nvPr/>
        </p:nvGrpSpPr>
        <p:grpSpPr>
          <a:xfrm>
            <a:off x="5662851" y="2460603"/>
            <a:ext cx="1808742" cy="1884352"/>
            <a:chOff x="5496599" y="2471735"/>
            <a:chExt cx="1867981" cy="1908879"/>
          </a:xfrm>
        </p:grpSpPr>
        <p:grpSp>
          <p:nvGrpSpPr>
            <p:cNvPr id="22" name="Group 21">
              <a:extLst>
                <a:ext uri="{FF2B5EF4-FFF2-40B4-BE49-F238E27FC236}">
                  <a16:creationId xmlns:a16="http://schemas.microsoft.com/office/drawing/2014/main" id="{7FF19CF7-EFC6-814B-BC06-E9A69B1F1546}"/>
                </a:ext>
              </a:extLst>
            </p:cNvPr>
            <p:cNvGrpSpPr/>
            <p:nvPr/>
          </p:nvGrpSpPr>
          <p:grpSpPr>
            <a:xfrm>
              <a:off x="5496599" y="2471735"/>
              <a:ext cx="1867981" cy="1908879"/>
              <a:chOff x="4792931" y="490640"/>
              <a:chExt cx="1634227" cy="1632395"/>
            </a:xfrm>
          </p:grpSpPr>
          <p:sp>
            <p:nvSpPr>
              <p:cNvPr id="23" name="Oval 22">
                <a:extLst>
                  <a:ext uri="{FF2B5EF4-FFF2-40B4-BE49-F238E27FC236}">
                    <a16:creationId xmlns:a16="http://schemas.microsoft.com/office/drawing/2014/main" id="{ABDD30A3-5D40-C442-23AA-91CC18A203FA}"/>
                  </a:ext>
                </a:extLst>
              </p:cNvPr>
              <p:cNvSpPr/>
              <p:nvPr/>
            </p:nvSpPr>
            <p:spPr>
              <a:xfrm>
                <a:off x="4792931" y="490640"/>
                <a:ext cx="1634227" cy="1632395"/>
              </a:xfrm>
              <a:prstGeom prst="ellipse">
                <a:avLst/>
              </a:prstGeom>
              <a:solidFill>
                <a:schemeClr val="bg1"/>
              </a:solidFill>
              <a:ln w="28575">
                <a:solidFill>
                  <a:schemeClr val="accent3"/>
                </a:solidFill>
                <a:prstDash val="solid"/>
              </a:ln>
            </p:spPr>
            <p:style>
              <a:lnRef idx="2">
                <a:scrgbClr r="0" g="0" b="0"/>
              </a:lnRef>
              <a:fillRef idx="1">
                <a:scrgbClr r="0" g="0" b="0"/>
              </a:fillRef>
              <a:effectRef idx="0">
                <a:schemeClr val="accent1">
                  <a:shade val="80000"/>
                  <a:alpha val="50000"/>
                  <a:hueOff val="-6"/>
                  <a:satOff val="1298"/>
                  <a:lumOff val="3355"/>
                  <a:alphaOff val="20000"/>
                </a:schemeClr>
              </a:effectRef>
              <a:fontRef idx="minor">
                <a:schemeClr val="tx1"/>
              </a:fontRef>
            </p:style>
            <p:txBody>
              <a:bodyPr/>
              <a:lstStyle/>
              <a:p>
                <a:endParaRPr lang="en-US"/>
              </a:p>
            </p:txBody>
          </p:sp>
          <p:sp>
            <p:nvSpPr>
              <p:cNvPr id="24" name="Oval 4">
                <a:extLst>
                  <a:ext uri="{FF2B5EF4-FFF2-40B4-BE49-F238E27FC236}">
                    <a16:creationId xmlns:a16="http://schemas.microsoft.com/office/drawing/2014/main" id="{CC275659-A153-4EE0-5B10-A7A022C65E8B}"/>
                  </a:ext>
                </a:extLst>
              </p:cNvPr>
              <p:cNvSpPr txBox="1"/>
              <p:nvPr/>
            </p:nvSpPr>
            <p:spPr>
              <a:xfrm>
                <a:off x="5319460" y="700102"/>
                <a:ext cx="659080" cy="685162"/>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6057" tIns="22860" rIns="26057"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E</a:t>
                </a:r>
                <a:r>
                  <a:rPr lang="en-US" dirty="0"/>
                  <a:t>IP</a:t>
                </a:r>
                <a:endParaRPr lang="en-US" sz="1800" kern="1200" dirty="0">
                  <a:solidFill>
                    <a:schemeClr val="tx1"/>
                  </a:solidFill>
                </a:endParaRPr>
              </a:p>
            </p:txBody>
          </p:sp>
        </p:grpSp>
        <p:pic>
          <p:nvPicPr>
            <p:cNvPr id="3074" name="Picture 2" descr="1,800+ Manhole Stock Illustrations, Royalty-Free Vector Graphics &amp; Clip Art  - iStock | Street manhole, Manhole covers, Open manhole">
              <a:extLst>
                <a:ext uri="{FF2B5EF4-FFF2-40B4-BE49-F238E27FC236}">
                  <a16:creationId xmlns:a16="http://schemas.microsoft.com/office/drawing/2014/main" id="{1BF51515-90D5-23B5-3E0E-C8033FF6950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877019" y="3370831"/>
              <a:ext cx="1003338" cy="7193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4809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fade">
                                      <p:cBhvr>
                                        <p:cTn id="18" dur="1000"/>
                                        <p:tgtEl>
                                          <p:spTgt spid="50"/>
                                        </p:tgtEl>
                                      </p:cBhvr>
                                    </p:animEffect>
                                    <p:anim calcmode="lin" valueType="num">
                                      <p:cBhvr>
                                        <p:cTn id="19" dur="1000" fill="hold"/>
                                        <p:tgtEl>
                                          <p:spTgt spid="50"/>
                                        </p:tgtEl>
                                        <p:attrNameLst>
                                          <p:attrName>ppt_x</p:attrName>
                                        </p:attrNameLst>
                                      </p:cBhvr>
                                      <p:tavLst>
                                        <p:tav tm="0">
                                          <p:val>
                                            <p:strVal val="#ppt_x"/>
                                          </p:val>
                                        </p:tav>
                                        <p:tav tm="100000">
                                          <p:val>
                                            <p:strVal val="#ppt_x"/>
                                          </p:val>
                                        </p:tav>
                                      </p:tavLst>
                                    </p:anim>
                                    <p:anim calcmode="lin" valueType="num">
                                      <p:cBhvr>
                                        <p:cTn id="20"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anim calcmode="lin" valueType="num">
                                      <p:cBhvr additive="base">
                                        <p:cTn id="25" dur="500" fill="hold"/>
                                        <p:tgtEl>
                                          <p:spTgt spid="51"/>
                                        </p:tgtEl>
                                        <p:attrNameLst>
                                          <p:attrName>ppt_x</p:attrName>
                                        </p:attrNameLst>
                                      </p:cBhvr>
                                      <p:tavLst>
                                        <p:tav tm="0">
                                          <p:val>
                                            <p:strVal val="#ppt_x"/>
                                          </p:val>
                                        </p:tav>
                                        <p:tav tm="100000">
                                          <p:val>
                                            <p:strVal val="#ppt_x"/>
                                          </p:val>
                                        </p:tav>
                                      </p:tavLst>
                                    </p:anim>
                                    <p:anim calcmode="lin" valueType="num">
                                      <p:cBhvr additive="base">
                                        <p:cTn id="26"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1000"/>
                                        <p:tgtEl>
                                          <p:spTgt spid="45"/>
                                        </p:tgtEl>
                                      </p:cBhvr>
                                    </p:animEffect>
                                    <p:anim calcmode="lin" valueType="num">
                                      <p:cBhvr>
                                        <p:cTn id="32" dur="1000" fill="hold"/>
                                        <p:tgtEl>
                                          <p:spTgt spid="45"/>
                                        </p:tgtEl>
                                        <p:attrNameLst>
                                          <p:attrName>ppt_x</p:attrName>
                                        </p:attrNameLst>
                                      </p:cBhvr>
                                      <p:tavLst>
                                        <p:tav tm="0">
                                          <p:val>
                                            <p:strVal val="#ppt_x"/>
                                          </p:val>
                                        </p:tav>
                                        <p:tav tm="100000">
                                          <p:val>
                                            <p:strVal val="#ppt_x"/>
                                          </p:val>
                                        </p:tav>
                                      </p:tavLst>
                                    </p:anim>
                                    <p:anim calcmode="lin" valueType="num">
                                      <p:cBhvr>
                                        <p:cTn id="33"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fade">
                                      <p:cBhvr>
                                        <p:cTn id="38" dur="1000"/>
                                        <p:tgtEl>
                                          <p:spTgt spid="46"/>
                                        </p:tgtEl>
                                      </p:cBhvr>
                                    </p:animEffect>
                                    <p:anim calcmode="lin" valueType="num">
                                      <p:cBhvr>
                                        <p:cTn id="39" dur="1000" fill="hold"/>
                                        <p:tgtEl>
                                          <p:spTgt spid="46"/>
                                        </p:tgtEl>
                                        <p:attrNameLst>
                                          <p:attrName>ppt_x</p:attrName>
                                        </p:attrNameLst>
                                      </p:cBhvr>
                                      <p:tavLst>
                                        <p:tav tm="0">
                                          <p:val>
                                            <p:strVal val="#ppt_x"/>
                                          </p:val>
                                        </p:tav>
                                        <p:tav tm="100000">
                                          <p:val>
                                            <p:strVal val="#ppt_x"/>
                                          </p:val>
                                        </p:tav>
                                      </p:tavLst>
                                    </p:anim>
                                    <p:anim calcmode="lin" valueType="num">
                                      <p:cBhvr>
                                        <p:cTn id="40"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fade">
                                      <p:cBhvr>
                                        <p:cTn id="45" dur="500"/>
                                        <p:tgtEl>
                                          <p:spTgt spid="49"/>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circle(in)">
                                      <p:cBhvr>
                                        <p:cTn id="50" dur="2000"/>
                                        <p:tgtEl>
                                          <p:spTgt spid="48"/>
                                        </p:tgtEl>
                                      </p:cBhvr>
                                    </p:animEffect>
                                  </p:childTnLst>
                                </p:cTn>
                              </p:par>
                            </p:childTnLst>
                          </p:cTn>
                        </p:par>
                      </p:childTnLst>
                    </p:cTn>
                  </p:par>
                  <p:par>
                    <p:cTn id="51" fill="hold">
                      <p:stCondLst>
                        <p:cond delay="indefinite"/>
                      </p:stCondLst>
                      <p:childTnLst>
                        <p:par>
                          <p:cTn id="52" fill="hold">
                            <p:stCondLst>
                              <p:cond delay="0"/>
                            </p:stCondLst>
                            <p:childTnLst>
                              <p:par>
                                <p:cTn id="53" presetID="26" presetClass="entr" presetSubtype="0" fill="hold" nodeType="click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wipe(down)">
                                      <p:cBhvr>
                                        <p:cTn id="55" dur="580">
                                          <p:stCondLst>
                                            <p:cond delay="0"/>
                                          </p:stCondLst>
                                        </p:cTn>
                                        <p:tgtEl>
                                          <p:spTgt spid="47"/>
                                        </p:tgtEl>
                                      </p:cBhvr>
                                    </p:animEffect>
                                    <p:anim calcmode="lin" valueType="num">
                                      <p:cBhvr>
                                        <p:cTn id="56"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61" dur="26">
                                          <p:stCondLst>
                                            <p:cond delay="650"/>
                                          </p:stCondLst>
                                        </p:cTn>
                                        <p:tgtEl>
                                          <p:spTgt spid="47"/>
                                        </p:tgtEl>
                                      </p:cBhvr>
                                      <p:to x="100000" y="60000"/>
                                    </p:animScale>
                                    <p:animScale>
                                      <p:cBhvr>
                                        <p:cTn id="62" dur="166" decel="50000">
                                          <p:stCondLst>
                                            <p:cond delay="676"/>
                                          </p:stCondLst>
                                        </p:cTn>
                                        <p:tgtEl>
                                          <p:spTgt spid="47"/>
                                        </p:tgtEl>
                                      </p:cBhvr>
                                      <p:to x="100000" y="100000"/>
                                    </p:animScale>
                                    <p:animScale>
                                      <p:cBhvr>
                                        <p:cTn id="63" dur="26">
                                          <p:stCondLst>
                                            <p:cond delay="1312"/>
                                          </p:stCondLst>
                                        </p:cTn>
                                        <p:tgtEl>
                                          <p:spTgt spid="47"/>
                                        </p:tgtEl>
                                      </p:cBhvr>
                                      <p:to x="100000" y="80000"/>
                                    </p:animScale>
                                    <p:animScale>
                                      <p:cBhvr>
                                        <p:cTn id="64" dur="166" decel="50000">
                                          <p:stCondLst>
                                            <p:cond delay="1338"/>
                                          </p:stCondLst>
                                        </p:cTn>
                                        <p:tgtEl>
                                          <p:spTgt spid="47"/>
                                        </p:tgtEl>
                                      </p:cBhvr>
                                      <p:to x="100000" y="100000"/>
                                    </p:animScale>
                                    <p:animScale>
                                      <p:cBhvr>
                                        <p:cTn id="65" dur="26">
                                          <p:stCondLst>
                                            <p:cond delay="1642"/>
                                          </p:stCondLst>
                                        </p:cTn>
                                        <p:tgtEl>
                                          <p:spTgt spid="47"/>
                                        </p:tgtEl>
                                      </p:cBhvr>
                                      <p:to x="100000" y="90000"/>
                                    </p:animScale>
                                    <p:animScale>
                                      <p:cBhvr>
                                        <p:cTn id="66" dur="166" decel="50000">
                                          <p:stCondLst>
                                            <p:cond delay="1668"/>
                                          </p:stCondLst>
                                        </p:cTn>
                                        <p:tgtEl>
                                          <p:spTgt spid="47"/>
                                        </p:tgtEl>
                                      </p:cBhvr>
                                      <p:to x="100000" y="100000"/>
                                    </p:animScale>
                                    <p:animScale>
                                      <p:cBhvr>
                                        <p:cTn id="67" dur="26">
                                          <p:stCondLst>
                                            <p:cond delay="1808"/>
                                          </p:stCondLst>
                                        </p:cTn>
                                        <p:tgtEl>
                                          <p:spTgt spid="47"/>
                                        </p:tgtEl>
                                      </p:cBhvr>
                                      <p:to x="100000" y="95000"/>
                                    </p:animScale>
                                    <p:animScale>
                                      <p:cBhvr>
                                        <p:cTn id="68" dur="166" decel="50000">
                                          <p:stCondLst>
                                            <p:cond delay="1834"/>
                                          </p:stCondLst>
                                        </p:cTn>
                                        <p:tgtEl>
                                          <p:spTgt spid="4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AA1157-C3D6-67CD-4F94-9CB1130D2964}"/>
              </a:ext>
            </a:extLst>
          </p:cNvPr>
          <p:cNvPicPr>
            <a:picLocks noChangeAspect="1"/>
          </p:cNvPicPr>
          <p:nvPr/>
        </p:nvPicPr>
        <p:blipFill>
          <a:blip r:embed="rId3"/>
          <a:stretch>
            <a:fillRect/>
          </a:stretch>
        </p:blipFill>
        <p:spPr>
          <a:xfrm>
            <a:off x="500062" y="795337"/>
            <a:ext cx="8143875" cy="5267325"/>
          </a:xfrm>
          <a:prstGeom prst="rect">
            <a:avLst/>
          </a:prstGeom>
        </p:spPr>
      </p:pic>
    </p:spTree>
    <p:extLst>
      <p:ext uri="{BB962C8B-B14F-4D97-AF65-F5344CB8AC3E}">
        <p14:creationId xmlns:p14="http://schemas.microsoft.com/office/powerpoint/2010/main" val="727847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people posing for a photo on the stairs">
            <a:extLst>
              <a:ext uri="{FF2B5EF4-FFF2-40B4-BE49-F238E27FC236}">
                <a16:creationId xmlns:a16="http://schemas.microsoft.com/office/drawing/2014/main" id="{F2AA5588-E6C7-9285-01F0-FFD120632A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600" y="1094442"/>
            <a:ext cx="3968749" cy="4669116"/>
          </a:xfrm>
          <a:prstGeom prst="rect">
            <a:avLst/>
          </a:prstGeom>
        </p:spPr>
      </p:pic>
      <p:pic>
        <p:nvPicPr>
          <p:cNvPr id="9" name="Picture 8" descr="A group of people posing for a photo&#10;&#10;Description automatically generated with medium confidence">
            <a:extLst>
              <a:ext uri="{FF2B5EF4-FFF2-40B4-BE49-F238E27FC236}">
                <a16:creationId xmlns:a16="http://schemas.microsoft.com/office/drawing/2014/main" id="{FA2E952E-B5E7-5B7F-E4A5-F31297B49866}"/>
              </a:ext>
            </a:extLst>
          </p:cNvPr>
          <p:cNvPicPr>
            <a:picLocks noChangeAspect="1"/>
          </p:cNvPicPr>
          <p:nvPr/>
        </p:nvPicPr>
        <p:blipFill>
          <a:blip r:embed="rId4"/>
          <a:stretch>
            <a:fillRect/>
          </a:stretch>
        </p:blipFill>
        <p:spPr>
          <a:xfrm>
            <a:off x="4692648" y="1940718"/>
            <a:ext cx="3968751" cy="2976563"/>
          </a:xfrm>
          <a:prstGeom prst="rect">
            <a:avLst/>
          </a:prstGeom>
        </p:spPr>
      </p:pic>
      <p:pic>
        <p:nvPicPr>
          <p:cNvPr id="4" name="Picture 3">
            <a:extLst>
              <a:ext uri="{FF2B5EF4-FFF2-40B4-BE49-F238E27FC236}">
                <a16:creationId xmlns:a16="http://schemas.microsoft.com/office/drawing/2014/main" id="{2CB89252-87FA-3392-CCAE-F7586313D477}"/>
              </a:ext>
            </a:extLst>
          </p:cNvPr>
          <p:cNvPicPr>
            <a:picLocks noChangeAspect="1"/>
          </p:cNvPicPr>
          <p:nvPr/>
        </p:nvPicPr>
        <p:blipFill>
          <a:blip r:embed="rId5"/>
          <a:stretch>
            <a:fillRect/>
          </a:stretch>
        </p:blipFill>
        <p:spPr>
          <a:xfrm>
            <a:off x="0" y="0"/>
            <a:ext cx="9144000" cy="6858000"/>
          </a:xfrm>
          <a:prstGeom prst="rect">
            <a:avLst/>
          </a:prstGeom>
        </p:spPr>
      </p:pic>
      <p:pic>
        <p:nvPicPr>
          <p:cNvPr id="5" name="Picture 4">
            <a:extLst>
              <a:ext uri="{FF2B5EF4-FFF2-40B4-BE49-F238E27FC236}">
                <a16:creationId xmlns:a16="http://schemas.microsoft.com/office/drawing/2014/main" id="{6FE9B6B4-A66D-87CC-6F00-8260C2AD92A7}"/>
              </a:ext>
            </a:extLst>
          </p:cNvPr>
          <p:cNvPicPr>
            <a:picLocks noChangeAspect="1"/>
          </p:cNvPicPr>
          <p:nvPr/>
        </p:nvPicPr>
        <p:blipFill>
          <a:blip r:embed="rId6"/>
          <a:stretch>
            <a:fillRect/>
          </a:stretch>
        </p:blipFill>
        <p:spPr>
          <a:xfrm>
            <a:off x="473848" y="0"/>
            <a:ext cx="8196303" cy="6858000"/>
          </a:xfrm>
          <a:prstGeom prst="rect">
            <a:avLst/>
          </a:prstGeom>
        </p:spPr>
      </p:pic>
      <p:pic>
        <p:nvPicPr>
          <p:cNvPr id="6" name="Picture 5">
            <a:extLst>
              <a:ext uri="{FF2B5EF4-FFF2-40B4-BE49-F238E27FC236}">
                <a16:creationId xmlns:a16="http://schemas.microsoft.com/office/drawing/2014/main" id="{CF097462-56BA-FB58-9F78-6568F9D1C255}"/>
              </a:ext>
            </a:extLst>
          </p:cNvPr>
          <p:cNvPicPr>
            <a:picLocks noChangeAspect="1"/>
          </p:cNvPicPr>
          <p:nvPr/>
        </p:nvPicPr>
        <p:blipFill>
          <a:blip r:embed="rId7"/>
          <a:stretch>
            <a:fillRect/>
          </a:stretch>
        </p:blipFill>
        <p:spPr>
          <a:xfrm>
            <a:off x="0" y="110728"/>
            <a:ext cx="9144000" cy="6636544"/>
          </a:xfrm>
          <a:prstGeom prst="rect">
            <a:avLst/>
          </a:prstGeom>
        </p:spPr>
      </p:pic>
      <p:pic>
        <p:nvPicPr>
          <p:cNvPr id="7" name="Picture 6">
            <a:extLst>
              <a:ext uri="{FF2B5EF4-FFF2-40B4-BE49-F238E27FC236}">
                <a16:creationId xmlns:a16="http://schemas.microsoft.com/office/drawing/2014/main" id="{FA5F889C-94EB-82B4-F292-F30E7AFCC144}"/>
              </a:ext>
            </a:extLst>
          </p:cNvPr>
          <p:cNvPicPr>
            <a:picLocks noChangeAspect="1"/>
          </p:cNvPicPr>
          <p:nvPr/>
        </p:nvPicPr>
        <p:blipFill>
          <a:blip r:embed="rId8"/>
          <a:stretch>
            <a:fillRect/>
          </a:stretch>
        </p:blipFill>
        <p:spPr>
          <a:xfrm>
            <a:off x="0" y="71437"/>
            <a:ext cx="9144000" cy="6715125"/>
          </a:xfrm>
          <a:prstGeom prst="rect">
            <a:avLst/>
          </a:prstGeom>
        </p:spPr>
      </p:pic>
      <p:pic>
        <p:nvPicPr>
          <p:cNvPr id="8" name="Picture 7">
            <a:extLst>
              <a:ext uri="{FF2B5EF4-FFF2-40B4-BE49-F238E27FC236}">
                <a16:creationId xmlns:a16="http://schemas.microsoft.com/office/drawing/2014/main" id="{D162D857-6EF1-BEDD-1E41-8E76A85BFAAB}"/>
              </a:ext>
            </a:extLst>
          </p:cNvPr>
          <p:cNvPicPr>
            <a:picLocks noChangeAspect="1"/>
          </p:cNvPicPr>
          <p:nvPr/>
        </p:nvPicPr>
        <p:blipFill>
          <a:blip r:embed="rId9"/>
          <a:stretch>
            <a:fillRect/>
          </a:stretch>
        </p:blipFill>
        <p:spPr>
          <a:xfrm>
            <a:off x="0" y="142875"/>
            <a:ext cx="9144000" cy="6572250"/>
          </a:xfrm>
          <a:prstGeom prst="rect">
            <a:avLst/>
          </a:prstGeom>
        </p:spPr>
      </p:pic>
      <p:pic>
        <p:nvPicPr>
          <p:cNvPr id="10" name="Picture 9">
            <a:extLst>
              <a:ext uri="{FF2B5EF4-FFF2-40B4-BE49-F238E27FC236}">
                <a16:creationId xmlns:a16="http://schemas.microsoft.com/office/drawing/2014/main" id="{C7E070A0-7CC1-7BEC-DEF4-87A7E248082A}"/>
              </a:ext>
            </a:extLst>
          </p:cNvPr>
          <p:cNvPicPr>
            <a:picLocks noChangeAspect="1"/>
          </p:cNvPicPr>
          <p:nvPr/>
        </p:nvPicPr>
        <p:blipFill>
          <a:blip r:embed="rId10"/>
          <a:stretch>
            <a:fillRect/>
          </a:stretch>
        </p:blipFill>
        <p:spPr>
          <a:xfrm>
            <a:off x="0" y="10715"/>
            <a:ext cx="9144000" cy="6836569"/>
          </a:xfrm>
          <a:prstGeom prst="rect">
            <a:avLst/>
          </a:prstGeom>
        </p:spPr>
      </p:pic>
      <p:pic>
        <p:nvPicPr>
          <p:cNvPr id="11" name="Picture 10">
            <a:extLst>
              <a:ext uri="{FF2B5EF4-FFF2-40B4-BE49-F238E27FC236}">
                <a16:creationId xmlns:a16="http://schemas.microsoft.com/office/drawing/2014/main" id="{CAB227A5-8E0B-56E3-8112-9DFC254D4291}"/>
              </a:ext>
            </a:extLst>
          </p:cNvPr>
          <p:cNvPicPr>
            <a:picLocks noChangeAspect="1"/>
          </p:cNvPicPr>
          <p:nvPr/>
        </p:nvPicPr>
        <p:blipFill>
          <a:blip r:embed="rId11"/>
          <a:stretch>
            <a:fillRect/>
          </a:stretch>
        </p:blipFill>
        <p:spPr>
          <a:xfrm>
            <a:off x="0" y="189309"/>
            <a:ext cx="9144000" cy="6479381"/>
          </a:xfrm>
          <a:prstGeom prst="rect">
            <a:avLst/>
          </a:prstGeom>
        </p:spPr>
      </p:pic>
      <p:pic>
        <p:nvPicPr>
          <p:cNvPr id="12" name="Picture 11">
            <a:extLst>
              <a:ext uri="{FF2B5EF4-FFF2-40B4-BE49-F238E27FC236}">
                <a16:creationId xmlns:a16="http://schemas.microsoft.com/office/drawing/2014/main" id="{316CBB06-1FD5-1BB8-B2B1-0252184FD74C}"/>
              </a:ext>
            </a:extLst>
          </p:cNvPr>
          <p:cNvPicPr>
            <a:picLocks noChangeAspect="1"/>
          </p:cNvPicPr>
          <p:nvPr/>
        </p:nvPicPr>
        <p:blipFill>
          <a:blip r:embed="rId12"/>
          <a:stretch>
            <a:fillRect/>
          </a:stretch>
        </p:blipFill>
        <p:spPr>
          <a:xfrm>
            <a:off x="0" y="385762"/>
            <a:ext cx="9144000" cy="6086475"/>
          </a:xfrm>
          <a:prstGeom prst="rect">
            <a:avLst/>
          </a:prstGeom>
        </p:spPr>
      </p:pic>
    </p:spTree>
    <p:extLst>
      <p:ext uri="{BB962C8B-B14F-4D97-AF65-F5344CB8AC3E}">
        <p14:creationId xmlns:p14="http://schemas.microsoft.com/office/powerpoint/2010/main" val="265341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2000"/>
                                        <p:tgtEl>
                                          <p:spTgt spid="8"/>
                                        </p:tgtEl>
                                      </p:cBhvr>
                                    </p:animEffect>
                                    <p:anim calcmode="lin" valueType="num">
                                      <p:cBhvr>
                                        <p:cTn id="30" dur="2000" fill="hold"/>
                                        <p:tgtEl>
                                          <p:spTgt spid="8"/>
                                        </p:tgtEl>
                                        <p:attrNameLst>
                                          <p:attrName>ppt_w</p:attrName>
                                        </p:attrNameLst>
                                      </p:cBhvr>
                                      <p:tavLst>
                                        <p:tav tm="0" fmla="#ppt_w*sin(2.5*pi*$)">
                                          <p:val>
                                            <p:fltVal val="0"/>
                                          </p:val>
                                        </p:tav>
                                        <p:tav tm="100000">
                                          <p:val>
                                            <p:fltVal val="1"/>
                                          </p:val>
                                        </p:tav>
                                      </p:tavLst>
                                    </p:anim>
                                    <p:anim calcmode="lin" valueType="num">
                                      <p:cBhvr>
                                        <p:cTn id="31"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580">
                                          <p:stCondLst>
                                            <p:cond delay="0"/>
                                          </p:stCondLst>
                                        </p:cTn>
                                        <p:tgtEl>
                                          <p:spTgt spid="10"/>
                                        </p:tgtEl>
                                      </p:cBhvr>
                                    </p:animEffect>
                                    <p:anim calcmode="lin" valueType="num">
                                      <p:cBhvr>
                                        <p:cTn id="37"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2" dur="26">
                                          <p:stCondLst>
                                            <p:cond delay="650"/>
                                          </p:stCondLst>
                                        </p:cTn>
                                        <p:tgtEl>
                                          <p:spTgt spid="10"/>
                                        </p:tgtEl>
                                      </p:cBhvr>
                                      <p:to x="100000" y="60000"/>
                                    </p:animScale>
                                    <p:animScale>
                                      <p:cBhvr>
                                        <p:cTn id="43" dur="166" decel="50000">
                                          <p:stCondLst>
                                            <p:cond delay="676"/>
                                          </p:stCondLst>
                                        </p:cTn>
                                        <p:tgtEl>
                                          <p:spTgt spid="10"/>
                                        </p:tgtEl>
                                      </p:cBhvr>
                                      <p:to x="100000" y="100000"/>
                                    </p:animScale>
                                    <p:animScale>
                                      <p:cBhvr>
                                        <p:cTn id="44" dur="26">
                                          <p:stCondLst>
                                            <p:cond delay="1312"/>
                                          </p:stCondLst>
                                        </p:cTn>
                                        <p:tgtEl>
                                          <p:spTgt spid="10"/>
                                        </p:tgtEl>
                                      </p:cBhvr>
                                      <p:to x="100000" y="80000"/>
                                    </p:animScale>
                                    <p:animScale>
                                      <p:cBhvr>
                                        <p:cTn id="45" dur="166" decel="50000">
                                          <p:stCondLst>
                                            <p:cond delay="1338"/>
                                          </p:stCondLst>
                                        </p:cTn>
                                        <p:tgtEl>
                                          <p:spTgt spid="10"/>
                                        </p:tgtEl>
                                      </p:cBhvr>
                                      <p:to x="100000" y="100000"/>
                                    </p:animScale>
                                    <p:animScale>
                                      <p:cBhvr>
                                        <p:cTn id="46" dur="26">
                                          <p:stCondLst>
                                            <p:cond delay="1642"/>
                                          </p:stCondLst>
                                        </p:cTn>
                                        <p:tgtEl>
                                          <p:spTgt spid="10"/>
                                        </p:tgtEl>
                                      </p:cBhvr>
                                      <p:to x="100000" y="90000"/>
                                    </p:animScale>
                                    <p:animScale>
                                      <p:cBhvr>
                                        <p:cTn id="47" dur="166" decel="50000">
                                          <p:stCondLst>
                                            <p:cond delay="1668"/>
                                          </p:stCondLst>
                                        </p:cTn>
                                        <p:tgtEl>
                                          <p:spTgt spid="10"/>
                                        </p:tgtEl>
                                      </p:cBhvr>
                                      <p:to x="100000" y="100000"/>
                                    </p:animScale>
                                    <p:animScale>
                                      <p:cBhvr>
                                        <p:cTn id="48" dur="26">
                                          <p:stCondLst>
                                            <p:cond delay="1808"/>
                                          </p:stCondLst>
                                        </p:cTn>
                                        <p:tgtEl>
                                          <p:spTgt spid="10"/>
                                        </p:tgtEl>
                                      </p:cBhvr>
                                      <p:to x="100000" y="95000"/>
                                    </p:animScale>
                                    <p:animScale>
                                      <p:cBhvr>
                                        <p:cTn id="49" dur="166" decel="50000">
                                          <p:stCondLst>
                                            <p:cond delay="1834"/>
                                          </p:stCondLst>
                                        </p:cTn>
                                        <p:tgtEl>
                                          <p:spTgt spid="10"/>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randombar(horizontal)">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500" fill="hold"/>
                                        <p:tgtEl>
                                          <p:spTgt spid="12"/>
                                        </p:tgtEl>
                                        <p:attrNameLst>
                                          <p:attrName>ppt_w</p:attrName>
                                        </p:attrNameLst>
                                      </p:cBhvr>
                                      <p:tavLst>
                                        <p:tav tm="0">
                                          <p:val>
                                            <p:fltVal val="0"/>
                                          </p:val>
                                        </p:tav>
                                        <p:tav tm="100000">
                                          <p:val>
                                            <p:strVal val="#ppt_w"/>
                                          </p:val>
                                        </p:tav>
                                      </p:tavLst>
                                    </p:anim>
                                    <p:anim calcmode="lin" valueType="num">
                                      <p:cBhvr>
                                        <p:cTn id="60" dur="500" fill="hold"/>
                                        <p:tgtEl>
                                          <p:spTgt spid="12"/>
                                        </p:tgtEl>
                                        <p:attrNameLst>
                                          <p:attrName>ppt_h</p:attrName>
                                        </p:attrNameLst>
                                      </p:cBhvr>
                                      <p:tavLst>
                                        <p:tav tm="0">
                                          <p:val>
                                            <p:fltVal val="0"/>
                                          </p:val>
                                        </p:tav>
                                        <p:tav tm="100000">
                                          <p:val>
                                            <p:strVal val="#ppt_h"/>
                                          </p:val>
                                        </p:tav>
                                      </p:tavLst>
                                    </p:anim>
                                    <p:animEffect transition="in" filter="fade">
                                      <p:cBhvr>
                                        <p:cTn id="6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LIDO_APP_VERSION" val="1.8.0.4807"/>
  <p:tag name="SLIDO_PRESENTATION_ID" val="00000000-0000-0000-0000-000000000000"/>
  <p:tag name="SLIDO_EVENT_UUID" val="f9ec00b9-999d-46fc-8b66-0ce879e8955c"/>
  <p:tag name="SLIDO_EVENT_SECTION_UUID" val="148165a6-943d-443a-9704-43932f362390"/>
  <p:tag name="MENTIMETER_SERIES_ID_KEY" val="blsqc64bce9edd2wdoastz8eqhy64ucm"/>
</p:tagLst>
</file>

<file path=ppt/theme/theme1.xml><?xml version="1.0" encoding="utf-8"?>
<a:theme xmlns:a="http://schemas.openxmlformats.org/drawingml/2006/main" name="Custom Design">
  <a:themeElements>
    <a:clrScheme name="DCA - GRA Colors">
      <a:dk1>
        <a:srgbClr val="000000"/>
      </a:dk1>
      <a:lt1>
        <a:srgbClr val="FFFFFF"/>
      </a:lt1>
      <a:dk2>
        <a:srgbClr val="000000"/>
      </a:dk2>
      <a:lt2>
        <a:srgbClr val="E9E3DC"/>
      </a:lt2>
      <a:accent1>
        <a:srgbClr val="8DC63F"/>
      </a:accent1>
      <a:accent2>
        <a:srgbClr val="D5E04E"/>
      </a:accent2>
      <a:accent3>
        <a:srgbClr val="C2DFEF"/>
      </a:accent3>
      <a:accent4>
        <a:srgbClr val="AE462D"/>
      </a:accent4>
      <a:accent5>
        <a:srgbClr val="E9E3DC"/>
      </a:accent5>
      <a:accent6>
        <a:srgbClr val="8A7967"/>
      </a:accent6>
      <a:hlink>
        <a:srgbClr val="AE462D"/>
      </a:hlink>
      <a:folHlink>
        <a:srgbClr val="8A796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DCA - GRA Colors">
      <a:dk1>
        <a:srgbClr val="000000"/>
      </a:dk1>
      <a:lt1>
        <a:srgbClr val="FFFFFF"/>
      </a:lt1>
      <a:dk2>
        <a:srgbClr val="000000"/>
      </a:dk2>
      <a:lt2>
        <a:srgbClr val="E9E3DC"/>
      </a:lt2>
      <a:accent1>
        <a:srgbClr val="8DC63F"/>
      </a:accent1>
      <a:accent2>
        <a:srgbClr val="D5E04E"/>
      </a:accent2>
      <a:accent3>
        <a:srgbClr val="C2DFEF"/>
      </a:accent3>
      <a:accent4>
        <a:srgbClr val="AE462D"/>
      </a:accent4>
      <a:accent5>
        <a:srgbClr val="E9E3DC"/>
      </a:accent5>
      <a:accent6>
        <a:srgbClr val="8A7967"/>
      </a:accent6>
      <a:hlink>
        <a:srgbClr val="AE462D"/>
      </a:hlink>
      <a:folHlink>
        <a:srgbClr val="8A796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DCA - GRA Colors">
      <a:dk1>
        <a:srgbClr val="000000"/>
      </a:dk1>
      <a:lt1>
        <a:srgbClr val="FFFFFF"/>
      </a:lt1>
      <a:dk2>
        <a:srgbClr val="000000"/>
      </a:dk2>
      <a:lt2>
        <a:srgbClr val="E9E3DC"/>
      </a:lt2>
      <a:accent1>
        <a:srgbClr val="8DC63F"/>
      </a:accent1>
      <a:accent2>
        <a:srgbClr val="D5E04E"/>
      </a:accent2>
      <a:accent3>
        <a:srgbClr val="C2DFEF"/>
      </a:accent3>
      <a:accent4>
        <a:srgbClr val="AE462D"/>
      </a:accent4>
      <a:accent5>
        <a:srgbClr val="E9E3DC"/>
      </a:accent5>
      <a:accent6>
        <a:srgbClr val="8A7967"/>
      </a:accent6>
      <a:hlink>
        <a:srgbClr val="AE462D"/>
      </a:hlink>
      <a:folHlink>
        <a:srgbClr val="8A796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DCA - GRA Colors">
      <a:dk1>
        <a:srgbClr val="000000"/>
      </a:dk1>
      <a:lt1>
        <a:srgbClr val="FFFFFF"/>
      </a:lt1>
      <a:dk2>
        <a:srgbClr val="000000"/>
      </a:dk2>
      <a:lt2>
        <a:srgbClr val="E9E3DC"/>
      </a:lt2>
      <a:accent1>
        <a:srgbClr val="8DC63F"/>
      </a:accent1>
      <a:accent2>
        <a:srgbClr val="D5E04E"/>
      </a:accent2>
      <a:accent3>
        <a:srgbClr val="C2DFEF"/>
      </a:accent3>
      <a:accent4>
        <a:srgbClr val="AE462D"/>
      </a:accent4>
      <a:accent5>
        <a:srgbClr val="E9E3DC"/>
      </a:accent5>
      <a:accent6>
        <a:srgbClr val="8A7967"/>
      </a:accent6>
      <a:hlink>
        <a:srgbClr val="AE462D"/>
      </a:hlink>
      <a:folHlink>
        <a:srgbClr val="8A796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0072FE0E8154A41BBE7DDA723966D31" ma:contentTypeVersion="13" ma:contentTypeDescription="Create a new document." ma:contentTypeScope="" ma:versionID="15157335920613cec8b22dc4b9252f6d">
  <xsd:schema xmlns:xsd="http://www.w3.org/2001/XMLSchema" xmlns:xs="http://www.w3.org/2001/XMLSchema" xmlns:p="http://schemas.microsoft.com/office/2006/metadata/properties" xmlns:ns2="431100d4-4470-42c1-96bc-46686c1829ae" xmlns:ns3="2caeac48-cba0-4630-8516-530feeea33b3" targetNamespace="http://schemas.microsoft.com/office/2006/metadata/properties" ma:root="true" ma:fieldsID="12c7339e3c90cd580e1f337eb9b4a1f0" ns2:_="" ns3:_="">
    <xsd:import namespace="431100d4-4470-42c1-96bc-46686c1829ae"/>
    <xsd:import namespace="2caeac48-cba0-4630-8516-530feeea33b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100d4-4470-42c1-96bc-46686c1829a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caeac48-cba0-4630-8516-530feeea33b3"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A47F362-AB41-4ABF-83EE-218717EAE2D2}">
  <ds:schemaRefs>
    <ds:schemaRef ds:uri="http://schemas.microsoft.com/office/2006/metadata/properties"/>
    <ds:schemaRef ds:uri="2caeac48-cba0-4630-8516-530feeea33b3"/>
    <ds:schemaRef ds:uri="http://schemas.microsoft.com/office/2006/documentManagement/types"/>
    <ds:schemaRef ds:uri="http://www.w3.org/XML/1998/namespace"/>
    <ds:schemaRef ds:uri="http://purl.org/dc/dcmitype/"/>
    <ds:schemaRef ds:uri="http://schemas.microsoft.com/office/infopath/2007/PartnerControls"/>
    <ds:schemaRef ds:uri="431100d4-4470-42c1-96bc-46686c1829ae"/>
    <ds:schemaRef ds:uri="http://schemas.openxmlformats.org/package/2006/metadata/core-properties"/>
    <ds:schemaRef ds:uri="http://purl.org/dc/terms/"/>
    <ds:schemaRef ds:uri="http://purl.org/dc/elements/1.1/"/>
  </ds:schemaRefs>
</ds:datastoreItem>
</file>

<file path=customXml/itemProps2.xml><?xml version="1.0" encoding="utf-8"?>
<ds:datastoreItem xmlns:ds="http://schemas.openxmlformats.org/officeDocument/2006/customXml" ds:itemID="{6136C49D-C16F-4532-B295-B09D505FA10E}">
  <ds:schemaRefs>
    <ds:schemaRef ds:uri="http://schemas.microsoft.com/sharepoint/v3/contenttype/forms"/>
  </ds:schemaRefs>
</ds:datastoreItem>
</file>

<file path=customXml/itemProps3.xml><?xml version="1.0" encoding="utf-8"?>
<ds:datastoreItem xmlns:ds="http://schemas.openxmlformats.org/officeDocument/2006/customXml" ds:itemID="{7CBC8F51-2B79-4898-918C-3B7ADFA2BD4E}">
  <ds:schemaRefs>
    <ds:schemaRef ds:uri="2caeac48-cba0-4630-8516-530feeea33b3"/>
    <ds:schemaRef ds:uri="431100d4-4470-42c1-96bc-46686c1829a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27978</TotalTime>
  <Words>5898</Words>
  <Application>Microsoft Office PowerPoint</Application>
  <PresentationFormat>On-screen Show (4:3)</PresentationFormat>
  <Paragraphs>446</Paragraphs>
  <Slides>42</Slides>
  <Notes>42</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42</vt:i4>
      </vt:variant>
    </vt:vector>
  </HeadingPairs>
  <TitlesOfParts>
    <vt:vector size="54" baseType="lpstr">
      <vt:lpstr>Meiryo</vt:lpstr>
      <vt:lpstr>Aptos ExtraBold</vt:lpstr>
      <vt:lpstr>Arial</vt:lpstr>
      <vt:lpstr>Arial Black</vt:lpstr>
      <vt:lpstr>Calibri</vt:lpstr>
      <vt:lpstr>Nunito</vt:lpstr>
      <vt:lpstr>Nunito Light</vt:lpstr>
      <vt:lpstr>Source Sans Pro</vt:lpstr>
      <vt:lpstr>Custom Design</vt:lpstr>
      <vt:lpstr>Office Theme</vt:lpstr>
      <vt:lpstr>1_Office Theme</vt:lpstr>
      <vt:lpstr>1_Custom Design</vt:lpstr>
      <vt:lpstr>PowerPoint Presentation</vt:lpstr>
      <vt:lpstr>The PlanFirst Program upcoming dates </vt:lpstr>
      <vt:lpstr>What is PlanFirst ?</vt:lpstr>
      <vt:lpstr>Why do you want to participate ? </vt:lpstr>
      <vt:lpstr>Benefits of PlanFirst </vt:lpstr>
      <vt:lpstr>PlanFirst benefits  </vt:lpstr>
      <vt:lpstr>Alphabet soup-lightning round</vt:lpstr>
      <vt:lpstr>PowerPoint Presentation</vt:lpstr>
      <vt:lpstr>PowerPoint Presentation</vt:lpstr>
      <vt:lpstr>PowerPoint Presentation</vt:lpstr>
      <vt:lpstr>How do I participate?</vt:lpstr>
      <vt:lpstr>PowerPoint Presentation</vt:lpstr>
      <vt:lpstr>Indicator: Goals</vt:lpstr>
      <vt:lpstr>Indicator: Leadership</vt:lpstr>
      <vt:lpstr>Indicator: Participation</vt:lpstr>
      <vt:lpstr>Indicator: Implementation</vt:lpstr>
      <vt:lpstr>Who reviews?</vt:lpstr>
      <vt:lpstr>PowerPoint Presentation</vt:lpstr>
      <vt:lpstr>Question E: Indicator Leadership</vt:lpstr>
      <vt:lpstr>Lowest scoring question (2023)</vt:lpstr>
      <vt:lpstr>PowerPoint Presentation</vt:lpstr>
      <vt:lpstr>2nd lowest scoring question (2023)</vt:lpstr>
      <vt:lpstr>PowerPoint Presentation</vt:lpstr>
      <vt:lpstr>PowerPoint Presentation</vt:lpstr>
      <vt:lpstr>Highest scoring questions (2024)</vt:lpstr>
      <vt:lpstr>PowerPoint Presentation</vt:lpstr>
      <vt:lpstr>PowerPoint Presentation</vt:lpstr>
      <vt:lpstr>Question M:</vt:lpstr>
      <vt:lpstr>Question O:</vt:lpstr>
      <vt:lpstr>Question O:</vt:lpstr>
      <vt:lpstr>Question O:</vt:lpstr>
      <vt:lpstr>Softball</vt:lpstr>
      <vt:lpstr>Tips and tricks</vt:lpstr>
      <vt:lpstr>Tips and tricks</vt:lpstr>
      <vt:lpstr>Additional tips for success</vt:lpstr>
      <vt:lpstr>Invite us into to your community through pictures.</vt:lpstr>
      <vt:lpstr>Reviewer responses</vt:lpstr>
      <vt:lpstr>Application: Lessons Learned </vt:lpstr>
      <vt:lpstr>PlanFirst incentives-a success story</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Shayla Moultrie</dc:creator>
  <cp:lastModifiedBy>Daniel Gaddis</cp:lastModifiedBy>
  <cp:revision>8</cp:revision>
  <cp:lastPrinted>2024-02-13T14:36:59Z</cp:lastPrinted>
  <dcterms:created xsi:type="dcterms:W3CDTF">2023-04-03T19:03:47Z</dcterms:created>
  <dcterms:modified xsi:type="dcterms:W3CDTF">2025-02-21T15:28:34Z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0x01010040072FE0E8154A41BBE7DDA723966D31</vt:lpwstr>
  </property>
  <property fmtid="{D5CDD505-2E9C-101B-9397-08002B2CF9AE}" pid="3" name="SlidoAppVersion">
    <vt:lpwstr>1.8.0.4807</vt:lpwstr>
  </property>
</Properties>
</file>