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0" r:id="rId4"/>
    <p:sldMasterId id="2147483783" r:id="rId5"/>
  </p:sldMasterIdLst>
  <p:notesMasterIdLst>
    <p:notesMasterId r:id="rId33"/>
  </p:notesMasterIdLst>
  <p:handoutMasterIdLst>
    <p:handoutMasterId r:id="rId34"/>
  </p:handoutMasterIdLst>
  <p:sldIdLst>
    <p:sldId id="276" r:id="rId6"/>
    <p:sldId id="330" r:id="rId7"/>
    <p:sldId id="283" r:id="rId8"/>
    <p:sldId id="304" r:id="rId9"/>
    <p:sldId id="332" r:id="rId10"/>
    <p:sldId id="307" r:id="rId11"/>
    <p:sldId id="313" r:id="rId12"/>
    <p:sldId id="319" r:id="rId13"/>
    <p:sldId id="323" r:id="rId14"/>
    <p:sldId id="324" r:id="rId15"/>
    <p:sldId id="321" r:id="rId16"/>
    <p:sldId id="326" r:id="rId17"/>
    <p:sldId id="333" r:id="rId18"/>
    <p:sldId id="327" r:id="rId19"/>
    <p:sldId id="328" r:id="rId20"/>
    <p:sldId id="334" r:id="rId21"/>
    <p:sldId id="335" r:id="rId22"/>
    <p:sldId id="336" r:id="rId23"/>
    <p:sldId id="337" r:id="rId24"/>
    <p:sldId id="338" r:id="rId25"/>
    <p:sldId id="339" r:id="rId26"/>
    <p:sldId id="309" r:id="rId27"/>
    <p:sldId id="287" r:id="rId28"/>
    <p:sldId id="316" r:id="rId29"/>
    <p:sldId id="340" r:id="rId30"/>
    <p:sldId id="325" r:id="rId31"/>
    <p:sldId id="298"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D9D9D9"/>
    <a:srgbClr val="E9E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5FC73F-0E5E-47EB-AB1D-372A161314DB}" v="27" dt="2026-03-26T10:16:51.1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1650" y="96"/>
      </p:cViewPr>
      <p:guideLst/>
    </p:cSldViewPr>
  </p:slideViewPr>
  <p:notesTextViewPr>
    <p:cViewPr>
      <p:scale>
        <a:sx n="3" d="2"/>
        <a:sy n="3" d="2"/>
      </p:scale>
      <p:origin x="0" y="0"/>
    </p:cViewPr>
  </p:notesText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svg"/></Relationships>
</file>

<file path=ppt/diagrams/_rels/data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image" Target="../media/image6.svg"/></Relationships>
</file>

<file path=ppt/diagrams/_rels/drawing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E8AB8F-7D49-48A4-9ED9-8A3A73DAEA72}"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376DCA93-6F14-427F-9B2C-10C850B81266}">
      <dgm:prSet custT="1"/>
      <dgm:spPr/>
      <dgm:t>
        <a:bodyPr/>
        <a:lstStyle/>
        <a:p>
          <a:pPr>
            <a:lnSpc>
              <a:spcPct val="100000"/>
            </a:lnSpc>
          </a:pPr>
          <a:r>
            <a:rPr lang="en-US" sz="1800" b="1" dirty="0"/>
            <a:t>Hurricane Idalia (DR-4738)</a:t>
          </a:r>
          <a:br>
            <a:rPr lang="en-US" sz="1800" b="1" dirty="0"/>
          </a:br>
          <a:br>
            <a:rPr lang="en-US" sz="1800" b="1" dirty="0"/>
          </a:br>
          <a:r>
            <a:rPr lang="en-US" sz="1800" b="1" dirty="0"/>
            <a:t>Tropical Storm Debby (DR-4821)</a:t>
          </a:r>
          <a:br>
            <a:rPr lang="en-US" sz="1800" b="1" dirty="0"/>
          </a:br>
          <a:br>
            <a:rPr lang="en-US" sz="1800" b="1" dirty="0"/>
          </a:br>
          <a:r>
            <a:rPr lang="en-US" sz="1800" b="1" dirty="0"/>
            <a:t>Hurricane Helene (DR-4830)</a:t>
          </a:r>
        </a:p>
      </dgm:t>
    </dgm:pt>
    <dgm:pt modelId="{36FE8840-05F7-4215-A16E-192B35BC537A}" type="parTrans" cxnId="{1306BFC7-FA3E-4E41-B70D-DFC097E7D0D2}">
      <dgm:prSet/>
      <dgm:spPr/>
      <dgm:t>
        <a:bodyPr/>
        <a:lstStyle/>
        <a:p>
          <a:endParaRPr lang="en-US"/>
        </a:p>
      </dgm:t>
    </dgm:pt>
    <dgm:pt modelId="{5A086BF5-FFBF-4C9A-A835-9FFAD83328BF}" type="sibTrans" cxnId="{1306BFC7-FA3E-4E41-B70D-DFC097E7D0D2}">
      <dgm:prSet/>
      <dgm:spPr/>
      <dgm:t>
        <a:bodyPr/>
        <a:lstStyle/>
        <a:p>
          <a:endParaRPr lang="en-US"/>
        </a:p>
      </dgm:t>
    </dgm:pt>
    <dgm:pt modelId="{569E409D-D4E4-4593-92A3-F3D68E2D8684}">
      <dgm:prSet custT="1"/>
      <dgm:spPr/>
      <dgm:t>
        <a:bodyPr/>
        <a:lstStyle/>
        <a:p>
          <a:pPr>
            <a:lnSpc>
              <a:spcPct val="100000"/>
            </a:lnSpc>
          </a:pPr>
          <a:r>
            <a:rPr lang="en-US" sz="1800" dirty="0"/>
            <a:t>The State of Georgia has allocated </a:t>
          </a:r>
          <a:r>
            <a:rPr lang="en-US" sz="2400" b="1" dirty="0">
              <a:solidFill>
                <a:srgbClr val="00B050"/>
              </a:solidFill>
            </a:rPr>
            <a:t>$ 50 million </a:t>
          </a:r>
          <a:r>
            <a:rPr lang="en-US" sz="1800" dirty="0"/>
            <a:t>for public infrastructure to help recover from the impacts of disasters in 2023 and 2024.</a:t>
          </a:r>
          <a:br>
            <a:rPr lang="en-US" sz="1700" dirty="0"/>
          </a:br>
          <a:endParaRPr lang="en-US" sz="1700" dirty="0"/>
        </a:p>
      </dgm:t>
    </dgm:pt>
    <dgm:pt modelId="{58F3450B-3AB8-4999-AE41-76F1237644AF}" type="parTrans" cxnId="{67037FDF-F311-46F7-9621-193D0BEB7244}">
      <dgm:prSet/>
      <dgm:spPr/>
      <dgm:t>
        <a:bodyPr/>
        <a:lstStyle/>
        <a:p>
          <a:endParaRPr lang="en-US"/>
        </a:p>
      </dgm:t>
    </dgm:pt>
    <dgm:pt modelId="{1F09BCC8-C1F5-4A8E-AEB4-8FFC42D9131B}" type="sibTrans" cxnId="{67037FDF-F311-46F7-9621-193D0BEB7244}">
      <dgm:prSet/>
      <dgm:spPr/>
      <dgm:t>
        <a:bodyPr/>
        <a:lstStyle/>
        <a:p>
          <a:endParaRPr lang="en-US"/>
        </a:p>
      </dgm:t>
    </dgm:pt>
    <dgm:pt modelId="{3D1A2139-B70F-4FBC-87D2-9254C66ECBFE}" type="pres">
      <dgm:prSet presAssocID="{9EE8AB8F-7D49-48A4-9ED9-8A3A73DAEA72}" presName="root" presStyleCnt="0">
        <dgm:presLayoutVars>
          <dgm:dir/>
          <dgm:resizeHandles val="exact"/>
        </dgm:presLayoutVars>
      </dgm:prSet>
      <dgm:spPr/>
    </dgm:pt>
    <dgm:pt modelId="{6F6ED666-EF18-414F-B284-F8C492B9ED60}" type="pres">
      <dgm:prSet presAssocID="{376DCA93-6F14-427F-9B2C-10C850B81266}" presName="compNode" presStyleCnt="0"/>
      <dgm:spPr/>
    </dgm:pt>
    <dgm:pt modelId="{686BCC70-8C9B-449B-A621-45E9564955B0}" type="pres">
      <dgm:prSet presAssocID="{376DCA93-6F14-427F-9B2C-10C850B81266}" presName="iconRect" presStyleLbl="node1" presStyleIdx="0" presStyleCnt="2" custLinFactNeighborX="-1340" custLinFactNeighborY="-21100"/>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Lightning"/>
        </a:ext>
      </dgm:extLst>
    </dgm:pt>
    <dgm:pt modelId="{F8938816-2C5F-4AE5-A441-83671CA35189}" type="pres">
      <dgm:prSet presAssocID="{376DCA93-6F14-427F-9B2C-10C850B81266}" presName="spaceRect" presStyleCnt="0"/>
      <dgm:spPr/>
    </dgm:pt>
    <dgm:pt modelId="{F62F84AF-8121-4E06-89DF-5857CCB02166}" type="pres">
      <dgm:prSet presAssocID="{376DCA93-6F14-427F-9B2C-10C850B81266}" presName="textRect" presStyleLbl="revTx" presStyleIdx="0" presStyleCnt="2">
        <dgm:presLayoutVars>
          <dgm:chMax val="1"/>
          <dgm:chPref val="1"/>
        </dgm:presLayoutVars>
      </dgm:prSet>
      <dgm:spPr/>
    </dgm:pt>
    <dgm:pt modelId="{FB3D8FEB-BFFF-4531-B6B5-6A5BDE4F4D9F}" type="pres">
      <dgm:prSet presAssocID="{5A086BF5-FFBF-4C9A-A835-9FFAD83328BF}" presName="sibTrans" presStyleCnt="0"/>
      <dgm:spPr/>
    </dgm:pt>
    <dgm:pt modelId="{E388824A-954B-4AC8-867C-5F699E503C2F}" type="pres">
      <dgm:prSet presAssocID="{569E409D-D4E4-4593-92A3-F3D68E2D8684}" presName="compNode" presStyleCnt="0"/>
      <dgm:spPr/>
    </dgm:pt>
    <dgm:pt modelId="{2E713356-7F41-4862-BD7D-7BD241E62FE9}" type="pres">
      <dgm:prSet presAssocID="{569E409D-D4E4-4593-92A3-F3D68E2D8684}" presName="iconRect" presStyleLbl="node1" presStyleIdx="1" presStyleCnt="2" custScaleX="94112" custScaleY="83518" custLinFactNeighborX="-335" custLinFactNeighborY="-1607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llar"/>
        </a:ext>
      </dgm:extLst>
    </dgm:pt>
    <dgm:pt modelId="{63389DB6-09AA-4980-869A-924508A6359D}" type="pres">
      <dgm:prSet presAssocID="{569E409D-D4E4-4593-92A3-F3D68E2D8684}" presName="spaceRect" presStyleCnt="0"/>
      <dgm:spPr/>
    </dgm:pt>
    <dgm:pt modelId="{B80D7147-4D98-4654-934C-54454EA8BEF1}" type="pres">
      <dgm:prSet presAssocID="{569E409D-D4E4-4593-92A3-F3D68E2D8684}" presName="textRect" presStyleLbl="revTx" presStyleIdx="1" presStyleCnt="2">
        <dgm:presLayoutVars>
          <dgm:chMax val="1"/>
          <dgm:chPref val="1"/>
        </dgm:presLayoutVars>
      </dgm:prSet>
      <dgm:spPr/>
    </dgm:pt>
  </dgm:ptLst>
  <dgm:cxnLst>
    <dgm:cxn modelId="{55BC0104-8A5D-4ED1-87BB-8BD3414E9166}" type="presOf" srcId="{376DCA93-6F14-427F-9B2C-10C850B81266}" destId="{F62F84AF-8121-4E06-89DF-5857CCB02166}" srcOrd="0" destOrd="0" presId="urn:microsoft.com/office/officeart/2018/2/layout/IconLabelList"/>
    <dgm:cxn modelId="{194E810C-638E-40CD-B57F-6A5436B2869D}" type="presOf" srcId="{9EE8AB8F-7D49-48A4-9ED9-8A3A73DAEA72}" destId="{3D1A2139-B70F-4FBC-87D2-9254C66ECBFE}" srcOrd="0" destOrd="0" presId="urn:microsoft.com/office/officeart/2018/2/layout/IconLabelList"/>
    <dgm:cxn modelId="{1306BFC7-FA3E-4E41-B70D-DFC097E7D0D2}" srcId="{9EE8AB8F-7D49-48A4-9ED9-8A3A73DAEA72}" destId="{376DCA93-6F14-427F-9B2C-10C850B81266}" srcOrd="0" destOrd="0" parTransId="{36FE8840-05F7-4215-A16E-192B35BC537A}" sibTransId="{5A086BF5-FFBF-4C9A-A835-9FFAD83328BF}"/>
    <dgm:cxn modelId="{67037FDF-F311-46F7-9621-193D0BEB7244}" srcId="{9EE8AB8F-7D49-48A4-9ED9-8A3A73DAEA72}" destId="{569E409D-D4E4-4593-92A3-F3D68E2D8684}" srcOrd="1" destOrd="0" parTransId="{58F3450B-3AB8-4999-AE41-76F1237644AF}" sibTransId="{1F09BCC8-C1F5-4A8E-AEB4-8FFC42D9131B}"/>
    <dgm:cxn modelId="{C1ED43E9-3411-4E6A-B25C-C60C000B2C1F}" type="presOf" srcId="{569E409D-D4E4-4593-92A3-F3D68E2D8684}" destId="{B80D7147-4D98-4654-934C-54454EA8BEF1}" srcOrd="0" destOrd="0" presId="urn:microsoft.com/office/officeart/2018/2/layout/IconLabelList"/>
    <dgm:cxn modelId="{0C34908A-A7FF-4EBD-ABB4-8DCF412CB15C}" type="presParOf" srcId="{3D1A2139-B70F-4FBC-87D2-9254C66ECBFE}" destId="{6F6ED666-EF18-414F-B284-F8C492B9ED60}" srcOrd="0" destOrd="0" presId="urn:microsoft.com/office/officeart/2018/2/layout/IconLabelList"/>
    <dgm:cxn modelId="{FEE3C9BA-0900-42B3-A059-A9B0EB2B5A48}" type="presParOf" srcId="{6F6ED666-EF18-414F-B284-F8C492B9ED60}" destId="{686BCC70-8C9B-449B-A621-45E9564955B0}" srcOrd="0" destOrd="0" presId="urn:microsoft.com/office/officeart/2018/2/layout/IconLabelList"/>
    <dgm:cxn modelId="{84018BE7-E8EB-412E-BC2B-D0468D0451F5}" type="presParOf" srcId="{6F6ED666-EF18-414F-B284-F8C492B9ED60}" destId="{F8938816-2C5F-4AE5-A441-83671CA35189}" srcOrd="1" destOrd="0" presId="urn:microsoft.com/office/officeart/2018/2/layout/IconLabelList"/>
    <dgm:cxn modelId="{2937F904-7351-47A7-8876-A338EE6035FD}" type="presParOf" srcId="{6F6ED666-EF18-414F-B284-F8C492B9ED60}" destId="{F62F84AF-8121-4E06-89DF-5857CCB02166}" srcOrd="2" destOrd="0" presId="urn:microsoft.com/office/officeart/2018/2/layout/IconLabelList"/>
    <dgm:cxn modelId="{595D3C22-F866-45EA-8F99-1A0DC7410A9B}" type="presParOf" srcId="{3D1A2139-B70F-4FBC-87D2-9254C66ECBFE}" destId="{FB3D8FEB-BFFF-4531-B6B5-6A5BDE4F4D9F}" srcOrd="1" destOrd="0" presId="urn:microsoft.com/office/officeart/2018/2/layout/IconLabelList"/>
    <dgm:cxn modelId="{4188514D-19AC-4667-8BF2-7F255453FC84}" type="presParOf" srcId="{3D1A2139-B70F-4FBC-87D2-9254C66ECBFE}" destId="{E388824A-954B-4AC8-867C-5F699E503C2F}" srcOrd="2" destOrd="0" presId="urn:microsoft.com/office/officeart/2018/2/layout/IconLabelList"/>
    <dgm:cxn modelId="{32FA66BC-845C-43F0-8512-920731DE7C2E}" type="presParOf" srcId="{E388824A-954B-4AC8-867C-5F699E503C2F}" destId="{2E713356-7F41-4862-BD7D-7BD241E62FE9}" srcOrd="0" destOrd="0" presId="urn:microsoft.com/office/officeart/2018/2/layout/IconLabelList"/>
    <dgm:cxn modelId="{895F461E-DE53-462B-B8FD-DA8FAA9392E0}" type="presParOf" srcId="{E388824A-954B-4AC8-867C-5F699E503C2F}" destId="{63389DB6-09AA-4980-869A-924508A6359D}" srcOrd="1" destOrd="0" presId="urn:microsoft.com/office/officeart/2018/2/layout/IconLabelList"/>
    <dgm:cxn modelId="{4CDB6205-C62A-4494-82DD-0EDF1BB73DB3}" type="presParOf" srcId="{E388824A-954B-4AC8-867C-5F699E503C2F}" destId="{B80D7147-4D98-4654-934C-54454EA8BEF1}"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9F50E4-C00C-4BB6-B730-EB25B789622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7F3D4DB-0A15-472E-8D15-8AF702F56B5F}">
      <dgm:prSet/>
      <dgm:spPr/>
      <dgm:t>
        <a:bodyPr/>
        <a:lstStyle/>
        <a:p>
          <a:pPr>
            <a:lnSpc>
              <a:spcPct val="100000"/>
            </a:lnSpc>
          </a:pPr>
          <a:r>
            <a:rPr lang="en-US" b="1" dirty="0"/>
            <a:t>Infrastructure </a:t>
          </a:r>
          <a:r>
            <a:rPr lang="en-US" dirty="0"/>
            <a:t>– funds for local governments to apply for public infrastructure needs, including but not limited to water/sewer/stormwater, streets/bridges, &amp; drainage, building and communications, etc. ​</a:t>
          </a:r>
          <a:br>
            <a:rPr lang="en-US" dirty="0"/>
          </a:br>
          <a:endParaRPr lang="en-US" dirty="0"/>
        </a:p>
      </dgm:t>
    </dgm:pt>
    <dgm:pt modelId="{ACEA0480-802C-4624-8219-79FDD65B7946}" type="parTrans" cxnId="{5A20CB78-9280-4230-A7EC-1142E460F21C}">
      <dgm:prSet/>
      <dgm:spPr/>
      <dgm:t>
        <a:bodyPr/>
        <a:lstStyle/>
        <a:p>
          <a:endParaRPr lang="en-US"/>
        </a:p>
      </dgm:t>
    </dgm:pt>
    <dgm:pt modelId="{C54A0CF2-C9A3-4276-A40B-60AF997AA18C}" type="sibTrans" cxnId="{5A20CB78-9280-4230-A7EC-1142E460F21C}">
      <dgm:prSet/>
      <dgm:spPr/>
      <dgm:t>
        <a:bodyPr/>
        <a:lstStyle/>
        <a:p>
          <a:endParaRPr lang="en-US"/>
        </a:p>
      </dgm:t>
    </dgm:pt>
    <dgm:pt modelId="{7C58EE5F-5BD1-45DA-A785-432FF8461F57}">
      <dgm:prSet/>
      <dgm:spPr/>
      <dgm:t>
        <a:bodyPr/>
        <a:lstStyle/>
        <a:p>
          <a:pPr>
            <a:lnSpc>
              <a:spcPct val="100000"/>
            </a:lnSpc>
          </a:pPr>
          <a:r>
            <a:rPr lang="en-US" dirty="0"/>
            <a:t>CDBG-DR funds are used to address infrastructure damage tied back to disasters to ensure communities can recover and maintain their essential services.</a:t>
          </a:r>
          <a:br>
            <a:rPr lang="en-US" dirty="0"/>
          </a:br>
          <a:endParaRPr lang="en-US" dirty="0"/>
        </a:p>
      </dgm:t>
    </dgm:pt>
    <dgm:pt modelId="{4C9866EE-5F99-48C4-8C12-228AFC73D7A3}" type="parTrans" cxnId="{DB739886-67E2-403F-86FC-D267BBD68AF3}">
      <dgm:prSet/>
      <dgm:spPr/>
      <dgm:t>
        <a:bodyPr/>
        <a:lstStyle/>
        <a:p>
          <a:endParaRPr lang="en-US"/>
        </a:p>
      </dgm:t>
    </dgm:pt>
    <dgm:pt modelId="{85253671-C2A9-4A44-9147-6674E3BFA830}" type="sibTrans" cxnId="{DB739886-67E2-403F-86FC-D267BBD68AF3}">
      <dgm:prSet/>
      <dgm:spPr/>
      <dgm:t>
        <a:bodyPr/>
        <a:lstStyle/>
        <a:p>
          <a:endParaRPr lang="en-US"/>
        </a:p>
      </dgm:t>
    </dgm:pt>
    <dgm:pt modelId="{C240DAE3-9399-4930-A338-666AC6021056}">
      <dgm:prSet/>
      <dgm:spPr/>
      <dgm:t>
        <a:bodyPr/>
        <a:lstStyle/>
        <a:p>
          <a:pPr>
            <a:lnSpc>
              <a:spcPct val="100000"/>
            </a:lnSpc>
          </a:pPr>
          <a:r>
            <a:rPr lang="en-US" dirty="0"/>
            <a:t>Not limiting the project types, projects will be determined by the community’s needs</a:t>
          </a:r>
          <a:br>
            <a:rPr lang="en-US" dirty="0"/>
          </a:br>
          <a:endParaRPr lang="en-US" dirty="0"/>
        </a:p>
      </dgm:t>
    </dgm:pt>
    <dgm:pt modelId="{21388F9B-502B-433B-84A1-7F1383517FCB}" type="parTrans" cxnId="{B03FF8D5-E0C9-4432-B49C-E54D9619A1E2}">
      <dgm:prSet/>
      <dgm:spPr/>
      <dgm:t>
        <a:bodyPr/>
        <a:lstStyle/>
        <a:p>
          <a:endParaRPr lang="en-US"/>
        </a:p>
      </dgm:t>
    </dgm:pt>
    <dgm:pt modelId="{23E869BF-580D-4638-A608-624C8F5801B6}" type="sibTrans" cxnId="{B03FF8D5-E0C9-4432-B49C-E54D9619A1E2}">
      <dgm:prSet/>
      <dgm:spPr/>
      <dgm:t>
        <a:bodyPr/>
        <a:lstStyle/>
        <a:p>
          <a:endParaRPr lang="en-US"/>
        </a:p>
      </dgm:t>
    </dgm:pt>
    <dgm:pt modelId="{82571E8A-3FDC-4068-826C-64595DF3AC4A}">
      <dgm:prSet/>
      <dgm:spPr/>
      <dgm:t>
        <a:bodyPr/>
        <a:lstStyle/>
        <a:p>
          <a:pPr>
            <a:lnSpc>
              <a:spcPct val="100000"/>
            </a:lnSpc>
          </a:pPr>
          <a:endParaRPr lang="en-US" dirty="0"/>
        </a:p>
      </dgm:t>
    </dgm:pt>
    <dgm:pt modelId="{F7EC4BDD-5D7D-411B-8BDC-15693F83A5BD}" type="parTrans" cxnId="{1A1D9CA6-C166-4529-9010-2FFC2F805919}">
      <dgm:prSet/>
      <dgm:spPr/>
      <dgm:t>
        <a:bodyPr/>
        <a:lstStyle/>
        <a:p>
          <a:endParaRPr lang="en-US"/>
        </a:p>
      </dgm:t>
    </dgm:pt>
    <dgm:pt modelId="{FA152C60-D7E4-452E-BCCE-CE894CFE989A}" type="sibTrans" cxnId="{1A1D9CA6-C166-4529-9010-2FFC2F805919}">
      <dgm:prSet/>
      <dgm:spPr/>
      <dgm:t>
        <a:bodyPr/>
        <a:lstStyle/>
        <a:p>
          <a:endParaRPr lang="en-US"/>
        </a:p>
      </dgm:t>
    </dgm:pt>
    <dgm:pt modelId="{E5773C4A-756A-47A9-B723-33F1268AAA2B}" type="pres">
      <dgm:prSet presAssocID="{209F50E4-C00C-4BB6-B730-EB25B7896223}" presName="root" presStyleCnt="0">
        <dgm:presLayoutVars>
          <dgm:dir/>
          <dgm:resizeHandles val="exact"/>
        </dgm:presLayoutVars>
      </dgm:prSet>
      <dgm:spPr/>
    </dgm:pt>
    <dgm:pt modelId="{5EA6886C-F748-4621-BADB-A4050D87E0BD}" type="pres">
      <dgm:prSet presAssocID="{57F3D4DB-0A15-472E-8D15-8AF702F56B5F}" presName="compNode" presStyleCnt="0"/>
      <dgm:spPr/>
    </dgm:pt>
    <dgm:pt modelId="{902F5BD2-0667-4DC0-B36F-4B28070896D0}" type="pres">
      <dgm:prSet presAssocID="{57F3D4DB-0A15-472E-8D15-8AF702F56B5F}" presName="bgRect" presStyleLbl="bgShp" presStyleIdx="0" presStyleCnt="3"/>
      <dgm:spPr/>
    </dgm:pt>
    <dgm:pt modelId="{E6E74233-AEE1-4551-B79F-2456AB21B610}" type="pres">
      <dgm:prSet presAssocID="{57F3D4DB-0A15-472E-8D15-8AF702F56B5F}"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Rainy scene"/>
        </a:ext>
      </dgm:extLst>
    </dgm:pt>
    <dgm:pt modelId="{58DCBB06-55D9-4AB7-8A2B-D721310812DB}" type="pres">
      <dgm:prSet presAssocID="{57F3D4DB-0A15-472E-8D15-8AF702F56B5F}" presName="spaceRect" presStyleCnt="0"/>
      <dgm:spPr/>
    </dgm:pt>
    <dgm:pt modelId="{360918AF-8CE5-40B6-9CFE-6D96D0EACB9D}" type="pres">
      <dgm:prSet presAssocID="{57F3D4DB-0A15-472E-8D15-8AF702F56B5F}" presName="parTx" presStyleLbl="revTx" presStyleIdx="0" presStyleCnt="4">
        <dgm:presLayoutVars>
          <dgm:chMax val="0"/>
          <dgm:chPref val="0"/>
        </dgm:presLayoutVars>
      </dgm:prSet>
      <dgm:spPr/>
    </dgm:pt>
    <dgm:pt modelId="{A84C9FF0-A25E-4893-A025-156ABDFAAFBD}" type="pres">
      <dgm:prSet presAssocID="{C54A0CF2-C9A3-4276-A40B-60AF997AA18C}" presName="sibTrans" presStyleCnt="0"/>
      <dgm:spPr/>
    </dgm:pt>
    <dgm:pt modelId="{126B3370-2AC4-49F2-A142-715D138A5FF8}" type="pres">
      <dgm:prSet presAssocID="{7C58EE5F-5BD1-45DA-A785-432FF8461F57}" presName="compNode" presStyleCnt="0"/>
      <dgm:spPr/>
    </dgm:pt>
    <dgm:pt modelId="{ED07EEC2-1AB4-4F29-976D-FDA062DD8F9F}" type="pres">
      <dgm:prSet presAssocID="{7C58EE5F-5BD1-45DA-A785-432FF8461F57}" presName="bgRect" presStyleLbl="bgShp" presStyleIdx="1" presStyleCnt="3"/>
      <dgm:spPr/>
    </dgm:pt>
    <dgm:pt modelId="{77D5C594-13A7-4F49-8F86-EABC61E5EAED}" type="pres">
      <dgm:prSet presAssocID="{7C58EE5F-5BD1-45DA-A785-432FF8461F57}"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al"/>
        </a:ext>
      </dgm:extLst>
    </dgm:pt>
    <dgm:pt modelId="{4EEC2122-F721-423D-B533-4F11E7D8E0C5}" type="pres">
      <dgm:prSet presAssocID="{7C58EE5F-5BD1-45DA-A785-432FF8461F57}" presName="spaceRect" presStyleCnt="0"/>
      <dgm:spPr/>
    </dgm:pt>
    <dgm:pt modelId="{286A0F6D-CE93-42BB-AA43-58E3B7707264}" type="pres">
      <dgm:prSet presAssocID="{7C58EE5F-5BD1-45DA-A785-432FF8461F57}" presName="parTx" presStyleLbl="revTx" presStyleIdx="1" presStyleCnt="4">
        <dgm:presLayoutVars>
          <dgm:chMax val="0"/>
          <dgm:chPref val="0"/>
        </dgm:presLayoutVars>
      </dgm:prSet>
      <dgm:spPr/>
    </dgm:pt>
    <dgm:pt modelId="{0E8C5D8B-D109-452C-BAE0-DB9FD461F8B3}" type="pres">
      <dgm:prSet presAssocID="{85253671-C2A9-4A44-9147-6674E3BFA830}" presName="sibTrans" presStyleCnt="0"/>
      <dgm:spPr/>
    </dgm:pt>
    <dgm:pt modelId="{2C0873EA-A4C6-43D0-B515-5D350D6DB3DB}" type="pres">
      <dgm:prSet presAssocID="{C240DAE3-9399-4930-A338-666AC6021056}" presName="compNode" presStyleCnt="0"/>
      <dgm:spPr/>
    </dgm:pt>
    <dgm:pt modelId="{4493936B-A669-4100-9723-31F522FDDBF9}" type="pres">
      <dgm:prSet presAssocID="{C240DAE3-9399-4930-A338-666AC6021056}" presName="bgRect" presStyleLbl="bgShp" presStyleIdx="2" presStyleCnt="3" custLinFactNeighborY="398"/>
      <dgm:spPr/>
    </dgm:pt>
    <dgm:pt modelId="{F041C424-25DA-4F1B-B936-D452209515BC}" type="pres">
      <dgm:prSet presAssocID="{C240DAE3-9399-4930-A338-666AC6021056}"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Group"/>
        </a:ext>
      </dgm:extLst>
    </dgm:pt>
    <dgm:pt modelId="{9B82E29A-A4B7-4237-B09E-E69665726B3A}" type="pres">
      <dgm:prSet presAssocID="{C240DAE3-9399-4930-A338-666AC6021056}" presName="spaceRect" presStyleCnt="0"/>
      <dgm:spPr/>
    </dgm:pt>
    <dgm:pt modelId="{075D27C8-81E7-44CA-980E-31D8C4B5A48A}" type="pres">
      <dgm:prSet presAssocID="{C240DAE3-9399-4930-A338-666AC6021056}" presName="parTx" presStyleLbl="revTx" presStyleIdx="2" presStyleCnt="4" custLinFactNeighborY="356">
        <dgm:presLayoutVars>
          <dgm:chMax val="0"/>
          <dgm:chPref val="0"/>
        </dgm:presLayoutVars>
      </dgm:prSet>
      <dgm:spPr/>
    </dgm:pt>
    <dgm:pt modelId="{D78BA070-6389-4870-AC66-C3F5FDB3F17D}" type="pres">
      <dgm:prSet presAssocID="{C240DAE3-9399-4930-A338-666AC6021056}" presName="desTx" presStyleLbl="revTx" presStyleIdx="3" presStyleCnt="4">
        <dgm:presLayoutVars/>
      </dgm:prSet>
      <dgm:spPr/>
    </dgm:pt>
  </dgm:ptLst>
  <dgm:cxnLst>
    <dgm:cxn modelId="{98626803-062B-463B-9C9E-A50B285C1907}" type="presOf" srcId="{209F50E4-C00C-4BB6-B730-EB25B7896223}" destId="{E5773C4A-756A-47A9-B723-33F1268AAA2B}" srcOrd="0" destOrd="0" presId="urn:microsoft.com/office/officeart/2018/2/layout/IconVerticalSolidList"/>
    <dgm:cxn modelId="{21B6703B-A416-44C3-AA16-131FDCE5EAB2}" type="presOf" srcId="{82571E8A-3FDC-4068-826C-64595DF3AC4A}" destId="{D78BA070-6389-4870-AC66-C3F5FDB3F17D}" srcOrd="0" destOrd="0" presId="urn:microsoft.com/office/officeart/2018/2/layout/IconVerticalSolidList"/>
    <dgm:cxn modelId="{999B6B61-D5C5-45C2-A4E6-BAFE9C4140BA}" type="presOf" srcId="{7C58EE5F-5BD1-45DA-A785-432FF8461F57}" destId="{286A0F6D-CE93-42BB-AA43-58E3B7707264}" srcOrd="0" destOrd="0" presId="urn:microsoft.com/office/officeart/2018/2/layout/IconVerticalSolidList"/>
    <dgm:cxn modelId="{7C804467-3706-47D4-9AF6-8C6919ED1B75}" type="presOf" srcId="{C240DAE3-9399-4930-A338-666AC6021056}" destId="{075D27C8-81E7-44CA-980E-31D8C4B5A48A}" srcOrd="0" destOrd="0" presId="urn:microsoft.com/office/officeart/2018/2/layout/IconVerticalSolidList"/>
    <dgm:cxn modelId="{5A20CB78-9280-4230-A7EC-1142E460F21C}" srcId="{209F50E4-C00C-4BB6-B730-EB25B7896223}" destId="{57F3D4DB-0A15-472E-8D15-8AF702F56B5F}" srcOrd="0" destOrd="0" parTransId="{ACEA0480-802C-4624-8219-79FDD65B7946}" sibTransId="{C54A0CF2-C9A3-4276-A40B-60AF997AA18C}"/>
    <dgm:cxn modelId="{DB739886-67E2-403F-86FC-D267BBD68AF3}" srcId="{209F50E4-C00C-4BB6-B730-EB25B7896223}" destId="{7C58EE5F-5BD1-45DA-A785-432FF8461F57}" srcOrd="1" destOrd="0" parTransId="{4C9866EE-5F99-48C4-8C12-228AFC73D7A3}" sibTransId="{85253671-C2A9-4A44-9147-6674E3BFA830}"/>
    <dgm:cxn modelId="{FE3D5990-4F4E-4AAC-8BF0-E11C7EB1DDE7}" type="presOf" srcId="{57F3D4DB-0A15-472E-8D15-8AF702F56B5F}" destId="{360918AF-8CE5-40B6-9CFE-6D96D0EACB9D}" srcOrd="0" destOrd="0" presId="urn:microsoft.com/office/officeart/2018/2/layout/IconVerticalSolidList"/>
    <dgm:cxn modelId="{1A1D9CA6-C166-4529-9010-2FFC2F805919}" srcId="{C240DAE3-9399-4930-A338-666AC6021056}" destId="{82571E8A-3FDC-4068-826C-64595DF3AC4A}" srcOrd="0" destOrd="0" parTransId="{F7EC4BDD-5D7D-411B-8BDC-15693F83A5BD}" sibTransId="{FA152C60-D7E4-452E-BCCE-CE894CFE989A}"/>
    <dgm:cxn modelId="{B03FF8D5-E0C9-4432-B49C-E54D9619A1E2}" srcId="{209F50E4-C00C-4BB6-B730-EB25B7896223}" destId="{C240DAE3-9399-4930-A338-666AC6021056}" srcOrd="2" destOrd="0" parTransId="{21388F9B-502B-433B-84A1-7F1383517FCB}" sibTransId="{23E869BF-580D-4638-A608-624C8F5801B6}"/>
    <dgm:cxn modelId="{DA658E17-4139-41A1-91FD-7F5375D7382E}" type="presParOf" srcId="{E5773C4A-756A-47A9-B723-33F1268AAA2B}" destId="{5EA6886C-F748-4621-BADB-A4050D87E0BD}" srcOrd="0" destOrd="0" presId="urn:microsoft.com/office/officeart/2018/2/layout/IconVerticalSolidList"/>
    <dgm:cxn modelId="{9FD7BE82-3BB9-4412-8C66-F43ADE1B0D72}" type="presParOf" srcId="{5EA6886C-F748-4621-BADB-A4050D87E0BD}" destId="{902F5BD2-0667-4DC0-B36F-4B28070896D0}" srcOrd="0" destOrd="0" presId="urn:microsoft.com/office/officeart/2018/2/layout/IconVerticalSolidList"/>
    <dgm:cxn modelId="{730E898A-8DA7-4EB7-B75A-C0583F30B7F0}" type="presParOf" srcId="{5EA6886C-F748-4621-BADB-A4050D87E0BD}" destId="{E6E74233-AEE1-4551-B79F-2456AB21B610}" srcOrd="1" destOrd="0" presId="urn:microsoft.com/office/officeart/2018/2/layout/IconVerticalSolidList"/>
    <dgm:cxn modelId="{19D0744D-3B0A-4169-955D-D52DDDF2EC5C}" type="presParOf" srcId="{5EA6886C-F748-4621-BADB-A4050D87E0BD}" destId="{58DCBB06-55D9-4AB7-8A2B-D721310812DB}" srcOrd="2" destOrd="0" presId="urn:microsoft.com/office/officeart/2018/2/layout/IconVerticalSolidList"/>
    <dgm:cxn modelId="{30868073-731E-48DD-84AA-12E83BCFD278}" type="presParOf" srcId="{5EA6886C-F748-4621-BADB-A4050D87E0BD}" destId="{360918AF-8CE5-40B6-9CFE-6D96D0EACB9D}" srcOrd="3" destOrd="0" presId="urn:microsoft.com/office/officeart/2018/2/layout/IconVerticalSolidList"/>
    <dgm:cxn modelId="{AC4E9DEC-66BF-43FE-B27A-3A2A784D64F0}" type="presParOf" srcId="{E5773C4A-756A-47A9-B723-33F1268AAA2B}" destId="{A84C9FF0-A25E-4893-A025-156ABDFAAFBD}" srcOrd="1" destOrd="0" presId="urn:microsoft.com/office/officeart/2018/2/layout/IconVerticalSolidList"/>
    <dgm:cxn modelId="{AC4875EA-F8E4-4A10-BE1A-20AEDD2B0085}" type="presParOf" srcId="{E5773C4A-756A-47A9-B723-33F1268AAA2B}" destId="{126B3370-2AC4-49F2-A142-715D138A5FF8}" srcOrd="2" destOrd="0" presId="urn:microsoft.com/office/officeart/2018/2/layout/IconVerticalSolidList"/>
    <dgm:cxn modelId="{0CCEF1CE-A7DD-4162-9CBE-47E2A300DFA3}" type="presParOf" srcId="{126B3370-2AC4-49F2-A142-715D138A5FF8}" destId="{ED07EEC2-1AB4-4F29-976D-FDA062DD8F9F}" srcOrd="0" destOrd="0" presId="urn:microsoft.com/office/officeart/2018/2/layout/IconVerticalSolidList"/>
    <dgm:cxn modelId="{1754723E-8A98-47F4-A497-1A684155B5F1}" type="presParOf" srcId="{126B3370-2AC4-49F2-A142-715D138A5FF8}" destId="{77D5C594-13A7-4F49-8F86-EABC61E5EAED}" srcOrd="1" destOrd="0" presId="urn:microsoft.com/office/officeart/2018/2/layout/IconVerticalSolidList"/>
    <dgm:cxn modelId="{FB46A7A8-9A79-477A-97BD-C4A5B5DDE07F}" type="presParOf" srcId="{126B3370-2AC4-49F2-A142-715D138A5FF8}" destId="{4EEC2122-F721-423D-B533-4F11E7D8E0C5}" srcOrd="2" destOrd="0" presId="urn:microsoft.com/office/officeart/2018/2/layout/IconVerticalSolidList"/>
    <dgm:cxn modelId="{3F67859B-141C-4E56-8579-85FFDCC648A0}" type="presParOf" srcId="{126B3370-2AC4-49F2-A142-715D138A5FF8}" destId="{286A0F6D-CE93-42BB-AA43-58E3B7707264}" srcOrd="3" destOrd="0" presId="urn:microsoft.com/office/officeart/2018/2/layout/IconVerticalSolidList"/>
    <dgm:cxn modelId="{096F3385-3322-437C-AFE0-0CB382E8A779}" type="presParOf" srcId="{E5773C4A-756A-47A9-B723-33F1268AAA2B}" destId="{0E8C5D8B-D109-452C-BAE0-DB9FD461F8B3}" srcOrd="3" destOrd="0" presId="urn:microsoft.com/office/officeart/2018/2/layout/IconVerticalSolidList"/>
    <dgm:cxn modelId="{2DE1ADEA-70A0-430E-8E55-381E87645501}" type="presParOf" srcId="{E5773C4A-756A-47A9-B723-33F1268AAA2B}" destId="{2C0873EA-A4C6-43D0-B515-5D350D6DB3DB}" srcOrd="4" destOrd="0" presId="urn:microsoft.com/office/officeart/2018/2/layout/IconVerticalSolidList"/>
    <dgm:cxn modelId="{56B53E97-2DEB-4F8D-BC8B-F92C836004DE}" type="presParOf" srcId="{2C0873EA-A4C6-43D0-B515-5D350D6DB3DB}" destId="{4493936B-A669-4100-9723-31F522FDDBF9}" srcOrd="0" destOrd="0" presId="urn:microsoft.com/office/officeart/2018/2/layout/IconVerticalSolidList"/>
    <dgm:cxn modelId="{E1C28E94-D6FF-4436-9706-E539A1D7BC2C}" type="presParOf" srcId="{2C0873EA-A4C6-43D0-B515-5D350D6DB3DB}" destId="{F041C424-25DA-4F1B-B936-D452209515BC}" srcOrd="1" destOrd="0" presId="urn:microsoft.com/office/officeart/2018/2/layout/IconVerticalSolidList"/>
    <dgm:cxn modelId="{4F2766F6-5BEC-4163-B6C6-7C36BE73F8C4}" type="presParOf" srcId="{2C0873EA-A4C6-43D0-B515-5D350D6DB3DB}" destId="{9B82E29A-A4B7-4237-B09E-E69665726B3A}" srcOrd="2" destOrd="0" presId="urn:microsoft.com/office/officeart/2018/2/layout/IconVerticalSolidList"/>
    <dgm:cxn modelId="{BEA1F1D4-0736-4434-AD5B-2A7F23F87650}" type="presParOf" srcId="{2C0873EA-A4C6-43D0-B515-5D350D6DB3DB}" destId="{075D27C8-81E7-44CA-980E-31D8C4B5A48A}" srcOrd="3" destOrd="0" presId="urn:microsoft.com/office/officeart/2018/2/layout/IconVerticalSolidList"/>
    <dgm:cxn modelId="{531988D1-4763-46CF-A3C1-2DBFC7E33BE2}" type="presParOf" srcId="{2C0873EA-A4C6-43D0-B515-5D350D6DB3DB}" destId="{D78BA070-6389-4870-AC66-C3F5FDB3F17D}"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816CA1-D960-4239-A948-3820E9E725E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099CD9A-41EC-4D2D-9676-EC2D6BF27DCC}">
      <dgm:prSet/>
      <dgm:spPr/>
      <dgm:t>
        <a:bodyPr/>
        <a:lstStyle/>
        <a:p>
          <a:r>
            <a:rPr lang="en-US" dirty="0"/>
            <a:t>Readiness to Proceed (shovel-ready) </a:t>
          </a:r>
          <a:r>
            <a:rPr lang="en-US" b="1" dirty="0"/>
            <a:t> </a:t>
          </a:r>
        </a:p>
        <a:p>
          <a:r>
            <a:rPr lang="en-US" b="1" dirty="0"/>
            <a:t>7 BONUS POINTS</a:t>
          </a:r>
          <a:br>
            <a:rPr lang="en-US" b="1" dirty="0"/>
          </a:br>
          <a:endParaRPr lang="en-US" dirty="0"/>
        </a:p>
      </dgm:t>
    </dgm:pt>
    <dgm:pt modelId="{F1B8AC22-84BA-4F42-9DFF-B919DE33B284}" type="parTrans" cxnId="{87C27D5A-8A18-44DB-A44D-0D47BFBDA985}">
      <dgm:prSet/>
      <dgm:spPr/>
      <dgm:t>
        <a:bodyPr/>
        <a:lstStyle/>
        <a:p>
          <a:endParaRPr lang="en-US"/>
        </a:p>
      </dgm:t>
    </dgm:pt>
    <dgm:pt modelId="{A462DCBE-3CD8-4A36-AD4D-41D74DA0CE03}" type="sibTrans" cxnId="{87C27D5A-8A18-44DB-A44D-0D47BFBDA985}">
      <dgm:prSet/>
      <dgm:spPr/>
      <dgm:t>
        <a:bodyPr/>
        <a:lstStyle/>
        <a:p>
          <a:endParaRPr lang="en-US"/>
        </a:p>
      </dgm:t>
    </dgm:pt>
    <dgm:pt modelId="{FB125357-6EA8-4E59-B36D-372E570B3160}">
      <dgm:prSet/>
      <dgm:spPr/>
      <dgm:t>
        <a:bodyPr/>
        <a:lstStyle/>
        <a:p>
          <a:r>
            <a:rPr lang="en-US" dirty="0"/>
            <a:t>Environmental is complete and approved by DCA </a:t>
          </a:r>
        </a:p>
        <a:p>
          <a:r>
            <a:rPr lang="en-US" b="1" dirty="0"/>
            <a:t>7 BONUS POINTS</a:t>
          </a:r>
          <a:br>
            <a:rPr lang="en-US" dirty="0"/>
          </a:br>
          <a:endParaRPr lang="en-US" dirty="0"/>
        </a:p>
      </dgm:t>
    </dgm:pt>
    <dgm:pt modelId="{3AC913DE-A2C6-47B4-ACA9-E1528DD09D5A}" type="parTrans" cxnId="{A9903787-2024-4FC0-9571-D3C57E8168D1}">
      <dgm:prSet/>
      <dgm:spPr/>
      <dgm:t>
        <a:bodyPr/>
        <a:lstStyle/>
        <a:p>
          <a:endParaRPr lang="en-US"/>
        </a:p>
      </dgm:t>
    </dgm:pt>
    <dgm:pt modelId="{DD4CD423-5A6B-4C61-88DF-1485BB947DD9}" type="sibTrans" cxnId="{A9903787-2024-4FC0-9571-D3C57E8168D1}">
      <dgm:prSet/>
      <dgm:spPr/>
      <dgm:t>
        <a:bodyPr/>
        <a:lstStyle/>
        <a:p>
          <a:endParaRPr lang="en-US"/>
        </a:p>
      </dgm:t>
    </dgm:pt>
    <dgm:pt modelId="{0F066DFD-8F13-48F6-B382-AE196844C78F}">
      <dgm:prSet/>
      <dgm:spPr/>
      <dgm:t>
        <a:bodyPr/>
        <a:lstStyle/>
        <a:p>
          <a:r>
            <a:rPr lang="en-US" dirty="0"/>
            <a:t>All real estate acquisition is complete (including easements and rights-of-way) is compete</a:t>
          </a:r>
          <a:br>
            <a:rPr lang="en-US" dirty="0"/>
          </a:br>
          <a:r>
            <a:rPr lang="en-US" dirty="0"/>
            <a:t>7</a:t>
          </a:r>
          <a:r>
            <a:rPr lang="en-US" b="1" dirty="0"/>
            <a:t> BONUS POINTS</a:t>
          </a:r>
          <a:endParaRPr lang="en-US" dirty="0"/>
        </a:p>
      </dgm:t>
    </dgm:pt>
    <dgm:pt modelId="{336D8707-8A6C-4CB2-8A55-BE4139251A3C}" type="parTrans" cxnId="{309389EF-D514-4509-A08E-E018956B474C}">
      <dgm:prSet/>
      <dgm:spPr/>
      <dgm:t>
        <a:bodyPr/>
        <a:lstStyle/>
        <a:p>
          <a:endParaRPr lang="en-US"/>
        </a:p>
      </dgm:t>
    </dgm:pt>
    <dgm:pt modelId="{F76F27C9-1618-4B77-9806-9C3EE1A3BABF}" type="sibTrans" cxnId="{309389EF-D514-4509-A08E-E018956B474C}">
      <dgm:prSet/>
      <dgm:spPr/>
      <dgm:t>
        <a:bodyPr/>
        <a:lstStyle/>
        <a:p>
          <a:endParaRPr lang="en-US"/>
        </a:p>
      </dgm:t>
    </dgm:pt>
    <dgm:pt modelId="{26126A85-5786-4BC3-BF06-FA84A9830084}">
      <dgm:prSet/>
      <dgm:spPr/>
      <dgm:t>
        <a:bodyPr/>
        <a:lstStyle/>
        <a:p>
          <a:r>
            <a:rPr lang="en-US" dirty="0"/>
            <a:t>Applicant session attendance </a:t>
          </a:r>
          <a:r>
            <a:rPr lang="en-US" b="1" dirty="0"/>
            <a:t>IN PERSON</a:t>
          </a:r>
        </a:p>
        <a:p>
          <a:r>
            <a:rPr lang="en-US" b="1" dirty="0"/>
            <a:t>9 BONUS POINTS</a:t>
          </a:r>
          <a:endParaRPr lang="en-US" dirty="0"/>
        </a:p>
      </dgm:t>
    </dgm:pt>
    <dgm:pt modelId="{73365CFC-B0CF-4BAB-8A7F-562714532546}" type="parTrans" cxnId="{4BAE6B2C-3BB3-4B3D-AAA9-41201DD60937}">
      <dgm:prSet/>
      <dgm:spPr/>
      <dgm:t>
        <a:bodyPr/>
        <a:lstStyle/>
        <a:p>
          <a:endParaRPr lang="en-US"/>
        </a:p>
      </dgm:t>
    </dgm:pt>
    <dgm:pt modelId="{633F081B-E634-4D1C-87D4-08A6577ACFD5}" type="sibTrans" cxnId="{4BAE6B2C-3BB3-4B3D-AAA9-41201DD60937}">
      <dgm:prSet/>
      <dgm:spPr/>
      <dgm:t>
        <a:bodyPr/>
        <a:lstStyle/>
        <a:p>
          <a:endParaRPr lang="en-US"/>
        </a:p>
      </dgm:t>
    </dgm:pt>
    <dgm:pt modelId="{4C8186E7-7887-4CDA-9A9A-20351E3A262A}" type="pres">
      <dgm:prSet presAssocID="{71816CA1-D960-4239-A948-3820E9E725EC}" presName="linear" presStyleCnt="0">
        <dgm:presLayoutVars>
          <dgm:animLvl val="lvl"/>
          <dgm:resizeHandles val="exact"/>
        </dgm:presLayoutVars>
      </dgm:prSet>
      <dgm:spPr/>
    </dgm:pt>
    <dgm:pt modelId="{90108D94-4186-4E6D-97FF-0388E3F824C4}" type="pres">
      <dgm:prSet presAssocID="{4099CD9A-41EC-4D2D-9676-EC2D6BF27DCC}" presName="parentText" presStyleLbl="node1" presStyleIdx="0" presStyleCnt="4">
        <dgm:presLayoutVars>
          <dgm:chMax val="0"/>
          <dgm:bulletEnabled val="1"/>
        </dgm:presLayoutVars>
      </dgm:prSet>
      <dgm:spPr/>
    </dgm:pt>
    <dgm:pt modelId="{5C347C9F-4C2D-41B0-A52E-752BDFE4079B}" type="pres">
      <dgm:prSet presAssocID="{A462DCBE-3CD8-4A36-AD4D-41D74DA0CE03}" presName="spacer" presStyleCnt="0"/>
      <dgm:spPr/>
    </dgm:pt>
    <dgm:pt modelId="{D59131B7-6E16-40A6-81F1-AC144B8ACABA}" type="pres">
      <dgm:prSet presAssocID="{FB125357-6EA8-4E59-B36D-372E570B3160}" presName="parentText" presStyleLbl="node1" presStyleIdx="1" presStyleCnt="4">
        <dgm:presLayoutVars>
          <dgm:chMax val="0"/>
          <dgm:bulletEnabled val="1"/>
        </dgm:presLayoutVars>
      </dgm:prSet>
      <dgm:spPr/>
    </dgm:pt>
    <dgm:pt modelId="{1CB6E542-6491-47A7-A8DA-2443C5E7657B}" type="pres">
      <dgm:prSet presAssocID="{DD4CD423-5A6B-4C61-88DF-1485BB947DD9}" presName="spacer" presStyleCnt="0"/>
      <dgm:spPr/>
    </dgm:pt>
    <dgm:pt modelId="{D57B546D-BBE7-4566-829A-1C952D24765F}" type="pres">
      <dgm:prSet presAssocID="{0F066DFD-8F13-48F6-B382-AE196844C78F}" presName="parentText" presStyleLbl="node1" presStyleIdx="2" presStyleCnt="4">
        <dgm:presLayoutVars>
          <dgm:chMax val="0"/>
          <dgm:bulletEnabled val="1"/>
        </dgm:presLayoutVars>
      </dgm:prSet>
      <dgm:spPr/>
    </dgm:pt>
    <dgm:pt modelId="{9EADD807-2B2C-474C-8BD3-56BFC1EEB3E6}" type="pres">
      <dgm:prSet presAssocID="{F76F27C9-1618-4B77-9806-9C3EE1A3BABF}" presName="spacer" presStyleCnt="0"/>
      <dgm:spPr/>
    </dgm:pt>
    <dgm:pt modelId="{6BFE9CD6-CDDA-4529-8617-A5C069B142A3}" type="pres">
      <dgm:prSet presAssocID="{26126A85-5786-4BC3-BF06-FA84A9830084}" presName="parentText" presStyleLbl="node1" presStyleIdx="3" presStyleCnt="4">
        <dgm:presLayoutVars>
          <dgm:chMax val="0"/>
          <dgm:bulletEnabled val="1"/>
        </dgm:presLayoutVars>
      </dgm:prSet>
      <dgm:spPr/>
    </dgm:pt>
  </dgm:ptLst>
  <dgm:cxnLst>
    <dgm:cxn modelId="{A1106908-9A07-4928-A56B-A91C54A3D552}" type="presOf" srcId="{0F066DFD-8F13-48F6-B382-AE196844C78F}" destId="{D57B546D-BBE7-4566-829A-1C952D24765F}" srcOrd="0" destOrd="0" presId="urn:microsoft.com/office/officeart/2005/8/layout/vList2"/>
    <dgm:cxn modelId="{4BAE6B2C-3BB3-4B3D-AAA9-41201DD60937}" srcId="{71816CA1-D960-4239-A948-3820E9E725EC}" destId="{26126A85-5786-4BC3-BF06-FA84A9830084}" srcOrd="3" destOrd="0" parTransId="{73365CFC-B0CF-4BAB-8A7F-562714532546}" sibTransId="{633F081B-E634-4D1C-87D4-08A6577ACFD5}"/>
    <dgm:cxn modelId="{B6256C42-72BD-4C95-8FC9-0AFB3F02702D}" type="presOf" srcId="{26126A85-5786-4BC3-BF06-FA84A9830084}" destId="{6BFE9CD6-CDDA-4529-8617-A5C069B142A3}" srcOrd="0" destOrd="0" presId="urn:microsoft.com/office/officeart/2005/8/layout/vList2"/>
    <dgm:cxn modelId="{4CBD2B57-6FE8-4306-A24D-1FC755CAB22E}" type="presOf" srcId="{4099CD9A-41EC-4D2D-9676-EC2D6BF27DCC}" destId="{90108D94-4186-4E6D-97FF-0388E3F824C4}" srcOrd="0" destOrd="0" presId="urn:microsoft.com/office/officeart/2005/8/layout/vList2"/>
    <dgm:cxn modelId="{87C27D5A-8A18-44DB-A44D-0D47BFBDA985}" srcId="{71816CA1-D960-4239-A948-3820E9E725EC}" destId="{4099CD9A-41EC-4D2D-9676-EC2D6BF27DCC}" srcOrd="0" destOrd="0" parTransId="{F1B8AC22-84BA-4F42-9DFF-B919DE33B284}" sibTransId="{A462DCBE-3CD8-4A36-AD4D-41D74DA0CE03}"/>
    <dgm:cxn modelId="{A9903787-2024-4FC0-9571-D3C57E8168D1}" srcId="{71816CA1-D960-4239-A948-3820E9E725EC}" destId="{FB125357-6EA8-4E59-B36D-372E570B3160}" srcOrd="1" destOrd="0" parTransId="{3AC913DE-A2C6-47B4-ACA9-E1528DD09D5A}" sibTransId="{DD4CD423-5A6B-4C61-88DF-1485BB947DD9}"/>
    <dgm:cxn modelId="{21D9DD93-C52F-4831-A0AB-C3B6E19165D0}" type="presOf" srcId="{FB125357-6EA8-4E59-B36D-372E570B3160}" destId="{D59131B7-6E16-40A6-81F1-AC144B8ACABA}" srcOrd="0" destOrd="0" presId="urn:microsoft.com/office/officeart/2005/8/layout/vList2"/>
    <dgm:cxn modelId="{CF7850E4-EDB6-4C76-AA25-BFE78F32EA84}" type="presOf" srcId="{71816CA1-D960-4239-A948-3820E9E725EC}" destId="{4C8186E7-7887-4CDA-9A9A-20351E3A262A}" srcOrd="0" destOrd="0" presId="urn:microsoft.com/office/officeart/2005/8/layout/vList2"/>
    <dgm:cxn modelId="{309389EF-D514-4509-A08E-E018956B474C}" srcId="{71816CA1-D960-4239-A948-3820E9E725EC}" destId="{0F066DFD-8F13-48F6-B382-AE196844C78F}" srcOrd="2" destOrd="0" parTransId="{336D8707-8A6C-4CB2-8A55-BE4139251A3C}" sibTransId="{F76F27C9-1618-4B77-9806-9C3EE1A3BABF}"/>
    <dgm:cxn modelId="{EE369E7C-8E00-40B8-BF9D-372C3BAB5DAD}" type="presParOf" srcId="{4C8186E7-7887-4CDA-9A9A-20351E3A262A}" destId="{90108D94-4186-4E6D-97FF-0388E3F824C4}" srcOrd="0" destOrd="0" presId="urn:microsoft.com/office/officeart/2005/8/layout/vList2"/>
    <dgm:cxn modelId="{FD79C936-33D4-4367-B266-E9C967A79710}" type="presParOf" srcId="{4C8186E7-7887-4CDA-9A9A-20351E3A262A}" destId="{5C347C9F-4C2D-41B0-A52E-752BDFE4079B}" srcOrd="1" destOrd="0" presId="urn:microsoft.com/office/officeart/2005/8/layout/vList2"/>
    <dgm:cxn modelId="{9078C614-9840-428A-B300-7272C9ABCA82}" type="presParOf" srcId="{4C8186E7-7887-4CDA-9A9A-20351E3A262A}" destId="{D59131B7-6E16-40A6-81F1-AC144B8ACABA}" srcOrd="2" destOrd="0" presId="urn:microsoft.com/office/officeart/2005/8/layout/vList2"/>
    <dgm:cxn modelId="{D8E99B44-3D02-4F4C-B10A-1658A58C22D4}" type="presParOf" srcId="{4C8186E7-7887-4CDA-9A9A-20351E3A262A}" destId="{1CB6E542-6491-47A7-A8DA-2443C5E7657B}" srcOrd="3" destOrd="0" presId="urn:microsoft.com/office/officeart/2005/8/layout/vList2"/>
    <dgm:cxn modelId="{28721075-BE74-49D9-B994-1179EB12E378}" type="presParOf" srcId="{4C8186E7-7887-4CDA-9A9A-20351E3A262A}" destId="{D57B546D-BBE7-4566-829A-1C952D24765F}" srcOrd="4" destOrd="0" presId="urn:microsoft.com/office/officeart/2005/8/layout/vList2"/>
    <dgm:cxn modelId="{75CAE575-261C-4E55-A0EE-EABA7FEFC040}" type="presParOf" srcId="{4C8186E7-7887-4CDA-9A9A-20351E3A262A}" destId="{9EADD807-2B2C-474C-8BD3-56BFC1EEB3E6}" srcOrd="5" destOrd="0" presId="urn:microsoft.com/office/officeart/2005/8/layout/vList2"/>
    <dgm:cxn modelId="{BEBA7A70-A0CA-47DC-AC47-A76A97C62F39}" type="presParOf" srcId="{4C8186E7-7887-4CDA-9A9A-20351E3A262A}" destId="{6BFE9CD6-CDDA-4529-8617-A5C069B142A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6BCC70-8C9B-449B-A621-45E9564955B0}">
      <dsp:nvSpPr>
        <dsp:cNvPr id="0" name=""/>
        <dsp:cNvSpPr/>
      </dsp:nvSpPr>
      <dsp:spPr>
        <a:xfrm>
          <a:off x="1047414" y="251694"/>
          <a:ext cx="1625062" cy="162506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2F84AF-8121-4E06-89DF-5857CCB02166}">
      <dsp:nvSpPr>
        <dsp:cNvPr id="0" name=""/>
        <dsp:cNvSpPr/>
      </dsp:nvSpPr>
      <dsp:spPr>
        <a:xfrm>
          <a:off x="76096" y="2799058"/>
          <a:ext cx="3611250" cy="1658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dirty="0"/>
            <a:t>Hurricane Idalia (DR-4738)</a:t>
          </a:r>
          <a:br>
            <a:rPr lang="en-US" sz="1800" b="1" kern="1200" dirty="0"/>
          </a:br>
          <a:br>
            <a:rPr lang="en-US" sz="1800" b="1" kern="1200" dirty="0"/>
          </a:br>
          <a:r>
            <a:rPr lang="en-US" sz="1800" b="1" kern="1200" dirty="0"/>
            <a:t>Tropical Storm Debby (DR-4821)</a:t>
          </a:r>
          <a:br>
            <a:rPr lang="en-US" sz="1800" b="1" kern="1200" dirty="0"/>
          </a:br>
          <a:br>
            <a:rPr lang="en-US" sz="1800" b="1" kern="1200" dirty="0"/>
          </a:br>
          <a:r>
            <a:rPr lang="en-US" sz="1800" b="1" kern="1200" dirty="0"/>
            <a:t>Hurricane Helene (DR-4830)</a:t>
          </a:r>
        </a:p>
      </dsp:txBody>
      <dsp:txXfrm>
        <a:off x="76096" y="2799058"/>
        <a:ext cx="3611250" cy="1658078"/>
      </dsp:txXfrm>
    </dsp:sp>
    <dsp:sp modelId="{2E713356-7F41-4862-BD7D-7BD241E62FE9}">
      <dsp:nvSpPr>
        <dsp:cNvPr id="0" name=""/>
        <dsp:cNvSpPr/>
      </dsp:nvSpPr>
      <dsp:spPr>
        <a:xfrm>
          <a:off x="5400152" y="566228"/>
          <a:ext cx="1439328" cy="113352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0D7147-4D98-4654-934C-54454EA8BEF1}">
      <dsp:nvSpPr>
        <dsp:cNvPr id="0" name=""/>
        <dsp:cNvSpPr/>
      </dsp:nvSpPr>
      <dsp:spPr>
        <a:xfrm>
          <a:off x="4319315" y="2609212"/>
          <a:ext cx="3611250" cy="1658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The State of Georgia has allocated </a:t>
          </a:r>
          <a:r>
            <a:rPr lang="en-US" sz="2400" b="1" kern="1200" dirty="0">
              <a:solidFill>
                <a:srgbClr val="00B050"/>
              </a:solidFill>
            </a:rPr>
            <a:t>$ 50 million </a:t>
          </a:r>
          <a:r>
            <a:rPr lang="en-US" sz="1800" kern="1200" dirty="0"/>
            <a:t>for public infrastructure to help recover from the impacts of disasters in 2023 and 2024.</a:t>
          </a:r>
          <a:br>
            <a:rPr lang="en-US" sz="1700" kern="1200" dirty="0"/>
          </a:br>
          <a:endParaRPr lang="en-US" sz="1700" kern="1200" dirty="0"/>
        </a:p>
      </dsp:txBody>
      <dsp:txXfrm>
        <a:off x="4319315" y="2609212"/>
        <a:ext cx="3611250" cy="16580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F5BD2-0667-4DC0-B36F-4B28070896D0}">
      <dsp:nvSpPr>
        <dsp:cNvPr id="0" name=""/>
        <dsp:cNvSpPr/>
      </dsp:nvSpPr>
      <dsp:spPr>
        <a:xfrm>
          <a:off x="0" y="653"/>
          <a:ext cx="8659586" cy="153009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E74233-AEE1-4551-B79F-2456AB21B610}">
      <dsp:nvSpPr>
        <dsp:cNvPr id="0" name=""/>
        <dsp:cNvSpPr/>
      </dsp:nvSpPr>
      <dsp:spPr>
        <a:xfrm>
          <a:off x="462852" y="344924"/>
          <a:ext cx="841550" cy="84155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0918AF-8CE5-40B6-9CFE-6D96D0EACB9D}">
      <dsp:nvSpPr>
        <dsp:cNvPr id="0" name=""/>
        <dsp:cNvSpPr/>
      </dsp:nvSpPr>
      <dsp:spPr>
        <a:xfrm>
          <a:off x="1767255" y="653"/>
          <a:ext cx="6892330" cy="1530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935" tIns="161935" rIns="161935" bIns="161935" numCol="1" spcCol="1270" anchor="ctr" anchorCtr="0">
          <a:noAutofit/>
        </a:bodyPr>
        <a:lstStyle/>
        <a:p>
          <a:pPr marL="0" lvl="0" indent="0" algn="l" defTabSz="711200">
            <a:lnSpc>
              <a:spcPct val="100000"/>
            </a:lnSpc>
            <a:spcBef>
              <a:spcPct val="0"/>
            </a:spcBef>
            <a:spcAft>
              <a:spcPct val="35000"/>
            </a:spcAft>
            <a:buNone/>
          </a:pPr>
          <a:r>
            <a:rPr lang="en-US" sz="1600" b="1" kern="1200" dirty="0"/>
            <a:t>Infrastructure </a:t>
          </a:r>
          <a:r>
            <a:rPr lang="en-US" sz="1600" kern="1200" dirty="0"/>
            <a:t>– funds for local governments to apply for public infrastructure needs, including but not limited to water/sewer/stormwater, streets/bridges, &amp; drainage, building and communications, etc. ​</a:t>
          </a:r>
          <a:br>
            <a:rPr lang="en-US" sz="1600" kern="1200" dirty="0"/>
          </a:br>
          <a:endParaRPr lang="en-US" sz="1600" kern="1200" dirty="0"/>
        </a:p>
      </dsp:txBody>
      <dsp:txXfrm>
        <a:off x="1767255" y="653"/>
        <a:ext cx="6892330" cy="1530091"/>
      </dsp:txXfrm>
    </dsp:sp>
    <dsp:sp modelId="{ED07EEC2-1AB4-4F29-976D-FDA062DD8F9F}">
      <dsp:nvSpPr>
        <dsp:cNvPr id="0" name=""/>
        <dsp:cNvSpPr/>
      </dsp:nvSpPr>
      <dsp:spPr>
        <a:xfrm>
          <a:off x="0" y="1913268"/>
          <a:ext cx="8659586" cy="153009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D5C594-13A7-4F49-8F86-EABC61E5EAED}">
      <dsp:nvSpPr>
        <dsp:cNvPr id="0" name=""/>
        <dsp:cNvSpPr/>
      </dsp:nvSpPr>
      <dsp:spPr>
        <a:xfrm>
          <a:off x="462852" y="2257538"/>
          <a:ext cx="841550" cy="84155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6A0F6D-CE93-42BB-AA43-58E3B7707264}">
      <dsp:nvSpPr>
        <dsp:cNvPr id="0" name=""/>
        <dsp:cNvSpPr/>
      </dsp:nvSpPr>
      <dsp:spPr>
        <a:xfrm>
          <a:off x="1767255" y="1913268"/>
          <a:ext cx="6892330" cy="1530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935" tIns="161935" rIns="161935" bIns="161935" numCol="1" spcCol="1270" anchor="ctr" anchorCtr="0">
          <a:noAutofit/>
        </a:bodyPr>
        <a:lstStyle/>
        <a:p>
          <a:pPr marL="0" lvl="0" indent="0" algn="l" defTabSz="711200">
            <a:lnSpc>
              <a:spcPct val="100000"/>
            </a:lnSpc>
            <a:spcBef>
              <a:spcPct val="0"/>
            </a:spcBef>
            <a:spcAft>
              <a:spcPct val="35000"/>
            </a:spcAft>
            <a:buNone/>
          </a:pPr>
          <a:r>
            <a:rPr lang="en-US" sz="1600" kern="1200" dirty="0"/>
            <a:t>CDBG-DR funds are used to address infrastructure damage tied back to disasters to ensure communities can recover and maintain their essential services.</a:t>
          </a:r>
          <a:br>
            <a:rPr lang="en-US" sz="1600" kern="1200" dirty="0"/>
          </a:br>
          <a:endParaRPr lang="en-US" sz="1600" kern="1200" dirty="0"/>
        </a:p>
      </dsp:txBody>
      <dsp:txXfrm>
        <a:off x="1767255" y="1913268"/>
        <a:ext cx="6892330" cy="1530091"/>
      </dsp:txXfrm>
    </dsp:sp>
    <dsp:sp modelId="{4493936B-A669-4100-9723-31F522FDDBF9}">
      <dsp:nvSpPr>
        <dsp:cNvPr id="0" name=""/>
        <dsp:cNvSpPr/>
      </dsp:nvSpPr>
      <dsp:spPr>
        <a:xfrm>
          <a:off x="0" y="3826536"/>
          <a:ext cx="8659586" cy="153009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41C424-25DA-4F1B-B936-D452209515BC}">
      <dsp:nvSpPr>
        <dsp:cNvPr id="0" name=""/>
        <dsp:cNvSpPr/>
      </dsp:nvSpPr>
      <dsp:spPr>
        <a:xfrm>
          <a:off x="462852" y="4170153"/>
          <a:ext cx="841550" cy="84155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5D27C8-81E7-44CA-980E-31D8C4B5A48A}">
      <dsp:nvSpPr>
        <dsp:cNvPr id="0" name=""/>
        <dsp:cNvSpPr/>
      </dsp:nvSpPr>
      <dsp:spPr>
        <a:xfrm>
          <a:off x="1767255" y="3826536"/>
          <a:ext cx="3896813" cy="1530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935" tIns="161935" rIns="161935" bIns="161935" numCol="1" spcCol="1270" anchor="ctr" anchorCtr="0">
          <a:noAutofit/>
        </a:bodyPr>
        <a:lstStyle/>
        <a:p>
          <a:pPr marL="0" lvl="0" indent="0" algn="l" defTabSz="711200">
            <a:lnSpc>
              <a:spcPct val="100000"/>
            </a:lnSpc>
            <a:spcBef>
              <a:spcPct val="0"/>
            </a:spcBef>
            <a:spcAft>
              <a:spcPct val="35000"/>
            </a:spcAft>
            <a:buNone/>
          </a:pPr>
          <a:r>
            <a:rPr lang="en-US" sz="1600" kern="1200" dirty="0"/>
            <a:t>Not limiting the project types, projects will be determined by the community’s needs</a:t>
          </a:r>
          <a:br>
            <a:rPr lang="en-US" sz="1600" kern="1200" dirty="0"/>
          </a:br>
          <a:endParaRPr lang="en-US" sz="1600" kern="1200" dirty="0"/>
        </a:p>
      </dsp:txBody>
      <dsp:txXfrm>
        <a:off x="1767255" y="3826536"/>
        <a:ext cx="3896813" cy="1530091"/>
      </dsp:txXfrm>
    </dsp:sp>
    <dsp:sp modelId="{D78BA070-6389-4870-AC66-C3F5FDB3F17D}">
      <dsp:nvSpPr>
        <dsp:cNvPr id="0" name=""/>
        <dsp:cNvSpPr/>
      </dsp:nvSpPr>
      <dsp:spPr>
        <a:xfrm>
          <a:off x="5664069" y="3825882"/>
          <a:ext cx="2995516" cy="1530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935" tIns="161935" rIns="161935" bIns="161935" numCol="1" spcCol="1270" anchor="ctr" anchorCtr="0">
          <a:noAutofit/>
        </a:bodyPr>
        <a:lstStyle/>
        <a:p>
          <a:pPr marL="0" lvl="0" indent="0" algn="l" defTabSz="533400">
            <a:lnSpc>
              <a:spcPct val="100000"/>
            </a:lnSpc>
            <a:spcBef>
              <a:spcPct val="0"/>
            </a:spcBef>
            <a:spcAft>
              <a:spcPct val="35000"/>
            </a:spcAft>
            <a:buNone/>
          </a:pPr>
          <a:endParaRPr lang="en-US" sz="1200" kern="1200" dirty="0"/>
        </a:p>
      </dsp:txBody>
      <dsp:txXfrm>
        <a:off x="5664069" y="3825882"/>
        <a:ext cx="2995516" cy="15300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08D94-4186-4E6D-97FF-0388E3F824C4}">
      <dsp:nvSpPr>
        <dsp:cNvPr id="0" name=""/>
        <dsp:cNvSpPr/>
      </dsp:nvSpPr>
      <dsp:spPr>
        <a:xfrm>
          <a:off x="0" y="46656"/>
          <a:ext cx="4773168" cy="13162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Readiness to Proceed (shovel-ready) </a:t>
          </a:r>
          <a:r>
            <a:rPr lang="en-US" sz="1800" b="1" kern="1200" dirty="0"/>
            <a:t> </a:t>
          </a:r>
        </a:p>
        <a:p>
          <a:pPr marL="0" lvl="0" indent="0" algn="l" defTabSz="800100">
            <a:lnSpc>
              <a:spcPct val="90000"/>
            </a:lnSpc>
            <a:spcBef>
              <a:spcPct val="0"/>
            </a:spcBef>
            <a:spcAft>
              <a:spcPct val="35000"/>
            </a:spcAft>
            <a:buNone/>
          </a:pPr>
          <a:r>
            <a:rPr lang="en-US" sz="1800" b="1" kern="1200" dirty="0"/>
            <a:t>7 BONUS POINTS</a:t>
          </a:r>
          <a:br>
            <a:rPr lang="en-US" sz="1800" b="1" kern="1200" dirty="0"/>
          </a:br>
          <a:endParaRPr lang="en-US" sz="1800" kern="1200" dirty="0"/>
        </a:p>
      </dsp:txBody>
      <dsp:txXfrm>
        <a:off x="64254" y="110910"/>
        <a:ext cx="4644660" cy="1187742"/>
      </dsp:txXfrm>
    </dsp:sp>
    <dsp:sp modelId="{D59131B7-6E16-40A6-81F1-AC144B8ACABA}">
      <dsp:nvSpPr>
        <dsp:cNvPr id="0" name=""/>
        <dsp:cNvSpPr/>
      </dsp:nvSpPr>
      <dsp:spPr>
        <a:xfrm>
          <a:off x="0" y="1414746"/>
          <a:ext cx="4773168" cy="1316250"/>
        </a:xfrm>
        <a:prstGeom prst="roundRect">
          <a:avLst/>
        </a:prstGeom>
        <a:solidFill>
          <a:schemeClr val="accent2">
            <a:hueOff val="2736270"/>
            <a:satOff val="-3917"/>
            <a:lumOff val="85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Environmental is complete and approved by DCA </a:t>
          </a:r>
        </a:p>
        <a:p>
          <a:pPr marL="0" lvl="0" indent="0" algn="l" defTabSz="800100">
            <a:lnSpc>
              <a:spcPct val="90000"/>
            </a:lnSpc>
            <a:spcBef>
              <a:spcPct val="0"/>
            </a:spcBef>
            <a:spcAft>
              <a:spcPct val="35000"/>
            </a:spcAft>
            <a:buNone/>
          </a:pPr>
          <a:r>
            <a:rPr lang="en-US" sz="1800" b="1" kern="1200" dirty="0"/>
            <a:t>7 BONUS POINTS</a:t>
          </a:r>
          <a:br>
            <a:rPr lang="en-US" sz="1800" kern="1200" dirty="0"/>
          </a:br>
          <a:endParaRPr lang="en-US" sz="1800" kern="1200" dirty="0"/>
        </a:p>
      </dsp:txBody>
      <dsp:txXfrm>
        <a:off x="64254" y="1479000"/>
        <a:ext cx="4644660" cy="1187742"/>
      </dsp:txXfrm>
    </dsp:sp>
    <dsp:sp modelId="{D57B546D-BBE7-4566-829A-1C952D24765F}">
      <dsp:nvSpPr>
        <dsp:cNvPr id="0" name=""/>
        <dsp:cNvSpPr/>
      </dsp:nvSpPr>
      <dsp:spPr>
        <a:xfrm>
          <a:off x="0" y="2782836"/>
          <a:ext cx="4773168" cy="1316250"/>
        </a:xfrm>
        <a:prstGeom prst="roundRect">
          <a:avLst/>
        </a:prstGeom>
        <a:solidFill>
          <a:schemeClr val="accent2">
            <a:hueOff val="5472541"/>
            <a:satOff val="-7833"/>
            <a:lumOff val="171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All real estate acquisition is complete (including easements and rights-of-way) is compete</a:t>
          </a:r>
          <a:br>
            <a:rPr lang="en-US" sz="1800" kern="1200" dirty="0"/>
          </a:br>
          <a:r>
            <a:rPr lang="en-US" sz="1800" kern="1200" dirty="0"/>
            <a:t>7</a:t>
          </a:r>
          <a:r>
            <a:rPr lang="en-US" sz="1800" b="1" kern="1200" dirty="0"/>
            <a:t> BONUS POINTS</a:t>
          </a:r>
          <a:endParaRPr lang="en-US" sz="1800" kern="1200" dirty="0"/>
        </a:p>
      </dsp:txBody>
      <dsp:txXfrm>
        <a:off x="64254" y="2847090"/>
        <a:ext cx="4644660" cy="1187742"/>
      </dsp:txXfrm>
    </dsp:sp>
    <dsp:sp modelId="{6BFE9CD6-CDDA-4529-8617-A5C069B142A3}">
      <dsp:nvSpPr>
        <dsp:cNvPr id="0" name=""/>
        <dsp:cNvSpPr/>
      </dsp:nvSpPr>
      <dsp:spPr>
        <a:xfrm>
          <a:off x="0" y="4150926"/>
          <a:ext cx="4773168" cy="1316250"/>
        </a:xfrm>
        <a:prstGeom prst="roundRect">
          <a:avLst/>
        </a:prstGeom>
        <a:solidFill>
          <a:schemeClr val="accent2">
            <a:hueOff val="8208811"/>
            <a:satOff val="-11750"/>
            <a:lumOff val="25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Applicant session attendance </a:t>
          </a:r>
          <a:r>
            <a:rPr lang="en-US" sz="1800" b="1" kern="1200" dirty="0"/>
            <a:t>IN PERSON</a:t>
          </a:r>
        </a:p>
        <a:p>
          <a:pPr marL="0" lvl="0" indent="0" algn="l" defTabSz="800100">
            <a:lnSpc>
              <a:spcPct val="90000"/>
            </a:lnSpc>
            <a:spcBef>
              <a:spcPct val="0"/>
            </a:spcBef>
            <a:spcAft>
              <a:spcPct val="35000"/>
            </a:spcAft>
            <a:buNone/>
          </a:pPr>
          <a:r>
            <a:rPr lang="en-US" sz="1800" b="1" kern="1200" dirty="0"/>
            <a:t>9 BONUS POINTS</a:t>
          </a:r>
          <a:endParaRPr lang="en-US" sz="1800" kern="1200" dirty="0"/>
        </a:p>
      </dsp:txBody>
      <dsp:txXfrm>
        <a:off x="64254" y="4215180"/>
        <a:ext cx="4644660" cy="1187742"/>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20A72C-A6FD-4D5C-8779-146ECA3C9B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D94761E-235B-4C35-890E-97E5BC8FAA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32D019-22A7-4CD9-9F16-B79DF770B52A}" type="datetimeFigureOut">
              <a:rPr lang="en-US" smtClean="0"/>
              <a:t>3/30/2026</a:t>
            </a:fld>
            <a:endParaRPr lang="en-US"/>
          </a:p>
        </p:txBody>
      </p:sp>
      <p:sp>
        <p:nvSpPr>
          <p:cNvPr id="4" name="Footer Placeholder 3">
            <a:extLst>
              <a:ext uri="{FF2B5EF4-FFF2-40B4-BE49-F238E27FC236}">
                <a16:creationId xmlns:a16="http://schemas.microsoft.com/office/drawing/2014/main" id="{07C510DD-88CB-4A88-9D49-A65F342E3A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020F60E-ABFA-4BCB-92F6-5BBAE4FB7A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1319B5-334E-4DB1-846A-8B50BFA0AF0F}" type="slidenum">
              <a:rPr lang="en-US" smtClean="0"/>
              <a:t>‹#›</a:t>
            </a:fld>
            <a:endParaRPr lang="en-US"/>
          </a:p>
        </p:txBody>
      </p:sp>
    </p:spTree>
    <p:extLst>
      <p:ext uri="{BB962C8B-B14F-4D97-AF65-F5344CB8AC3E}">
        <p14:creationId xmlns:p14="http://schemas.microsoft.com/office/powerpoint/2010/main" val="4129154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8E6D-A473-488D-BE98-75A98ABF8046}" type="datetimeFigureOut">
              <a:rPr lang="en-US" smtClean="0"/>
              <a:t>3/30/2026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814BEE-2EAE-43AE-94B9-CA84926C492F}" type="slidenum">
              <a:rPr lang="en-US" smtClean="0"/>
              <a:t>‹#›</a:t>
            </a:fld>
            <a:endParaRPr lang="en-US"/>
          </a:p>
        </p:txBody>
      </p:sp>
    </p:spTree>
    <p:extLst>
      <p:ext uri="{BB962C8B-B14F-4D97-AF65-F5344CB8AC3E}">
        <p14:creationId xmlns:p14="http://schemas.microsoft.com/office/powerpoint/2010/main" val="3851652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https://gn.ecivis.com/GO/gn_redir/T/1xsfpw2i5yox1</a:t>
            </a:r>
          </a:p>
        </p:txBody>
      </p:sp>
      <p:sp>
        <p:nvSpPr>
          <p:cNvPr id="4" name="Slide Number Placeholder 3"/>
          <p:cNvSpPr>
            <a:spLocks noGrp="1"/>
          </p:cNvSpPr>
          <p:nvPr>
            <p:ph type="sldNum" sz="quarter" idx="5"/>
          </p:nvPr>
        </p:nvSpPr>
        <p:spPr/>
        <p:txBody>
          <a:bodyPr/>
          <a:lstStyle/>
          <a:p>
            <a:fld id="{16814BEE-2EAE-43AE-94B9-CA84926C492F}" type="slidenum">
              <a:rPr lang="en-US" smtClean="0"/>
              <a:t>25</a:t>
            </a:fld>
            <a:endParaRPr lang="en-US"/>
          </a:p>
        </p:txBody>
      </p:sp>
    </p:spTree>
    <p:extLst>
      <p:ext uri="{BB962C8B-B14F-4D97-AF65-F5344CB8AC3E}">
        <p14:creationId xmlns:p14="http://schemas.microsoft.com/office/powerpoint/2010/main" val="21218200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672CCD-12A8-46DE-A335-730E942078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CAF39A34-F96C-4F09-9574-C4200C3846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3000" y="2689013"/>
            <a:ext cx="6858000" cy="1479974"/>
          </a:xfrm>
          <a:prstGeom prst="rect">
            <a:avLst/>
          </a:prstGeom>
        </p:spPr>
      </p:pic>
    </p:spTree>
    <p:extLst>
      <p:ext uri="{BB962C8B-B14F-4D97-AF65-F5344CB8AC3E}">
        <p14:creationId xmlns:p14="http://schemas.microsoft.com/office/powerpoint/2010/main" val="439745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and Picture - re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4645152" y="0"/>
            <a:ext cx="4498848" cy="6858000"/>
          </a:xfrm>
        </p:spPr>
        <p:txBody>
          <a:bodyPr anchor="ctr"/>
          <a:lstStyle>
            <a:lvl1pPr marL="0" indent="0" algn="ctr">
              <a:buNone/>
              <a:defRPr/>
            </a:lvl1pPr>
          </a:lstStyle>
          <a:p>
            <a:endParaRPr lang="en-US" dirty="0"/>
          </a:p>
        </p:txBody>
      </p:sp>
      <p:sp>
        <p:nvSpPr>
          <p:cNvPr id="2" name="Rectangle 1">
            <a:extLst>
              <a:ext uri="{FF2B5EF4-FFF2-40B4-BE49-F238E27FC236}">
                <a16:creationId xmlns:a16="http://schemas.microsoft.com/office/drawing/2014/main" id="{337C00AF-0D1C-4AF1-BCA4-DBA39740674B}"/>
              </a:ext>
            </a:extLst>
          </p:cNvPr>
          <p:cNvSpPr/>
          <p:nvPr userDrawn="1"/>
        </p:nvSpPr>
        <p:spPr>
          <a:xfrm>
            <a:off x="0" y="0"/>
            <a:ext cx="44988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0" name="Footer Placeholder 19">
            <a:extLst>
              <a:ext uri="{FF2B5EF4-FFF2-40B4-BE49-F238E27FC236}">
                <a16:creationId xmlns:a16="http://schemas.microsoft.com/office/drawing/2014/main" id="{9EC26E02-1C58-47B6-A41A-C4E424DB2ADD}"/>
              </a:ext>
            </a:extLst>
          </p:cNvPr>
          <p:cNvSpPr>
            <a:spLocks noGrp="1"/>
          </p:cNvSpPr>
          <p:nvPr>
            <p:ph type="ftr" sz="quarter" idx="16"/>
          </p:nvPr>
        </p:nvSpPr>
        <p:spPr/>
        <p:txBody>
          <a:bodyPr/>
          <a:lstStyle>
            <a:lvl1pPr>
              <a:defRPr>
                <a:solidFill>
                  <a:schemeClr val="bg1"/>
                </a:solidFill>
              </a:defRPr>
            </a:lvl1pPr>
          </a:lstStyle>
          <a:p>
            <a:r>
              <a:rPr lang="en-US"/>
              <a:t>Georgia Department of Community Affairs</a:t>
            </a:r>
            <a:endParaRPr lang="en-US" dirty="0"/>
          </a:p>
        </p:txBody>
      </p:sp>
      <p:sp>
        <p:nvSpPr>
          <p:cNvPr id="21" name="Slide Number Placeholder 20">
            <a:extLst>
              <a:ext uri="{FF2B5EF4-FFF2-40B4-BE49-F238E27FC236}">
                <a16:creationId xmlns:a16="http://schemas.microsoft.com/office/drawing/2014/main" id="{17A9859F-5C71-4991-B022-ACAB5ECD1028}"/>
              </a:ext>
            </a:extLst>
          </p:cNvPr>
          <p:cNvSpPr>
            <a:spLocks noGrp="1"/>
          </p:cNvSpPr>
          <p:nvPr>
            <p:ph type="sldNum" sz="quarter" idx="17"/>
          </p:nvPr>
        </p:nvSpPr>
        <p:spPr/>
        <p:txBody>
          <a:bodyPr/>
          <a:lstStyle>
            <a:lvl1pPr>
              <a:defRPr>
                <a:solidFill>
                  <a:schemeClr val="bg1"/>
                </a:solidFill>
              </a:defRPr>
            </a:lvl1pPr>
          </a:lstStyle>
          <a:p>
            <a:fld id="{93CAF254-72B9-406C-9E86-C9D983240C82}" type="slidenum">
              <a:rPr lang="en-US" smtClean="0"/>
              <a:pPr/>
              <a:t>‹#›</a:t>
            </a:fld>
            <a:endParaRPr lang="en-US" dirty="0"/>
          </a:p>
        </p:txBody>
      </p:sp>
      <p:sp>
        <p:nvSpPr>
          <p:cNvPr id="22" name="Title 1">
            <a:extLst>
              <a:ext uri="{FF2B5EF4-FFF2-40B4-BE49-F238E27FC236}">
                <a16:creationId xmlns:a16="http://schemas.microsoft.com/office/drawing/2014/main" id="{7D353E5D-0EE1-41DB-B2B9-970F399C31E1}"/>
              </a:ext>
            </a:extLst>
          </p:cNvPr>
          <p:cNvSpPr>
            <a:spLocks noGrp="1"/>
          </p:cNvSpPr>
          <p:nvPr>
            <p:ph type="title"/>
          </p:nvPr>
        </p:nvSpPr>
        <p:spPr>
          <a:xfrm>
            <a:off x="452915" y="533405"/>
            <a:ext cx="3619025" cy="5416391"/>
          </a:xfrm>
        </p:spPr>
        <p:txBody>
          <a:bodyPr anchor="t">
            <a:normAutofit/>
          </a:bodyPr>
          <a:lstStyle>
            <a:lvl1pPr algn="l">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000287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ntent and Picture - re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0" y="0"/>
            <a:ext cx="4498848" cy="6858000"/>
          </a:xfrm>
        </p:spPr>
        <p:txBody>
          <a:bodyPr anchor="ctr"/>
          <a:lstStyle>
            <a:lvl1pPr marL="0" indent="0" algn="ctr">
              <a:buNone/>
              <a:defRPr/>
            </a:lvl1pPr>
          </a:lstStyle>
          <a:p>
            <a:endParaRPr lang="en-US" dirty="0"/>
          </a:p>
        </p:txBody>
      </p:sp>
      <p:sp>
        <p:nvSpPr>
          <p:cNvPr id="2" name="Rectangle 1">
            <a:extLst>
              <a:ext uri="{FF2B5EF4-FFF2-40B4-BE49-F238E27FC236}">
                <a16:creationId xmlns:a16="http://schemas.microsoft.com/office/drawing/2014/main" id="{337C00AF-0D1C-4AF1-BCA4-DBA39740674B}"/>
              </a:ext>
            </a:extLst>
          </p:cNvPr>
          <p:cNvSpPr/>
          <p:nvPr userDrawn="1"/>
        </p:nvSpPr>
        <p:spPr>
          <a:xfrm>
            <a:off x="4645152" y="0"/>
            <a:ext cx="44988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Footer Placeholder 19">
            <a:extLst>
              <a:ext uri="{FF2B5EF4-FFF2-40B4-BE49-F238E27FC236}">
                <a16:creationId xmlns:a16="http://schemas.microsoft.com/office/drawing/2014/main" id="{9EC26E02-1C58-47B6-A41A-C4E424DB2ADD}"/>
              </a:ext>
            </a:extLst>
          </p:cNvPr>
          <p:cNvSpPr>
            <a:spLocks noGrp="1"/>
          </p:cNvSpPr>
          <p:nvPr>
            <p:ph type="ftr" sz="quarter" idx="16"/>
          </p:nvPr>
        </p:nvSpPr>
        <p:spPr/>
        <p:txBody>
          <a:bodyPr/>
          <a:lstStyle>
            <a:lvl1pPr>
              <a:defRPr>
                <a:solidFill>
                  <a:schemeClr val="bg1"/>
                </a:solidFill>
              </a:defRPr>
            </a:lvl1pPr>
          </a:lstStyle>
          <a:p>
            <a:r>
              <a:rPr lang="en-US" dirty="0"/>
              <a:t>Georgia Department of Community Affairs</a:t>
            </a:r>
          </a:p>
        </p:txBody>
      </p:sp>
      <p:sp>
        <p:nvSpPr>
          <p:cNvPr id="21" name="Slide Number Placeholder 20">
            <a:extLst>
              <a:ext uri="{FF2B5EF4-FFF2-40B4-BE49-F238E27FC236}">
                <a16:creationId xmlns:a16="http://schemas.microsoft.com/office/drawing/2014/main" id="{17A9859F-5C71-4991-B022-ACAB5ECD1028}"/>
              </a:ext>
            </a:extLst>
          </p:cNvPr>
          <p:cNvSpPr>
            <a:spLocks noGrp="1"/>
          </p:cNvSpPr>
          <p:nvPr>
            <p:ph type="sldNum" sz="quarter" idx="17"/>
          </p:nvPr>
        </p:nvSpPr>
        <p:spPr/>
        <p:txBody>
          <a:bodyPr/>
          <a:lstStyle>
            <a:lvl1pPr>
              <a:defRPr>
                <a:solidFill>
                  <a:schemeClr val="bg1"/>
                </a:solidFill>
              </a:defRPr>
            </a:lvl1pPr>
          </a:lstStyle>
          <a:p>
            <a:fld id="{93CAF254-72B9-406C-9E86-C9D983240C82}" type="slidenum">
              <a:rPr lang="en-US" smtClean="0"/>
              <a:pPr/>
              <a:t>‹#›</a:t>
            </a:fld>
            <a:endParaRPr lang="en-US" dirty="0"/>
          </a:p>
        </p:txBody>
      </p:sp>
      <p:sp>
        <p:nvSpPr>
          <p:cNvPr id="8" name="Title 1">
            <a:extLst>
              <a:ext uri="{FF2B5EF4-FFF2-40B4-BE49-F238E27FC236}">
                <a16:creationId xmlns:a16="http://schemas.microsoft.com/office/drawing/2014/main" id="{B1D44815-E786-435F-9153-D87B47A5585C}"/>
              </a:ext>
            </a:extLst>
          </p:cNvPr>
          <p:cNvSpPr>
            <a:spLocks noGrp="1"/>
          </p:cNvSpPr>
          <p:nvPr>
            <p:ph type="title"/>
          </p:nvPr>
        </p:nvSpPr>
        <p:spPr>
          <a:xfrm>
            <a:off x="5067777" y="533405"/>
            <a:ext cx="3619025" cy="5416391"/>
          </a:xfrm>
        </p:spPr>
        <p:txBody>
          <a:bodyPr anchor="t">
            <a:normAutofit/>
          </a:bodyPr>
          <a:lstStyle>
            <a:lvl1pPr algn="l">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141452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and Two Content - gree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0" y="0"/>
            <a:ext cx="9144000" cy="2514600"/>
          </a:xfrm>
        </p:spPr>
        <p:txBody>
          <a:bodyPr anchor="ctr"/>
          <a:lstStyle>
            <a:lvl1pPr marL="0" indent="0" algn="ctr">
              <a:buNone/>
              <a:defRPr/>
            </a:lvl1pPr>
          </a:lstStyle>
          <a:p>
            <a:endParaRPr lang="en-US" dirty="0"/>
          </a:p>
        </p:txBody>
      </p:sp>
      <p:sp>
        <p:nvSpPr>
          <p:cNvPr id="3" name="Rectangle 2">
            <a:extLst>
              <a:ext uri="{FF2B5EF4-FFF2-40B4-BE49-F238E27FC236}">
                <a16:creationId xmlns:a16="http://schemas.microsoft.com/office/drawing/2014/main" id="{477AEC52-4486-4405-80BC-EFCC9A410F5C}"/>
              </a:ext>
            </a:extLst>
          </p:cNvPr>
          <p:cNvSpPr/>
          <p:nvPr userDrawn="1"/>
        </p:nvSpPr>
        <p:spPr>
          <a:xfrm>
            <a:off x="0" y="2651760"/>
            <a:ext cx="9144000" cy="420624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10" name="Content Placeholder 3">
            <a:extLst>
              <a:ext uri="{FF2B5EF4-FFF2-40B4-BE49-F238E27FC236}">
                <a16:creationId xmlns:a16="http://schemas.microsoft.com/office/drawing/2014/main" id="{E5721CF6-76AC-44FE-B16F-D734312D7DA3}"/>
              </a:ext>
            </a:extLst>
          </p:cNvPr>
          <p:cNvSpPr>
            <a:spLocks noGrp="1"/>
          </p:cNvSpPr>
          <p:nvPr>
            <p:ph sz="quarter" idx="18"/>
          </p:nvPr>
        </p:nvSpPr>
        <p:spPr>
          <a:xfrm>
            <a:off x="4777743" y="3152775"/>
            <a:ext cx="3897629" cy="27432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11">
            <a:extLst>
              <a:ext uri="{FF2B5EF4-FFF2-40B4-BE49-F238E27FC236}">
                <a16:creationId xmlns:a16="http://schemas.microsoft.com/office/drawing/2014/main" id="{569BA7FF-884C-49F7-9638-26374919290D}"/>
              </a:ext>
            </a:extLst>
          </p:cNvPr>
          <p:cNvSpPr>
            <a:spLocks noGrp="1"/>
          </p:cNvSpPr>
          <p:nvPr>
            <p:ph type="ftr" sz="quarter" idx="20"/>
          </p:nvPr>
        </p:nvSpPr>
        <p:spPr/>
        <p:txBody>
          <a:bodyPr/>
          <a:lstStyle>
            <a:lvl1pPr>
              <a:defRPr>
                <a:solidFill>
                  <a:schemeClr val="bg1"/>
                </a:solidFill>
              </a:defRPr>
            </a:lvl1pPr>
          </a:lstStyle>
          <a:p>
            <a:r>
              <a:rPr lang="en-US"/>
              <a:t>Georgia Department of Community Affairs</a:t>
            </a:r>
            <a:endParaRPr lang="en-US" dirty="0"/>
          </a:p>
        </p:txBody>
      </p:sp>
      <p:sp>
        <p:nvSpPr>
          <p:cNvPr id="13" name="Slide Number Placeholder 12">
            <a:extLst>
              <a:ext uri="{FF2B5EF4-FFF2-40B4-BE49-F238E27FC236}">
                <a16:creationId xmlns:a16="http://schemas.microsoft.com/office/drawing/2014/main" id="{13ED446E-7FD3-4EC8-AF3E-490DDA50F2AE}"/>
              </a:ext>
            </a:extLst>
          </p:cNvPr>
          <p:cNvSpPr>
            <a:spLocks noGrp="1"/>
          </p:cNvSpPr>
          <p:nvPr>
            <p:ph type="sldNum" sz="quarter" idx="21"/>
          </p:nvPr>
        </p:nvSpPr>
        <p:spPr/>
        <p:txBody>
          <a:bodyPr/>
          <a:lstStyle>
            <a:lvl1pPr>
              <a:defRPr>
                <a:solidFill>
                  <a:schemeClr val="bg1"/>
                </a:solidFill>
              </a:defRPr>
            </a:lvl1pPr>
          </a:lstStyle>
          <a:p>
            <a:fld id="{93CAF254-72B9-406C-9E86-C9D983240C82}" type="slidenum">
              <a:rPr lang="en-US" smtClean="0"/>
              <a:pPr/>
              <a:t>‹#›</a:t>
            </a:fld>
            <a:endParaRPr lang="en-US" dirty="0"/>
          </a:p>
        </p:txBody>
      </p:sp>
      <p:sp>
        <p:nvSpPr>
          <p:cNvPr id="14" name="Title 1">
            <a:extLst>
              <a:ext uri="{FF2B5EF4-FFF2-40B4-BE49-F238E27FC236}">
                <a16:creationId xmlns:a16="http://schemas.microsoft.com/office/drawing/2014/main" id="{57491AAE-3CCA-4D1E-8D7E-5D204E8AAB0D}"/>
              </a:ext>
            </a:extLst>
          </p:cNvPr>
          <p:cNvSpPr>
            <a:spLocks noGrp="1"/>
          </p:cNvSpPr>
          <p:nvPr>
            <p:ph type="title"/>
          </p:nvPr>
        </p:nvSpPr>
        <p:spPr>
          <a:xfrm>
            <a:off x="460058" y="3163250"/>
            <a:ext cx="3895344" cy="2743200"/>
          </a:xfrm>
        </p:spPr>
        <p:txBody>
          <a:bodyPr anchor="t">
            <a:normAutofit/>
          </a:bodyPr>
          <a:lstStyle>
            <a:lvl1pPr algn="l">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723565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and Three Content - gree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0" y="0"/>
            <a:ext cx="9144000" cy="2514600"/>
          </a:xfrm>
        </p:spPr>
        <p:txBody>
          <a:bodyPr anchor="ctr"/>
          <a:lstStyle>
            <a:lvl1pPr marL="0" indent="0" algn="ctr">
              <a:buNone/>
              <a:defRPr/>
            </a:lvl1pPr>
          </a:lstStyle>
          <a:p>
            <a:endParaRPr lang="en-US" dirty="0"/>
          </a:p>
        </p:txBody>
      </p:sp>
      <p:sp>
        <p:nvSpPr>
          <p:cNvPr id="3" name="Rectangle 2">
            <a:extLst>
              <a:ext uri="{FF2B5EF4-FFF2-40B4-BE49-F238E27FC236}">
                <a16:creationId xmlns:a16="http://schemas.microsoft.com/office/drawing/2014/main" id="{477AEC52-4486-4405-80BC-EFCC9A410F5C}"/>
              </a:ext>
            </a:extLst>
          </p:cNvPr>
          <p:cNvSpPr/>
          <p:nvPr userDrawn="1"/>
        </p:nvSpPr>
        <p:spPr>
          <a:xfrm>
            <a:off x="0" y="2651760"/>
            <a:ext cx="9144000" cy="420624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10" name="Content Placeholder 3">
            <a:extLst>
              <a:ext uri="{FF2B5EF4-FFF2-40B4-BE49-F238E27FC236}">
                <a16:creationId xmlns:a16="http://schemas.microsoft.com/office/drawing/2014/main" id="{600627A3-DBFC-4675-A554-0F916EDEF118}"/>
              </a:ext>
            </a:extLst>
          </p:cNvPr>
          <p:cNvSpPr>
            <a:spLocks noGrp="1"/>
          </p:cNvSpPr>
          <p:nvPr>
            <p:ph sz="quarter" idx="18"/>
          </p:nvPr>
        </p:nvSpPr>
        <p:spPr>
          <a:xfrm>
            <a:off x="3337560" y="3191827"/>
            <a:ext cx="2468880" cy="27432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14DB50D8-02C0-422F-AA8F-F94A15F7CC4D}"/>
              </a:ext>
            </a:extLst>
          </p:cNvPr>
          <p:cNvSpPr>
            <a:spLocks noGrp="1"/>
          </p:cNvSpPr>
          <p:nvPr>
            <p:ph sz="quarter" idx="19"/>
          </p:nvPr>
        </p:nvSpPr>
        <p:spPr>
          <a:xfrm>
            <a:off x="6222207" y="3191827"/>
            <a:ext cx="2468880" cy="27432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Footer Placeholder 14">
            <a:extLst>
              <a:ext uri="{FF2B5EF4-FFF2-40B4-BE49-F238E27FC236}">
                <a16:creationId xmlns:a16="http://schemas.microsoft.com/office/drawing/2014/main" id="{549F3862-850A-479E-B8BC-C246112C42C0}"/>
              </a:ext>
            </a:extLst>
          </p:cNvPr>
          <p:cNvSpPr>
            <a:spLocks noGrp="1"/>
          </p:cNvSpPr>
          <p:nvPr>
            <p:ph type="ftr" sz="quarter" idx="21"/>
          </p:nvPr>
        </p:nvSpPr>
        <p:spPr/>
        <p:txBody>
          <a:bodyPr/>
          <a:lstStyle>
            <a:lvl1pPr>
              <a:defRPr>
                <a:solidFill>
                  <a:schemeClr val="bg1"/>
                </a:solidFill>
              </a:defRPr>
            </a:lvl1pPr>
          </a:lstStyle>
          <a:p>
            <a:r>
              <a:rPr lang="en-US"/>
              <a:t>Georgia Department of Community Affairs</a:t>
            </a:r>
            <a:endParaRPr lang="en-US" dirty="0"/>
          </a:p>
        </p:txBody>
      </p:sp>
      <p:sp>
        <p:nvSpPr>
          <p:cNvPr id="16" name="Slide Number Placeholder 15">
            <a:extLst>
              <a:ext uri="{FF2B5EF4-FFF2-40B4-BE49-F238E27FC236}">
                <a16:creationId xmlns:a16="http://schemas.microsoft.com/office/drawing/2014/main" id="{2BB6CB06-CF64-46DC-9E61-D788FA831F2C}"/>
              </a:ext>
            </a:extLst>
          </p:cNvPr>
          <p:cNvSpPr>
            <a:spLocks noGrp="1"/>
          </p:cNvSpPr>
          <p:nvPr>
            <p:ph type="sldNum" sz="quarter" idx="22"/>
          </p:nvPr>
        </p:nvSpPr>
        <p:spPr/>
        <p:txBody>
          <a:bodyPr/>
          <a:lstStyle>
            <a:lvl1pPr>
              <a:defRPr>
                <a:solidFill>
                  <a:schemeClr val="bg1"/>
                </a:solidFill>
              </a:defRPr>
            </a:lvl1pPr>
          </a:lstStyle>
          <a:p>
            <a:fld id="{93CAF254-72B9-406C-9E86-C9D983240C82}" type="slidenum">
              <a:rPr lang="en-US" smtClean="0"/>
              <a:pPr/>
              <a:t>‹#›</a:t>
            </a:fld>
            <a:endParaRPr lang="en-US" dirty="0"/>
          </a:p>
        </p:txBody>
      </p:sp>
      <p:sp>
        <p:nvSpPr>
          <p:cNvPr id="17" name="Title 1">
            <a:extLst>
              <a:ext uri="{FF2B5EF4-FFF2-40B4-BE49-F238E27FC236}">
                <a16:creationId xmlns:a16="http://schemas.microsoft.com/office/drawing/2014/main" id="{C4721248-5C65-4F78-998A-472ACB8F2B88}"/>
              </a:ext>
            </a:extLst>
          </p:cNvPr>
          <p:cNvSpPr>
            <a:spLocks noGrp="1"/>
          </p:cNvSpPr>
          <p:nvPr>
            <p:ph type="title"/>
          </p:nvPr>
        </p:nvSpPr>
        <p:spPr>
          <a:xfrm>
            <a:off x="452914" y="3191827"/>
            <a:ext cx="2468880" cy="2757964"/>
          </a:xfrm>
        </p:spPr>
        <p:txBody>
          <a:bodyPr anchor="t">
            <a:normAutofit/>
          </a:bodyPr>
          <a:lstStyle>
            <a:lvl1pPr algn="l">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551814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and Picture - gree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4645152" y="0"/>
            <a:ext cx="4498848" cy="6858000"/>
          </a:xfrm>
        </p:spPr>
        <p:txBody>
          <a:bodyPr anchor="ctr"/>
          <a:lstStyle>
            <a:lvl1pPr marL="0" indent="0" algn="ctr">
              <a:buNone/>
              <a:defRPr/>
            </a:lvl1pPr>
          </a:lstStyle>
          <a:p>
            <a:endParaRPr lang="en-US" dirty="0"/>
          </a:p>
        </p:txBody>
      </p:sp>
      <p:sp>
        <p:nvSpPr>
          <p:cNvPr id="2" name="Rectangle 1">
            <a:extLst>
              <a:ext uri="{FF2B5EF4-FFF2-40B4-BE49-F238E27FC236}">
                <a16:creationId xmlns:a16="http://schemas.microsoft.com/office/drawing/2014/main" id="{337C00AF-0D1C-4AF1-BCA4-DBA39740674B}"/>
              </a:ext>
            </a:extLst>
          </p:cNvPr>
          <p:cNvSpPr/>
          <p:nvPr userDrawn="1"/>
        </p:nvSpPr>
        <p:spPr>
          <a:xfrm>
            <a:off x="0" y="0"/>
            <a:ext cx="4498848"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4" name="Footer Placeholder 3">
            <a:extLst>
              <a:ext uri="{FF2B5EF4-FFF2-40B4-BE49-F238E27FC236}">
                <a16:creationId xmlns:a16="http://schemas.microsoft.com/office/drawing/2014/main" id="{95DFA1F2-0658-4AAB-9049-E607E993C639}"/>
              </a:ext>
            </a:extLst>
          </p:cNvPr>
          <p:cNvSpPr>
            <a:spLocks noGrp="1"/>
          </p:cNvSpPr>
          <p:nvPr>
            <p:ph type="ftr" sz="quarter" idx="16"/>
          </p:nvPr>
        </p:nvSpPr>
        <p:spPr/>
        <p:txBody>
          <a:bodyPr/>
          <a:lstStyle>
            <a:lvl1pPr>
              <a:defRPr>
                <a:solidFill>
                  <a:schemeClr val="bg1"/>
                </a:solidFill>
              </a:defRPr>
            </a:lvl1pPr>
          </a:lstStyle>
          <a:p>
            <a:r>
              <a:rPr lang="en-US"/>
              <a:t>Georgia Department of Community Affairs</a:t>
            </a:r>
            <a:endParaRPr lang="en-US" dirty="0"/>
          </a:p>
        </p:txBody>
      </p:sp>
      <p:sp>
        <p:nvSpPr>
          <p:cNvPr id="6" name="Slide Number Placeholder 5">
            <a:extLst>
              <a:ext uri="{FF2B5EF4-FFF2-40B4-BE49-F238E27FC236}">
                <a16:creationId xmlns:a16="http://schemas.microsoft.com/office/drawing/2014/main" id="{3CBCC82E-BFBA-4AD2-BEEA-205DDDCC7B62}"/>
              </a:ext>
            </a:extLst>
          </p:cNvPr>
          <p:cNvSpPr>
            <a:spLocks noGrp="1"/>
          </p:cNvSpPr>
          <p:nvPr>
            <p:ph type="sldNum" sz="quarter" idx="17"/>
          </p:nvPr>
        </p:nvSpPr>
        <p:spPr/>
        <p:txBody>
          <a:bodyPr/>
          <a:lstStyle>
            <a:lvl1pPr>
              <a:defRPr>
                <a:solidFill>
                  <a:schemeClr val="bg1"/>
                </a:solidFill>
              </a:defRPr>
            </a:lvl1pPr>
          </a:lstStyle>
          <a:p>
            <a:fld id="{93CAF254-72B9-406C-9E86-C9D983240C82}" type="slidenum">
              <a:rPr lang="en-US" smtClean="0"/>
              <a:pPr/>
              <a:t>‹#›</a:t>
            </a:fld>
            <a:endParaRPr lang="en-US" dirty="0"/>
          </a:p>
        </p:txBody>
      </p:sp>
      <p:sp>
        <p:nvSpPr>
          <p:cNvPr id="11" name="Title 1">
            <a:extLst>
              <a:ext uri="{FF2B5EF4-FFF2-40B4-BE49-F238E27FC236}">
                <a16:creationId xmlns:a16="http://schemas.microsoft.com/office/drawing/2014/main" id="{3087A44B-3F04-4AE4-BB34-617CFCB2D61A}"/>
              </a:ext>
            </a:extLst>
          </p:cNvPr>
          <p:cNvSpPr>
            <a:spLocks noGrp="1"/>
          </p:cNvSpPr>
          <p:nvPr>
            <p:ph type="title"/>
          </p:nvPr>
        </p:nvSpPr>
        <p:spPr>
          <a:xfrm>
            <a:off x="453630" y="533405"/>
            <a:ext cx="3619025" cy="5416391"/>
          </a:xfrm>
        </p:spPr>
        <p:txBody>
          <a:bodyPr anchor="t">
            <a:normAutofit/>
          </a:bodyPr>
          <a:lstStyle>
            <a:lvl1pPr algn="l">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00400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ntent and Picture - gree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0" y="0"/>
            <a:ext cx="4498848" cy="6858000"/>
          </a:xfrm>
        </p:spPr>
        <p:txBody>
          <a:bodyPr anchor="ctr"/>
          <a:lstStyle>
            <a:lvl1pPr marL="0" indent="0" algn="ctr">
              <a:buNone/>
              <a:defRPr/>
            </a:lvl1pPr>
          </a:lstStyle>
          <a:p>
            <a:endParaRPr lang="en-US" dirty="0"/>
          </a:p>
        </p:txBody>
      </p:sp>
      <p:sp>
        <p:nvSpPr>
          <p:cNvPr id="2" name="Rectangle 1">
            <a:extLst>
              <a:ext uri="{FF2B5EF4-FFF2-40B4-BE49-F238E27FC236}">
                <a16:creationId xmlns:a16="http://schemas.microsoft.com/office/drawing/2014/main" id="{337C00AF-0D1C-4AF1-BCA4-DBA39740674B}"/>
              </a:ext>
            </a:extLst>
          </p:cNvPr>
          <p:cNvSpPr/>
          <p:nvPr userDrawn="1"/>
        </p:nvSpPr>
        <p:spPr>
          <a:xfrm>
            <a:off x="4645152" y="0"/>
            <a:ext cx="4498848"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4" name="Footer Placeholder 3">
            <a:extLst>
              <a:ext uri="{FF2B5EF4-FFF2-40B4-BE49-F238E27FC236}">
                <a16:creationId xmlns:a16="http://schemas.microsoft.com/office/drawing/2014/main" id="{95DFA1F2-0658-4AAB-9049-E607E993C639}"/>
              </a:ext>
            </a:extLst>
          </p:cNvPr>
          <p:cNvSpPr>
            <a:spLocks noGrp="1"/>
          </p:cNvSpPr>
          <p:nvPr>
            <p:ph type="ftr" sz="quarter" idx="16"/>
          </p:nvPr>
        </p:nvSpPr>
        <p:spPr/>
        <p:txBody>
          <a:bodyPr/>
          <a:lstStyle>
            <a:lvl1pPr>
              <a:defRPr>
                <a:solidFill>
                  <a:schemeClr val="bg1"/>
                </a:solidFill>
              </a:defRPr>
            </a:lvl1pPr>
          </a:lstStyle>
          <a:p>
            <a:r>
              <a:rPr lang="en-US" dirty="0"/>
              <a:t>Georgia Department of Community Affairs</a:t>
            </a:r>
          </a:p>
        </p:txBody>
      </p:sp>
      <p:sp>
        <p:nvSpPr>
          <p:cNvPr id="6" name="Slide Number Placeholder 5">
            <a:extLst>
              <a:ext uri="{FF2B5EF4-FFF2-40B4-BE49-F238E27FC236}">
                <a16:creationId xmlns:a16="http://schemas.microsoft.com/office/drawing/2014/main" id="{3CBCC82E-BFBA-4AD2-BEEA-205DDDCC7B62}"/>
              </a:ext>
            </a:extLst>
          </p:cNvPr>
          <p:cNvSpPr>
            <a:spLocks noGrp="1"/>
          </p:cNvSpPr>
          <p:nvPr>
            <p:ph type="sldNum" sz="quarter" idx="17"/>
          </p:nvPr>
        </p:nvSpPr>
        <p:spPr/>
        <p:txBody>
          <a:bodyPr/>
          <a:lstStyle>
            <a:lvl1pPr>
              <a:defRPr>
                <a:solidFill>
                  <a:schemeClr val="bg1"/>
                </a:solidFill>
              </a:defRPr>
            </a:lvl1pPr>
          </a:lstStyle>
          <a:p>
            <a:fld id="{93CAF254-72B9-406C-9E86-C9D983240C82}" type="slidenum">
              <a:rPr lang="en-US" smtClean="0"/>
              <a:pPr/>
              <a:t>‹#›</a:t>
            </a:fld>
            <a:endParaRPr lang="en-US" dirty="0"/>
          </a:p>
        </p:txBody>
      </p:sp>
      <p:sp>
        <p:nvSpPr>
          <p:cNvPr id="8" name="Title 1">
            <a:extLst>
              <a:ext uri="{FF2B5EF4-FFF2-40B4-BE49-F238E27FC236}">
                <a16:creationId xmlns:a16="http://schemas.microsoft.com/office/drawing/2014/main" id="{62F3EA24-D477-4698-B38F-1C4519294966}"/>
              </a:ext>
            </a:extLst>
          </p:cNvPr>
          <p:cNvSpPr>
            <a:spLocks noGrp="1"/>
          </p:cNvSpPr>
          <p:nvPr>
            <p:ph type="title"/>
          </p:nvPr>
        </p:nvSpPr>
        <p:spPr>
          <a:xfrm>
            <a:off x="5067777" y="533405"/>
            <a:ext cx="3619025" cy="5416391"/>
          </a:xfrm>
        </p:spPr>
        <p:txBody>
          <a:bodyPr anchor="t">
            <a:normAutofit/>
          </a:bodyPr>
          <a:lstStyle>
            <a:lvl1pPr algn="l">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83490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Picture and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7C00AF-0D1C-4AF1-BCA4-DBA39740674B}"/>
              </a:ext>
            </a:extLst>
          </p:cNvPr>
          <p:cNvSpPr/>
          <p:nvPr userDrawn="1"/>
        </p:nvSpPr>
        <p:spPr>
          <a:xfrm>
            <a:off x="4645152" y="0"/>
            <a:ext cx="4498848"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5" name="Rectangle 4">
            <a:extLst>
              <a:ext uri="{FF2B5EF4-FFF2-40B4-BE49-F238E27FC236}">
                <a16:creationId xmlns:a16="http://schemas.microsoft.com/office/drawing/2014/main" id="{492C0B08-8AAF-41EE-AB4F-B3D4E09B78AC}"/>
              </a:ext>
            </a:extLst>
          </p:cNvPr>
          <p:cNvSpPr/>
          <p:nvPr userDrawn="1"/>
        </p:nvSpPr>
        <p:spPr>
          <a:xfrm>
            <a:off x="0" y="0"/>
            <a:ext cx="4498848"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10" name="Text Placeholder 19">
            <a:extLst>
              <a:ext uri="{FF2B5EF4-FFF2-40B4-BE49-F238E27FC236}">
                <a16:creationId xmlns:a16="http://schemas.microsoft.com/office/drawing/2014/main" id="{377E21B3-109D-40AC-81AD-ACAF254F1C5E}"/>
              </a:ext>
            </a:extLst>
          </p:cNvPr>
          <p:cNvSpPr>
            <a:spLocks noGrp="1"/>
          </p:cNvSpPr>
          <p:nvPr>
            <p:ph type="body" sz="quarter" idx="23"/>
          </p:nvPr>
        </p:nvSpPr>
        <p:spPr>
          <a:xfrm>
            <a:off x="434340" y="1600201"/>
            <a:ext cx="3703320" cy="1491268"/>
          </a:xfrm>
        </p:spPr>
        <p:txBody>
          <a:bodyPr anchor="b">
            <a:normAutofit/>
          </a:bodyPr>
          <a:lstStyle>
            <a:lvl1pPr marL="0" indent="0">
              <a:buNone/>
              <a:defRPr sz="2800" b="1">
                <a:solidFill>
                  <a:schemeClr val="bg1"/>
                </a:solidFill>
              </a:defRPr>
            </a:lvl1pPr>
            <a:lvl2pPr marL="257168" indent="0">
              <a:buNone/>
              <a:defRPr/>
            </a:lvl2pPr>
          </a:lstStyle>
          <a:p>
            <a:pPr lvl="0"/>
            <a:r>
              <a:rPr lang="en-US" dirty="0"/>
              <a:t>Click to edit Master text styles</a:t>
            </a:r>
          </a:p>
        </p:txBody>
      </p:sp>
      <p:sp>
        <p:nvSpPr>
          <p:cNvPr id="11" name="Text Placeholder 19">
            <a:extLst>
              <a:ext uri="{FF2B5EF4-FFF2-40B4-BE49-F238E27FC236}">
                <a16:creationId xmlns:a16="http://schemas.microsoft.com/office/drawing/2014/main" id="{26DA34D3-B8A1-4F1A-94CD-865BE4458161}"/>
              </a:ext>
            </a:extLst>
          </p:cNvPr>
          <p:cNvSpPr>
            <a:spLocks noGrp="1"/>
          </p:cNvSpPr>
          <p:nvPr>
            <p:ph type="body" sz="quarter" idx="24"/>
          </p:nvPr>
        </p:nvSpPr>
        <p:spPr>
          <a:xfrm>
            <a:off x="5005625" y="1600206"/>
            <a:ext cx="3703320" cy="1491267"/>
          </a:xfrm>
        </p:spPr>
        <p:txBody>
          <a:bodyPr anchor="b">
            <a:normAutofit/>
          </a:bodyPr>
          <a:lstStyle>
            <a:lvl1pPr marL="0" indent="0">
              <a:buNone/>
              <a:defRPr sz="2800" b="1">
                <a:solidFill>
                  <a:schemeClr val="bg1"/>
                </a:solidFill>
              </a:defRPr>
            </a:lvl1pPr>
            <a:lvl2pPr marL="257168" indent="0">
              <a:buNone/>
              <a:defRPr/>
            </a:lvl2pPr>
          </a:lstStyle>
          <a:p>
            <a:pPr lvl="0"/>
            <a:r>
              <a:rPr lang="en-US" dirty="0"/>
              <a:t>Click to edit Master text styles</a:t>
            </a:r>
          </a:p>
        </p:txBody>
      </p:sp>
      <p:sp>
        <p:nvSpPr>
          <p:cNvPr id="4" name="Content Placeholder 3">
            <a:extLst>
              <a:ext uri="{FF2B5EF4-FFF2-40B4-BE49-F238E27FC236}">
                <a16:creationId xmlns:a16="http://schemas.microsoft.com/office/drawing/2014/main" id="{39967CE4-712F-421E-B433-EA7DE773EF4A}"/>
              </a:ext>
            </a:extLst>
          </p:cNvPr>
          <p:cNvSpPr>
            <a:spLocks noGrp="1"/>
          </p:cNvSpPr>
          <p:nvPr>
            <p:ph sz="quarter" idx="26"/>
          </p:nvPr>
        </p:nvSpPr>
        <p:spPr>
          <a:xfrm>
            <a:off x="434817" y="3218847"/>
            <a:ext cx="3702844" cy="228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4E4B698F-B2C3-41A7-86DB-24F00A1703B5}"/>
              </a:ext>
            </a:extLst>
          </p:cNvPr>
          <p:cNvSpPr>
            <a:spLocks noGrp="1"/>
          </p:cNvSpPr>
          <p:nvPr>
            <p:ph sz="quarter" idx="27"/>
          </p:nvPr>
        </p:nvSpPr>
        <p:spPr>
          <a:xfrm>
            <a:off x="5006103" y="3218847"/>
            <a:ext cx="3702844" cy="228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12">
            <a:extLst>
              <a:ext uri="{FF2B5EF4-FFF2-40B4-BE49-F238E27FC236}">
                <a16:creationId xmlns:a16="http://schemas.microsoft.com/office/drawing/2014/main" id="{80C04F03-75F7-44AA-9785-7EDDF26FA358}"/>
              </a:ext>
            </a:extLst>
          </p:cNvPr>
          <p:cNvSpPr>
            <a:spLocks noGrp="1"/>
          </p:cNvSpPr>
          <p:nvPr>
            <p:ph type="ftr" sz="quarter" idx="29"/>
          </p:nvPr>
        </p:nvSpPr>
        <p:spPr/>
        <p:txBody>
          <a:bodyPr/>
          <a:lstStyle>
            <a:lvl1pPr>
              <a:defRPr>
                <a:solidFill>
                  <a:schemeClr val="bg1"/>
                </a:solidFill>
              </a:defRPr>
            </a:lvl1pPr>
          </a:lstStyle>
          <a:p>
            <a:r>
              <a:rPr lang="en-US"/>
              <a:t>Georgia Department of Community Affairs</a:t>
            </a:r>
            <a:endParaRPr lang="en-US" dirty="0"/>
          </a:p>
        </p:txBody>
      </p:sp>
      <p:sp>
        <p:nvSpPr>
          <p:cNvPr id="16" name="Slide Number Placeholder 15">
            <a:extLst>
              <a:ext uri="{FF2B5EF4-FFF2-40B4-BE49-F238E27FC236}">
                <a16:creationId xmlns:a16="http://schemas.microsoft.com/office/drawing/2014/main" id="{6F1B5E99-5953-439D-8ECA-998F28FB8A7F}"/>
              </a:ext>
            </a:extLst>
          </p:cNvPr>
          <p:cNvSpPr>
            <a:spLocks noGrp="1"/>
          </p:cNvSpPr>
          <p:nvPr>
            <p:ph type="sldNum" sz="quarter" idx="30"/>
          </p:nvPr>
        </p:nvSpPr>
        <p:spPr/>
        <p:txBody>
          <a:bodyPr/>
          <a:lstStyle>
            <a:lvl1pPr>
              <a:defRPr>
                <a:solidFill>
                  <a:schemeClr val="bg1"/>
                </a:solidFill>
              </a:defRPr>
            </a:lvl1pPr>
          </a:lstStyle>
          <a:p>
            <a:fld id="{93CAF254-72B9-406C-9E86-C9D983240C82}" type="slidenum">
              <a:rPr lang="en-US" smtClean="0"/>
              <a:pPr/>
              <a:t>‹#›</a:t>
            </a:fld>
            <a:endParaRPr lang="en-US" dirty="0"/>
          </a:p>
        </p:txBody>
      </p:sp>
    </p:spTree>
    <p:extLst>
      <p:ext uri="{BB962C8B-B14F-4D97-AF65-F5344CB8AC3E}">
        <p14:creationId xmlns:p14="http://schemas.microsoft.com/office/powerpoint/2010/main" val="256521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Picture and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7C00AF-0D1C-4AF1-BCA4-DBA39740674B}"/>
              </a:ext>
            </a:extLst>
          </p:cNvPr>
          <p:cNvSpPr/>
          <p:nvPr userDrawn="1"/>
        </p:nvSpPr>
        <p:spPr>
          <a:xfrm>
            <a:off x="4645152" y="0"/>
            <a:ext cx="4498848"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5" name="Rectangle 4">
            <a:extLst>
              <a:ext uri="{FF2B5EF4-FFF2-40B4-BE49-F238E27FC236}">
                <a16:creationId xmlns:a16="http://schemas.microsoft.com/office/drawing/2014/main" id="{492C0B08-8AAF-41EE-AB4F-B3D4E09B78AC}"/>
              </a:ext>
            </a:extLst>
          </p:cNvPr>
          <p:cNvSpPr/>
          <p:nvPr userDrawn="1"/>
        </p:nvSpPr>
        <p:spPr>
          <a:xfrm>
            <a:off x="0" y="0"/>
            <a:ext cx="4498848"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10" name="Text Placeholder 19">
            <a:extLst>
              <a:ext uri="{FF2B5EF4-FFF2-40B4-BE49-F238E27FC236}">
                <a16:creationId xmlns:a16="http://schemas.microsoft.com/office/drawing/2014/main" id="{377E21B3-109D-40AC-81AD-ACAF254F1C5E}"/>
              </a:ext>
            </a:extLst>
          </p:cNvPr>
          <p:cNvSpPr>
            <a:spLocks noGrp="1"/>
          </p:cNvSpPr>
          <p:nvPr>
            <p:ph type="body" sz="quarter" idx="23"/>
          </p:nvPr>
        </p:nvSpPr>
        <p:spPr>
          <a:xfrm>
            <a:off x="434340" y="1600201"/>
            <a:ext cx="3703320" cy="1491268"/>
          </a:xfrm>
        </p:spPr>
        <p:txBody>
          <a:bodyPr anchor="b">
            <a:noAutofit/>
          </a:bodyPr>
          <a:lstStyle>
            <a:lvl1pPr marL="0" indent="0">
              <a:buNone/>
              <a:defRPr sz="2800" b="1">
                <a:solidFill>
                  <a:schemeClr val="bg1"/>
                </a:solidFill>
              </a:defRPr>
            </a:lvl1pPr>
            <a:lvl2pPr marL="257168" indent="0">
              <a:buNone/>
              <a:defRPr/>
            </a:lvl2pPr>
          </a:lstStyle>
          <a:p>
            <a:pPr lvl="0"/>
            <a:r>
              <a:rPr lang="en-US" dirty="0"/>
              <a:t>Click to edit Master text styles</a:t>
            </a:r>
          </a:p>
        </p:txBody>
      </p:sp>
      <p:sp>
        <p:nvSpPr>
          <p:cNvPr id="11" name="Text Placeholder 19">
            <a:extLst>
              <a:ext uri="{FF2B5EF4-FFF2-40B4-BE49-F238E27FC236}">
                <a16:creationId xmlns:a16="http://schemas.microsoft.com/office/drawing/2014/main" id="{26DA34D3-B8A1-4F1A-94CD-865BE4458161}"/>
              </a:ext>
            </a:extLst>
          </p:cNvPr>
          <p:cNvSpPr>
            <a:spLocks noGrp="1"/>
          </p:cNvSpPr>
          <p:nvPr>
            <p:ph type="body" sz="quarter" idx="24"/>
          </p:nvPr>
        </p:nvSpPr>
        <p:spPr>
          <a:xfrm>
            <a:off x="5005625" y="1600206"/>
            <a:ext cx="3703320" cy="1491267"/>
          </a:xfrm>
        </p:spPr>
        <p:txBody>
          <a:bodyPr anchor="b">
            <a:normAutofit/>
          </a:bodyPr>
          <a:lstStyle>
            <a:lvl1pPr marL="0" indent="0">
              <a:buNone/>
              <a:defRPr sz="2800" b="1">
                <a:solidFill>
                  <a:schemeClr val="bg1"/>
                </a:solidFill>
              </a:defRPr>
            </a:lvl1pPr>
            <a:lvl2pPr marL="257168" indent="0">
              <a:buNone/>
              <a:defRPr/>
            </a:lvl2pPr>
          </a:lstStyle>
          <a:p>
            <a:pPr lvl="0"/>
            <a:r>
              <a:rPr lang="en-US" dirty="0"/>
              <a:t>Click to edit Master text styles</a:t>
            </a:r>
          </a:p>
        </p:txBody>
      </p:sp>
      <p:sp>
        <p:nvSpPr>
          <p:cNvPr id="4" name="Content Placeholder 3">
            <a:extLst>
              <a:ext uri="{FF2B5EF4-FFF2-40B4-BE49-F238E27FC236}">
                <a16:creationId xmlns:a16="http://schemas.microsoft.com/office/drawing/2014/main" id="{39967CE4-712F-421E-B433-EA7DE773EF4A}"/>
              </a:ext>
            </a:extLst>
          </p:cNvPr>
          <p:cNvSpPr>
            <a:spLocks noGrp="1"/>
          </p:cNvSpPr>
          <p:nvPr>
            <p:ph sz="quarter" idx="26"/>
          </p:nvPr>
        </p:nvSpPr>
        <p:spPr>
          <a:xfrm>
            <a:off x="434817" y="3218847"/>
            <a:ext cx="3702844" cy="228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4E4B698F-B2C3-41A7-86DB-24F00A1703B5}"/>
              </a:ext>
            </a:extLst>
          </p:cNvPr>
          <p:cNvSpPr>
            <a:spLocks noGrp="1"/>
          </p:cNvSpPr>
          <p:nvPr>
            <p:ph sz="quarter" idx="27"/>
          </p:nvPr>
        </p:nvSpPr>
        <p:spPr>
          <a:xfrm>
            <a:off x="5006103" y="3218847"/>
            <a:ext cx="3702844" cy="228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4FD56746-33F8-4CAE-9625-F8F69B41C2A0}"/>
              </a:ext>
            </a:extLst>
          </p:cNvPr>
          <p:cNvSpPr>
            <a:spLocks noGrp="1"/>
          </p:cNvSpPr>
          <p:nvPr>
            <p:ph type="ftr" sz="quarter" idx="29"/>
          </p:nvPr>
        </p:nvSpPr>
        <p:spPr/>
        <p:txBody>
          <a:bodyPr/>
          <a:lstStyle>
            <a:lvl1pPr>
              <a:defRPr>
                <a:solidFill>
                  <a:schemeClr val="bg1"/>
                </a:solidFill>
              </a:defRPr>
            </a:lvl1pPr>
          </a:lstStyle>
          <a:p>
            <a:r>
              <a:rPr lang="en-US"/>
              <a:t>Georgia Department of Community Affairs</a:t>
            </a:r>
            <a:endParaRPr lang="en-US" dirty="0"/>
          </a:p>
        </p:txBody>
      </p:sp>
      <p:sp>
        <p:nvSpPr>
          <p:cNvPr id="13" name="Slide Number Placeholder 12">
            <a:extLst>
              <a:ext uri="{FF2B5EF4-FFF2-40B4-BE49-F238E27FC236}">
                <a16:creationId xmlns:a16="http://schemas.microsoft.com/office/drawing/2014/main" id="{B1494F2D-B7D7-48D2-9E7A-659F611AB325}"/>
              </a:ext>
            </a:extLst>
          </p:cNvPr>
          <p:cNvSpPr>
            <a:spLocks noGrp="1"/>
          </p:cNvSpPr>
          <p:nvPr>
            <p:ph type="sldNum" sz="quarter" idx="30"/>
          </p:nvPr>
        </p:nvSpPr>
        <p:spPr/>
        <p:txBody>
          <a:bodyPr/>
          <a:lstStyle>
            <a:lvl1pPr>
              <a:defRPr>
                <a:solidFill>
                  <a:schemeClr val="bg1"/>
                </a:solidFill>
              </a:defRPr>
            </a:lvl1pPr>
          </a:lstStyle>
          <a:p>
            <a:fld id="{93CAF254-72B9-406C-9E86-C9D983240C82}" type="slidenum">
              <a:rPr lang="en-US" smtClean="0"/>
              <a:pPr/>
              <a:t>‹#›</a:t>
            </a:fld>
            <a:endParaRPr lang="en-US" dirty="0"/>
          </a:p>
        </p:txBody>
      </p:sp>
    </p:spTree>
    <p:extLst>
      <p:ext uri="{BB962C8B-B14F-4D97-AF65-F5344CB8AC3E}">
        <p14:creationId xmlns:p14="http://schemas.microsoft.com/office/powerpoint/2010/main" val="28488170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C549B19-0D69-4379-95A3-B2C41E15E3EE}"/>
              </a:ext>
            </a:extLst>
          </p:cNvPr>
          <p:cNvCxnSpPr/>
          <p:nvPr userDrawn="1"/>
        </p:nvCxnSpPr>
        <p:spPr>
          <a:xfrm>
            <a:off x="719323" y="3429000"/>
            <a:ext cx="907256" cy="0"/>
          </a:xfrm>
          <a:prstGeom prst="line">
            <a:avLst/>
          </a:prstGeom>
          <a:ln w="57150">
            <a:solidFill>
              <a:srgbClr val="E9E3DC"/>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D45B6692-E64D-461A-866D-8A765D9FCE92}"/>
              </a:ext>
            </a:extLst>
          </p:cNvPr>
          <p:cNvSpPr>
            <a:spLocks noGrp="1"/>
          </p:cNvSpPr>
          <p:nvPr>
            <p:ph type="title"/>
          </p:nvPr>
        </p:nvSpPr>
        <p:spPr>
          <a:xfrm>
            <a:off x="637796" y="548644"/>
            <a:ext cx="6677404" cy="2562223"/>
          </a:xfrm>
          <a:prstGeom prst="rect">
            <a:avLst/>
          </a:prstGeom>
        </p:spPr>
        <p:txBody>
          <a:bodyPr anchor="b">
            <a:normAutofit/>
          </a:bodyPr>
          <a:lstStyle>
            <a:lvl1pPr algn="l">
              <a:defRPr sz="4400" b="1"/>
            </a:lvl1pPr>
          </a:lstStyle>
          <a:p>
            <a:r>
              <a:rPr lang="en-US" dirty="0"/>
              <a:t>Click to edit Master title style</a:t>
            </a:r>
          </a:p>
        </p:txBody>
      </p:sp>
      <p:sp>
        <p:nvSpPr>
          <p:cNvPr id="16" name="Text Placeholder 2">
            <a:extLst>
              <a:ext uri="{FF2B5EF4-FFF2-40B4-BE49-F238E27FC236}">
                <a16:creationId xmlns:a16="http://schemas.microsoft.com/office/drawing/2014/main" id="{88B40079-6CD5-4198-821B-99F61BCE1792}"/>
              </a:ext>
            </a:extLst>
          </p:cNvPr>
          <p:cNvSpPr>
            <a:spLocks noGrp="1"/>
          </p:cNvSpPr>
          <p:nvPr>
            <p:ph type="body" idx="1"/>
          </p:nvPr>
        </p:nvSpPr>
        <p:spPr>
          <a:xfrm>
            <a:off x="658367" y="3771897"/>
            <a:ext cx="6673973" cy="2177894"/>
          </a:xfrm>
        </p:spPr>
        <p:txBody>
          <a:bodyPr>
            <a:normAutofit/>
          </a:bodyPr>
          <a:lstStyle>
            <a:lvl1pPr marL="0" indent="0">
              <a:buNone/>
              <a:defRPr sz="1500">
                <a:solidFill>
                  <a:schemeClr val="tx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475219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C549B19-0D69-4379-95A3-B2C41E15E3EE}"/>
              </a:ext>
            </a:extLst>
          </p:cNvPr>
          <p:cNvCxnSpPr/>
          <p:nvPr userDrawn="1"/>
        </p:nvCxnSpPr>
        <p:spPr>
          <a:xfrm>
            <a:off x="719323" y="3429000"/>
            <a:ext cx="907256" cy="0"/>
          </a:xfrm>
          <a:prstGeom prst="line">
            <a:avLst/>
          </a:prstGeom>
          <a:ln w="57150">
            <a:solidFill>
              <a:srgbClr val="E9E3DC"/>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D45B6692-E64D-461A-866D-8A765D9FCE92}"/>
              </a:ext>
            </a:extLst>
          </p:cNvPr>
          <p:cNvSpPr>
            <a:spLocks noGrp="1"/>
          </p:cNvSpPr>
          <p:nvPr>
            <p:ph type="title"/>
          </p:nvPr>
        </p:nvSpPr>
        <p:spPr>
          <a:xfrm>
            <a:off x="637796" y="548644"/>
            <a:ext cx="6677404" cy="2562223"/>
          </a:xfrm>
          <a:prstGeom prst="rect">
            <a:avLst/>
          </a:prstGeom>
        </p:spPr>
        <p:txBody>
          <a:bodyPr anchor="b">
            <a:normAutofit/>
          </a:bodyPr>
          <a:lstStyle>
            <a:lvl1pPr algn="l">
              <a:defRPr sz="4400" b="1"/>
            </a:lvl1pPr>
          </a:lstStyle>
          <a:p>
            <a:r>
              <a:rPr lang="en-US" dirty="0"/>
              <a:t>Click to edit Master title style</a:t>
            </a:r>
          </a:p>
        </p:txBody>
      </p:sp>
      <p:sp>
        <p:nvSpPr>
          <p:cNvPr id="16" name="Text Placeholder 2">
            <a:extLst>
              <a:ext uri="{FF2B5EF4-FFF2-40B4-BE49-F238E27FC236}">
                <a16:creationId xmlns:a16="http://schemas.microsoft.com/office/drawing/2014/main" id="{88B40079-6CD5-4198-821B-99F61BCE1792}"/>
              </a:ext>
            </a:extLst>
          </p:cNvPr>
          <p:cNvSpPr>
            <a:spLocks noGrp="1"/>
          </p:cNvSpPr>
          <p:nvPr>
            <p:ph type="body" idx="1"/>
          </p:nvPr>
        </p:nvSpPr>
        <p:spPr>
          <a:xfrm>
            <a:off x="658367" y="3771897"/>
            <a:ext cx="6673973" cy="2177894"/>
          </a:xfrm>
        </p:spPr>
        <p:txBody>
          <a:bodyPr>
            <a:normAutofit/>
          </a:bodyPr>
          <a:lstStyle>
            <a:lvl1pPr marL="0" indent="0">
              <a:buNone/>
              <a:defRPr sz="1500">
                <a:solidFill>
                  <a:schemeClr val="tx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762144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ank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162523-530D-4780-91E9-C0239EE5F9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itle 1">
            <a:extLst>
              <a:ext uri="{FF2B5EF4-FFF2-40B4-BE49-F238E27FC236}">
                <a16:creationId xmlns:a16="http://schemas.microsoft.com/office/drawing/2014/main" id="{DE33E3BF-7A22-4520-BEA9-41A95AD9FA31}"/>
              </a:ext>
            </a:extLst>
          </p:cNvPr>
          <p:cNvSpPr>
            <a:spLocks noGrp="1"/>
          </p:cNvSpPr>
          <p:nvPr>
            <p:ph type="title"/>
          </p:nvPr>
        </p:nvSpPr>
        <p:spPr>
          <a:xfrm>
            <a:off x="2057400" y="1438643"/>
            <a:ext cx="5029200" cy="1796248"/>
          </a:xfrm>
        </p:spPr>
        <p:txBody>
          <a:bodyPr anchor="ctr">
            <a:normAutofit/>
          </a:bodyPr>
          <a:lstStyle>
            <a:lvl1pPr algn="ctr">
              <a:defRPr sz="7200" b="0">
                <a:solidFill>
                  <a:schemeClr val="accent6"/>
                </a:solidFill>
              </a:defRPr>
            </a:lvl1pPr>
          </a:lstStyle>
          <a:p>
            <a:endParaRPr lang="en-US" dirty="0"/>
          </a:p>
        </p:txBody>
      </p:sp>
      <p:sp>
        <p:nvSpPr>
          <p:cNvPr id="5" name="Text Placeholder 4">
            <a:extLst>
              <a:ext uri="{FF2B5EF4-FFF2-40B4-BE49-F238E27FC236}">
                <a16:creationId xmlns:a16="http://schemas.microsoft.com/office/drawing/2014/main" id="{CF4E0D51-7402-4F39-B674-061E20FF99CD}"/>
              </a:ext>
            </a:extLst>
          </p:cNvPr>
          <p:cNvSpPr>
            <a:spLocks noGrp="1"/>
          </p:cNvSpPr>
          <p:nvPr>
            <p:ph type="body" sz="quarter" idx="10"/>
          </p:nvPr>
        </p:nvSpPr>
        <p:spPr>
          <a:xfrm>
            <a:off x="534692" y="3356202"/>
            <a:ext cx="3972781" cy="365760"/>
          </a:xfrm>
        </p:spPr>
        <p:txBody>
          <a:bodyPr anchor="t">
            <a:noAutofit/>
          </a:bodyPr>
          <a:lstStyle>
            <a:lvl1pPr marL="0" indent="0" algn="r">
              <a:buNone/>
              <a:defRPr sz="1800" b="1"/>
            </a:lvl1pPr>
            <a:lvl2pPr>
              <a:defRPr sz="1050"/>
            </a:lvl2pPr>
            <a:lvl3pPr>
              <a:defRPr sz="1050"/>
            </a:lvl3pPr>
            <a:lvl4pPr>
              <a:defRPr sz="1050"/>
            </a:lvl4pPr>
            <a:lvl5pPr>
              <a:defRPr sz="1050"/>
            </a:lvl5pPr>
          </a:lstStyle>
          <a:p>
            <a:pPr lvl="0"/>
            <a:r>
              <a:rPr lang="en-US" dirty="0"/>
              <a:t>Click to edit Master text styles</a:t>
            </a:r>
          </a:p>
        </p:txBody>
      </p:sp>
      <p:sp>
        <p:nvSpPr>
          <p:cNvPr id="8" name="Text Placeholder 4">
            <a:extLst>
              <a:ext uri="{FF2B5EF4-FFF2-40B4-BE49-F238E27FC236}">
                <a16:creationId xmlns:a16="http://schemas.microsoft.com/office/drawing/2014/main" id="{F8445044-959E-4C18-8641-A880B39ECA93}"/>
              </a:ext>
            </a:extLst>
          </p:cNvPr>
          <p:cNvSpPr>
            <a:spLocks noGrp="1"/>
          </p:cNvSpPr>
          <p:nvPr>
            <p:ph type="body" sz="quarter" idx="11"/>
          </p:nvPr>
        </p:nvSpPr>
        <p:spPr>
          <a:xfrm>
            <a:off x="4630617" y="3356202"/>
            <a:ext cx="3972780" cy="821212"/>
          </a:xfrm>
        </p:spPr>
        <p:txBody>
          <a:bodyPr anchor="t">
            <a:normAutofit/>
          </a:bodyPr>
          <a:lstStyle>
            <a:lvl1pPr marL="0" indent="0">
              <a:lnSpc>
                <a:spcPct val="100000"/>
              </a:lnSpc>
              <a:spcBef>
                <a:spcPts val="225"/>
              </a:spcBef>
              <a:buNone/>
              <a:defRPr sz="1400"/>
            </a:lvl1pPr>
            <a:lvl2pPr marL="342900" indent="0">
              <a:buNone/>
              <a:defRPr sz="1050"/>
            </a:lvl2pPr>
            <a:lvl3pPr>
              <a:defRPr sz="1050"/>
            </a:lvl3pPr>
            <a:lvl4pPr>
              <a:defRPr sz="1050"/>
            </a:lvl4pPr>
            <a:lvl5pPr>
              <a:defRPr sz="1050"/>
            </a:lvl5pPr>
          </a:lstStyle>
          <a:p>
            <a:pPr lvl="0"/>
            <a:r>
              <a:rPr lang="en-US" dirty="0"/>
              <a:t>Click to edit Master text styles</a:t>
            </a:r>
          </a:p>
        </p:txBody>
      </p:sp>
      <p:sp>
        <p:nvSpPr>
          <p:cNvPr id="10" name="Text Placeholder 4">
            <a:extLst>
              <a:ext uri="{FF2B5EF4-FFF2-40B4-BE49-F238E27FC236}">
                <a16:creationId xmlns:a16="http://schemas.microsoft.com/office/drawing/2014/main" id="{04BD558C-ED5F-4970-A11F-6ADAA6E014AC}"/>
              </a:ext>
            </a:extLst>
          </p:cNvPr>
          <p:cNvSpPr>
            <a:spLocks noGrp="1"/>
          </p:cNvSpPr>
          <p:nvPr>
            <p:ph type="body" sz="quarter" idx="13"/>
          </p:nvPr>
        </p:nvSpPr>
        <p:spPr>
          <a:xfrm>
            <a:off x="1352792" y="3675336"/>
            <a:ext cx="3154680" cy="471082"/>
          </a:xfrm>
        </p:spPr>
        <p:txBody>
          <a:bodyPr anchor="t">
            <a:normAutofit/>
          </a:bodyPr>
          <a:lstStyle>
            <a:lvl1pPr marL="0" indent="0" algn="r">
              <a:lnSpc>
                <a:spcPct val="100000"/>
              </a:lnSpc>
              <a:spcBef>
                <a:spcPts val="0"/>
              </a:spcBef>
              <a:buNone/>
              <a:defRPr sz="1200" i="1"/>
            </a:lvl1pPr>
            <a:lvl2pPr>
              <a:defRPr sz="1050"/>
            </a:lvl2pPr>
            <a:lvl3pPr>
              <a:defRPr sz="1050"/>
            </a:lvl3pPr>
            <a:lvl4pPr>
              <a:defRPr sz="1050"/>
            </a:lvl4pPr>
            <a:lvl5pPr>
              <a:defRPr sz="1050"/>
            </a:lvl5pPr>
          </a:lstStyle>
          <a:p>
            <a:pPr lvl="0"/>
            <a:r>
              <a:rPr lang="en-US" dirty="0"/>
              <a:t>Click to edit Master text styles</a:t>
            </a:r>
          </a:p>
        </p:txBody>
      </p:sp>
      <p:cxnSp>
        <p:nvCxnSpPr>
          <p:cNvPr id="7" name="Straight Connector 6">
            <a:extLst>
              <a:ext uri="{FF2B5EF4-FFF2-40B4-BE49-F238E27FC236}">
                <a16:creationId xmlns:a16="http://schemas.microsoft.com/office/drawing/2014/main" id="{59ECCEE6-DD1D-4F76-9223-514F4666101F}"/>
              </a:ext>
            </a:extLst>
          </p:cNvPr>
          <p:cNvCxnSpPr>
            <a:cxnSpLocks/>
          </p:cNvCxnSpPr>
          <p:nvPr userDrawn="1"/>
        </p:nvCxnSpPr>
        <p:spPr>
          <a:xfrm>
            <a:off x="4572000" y="3375568"/>
            <a:ext cx="0" cy="801846"/>
          </a:xfrm>
          <a:prstGeom prst="line">
            <a:avLst/>
          </a:prstGeom>
          <a:ln w="38100">
            <a:solidFill>
              <a:srgbClr val="E9E3DC"/>
            </a:solidFill>
          </a:ln>
        </p:spPr>
        <p:style>
          <a:lnRef idx="1">
            <a:schemeClr val="accent5"/>
          </a:lnRef>
          <a:fillRef idx="0">
            <a:schemeClr val="accent5"/>
          </a:fillRef>
          <a:effectRef idx="0">
            <a:schemeClr val="accent5"/>
          </a:effectRef>
          <a:fontRef idx="minor">
            <a:schemeClr val="tx1"/>
          </a:fontRef>
        </p:style>
      </p:cxnSp>
      <p:sp>
        <p:nvSpPr>
          <p:cNvPr id="18" name="Text Placeholder 4">
            <a:extLst>
              <a:ext uri="{FF2B5EF4-FFF2-40B4-BE49-F238E27FC236}">
                <a16:creationId xmlns:a16="http://schemas.microsoft.com/office/drawing/2014/main" id="{259EBE23-F0B8-40C4-885A-FE961E8237C7}"/>
              </a:ext>
            </a:extLst>
          </p:cNvPr>
          <p:cNvSpPr>
            <a:spLocks noGrp="1"/>
          </p:cNvSpPr>
          <p:nvPr>
            <p:ph type="body" sz="quarter" idx="15"/>
          </p:nvPr>
        </p:nvSpPr>
        <p:spPr>
          <a:xfrm>
            <a:off x="2994660" y="4959427"/>
            <a:ext cx="3154680" cy="640080"/>
          </a:xfrm>
        </p:spPr>
        <p:txBody>
          <a:bodyPr anchor="ctr">
            <a:normAutofit/>
          </a:bodyPr>
          <a:lstStyle>
            <a:lvl1pPr marL="0" indent="0" algn="ctr">
              <a:buNone/>
              <a:defRPr sz="1400" b="0">
                <a:solidFill>
                  <a:schemeClr val="tx1"/>
                </a:solidFill>
              </a:defRPr>
            </a:lvl1pPr>
            <a:lvl2pPr>
              <a:defRPr sz="1050"/>
            </a:lvl2pPr>
            <a:lvl3pPr>
              <a:defRPr sz="1050"/>
            </a:lvl3pPr>
            <a:lvl4pPr>
              <a:defRPr sz="1050"/>
            </a:lvl4pPr>
            <a:lvl5pPr>
              <a:defRPr sz="1050"/>
            </a:lvl5pPr>
          </a:lstStyle>
          <a:p>
            <a:pPr lvl="0"/>
            <a:r>
              <a:rPr lang="en-US" dirty="0"/>
              <a:t>Click to edit Master text styles</a:t>
            </a:r>
          </a:p>
        </p:txBody>
      </p:sp>
    </p:spTree>
    <p:extLst>
      <p:ext uri="{BB962C8B-B14F-4D97-AF65-F5344CB8AC3E}">
        <p14:creationId xmlns:p14="http://schemas.microsoft.com/office/powerpoint/2010/main" val="2172252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C549B19-0D69-4379-95A3-B2C41E15E3EE}"/>
              </a:ext>
            </a:extLst>
          </p:cNvPr>
          <p:cNvCxnSpPr/>
          <p:nvPr userDrawn="1"/>
        </p:nvCxnSpPr>
        <p:spPr>
          <a:xfrm>
            <a:off x="719323" y="3429000"/>
            <a:ext cx="907256" cy="0"/>
          </a:xfrm>
          <a:prstGeom prst="line">
            <a:avLst/>
          </a:prstGeom>
          <a:ln w="57150">
            <a:solidFill>
              <a:srgbClr val="E9E3DC"/>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D45B6692-E64D-461A-866D-8A765D9FCE92}"/>
              </a:ext>
            </a:extLst>
          </p:cNvPr>
          <p:cNvSpPr>
            <a:spLocks noGrp="1"/>
          </p:cNvSpPr>
          <p:nvPr>
            <p:ph type="title"/>
          </p:nvPr>
        </p:nvSpPr>
        <p:spPr>
          <a:xfrm>
            <a:off x="637794" y="548644"/>
            <a:ext cx="6677406" cy="2562223"/>
          </a:xfrm>
          <a:prstGeom prst="rect">
            <a:avLst/>
          </a:prstGeom>
        </p:spPr>
        <p:txBody>
          <a:bodyPr anchor="b">
            <a:normAutofit/>
          </a:bodyPr>
          <a:lstStyle>
            <a:lvl1pPr algn="l">
              <a:defRPr sz="4400" b="1"/>
            </a:lvl1pPr>
          </a:lstStyle>
          <a:p>
            <a:r>
              <a:rPr lang="en-US" dirty="0"/>
              <a:t>Click to edit Master title style</a:t>
            </a:r>
          </a:p>
        </p:txBody>
      </p:sp>
      <p:sp>
        <p:nvSpPr>
          <p:cNvPr id="13" name="Text Placeholder 8">
            <a:extLst>
              <a:ext uri="{FF2B5EF4-FFF2-40B4-BE49-F238E27FC236}">
                <a16:creationId xmlns:a16="http://schemas.microsoft.com/office/drawing/2014/main" id="{9FC91C51-1199-4633-BE5C-13C6AA50A544}"/>
              </a:ext>
            </a:extLst>
          </p:cNvPr>
          <p:cNvSpPr>
            <a:spLocks noGrp="1"/>
          </p:cNvSpPr>
          <p:nvPr>
            <p:ph type="body" sz="quarter" idx="17"/>
          </p:nvPr>
        </p:nvSpPr>
        <p:spPr>
          <a:xfrm>
            <a:off x="1364099" y="3941834"/>
            <a:ext cx="2983236" cy="731694"/>
          </a:xfrm>
        </p:spPr>
        <p:txBody>
          <a:bodyPr anchor="ctr">
            <a:normAutofit/>
          </a:bodyPr>
          <a:lstStyle>
            <a:lvl1pPr marL="0" indent="0">
              <a:buNone/>
              <a:defRPr sz="1500"/>
            </a:lvl1pPr>
          </a:lstStyle>
          <a:p>
            <a:pPr lvl="0"/>
            <a:r>
              <a:rPr lang="en-US" noProof="0" dirty="0"/>
              <a:t>Click to edit Master text styles</a:t>
            </a:r>
          </a:p>
        </p:txBody>
      </p:sp>
      <p:sp>
        <p:nvSpPr>
          <p:cNvPr id="14" name="Text Placeholder 8">
            <a:extLst>
              <a:ext uri="{FF2B5EF4-FFF2-40B4-BE49-F238E27FC236}">
                <a16:creationId xmlns:a16="http://schemas.microsoft.com/office/drawing/2014/main" id="{CB8D944A-D85D-4A83-B1CD-7982FAC8D3E7}"/>
              </a:ext>
            </a:extLst>
          </p:cNvPr>
          <p:cNvSpPr>
            <a:spLocks noGrp="1"/>
          </p:cNvSpPr>
          <p:nvPr>
            <p:ph type="body" sz="quarter" idx="18"/>
          </p:nvPr>
        </p:nvSpPr>
        <p:spPr>
          <a:xfrm>
            <a:off x="1364099" y="5232562"/>
            <a:ext cx="2983236" cy="731694"/>
          </a:xfrm>
        </p:spPr>
        <p:txBody>
          <a:bodyPr anchor="ctr">
            <a:normAutofit/>
          </a:bodyPr>
          <a:lstStyle>
            <a:lvl1pPr marL="0" indent="0">
              <a:buNone/>
              <a:defRPr sz="1500"/>
            </a:lvl1pPr>
          </a:lstStyle>
          <a:p>
            <a:pPr lvl="0"/>
            <a:r>
              <a:rPr lang="en-US" noProof="0" dirty="0"/>
              <a:t>Click to edit Master text styles</a:t>
            </a:r>
          </a:p>
        </p:txBody>
      </p:sp>
      <p:sp>
        <p:nvSpPr>
          <p:cNvPr id="17" name="Text Placeholder 8">
            <a:extLst>
              <a:ext uri="{FF2B5EF4-FFF2-40B4-BE49-F238E27FC236}">
                <a16:creationId xmlns:a16="http://schemas.microsoft.com/office/drawing/2014/main" id="{326DA353-2F37-4F19-816E-CF7C9540C14D}"/>
              </a:ext>
            </a:extLst>
          </p:cNvPr>
          <p:cNvSpPr>
            <a:spLocks noGrp="1"/>
          </p:cNvSpPr>
          <p:nvPr>
            <p:ph type="body" sz="quarter" idx="19"/>
          </p:nvPr>
        </p:nvSpPr>
        <p:spPr>
          <a:xfrm>
            <a:off x="5271707" y="3944572"/>
            <a:ext cx="2983236" cy="731694"/>
          </a:xfrm>
        </p:spPr>
        <p:txBody>
          <a:bodyPr anchor="ctr">
            <a:normAutofit/>
          </a:bodyPr>
          <a:lstStyle>
            <a:lvl1pPr marL="0" indent="0">
              <a:buNone/>
              <a:defRPr sz="1500"/>
            </a:lvl1pPr>
          </a:lstStyle>
          <a:p>
            <a:pPr lvl="0"/>
            <a:r>
              <a:rPr lang="en-US" noProof="0" dirty="0"/>
              <a:t>Click to edit Master text styles</a:t>
            </a:r>
          </a:p>
        </p:txBody>
      </p:sp>
      <p:sp>
        <p:nvSpPr>
          <p:cNvPr id="18" name="Text Placeholder 8">
            <a:extLst>
              <a:ext uri="{FF2B5EF4-FFF2-40B4-BE49-F238E27FC236}">
                <a16:creationId xmlns:a16="http://schemas.microsoft.com/office/drawing/2014/main" id="{0163657A-AF7A-4283-88D4-6E5EC931522C}"/>
              </a:ext>
            </a:extLst>
          </p:cNvPr>
          <p:cNvSpPr>
            <a:spLocks noGrp="1"/>
          </p:cNvSpPr>
          <p:nvPr>
            <p:ph type="body" sz="quarter" idx="20"/>
          </p:nvPr>
        </p:nvSpPr>
        <p:spPr>
          <a:xfrm>
            <a:off x="5271707" y="5235301"/>
            <a:ext cx="2983236" cy="731694"/>
          </a:xfrm>
        </p:spPr>
        <p:txBody>
          <a:bodyPr anchor="ctr">
            <a:normAutofit/>
          </a:bodyPr>
          <a:lstStyle>
            <a:lvl1pPr marL="0" indent="0">
              <a:buNone/>
              <a:defRPr sz="1500"/>
            </a:lvl1pPr>
          </a:lstStyle>
          <a:p>
            <a:pPr lvl="0"/>
            <a:r>
              <a:rPr lang="en-US" noProof="0" dirty="0"/>
              <a:t>Click to edit Master text styles</a:t>
            </a:r>
          </a:p>
        </p:txBody>
      </p:sp>
      <p:sp>
        <p:nvSpPr>
          <p:cNvPr id="19" name="Picture Placeholder 5" title="Decorative">
            <a:extLst>
              <a:ext uri="{FF2B5EF4-FFF2-40B4-BE49-F238E27FC236}">
                <a16:creationId xmlns:a16="http://schemas.microsoft.com/office/drawing/2014/main" id="{45C5A78E-C397-40E0-B472-409205B22CD4}"/>
              </a:ext>
            </a:extLst>
          </p:cNvPr>
          <p:cNvSpPr>
            <a:spLocks noGrp="1"/>
          </p:cNvSpPr>
          <p:nvPr>
            <p:ph type="pic" sz="quarter" idx="13"/>
          </p:nvPr>
        </p:nvSpPr>
        <p:spPr>
          <a:xfrm>
            <a:off x="637795" y="3869176"/>
            <a:ext cx="663926" cy="885235"/>
          </a:xfrm>
          <a:prstGeom prst="ellipse">
            <a:avLst/>
          </a:prstGeom>
          <a:solidFill>
            <a:schemeClr val="bg1"/>
          </a:solidFill>
          <a:ln w="19050">
            <a:noFill/>
          </a:ln>
        </p:spPr>
        <p:txBody>
          <a:bodyPr>
            <a:normAutofit/>
          </a:bodyPr>
          <a:lstStyle>
            <a:lvl1pPr>
              <a:defRPr sz="600"/>
            </a:lvl1pPr>
          </a:lstStyle>
          <a:p>
            <a:r>
              <a:rPr lang="en-US" noProof="0"/>
              <a:t>Click icon to add picture</a:t>
            </a:r>
            <a:endParaRPr lang="en-US" noProof="0" dirty="0"/>
          </a:p>
        </p:txBody>
      </p:sp>
      <p:sp>
        <p:nvSpPr>
          <p:cNvPr id="20" name="Picture Placeholder 5" title="Decorative">
            <a:extLst>
              <a:ext uri="{FF2B5EF4-FFF2-40B4-BE49-F238E27FC236}">
                <a16:creationId xmlns:a16="http://schemas.microsoft.com/office/drawing/2014/main" id="{90198A63-1442-465B-A8C6-38FBEFFC4DF0}"/>
              </a:ext>
            </a:extLst>
          </p:cNvPr>
          <p:cNvSpPr>
            <a:spLocks noGrp="1"/>
          </p:cNvSpPr>
          <p:nvPr>
            <p:ph type="pic" sz="quarter" idx="14"/>
          </p:nvPr>
        </p:nvSpPr>
        <p:spPr>
          <a:xfrm>
            <a:off x="637795" y="5158535"/>
            <a:ext cx="663926" cy="885235"/>
          </a:xfrm>
          <a:prstGeom prst="ellipse">
            <a:avLst/>
          </a:prstGeom>
          <a:solidFill>
            <a:schemeClr val="bg1"/>
          </a:solidFill>
          <a:ln w="19050">
            <a:noFill/>
          </a:ln>
        </p:spPr>
        <p:txBody>
          <a:bodyPr vert="horz" lIns="91440" tIns="45720" rIns="91440" bIns="45720" rtlCol="0">
            <a:normAutofit/>
          </a:bodyPr>
          <a:lstStyle>
            <a:lvl1pPr>
              <a:defRPr lang="en-US" sz="600" dirty="0"/>
            </a:lvl1pPr>
          </a:lstStyle>
          <a:p>
            <a:pPr lvl="0"/>
            <a:r>
              <a:rPr lang="en-US" noProof="0"/>
              <a:t>Click icon to add picture</a:t>
            </a:r>
            <a:endParaRPr lang="en-US" noProof="0" dirty="0"/>
          </a:p>
        </p:txBody>
      </p:sp>
      <p:sp>
        <p:nvSpPr>
          <p:cNvPr id="21" name="Picture Placeholder 5" title="Decorative">
            <a:extLst>
              <a:ext uri="{FF2B5EF4-FFF2-40B4-BE49-F238E27FC236}">
                <a16:creationId xmlns:a16="http://schemas.microsoft.com/office/drawing/2014/main" id="{A378ABA1-D254-4E3B-B0E0-A68CF4CC137F}"/>
              </a:ext>
            </a:extLst>
          </p:cNvPr>
          <p:cNvSpPr>
            <a:spLocks noGrp="1"/>
          </p:cNvSpPr>
          <p:nvPr>
            <p:ph type="pic" sz="quarter" idx="15"/>
          </p:nvPr>
        </p:nvSpPr>
        <p:spPr>
          <a:xfrm>
            <a:off x="4545403" y="3869176"/>
            <a:ext cx="663926" cy="885235"/>
          </a:xfrm>
          <a:prstGeom prst="ellipse">
            <a:avLst/>
          </a:prstGeom>
          <a:solidFill>
            <a:schemeClr val="bg1"/>
          </a:solidFill>
          <a:ln w="19050">
            <a:noFill/>
          </a:ln>
        </p:spPr>
        <p:txBody>
          <a:bodyPr vert="horz" lIns="91440" tIns="45720" rIns="91440" bIns="45720" rtlCol="0">
            <a:normAutofit/>
          </a:bodyPr>
          <a:lstStyle>
            <a:lvl1pPr>
              <a:defRPr lang="en-US" sz="600" dirty="0"/>
            </a:lvl1pPr>
          </a:lstStyle>
          <a:p>
            <a:pPr lvl="0"/>
            <a:r>
              <a:rPr lang="en-US" noProof="0" dirty="0"/>
              <a:t>Click icon to add picture</a:t>
            </a:r>
          </a:p>
        </p:txBody>
      </p:sp>
      <p:sp>
        <p:nvSpPr>
          <p:cNvPr id="22" name="Picture Placeholder 5" title="Decorative">
            <a:extLst>
              <a:ext uri="{FF2B5EF4-FFF2-40B4-BE49-F238E27FC236}">
                <a16:creationId xmlns:a16="http://schemas.microsoft.com/office/drawing/2014/main" id="{494524CE-FE06-4E72-B4B2-F4B0C1659AE9}"/>
              </a:ext>
            </a:extLst>
          </p:cNvPr>
          <p:cNvSpPr>
            <a:spLocks noGrp="1"/>
          </p:cNvSpPr>
          <p:nvPr>
            <p:ph type="pic" sz="quarter" idx="16"/>
          </p:nvPr>
        </p:nvSpPr>
        <p:spPr>
          <a:xfrm>
            <a:off x="4545403" y="5158535"/>
            <a:ext cx="663926" cy="885235"/>
          </a:xfrm>
          <a:prstGeom prst="ellipse">
            <a:avLst/>
          </a:prstGeom>
          <a:solidFill>
            <a:schemeClr val="bg1"/>
          </a:solidFill>
          <a:ln w="19050">
            <a:noFill/>
          </a:ln>
        </p:spPr>
        <p:txBody>
          <a:bodyPr vert="horz" lIns="91440" tIns="45720" rIns="91440" bIns="45720" rtlCol="0">
            <a:normAutofit/>
          </a:bodyPr>
          <a:lstStyle>
            <a:lvl1pPr>
              <a:defRPr lang="en-US" sz="600" dirty="0"/>
            </a:lvl1pPr>
          </a:lstStyle>
          <a:p>
            <a:pPr lvl="0"/>
            <a:r>
              <a:rPr lang="en-US" noProof="0"/>
              <a:t>Click icon to add picture</a:t>
            </a:r>
            <a:endParaRPr lang="en-US" noProof="0" dirty="0"/>
          </a:p>
        </p:txBody>
      </p:sp>
    </p:spTree>
    <p:extLst>
      <p:ext uri="{BB962C8B-B14F-4D97-AF65-F5344CB8AC3E}">
        <p14:creationId xmlns:p14="http://schemas.microsoft.com/office/powerpoint/2010/main" val="39725676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82338C7B-563B-45FF-91E7-5A14B3D70474}"/>
              </a:ext>
            </a:extLst>
          </p:cNvPr>
          <p:cNvSpPr>
            <a:spLocks noGrp="1"/>
          </p:cNvSpPr>
          <p:nvPr>
            <p:ph type="title"/>
          </p:nvPr>
        </p:nvSpPr>
        <p:spPr>
          <a:xfrm>
            <a:off x="635508" y="548640"/>
            <a:ext cx="7872984" cy="1142048"/>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532295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37796" y="548644"/>
            <a:ext cx="6668007" cy="2562223"/>
          </a:xfrm>
          <a:prstGeom prst="rect">
            <a:avLst/>
          </a:prstGeom>
        </p:spPr>
        <p:txBody>
          <a:bodyPr anchor="b">
            <a:normAutofit/>
          </a:bodyPr>
          <a:lstStyle>
            <a:lvl1pPr algn="l">
              <a:defRPr sz="4400" b="1"/>
            </a:lvl1pPr>
          </a:lstStyle>
          <a:p>
            <a:r>
              <a:rPr lang="en-US" dirty="0"/>
              <a:t>Click to edit Master title style</a:t>
            </a:r>
          </a:p>
        </p:txBody>
      </p:sp>
      <p:sp>
        <p:nvSpPr>
          <p:cNvPr id="3" name="Text Placeholder 2"/>
          <p:cNvSpPr>
            <a:spLocks noGrp="1"/>
          </p:cNvSpPr>
          <p:nvPr>
            <p:ph type="body" idx="1"/>
          </p:nvPr>
        </p:nvSpPr>
        <p:spPr>
          <a:xfrm>
            <a:off x="658367" y="3771897"/>
            <a:ext cx="6664581" cy="2177894"/>
          </a:xfrm>
        </p:spPr>
        <p:txBody>
          <a:bodyPr>
            <a:normAutofit/>
          </a:bodyPr>
          <a:lstStyle>
            <a:lvl1pPr marL="0" indent="0">
              <a:buNone/>
              <a:defRPr sz="1500">
                <a:solidFill>
                  <a:schemeClr val="tx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Click to edit Master text styles</a:t>
            </a:r>
          </a:p>
        </p:txBody>
      </p:sp>
      <p:cxnSp>
        <p:nvCxnSpPr>
          <p:cNvPr id="9" name="Straight Connector 8">
            <a:extLst>
              <a:ext uri="{FF2B5EF4-FFF2-40B4-BE49-F238E27FC236}">
                <a16:creationId xmlns:a16="http://schemas.microsoft.com/office/drawing/2014/main" id="{1D6C79AC-3A73-46BA-A9ED-8464A669A421}"/>
              </a:ext>
            </a:extLst>
          </p:cNvPr>
          <p:cNvCxnSpPr/>
          <p:nvPr userDrawn="1"/>
        </p:nvCxnSpPr>
        <p:spPr>
          <a:xfrm>
            <a:off x="719323" y="3429000"/>
            <a:ext cx="907256" cy="0"/>
          </a:xfrm>
          <a:prstGeom prst="line">
            <a:avLst/>
          </a:prstGeom>
          <a:ln w="57150">
            <a:solidFill>
              <a:srgbClr val="E9E3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299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73761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77743" y="1825625"/>
            <a:ext cx="3737609"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6C0E3849-3DA0-4821-AA99-0286C7BDEB93}"/>
              </a:ext>
            </a:extLst>
          </p:cNvPr>
          <p:cNvSpPr>
            <a:spLocks noGrp="1"/>
          </p:cNvSpPr>
          <p:nvPr>
            <p:ph type="title"/>
          </p:nvPr>
        </p:nvSpPr>
        <p:spPr>
          <a:xfrm>
            <a:off x="636367" y="548640"/>
            <a:ext cx="7871270" cy="1142048"/>
          </a:xfrm>
          <a:prstGeom prst="rect">
            <a:avLst/>
          </a:prstGeom>
        </p:spPr>
        <p:txBody>
          <a:bodyPr anchor="ct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30365265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6BA8EFCF-0251-4014-9D85-6625151EAC02}"/>
              </a:ext>
            </a:extLst>
          </p:cNvPr>
          <p:cNvSpPr>
            <a:spLocks noGrp="1"/>
          </p:cNvSpPr>
          <p:nvPr>
            <p:ph type="title"/>
          </p:nvPr>
        </p:nvSpPr>
        <p:spPr>
          <a:xfrm>
            <a:off x="636367" y="548640"/>
            <a:ext cx="7871270" cy="1142048"/>
          </a:xfrm>
          <a:prstGeom prst="rect">
            <a:avLst/>
          </a:prstGeom>
        </p:spPr>
        <p:txBody>
          <a:bodyPr anchor="ct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2451084840"/>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6C9414F0-F951-4741-BDC8-B8A0AEC8B640}"/>
              </a:ext>
            </a:extLst>
          </p:cNvPr>
          <p:cNvSpPr>
            <a:spLocks noGrp="1"/>
          </p:cNvSpPr>
          <p:nvPr>
            <p:ph sz="quarter" idx="17"/>
          </p:nvPr>
        </p:nvSpPr>
        <p:spPr>
          <a:xfrm>
            <a:off x="635509" y="3218847"/>
            <a:ext cx="3789332" cy="2286000"/>
          </a:xfrm>
        </p:spPr>
        <p:txBody>
          <a:bodyPr/>
          <a:lstStyle>
            <a:lvl1pPr>
              <a:defRPr sz="1350"/>
            </a:lvl1pPr>
            <a:lvl2pPr>
              <a:defRPr sz="1200"/>
            </a:lvl2pPr>
            <a:lvl3pPr>
              <a:defRPr sz="1050"/>
            </a:lvl3pPr>
            <a:lvl4pPr>
              <a:defRPr sz="900"/>
            </a:lvl4pPr>
            <a:lvl5pPr>
              <a:defRPr sz="7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2">
            <a:extLst>
              <a:ext uri="{FF2B5EF4-FFF2-40B4-BE49-F238E27FC236}">
                <a16:creationId xmlns:a16="http://schemas.microsoft.com/office/drawing/2014/main" id="{5995554A-6C8D-4F00-9BCD-F8F600EF3D27}"/>
              </a:ext>
            </a:extLst>
          </p:cNvPr>
          <p:cNvSpPr>
            <a:spLocks noGrp="1"/>
          </p:cNvSpPr>
          <p:nvPr>
            <p:ph sz="quarter" idx="18"/>
          </p:nvPr>
        </p:nvSpPr>
        <p:spPr>
          <a:xfrm>
            <a:off x="4719641" y="3218847"/>
            <a:ext cx="3788853" cy="2286000"/>
          </a:xfrm>
        </p:spPr>
        <p:txBody>
          <a:bodyPr/>
          <a:lstStyle>
            <a:lvl1pPr>
              <a:defRPr sz="1350"/>
            </a:lvl1pPr>
            <a:lvl2pPr>
              <a:defRPr sz="1200"/>
            </a:lvl2pPr>
            <a:lvl3pPr>
              <a:defRPr sz="1050"/>
            </a:lvl3pPr>
            <a:lvl4pPr>
              <a:defRPr sz="900"/>
            </a:lvl4pPr>
            <a:lvl5pPr>
              <a:defRPr sz="750"/>
            </a:lvl5pPr>
          </a:lstStyle>
          <a:p>
            <a:pPr lvl="0"/>
            <a:r>
              <a:rPr lang="en-US" dirty="0"/>
              <a:t>Click</a:t>
            </a:r>
          </a:p>
          <a:p>
            <a:pPr lvl="0"/>
            <a:r>
              <a:rPr lang="en-US" dirty="0"/>
              <a:t>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9">
            <a:extLst>
              <a:ext uri="{FF2B5EF4-FFF2-40B4-BE49-F238E27FC236}">
                <a16:creationId xmlns:a16="http://schemas.microsoft.com/office/drawing/2014/main" id="{9FAD79E3-808B-4CBF-8A76-617066D96C03}"/>
              </a:ext>
            </a:extLst>
          </p:cNvPr>
          <p:cNvSpPr>
            <a:spLocks noGrp="1"/>
          </p:cNvSpPr>
          <p:nvPr>
            <p:ph type="body" sz="quarter" idx="23"/>
          </p:nvPr>
        </p:nvSpPr>
        <p:spPr>
          <a:xfrm>
            <a:off x="635509" y="1818072"/>
            <a:ext cx="3789332" cy="1273401"/>
          </a:xfrm>
        </p:spPr>
        <p:txBody>
          <a:bodyPr anchor="b">
            <a:normAutofit/>
          </a:bodyPr>
          <a:lstStyle>
            <a:lvl1pPr marL="0" indent="0">
              <a:buNone/>
              <a:defRPr sz="2700" b="0"/>
            </a:lvl1pPr>
            <a:lvl2pPr marL="257168" indent="0">
              <a:buNone/>
              <a:defRPr/>
            </a:lvl2pPr>
          </a:lstStyle>
          <a:p>
            <a:pPr lvl="0"/>
            <a:r>
              <a:rPr lang="en-US" dirty="0"/>
              <a:t>Click to edit Master text styles</a:t>
            </a:r>
          </a:p>
        </p:txBody>
      </p:sp>
      <p:sp>
        <p:nvSpPr>
          <p:cNvPr id="21" name="Text Placeholder 19">
            <a:extLst>
              <a:ext uri="{FF2B5EF4-FFF2-40B4-BE49-F238E27FC236}">
                <a16:creationId xmlns:a16="http://schemas.microsoft.com/office/drawing/2014/main" id="{DFEEACD6-5E0A-47AE-B52F-F1A6AF814022}"/>
              </a:ext>
            </a:extLst>
          </p:cNvPr>
          <p:cNvSpPr>
            <a:spLocks noGrp="1"/>
          </p:cNvSpPr>
          <p:nvPr>
            <p:ph type="body" sz="quarter" idx="24"/>
          </p:nvPr>
        </p:nvSpPr>
        <p:spPr>
          <a:xfrm>
            <a:off x="4719162" y="1818072"/>
            <a:ext cx="3789330" cy="1273401"/>
          </a:xfrm>
        </p:spPr>
        <p:txBody>
          <a:bodyPr anchor="b">
            <a:normAutofit/>
          </a:bodyPr>
          <a:lstStyle>
            <a:lvl1pPr marL="0" indent="0">
              <a:buNone/>
              <a:defRPr sz="2700" b="0"/>
            </a:lvl1pPr>
            <a:lvl2pPr marL="257168" indent="0">
              <a:buNone/>
              <a:defRPr/>
            </a:lvl2pPr>
          </a:lstStyle>
          <a:p>
            <a:pPr lvl="0"/>
            <a:r>
              <a:rPr lang="en-US" dirty="0"/>
              <a:t>Click to edit Master text styles</a:t>
            </a:r>
          </a:p>
        </p:txBody>
      </p:sp>
      <p:sp>
        <p:nvSpPr>
          <p:cNvPr id="16" name="Title 1">
            <a:extLst>
              <a:ext uri="{FF2B5EF4-FFF2-40B4-BE49-F238E27FC236}">
                <a16:creationId xmlns:a16="http://schemas.microsoft.com/office/drawing/2014/main" id="{E92FBF04-0773-4AB1-9DF2-1992C00C4074}"/>
              </a:ext>
            </a:extLst>
          </p:cNvPr>
          <p:cNvSpPr>
            <a:spLocks noGrp="1"/>
          </p:cNvSpPr>
          <p:nvPr>
            <p:ph type="title"/>
          </p:nvPr>
        </p:nvSpPr>
        <p:spPr>
          <a:xfrm>
            <a:off x="635508" y="548640"/>
            <a:ext cx="7872984" cy="1142048"/>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3726585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1B9BC8FF-3A8E-4460-A5BF-4C3F720410AF}"/>
              </a:ext>
            </a:extLst>
          </p:cNvPr>
          <p:cNvSpPr>
            <a:spLocks noGrp="1"/>
          </p:cNvSpPr>
          <p:nvPr>
            <p:ph sz="quarter" idx="17"/>
          </p:nvPr>
        </p:nvSpPr>
        <p:spPr>
          <a:xfrm>
            <a:off x="642366" y="3218848"/>
            <a:ext cx="2468880" cy="2286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AB34D57E-ECA2-4186-9DCB-6C19BD1309BD}"/>
              </a:ext>
            </a:extLst>
          </p:cNvPr>
          <p:cNvSpPr>
            <a:spLocks noGrp="1"/>
          </p:cNvSpPr>
          <p:nvPr>
            <p:ph sz="quarter" idx="18"/>
          </p:nvPr>
        </p:nvSpPr>
        <p:spPr>
          <a:xfrm>
            <a:off x="3340561" y="3218847"/>
            <a:ext cx="2468880" cy="2286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C9B39249-80D0-4650-A739-BEC5B5240FEC}"/>
              </a:ext>
            </a:extLst>
          </p:cNvPr>
          <p:cNvSpPr>
            <a:spLocks noGrp="1"/>
          </p:cNvSpPr>
          <p:nvPr>
            <p:ph sz="quarter" idx="19"/>
          </p:nvPr>
        </p:nvSpPr>
        <p:spPr>
          <a:xfrm>
            <a:off x="6038755" y="3218847"/>
            <a:ext cx="2468880" cy="2286000"/>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9">
            <a:extLst>
              <a:ext uri="{FF2B5EF4-FFF2-40B4-BE49-F238E27FC236}">
                <a16:creationId xmlns:a16="http://schemas.microsoft.com/office/drawing/2014/main" id="{5867E65C-747A-47D4-9DCF-E418381CD51B}"/>
              </a:ext>
            </a:extLst>
          </p:cNvPr>
          <p:cNvSpPr>
            <a:spLocks noGrp="1"/>
          </p:cNvSpPr>
          <p:nvPr>
            <p:ph type="body" sz="quarter" idx="23"/>
          </p:nvPr>
        </p:nvSpPr>
        <p:spPr>
          <a:xfrm>
            <a:off x="642366" y="1819280"/>
            <a:ext cx="2468880" cy="1272193"/>
          </a:xfrm>
        </p:spPr>
        <p:txBody>
          <a:bodyPr anchor="b">
            <a:noAutofit/>
          </a:bodyPr>
          <a:lstStyle>
            <a:lvl1pPr marL="0" indent="0">
              <a:buNone/>
              <a:defRPr sz="2700" b="0"/>
            </a:lvl1pPr>
            <a:lvl2pPr marL="257168" indent="0">
              <a:buNone/>
              <a:defRPr/>
            </a:lvl2pPr>
          </a:lstStyle>
          <a:p>
            <a:pPr lvl="0"/>
            <a:r>
              <a:rPr lang="en-US" dirty="0"/>
              <a:t>Click to edit Master text styles</a:t>
            </a:r>
          </a:p>
        </p:txBody>
      </p:sp>
      <p:sp>
        <p:nvSpPr>
          <p:cNvPr id="11" name="Text Placeholder 19">
            <a:extLst>
              <a:ext uri="{FF2B5EF4-FFF2-40B4-BE49-F238E27FC236}">
                <a16:creationId xmlns:a16="http://schemas.microsoft.com/office/drawing/2014/main" id="{D739209B-83D6-458D-9336-F963AF3A990A}"/>
              </a:ext>
            </a:extLst>
          </p:cNvPr>
          <p:cNvSpPr>
            <a:spLocks noGrp="1"/>
          </p:cNvSpPr>
          <p:nvPr>
            <p:ph type="body" sz="quarter" idx="24"/>
          </p:nvPr>
        </p:nvSpPr>
        <p:spPr>
          <a:xfrm>
            <a:off x="6038755" y="1819280"/>
            <a:ext cx="2468880" cy="1272193"/>
          </a:xfrm>
        </p:spPr>
        <p:txBody>
          <a:bodyPr anchor="b">
            <a:noAutofit/>
          </a:bodyPr>
          <a:lstStyle>
            <a:lvl1pPr marL="0" indent="0">
              <a:buNone/>
              <a:defRPr sz="2700" b="0"/>
            </a:lvl1pPr>
            <a:lvl2pPr marL="257168" indent="0">
              <a:buNone/>
              <a:defRPr/>
            </a:lvl2pPr>
          </a:lstStyle>
          <a:p>
            <a:pPr lvl="0"/>
            <a:r>
              <a:rPr lang="en-US" dirty="0"/>
              <a:t>Click to edit Master text styles</a:t>
            </a:r>
          </a:p>
        </p:txBody>
      </p:sp>
      <p:sp>
        <p:nvSpPr>
          <p:cNvPr id="12" name="Title 1">
            <a:extLst>
              <a:ext uri="{FF2B5EF4-FFF2-40B4-BE49-F238E27FC236}">
                <a16:creationId xmlns:a16="http://schemas.microsoft.com/office/drawing/2014/main" id="{8C19EAC2-9F46-4D7F-9C3D-9FE7360ED4ED}"/>
              </a:ext>
            </a:extLst>
          </p:cNvPr>
          <p:cNvSpPr>
            <a:spLocks noGrp="1"/>
          </p:cNvSpPr>
          <p:nvPr>
            <p:ph type="title"/>
          </p:nvPr>
        </p:nvSpPr>
        <p:spPr>
          <a:xfrm>
            <a:off x="636367" y="548640"/>
            <a:ext cx="7871270" cy="1142048"/>
          </a:xfrm>
          <a:prstGeom prst="rect">
            <a:avLst/>
          </a:prstGeom>
        </p:spPr>
        <p:txBody>
          <a:bodyPr anchor="ctr">
            <a:normAutofit/>
          </a:bodyPr>
          <a:lstStyle>
            <a:lvl1pPr>
              <a:defRPr sz="3600"/>
            </a:lvl1pPr>
          </a:lstStyle>
          <a:p>
            <a:r>
              <a:rPr lang="en-US" dirty="0"/>
              <a:t>Click to edit Master title style</a:t>
            </a:r>
          </a:p>
        </p:txBody>
      </p:sp>
      <p:sp>
        <p:nvSpPr>
          <p:cNvPr id="14" name="Text Placeholder 19">
            <a:extLst>
              <a:ext uri="{FF2B5EF4-FFF2-40B4-BE49-F238E27FC236}">
                <a16:creationId xmlns:a16="http://schemas.microsoft.com/office/drawing/2014/main" id="{83EAE61E-E1C2-4882-91C9-5D815A6276FC}"/>
              </a:ext>
            </a:extLst>
          </p:cNvPr>
          <p:cNvSpPr>
            <a:spLocks noGrp="1"/>
          </p:cNvSpPr>
          <p:nvPr>
            <p:ph type="body" sz="quarter" idx="25"/>
          </p:nvPr>
        </p:nvSpPr>
        <p:spPr>
          <a:xfrm>
            <a:off x="3340561" y="1819280"/>
            <a:ext cx="2468880" cy="1272193"/>
          </a:xfrm>
        </p:spPr>
        <p:txBody>
          <a:bodyPr anchor="b">
            <a:noAutofit/>
          </a:bodyPr>
          <a:lstStyle>
            <a:lvl1pPr marL="0" indent="0">
              <a:buNone/>
              <a:defRPr sz="2700" b="0"/>
            </a:lvl1pPr>
            <a:lvl2pPr marL="257168" indent="0">
              <a:buNone/>
              <a:defRPr/>
            </a:lvl2pPr>
          </a:lstStyle>
          <a:p>
            <a:pPr lvl="0"/>
            <a:r>
              <a:rPr lang="en-US" dirty="0"/>
              <a:t>Click to edit Master text styles</a:t>
            </a:r>
          </a:p>
        </p:txBody>
      </p:sp>
    </p:spTree>
    <p:extLst>
      <p:ext uri="{BB962C8B-B14F-4D97-AF65-F5344CB8AC3E}">
        <p14:creationId xmlns:p14="http://schemas.microsoft.com/office/powerpoint/2010/main" val="39850186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29B1548-0D1B-4118-B46F-9AC7DC68A40F}"/>
              </a:ext>
            </a:extLst>
          </p:cNvPr>
          <p:cNvSpPr>
            <a:spLocks noGrp="1"/>
          </p:cNvSpPr>
          <p:nvPr>
            <p:ph type="title"/>
          </p:nvPr>
        </p:nvSpPr>
        <p:spPr>
          <a:xfrm>
            <a:off x="635508" y="548640"/>
            <a:ext cx="7872984" cy="1142048"/>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6173132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1589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AB34D57E-ECA2-4186-9DCB-6C19BD1309BD}"/>
              </a:ext>
            </a:extLst>
          </p:cNvPr>
          <p:cNvSpPr>
            <a:spLocks noGrp="1"/>
          </p:cNvSpPr>
          <p:nvPr>
            <p:ph sz="quarter" idx="18"/>
          </p:nvPr>
        </p:nvSpPr>
        <p:spPr>
          <a:xfrm>
            <a:off x="3316129" y="914405"/>
            <a:ext cx="2523744" cy="5035391"/>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C9B39249-80D0-4650-A739-BEC5B5240FEC}"/>
              </a:ext>
            </a:extLst>
          </p:cNvPr>
          <p:cNvSpPr>
            <a:spLocks noGrp="1"/>
          </p:cNvSpPr>
          <p:nvPr>
            <p:ph sz="quarter" idx="19"/>
          </p:nvPr>
        </p:nvSpPr>
        <p:spPr>
          <a:xfrm>
            <a:off x="5989892" y="914405"/>
            <a:ext cx="2523744" cy="5035391"/>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46F3701E-33F6-411F-8E6E-F6654E545D43}"/>
              </a:ext>
            </a:extLst>
          </p:cNvPr>
          <p:cNvSpPr>
            <a:spLocks noGrp="1"/>
          </p:cNvSpPr>
          <p:nvPr>
            <p:ph type="title"/>
          </p:nvPr>
        </p:nvSpPr>
        <p:spPr>
          <a:xfrm>
            <a:off x="635510" y="908213"/>
            <a:ext cx="2535937" cy="5035391"/>
          </a:xfrm>
          <a:prstGeom prst="rect">
            <a:avLst/>
          </a:prstGeom>
        </p:spPr>
        <p:txBody>
          <a:bodyPr anchor="t"/>
          <a:lstStyle>
            <a:lvl1pPr algn="l">
              <a:defRPr/>
            </a:lvl1pPr>
          </a:lstStyle>
          <a:p>
            <a:r>
              <a:rPr lang="en-US" dirty="0"/>
              <a:t>Click to edit Master title style</a:t>
            </a:r>
          </a:p>
        </p:txBody>
      </p:sp>
    </p:spTree>
    <p:extLst>
      <p:ext uri="{BB962C8B-B14F-4D97-AF65-F5344CB8AC3E}">
        <p14:creationId xmlns:p14="http://schemas.microsoft.com/office/powerpoint/2010/main" val="3602853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75999-B599-4A23-8CC0-259BE0C32F29}"/>
              </a:ext>
            </a:extLst>
          </p:cNvPr>
          <p:cNvSpPr/>
          <p:nvPr userDrawn="1"/>
        </p:nvSpPr>
        <p:spPr>
          <a:xfrm>
            <a:off x="0" y="0"/>
            <a:ext cx="9144000" cy="6858000"/>
          </a:xfrm>
          <a:prstGeom prst="rect">
            <a:avLst/>
          </a:prstGeom>
          <a:gradFill flip="none" rotWithShape="1">
            <a:gsLst>
              <a:gs pos="20000">
                <a:schemeClr val="accent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bg1"/>
              </a:solidFill>
            </a:endParaRPr>
          </a:p>
        </p:txBody>
      </p:sp>
      <p:sp>
        <p:nvSpPr>
          <p:cNvPr id="4" name="Footer Placeholder 3">
            <a:extLst>
              <a:ext uri="{FF2B5EF4-FFF2-40B4-BE49-F238E27FC236}">
                <a16:creationId xmlns:a16="http://schemas.microsoft.com/office/drawing/2014/main" id="{9DC4A5AE-9011-4B1C-A7B9-36435B10D924}"/>
              </a:ext>
            </a:extLst>
          </p:cNvPr>
          <p:cNvSpPr>
            <a:spLocks noGrp="1"/>
          </p:cNvSpPr>
          <p:nvPr>
            <p:ph type="ftr" sz="quarter" idx="15"/>
          </p:nvPr>
        </p:nvSpPr>
        <p:spPr/>
        <p:txBody>
          <a:bodyPr/>
          <a:lstStyle>
            <a:lvl1pPr>
              <a:defRPr>
                <a:solidFill>
                  <a:schemeClr val="bg1"/>
                </a:solidFill>
              </a:defRPr>
            </a:lvl1pPr>
          </a:lstStyle>
          <a:p>
            <a:r>
              <a:rPr lang="en-US"/>
              <a:t>Georgia Department of Community Affairs</a:t>
            </a:r>
            <a:endParaRPr lang="en-US" dirty="0"/>
          </a:p>
        </p:txBody>
      </p:sp>
      <p:sp>
        <p:nvSpPr>
          <p:cNvPr id="5" name="Slide Number Placeholder 4">
            <a:extLst>
              <a:ext uri="{FF2B5EF4-FFF2-40B4-BE49-F238E27FC236}">
                <a16:creationId xmlns:a16="http://schemas.microsoft.com/office/drawing/2014/main" id="{721E31D6-98CC-46C3-8EF3-BCAE0E1E557F}"/>
              </a:ext>
            </a:extLst>
          </p:cNvPr>
          <p:cNvSpPr>
            <a:spLocks noGrp="1"/>
          </p:cNvSpPr>
          <p:nvPr>
            <p:ph type="sldNum" sz="quarter" idx="16"/>
          </p:nvPr>
        </p:nvSpPr>
        <p:spPr/>
        <p:txBody>
          <a:bodyPr/>
          <a:lstStyle>
            <a:lvl1pPr>
              <a:defRPr>
                <a:solidFill>
                  <a:schemeClr val="bg1"/>
                </a:solidFill>
              </a:defRPr>
            </a:lvl1pPr>
          </a:lstStyle>
          <a:p>
            <a:fld id="{93CAF254-72B9-406C-9E86-C9D983240C82}" type="slidenum">
              <a:rPr lang="en-US" smtClean="0"/>
              <a:pPr/>
              <a:t>‹#›</a:t>
            </a:fld>
            <a:endParaRPr lang="en-US" dirty="0"/>
          </a:p>
        </p:txBody>
      </p:sp>
      <p:sp>
        <p:nvSpPr>
          <p:cNvPr id="8" name="Text Placeholder 11">
            <a:extLst>
              <a:ext uri="{FF2B5EF4-FFF2-40B4-BE49-F238E27FC236}">
                <a16:creationId xmlns:a16="http://schemas.microsoft.com/office/drawing/2014/main" id="{B7723009-1AB1-40E8-935F-A59C441AC368}"/>
              </a:ext>
            </a:extLst>
          </p:cNvPr>
          <p:cNvSpPr>
            <a:spLocks noGrp="1"/>
          </p:cNvSpPr>
          <p:nvPr>
            <p:ph type="body" sz="quarter" idx="13"/>
          </p:nvPr>
        </p:nvSpPr>
        <p:spPr>
          <a:xfrm>
            <a:off x="1143000" y="1600200"/>
            <a:ext cx="6858000" cy="3657600"/>
          </a:xfrm>
        </p:spPr>
        <p:txBody>
          <a:bodyPr anchor="ctr">
            <a:normAutofit/>
          </a:bodyPr>
          <a:lstStyle>
            <a:lvl1pPr marL="0" indent="0" algn="l">
              <a:buNone/>
              <a:defRPr sz="3600">
                <a:solidFill>
                  <a:schemeClr val="bg1"/>
                </a:solidFill>
              </a:defRPr>
            </a:lvl1pPr>
          </a:lstStyle>
          <a:p>
            <a:pPr lvl="0"/>
            <a:r>
              <a:rPr lang="en-US" dirty="0"/>
              <a:t>Click to edit Master text styles</a:t>
            </a:r>
          </a:p>
        </p:txBody>
      </p:sp>
      <p:sp>
        <p:nvSpPr>
          <p:cNvPr id="9" name="TextBox 8">
            <a:extLst>
              <a:ext uri="{FF2B5EF4-FFF2-40B4-BE49-F238E27FC236}">
                <a16:creationId xmlns:a16="http://schemas.microsoft.com/office/drawing/2014/main" id="{8EC5D80C-E77E-48E6-B1CE-26C3DB460535}"/>
              </a:ext>
            </a:extLst>
          </p:cNvPr>
          <p:cNvSpPr txBox="1"/>
          <p:nvPr userDrawn="1"/>
        </p:nvSpPr>
        <p:spPr>
          <a:xfrm>
            <a:off x="167640" y="2"/>
            <a:ext cx="1680210" cy="3370025"/>
          </a:xfrm>
          <a:prstGeom prst="rect">
            <a:avLst/>
          </a:prstGeom>
          <a:noFill/>
        </p:spPr>
        <p:txBody>
          <a:bodyPr wrap="square" rtlCol="0">
            <a:spAutoFit/>
          </a:bodyPr>
          <a:lstStyle/>
          <a:p>
            <a:pPr algn="ctr"/>
            <a:r>
              <a:rPr lang="en-US" sz="21299" dirty="0">
                <a:solidFill>
                  <a:schemeClr val="bg1"/>
                </a:solidFill>
              </a:rPr>
              <a:t>“</a:t>
            </a:r>
          </a:p>
        </p:txBody>
      </p:sp>
    </p:spTree>
    <p:extLst>
      <p:ext uri="{BB962C8B-B14F-4D97-AF65-F5344CB8AC3E}">
        <p14:creationId xmlns:p14="http://schemas.microsoft.com/office/powerpoint/2010/main" val="20537570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8B8CAA7-BC28-474E-B01B-C904EB17E36E}"/>
              </a:ext>
            </a:extLst>
          </p:cNvPr>
          <p:cNvSpPr>
            <a:spLocks noGrp="1"/>
          </p:cNvSpPr>
          <p:nvPr>
            <p:ph type="title"/>
          </p:nvPr>
        </p:nvSpPr>
        <p:spPr>
          <a:xfrm>
            <a:off x="635510" y="908213"/>
            <a:ext cx="2535937" cy="5035391"/>
          </a:xfrm>
          <a:prstGeom prst="rect">
            <a:avLst/>
          </a:prstGeom>
        </p:spPr>
        <p:txBody>
          <a:bodyPr anchor="t"/>
          <a:lstStyle>
            <a:lvl1pPr algn="l">
              <a:defRPr/>
            </a:lvl1pPr>
          </a:lstStyle>
          <a:p>
            <a:r>
              <a:rPr lang="en-US" dirty="0"/>
              <a:t>Click to edit Master title style</a:t>
            </a:r>
          </a:p>
        </p:txBody>
      </p:sp>
      <p:sp>
        <p:nvSpPr>
          <p:cNvPr id="5" name="Picture Placeholder 2">
            <a:extLst>
              <a:ext uri="{FF2B5EF4-FFF2-40B4-BE49-F238E27FC236}">
                <a16:creationId xmlns:a16="http://schemas.microsoft.com/office/drawing/2014/main" id="{D713A0D8-85D3-4C92-A792-1EED21E21CEC}"/>
              </a:ext>
            </a:extLst>
          </p:cNvPr>
          <p:cNvSpPr>
            <a:spLocks noGrp="1"/>
          </p:cNvSpPr>
          <p:nvPr>
            <p:ph type="pic" sz="quarter" idx="23"/>
          </p:nvPr>
        </p:nvSpPr>
        <p:spPr>
          <a:xfrm>
            <a:off x="3310128" y="914399"/>
            <a:ext cx="5198364" cy="5029200"/>
          </a:xfrm>
        </p:spPr>
        <p:txBody>
          <a:bodyPr/>
          <a:lstStyle/>
          <a:p>
            <a:endParaRPr lang="en-US" dirty="0"/>
          </a:p>
        </p:txBody>
      </p:sp>
    </p:spTree>
    <p:extLst>
      <p:ext uri="{BB962C8B-B14F-4D97-AF65-F5344CB8AC3E}">
        <p14:creationId xmlns:p14="http://schemas.microsoft.com/office/powerpoint/2010/main" val="42800618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Stacked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EF590BC-48B3-424E-A966-F3834F896744}"/>
              </a:ext>
            </a:extLst>
          </p:cNvPr>
          <p:cNvSpPr>
            <a:spLocks noGrp="1"/>
          </p:cNvSpPr>
          <p:nvPr>
            <p:ph type="title"/>
          </p:nvPr>
        </p:nvSpPr>
        <p:spPr>
          <a:xfrm>
            <a:off x="635510" y="908213"/>
            <a:ext cx="2535937" cy="5035391"/>
          </a:xfrm>
          <a:prstGeom prst="rect">
            <a:avLst/>
          </a:prstGeom>
        </p:spPr>
        <p:txBody>
          <a:bodyPr anchor="t"/>
          <a:lstStyle>
            <a:lvl1pPr algn="l">
              <a:defRPr/>
            </a:lvl1pPr>
          </a:lstStyle>
          <a:p>
            <a:r>
              <a:rPr lang="en-US" dirty="0"/>
              <a:t>Click to edit Master title style</a:t>
            </a:r>
          </a:p>
        </p:txBody>
      </p:sp>
      <p:sp>
        <p:nvSpPr>
          <p:cNvPr id="3" name="Picture Placeholder 2">
            <a:extLst>
              <a:ext uri="{FF2B5EF4-FFF2-40B4-BE49-F238E27FC236}">
                <a16:creationId xmlns:a16="http://schemas.microsoft.com/office/drawing/2014/main" id="{4757B7BE-5992-45D6-A717-64CF265914D9}"/>
              </a:ext>
            </a:extLst>
          </p:cNvPr>
          <p:cNvSpPr>
            <a:spLocks noGrp="1"/>
          </p:cNvSpPr>
          <p:nvPr>
            <p:ph type="pic" sz="quarter" idx="23"/>
          </p:nvPr>
        </p:nvSpPr>
        <p:spPr>
          <a:xfrm>
            <a:off x="3310128" y="914404"/>
            <a:ext cx="2523744" cy="2428875"/>
          </a:xfrm>
        </p:spPr>
        <p:txBody>
          <a:bodyPr/>
          <a:lstStyle/>
          <a:p>
            <a:endParaRPr lang="en-US" dirty="0"/>
          </a:p>
        </p:txBody>
      </p:sp>
      <p:sp>
        <p:nvSpPr>
          <p:cNvPr id="10" name="Picture Placeholder 2">
            <a:extLst>
              <a:ext uri="{FF2B5EF4-FFF2-40B4-BE49-F238E27FC236}">
                <a16:creationId xmlns:a16="http://schemas.microsoft.com/office/drawing/2014/main" id="{06C25227-CAE1-4B07-A365-2A0B7DE740B5}"/>
              </a:ext>
            </a:extLst>
          </p:cNvPr>
          <p:cNvSpPr>
            <a:spLocks noGrp="1"/>
          </p:cNvSpPr>
          <p:nvPr>
            <p:ph type="pic" sz="quarter" idx="24"/>
          </p:nvPr>
        </p:nvSpPr>
        <p:spPr>
          <a:xfrm>
            <a:off x="3310128" y="3514731"/>
            <a:ext cx="2523744" cy="2428875"/>
          </a:xfrm>
        </p:spPr>
        <p:txBody>
          <a:bodyPr/>
          <a:lstStyle/>
          <a:p>
            <a:endParaRPr lang="en-US" dirty="0"/>
          </a:p>
        </p:txBody>
      </p:sp>
      <p:sp>
        <p:nvSpPr>
          <p:cNvPr id="13" name="Picture Placeholder 2">
            <a:extLst>
              <a:ext uri="{FF2B5EF4-FFF2-40B4-BE49-F238E27FC236}">
                <a16:creationId xmlns:a16="http://schemas.microsoft.com/office/drawing/2014/main" id="{BC3BEF09-6FE7-4C7D-AEB6-049278C1E280}"/>
              </a:ext>
            </a:extLst>
          </p:cNvPr>
          <p:cNvSpPr>
            <a:spLocks noGrp="1"/>
          </p:cNvSpPr>
          <p:nvPr>
            <p:ph type="pic" sz="quarter" idx="25"/>
          </p:nvPr>
        </p:nvSpPr>
        <p:spPr>
          <a:xfrm>
            <a:off x="5984748" y="914404"/>
            <a:ext cx="2523744" cy="2428875"/>
          </a:xfrm>
        </p:spPr>
        <p:txBody>
          <a:bodyPr/>
          <a:lstStyle/>
          <a:p>
            <a:endParaRPr lang="en-US" dirty="0"/>
          </a:p>
        </p:txBody>
      </p:sp>
      <p:sp>
        <p:nvSpPr>
          <p:cNvPr id="15" name="Picture Placeholder 2">
            <a:extLst>
              <a:ext uri="{FF2B5EF4-FFF2-40B4-BE49-F238E27FC236}">
                <a16:creationId xmlns:a16="http://schemas.microsoft.com/office/drawing/2014/main" id="{DE358B05-8F4A-4DC6-97EE-C05FBA2FE817}"/>
              </a:ext>
            </a:extLst>
          </p:cNvPr>
          <p:cNvSpPr>
            <a:spLocks noGrp="1"/>
          </p:cNvSpPr>
          <p:nvPr>
            <p:ph type="pic" sz="quarter" idx="26"/>
          </p:nvPr>
        </p:nvSpPr>
        <p:spPr>
          <a:xfrm>
            <a:off x="5984748" y="3514731"/>
            <a:ext cx="2523744" cy="2428875"/>
          </a:xfrm>
        </p:spPr>
        <p:txBody>
          <a:bodyPr/>
          <a:lstStyle/>
          <a:p>
            <a:endParaRPr lang="en-US" dirty="0"/>
          </a:p>
        </p:txBody>
      </p:sp>
    </p:spTree>
    <p:extLst>
      <p:ext uri="{BB962C8B-B14F-4D97-AF65-F5344CB8AC3E}">
        <p14:creationId xmlns:p14="http://schemas.microsoft.com/office/powerpoint/2010/main" val="35216905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Stacked Content">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97D0B630-64D0-4062-A981-19F14C5D4457}"/>
              </a:ext>
            </a:extLst>
          </p:cNvPr>
          <p:cNvSpPr>
            <a:spLocks noGrp="1" noChangeAspect="1"/>
          </p:cNvSpPr>
          <p:nvPr>
            <p:ph sz="quarter" idx="20"/>
          </p:nvPr>
        </p:nvSpPr>
        <p:spPr>
          <a:xfrm>
            <a:off x="642366" y="3514731"/>
            <a:ext cx="2523744"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a:extLst>
              <a:ext uri="{FF2B5EF4-FFF2-40B4-BE49-F238E27FC236}">
                <a16:creationId xmlns:a16="http://schemas.microsoft.com/office/drawing/2014/main" id="{15EEDA71-AD8B-434F-B30A-6D06A19445FE}"/>
              </a:ext>
            </a:extLst>
          </p:cNvPr>
          <p:cNvSpPr>
            <a:spLocks noGrp="1"/>
          </p:cNvSpPr>
          <p:nvPr>
            <p:ph type="title"/>
          </p:nvPr>
        </p:nvSpPr>
        <p:spPr>
          <a:xfrm>
            <a:off x="635510" y="908214"/>
            <a:ext cx="2535937" cy="2428875"/>
          </a:xfrm>
          <a:prstGeom prst="rect">
            <a:avLst/>
          </a:prstGeom>
        </p:spPr>
        <p:txBody>
          <a:bodyPr anchor="t"/>
          <a:lstStyle>
            <a:lvl1pPr algn="l">
              <a:defRPr/>
            </a:lvl1pPr>
          </a:lstStyle>
          <a:p>
            <a:r>
              <a:rPr lang="en-US" dirty="0"/>
              <a:t>Click to edit Master title style</a:t>
            </a:r>
          </a:p>
        </p:txBody>
      </p:sp>
      <p:sp>
        <p:nvSpPr>
          <p:cNvPr id="13" name="Picture Placeholder 2">
            <a:extLst>
              <a:ext uri="{FF2B5EF4-FFF2-40B4-BE49-F238E27FC236}">
                <a16:creationId xmlns:a16="http://schemas.microsoft.com/office/drawing/2014/main" id="{23704545-C2FC-4595-9EDA-B59CC04C174F}"/>
              </a:ext>
            </a:extLst>
          </p:cNvPr>
          <p:cNvSpPr>
            <a:spLocks noGrp="1"/>
          </p:cNvSpPr>
          <p:nvPr>
            <p:ph type="pic" sz="quarter" idx="23"/>
          </p:nvPr>
        </p:nvSpPr>
        <p:spPr>
          <a:xfrm>
            <a:off x="3310128" y="914404"/>
            <a:ext cx="2523744" cy="2428875"/>
          </a:xfrm>
        </p:spPr>
        <p:txBody>
          <a:bodyPr/>
          <a:lstStyle/>
          <a:p>
            <a:endParaRPr lang="en-US" dirty="0"/>
          </a:p>
        </p:txBody>
      </p:sp>
      <p:sp>
        <p:nvSpPr>
          <p:cNvPr id="15" name="Picture Placeholder 2">
            <a:extLst>
              <a:ext uri="{FF2B5EF4-FFF2-40B4-BE49-F238E27FC236}">
                <a16:creationId xmlns:a16="http://schemas.microsoft.com/office/drawing/2014/main" id="{5BECF1E6-819D-4B8D-BA74-3FCDA6C78062}"/>
              </a:ext>
            </a:extLst>
          </p:cNvPr>
          <p:cNvSpPr>
            <a:spLocks noGrp="1"/>
          </p:cNvSpPr>
          <p:nvPr>
            <p:ph type="pic" sz="quarter" idx="24"/>
          </p:nvPr>
        </p:nvSpPr>
        <p:spPr>
          <a:xfrm>
            <a:off x="3310128" y="3514731"/>
            <a:ext cx="2523744" cy="2428875"/>
          </a:xfrm>
        </p:spPr>
        <p:txBody>
          <a:bodyPr/>
          <a:lstStyle/>
          <a:p>
            <a:endParaRPr lang="en-US" dirty="0"/>
          </a:p>
        </p:txBody>
      </p:sp>
      <p:sp>
        <p:nvSpPr>
          <p:cNvPr id="16" name="Picture Placeholder 2">
            <a:extLst>
              <a:ext uri="{FF2B5EF4-FFF2-40B4-BE49-F238E27FC236}">
                <a16:creationId xmlns:a16="http://schemas.microsoft.com/office/drawing/2014/main" id="{735023A1-72B2-4A6D-B0F4-ECFC3900A17C}"/>
              </a:ext>
            </a:extLst>
          </p:cNvPr>
          <p:cNvSpPr>
            <a:spLocks noGrp="1"/>
          </p:cNvSpPr>
          <p:nvPr>
            <p:ph type="pic" sz="quarter" idx="25"/>
          </p:nvPr>
        </p:nvSpPr>
        <p:spPr>
          <a:xfrm>
            <a:off x="5984748" y="914404"/>
            <a:ext cx="2523744" cy="2428875"/>
          </a:xfrm>
        </p:spPr>
        <p:txBody>
          <a:bodyPr/>
          <a:lstStyle/>
          <a:p>
            <a:endParaRPr lang="en-US" dirty="0"/>
          </a:p>
        </p:txBody>
      </p:sp>
      <p:sp>
        <p:nvSpPr>
          <p:cNvPr id="17" name="Picture Placeholder 2">
            <a:extLst>
              <a:ext uri="{FF2B5EF4-FFF2-40B4-BE49-F238E27FC236}">
                <a16:creationId xmlns:a16="http://schemas.microsoft.com/office/drawing/2014/main" id="{F199D1AC-68B2-47B9-9917-77BDC12DBA48}"/>
              </a:ext>
            </a:extLst>
          </p:cNvPr>
          <p:cNvSpPr>
            <a:spLocks noGrp="1"/>
          </p:cNvSpPr>
          <p:nvPr>
            <p:ph type="pic" sz="quarter" idx="26"/>
          </p:nvPr>
        </p:nvSpPr>
        <p:spPr>
          <a:xfrm>
            <a:off x="5984748" y="3514731"/>
            <a:ext cx="2523744" cy="2428875"/>
          </a:xfrm>
        </p:spPr>
        <p:txBody>
          <a:bodyPr/>
          <a:lstStyle/>
          <a:p>
            <a:endParaRPr lang="en-US" dirty="0"/>
          </a:p>
        </p:txBody>
      </p:sp>
    </p:spTree>
    <p:extLst>
      <p:ext uri="{BB962C8B-B14F-4D97-AF65-F5344CB8AC3E}">
        <p14:creationId xmlns:p14="http://schemas.microsoft.com/office/powerpoint/2010/main" val="40439214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and Stacked Content">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1B9BC8FF-3A8E-4460-A5BF-4C3F720410AF}"/>
              </a:ext>
            </a:extLst>
          </p:cNvPr>
          <p:cNvSpPr>
            <a:spLocks noGrp="1"/>
          </p:cNvSpPr>
          <p:nvPr>
            <p:ph sz="quarter" idx="17"/>
          </p:nvPr>
        </p:nvSpPr>
        <p:spPr>
          <a:xfrm>
            <a:off x="642366" y="914405"/>
            <a:ext cx="2523744"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AB34D57E-ECA2-4186-9DCB-6C19BD1309BD}"/>
              </a:ext>
            </a:extLst>
          </p:cNvPr>
          <p:cNvSpPr>
            <a:spLocks noGrp="1"/>
          </p:cNvSpPr>
          <p:nvPr>
            <p:ph sz="quarter" idx="18"/>
          </p:nvPr>
        </p:nvSpPr>
        <p:spPr>
          <a:xfrm>
            <a:off x="3316844" y="914405"/>
            <a:ext cx="2523744"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C9B39249-80D0-4650-A739-BEC5B5240FEC}"/>
              </a:ext>
            </a:extLst>
          </p:cNvPr>
          <p:cNvSpPr>
            <a:spLocks noGrp="1"/>
          </p:cNvSpPr>
          <p:nvPr>
            <p:ph sz="quarter" idx="19"/>
          </p:nvPr>
        </p:nvSpPr>
        <p:spPr>
          <a:xfrm>
            <a:off x="5991322" y="914405"/>
            <a:ext cx="2523744"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745B4A4F-3893-499A-9BEA-8F0B7E3F0FEB}"/>
              </a:ext>
            </a:extLst>
          </p:cNvPr>
          <p:cNvSpPr>
            <a:spLocks noGrp="1"/>
          </p:cNvSpPr>
          <p:nvPr>
            <p:ph sz="quarter" idx="21"/>
          </p:nvPr>
        </p:nvSpPr>
        <p:spPr>
          <a:xfrm>
            <a:off x="3316843" y="3514731"/>
            <a:ext cx="5198222"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a:extLst>
              <a:ext uri="{FF2B5EF4-FFF2-40B4-BE49-F238E27FC236}">
                <a16:creationId xmlns:a16="http://schemas.microsoft.com/office/drawing/2014/main" id="{11B348BD-02A1-4A57-B741-F97E6156545F}"/>
              </a:ext>
            </a:extLst>
          </p:cNvPr>
          <p:cNvSpPr>
            <a:spLocks noGrp="1"/>
          </p:cNvSpPr>
          <p:nvPr>
            <p:ph type="title"/>
          </p:nvPr>
        </p:nvSpPr>
        <p:spPr>
          <a:xfrm>
            <a:off x="635510" y="3514729"/>
            <a:ext cx="2535937" cy="2428875"/>
          </a:xfrm>
          <a:prstGeom prst="rect">
            <a:avLst/>
          </a:prstGeom>
        </p:spPr>
        <p:txBody>
          <a:bodyPr anchor="t"/>
          <a:lstStyle>
            <a:lvl1pPr algn="l">
              <a:defRPr/>
            </a:lvl1pPr>
          </a:lstStyle>
          <a:p>
            <a:r>
              <a:rPr lang="en-US" dirty="0"/>
              <a:t>Click to edit Master title style</a:t>
            </a:r>
          </a:p>
        </p:txBody>
      </p:sp>
    </p:spTree>
    <p:extLst>
      <p:ext uri="{BB962C8B-B14F-4D97-AF65-F5344CB8AC3E}">
        <p14:creationId xmlns:p14="http://schemas.microsoft.com/office/powerpoint/2010/main" val="33351482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Title and Content">
    <p:spTree>
      <p:nvGrpSpPr>
        <p:cNvPr id="1" name=""/>
        <p:cNvGrpSpPr/>
        <p:nvPr/>
      </p:nvGrpSpPr>
      <p:grpSpPr>
        <a:xfrm>
          <a:off x="0" y="0"/>
          <a:ext cx="0" cy="0"/>
          <a:chOff x="0" y="0"/>
          <a:chExt cx="0" cy="0"/>
        </a:xfrm>
      </p:grpSpPr>
      <p:sp>
        <p:nvSpPr>
          <p:cNvPr id="11" name="Content Placeholder 3">
            <a:extLst>
              <a:ext uri="{FF2B5EF4-FFF2-40B4-BE49-F238E27FC236}">
                <a16:creationId xmlns:a16="http://schemas.microsoft.com/office/drawing/2014/main" id="{745B4A4F-3893-499A-9BEA-8F0B7E3F0FEB}"/>
              </a:ext>
            </a:extLst>
          </p:cNvPr>
          <p:cNvSpPr>
            <a:spLocks noGrp="1"/>
          </p:cNvSpPr>
          <p:nvPr>
            <p:ph sz="quarter" idx="21"/>
          </p:nvPr>
        </p:nvSpPr>
        <p:spPr>
          <a:xfrm>
            <a:off x="3316844" y="3514731"/>
            <a:ext cx="2523744"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ECFCE8A3-CA5F-4B5C-9F65-01659461015C}"/>
              </a:ext>
            </a:extLst>
          </p:cNvPr>
          <p:cNvSpPr>
            <a:spLocks noGrp="1"/>
          </p:cNvSpPr>
          <p:nvPr>
            <p:ph sz="quarter" idx="22"/>
          </p:nvPr>
        </p:nvSpPr>
        <p:spPr>
          <a:xfrm>
            <a:off x="5991322" y="3514731"/>
            <a:ext cx="2523744" cy="2428875"/>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a:extLst>
              <a:ext uri="{FF2B5EF4-FFF2-40B4-BE49-F238E27FC236}">
                <a16:creationId xmlns:a16="http://schemas.microsoft.com/office/drawing/2014/main" id="{10C60512-C666-4DB3-B4D7-EABD5C1081E3}"/>
              </a:ext>
            </a:extLst>
          </p:cNvPr>
          <p:cNvSpPr>
            <a:spLocks noGrp="1"/>
          </p:cNvSpPr>
          <p:nvPr>
            <p:ph type="title"/>
          </p:nvPr>
        </p:nvSpPr>
        <p:spPr>
          <a:xfrm>
            <a:off x="635510" y="3514729"/>
            <a:ext cx="2535937" cy="2428875"/>
          </a:xfrm>
          <a:prstGeom prst="rect">
            <a:avLst/>
          </a:prstGeom>
        </p:spPr>
        <p:txBody>
          <a:bodyPr anchor="t"/>
          <a:lstStyle>
            <a:lvl1pPr algn="l">
              <a:defRPr/>
            </a:lvl1pPr>
          </a:lstStyle>
          <a:p>
            <a:r>
              <a:rPr lang="en-US" dirty="0"/>
              <a:t>Click to edit Master title style</a:t>
            </a:r>
          </a:p>
        </p:txBody>
      </p:sp>
      <p:sp>
        <p:nvSpPr>
          <p:cNvPr id="15" name="Picture Placeholder 8">
            <a:extLst>
              <a:ext uri="{FF2B5EF4-FFF2-40B4-BE49-F238E27FC236}">
                <a16:creationId xmlns:a16="http://schemas.microsoft.com/office/drawing/2014/main" id="{E1174059-3958-44C6-980A-7B376B9DD3EA}"/>
              </a:ext>
            </a:extLst>
          </p:cNvPr>
          <p:cNvSpPr>
            <a:spLocks noGrp="1"/>
          </p:cNvSpPr>
          <p:nvPr>
            <p:ph type="pic" sz="quarter" idx="13"/>
          </p:nvPr>
        </p:nvSpPr>
        <p:spPr>
          <a:xfrm>
            <a:off x="635508" y="908210"/>
            <a:ext cx="7872984" cy="2435064"/>
          </a:xfrm>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3943390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e">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3274A4B1-8B4D-AD8C-A527-4D590BB6C443}"/>
              </a:ext>
            </a:extLst>
          </p:cNvPr>
          <p:cNvSpPr>
            <a:spLocks noGrp="1"/>
          </p:cNvSpPr>
          <p:nvPr>
            <p:ph type="pic" sz="quarter" idx="13"/>
          </p:nvPr>
        </p:nvSpPr>
        <p:spPr>
          <a:xfrm>
            <a:off x="848809" y="2764677"/>
            <a:ext cx="905256" cy="90525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825">
                <a:solidFill>
                  <a:schemeClr val="lt1"/>
                </a:solidFill>
              </a:defRPr>
            </a:lvl1pPr>
          </a:lstStyle>
          <a:p>
            <a:pPr marL="0" lvl="0" algn="ctr"/>
            <a:r>
              <a:rPr lang="en-US"/>
              <a:t>Click icon to add picture</a:t>
            </a:r>
            <a:endParaRPr lang="en-US" dirty="0"/>
          </a:p>
        </p:txBody>
      </p:sp>
      <p:sp>
        <p:nvSpPr>
          <p:cNvPr id="26" name="Picture Placeholder 25">
            <a:extLst>
              <a:ext uri="{FF2B5EF4-FFF2-40B4-BE49-F238E27FC236}">
                <a16:creationId xmlns:a16="http://schemas.microsoft.com/office/drawing/2014/main" id="{1810C904-F55B-7A7C-CFEE-F892A0E01DE9}"/>
              </a:ext>
            </a:extLst>
          </p:cNvPr>
          <p:cNvSpPr>
            <a:spLocks noGrp="1"/>
          </p:cNvSpPr>
          <p:nvPr>
            <p:ph type="pic" sz="quarter" idx="14"/>
          </p:nvPr>
        </p:nvSpPr>
        <p:spPr>
          <a:xfrm>
            <a:off x="2475319" y="2763293"/>
            <a:ext cx="905256" cy="90525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825">
                <a:solidFill>
                  <a:schemeClr val="lt1"/>
                </a:solidFill>
              </a:defRPr>
            </a:lvl1pPr>
          </a:lstStyle>
          <a:p>
            <a:pPr marL="0" lvl="0" algn="ctr"/>
            <a:r>
              <a:rPr lang="en-US"/>
              <a:t>Click icon to add picture</a:t>
            </a:r>
            <a:endParaRPr lang="en-US" dirty="0"/>
          </a:p>
        </p:txBody>
      </p:sp>
      <p:sp>
        <p:nvSpPr>
          <p:cNvPr id="25" name="Picture Placeholder 24">
            <a:extLst>
              <a:ext uri="{FF2B5EF4-FFF2-40B4-BE49-F238E27FC236}">
                <a16:creationId xmlns:a16="http://schemas.microsoft.com/office/drawing/2014/main" id="{C77AEB22-020B-F6CE-3C50-669489A38A50}"/>
              </a:ext>
            </a:extLst>
          </p:cNvPr>
          <p:cNvSpPr>
            <a:spLocks noGrp="1"/>
          </p:cNvSpPr>
          <p:nvPr>
            <p:ph type="pic" sz="quarter" idx="15"/>
          </p:nvPr>
        </p:nvSpPr>
        <p:spPr>
          <a:xfrm>
            <a:off x="4119372" y="2810583"/>
            <a:ext cx="905256" cy="90525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825">
                <a:solidFill>
                  <a:schemeClr val="lt1"/>
                </a:solidFill>
              </a:defRPr>
            </a:lvl1pPr>
          </a:lstStyle>
          <a:p>
            <a:pPr marL="0" lvl="0" algn="ctr"/>
            <a:r>
              <a:rPr lang="en-US"/>
              <a:t>Click icon to add picture</a:t>
            </a:r>
            <a:endParaRPr lang="en-US" dirty="0"/>
          </a:p>
        </p:txBody>
      </p:sp>
      <p:sp>
        <p:nvSpPr>
          <p:cNvPr id="24" name="Picture Placeholder 23">
            <a:extLst>
              <a:ext uri="{FF2B5EF4-FFF2-40B4-BE49-F238E27FC236}">
                <a16:creationId xmlns:a16="http://schemas.microsoft.com/office/drawing/2014/main" id="{6979DC04-0C71-6F6E-AA4F-673445ADB60A}"/>
              </a:ext>
            </a:extLst>
          </p:cNvPr>
          <p:cNvSpPr>
            <a:spLocks noGrp="1"/>
          </p:cNvSpPr>
          <p:nvPr>
            <p:ph type="pic" sz="quarter" idx="16"/>
          </p:nvPr>
        </p:nvSpPr>
        <p:spPr>
          <a:xfrm>
            <a:off x="5726430" y="2763293"/>
            <a:ext cx="905256" cy="9052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825">
                <a:solidFill>
                  <a:schemeClr val="lt1"/>
                </a:solidFill>
              </a:defRPr>
            </a:lvl1pPr>
          </a:lstStyle>
          <a:p>
            <a:pPr marL="0" lvl="0" algn="ctr"/>
            <a:r>
              <a:rPr lang="en-US"/>
              <a:t>Click icon to add picture</a:t>
            </a:r>
            <a:endParaRPr lang="en-US" dirty="0"/>
          </a:p>
        </p:txBody>
      </p:sp>
      <p:sp>
        <p:nvSpPr>
          <p:cNvPr id="23" name="Picture Placeholder 22">
            <a:extLst>
              <a:ext uri="{FF2B5EF4-FFF2-40B4-BE49-F238E27FC236}">
                <a16:creationId xmlns:a16="http://schemas.microsoft.com/office/drawing/2014/main" id="{8650B4E8-3C98-7144-C340-C6D24AF00DB6}"/>
              </a:ext>
            </a:extLst>
          </p:cNvPr>
          <p:cNvSpPr>
            <a:spLocks noGrp="1"/>
          </p:cNvSpPr>
          <p:nvPr>
            <p:ph type="pic" sz="quarter" idx="17"/>
          </p:nvPr>
        </p:nvSpPr>
        <p:spPr>
          <a:xfrm>
            <a:off x="7375779" y="2744997"/>
            <a:ext cx="905256" cy="9052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825" dirty="0">
                <a:solidFill>
                  <a:schemeClr val="lt1"/>
                </a:solidFill>
              </a:defRPr>
            </a:lvl1pPr>
          </a:lstStyle>
          <a:p>
            <a:pPr marL="0" lvl="0" algn="ctr"/>
            <a:r>
              <a:rPr lang="en-US"/>
              <a:t>Click icon to add picture</a:t>
            </a:r>
            <a:endParaRPr lang="en-US" dirty="0"/>
          </a:p>
        </p:txBody>
      </p:sp>
      <p:sp>
        <p:nvSpPr>
          <p:cNvPr id="47" name="Text Placeholder 39">
            <a:extLst>
              <a:ext uri="{FF2B5EF4-FFF2-40B4-BE49-F238E27FC236}">
                <a16:creationId xmlns:a16="http://schemas.microsoft.com/office/drawing/2014/main" id="{3E65F5D0-1347-F2CA-1AC1-6D1A53EC52C1}"/>
              </a:ext>
            </a:extLst>
          </p:cNvPr>
          <p:cNvSpPr>
            <a:spLocks noGrp="1"/>
          </p:cNvSpPr>
          <p:nvPr>
            <p:ph type="body" sz="quarter" idx="18"/>
          </p:nvPr>
        </p:nvSpPr>
        <p:spPr>
          <a:xfrm>
            <a:off x="797663" y="4123944"/>
            <a:ext cx="1028700" cy="365760"/>
          </a:xfrm>
        </p:spPr>
        <p:txBody>
          <a:bodyPr anchor="t">
            <a:noAutofit/>
          </a:bodyPr>
          <a:lstStyle>
            <a:lvl1pPr marL="0" indent="0" algn="l">
              <a:lnSpc>
                <a:spcPct val="100000"/>
              </a:lnSpc>
              <a:buNone/>
              <a:defRPr sz="135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48" name="Text Placeholder 39">
            <a:extLst>
              <a:ext uri="{FF2B5EF4-FFF2-40B4-BE49-F238E27FC236}">
                <a16:creationId xmlns:a16="http://schemas.microsoft.com/office/drawing/2014/main" id="{BE68704E-A8DC-AC90-F667-6FEE13C3E65C}"/>
              </a:ext>
            </a:extLst>
          </p:cNvPr>
          <p:cNvSpPr>
            <a:spLocks noGrp="1"/>
          </p:cNvSpPr>
          <p:nvPr>
            <p:ph type="body" sz="quarter" idx="21"/>
          </p:nvPr>
        </p:nvSpPr>
        <p:spPr>
          <a:xfrm>
            <a:off x="795730" y="4498853"/>
            <a:ext cx="1021842" cy="954107"/>
          </a:xfrm>
        </p:spPr>
        <p:txBody>
          <a:bodyPr anchor="ctr">
            <a:noAutofit/>
          </a:bodyPr>
          <a:lstStyle>
            <a:lvl1pPr marL="0" indent="0" algn="l">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sp>
        <p:nvSpPr>
          <p:cNvPr id="49" name="Text Placeholder 39">
            <a:extLst>
              <a:ext uri="{FF2B5EF4-FFF2-40B4-BE49-F238E27FC236}">
                <a16:creationId xmlns:a16="http://schemas.microsoft.com/office/drawing/2014/main" id="{3F5AC1ED-89A8-B725-6256-728470F9EAE7}"/>
              </a:ext>
            </a:extLst>
          </p:cNvPr>
          <p:cNvSpPr>
            <a:spLocks noGrp="1"/>
          </p:cNvSpPr>
          <p:nvPr>
            <p:ph type="body" sz="quarter" idx="22"/>
          </p:nvPr>
        </p:nvSpPr>
        <p:spPr>
          <a:xfrm>
            <a:off x="2414016" y="4123944"/>
            <a:ext cx="1028700" cy="365760"/>
          </a:xfrm>
        </p:spPr>
        <p:txBody>
          <a:bodyPr anchor="t">
            <a:noAutofit/>
          </a:bodyPr>
          <a:lstStyle>
            <a:lvl1pPr marL="0" indent="0" algn="l">
              <a:lnSpc>
                <a:spcPct val="100000"/>
              </a:lnSpc>
              <a:buNone/>
              <a:defRPr sz="1350" b="1">
                <a:latin typeface="Source Sans Pro" panose="020B0503030403020204" pitchFamily="34" charset="0"/>
                <a:ea typeface="Source Sans Pro" panose="020B0503030403020204" pitchFamily="34" charset="0"/>
              </a:defRPr>
            </a:lvl1pPr>
          </a:lstStyle>
          <a:p>
            <a:pPr lvl="0"/>
            <a:r>
              <a:rPr lang="en-US" dirty="0"/>
              <a:t>Click to edit Master text styles</a:t>
            </a:r>
          </a:p>
        </p:txBody>
      </p:sp>
      <p:sp>
        <p:nvSpPr>
          <p:cNvPr id="50" name="Text Placeholder 39">
            <a:extLst>
              <a:ext uri="{FF2B5EF4-FFF2-40B4-BE49-F238E27FC236}">
                <a16:creationId xmlns:a16="http://schemas.microsoft.com/office/drawing/2014/main" id="{F3CCCAA1-05AF-631C-A3C9-6624A1EC81DE}"/>
              </a:ext>
            </a:extLst>
          </p:cNvPr>
          <p:cNvSpPr>
            <a:spLocks noGrp="1"/>
          </p:cNvSpPr>
          <p:nvPr>
            <p:ph type="body" sz="quarter" idx="23"/>
          </p:nvPr>
        </p:nvSpPr>
        <p:spPr>
          <a:xfrm>
            <a:off x="2414016" y="4498853"/>
            <a:ext cx="1021842" cy="954107"/>
          </a:xfrm>
        </p:spPr>
        <p:txBody>
          <a:bodyPr anchor="ctr">
            <a:noAutofit/>
          </a:bodyPr>
          <a:lstStyle>
            <a:lvl1pPr marL="0" indent="0" algn="l">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sp>
        <p:nvSpPr>
          <p:cNvPr id="51" name="Text Placeholder 39">
            <a:extLst>
              <a:ext uri="{FF2B5EF4-FFF2-40B4-BE49-F238E27FC236}">
                <a16:creationId xmlns:a16="http://schemas.microsoft.com/office/drawing/2014/main" id="{0863D880-3EE8-64D4-08CB-DB860ED6AABC}"/>
              </a:ext>
            </a:extLst>
          </p:cNvPr>
          <p:cNvSpPr>
            <a:spLocks noGrp="1"/>
          </p:cNvSpPr>
          <p:nvPr>
            <p:ph type="body" sz="quarter" idx="24"/>
          </p:nvPr>
        </p:nvSpPr>
        <p:spPr>
          <a:xfrm>
            <a:off x="4053078" y="4123944"/>
            <a:ext cx="1028700" cy="365760"/>
          </a:xfrm>
        </p:spPr>
        <p:txBody>
          <a:bodyPr anchor="t">
            <a:noAutofit/>
          </a:bodyPr>
          <a:lstStyle>
            <a:lvl1pPr marL="0" indent="0" algn="l">
              <a:lnSpc>
                <a:spcPct val="100000"/>
              </a:lnSpc>
              <a:buNone/>
              <a:defRPr sz="1350" b="1">
                <a:latin typeface="Source Sans Pro" panose="020B0503030403020204" pitchFamily="34" charset="0"/>
                <a:ea typeface="Source Sans Pro" panose="020B0503030403020204" pitchFamily="34" charset="0"/>
              </a:defRPr>
            </a:lvl1pPr>
          </a:lstStyle>
          <a:p>
            <a:pPr lvl="0"/>
            <a:r>
              <a:rPr lang="en-US" dirty="0"/>
              <a:t>Click to edit Master text styles</a:t>
            </a:r>
          </a:p>
        </p:txBody>
      </p:sp>
      <p:sp>
        <p:nvSpPr>
          <p:cNvPr id="52" name="Text Placeholder 39">
            <a:extLst>
              <a:ext uri="{FF2B5EF4-FFF2-40B4-BE49-F238E27FC236}">
                <a16:creationId xmlns:a16="http://schemas.microsoft.com/office/drawing/2014/main" id="{8C74E023-D18E-6039-1DE0-9A2BB63F429C}"/>
              </a:ext>
            </a:extLst>
          </p:cNvPr>
          <p:cNvSpPr>
            <a:spLocks noGrp="1"/>
          </p:cNvSpPr>
          <p:nvPr>
            <p:ph type="body" sz="quarter" idx="25"/>
          </p:nvPr>
        </p:nvSpPr>
        <p:spPr>
          <a:xfrm>
            <a:off x="4053078" y="4498853"/>
            <a:ext cx="1021842" cy="954107"/>
          </a:xfrm>
        </p:spPr>
        <p:txBody>
          <a:bodyPr anchor="ctr">
            <a:noAutofit/>
          </a:bodyPr>
          <a:lstStyle>
            <a:lvl1pPr marL="0" indent="0" algn="l">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sp>
        <p:nvSpPr>
          <p:cNvPr id="53" name="Text Placeholder 39">
            <a:extLst>
              <a:ext uri="{FF2B5EF4-FFF2-40B4-BE49-F238E27FC236}">
                <a16:creationId xmlns:a16="http://schemas.microsoft.com/office/drawing/2014/main" id="{7299E6A2-D3C9-DE9A-B1C7-F97C864DDFDC}"/>
              </a:ext>
            </a:extLst>
          </p:cNvPr>
          <p:cNvSpPr>
            <a:spLocks noGrp="1"/>
          </p:cNvSpPr>
          <p:nvPr>
            <p:ph type="body" sz="quarter" idx="26"/>
          </p:nvPr>
        </p:nvSpPr>
        <p:spPr>
          <a:xfrm>
            <a:off x="5664708" y="4123944"/>
            <a:ext cx="1028700" cy="365760"/>
          </a:xfrm>
        </p:spPr>
        <p:txBody>
          <a:bodyPr anchor="t">
            <a:noAutofit/>
          </a:bodyPr>
          <a:lstStyle>
            <a:lvl1pPr marL="0" indent="0" algn="l">
              <a:lnSpc>
                <a:spcPct val="100000"/>
              </a:lnSpc>
              <a:buNone/>
              <a:defRPr sz="1350" b="1">
                <a:latin typeface="Source Sans Pro" panose="020B0503030403020204" pitchFamily="34" charset="0"/>
                <a:ea typeface="Source Sans Pro" panose="020B0503030403020204" pitchFamily="34" charset="0"/>
              </a:defRPr>
            </a:lvl1pPr>
          </a:lstStyle>
          <a:p>
            <a:pPr lvl="0"/>
            <a:r>
              <a:rPr lang="en-US" dirty="0"/>
              <a:t>Click to edit Master text styles</a:t>
            </a:r>
          </a:p>
        </p:txBody>
      </p:sp>
      <p:sp>
        <p:nvSpPr>
          <p:cNvPr id="54" name="Text Placeholder 39">
            <a:extLst>
              <a:ext uri="{FF2B5EF4-FFF2-40B4-BE49-F238E27FC236}">
                <a16:creationId xmlns:a16="http://schemas.microsoft.com/office/drawing/2014/main" id="{AD547EE1-5C3B-2287-B9E3-9F0376DF306D}"/>
              </a:ext>
            </a:extLst>
          </p:cNvPr>
          <p:cNvSpPr>
            <a:spLocks noGrp="1"/>
          </p:cNvSpPr>
          <p:nvPr>
            <p:ph type="body" sz="quarter" idx="27"/>
          </p:nvPr>
        </p:nvSpPr>
        <p:spPr>
          <a:xfrm>
            <a:off x="5664708" y="4498853"/>
            <a:ext cx="1021842" cy="954107"/>
          </a:xfrm>
        </p:spPr>
        <p:txBody>
          <a:bodyPr anchor="ctr">
            <a:noAutofit/>
          </a:bodyPr>
          <a:lstStyle>
            <a:lvl1pPr marL="0" indent="0" algn="l">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sp>
        <p:nvSpPr>
          <p:cNvPr id="55" name="Text Placeholder 39">
            <a:extLst>
              <a:ext uri="{FF2B5EF4-FFF2-40B4-BE49-F238E27FC236}">
                <a16:creationId xmlns:a16="http://schemas.microsoft.com/office/drawing/2014/main" id="{4B62DCAF-9B73-498E-0829-9496E739183A}"/>
              </a:ext>
            </a:extLst>
          </p:cNvPr>
          <p:cNvSpPr>
            <a:spLocks noGrp="1"/>
          </p:cNvSpPr>
          <p:nvPr>
            <p:ph type="body" sz="quarter" idx="28"/>
          </p:nvPr>
        </p:nvSpPr>
        <p:spPr>
          <a:xfrm>
            <a:off x="7317486" y="4123944"/>
            <a:ext cx="1028700" cy="365760"/>
          </a:xfrm>
        </p:spPr>
        <p:txBody>
          <a:bodyPr anchor="t">
            <a:noAutofit/>
          </a:bodyPr>
          <a:lstStyle>
            <a:lvl1pPr marL="0" indent="0" algn="l">
              <a:lnSpc>
                <a:spcPct val="100000"/>
              </a:lnSpc>
              <a:buNone/>
              <a:defRPr sz="1350" b="1">
                <a:latin typeface="Source Sans Pro" panose="020B0503030403020204" pitchFamily="34" charset="0"/>
                <a:ea typeface="Source Sans Pro" panose="020B0503030403020204" pitchFamily="34" charset="0"/>
              </a:defRPr>
            </a:lvl1pPr>
          </a:lstStyle>
          <a:p>
            <a:pPr lvl="0"/>
            <a:r>
              <a:rPr lang="en-US" dirty="0"/>
              <a:t>Click to edit Master text styles</a:t>
            </a:r>
          </a:p>
        </p:txBody>
      </p:sp>
      <p:sp>
        <p:nvSpPr>
          <p:cNvPr id="56" name="Text Placeholder 39">
            <a:extLst>
              <a:ext uri="{FF2B5EF4-FFF2-40B4-BE49-F238E27FC236}">
                <a16:creationId xmlns:a16="http://schemas.microsoft.com/office/drawing/2014/main" id="{B6877860-2940-382D-E00F-3B733A253F8F}"/>
              </a:ext>
            </a:extLst>
          </p:cNvPr>
          <p:cNvSpPr>
            <a:spLocks noGrp="1"/>
          </p:cNvSpPr>
          <p:nvPr>
            <p:ph type="body" sz="quarter" idx="29"/>
          </p:nvPr>
        </p:nvSpPr>
        <p:spPr>
          <a:xfrm>
            <a:off x="7317486" y="4498853"/>
            <a:ext cx="1021842" cy="954107"/>
          </a:xfrm>
        </p:spPr>
        <p:txBody>
          <a:bodyPr anchor="ctr">
            <a:noAutofit/>
          </a:bodyPr>
          <a:lstStyle>
            <a:lvl1pPr marL="0" indent="0" algn="l">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cxnSp>
        <p:nvCxnSpPr>
          <p:cNvPr id="58" name="Straight Connector 57">
            <a:extLst>
              <a:ext uri="{FF2B5EF4-FFF2-40B4-BE49-F238E27FC236}">
                <a16:creationId xmlns:a16="http://schemas.microsoft.com/office/drawing/2014/main" id="{8A238256-237D-24D6-5A38-E198DB1EB604}"/>
              </a:ext>
            </a:extLst>
          </p:cNvPr>
          <p:cNvCxnSpPr>
            <a:cxnSpLocks/>
          </p:cNvCxnSpPr>
          <p:nvPr userDrawn="1"/>
        </p:nvCxnSpPr>
        <p:spPr>
          <a:xfrm flipV="1">
            <a:off x="780957" y="2393357"/>
            <a:ext cx="534430" cy="1293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8A92CDD-5053-BFA6-FEE3-50FFA7D6EE81}"/>
              </a:ext>
            </a:extLst>
          </p:cNvPr>
          <p:cNvCxnSpPr>
            <a:cxnSpLocks/>
          </p:cNvCxnSpPr>
          <p:nvPr userDrawn="1"/>
        </p:nvCxnSpPr>
        <p:spPr>
          <a:xfrm>
            <a:off x="1315387" y="2393352"/>
            <a:ext cx="162783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AC28C8B-11F4-0BED-1FE8-E10E4DD3030A}"/>
              </a:ext>
            </a:extLst>
          </p:cNvPr>
          <p:cNvCxnSpPr>
            <a:cxnSpLocks/>
          </p:cNvCxnSpPr>
          <p:nvPr userDrawn="1"/>
        </p:nvCxnSpPr>
        <p:spPr>
          <a:xfrm>
            <a:off x="2943227" y="2391883"/>
            <a:ext cx="1628775"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F058929-9E17-5F0C-C475-EBB62C0D1468}"/>
              </a:ext>
            </a:extLst>
          </p:cNvPr>
          <p:cNvCxnSpPr>
            <a:cxnSpLocks/>
          </p:cNvCxnSpPr>
          <p:nvPr userDrawn="1"/>
        </p:nvCxnSpPr>
        <p:spPr>
          <a:xfrm>
            <a:off x="4572001" y="2391883"/>
            <a:ext cx="1621136" cy="1440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7667C6C-7D88-4368-2395-8414D68B5C3B}"/>
              </a:ext>
            </a:extLst>
          </p:cNvPr>
          <p:cNvCxnSpPr>
            <a:cxnSpLocks/>
          </p:cNvCxnSpPr>
          <p:nvPr userDrawn="1"/>
        </p:nvCxnSpPr>
        <p:spPr>
          <a:xfrm>
            <a:off x="6193137" y="2402544"/>
            <a:ext cx="164189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9354D76-073A-C99D-A74A-389343736C7D}"/>
              </a:ext>
            </a:extLst>
          </p:cNvPr>
          <p:cNvCxnSpPr>
            <a:cxnSpLocks/>
          </p:cNvCxnSpPr>
          <p:nvPr userDrawn="1"/>
        </p:nvCxnSpPr>
        <p:spPr>
          <a:xfrm>
            <a:off x="7835034" y="2398796"/>
            <a:ext cx="5014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9" name="Text Placeholder 88">
            <a:extLst>
              <a:ext uri="{FF2B5EF4-FFF2-40B4-BE49-F238E27FC236}">
                <a16:creationId xmlns:a16="http://schemas.microsoft.com/office/drawing/2014/main" id="{F16DF89E-D658-4FD6-396D-5BDB8D50DCF1}"/>
              </a:ext>
            </a:extLst>
          </p:cNvPr>
          <p:cNvSpPr>
            <a:spLocks noGrp="1"/>
          </p:cNvSpPr>
          <p:nvPr>
            <p:ph type="body" sz="quarter" idx="30" hasCustomPrompt="1"/>
          </p:nvPr>
        </p:nvSpPr>
        <p:spPr>
          <a:xfrm>
            <a:off x="1222913" y="2287828"/>
            <a:ext cx="157047" cy="209396"/>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accent6"/>
          </a:solidFill>
        </p:spPr>
        <p:txBody>
          <a:bodyPr wrap="square" anchor="ctr">
            <a:noAutofit/>
          </a:bodyPr>
          <a:lstStyle>
            <a:lvl1pPr marL="0" indent="0" algn="ctr">
              <a:buNone/>
              <a:defRPr sz="600">
                <a:solidFill>
                  <a:schemeClr val="tx1">
                    <a:alpha val="0"/>
                  </a:schemeClr>
                </a:solidFill>
              </a:defRPr>
            </a:lvl1pPr>
          </a:lstStyle>
          <a:p>
            <a:pPr lvl="0"/>
            <a:r>
              <a:rPr lang="en-US" dirty="0"/>
              <a:t>X</a:t>
            </a:r>
          </a:p>
        </p:txBody>
      </p:sp>
      <p:sp>
        <p:nvSpPr>
          <p:cNvPr id="88" name="Text Placeholder 87">
            <a:extLst>
              <a:ext uri="{FF2B5EF4-FFF2-40B4-BE49-F238E27FC236}">
                <a16:creationId xmlns:a16="http://schemas.microsoft.com/office/drawing/2014/main" id="{B15E5DF8-5D98-0B9D-2EA1-44D9BB4CDAD7}"/>
              </a:ext>
            </a:extLst>
          </p:cNvPr>
          <p:cNvSpPr>
            <a:spLocks noGrp="1"/>
          </p:cNvSpPr>
          <p:nvPr>
            <p:ph type="body" sz="quarter" idx="31" hasCustomPrompt="1"/>
          </p:nvPr>
        </p:nvSpPr>
        <p:spPr>
          <a:xfrm>
            <a:off x="2853872" y="2292868"/>
            <a:ext cx="157047" cy="209396"/>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accent5"/>
          </a:solidFill>
        </p:spPr>
        <p:txBody>
          <a:bodyPr wrap="square" anchor="ctr">
            <a:noAutofit/>
          </a:bodyPr>
          <a:lstStyle>
            <a:lvl1pPr marL="0" indent="0" algn="ctr">
              <a:buNone/>
              <a:defRPr sz="600">
                <a:solidFill>
                  <a:schemeClr val="tx1">
                    <a:alpha val="0"/>
                  </a:schemeClr>
                </a:solidFill>
              </a:defRPr>
            </a:lvl1pPr>
          </a:lstStyle>
          <a:p>
            <a:pPr lvl="0"/>
            <a:r>
              <a:rPr lang="en-US" dirty="0"/>
              <a:t>X</a:t>
            </a:r>
          </a:p>
        </p:txBody>
      </p:sp>
      <p:sp>
        <p:nvSpPr>
          <p:cNvPr id="87" name="Text Placeholder 86">
            <a:extLst>
              <a:ext uri="{FF2B5EF4-FFF2-40B4-BE49-F238E27FC236}">
                <a16:creationId xmlns:a16="http://schemas.microsoft.com/office/drawing/2014/main" id="{143A506F-C19F-441F-4497-D86E9AB332F1}"/>
              </a:ext>
            </a:extLst>
          </p:cNvPr>
          <p:cNvSpPr>
            <a:spLocks noGrp="1"/>
          </p:cNvSpPr>
          <p:nvPr>
            <p:ph type="body" sz="quarter" idx="32" hasCustomPrompt="1"/>
          </p:nvPr>
        </p:nvSpPr>
        <p:spPr>
          <a:xfrm>
            <a:off x="4488011" y="2288841"/>
            <a:ext cx="157047" cy="209396"/>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accent4"/>
          </a:solidFill>
        </p:spPr>
        <p:txBody>
          <a:bodyPr wrap="square" anchor="ctr">
            <a:noAutofit/>
          </a:bodyPr>
          <a:lstStyle>
            <a:lvl1pPr marL="0" indent="0" algn="ctr">
              <a:buNone/>
              <a:defRPr sz="600">
                <a:solidFill>
                  <a:schemeClr val="tx1">
                    <a:alpha val="0"/>
                  </a:schemeClr>
                </a:solidFill>
              </a:defRPr>
            </a:lvl1pPr>
          </a:lstStyle>
          <a:p>
            <a:pPr lvl="0"/>
            <a:r>
              <a:rPr lang="en-US" dirty="0"/>
              <a:t>X</a:t>
            </a:r>
          </a:p>
        </p:txBody>
      </p:sp>
      <p:sp>
        <p:nvSpPr>
          <p:cNvPr id="86" name="Text Placeholder 85">
            <a:extLst>
              <a:ext uri="{FF2B5EF4-FFF2-40B4-BE49-F238E27FC236}">
                <a16:creationId xmlns:a16="http://schemas.microsoft.com/office/drawing/2014/main" id="{44F32027-9269-C3DC-33AC-A69C99A8A0C3}"/>
              </a:ext>
            </a:extLst>
          </p:cNvPr>
          <p:cNvSpPr>
            <a:spLocks noGrp="1"/>
          </p:cNvSpPr>
          <p:nvPr>
            <p:ph type="body" sz="quarter" idx="33" hasCustomPrompt="1"/>
          </p:nvPr>
        </p:nvSpPr>
        <p:spPr>
          <a:xfrm>
            <a:off x="6095767" y="2297879"/>
            <a:ext cx="157047" cy="209396"/>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accent2"/>
          </a:solidFill>
        </p:spPr>
        <p:txBody>
          <a:bodyPr wrap="square" anchor="ctr">
            <a:noAutofit/>
          </a:bodyPr>
          <a:lstStyle>
            <a:lvl1pPr marL="0" indent="0" algn="ctr">
              <a:buNone/>
              <a:defRPr sz="600">
                <a:solidFill>
                  <a:schemeClr val="tx1">
                    <a:alpha val="0"/>
                  </a:schemeClr>
                </a:solidFill>
              </a:defRPr>
            </a:lvl1pPr>
          </a:lstStyle>
          <a:p>
            <a:pPr lvl="0"/>
            <a:r>
              <a:rPr lang="en-US" dirty="0"/>
              <a:t>X</a:t>
            </a:r>
          </a:p>
        </p:txBody>
      </p:sp>
      <p:sp>
        <p:nvSpPr>
          <p:cNvPr id="85" name="Text Placeholder 84">
            <a:extLst>
              <a:ext uri="{FF2B5EF4-FFF2-40B4-BE49-F238E27FC236}">
                <a16:creationId xmlns:a16="http://schemas.microsoft.com/office/drawing/2014/main" id="{F3D9D69A-000C-EF97-2383-3A915A07BB24}"/>
              </a:ext>
            </a:extLst>
          </p:cNvPr>
          <p:cNvSpPr>
            <a:spLocks noGrp="1"/>
          </p:cNvSpPr>
          <p:nvPr>
            <p:ph type="body" sz="quarter" idx="34" hasCustomPrompt="1"/>
          </p:nvPr>
        </p:nvSpPr>
        <p:spPr>
          <a:xfrm>
            <a:off x="7756511" y="2290384"/>
            <a:ext cx="157047" cy="209396"/>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accent1"/>
          </a:solidFill>
        </p:spPr>
        <p:txBody>
          <a:bodyPr wrap="square" anchor="ctr">
            <a:noAutofit/>
          </a:bodyPr>
          <a:lstStyle>
            <a:lvl1pPr marL="0" indent="0" algn="ctr">
              <a:buNone/>
              <a:defRPr sz="600">
                <a:solidFill>
                  <a:schemeClr val="tx1">
                    <a:alpha val="0"/>
                  </a:schemeClr>
                </a:solidFill>
              </a:defRPr>
            </a:lvl1pPr>
          </a:lstStyle>
          <a:p>
            <a:pPr lvl="0"/>
            <a:r>
              <a:rPr lang="en-US" dirty="0"/>
              <a:t>X</a:t>
            </a:r>
          </a:p>
        </p:txBody>
      </p:sp>
      <p:sp>
        <p:nvSpPr>
          <p:cNvPr id="31" name="Title 1">
            <a:extLst>
              <a:ext uri="{FF2B5EF4-FFF2-40B4-BE49-F238E27FC236}">
                <a16:creationId xmlns:a16="http://schemas.microsoft.com/office/drawing/2014/main" id="{CE1BE77E-9301-43D2-B133-3F75438164DD}"/>
              </a:ext>
            </a:extLst>
          </p:cNvPr>
          <p:cNvSpPr>
            <a:spLocks noGrp="1"/>
          </p:cNvSpPr>
          <p:nvPr>
            <p:ph type="title"/>
          </p:nvPr>
        </p:nvSpPr>
        <p:spPr>
          <a:xfrm>
            <a:off x="636367" y="548640"/>
            <a:ext cx="7871270" cy="1142048"/>
          </a:xfrm>
          <a:prstGeom prst="rect">
            <a:avLst/>
          </a:prstGeom>
        </p:spPr>
        <p:txBody>
          <a:bodyPr anchor="ct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7340631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6EB68C9D-2145-4CC0-9F00-198AA56E3882}"/>
              </a:ext>
            </a:extLst>
          </p:cNvPr>
          <p:cNvSpPr>
            <a:spLocks noGrp="1"/>
          </p:cNvSpPr>
          <p:nvPr>
            <p:ph type="pic" sz="quarter" idx="13"/>
          </p:nvPr>
        </p:nvSpPr>
        <p:spPr>
          <a:xfrm>
            <a:off x="731317" y="2664025"/>
            <a:ext cx="1440180" cy="1444752"/>
          </a:xfrm>
          <a:prstGeom prst="ellipse">
            <a:avLst/>
          </a:prstGeom>
          <a:solidFill>
            <a:schemeClr val="bg1">
              <a:lumMod val="85000"/>
            </a:schemeClr>
          </a:solidFill>
        </p:spPr>
        <p:txBody>
          <a:bodyPr wrap="square" anchor="ctr">
            <a:noAutofit/>
          </a:bodyPr>
          <a:lstStyle>
            <a:lvl1pPr marL="0" indent="0" algn="ctr">
              <a:buNone/>
              <a:defRPr sz="1350"/>
            </a:lvl1pPr>
          </a:lstStyle>
          <a:p>
            <a:r>
              <a:rPr lang="en-US"/>
              <a:t>Click icon to add picture</a:t>
            </a:r>
            <a:endParaRPr lang="en-US" dirty="0"/>
          </a:p>
        </p:txBody>
      </p:sp>
      <p:sp>
        <p:nvSpPr>
          <p:cNvPr id="36" name="Picture Placeholder 35">
            <a:extLst>
              <a:ext uri="{FF2B5EF4-FFF2-40B4-BE49-F238E27FC236}">
                <a16:creationId xmlns:a16="http://schemas.microsoft.com/office/drawing/2014/main" id="{974C254A-D1C1-7C23-7A97-D08B5EF74FC5}"/>
              </a:ext>
            </a:extLst>
          </p:cNvPr>
          <p:cNvSpPr>
            <a:spLocks noGrp="1"/>
          </p:cNvSpPr>
          <p:nvPr>
            <p:ph type="pic" sz="quarter" idx="14"/>
          </p:nvPr>
        </p:nvSpPr>
        <p:spPr>
          <a:xfrm>
            <a:off x="2793650" y="2664025"/>
            <a:ext cx="1440180" cy="1444752"/>
          </a:xfrm>
          <a:prstGeom prst="ellipse">
            <a:avLst/>
          </a:prstGeom>
          <a:solidFill>
            <a:schemeClr val="bg1">
              <a:lumMod val="85000"/>
            </a:schemeClr>
          </a:solidFill>
        </p:spPr>
        <p:txBody>
          <a:bodyPr wrap="square" anchor="ctr">
            <a:noAutofit/>
          </a:bodyPr>
          <a:lstStyle>
            <a:lvl1pPr marL="0" indent="0" algn="ctr">
              <a:buNone/>
              <a:defRPr sz="1350"/>
            </a:lvl1pPr>
          </a:lstStyle>
          <a:p>
            <a:r>
              <a:rPr lang="en-US"/>
              <a:t>Click icon to add picture</a:t>
            </a:r>
            <a:endParaRPr lang="en-US" dirty="0"/>
          </a:p>
        </p:txBody>
      </p:sp>
      <p:sp>
        <p:nvSpPr>
          <p:cNvPr id="37" name="Picture Placeholder 36">
            <a:extLst>
              <a:ext uri="{FF2B5EF4-FFF2-40B4-BE49-F238E27FC236}">
                <a16:creationId xmlns:a16="http://schemas.microsoft.com/office/drawing/2014/main" id="{FD22F399-84EB-DA43-D72E-972541FA68AC}"/>
              </a:ext>
            </a:extLst>
          </p:cNvPr>
          <p:cNvSpPr>
            <a:spLocks noGrp="1"/>
          </p:cNvSpPr>
          <p:nvPr>
            <p:ph type="pic" sz="quarter" idx="15"/>
          </p:nvPr>
        </p:nvSpPr>
        <p:spPr>
          <a:xfrm>
            <a:off x="4903763" y="2624857"/>
            <a:ext cx="1440180" cy="1444752"/>
          </a:xfrm>
          <a:prstGeom prst="ellipse">
            <a:avLst/>
          </a:prstGeom>
          <a:solidFill>
            <a:schemeClr val="bg1">
              <a:lumMod val="85000"/>
            </a:schemeClr>
          </a:solidFill>
        </p:spPr>
        <p:txBody>
          <a:bodyPr wrap="square" anchor="ctr">
            <a:noAutofit/>
          </a:bodyPr>
          <a:lstStyle>
            <a:lvl1pPr marL="0" indent="0" algn="ctr">
              <a:buNone/>
              <a:defRPr sz="1350"/>
            </a:lvl1pPr>
          </a:lstStyle>
          <a:p>
            <a:r>
              <a:rPr lang="en-US"/>
              <a:t>Click icon to add picture</a:t>
            </a:r>
            <a:endParaRPr lang="en-US" dirty="0"/>
          </a:p>
        </p:txBody>
      </p:sp>
      <p:sp>
        <p:nvSpPr>
          <p:cNvPr id="38" name="Picture Placeholder 37">
            <a:extLst>
              <a:ext uri="{FF2B5EF4-FFF2-40B4-BE49-F238E27FC236}">
                <a16:creationId xmlns:a16="http://schemas.microsoft.com/office/drawing/2014/main" id="{293D7505-3D5F-5EC7-DA15-D6C2DF6E286A}"/>
              </a:ext>
            </a:extLst>
          </p:cNvPr>
          <p:cNvSpPr>
            <a:spLocks noGrp="1"/>
          </p:cNvSpPr>
          <p:nvPr>
            <p:ph type="pic" sz="quarter" idx="16"/>
          </p:nvPr>
        </p:nvSpPr>
        <p:spPr>
          <a:xfrm>
            <a:off x="7006367" y="2624857"/>
            <a:ext cx="1440180" cy="1444752"/>
          </a:xfrm>
          <a:prstGeom prst="ellipse">
            <a:avLst/>
          </a:prstGeom>
          <a:solidFill>
            <a:schemeClr val="bg1">
              <a:lumMod val="85000"/>
            </a:schemeClr>
          </a:solidFill>
        </p:spPr>
        <p:txBody>
          <a:bodyPr wrap="square" anchor="ctr">
            <a:noAutofit/>
          </a:bodyPr>
          <a:lstStyle>
            <a:lvl1pPr marL="0" indent="0" algn="ctr">
              <a:buNone/>
              <a:defRPr sz="1350"/>
            </a:lvl1pPr>
          </a:lstStyle>
          <a:p>
            <a:r>
              <a:rPr lang="en-US"/>
              <a:t>Click icon to add picture</a:t>
            </a:r>
            <a:endParaRPr lang="en-US" dirty="0"/>
          </a:p>
        </p:txBody>
      </p:sp>
      <p:sp>
        <p:nvSpPr>
          <p:cNvPr id="40" name="Text Placeholder 39">
            <a:extLst>
              <a:ext uri="{FF2B5EF4-FFF2-40B4-BE49-F238E27FC236}">
                <a16:creationId xmlns:a16="http://schemas.microsoft.com/office/drawing/2014/main" id="{95D410CB-8838-F5FE-B127-40EB466A162F}"/>
              </a:ext>
            </a:extLst>
          </p:cNvPr>
          <p:cNvSpPr>
            <a:spLocks noGrp="1"/>
          </p:cNvSpPr>
          <p:nvPr>
            <p:ph type="body" sz="quarter" idx="17"/>
          </p:nvPr>
        </p:nvSpPr>
        <p:spPr>
          <a:xfrm>
            <a:off x="521801" y="4507992"/>
            <a:ext cx="1851660" cy="365760"/>
          </a:xfrm>
        </p:spPr>
        <p:txBody>
          <a:bodyPr anchor="ctr">
            <a:noAutofit/>
          </a:bodyPr>
          <a:lstStyle>
            <a:lvl1pPr marL="0" indent="0" algn="ctr">
              <a:lnSpc>
                <a:spcPct val="100000"/>
              </a:lnSpc>
              <a:buNone/>
              <a:defRPr sz="135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41" name="Text Placeholder 39">
            <a:extLst>
              <a:ext uri="{FF2B5EF4-FFF2-40B4-BE49-F238E27FC236}">
                <a16:creationId xmlns:a16="http://schemas.microsoft.com/office/drawing/2014/main" id="{4AB9408A-B6CD-B62B-A40C-113C980EF1FE}"/>
              </a:ext>
            </a:extLst>
          </p:cNvPr>
          <p:cNvSpPr>
            <a:spLocks noGrp="1"/>
          </p:cNvSpPr>
          <p:nvPr>
            <p:ph type="body" sz="quarter" idx="18"/>
          </p:nvPr>
        </p:nvSpPr>
        <p:spPr>
          <a:xfrm>
            <a:off x="2588601" y="4507992"/>
            <a:ext cx="1851660" cy="365760"/>
          </a:xfrm>
        </p:spPr>
        <p:txBody>
          <a:bodyPr anchor="ctr">
            <a:noAutofit/>
          </a:bodyPr>
          <a:lstStyle>
            <a:lvl1pPr marL="0" indent="0" algn="ctr">
              <a:lnSpc>
                <a:spcPct val="100000"/>
              </a:lnSpc>
              <a:buNone/>
              <a:defRPr sz="135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42" name="Text Placeholder 39">
            <a:extLst>
              <a:ext uri="{FF2B5EF4-FFF2-40B4-BE49-F238E27FC236}">
                <a16:creationId xmlns:a16="http://schemas.microsoft.com/office/drawing/2014/main" id="{61463C70-6782-0D6E-7762-61E567762645}"/>
              </a:ext>
            </a:extLst>
          </p:cNvPr>
          <p:cNvSpPr>
            <a:spLocks noGrp="1"/>
          </p:cNvSpPr>
          <p:nvPr>
            <p:ph type="body" sz="quarter" idx="19"/>
          </p:nvPr>
        </p:nvSpPr>
        <p:spPr>
          <a:xfrm>
            <a:off x="4698023" y="4507992"/>
            <a:ext cx="1851660" cy="365760"/>
          </a:xfrm>
        </p:spPr>
        <p:txBody>
          <a:bodyPr anchor="ctr">
            <a:noAutofit/>
          </a:bodyPr>
          <a:lstStyle>
            <a:lvl1pPr marL="0" indent="0" algn="ctr">
              <a:lnSpc>
                <a:spcPct val="100000"/>
              </a:lnSpc>
              <a:buNone/>
              <a:defRPr sz="135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43" name="Text Placeholder 39">
            <a:extLst>
              <a:ext uri="{FF2B5EF4-FFF2-40B4-BE49-F238E27FC236}">
                <a16:creationId xmlns:a16="http://schemas.microsoft.com/office/drawing/2014/main" id="{E4A9BFDF-CD6B-DB2B-93AB-335CC2AE455B}"/>
              </a:ext>
            </a:extLst>
          </p:cNvPr>
          <p:cNvSpPr>
            <a:spLocks noGrp="1"/>
          </p:cNvSpPr>
          <p:nvPr>
            <p:ph type="body" sz="quarter" idx="20"/>
          </p:nvPr>
        </p:nvSpPr>
        <p:spPr>
          <a:xfrm>
            <a:off x="6800627" y="4507992"/>
            <a:ext cx="1851660" cy="365760"/>
          </a:xfrm>
        </p:spPr>
        <p:txBody>
          <a:bodyPr anchor="ctr">
            <a:noAutofit/>
          </a:bodyPr>
          <a:lstStyle>
            <a:lvl1pPr marL="0" indent="0" algn="ctr">
              <a:lnSpc>
                <a:spcPct val="100000"/>
              </a:lnSpc>
              <a:buNone/>
              <a:defRPr sz="135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44" name="Text Placeholder 39">
            <a:extLst>
              <a:ext uri="{FF2B5EF4-FFF2-40B4-BE49-F238E27FC236}">
                <a16:creationId xmlns:a16="http://schemas.microsoft.com/office/drawing/2014/main" id="{D4374427-D19A-E579-3D78-7A08CED4EE8A}"/>
              </a:ext>
            </a:extLst>
          </p:cNvPr>
          <p:cNvSpPr>
            <a:spLocks noGrp="1"/>
          </p:cNvSpPr>
          <p:nvPr>
            <p:ph type="body" sz="quarter" idx="21"/>
          </p:nvPr>
        </p:nvSpPr>
        <p:spPr>
          <a:xfrm>
            <a:off x="521801" y="4901184"/>
            <a:ext cx="1851660" cy="365760"/>
          </a:xfrm>
        </p:spPr>
        <p:txBody>
          <a:bodyPr anchor="ctr">
            <a:noAutofit/>
          </a:bodyPr>
          <a:lstStyle>
            <a:lvl1pPr marL="0" indent="0" algn="ctr">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sp>
        <p:nvSpPr>
          <p:cNvPr id="45" name="Text Placeholder 39">
            <a:extLst>
              <a:ext uri="{FF2B5EF4-FFF2-40B4-BE49-F238E27FC236}">
                <a16:creationId xmlns:a16="http://schemas.microsoft.com/office/drawing/2014/main" id="{1F400EB7-1FDE-3683-C9B4-63413EE5EA48}"/>
              </a:ext>
            </a:extLst>
          </p:cNvPr>
          <p:cNvSpPr>
            <a:spLocks noGrp="1"/>
          </p:cNvSpPr>
          <p:nvPr>
            <p:ph type="body" sz="quarter" idx="22"/>
          </p:nvPr>
        </p:nvSpPr>
        <p:spPr>
          <a:xfrm>
            <a:off x="2588601" y="4901184"/>
            <a:ext cx="1851660" cy="365760"/>
          </a:xfrm>
        </p:spPr>
        <p:txBody>
          <a:bodyPr anchor="ctr">
            <a:noAutofit/>
          </a:bodyPr>
          <a:lstStyle>
            <a:lvl1pPr marL="0" indent="0" algn="ctr">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sp>
        <p:nvSpPr>
          <p:cNvPr id="46" name="Text Placeholder 39">
            <a:extLst>
              <a:ext uri="{FF2B5EF4-FFF2-40B4-BE49-F238E27FC236}">
                <a16:creationId xmlns:a16="http://schemas.microsoft.com/office/drawing/2014/main" id="{5D8F7F98-168C-5B0E-F2F8-A4AD7BA597D2}"/>
              </a:ext>
            </a:extLst>
          </p:cNvPr>
          <p:cNvSpPr>
            <a:spLocks noGrp="1"/>
          </p:cNvSpPr>
          <p:nvPr>
            <p:ph type="body" sz="quarter" idx="23"/>
          </p:nvPr>
        </p:nvSpPr>
        <p:spPr>
          <a:xfrm>
            <a:off x="4698023" y="4901184"/>
            <a:ext cx="1851660" cy="365760"/>
          </a:xfrm>
        </p:spPr>
        <p:txBody>
          <a:bodyPr anchor="ctr">
            <a:noAutofit/>
          </a:bodyPr>
          <a:lstStyle>
            <a:lvl1pPr marL="0" indent="0" algn="ctr">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sp>
        <p:nvSpPr>
          <p:cNvPr id="47" name="Text Placeholder 39">
            <a:extLst>
              <a:ext uri="{FF2B5EF4-FFF2-40B4-BE49-F238E27FC236}">
                <a16:creationId xmlns:a16="http://schemas.microsoft.com/office/drawing/2014/main" id="{C5A299EB-BF79-F241-A67B-AD318037BB55}"/>
              </a:ext>
            </a:extLst>
          </p:cNvPr>
          <p:cNvSpPr>
            <a:spLocks noGrp="1"/>
          </p:cNvSpPr>
          <p:nvPr>
            <p:ph type="body" sz="quarter" idx="24"/>
          </p:nvPr>
        </p:nvSpPr>
        <p:spPr>
          <a:xfrm>
            <a:off x="6800627" y="4901184"/>
            <a:ext cx="1851660" cy="365760"/>
          </a:xfrm>
        </p:spPr>
        <p:txBody>
          <a:bodyPr anchor="ctr">
            <a:noAutofit/>
          </a:bodyPr>
          <a:lstStyle>
            <a:lvl1pPr marL="0" indent="0" algn="ctr">
              <a:lnSpc>
                <a:spcPct val="100000"/>
              </a:lnSpc>
              <a:buNone/>
              <a:defRPr sz="1050" b="0">
                <a:solidFill>
                  <a:schemeClr val="tx2"/>
                </a:solidFill>
                <a:latin typeface="+mn-lt"/>
                <a:ea typeface="Source Sans Pro" panose="020B0503030403020204" pitchFamily="34" charset="0"/>
              </a:defRPr>
            </a:lvl1pPr>
          </a:lstStyle>
          <a:p>
            <a:pPr lvl="0"/>
            <a:r>
              <a:rPr lang="en-US"/>
              <a:t>Click to edit Master text styles</a:t>
            </a:r>
          </a:p>
        </p:txBody>
      </p:sp>
      <p:sp>
        <p:nvSpPr>
          <p:cNvPr id="17" name="Title 1">
            <a:extLst>
              <a:ext uri="{FF2B5EF4-FFF2-40B4-BE49-F238E27FC236}">
                <a16:creationId xmlns:a16="http://schemas.microsoft.com/office/drawing/2014/main" id="{0B6C07B7-1A77-4DA1-AC2E-8D69016DDC3A}"/>
              </a:ext>
            </a:extLst>
          </p:cNvPr>
          <p:cNvSpPr>
            <a:spLocks noGrp="1"/>
          </p:cNvSpPr>
          <p:nvPr>
            <p:ph type="title"/>
          </p:nvPr>
        </p:nvSpPr>
        <p:spPr>
          <a:xfrm>
            <a:off x="636367" y="548640"/>
            <a:ext cx="7871270" cy="1142048"/>
          </a:xfrm>
          <a:prstGeom prst="rect">
            <a:avLst/>
          </a:prstGeom>
        </p:spPr>
        <p:txBody>
          <a:bodyPr anchor="ct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3371092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D75999-B599-4A23-8CC0-259BE0C32F29}"/>
              </a:ext>
            </a:extLst>
          </p:cNvPr>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bg1"/>
              </a:solidFill>
            </a:endParaRPr>
          </a:p>
        </p:txBody>
      </p:sp>
      <p:sp>
        <p:nvSpPr>
          <p:cNvPr id="4" name="Footer Placeholder 3">
            <a:extLst>
              <a:ext uri="{FF2B5EF4-FFF2-40B4-BE49-F238E27FC236}">
                <a16:creationId xmlns:a16="http://schemas.microsoft.com/office/drawing/2014/main" id="{9DC4A5AE-9011-4B1C-A7B9-36435B10D924}"/>
              </a:ext>
            </a:extLst>
          </p:cNvPr>
          <p:cNvSpPr>
            <a:spLocks noGrp="1"/>
          </p:cNvSpPr>
          <p:nvPr>
            <p:ph type="ftr" sz="quarter" idx="15"/>
          </p:nvPr>
        </p:nvSpPr>
        <p:spPr/>
        <p:txBody>
          <a:bodyPr/>
          <a:lstStyle>
            <a:lvl1pPr>
              <a:defRPr>
                <a:solidFill>
                  <a:schemeClr val="bg1"/>
                </a:solidFill>
              </a:defRPr>
            </a:lvl1pPr>
          </a:lstStyle>
          <a:p>
            <a:r>
              <a:rPr lang="en-US"/>
              <a:t>Georgia Department of Community Affairs</a:t>
            </a:r>
            <a:endParaRPr lang="en-US" dirty="0"/>
          </a:p>
        </p:txBody>
      </p:sp>
      <p:sp>
        <p:nvSpPr>
          <p:cNvPr id="5" name="Slide Number Placeholder 4">
            <a:extLst>
              <a:ext uri="{FF2B5EF4-FFF2-40B4-BE49-F238E27FC236}">
                <a16:creationId xmlns:a16="http://schemas.microsoft.com/office/drawing/2014/main" id="{721E31D6-98CC-46C3-8EF3-BCAE0E1E557F}"/>
              </a:ext>
            </a:extLst>
          </p:cNvPr>
          <p:cNvSpPr>
            <a:spLocks noGrp="1"/>
          </p:cNvSpPr>
          <p:nvPr>
            <p:ph type="sldNum" sz="quarter" idx="16"/>
          </p:nvPr>
        </p:nvSpPr>
        <p:spPr/>
        <p:txBody>
          <a:bodyPr/>
          <a:lstStyle>
            <a:lvl1pPr>
              <a:defRPr>
                <a:solidFill>
                  <a:schemeClr val="bg1"/>
                </a:solidFill>
              </a:defRPr>
            </a:lvl1pPr>
          </a:lstStyle>
          <a:p>
            <a:fld id="{93CAF254-72B9-406C-9E86-C9D983240C82}" type="slidenum">
              <a:rPr lang="en-US" smtClean="0"/>
              <a:pPr/>
              <a:t>‹#›</a:t>
            </a:fld>
            <a:endParaRPr lang="en-US" dirty="0"/>
          </a:p>
        </p:txBody>
      </p:sp>
      <p:sp>
        <p:nvSpPr>
          <p:cNvPr id="8" name="Text Placeholder 11">
            <a:extLst>
              <a:ext uri="{FF2B5EF4-FFF2-40B4-BE49-F238E27FC236}">
                <a16:creationId xmlns:a16="http://schemas.microsoft.com/office/drawing/2014/main" id="{B7723009-1AB1-40E8-935F-A59C441AC368}"/>
              </a:ext>
            </a:extLst>
          </p:cNvPr>
          <p:cNvSpPr>
            <a:spLocks noGrp="1"/>
          </p:cNvSpPr>
          <p:nvPr>
            <p:ph type="body" sz="quarter" idx="13"/>
          </p:nvPr>
        </p:nvSpPr>
        <p:spPr>
          <a:xfrm>
            <a:off x="1143000" y="1600200"/>
            <a:ext cx="6858000" cy="3657600"/>
          </a:xfrm>
        </p:spPr>
        <p:txBody>
          <a:bodyPr anchor="ctr">
            <a:normAutofit/>
          </a:bodyPr>
          <a:lstStyle>
            <a:lvl1pPr marL="0" indent="0" algn="l">
              <a:buNone/>
              <a:defRPr sz="3600">
                <a:solidFill>
                  <a:schemeClr val="bg1"/>
                </a:solidFill>
              </a:defRPr>
            </a:lvl1pPr>
          </a:lstStyle>
          <a:p>
            <a:pPr lvl="0"/>
            <a:r>
              <a:rPr lang="en-US" dirty="0"/>
              <a:t>Click to edit Master text styles</a:t>
            </a:r>
          </a:p>
        </p:txBody>
      </p:sp>
      <p:sp>
        <p:nvSpPr>
          <p:cNvPr id="9" name="TextBox 8">
            <a:extLst>
              <a:ext uri="{FF2B5EF4-FFF2-40B4-BE49-F238E27FC236}">
                <a16:creationId xmlns:a16="http://schemas.microsoft.com/office/drawing/2014/main" id="{8EC5D80C-E77E-48E6-B1CE-26C3DB460535}"/>
              </a:ext>
            </a:extLst>
          </p:cNvPr>
          <p:cNvSpPr txBox="1"/>
          <p:nvPr userDrawn="1"/>
        </p:nvSpPr>
        <p:spPr>
          <a:xfrm>
            <a:off x="167640" y="2"/>
            <a:ext cx="1680210" cy="3370025"/>
          </a:xfrm>
          <a:prstGeom prst="rect">
            <a:avLst/>
          </a:prstGeom>
          <a:noFill/>
        </p:spPr>
        <p:txBody>
          <a:bodyPr wrap="square" rtlCol="0">
            <a:spAutoFit/>
          </a:bodyPr>
          <a:lstStyle/>
          <a:p>
            <a:pPr algn="ctr"/>
            <a:r>
              <a:rPr lang="en-US" sz="21299" dirty="0">
                <a:solidFill>
                  <a:schemeClr val="bg1"/>
                </a:solidFill>
              </a:rPr>
              <a:t>“</a:t>
            </a:r>
          </a:p>
        </p:txBody>
      </p:sp>
    </p:spTree>
    <p:extLst>
      <p:ext uri="{BB962C8B-B14F-4D97-AF65-F5344CB8AC3E}">
        <p14:creationId xmlns:p14="http://schemas.microsoft.com/office/powerpoint/2010/main" val="3668371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icture">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7A9F8241-5F32-487E-A848-83F2E0C71E67}"/>
              </a:ext>
            </a:extLst>
          </p:cNvPr>
          <p:cNvSpPr>
            <a:spLocks noGrp="1"/>
          </p:cNvSpPr>
          <p:nvPr>
            <p:ph type="pic" sz="quarter" idx="14"/>
          </p:nvPr>
        </p:nvSpPr>
        <p:spPr>
          <a:xfrm>
            <a:off x="3" y="0"/>
            <a:ext cx="9143999" cy="6858000"/>
          </a:xfrm>
        </p:spPr>
        <p:txBody>
          <a:bodyPr anchor="ctr"/>
          <a:lstStyle>
            <a:lvl1pPr marL="0" indent="0" algn="ctr">
              <a:buNone/>
              <a:defRPr/>
            </a:lvl1pPr>
          </a:lstStyle>
          <a:p>
            <a:endParaRPr lang="en-US" dirty="0"/>
          </a:p>
        </p:txBody>
      </p:sp>
      <p:sp>
        <p:nvSpPr>
          <p:cNvPr id="5" name="Footer Placeholder 4">
            <a:extLst>
              <a:ext uri="{FF2B5EF4-FFF2-40B4-BE49-F238E27FC236}">
                <a16:creationId xmlns:a16="http://schemas.microsoft.com/office/drawing/2014/main" id="{A3C4F66C-FB46-45B9-8206-4DE86B99AA9E}"/>
              </a:ext>
            </a:extLst>
          </p:cNvPr>
          <p:cNvSpPr>
            <a:spLocks noGrp="1"/>
          </p:cNvSpPr>
          <p:nvPr>
            <p:ph type="ftr" sz="quarter" idx="15"/>
          </p:nvPr>
        </p:nvSpPr>
        <p:spPr/>
        <p:txBody>
          <a:bodyPr/>
          <a:lstStyle>
            <a:lvl1pPr>
              <a:defRPr>
                <a:solidFill>
                  <a:schemeClr val="bg1"/>
                </a:solidFill>
              </a:defRPr>
            </a:lvl1pPr>
          </a:lstStyle>
          <a:p>
            <a:r>
              <a:rPr lang="en-US" dirty="0"/>
              <a:t>Georgia Department of Community Affairs</a:t>
            </a:r>
          </a:p>
        </p:txBody>
      </p:sp>
      <p:sp>
        <p:nvSpPr>
          <p:cNvPr id="7" name="Slide Number Placeholder 6">
            <a:extLst>
              <a:ext uri="{FF2B5EF4-FFF2-40B4-BE49-F238E27FC236}">
                <a16:creationId xmlns:a16="http://schemas.microsoft.com/office/drawing/2014/main" id="{D08C8336-9E94-4380-96D7-2388EC76DA77}"/>
              </a:ext>
            </a:extLst>
          </p:cNvPr>
          <p:cNvSpPr>
            <a:spLocks noGrp="1"/>
          </p:cNvSpPr>
          <p:nvPr>
            <p:ph type="sldNum" sz="quarter" idx="16"/>
          </p:nvPr>
        </p:nvSpPr>
        <p:spPr/>
        <p:txBody>
          <a:bodyPr/>
          <a:lstStyle>
            <a:lvl1pPr>
              <a:defRPr>
                <a:solidFill>
                  <a:schemeClr val="bg1"/>
                </a:solidFill>
              </a:defRPr>
            </a:lvl1pPr>
          </a:lstStyle>
          <a:p>
            <a:fld id="{93CAF254-72B9-406C-9E86-C9D983240C82}" type="slidenum">
              <a:rPr lang="en-US" smtClean="0"/>
              <a:pPr/>
              <a:t>‹#›</a:t>
            </a:fld>
            <a:endParaRPr lang="en-US" dirty="0"/>
          </a:p>
        </p:txBody>
      </p:sp>
    </p:spTree>
    <p:extLst>
      <p:ext uri="{BB962C8B-B14F-4D97-AF65-F5344CB8AC3E}">
        <p14:creationId xmlns:p14="http://schemas.microsoft.com/office/powerpoint/2010/main" val="2896722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ictu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4617720" y="0"/>
            <a:ext cx="4526280" cy="6858000"/>
          </a:xfrm>
        </p:spPr>
        <p:txBody>
          <a:bodyPr anchor="ctr"/>
          <a:lstStyle>
            <a:lvl1pPr marL="0" indent="0" algn="ctr">
              <a:buNone/>
              <a:defRPr/>
            </a:lvl1pPr>
          </a:lstStyle>
          <a:p>
            <a:endParaRPr lang="en-US" dirty="0"/>
          </a:p>
        </p:txBody>
      </p:sp>
      <p:sp>
        <p:nvSpPr>
          <p:cNvPr id="4" name="Picture Placeholder 8">
            <a:extLst>
              <a:ext uri="{FF2B5EF4-FFF2-40B4-BE49-F238E27FC236}">
                <a16:creationId xmlns:a16="http://schemas.microsoft.com/office/drawing/2014/main" id="{7A9F8241-5F32-487E-A848-83F2E0C71E67}"/>
              </a:ext>
            </a:extLst>
          </p:cNvPr>
          <p:cNvSpPr>
            <a:spLocks noGrp="1"/>
          </p:cNvSpPr>
          <p:nvPr>
            <p:ph type="pic" sz="quarter" idx="14"/>
          </p:nvPr>
        </p:nvSpPr>
        <p:spPr>
          <a:xfrm>
            <a:off x="1" y="0"/>
            <a:ext cx="4526280" cy="6858000"/>
          </a:xfrm>
        </p:spPr>
        <p:txBody>
          <a:bodyPr anchor="ctr"/>
          <a:lstStyle>
            <a:lvl1pPr marL="0" indent="0" algn="ctr">
              <a:buNone/>
              <a:defRPr/>
            </a:lvl1pPr>
          </a:lstStyle>
          <a:p>
            <a:endParaRPr lang="en-US" dirty="0"/>
          </a:p>
        </p:txBody>
      </p:sp>
      <p:sp>
        <p:nvSpPr>
          <p:cNvPr id="2" name="Footer Placeholder 1">
            <a:extLst>
              <a:ext uri="{FF2B5EF4-FFF2-40B4-BE49-F238E27FC236}">
                <a16:creationId xmlns:a16="http://schemas.microsoft.com/office/drawing/2014/main" id="{A7F84428-91D2-49CF-B4BF-80CD750CBB7E}"/>
              </a:ext>
            </a:extLst>
          </p:cNvPr>
          <p:cNvSpPr>
            <a:spLocks noGrp="1"/>
          </p:cNvSpPr>
          <p:nvPr>
            <p:ph type="ftr" sz="quarter" idx="15"/>
          </p:nvPr>
        </p:nvSpPr>
        <p:spPr/>
        <p:txBody>
          <a:bodyPr/>
          <a:lstStyle>
            <a:lvl1pPr>
              <a:defRPr>
                <a:solidFill>
                  <a:schemeClr val="bg1"/>
                </a:solidFill>
              </a:defRPr>
            </a:lvl1pPr>
          </a:lstStyle>
          <a:p>
            <a:r>
              <a:rPr lang="en-US" dirty="0"/>
              <a:t>Georgia Department of Community Affairs</a:t>
            </a:r>
          </a:p>
        </p:txBody>
      </p:sp>
      <p:sp>
        <p:nvSpPr>
          <p:cNvPr id="3" name="Slide Number Placeholder 2">
            <a:extLst>
              <a:ext uri="{FF2B5EF4-FFF2-40B4-BE49-F238E27FC236}">
                <a16:creationId xmlns:a16="http://schemas.microsoft.com/office/drawing/2014/main" id="{E765BC11-E44D-4B53-A090-017C11571C21}"/>
              </a:ext>
            </a:extLst>
          </p:cNvPr>
          <p:cNvSpPr>
            <a:spLocks noGrp="1"/>
          </p:cNvSpPr>
          <p:nvPr>
            <p:ph type="sldNum" sz="quarter" idx="16"/>
          </p:nvPr>
        </p:nvSpPr>
        <p:spPr/>
        <p:txBody>
          <a:bodyPr/>
          <a:lstStyle>
            <a:lvl1pPr>
              <a:defRPr>
                <a:solidFill>
                  <a:schemeClr val="bg1"/>
                </a:solidFill>
              </a:defRPr>
            </a:lvl1pPr>
          </a:lstStyle>
          <a:p>
            <a:fld id="{93CAF254-72B9-406C-9E86-C9D983240C82}" type="slidenum">
              <a:rPr lang="en-US" smtClean="0"/>
              <a:pPr/>
              <a:t>‹#›</a:t>
            </a:fld>
            <a:endParaRPr lang="en-US" dirty="0"/>
          </a:p>
        </p:txBody>
      </p:sp>
    </p:spTree>
    <p:extLst>
      <p:ext uri="{BB962C8B-B14F-4D97-AF65-F5344CB8AC3E}">
        <p14:creationId xmlns:p14="http://schemas.microsoft.com/office/powerpoint/2010/main" val="849435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ictu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4617720" y="-1"/>
            <a:ext cx="4526280" cy="3355848"/>
          </a:xfrm>
        </p:spPr>
        <p:txBody>
          <a:bodyPr anchor="ctr"/>
          <a:lstStyle>
            <a:lvl1pPr marL="0" indent="0" algn="ctr">
              <a:buNone/>
              <a:defRPr/>
            </a:lvl1pPr>
          </a:lstStyle>
          <a:p>
            <a:endParaRPr lang="en-US" dirty="0"/>
          </a:p>
        </p:txBody>
      </p:sp>
      <p:sp>
        <p:nvSpPr>
          <p:cNvPr id="4" name="Picture Placeholder 8">
            <a:extLst>
              <a:ext uri="{FF2B5EF4-FFF2-40B4-BE49-F238E27FC236}">
                <a16:creationId xmlns:a16="http://schemas.microsoft.com/office/drawing/2014/main" id="{7A9F8241-5F32-487E-A848-83F2E0C71E67}"/>
              </a:ext>
            </a:extLst>
          </p:cNvPr>
          <p:cNvSpPr>
            <a:spLocks noGrp="1"/>
          </p:cNvSpPr>
          <p:nvPr>
            <p:ph type="pic" sz="quarter" idx="14"/>
          </p:nvPr>
        </p:nvSpPr>
        <p:spPr>
          <a:xfrm>
            <a:off x="1" y="-1"/>
            <a:ext cx="4526280" cy="3355848"/>
          </a:xfrm>
        </p:spPr>
        <p:txBody>
          <a:bodyPr anchor="ctr"/>
          <a:lstStyle>
            <a:lvl1pPr marL="0" indent="0" algn="ctr">
              <a:buNone/>
              <a:defRPr/>
            </a:lvl1pPr>
          </a:lstStyle>
          <a:p>
            <a:endParaRPr lang="en-US" dirty="0"/>
          </a:p>
        </p:txBody>
      </p:sp>
      <p:sp>
        <p:nvSpPr>
          <p:cNvPr id="7" name="Picture Placeholder 8">
            <a:extLst>
              <a:ext uri="{FF2B5EF4-FFF2-40B4-BE49-F238E27FC236}">
                <a16:creationId xmlns:a16="http://schemas.microsoft.com/office/drawing/2014/main" id="{C2AE5AE4-EAC1-4FAD-8ACB-EDC50CFCD4D4}"/>
              </a:ext>
            </a:extLst>
          </p:cNvPr>
          <p:cNvSpPr>
            <a:spLocks noGrp="1"/>
          </p:cNvSpPr>
          <p:nvPr>
            <p:ph type="pic" sz="quarter" idx="15"/>
          </p:nvPr>
        </p:nvSpPr>
        <p:spPr>
          <a:xfrm>
            <a:off x="4617720" y="3502152"/>
            <a:ext cx="4526280" cy="3355848"/>
          </a:xfrm>
        </p:spPr>
        <p:txBody>
          <a:bodyPr anchor="ctr"/>
          <a:lstStyle>
            <a:lvl1pPr marL="0" indent="0" algn="ctr">
              <a:buNone/>
              <a:defRPr/>
            </a:lvl1pPr>
          </a:lstStyle>
          <a:p>
            <a:endParaRPr lang="en-US" dirty="0"/>
          </a:p>
        </p:txBody>
      </p:sp>
      <p:sp>
        <p:nvSpPr>
          <p:cNvPr id="8" name="Picture Placeholder 8">
            <a:extLst>
              <a:ext uri="{FF2B5EF4-FFF2-40B4-BE49-F238E27FC236}">
                <a16:creationId xmlns:a16="http://schemas.microsoft.com/office/drawing/2014/main" id="{431124D4-E78E-489D-A6CB-3E98B9D7C8C9}"/>
              </a:ext>
            </a:extLst>
          </p:cNvPr>
          <p:cNvSpPr>
            <a:spLocks noGrp="1"/>
          </p:cNvSpPr>
          <p:nvPr>
            <p:ph type="pic" sz="quarter" idx="16"/>
          </p:nvPr>
        </p:nvSpPr>
        <p:spPr>
          <a:xfrm>
            <a:off x="1" y="3502152"/>
            <a:ext cx="4526280" cy="3355848"/>
          </a:xfrm>
        </p:spPr>
        <p:txBody>
          <a:bodyPr anchor="ctr"/>
          <a:lstStyle>
            <a:lvl1pPr marL="0" indent="0" algn="ctr">
              <a:buNone/>
              <a:defRPr/>
            </a:lvl1pPr>
          </a:lstStyle>
          <a:p>
            <a:endParaRPr lang="en-US" dirty="0"/>
          </a:p>
        </p:txBody>
      </p:sp>
      <p:sp>
        <p:nvSpPr>
          <p:cNvPr id="2" name="Footer Placeholder 1">
            <a:extLst>
              <a:ext uri="{FF2B5EF4-FFF2-40B4-BE49-F238E27FC236}">
                <a16:creationId xmlns:a16="http://schemas.microsoft.com/office/drawing/2014/main" id="{220BD415-C1DB-44A5-B49B-6FD2363534EB}"/>
              </a:ext>
            </a:extLst>
          </p:cNvPr>
          <p:cNvSpPr>
            <a:spLocks noGrp="1"/>
          </p:cNvSpPr>
          <p:nvPr>
            <p:ph type="ftr" sz="quarter" idx="17"/>
          </p:nvPr>
        </p:nvSpPr>
        <p:spPr/>
        <p:txBody>
          <a:bodyPr/>
          <a:lstStyle>
            <a:lvl1pPr>
              <a:defRPr>
                <a:solidFill>
                  <a:schemeClr val="bg1"/>
                </a:solidFill>
              </a:defRPr>
            </a:lvl1pPr>
          </a:lstStyle>
          <a:p>
            <a:r>
              <a:rPr lang="en-US" dirty="0"/>
              <a:t>Georgia Department of Community Affairs</a:t>
            </a:r>
          </a:p>
        </p:txBody>
      </p:sp>
      <p:sp>
        <p:nvSpPr>
          <p:cNvPr id="3" name="Slide Number Placeholder 2">
            <a:extLst>
              <a:ext uri="{FF2B5EF4-FFF2-40B4-BE49-F238E27FC236}">
                <a16:creationId xmlns:a16="http://schemas.microsoft.com/office/drawing/2014/main" id="{3B2FFEC9-D3C8-420C-818D-1549E53CA035}"/>
              </a:ext>
            </a:extLst>
          </p:cNvPr>
          <p:cNvSpPr>
            <a:spLocks noGrp="1"/>
          </p:cNvSpPr>
          <p:nvPr>
            <p:ph type="sldNum" sz="quarter" idx="18"/>
          </p:nvPr>
        </p:nvSpPr>
        <p:spPr/>
        <p:txBody>
          <a:bodyPr/>
          <a:lstStyle>
            <a:lvl1pPr>
              <a:defRPr>
                <a:solidFill>
                  <a:schemeClr val="bg1"/>
                </a:solidFill>
              </a:defRPr>
            </a:lvl1pPr>
          </a:lstStyle>
          <a:p>
            <a:fld id="{93CAF254-72B9-406C-9E86-C9D983240C82}" type="slidenum">
              <a:rPr lang="en-US" smtClean="0"/>
              <a:pPr/>
              <a:t>‹#›</a:t>
            </a:fld>
            <a:endParaRPr lang="en-US" dirty="0"/>
          </a:p>
        </p:txBody>
      </p:sp>
    </p:spTree>
    <p:extLst>
      <p:ext uri="{BB962C8B-B14F-4D97-AF65-F5344CB8AC3E}">
        <p14:creationId xmlns:p14="http://schemas.microsoft.com/office/powerpoint/2010/main" val="1565347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and Two Content - re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0" y="0"/>
            <a:ext cx="9144000" cy="2514600"/>
          </a:xfrm>
        </p:spPr>
        <p:txBody>
          <a:bodyPr anchor="ctr"/>
          <a:lstStyle>
            <a:lvl1pPr marL="0" indent="0" algn="ctr">
              <a:buNone/>
              <a:defRPr/>
            </a:lvl1pPr>
          </a:lstStyle>
          <a:p>
            <a:endParaRPr lang="en-US" dirty="0"/>
          </a:p>
        </p:txBody>
      </p:sp>
      <p:sp>
        <p:nvSpPr>
          <p:cNvPr id="3" name="Rectangle 2">
            <a:extLst>
              <a:ext uri="{FF2B5EF4-FFF2-40B4-BE49-F238E27FC236}">
                <a16:creationId xmlns:a16="http://schemas.microsoft.com/office/drawing/2014/main" id="{477AEC52-4486-4405-80BC-EFCC9A410F5C}"/>
              </a:ext>
            </a:extLst>
          </p:cNvPr>
          <p:cNvSpPr/>
          <p:nvPr userDrawn="1"/>
        </p:nvSpPr>
        <p:spPr>
          <a:xfrm>
            <a:off x="0" y="2651760"/>
            <a:ext cx="9144000" cy="42062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10" name="Content Placeholder 3">
            <a:extLst>
              <a:ext uri="{FF2B5EF4-FFF2-40B4-BE49-F238E27FC236}">
                <a16:creationId xmlns:a16="http://schemas.microsoft.com/office/drawing/2014/main" id="{E5721CF6-76AC-44FE-B16F-D734312D7DA3}"/>
              </a:ext>
            </a:extLst>
          </p:cNvPr>
          <p:cNvSpPr>
            <a:spLocks noGrp="1"/>
          </p:cNvSpPr>
          <p:nvPr>
            <p:ph sz="quarter" idx="18"/>
          </p:nvPr>
        </p:nvSpPr>
        <p:spPr>
          <a:xfrm>
            <a:off x="4777743" y="3152775"/>
            <a:ext cx="3897629" cy="27432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FD35BC66-8B10-4093-9779-5C79A7910D63}"/>
              </a:ext>
            </a:extLst>
          </p:cNvPr>
          <p:cNvSpPr>
            <a:spLocks noGrp="1"/>
          </p:cNvSpPr>
          <p:nvPr>
            <p:ph type="ftr" sz="quarter" idx="20"/>
          </p:nvPr>
        </p:nvSpPr>
        <p:spPr/>
        <p:txBody>
          <a:bodyPr/>
          <a:lstStyle>
            <a:lvl1pPr>
              <a:defRPr>
                <a:solidFill>
                  <a:schemeClr val="bg1"/>
                </a:solidFill>
              </a:defRPr>
            </a:lvl1pPr>
          </a:lstStyle>
          <a:p>
            <a:r>
              <a:rPr lang="en-US"/>
              <a:t>Georgia Department of Community Affairs</a:t>
            </a:r>
            <a:endParaRPr lang="en-US" dirty="0"/>
          </a:p>
        </p:txBody>
      </p:sp>
      <p:sp>
        <p:nvSpPr>
          <p:cNvPr id="11" name="Slide Number Placeholder 10">
            <a:extLst>
              <a:ext uri="{FF2B5EF4-FFF2-40B4-BE49-F238E27FC236}">
                <a16:creationId xmlns:a16="http://schemas.microsoft.com/office/drawing/2014/main" id="{E3470219-9A4B-4B0C-92DE-7B4C6B7736E8}"/>
              </a:ext>
            </a:extLst>
          </p:cNvPr>
          <p:cNvSpPr>
            <a:spLocks noGrp="1"/>
          </p:cNvSpPr>
          <p:nvPr>
            <p:ph type="sldNum" sz="quarter" idx="21"/>
          </p:nvPr>
        </p:nvSpPr>
        <p:spPr/>
        <p:txBody>
          <a:bodyPr/>
          <a:lstStyle>
            <a:lvl1pPr>
              <a:defRPr>
                <a:solidFill>
                  <a:schemeClr val="bg1"/>
                </a:solidFill>
              </a:defRPr>
            </a:lvl1pPr>
          </a:lstStyle>
          <a:p>
            <a:fld id="{93CAF254-72B9-406C-9E86-C9D983240C82}" type="slidenum">
              <a:rPr lang="en-US" smtClean="0"/>
              <a:pPr/>
              <a:t>‹#›</a:t>
            </a:fld>
            <a:endParaRPr lang="en-US" dirty="0"/>
          </a:p>
        </p:txBody>
      </p:sp>
      <p:sp>
        <p:nvSpPr>
          <p:cNvPr id="13" name="Title 1">
            <a:extLst>
              <a:ext uri="{FF2B5EF4-FFF2-40B4-BE49-F238E27FC236}">
                <a16:creationId xmlns:a16="http://schemas.microsoft.com/office/drawing/2014/main" id="{2B387EAB-07EE-4092-BBBD-F3E2585DDCE1}"/>
              </a:ext>
            </a:extLst>
          </p:cNvPr>
          <p:cNvSpPr>
            <a:spLocks noGrp="1"/>
          </p:cNvSpPr>
          <p:nvPr>
            <p:ph type="title"/>
          </p:nvPr>
        </p:nvSpPr>
        <p:spPr>
          <a:xfrm>
            <a:off x="460058" y="3163250"/>
            <a:ext cx="3895344" cy="2743200"/>
          </a:xfrm>
        </p:spPr>
        <p:txBody>
          <a:bodyPr anchor="t">
            <a:normAutofit/>
          </a:bodyPr>
          <a:lstStyle>
            <a:lvl1pPr algn="l">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995385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nd Three Content - re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98D23CB-6276-4551-B081-9583D54AF93F}"/>
              </a:ext>
            </a:extLst>
          </p:cNvPr>
          <p:cNvSpPr>
            <a:spLocks noGrp="1"/>
          </p:cNvSpPr>
          <p:nvPr>
            <p:ph type="pic" sz="quarter" idx="13"/>
          </p:nvPr>
        </p:nvSpPr>
        <p:spPr>
          <a:xfrm>
            <a:off x="0" y="0"/>
            <a:ext cx="9144000" cy="2514600"/>
          </a:xfrm>
        </p:spPr>
        <p:txBody>
          <a:bodyPr anchor="ctr"/>
          <a:lstStyle>
            <a:lvl1pPr marL="0" indent="0" algn="ctr">
              <a:buNone/>
              <a:defRPr/>
            </a:lvl1pPr>
          </a:lstStyle>
          <a:p>
            <a:endParaRPr lang="en-US" dirty="0"/>
          </a:p>
        </p:txBody>
      </p:sp>
      <p:sp>
        <p:nvSpPr>
          <p:cNvPr id="3" name="Rectangle 2">
            <a:extLst>
              <a:ext uri="{FF2B5EF4-FFF2-40B4-BE49-F238E27FC236}">
                <a16:creationId xmlns:a16="http://schemas.microsoft.com/office/drawing/2014/main" id="{477AEC52-4486-4405-80BC-EFCC9A410F5C}"/>
              </a:ext>
            </a:extLst>
          </p:cNvPr>
          <p:cNvSpPr/>
          <p:nvPr userDrawn="1"/>
        </p:nvSpPr>
        <p:spPr>
          <a:xfrm>
            <a:off x="0" y="2651760"/>
            <a:ext cx="9144000" cy="42062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10" name="Content Placeholder 3">
            <a:extLst>
              <a:ext uri="{FF2B5EF4-FFF2-40B4-BE49-F238E27FC236}">
                <a16:creationId xmlns:a16="http://schemas.microsoft.com/office/drawing/2014/main" id="{600627A3-DBFC-4675-A554-0F916EDEF118}"/>
              </a:ext>
            </a:extLst>
          </p:cNvPr>
          <p:cNvSpPr>
            <a:spLocks noGrp="1"/>
          </p:cNvSpPr>
          <p:nvPr>
            <p:ph sz="quarter" idx="18"/>
          </p:nvPr>
        </p:nvSpPr>
        <p:spPr>
          <a:xfrm>
            <a:off x="3337560" y="3191827"/>
            <a:ext cx="2468880" cy="27432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14DB50D8-02C0-422F-AA8F-F94A15F7CC4D}"/>
              </a:ext>
            </a:extLst>
          </p:cNvPr>
          <p:cNvSpPr>
            <a:spLocks noGrp="1"/>
          </p:cNvSpPr>
          <p:nvPr>
            <p:ph sz="quarter" idx="19"/>
          </p:nvPr>
        </p:nvSpPr>
        <p:spPr>
          <a:xfrm>
            <a:off x="6222207" y="3191827"/>
            <a:ext cx="2468880" cy="27432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2717B384-2A6E-4D45-9B02-D74040A3EB07}"/>
              </a:ext>
            </a:extLst>
          </p:cNvPr>
          <p:cNvSpPr>
            <a:spLocks noGrp="1"/>
          </p:cNvSpPr>
          <p:nvPr>
            <p:ph type="ftr" sz="quarter" idx="21"/>
          </p:nvPr>
        </p:nvSpPr>
        <p:spPr/>
        <p:txBody>
          <a:bodyPr/>
          <a:lstStyle>
            <a:lvl1pPr>
              <a:defRPr>
                <a:solidFill>
                  <a:schemeClr val="bg1"/>
                </a:solidFill>
              </a:defRPr>
            </a:lvl1pPr>
          </a:lstStyle>
          <a:p>
            <a:r>
              <a:rPr lang="en-US"/>
              <a:t>Georgia Department of Community Affairs</a:t>
            </a:r>
            <a:endParaRPr lang="en-US" dirty="0"/>
          </a:p>
        </p:txBody>
      </p:sp>
      <p:sp>
        <p:nvSpPr>
          <p:cNvPr id="12" name="Slide Number Placeholder 11">
            <a:extLst>
              <a:ext uri="{FF2B5EF4-FFF2-40B4-BE49-F238E27FC236}">
                <a16:creationId xmlns:a16="http://schemas.microsoft.com/office/drawing/2014/main" id="{D7056475-7420-4D27-B542-CF28BA493A0E}"/>
              </a:ext>
            </a:extLst>
          </p:cNvPr>
          <p:cNvSpPr>
            <a:spLocks noGrp="1"/>
          </p:cNvSpPr>
          <p:nvPr>
            <p:ph type="sldNum" sz="quarter" idx="22"/>
          </p:nvPr>
        </p:nvSpPr>
        <p:spPr/>
        <p:txBody>
          <a:bodyPr/>
          <a:lstStyle>
            <a:lvl1pPr>
              <a:defRPr>
                <a:solidFill>
                  <a:schemeClr val="bg1"/>
                </a:solidFill>
              </a:defRPr>
            </a:lvl1pPr>
          </a:lstStyle>
          <a:p>
            <a:fld id="{93CAF254-72B9-406C-9E86-C9D983240C82}" type="slidenum">
              <a:rPr lang="en-US" smtClean="0"/>
              <a:pPr/>
              <a:t>‹#›</a:t>
            </a:fld>
            <a:endParaRPr lang="en-US" dirty="0"/>
          </a:p>
        </p:txBody>
      </p:sp>
      <p:sp>
        <p:nvSpPr>
          <p:cNvPr id="13" name="Title 1">
            <a:extLst>
              <a:ext uri="{FF2B5EF4-FFF2-40B4-BE49-F238E27FC236}">
                <a16:creationId xmlns:a16="http://schemas.microsoft.com/office/drawing/2014/main" id="{895FBAD9-43F1-4D18-B356-13961348AB40}"/>
              </a:ext>
            </a:extLst>
          </p:cNvPr>
          <p:cNvSpPr>
            <a:spLocks noGrp="1"/>
          </p:cNvSpPr>
          <p:nvPr>
            <p:ph type="title"/>
          </p:nvPr>
        </p:nvSpPr>
        <p:spPr>
          <a:xfrm>
            <a:off x="452914" y="3191827"/>
            <a:ext cx="2468880" cy="2757964"/>
          </a:xfrm>
        </p:spPr>
        <p:txBody>
          <a:bodyPr anchor="t">
            <a:normAutofit/>
          </a:bodyPr>
          <a:lstStyle>
            <a:lvl1pPr algn="l">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585905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BBC9BD-3806-4E16-A033-BEFF03F49978}"/>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1DF6EF7-3E42-4B71-91DF-101AD361857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1A44353A-A281-43AA-9C67-B482E6F0B8DE}"/>
              </a:ext>
            </a:extLst>
          </p:cNvPr>
          <p:cNvSpPr>
            <a:spLocks noGrp="1"/>
          </p:cNvSpPr>
          <p:nvPr>
            <p:ph type="ftr" sz="quarter" idx="3"/>
          </p:nvPr>
        </p:nvSpPr>
        <p:spPr>
          <a:xfrm>
            <a:off x="459783" y="6107751"/>
            <a:ext cx="3086100" cy="365125"/>
          </a:xfrm>
          <a:prstGeom prst="rect">
            <a:avLst/>
          </a:prstGeom>
        </p:spPr>
        <p:txBody>
          <a:bodyPr vert="horz" lIns="91440" tIns="45720" rIns="91440" bIns="45720" rtlCol="0" anchor="ctr"/>
          <a:lstStyle>
            <a:lvl1pPr algn="l">
              <a:defRPr sz="750">
                <a:solidFill>
                  <a:schemeClr val="tx1">
                    <a:tint val="75000"/>
                  </a:schemeClr>
                </a:solidFill>
              </a:defRPr>
            </a:lvl1pPr>
          </a:lstStyle>
          <a:p>
            <a:r>
              <a:rPr lang="en-US" dirty="0"/>
              <a:t>Georgia Department of Community </a:t>
            </a:r>
            <a:r>
              <a:rPr lang="en-US" dirty="0">
                <a:solidFill>
                  <a:srgbClr val="898989"/>
                </a:solidFill>
              </a:rPr>
              <a:t>Affairs</a:t>
            </a:r>
          </a:p>
        </p:txBody>
      </p:sp>
      <p:sp>
        <p:nvSpPr>
          <p:cNvPr id="8" name="Slide Number Placeholder 5">
            <a:extLst>
              <a:ext uri="{FF2B5EF4-FFF2-40B4-BE49-F238E27FC236}">
                <a16:creationId xmlns:a16="http://schemas.microsoft.com/office/drawing/2014/main" id="{767F7F0A-A3E2-4A86-9EB6-120D8E330621}"/>
              </a:ext>
            </a:extLst>
          </p:cNvPr>
          <p:cNvSpPr>
            <a:spLocks noGrp="1"/>
          </p:cNvSpPr>
          <p:nvPr>
            <p:ph type="sldNum" sz="quarter" idx="4"/>
          </p:nvPr>
        </p:nvSpPr>
        <p:spPr>
          <a:xfrm>
            <a:off x="8286750" y="5949796"/>
            <a:ext cx="457200" cy="681037"/>
          </a:xfrm>
          <a:prstGeom prst="rect">
            <a:avLst/>
          </a:prstGeom>
        </p:spPr>
        <p:txBody>
          <a:bodyPr vert="horz" lIns="91440" tIns="45720" rIns="91440" bIns="45720" rtlCol="0" anchor="ctr"/>
          <a:lstStyle>
            <a:lvl1pPr algn="ctr">
              <a:defRPr sz="750">
                <a:solidFill>
                  <a:schemeClr val="tx1">
                    <a:tint val="75000"/>
                  </a:schemeClr>
                </a:solidFill>
              </a:defRPr>
            </a:lvl1pPr>
          </a:lstStyle>
          <a:p>
            <a:fld id="{93CAF254-72B9-406C-9E86-C9D983240C82}" type="slidenum">
              <a:rPr lang="en-US" smtClean="0"/>
              <a:pPr/>
              <a:t>‹#›</a:t>
            </a:fld>
            <a:endParaRPr lang="en-US" dirty="0"/>
          </a:p>
        </p:txBody>
      </p:sp>
    </p:spTree>
    <p:extLst>
      <p:ext uri="{BB962C8B-B14F-4D97-AF65-F5344CB8AC3E}">
        <p14:creationId xmlns:p14="http://schemas.microsoft.com/office/powerpoint/2010/main" val="1427618905"/>
      </p:ext>
    </p:extLst>
  </p:cSld>
  <p:clrMap bg1="lt1" tx1="dk1" bg2="lt2" tx2="dk2" accent1="accent1" accent2="accent2" accent3="accent3" accent4="accent4" accent5="accent5" accent6="accent6" hlink="hlink" folHlink="folHlink"/>
  <p:sldLayoutIdLst>
    <p:sldLayoutId id="2147483781" r:id="rId1"/>
    <p:sldLayoutId id="2147483798" r:id="rId2"/>
    <p:sldLayoutId id="2147483660" r:id="rId3"/>
    <p:sldLayoutId id="2147483779" r:id="rId4"/>
    <p:sldLayoutId id="2147483768" r:id="rId5"/>
    <p:sldLayoutId id="2147483770" r:id="rId6"/>
    <p:sldLayoutId id="2147483769" r:id="rId7"/>
    <p:sldLayoutId id="2147483747" r:id="rId8"/>
    <p:sldLayoutId id="2147483751" r:id="rId9"/>
    <p:sldLayoutId id="2147483670" r:id="rId10"/>
    <p:sldLayoutId id="2147483762" r:id="rId11"/>
    <p:sldLayoutId id="2147483745" r:id="rId12"/>
    <p:sldLayoutId id="2147483746" r:id="rId13"/>
    <p:sldLayoutId id="2147483708" r:id="rId14"/>
    <p:sldLayoutId id="2147483761" r:id="rId15"/>
    <p:sldLayoutId id="2147483774" r:id="rId16"/>
    <p:sldLayoutId id="2147483732" r:id="rId17"/>
    <p:sldLayoutId id="2147483799" r:id="rId18"/>
  </p:sldLayoutIdLst>
  <p:hf hdr="0" dt="0"/>
  <p:txStyles>
    <p:titleStyle>
      <a:lvl1pPr algn="l" defTabSz="685783" rtl="0" eaLnBrk="1" latinLnBrk="0" hangingPunct="1">
        <a:lnSpc>
          <a:spcPct val="90000"/>
        </a:lnSpc>
        <a:spcBef>
          <a:spcPct val="0"/>
        </a:spcBef>
        <a:buNone/>
        <a:defRPr sz="2700" b="1"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Clr>
          <a:schemeClr val="accent1"/>
        </a:buClr>
        <a:buFont typeface="Arial" panose="020B0604020202020204" pitchFamily="34" charset="0"/>
        <a:buChar char="•"/>
        <a:defRPr sz="15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Clr>
          <a:schemeClr val="accent1"/>
        </a:buClr>
        <a:buFont typeface="Arial" panose="020B0604020202020204" pitchFamily="34" charset="0"/>
        <a:buChar char="•"/>
        <a:defRPr sz="10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Clr>
          <a:schemeClr val="accent1"/>
        </a:buClr>
        <a:buFont typeface="Arial" panose="020B0604020202020204" pitchFamily="34" charset="0"/>
        <a:buChar char="•"/>
        <a:defRPr sz="9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A642640-57DE-4233-9806-AA3D94A7FEFD}"/>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550190"/>
            <a:ext cx="7886700" cy="11404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4">
            <a:extLst>
              <a:ext uri="{FF2B5EF4-FFF2-40B4-BE49-F238E27FC236}">
                <a16:creationId xmlns:a16="http://schemas.microsoft.com/office/drawing/2014/main" id="{4D89082D-1B13-4B68-898C-FF602334F68C}"/>
              </a:ext>
            </a:extLst>
          </p:cNvPr>
          <p:cNvSpPr txBox="1">
            <a:spLocks/>
          </p:cNvSpPr>
          <p:nvPr userDrawn="1"/>
        </p:nvSpPr>
        <p:spPr>
          <a:xfrm>
            <a:off x="467533" y="6107751"/>
            <a:ext cx="3086100" cy="365125"/>
          </a:xfrm>
          <a:prstGeom prst="rect">
            <a:avLst/>
          </a:prstGeom>
        </p:spPr>
        <p:txBody>
          <a:bodyPr vert="horz" lIns="91440" tIns="45720" rIns="91440" bIns="45720" rtlCol="0" anchor="ctr"/>
          <a:lstStyle>
            <a:defPPr>
              <a:defRPr lang="en-US"/>
            </a:defPPr>
            <a:lvl1pPr marL="0" algn="l" defTabSz="457200" rtl="0" eaLnBrk="1" latinLnBrk="0" hangingPunct="1">
              <a:defRPr sz="7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tx1"/>
                </a:solidFill>
              </a:rPr>
              <a:t>Georgia Department of Community Affairs</a:t>
            </a:r>
          </a:p>
        </p:txBody>
      </p:sp>
      <p:sp>
        <p:nvSpPr>
          <p:cNvPr id="15" name="Slide Number Placeholder 5">
            <a:extLst>
              <a:ext uri="{FF2B5EF4-FFF2-40B4-BE49-F238E27FC236}">
                <a16:creationId xmlns:a16="http://schemas.microsoft.com/office/drawing/2014/main" id="{726A88FF-AE87-4DB5-8ADF-1135E6A7A937}"/>
              </a:ext>
            </a:extLst>
          </p:cNvPr>
          <p:cNvSpPr txBox="1">
            <a:spLocks/>
          </p:cNvSpPr>
          <p:nvPr userDrawn="1"/>
        </p:nvSpPr>
        <p:spPr>
          <a:xfrm>
            <a:off x="8286750" y="5949796"/>
            <a:ext cx="457200" cy="681037"/>
          </a:xfrm>
          <a:prstGeom prst="rect">
            <a:avLst/>
          </a:prstGeom>
        </p:spPr>
        <p:txBody>
          <a:bodyPr vert="horz" lIns="91440" tIns="45720" rIns="91440" bIns="45720" rtlCol="0" anchor="ctr"/>
          <a:lstStyle>
            <a:defPPr>
              <a:defRPr lang="en-US"/>
            </a:defPPr>
            <a:lvl1pPr marL="0" algn="ctr" defTabSz="457200" rtl="0" eaLnBrk="1" latinLnBrk="0" hangingPunct="1">
              <a:defRPr sz="7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3CAF254-72B9-406C-9E86-C9D983240C82}"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1117408515"/>
      </p:ext>
    </p:extLst>
  </p:cSld>
  <p:clrMap bg1="lt1" tx1="dk1" bg2="lt2" tx2="dk2" accent1="accent1" accent2="accent2" accent3="accent3" accent4="accent4" accent5="accent5" accent6="accent6" hlink="hlink" folHlink="folHlink"/>
  <p:sldLayoutIdLst>
    <p:sldLayoutId id="2147483727" r:id="rId1"/>
    <p:sldLayoutId id="2147483765" r:id="rId2"/>
    <p:sldLayoutId id="2147483696" r:id="rId3"/>
    <p:sldLayoutId id="2147483697" r:id="rId4"/>
    <p:sldLayoutId id="2147483698" r:id="rId5"/>
    <p:sldLayoutId id="2147483788" r:id="rId6"/>
    <p:sldLayoutId id="2147483711" r:id="rId7"/>
    <p:sldLayoutId id="2147483753" r:id="rId8"/>
    <p:sldLayoutId id="2147483700" r:id="rId9"/>
    <p:sldLayoutId id="2147483790" r:id="rId10"/>
    <p:sldLayoutId id="2147483759" r:id="rId11"/>
    <p:sldLayoutId id="2147483758" r:id="rId12"/>
    <p:sldLayoutId id="2147483757" r:id="rId13"/>
    <p:sldLayoutId id="2147483754" r:id="rId14"/>
    <p:sldLayoutId id="2147483756" r:id="rId15"/>
    <p:sldLayoutId id="2147483755" r:id="rId16"/>
    <p:sldLayoutId id="2147483733" r:id="rId17"/>
    <p:sldLayoutId id="2147483734" r:id="rId18"/>
  </p:sldLayoutIdLst>
  <p:hf hd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hyperlink" Target="mailto:Gabriela.Montelli@dca.ga.gov" TargetMode="External"/><Relationship Id="rId2" Type="http://schemas.openxmlformats.org/officeDocument/2006/relationships/hyperlink" Target="mailto:Rachel.Rhodes@dca.ga.gov" TargetMode="External"/><Relationship Id="rId1" Type="http://schemas.openxmlformats.org/officeDocument/2006/relationships/slideLayout" Target="../slideLayouts/slideLayout21.xml"/><Relationship Id="rId4" Type="http://schemas.openxmlformats.org/officeDocument/2006/relationships/hyperlink" Target="mailto:Kathleen.Tremblay@dca.ga.gov"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hyperlink" Target="https://dca.georgia.gov/financing-tools/disaster-relief/community-development-block-grant-disaster-recovery-program-cdbg-dr" TargetMode="External"/><Relationship Id="rId2" Type="http://schemas.openxmlformats.org/officeDocument/2006/relationships/hyperlink" Target="https://dca.georgia.gov/financing-tools/disaster-relief/community-development-block-grant-disaster-recovery-program-cdbg-5" TargetMode="Externa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hyperlink" Target="https://copim.pubpub.org/pub/open-access-week-interview-with-hannah-hillen" TargetMode="External"/><Relationship Id="rId2" Type="http://schemas.openxmlformats.org/officeDocument/2006/relationships/image" Target="../media/image10.jpg"/><Relationship Id="rId1" Type="http://schemas.openxmlformats.org/officeDocument/2006/relationships/slideLayout" Target="../slideLayouts/slideLayout23.xml"/><Relationship Id="rId4" Type="http://schemas.openxmlformats.org/officeDocument/2006/relationships/hyperlink" Target="https://creativecommons.org/licenses/by/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472810E-8166-48AD-AE10-056A17CD51F3}"/>
              </a:ext>
            </a:extLst>
          </p:cNvPr>
          <p:cNvSpPr/>
          <p:nvPr/>
        </p:nvSpPr>
        <p:spPr>
          <a:xfrm>
            <a:off x="532737" y="2551837"/>
            <a:ext cx="8078525" cy="1754326"/>
          </a:xfrm>
          <a:prstGeom prst="rect">
            <a:avLst/>
          </a:prstGeom>
        </p:spPr>
        <p:txBody>
          <a:bodyPr wrap="square" anchor="ctr">
            <a:spAutoFit/>
          </a:bodyPr>
          <a:lstStyle/>
          <a:p>
            <a:pPr algn="ctr"/>
            <a:r>
              <a:rPr lang="en-US" sz="3600" b="1" dirty="0"/>
              <a:t>CDBG-DR 2023-2024</a:t>
            </a:r>
          </a:p>
          <a:p>
            <a:pPr algn="ctr"/>
            <a:r>
              <a:rPr lang="en-US" sz="3600" b="1" dirty="0"/>
              <a:t>Hurricane Applicant Workshop:</a:t>
            </a:r>
          </a:p>
          <a:p>
            <a:pPr algn="ctr"/>
            <a:r>
              <a:rPr lang="en-US" sz="3600" b="1" dirty="0"/>
              <a:t>Infrastructure Program</a:t>
            </a:r>
            <a:endParaRPr lang="en-US" sz="4800" b="1" dirty="0">
              <a:ea typeface="Nunito" charset="0"/>
              <a:cs typeface="Nunito" charset="0"/>
            </a:endParaRPr>
          </a:p>
        </p:txBody>
      </p:sp>
    </p:spTree>
    <p:extLst>
      <p:ext uri="{BB962C8B-B14F-4D97-AF65-F5344CB8AC3E}">
        <p14:creationId xmlns:p14="http://schemas.microsoft.com/office/powerpoint/2010/main" val="3342744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E5730E-CBD5-3D8B-26DF-2A02A9F296A0}"/>
              </a:ext>
            </a:extLst>
          </p:cNvPr>
          <p:cNvSpPr>
            <a:spLocks noGrp="1"/>
          </p:cNvSpPr>
          <p:nvPr>
            <p:ph idx="1"/>
          </p:nvPr>
        </p:nvSpPr>
        <p:spPr/>
        <p:txBody>
          <a:bodyPr>
            <a:normAutofit/>
          </a:bodyPr>
          <a:lstStyle/>
          <a:p>
            <a:pPr marL="0" indent="0" algn="ctr">
              <a:buNone/>
            </a:pPr>
            <a:r>
              <a:rPr lang="en-US" sz="5400" dirty="0"/>
              <a:t>Tips &amp; Tricks</a:t>
            </a:r>
          </a:p>
          <a:p>
            <a:endParaRPr lang="en-US" dirty="0"/>
          </a:p>
          <a:p>
            <a:r>
              <a:rPr lang="en-US" dirty="0"/>
              <a:t>Plan your target area first – not your national objective</a:t>
            </a:r>
          </a:p>
          <a:p>
            <a:r>
              <a:rPr lang="en-US" dirty="0"/>
              <a:t>Consider alternatives</a:t>
            </a:r>
          </a:p>
          <a:p>
            <a:r>
              <a:rPr lang="en-US" dirty="0"/>
              <a:t>Notify the public early and often</a:t>
            </a:r>
          </a:p>
          <a:p>
            <a:r>
              <a:rPr lang="en-US" dirty="0"/>
              <a:t>Choose a grant writer/administrator wisely</a:t>
            </a:r>
          </a:p>
          <a:p>
            <a:r>
              <a:rPr lang="en-US" dirty="0"/>
              <a:t>Choose an engineer/architect wisely</a:t>
            </a:r>
          </a:p>
          <a:p>
            <a:r>
              <a:rPr lang="en-US" dirty="0"/>
              <a:t>Attend an in-person applicant workshop</a:t>
            </a:r>
          </a:p>
          <a:p>
            <a:r>
              <a:rPr lang="en-US" dirty="0"/>
              <a:t>Take advantage of bonus point possibilities</a:t>
            </a:r>
          </a:p>
          <a:p>
            <a:pPr marL="0" indent="0">
              <a:buNone/>
            </a:pPr>
            <a:endParaRPr lang="en-US" dirty="0"/>
          </a:p>
        </p:txBody>
      </p:sp>
      <p:sp>
        <p:nvSpPr>
          <p:cNvPr id="3" name="Title 2">
            <a:extLst>
              <a:ext uri="{FF2B5EF4-FFF2-40B4-BE49-F238E27FC236}">
                <a16:creationId xmlns:a16="http://schemas.microsoft.com/office/drawing/2014/main" id="{03AAD7A5-B84B-9079-F47C-05D2C230079D}"/>
              </a:ext>
            </a:extLst>
          </p:cNvPr>
          <p:cNvSpPr>
            <a:spLocks noGrp="1"/>
          </p:cNvSpPr>
          <p:nvPr>
            <p:ph type="title"/>
          </p:nvPr>
        </p:nvSpPr>
        <p:spPr/>
        <p:txBody>
          <a:bodyPr/>
          <a:lstStyle/>
          <a:p>
            <a:pPr algn="ctr"/>
            <a:r>
              <a:rPr lang="en-US" dirty="0"/>
              <a:t>Competitive Public Infrastructure</a:t>
            </a:r>
          </a:p>
        </p:txBody>
      </p:sp>
    </p:spTree>
    <p:extLst>
      <p:ext uri="{BB962C8B-B14F-4D97-AF65-F5344CB8AC3E}">
        <p14:creationId xmlns:p14="http://schemas.microsoft.com/office/powerpoint/2010/main" val="4097476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36972-B62E-6D54-368C-8C9D79E3EFA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C33E0DB-4A7E-7894-1869-FE6DE85578A7}"/>
              </a:ext>
            </a:extLst>
          </p:cNvPr>
          <p:cNvSpPr>
            <a:spLocks noGrp="1"/>
          </p:cNvSpPr>
          <p:nvPr>
            <p:ph type="title"/>
          </p:nvPr>
        </p:nvSpPr>
        <p:spPr>
          <a:xfrm>
            <a:off x="637796" y="548645"/>
            <a:ext cx="8114318" cy="850170"/>
          </a:xfrm>
        </p:spPr>
        <p:txBody>
          <a:bodyPr>
            <a:normAutofit/>
          </a:bodyPr>
          <a:lstStyle/>
          <a:p>
            <a:r>
              <a:rPr lang="en-US" dirty="0"/>
              <a:t>Key Points to Know</a:t>
            </a:r>
          </a:p>
        </p:txBody>
      </p:sp>
      <p:sp>
        <p:nvSpPr>
          <p:cNvPr id="3" name="Content Placeholder 2">
            <a:extLst>
              <a:ext uri="{FF2B5EF4-FFF2-40B4-BE49-F238E27FC236}">
                <a16:creationId xmlns:a16="http://schemas.microsoft.com/office/drawing/2014/main" id="{119A0818-529E-BAE6-710C-A5F1C393894A}"/>
              </a:ext>
            </a:extLst>
          </p:cNvPr>
          <p:cNvSpPr>
            <a:spLocks noGrp="1"/>
          </p:cNvSpPr>
          <p:nvPr>
            <p:ph type="body" idx="1"/>
          </p:nvPr>
        </p:nvSpPr>
        <p:spPr>
          <a:xfrm>
            <a:off x="658367" y="1567543"/>
            <a:ext cx="7847837" cy="4382248"/>
          </a:xfrm>
        </p:spPr>
        <p:txBody>
          <a:bodyPr anchor="t">
            <a:normAutofit lnSpcReduction="10000"/>
          </a:bodyPr>
          <a:lstStyle/>
          <a:p>
            <a:endParaRPr lang="en-US" dirty="0"/>
          </a:p>
          <a:p>
            <a:r>
              <a:rPr lang="en-US" b="1" dirty="0"/>
              <a:t>Individual or joint Activities</a:t>
            </a:r>
            <a:r>
              <a:rPr lang="en-US" dirty="0"/>
              <a:t>: Joint activity proposals are generally required when fewer than 51 percent of the beneficiaries are located within the subrecipient's jurisdiction. </a:t>
            </a:r>
            <a:br>
              <a:rPr lang="en-US" dirty="0"/>
            </a:br>
            <a:endParaRPr lang="en-US" dirty="0"/>
          </a:p>
          <a:p>
            <a:r>
              <a:rPr lang="en-US" b="1" dirty="0"/>
              <a:t>Period of performance</a:t>
            </a:r>
            <a:r>
              <a:rPr lang="en-US" dirty="0"/>
              <a:t>: All Unmet Needs Infrastructure recipients are required to expend one hundred percent (100%) of all funds within thirty-six months (36) from the date of the grant award unless the activity is extended by DCA. </a:t>
            </a:r>
            <a:br>
              <a:rPr lang="en-US" dirty="0"/>
            </a:br>
            <a:br>
              <a:rPr lang="en-US" dirty="0"/>
            </a:br>
            <a:r>
              <a:rPr lang="en-US" b="1" dirty="0"/>
              <a:t>Activity Delivery Cost</a:t>
            </a:r>
            <a:r>
              <a:rPr lang="en-US" dirty="0"/>
              <a:t>: are those allowable costs incurred for implementing and carrying out eligible CDBG-DR activities. - Use the chart for limits on professional fees</a:t>
            </a:r>
            <a:br>
              <a:rPr lang="en-US" dirty="0"/>
            </a:br>
            <a:endParaRPr lang="en-US" dirty="0"/>
          </a:p>
          <a:p>
            <a:r>
              <a:rPr lang="en-US" b="1" dirty="0"/>
              <a:t>Leverage</a:t>
            </a:r>
            <a:r>
              <a:rPr lang="en-US" dirty="0"/>
              <a:t>: If noted in the application, DCA will verify that the leverage and activities proposed by the local government have, in fact, been provided. Points are awarded for the leverage provided in the application. Grants will not be closed, and final payments may not be made prior to this verification. </a:t>
            </a:r>
            <a:br>
              <a:rPr lang="en-US" dirty="0"/>
            </a:br>
            <a:endParaRPr lang="en-US" dirty="0"/>
          </a:p>
          <a:p>
            <a:r>
              <a:rPr lang="en-US" b="1" dirty="0"/>
              <a:t>Determining LMI</a:t>
            </a:r>
            <a:r>
              <a:rPr lang="en-US" dirty="0"/>
              <a:t>: </a:t>
            </a:r>
            <a:r>
              <a:rPr lang="en-US" dirty="0" err="1"/>
              <a:t>DCAʼs</a:t>
            </a:r>
            <a:r>
              <a:rPr lang="en-US" dirty="0"/>
              <a:t> Infrastructure Program requires applicants to document and report the beneficiaries of each proposed application activity. To do this, the applicant must first define a target area(s). Activity target areas should be reasonably delineated based on the intended beneficiaries of the low-to moderate-income area benefit (LMA) activity. </a:t>
            </a:r>
          </a:p>
          <a:p>
            <a:endParaRPr lang="en-US" dirty="0"/>
          </a:p>
          <a:p>
            <a:endParaRPr lang="en-US" dirty="0"/>
          </a:p>
        </p:txBody>
      </p:sp>
    </p:spTree>
    <p:extLst>
      <p:ext uri="{BB962C8B-B14F-4D97-AF65-F5344CB8AC3E}">
        <p14:creationId xmlns:p14="http://schemas.microsoft.com/office/powerpoint/2010/main" val="2154458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5E811-324D-C448-9EF1-096DE4E7939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22657B-A212-78EB-E584-909841466266}"/>
              </a:ext>
            </a:extLst>
          </p:cNvPr>
          <p:cNvSpPr>
            <a:spLocks noGrp="1"/>
          </p:cNvSpPr>
          <p:nvPr>
            <p:ph type="title"/>
          </p:nvPr>
        </p:nvSpPr>
        <p:spPr>
          <a:xfrm>
            <a:off x="637796" y="548645"/>
            <a:ext cx="8114318" cy="850170"/>
          </a:xfrm>
        </p:spPr>
        <p:txBody>
          <a:bodyPr>
            <a:normAutofit/>
          </a:bodyPr>
          <a:lstStyle/>
          <a:p>
            <a:r>
              <a:rPr lang="en-US" dirty="0"/>
              <a:t>Key Points to Know</a:t>
            </a:r>
          </a:p>
        </p:txBody>
      </p:sp>
      <p:sp>
        <p:nvSpPr>
          <p:cNvPr id="3" name="Content Placeholder 2">
            <a:extLst>
              <a:ext uri="{FF2B5EF4-FFF2-40B4-BE49-F238E27FC236}">
                <a16:creationId xmlns:a16="http://schemas.microsoft.com/office/drawing/2014/main" id="{407240C7-3F93-6D29-6DE0-C0475FBD9A3B}"/>
              </a:ext>
            </a:extLst>
          </p:cNvPr>
          <p:cNvSpPr>
            <a:spLocks noGrp="1"/>
          </p:cNvSpPr>
          <p:nvPr>
            <p:ph type="body" idx="1"/>
          </p:nvPr>
        </p:nvSpPr>
        <p:spPr>
          <a:xfrm>
            <a:off x="658367" y="1567543"/>
            <a:ext cx="7847837" cy="4382248"/>
          </a:xfrm>
        </p:spPr>
        <p:txBody>
          <a:bodyPr anchor="t">
            <a:normAutofit/>
          </a:bodyPr>
          <a:lstStyle/>
          <a:p>
            <a:endParaRPr lang="en-US" dirty="0"/>
          </a:p>
          <a:p>
            <a:r>
              <a:rPr lang="en-US" b="1" dirty="0"/>
              <a:t>LMA Alternative</a:t>
            </a:r>
            <a:r>
              <a:rPr lang="en-US" dirty="0"/>
              <a:t>: New guidance from the Universal Notice acknowledged how the far-reaching nature of infrastructure activities service areas presents challenges for meeting the low- and moderate-income area benefit (LMA) national objective criteria at 24 CFR 570.208(a)(1) and 24 CFR 570.483(b)(1) and 24 CFR 570.483(b)(1). </a:t>
            </a:r>
            <a:br>
              <a:rPr lang="en-US" dirty="0"/>
            </a:br>
            <a:endParaRPr lang="en-US" dirty="0"/>
          </a:p>
          <a:p>
            <a:r>
              <a:rPr lang="en-US" dirty="0"/>
              <a:t>This alternative allows for an Urgent Need National Objective to have some LMA benefit.</a:t>
            </a:r>
          </a:p>
          <a:p>
            <a:endParaRPr lang="en-US" dirty="0"/>
          </a:p>
          <a:p>
            <a:r>
              <a:rPr lang="en-US" dirty="0"/>
              <a:t>Example scenario:</a:t>
            </a:r>
          </a:p>
          <a:p>
            <a:r>
              <a:rPr lang="en-US" dirty="0"/>
              <a:t>The target area for a project has a 40% LMI population, which is under the 51% required for the LMA National Objective.  The Urgent Need National Objective may be used, but 40% of the LMI population will still count towards the State's 70% LMI expenditure requirement.  If the project is $1,000,000, then $400,000 of those funds will count toward LMI.</a:t>
            </a:r>
          </a:p>
          <a:p>
            <a:endParaRPr lang="en-US" dirty="0"/>
          </a:p>
          <a:p>
            <a:endParaRPr lang="en-US" dirty="0"/>
          </a:p>
        </p:txBody>
      </p:sp>
    </p:spTree>
    <p:extLst>
      <p:ext uri="{BB962C8B-B14F-4D97-AF65-F5344CB8AC3E}">
        <p14:creationId xmlns:p14="http://schemas.microsoft.com/office/powerpoint/2010/main" val="2627395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07AEA1-8740-5A9A-D52C-FC28CA6A12BF}"/>
              </a:ext>
            </a:extLst>
          </p:cNvPr>
          <p:cNvSpPr>
            <a:spLocks noGrp="1"/>
          </p:cNvSpPr>
          <p:nvPr>
            <p:ph idx="1"/>
          </p:nvPr>
        </p:nvSpPr>
        <p:spPr/>
        <p:txBody>
          <a:bodyPr/>
          <a:lstStyle/>
          <a:p>
            <a:pPr marL="0" indent="0" algn="ctr">
              <a:buNone/>
            </a:pPr>
            <a:r>
              <a:rPr lang="en-US" dirty="0"/>
              <a:t>Sample Project Implementation Schedule</a:t>
            </a:r>
          </a:p>
          <a:p>
            <a:pPr marL="0" indent="0" algn="ctr">
              <a:buNone/>
            </a:pPr>
            <a:endParaRPr lang="en-US" dirty="0"/>
          </a:p>
        </p:txBody>
      </p:sp>
      <p:sp>
        <p:nvSpPr>
          <p:cNvPr id="3" name="Title 2">
            <a:extLst>
              <a:ext uri="{FF2B5EF4-FFF2-40B4-BE49-F238E27FC236}">
                <a16:creationId xmlns:a16="http://schemas.microsoft.com/office/drawing/2014/main" id="{D382124D-7B6F-7207-A228-5B3B71D28093}"/>
              </a:ext>
            </a:extLst>
          </p:cNvPr>
          <p:cNvSpPr>
            <a:spLocks noGrp="1"/>
          </p:cNvSpPr>
          <p:nvPr>
            <p:ph type="title"/>
          </p:nvPr>
        </p:nvSpPr>
        <p:spPr/>
        <p:txBody>
          <a:bodyPr/>
          <a:lstStyle/>
          <a:p>
            <a:r>
              <a:rPr lang="en-US" dirty="0"/>
              <a:t>Key Points to Know	</a:t>
            </a:r>
          </a:p>
        </p:txBody>
      </p:sp>
      <p:pic>
        <p:nvPicPr>
          <p:cNvPr id="4" name="Picture 3">
            <a:extLst>
              <a:ext uri="{FF2B5EF4-FFF2-40B4-BE49-F238E27FC236}">
                <a16:creationId xmlns:a16="http://schemas.microsoft.com/office/drawing/2014/main" id="{8102E1B5-A4CC-DFC1-8FC6-8642B17E5EDB}"/>
              </a:ext>
            </a:extLst>
          </p:cNvPr>
          <p:cNvPicPr>
            <a:picLocks noChangeAspect="1"/>
          </p:cNvPicPr>
          <p:nvPr/>
        </p:nvPicPr>
        <p:blipFill>
          <a:blip r:embed="rId2"/>
          <a:stretch>
            <a:fillRect/>
          </a:stretch>
        </p:blipFill>
        <p:spPr>
          <a:xfrm>
            <a:off x="1600200" y="2330582"/>
            <a:ext cx="5943600" cy="3440490"/>
          </a:xfrm>
          <a:prstGeom prst="rect">
            <a:avLst/>
          </a:prstGeom>
        </p:spPr>
      </p:pic>
    </p:spTree>
    <p:extLst>
      <p:ext uri="{BB962C8B-B14F-4D97-AF65-F5344CB8AC3E}">
        <p14:creationId xmlns:p14="http://schemas.microsoft.com/office/powerpoint/2010/main" val="3755975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9A434-4A15-76FF-F430-6B30C2FB5DD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80A33B6-835B-86CE-521F-6B8D1ACD338F}"/>
              </a:ext>
            </a:extLst>
          </p:cNvPr>
          <p:cNvSpPr>
            <a:spLocks noGrp="1"/>
          </p:cNvSpPr>
          <p:nvPr>
            <p:ph type="title"/>
          </p:nvPr>
        </p:nvSpPr>
        <p:spPr>
          <a:xfrm>
            <a:off x="637796" y="548645"/>
            <a:ext cx="8114318" cy="850170"/>
          </a:xfrm>
        </p:spPr>
        <p:txBody>
          <a:bodyPr>
            <a:normAutofit/>
          </a:bodyPr>
          <a:lstStyle/>
          <a:p>
            <a:r>
              <a:rPr lang="en-US" dirty="0"/>
              <a:t>Key Points to Know</a:t>
            </a:r>
          </a:p>
        </p:txBody>
      </p:sp>
      <p:sp>
        <p:nvSpPr>
          <p:cNvPr id="3" name="Content Placeholder 2">
            <a:extLst>
              <a:ext uri="{FF2B5EF4-FFF2-40B4-BE49-F238E27FC236}">
                <a16:creationId xmlns:a16="http://schemas.microsoft.com/office/drawing/2014/main" id="{05BF358C-F288-E526-81A0-425EBBEACCD5}"/>
              </a:ext>
            </a:extLst>
          </p:cNvPr>
          <p:cNvSpPr>
            <a:spLocks noGrp="1"/>
          </p:cNvSpPr>
          <p:nvPr>
            <p:ph type="body" idx="1"/>
          </p:nvPr>
        </p:nvSpPr>
        <p:spPr>
          <a:xfrm>
            <a:off x="658367" y="1567543"/>
            <a:ext cx="7847837" cy="4382248"/>
          </a:xfrm>
        </p:spPr>
        <p:txBody>
          <a:bodyPr anchor="t">
            <a:normAutofit/>
          </a:bodyPr>
          <a:lstStyle/>
          <a:p>
            <a:endParaRPr lang="en-US" dirty="0"/>
          </a:p>
          <a:p>
            <a:endParaRPr lang="en-US" dirty="0"/>
          </a:p>
        </p:txBody>
      </p:sp>
      <p:pic>
        <p:nvPicPr>
          <p:cNvPr id="5" name="Picture 4">
            <a:extLst>
              <a:ext uri="{FF2B5EF4-FFF2-40B4-BE49-F238E27FC236}">
                <a16:creationId xmlns:a16="http://schemas.microsoft.com/office/drawing/2014/main" id="{6AD78FA9-1EBF-68F8-9AF6-01A2518AB2A2}"/>
              </a:ext>
            </a:extLst>
          </p:cNvPr>
          <p:cNvPicPr>
            <a:picLocks noChangeAspect="1"/>
          </p:cNvPicPr>
          <p:nvPr/>
        </p:nvPicPr>
        <p:blipFill>
          <a:blip r:embed="rId2"/>
          <a:stretch>
            <a:fillRect/>
          </a:stretch>
        </p:blipFill>
        <p:spPr>
          <a:xfrm>
            <a:off x="921275" y="2182483"/>
            <a:ext cx="7301449" cy="3887166"/>
          </a:xfrm>
          <a:prstGeom prst="rect">
            <a:avLst/>
          </a:prstGeom>
        </p:spPr>
      </p:pic>
      <p:sp>
        <p:nvSpPr>
          <p:cNvPr id="2" name="TextBox 1">
            <a:extLst>
              <a:ext uri="{FF2B5EF4-FFF2-40B4-BE49-F238E27FC236}">
                <a16:creationId xmlns:a16="http://schemas.microsoft.com/office/drawing/2014/main" id="{414147ED-4A6D-E389-FEFD-8919456F6C8E}"/>
              </a:ext>
            </a:extLst>
          </p:cNvPr>
          <p:cNvSpPr txBox="1"/>
          <p:nvPr/>
        </p:nvSpPr>
        <p:spPr>
          <a:xfrm>
            <a:off x="1897901" y="1644423"/>
            <a:ext cx="4980852" cy="369332"/>
          </a:xfrm>
          <a:prstGeom prst="rect">
            <a:avLst/>
          </a:prstGeom>
          <a:noFill/>
        </p:spPr>
        <p:txBody>
          <a:bodyPr wrap="none" rtlCol="0">
            <a:spAutoFit/>
          </a:bodyPr>
          <a:lstStyle/>
          <a:p>
            <a:pPr algn="ctr"/>
            <a:r>
              <a:rPr lang="en-US" dirty="0"/>
              <a:t>Sample Project Implementation Schedule cont.</a:t>
            </a:r>
          </a:p>
        </p:txBody>
      </p:sp>
    </p:spTree>
    <p:extLst>
      <p:ext uri="{BB962C8B-B14F-4D97-AF65-F5344CB8AC3E}">
        <p14:creationId xmlns:p14="http://schemas.microsoft.com/office/powerpoint/2010/main" val="426447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8D055-DB05-F6EB-EAE3-0A769E84FB3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0C2505D-B21D-7B9C-7F0F-6B853A3807C0}"/>
              </a:ext>
            </a:extLst>
          </p:cNvPr>
          <p:cNvSpPr>
            <a:spLocks noGrp="1"/>
          </p:cNvSpPr>
          <p:nvPr>
            <p:ph type="title"/>
          </p:nvPr>
        </p:nvSpPr>
        <p:spPr>
          <a:xfrm>
            <a:off x="637796" y="548645"/>
            <a:ext cx="8114318" cy="850170"/>
          </a:xfrm>
        </p:spPr>
        <p:txBody>
          <a:bodyPr>
            <a:normAutofit/>
          </a:bodyPr>
          <a:lstStyle/>
          <a:p>
            <a:r>
              <a:rPr lang="en-US" dirty="0"/>
              <a:t>Key Points to Know</a:t>
            </a:r>
          </a:p>
        </p:txBody>
      </p:sp>
      <p:sp>
        <p:nvSpPr>
          <p:cNvPr id="3" name="Content Placeholder 2">
            <a:extLst>
              <a:ext uri="{FF2B5EF4-FFF2-40B4-BE49-F238E27FC236}">
                <a16:creationId xmlns:a16="http://schemas.microsoft.com/office/drawing/2014/main" id="{CD01BE32-2FB7-B5E8-C7A7-48711219F0DA}"/>
              </a:ext>
            </a:extLst>
          </p:cNvPr>
          <p:cNvSpPr>
            <a:spLocks noGrp="1"/>
          </p:cNvSpPr>
          <p:nvPr>
            <p:ph type="body" idx="1"/>
          </p:nvPr>
        </p:nvSpPr>
        <p:spPr>
          <a:xfrm>
            <a:off x="658367" y="1567543"/>
            <a:ext cx="7847837" cy="4382248"/>
          </a:xfrm>
        </p:spPr>
        <p:txBody>
          <a:bodyPr anchor="t">
            <a:normAutofit/>
          </a:bodyPr>
          <a:lstStyle/>
          <a:p>
            <a:endParaRPr lang="en-US" dirty="0"/>
          </a:p>
          <a:p>
            <a:r>
              <a:rPr lang="en-US" b="1" dirty="0"/>
              <a:t>Operations and Maintenance</a:t>
            </a:r>
            <a:r>
              <a:rPr lang="en-US" dirty="0"/>
              <a:t>: Communities are required to detail how they intend to fund, with local dollars, the long- term operations and maintenance of the infrastructure activities. </a:t>
            </a:r>
            <a:br>
              <a:rPr lang="en-US" dirty="0"/>
            </a:br>
            <a:endParaRPr lang="en-US" dirty="0"/>
          </a:p>
          <a:p>
            <a:r>
              <a:rPr lang="en-US" b="1" dirty="0"/>
              <a:t>DCA DR FORM C (IMPORTANT)</a:t>
            </a:r>
          </a:p>
          <a:p>
            <a:r>
              <a:rPr lang="en-US" dirty="0"/>
              <a:t>Per Federal Register Notice 84 FR 28836, a duplication of benefit occurs when a person, household, business, or other entity receives disaster assistance from multiple sources for the same recovery purpose, and the total assistance received for that purpose is more than the total need. The amount of the DOB is the amount received in excess of the total need for the same purpose. </a:t>
            </a:r>
          </a:p>
        </p:txBody>
      </p:sp>
    </p:spTree>
    <p:extLst>
      <p:ext uri="{BB962C8B-B14F-4D97-AF65-F5344CB8AC3E}">
        <p14:creationId xmlns:p14="http://schemas.microsoft.com/office/powerpoint/2010/main" val="3379434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25D8D4E-1857-593D-B3B5-D8EE545719C9}"/>
              </a:ext>
            </a:extLst>
          </p:cNvPr>
          <p:cNvGraphicFramePr>
            <a:graphicFrameLocks noGrp="1"/>
          </p:cNvGraphicFramePr>
          <p:nvPr>
            <p:ph idx="1"/>
            <p:extLst>
              <p:ext uri="{D42A27DB-BD31-4B8C-83A1-F6EECF244321}">
                <p14:modId xmlns:p14="http://schemas.microsoft.com/office/powerpoint/2010/main" val="397256110"/>
              </p:ext>
            </p:extLst>
          </p:nvPr>
        </p:nvGraphicFramePr>
        <p:xfrm>
          <a:off x="1302591" y="1690688"/>
          <a:ext cx="6676843" cy="4209778"/>
        </p:xfrm>
        <a:graphic>
          <a:graphicData uri="http://schemas.openxmlformats.org/drawingml/2006/table">
            <a:tbl>
              <a:tblPr firstRow="1" firstCol="1" bandRow="1">
                <a:tableStyleId>{5C22544A-7EE6-4342-B048-85BDC9FD1C3A}</a:tableStyleId>
              </a:tblPr>
              <a:tblGrid>
                <a:gridCol w="3788305">
                  <a:extLst>
                    <a:ext uri="{9D8B030D-6E8A-4147-A177-3AD203B41FA5}">
                      <a16:colId xmlns:a16="http://schemas.microsoft.com/office/drawing/2014/main" val="4145646927"/>
                    </a:ext>
                  </a:extLst>
                </a:gridCol>
                <a:gridCol w="1636005">
                  <a:extLst>
                    <a:ext uri="{9D8B030D-6E8A-4147-A177-3AD203B41FA5}">
                      <a16:colId xmlns:a16="http://schemas.microsoft.com/office/drawing/2014/main" val="4033109797"/>
                    </a:ext>
                  </a:extLst>
                </a:gridCol>
                <a:gridCol w="1252533">
                  <a:extLst>
                    <a:ext uri="{9D8B030D-6E8A-4147-A177-3AD203B41FA5}">
                      <a16:colId xmlns:a16="http://schemas.microsoft.com/office/drawing/2014/main" val="2580179331"/>
                    </a:ext>
                  </a:extLst>
                </a:gridCol>
              </a:tblGrid>
              <a:tr h="935506">
                <a:tc>
                  <a:txBody>
                    <a:bodyPr/>
                    <a:lstStyle/>
                    <a:p>
                      <a:pPr marL="0" marR="0" algn="ctr">
                        <a:buNone/>
                      </a:pPr>
                      <a:r>
                        <a:rPr lang="en-US" sz="1600">
                          <a:effectLst/>
                        </a:rPr>
                        <a:t>Categories</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buNone/>
                      </a:pPr>
                      <a:r>
                        <a:rPr lang="en-US" sz="1600">
                          <a:effectLst/>
                        </a:rPr>
                        <a:t>Maximum Points</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buNone/>
                      </a:pPr>
                      <a:r>
                        <a:rPr lang="en-US" sz="1600">
                          <a:effectLst/>
                        </a:rPr>
                        <a:t>Percentage of Points</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3514374"/>
                  </a:ext>
                </a:extLst>
              </a:tr>
              <a:tr h="409284">
                <a:tc>
                  <a:txBody>
                    <a:bodyPr/>
                    <a:lstStyle/>
                    <a:p>
                      <a:pPr marL="0" marR="0">
                        <a:buNone/>
                      </a:pPr>
                      <a:r>
                        <a:rPr lang="en-US" sz="1400">
                          <a:effectLst/>
                        </a:rPr>
                        <a:t>Cost to Implement/Calculated Benefit</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buNone/>
                      </a:pPr>
                      <a:r>
                        <a:rPr lang="en-US" sz="1400">
                          <a:effectLst/>
                        </a:rPr>
                        <a:t>90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buNone/>
                      </a:pPr>
                      <a:r>
                        <a:rPr lang="en-US" sz="1400">
                          <a:effectLst/>
                        </a:rPr>
                        <a:t>32%</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098032"/>
                  </a:ext>
                </a:extLst>
              </a:tr>
              <a:tr h="409284">
                <a:tc>
                  <a:txBody>
                    <a:bodyPr/>
                    <a:lstStyle/>
                    <a:p>
                      <a:pPr marL="0" marR="0">
                        <a:buNone/>
                      </a:pPr>
                      <a:r>
                        <a:rPr lang="en-US" sz="1400">
                          <a:effectLst/>
                        </a:rPr>
                        <a:t>Program Strategy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buNone/>
                      </a:pPr>
                      <a:r>
                        <a:rPr lang="en-US" sz="1400">
                          <a:effectLst/>
                        </a:rPr>
                        <a:t>60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buNone/>
                      </a:pPr>
                      <a:r>
                        <a:rPr lang="en-US" sz="1400">
                          <a:effectLst/>
                        </a:rPr>
                        <a:t>21%</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86034935"/>
                  </a:ext>
                </a:extLst>
              </a:tr>
              <a:tr h="818568">
                <a:tc>
                  <a:txBody>
                    <a:bodyPr/>
                    <a:lstStyle/>
                    <a:p>
                      <a:pPr marL="0" marR="0">
                        <a:buNone/>
                      </a:pPr>
                      <a:r>
                        <a:rPr lang="en-US" sz="1400">
                          <a:effectLst/>
                        </a:rPr>
                        <a:t>Leverage of Additional Resources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buNone/>
                      </a:pPr>
                      <a:r>
                        <a:rPr lang="en-US" sz="1400">
                          <a:effectLst/>
                        </a:rPr>
                        <a:t>40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buNone/>
                      </a:pPr>
                      <a:r>
                        <a:rPr lang="en-US" sz="1400">
                          <a:effectLst/>
                        </a:rPr>
                        <a:t>14%</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78903332"/>
                  </a:ext>
                </a:extLst>
              </a:tr>
              <a:tr h="409284">
                <a:tc>
                  <a:txBody>
                    <a:bodyPr/>
                    <a:lstStyle/>
                    <a:p>
                      <a:pPr marL="0" marR="0">
                        <a:buNone/>
                      </a:pPr>
                      <a:r>
                        <a:rPr lang="en-US" sz="1400">
                          <a:effectLst/>
                        </a:rPr>
                        <a:t>Demographic Need</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buNone/>
                      </a:pPr>
                      <a:r>
                        <a:rPr lang="en-US" sz="1400">
                          <a:effectLst/>
                        </a:rPr>
                        <a:t>30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buNone/>
                      </a:pPr>
                      <a:r>
                        <a:rPr lang="en-US" sz="1400">
                          <a:effectLst/>
                        </a:rPr>
                        <a:t>11%</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70467133"/>
                  </a:ext>
                </a:extLst>
              </a:tr>
              <a:tr h="409284">
                <a:tc>
                  <a:txBody>
                    <a:bodyPr/>
                    <a:lstStyle/>
                    <a:p>
                      <a:pPr marL="0" marR="0">
                        <a:buNone/>
                      </a:pPr>
                      <a:r>
                        <a:rPr lang="en-US" sz="1400">
                          <a:effectLst/>
                        </a:rPr>
                        <a:t>Program Feasibility</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buNone/>
                      </a:pPr>
                      <a:r>
                        <a:rPr lang="en-US" sz="1400">
                          <a:effectLst/>
                        </a:rPr>
                        <a:t>30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buNone/>
                      </a:pPr>
                      <a:r>
                        <a:rPr lang="en-US" sz="1400">
                          <a:effectLst/>
                        </a:rPr>
                        <a:t>11%</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15162938"/>
                  </a:ext>
                </a:extLst>
              </a:tr>
              <a:tr h="409284">
                <a:tc>
                  <a:txBody>
                    <a:bodyPr/>
                    <a:lstStyle/>
                    <a:p>
                      <a:pPr marL="0" marR="0">
                        <a:buNone/>
                      </a:pPr>
                      <a:r>
                        <a:rPr lang="en-US" sz="1400" dirty="0">
                          <a:effectLst/>
                        </a:rPr>
                        <a:t>Bonus Point Opportunities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buNone/>
                      </a:pPr>
                      <a:r>
                        <a:rPr lang="en-US" sz="1400">
                          <a:effectLst/>
                        </a:rPr>
                        <a:t>30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buNone/>
                      </a:pPr>
                      <a:r>
                        <a:rPr lang="en-US" sz="1400">
                          <a:effectLst/>
                        </a:rPr>
                        <a:t>11%</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27527530"/>
                  </a:ext>
                </a:extLst>
              </a:tr>
              <a:tr h="409284">
                <a:tc>
                  <a:txBody>
                    <a:bodyPr/>
                    <a:lstStyle/>
                    <a:p>
                      <a:pPr marL="0" marR="0">
                        <a:buNone/>
                      </a:pPr>
                      <a:r>
                        <a:rPr lang="en-US" sz="1400">
                          <a:effectLst/>
                        </a:rPr>
                        <a:t>Maximum Total Points</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buNone/>
                      </a:pPr>
                      <a:r>
                        <a:rPr lang="en-US" sz="1400">
                          <a:effectLst/>
                        </a:rPr>
                        <a:t>280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buNone/>
                      </a:pPr>
                      <a:r>
                        <a:rPr lang="en-US" sz="1400" dirty="0">
                          <a:effectLst/>
                        </a:rPr>
                        <a:t>100%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44775141"/>
                  </a:ext>
                </a:extLst>
              </a:tr>
            </a:tbl>
          </a:graphicData>
        </a:graphic>
      </p:graphicFrame>
      <p:sp>
        <p:nvSpPr>
          <p:cNvPr id="3" name="Title 2">
            <a:extLst>
              <a:ext uri="{FF2B5EF4-FFF2-40B4-BE49-F238E27FC236}">
                <a16:creationId xmlns:a16="http://schemas.microsoft.com/office/drawing/2014/main" id="{72696F5B-CB57-F519-2C63-7C3092ABE4E3}"/>
              </a:ext>
            </a:extLst>
          </p:cNvPr>
          <p:cNvSpPr>
            <a:spLocks noGrp="1"/>
          </p:cNvSpPr>
          <p:nvPr>
            <p:ph type="title"/>
          </p:nvPr>
        </p:nvSpPr>
        <p:spPr/>
        <p:txBody>
          <a:bodyPr/>
          <a:lstStyle/>
          <a:p>
            <a:r>
              <a:rPr lang="en-US" dirty="0"/>
              <a:t>Scoring Rubric</a:t>
            </a:r>
          </a:p>
        </p:txBody>
      </p:sp>
    </p:spTree>
    <p:extLst>
      <p:ext uri="{BB962C8B-B14F-4D97-AF65-F5344CB8AC3E}">
        <p14:creationId xmlns:p14="http://schemas.microsoft.com/office/powerpoint/2010/main" val="1000285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8F965F-4F40-0C06-6F7D-4396869EB50A}"/>
              </a:ext>
            </a:extLst>
          </p:cNvPr>
          <p:cNvSpPr>
            <a:spLocks noGrp="1"/>
          </p:cNvSpPr>
          <p:nvPr>
            <p:ph idx="1"/>
          </p:nvPr>
        </p:nvSpPr>
        <p:spPr/>
        <p:txBody>
          <a:bodyPr/>
          <a:lstStyle/>
          <a:p>
            <a:r>
              <a:rPr lang="en-US" dirty="0"/>
              <a:t>The purpose of the Cost to Implement/Calculated Benefit score is to gauge the positive result that is expected once the project is completed and to access the living conditions of target area residents. This criterion is a combination of objective factors and qualitative factors in order to be able to compare similar projects against each other. </a:t>
            </a:r>
          </a:p>
          <a:p>
            <a:endParaRPr lang="en-US" dirty="0"/>
          </a:p>
          <a:p>
            <a:endParaRPr lang="en-US" dirty="0"/>
          </a:p>
          <a:p>
            <a:pPr marL="0" indent="0" algn="ctr">
              <a:buNone/>
            </a:pPr>
            <a:r>
              <a:rPr lang="en-US" sz="2400" b="1" u="sng" dirty="0">
                <a:solidFill>
                  <a:srgbClr val="FF0000"/>
                </a:solidFill>
              </a:rPr>
              <a:t>Any applicant that scores 0 points on this criterion will be ineligible for funding</a:t>
            </a:r>
            <a:r>
              <a:rPr lang="en-US" sz="2400" dirty="0">
                <a:solidFill>
                  <a:srgbClr val="FF0000"/>
                </a:solidFill>
              </a:rPr>
              <a:t>.</a:t>
            </a:r>
          </a:p>
          <a:p>
            <a:endParaRPr lang="en-US" dirty="0"/>
          </a:p>
        </p:txBody>
      </p:sp>
      <p:sp>
        <p:nvSpPr>
          <p:cNvPr id="3" name="Title 2">
            <a:extLst>
              <a:ext uri="{FF2B5EF4-FFF2-40B4-BE49-F238E27FC236}">
                <a16:creationId xmlns:a16="http://schemas.microsoft.com/office/drawing/2014/main" id="{50C96AA9-2E17-AD57-7925-114ADA9EFFCB}"/>
              </a:ext>
            </a:extLst>
          </p:cNvPr>
          <p:cNvSpPr>
            <a:spLocks noGrp="1"/>
          </p:cNvSpPr>
          <p:nvPr>
            <p:ph type="title"/>
          </p:nvPr>
        </p:nvSpPr>
        <p:spPr/>
        <p:txBody>
          <a:bodyPr/>
          <a:lstStyle/>
          <a:p>
            <a:r>
              <a:rPr lang="en-US" dirty="0"/>
              <a:t>Cost to Implement</a:t>
            </a:r>
          </a:p>
        </p:txBody>
      </p:sp>
    </p:spTree>
    <p:extLst>
      <p:ext uri="{BB962C8B-B14F-4D97-AF65-F5344CB8AC3E}">
        <p14:creationId xmlns:p14="http://schemas.microsoft.com/office/powerpoint/2010/main" val="186896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BC795A-1604-58D6-2150-C9256FE343A2}"/>
              </a:ext>
            </a:extLst>
          </p:cNvPr>
          <p:cNvSpPr>
            <a:spLocks noGrp="1"/>
          </p:cNvSpPr>
          <p:nvPr>
            <p:ph idx="1"/>
          </p:nvPr>
        </p:nvSpPr>
        <p:spPr/>
        <p:txBody>
          <a:bodyPr/>
          <a:lstStyle/>
          <a:p>
            <a:r>
              <a:rPr lang="en-US" dirty="0"/>
              <a:t>All applications will include a detailed approach to addressing the target area’s disaster mitigation needs using the proposed CDBG-DR assistance, along with other near-term sources of assistance and other resources. Resources could include, for example, local code enforcement efforts and the implementation of other local ordinances. The application should demonstrate how CDBG-DR funding, along with other efforts, will mitigate against disaster risks. Additionally, applicants must describe how the proposed infrastructure activities will affect members of protected classes under Fair Housing and Civil Rights Laws, racially and ethnically concentrated areas, and vulnerable communities. Projects that negatively impact members of protected classes will not be considered for funding.  </a:t>
            </a:r>
          </a:p>
          <a:p>
            <a:endParaRPr lang="en-US" dirty="0"/>
          </a:p>
        </p:txBody>
      </p:sp>
      <p:sp>
        <p:nvSpPr>
          <p:cNvPr id="3" name="Title 2">
            <a:extLst>
              <a:ext uri="{FF2B5EF4-FFF2-40B4-BE49-F238E27FC236}">
                <a16:creationId xmlns:a16="http://schemas.microsoft.com/office/drawing/2014/main" id="{D8251FCB-26A5-4F3B-1C77-D81F85321CD5}"/>
              </a:ext>
            </a:extLst>
          </p:cNvPr>
          <p:cNvSpPr>
            <a:spLocks noGrp="1"/>
          </p:cNvSpPr>
          <p:nvPr>
            <p:ph type="title"/>
          </p:nvPr>
        </p:nvSpPr>
        <p:spPr/>
        <p:txBody>
          <a:bodyPr/>
          <a:lstStyle/>
          <a:p>
            <a:r>
              <a:rPr lang="en-US" dirty="0"/>
              <a:t>Program Strategy</a:t>
            </a:r>
          </a:p>
        </p:txBody>
      </p:sp>
    </p:spTree>
    <p:extLst>
      <p:ext uri="{BB962C8B-B14F-4D97-AF65-F5344CB8AC3E}">
        <p14:creationId xmlns:p14="http://schemas.microsoft.com/office/powerpoint/2010/main" val="818981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19D236-EFDF-2856-C640-2D13CCBC0152}"/>
              </a:ext>
            </a:extLst>
          </p:cNvPr>
          <p:cNvSpPr>
            <a:spLocks noGrp="1"/>
          </p:cNvSpPr>
          <p:nvPr>
            <p:ph idx="1"/>
          </p:nvPr>
        </p:nvSpPr>
        <p:spPr/>
        <p:txBody>
          <a:bodyPr/>
          <a:lstStyle/>
          <a:p>
            <a:r>
              <a:rPr lang="en-US" dirty="0"/>
              <a:t>Demographic Need points will be calculated by DCA based on three factors: absolute number of people in poverty, percentage of people in poverty, and median income. The number and percentage of persons in poverty, and the median household income, will be based on the most recent data that is consistent with the same point in time for all applicants. </a:t>
            </a:r>
          </a:p>
        </p:txBody>
      </p:sp>
      <p:sp>
        <p:nvSpPr>
          <p:cNvPr id="3" name="Title 2">
            <a:extLst>
              <a:ext uri="{FF2B5EF4-FFF2-40B4-BE49-F238E27FC236}">
                <a16:creationId xmlns:a16="http://schemas.microsoft.com/office/drawing/2014/main" id="{08A9C36A-474F-164E-D3A5-1B7910977B36}"/>
              </a:ext>
            </a:extLst>
          </p:cNvPr>
          <p:cNvSpPr>
            <a:spLocks noGrp="1"/>
          </p:cNvSpPr>
          <p:nvPr>
            <p:ph type="title"/>
          </p:nvPr>
        </p:nvSpPr>
        <p:spPr/>
        <p:txBody>
          <a:bodyPr/>
          <a:lstStyle/>
          <a:p>
            <a:r>
              <a:rPr lang="en-US" dirty="0"/>
              <a:t>Demographic Need</a:t>
            </a:r>
          </a:p>
        </p:txBody>
      </p:sp>
    </p:spTree>
    <p:extLst>
      <p:ext uri="{BB962C8B-B14F-4D97-AF65-F5344CB8AC3E}">
        <p14:creationId xmlns:p14="http://schemas.microsoft.com/office/powerpoint/2010/main" val="792892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F597D1-616F-6D28-A1F3-A7499FEF1789}"/>
              </a:ext>
            </a:extLst>
          </p:cNvPr>
          <p:cNvSpPr>
            <a:spLocks noGrp="1"/>
          </p:cNvSpPr>
          <p:nvPr>
            <p:ph idx="1"/>
          </p:nvPr>
        </p:nvSpPr>
        <p:spPr/>
        <p:txBody>
          <a:bodyPr/>
          <a:lstStyle/>
          <a:p>
            <a:endParaRPr lang="en-US" dirty="0"/>
          </a:p>
          <a:p>
            <a:r>
              <a:rPr lang="en-US" dirty="0"/>
              <a:t>Rachel Rhodes, CDBG-DR Operations Manager</a:t>
            </a:r>
          </a:p>
          <a:p>
            <a:pPr lvl="1"/>
            <a:r>
              <a:rPr lang="en-US" dirty="0">
                <a:hlinkClick r:id="rId2"/>
              </a:rPr>
              <a:t>Rachel.Rhodes@dca.ga.gov</a:t>
            </a:r>
            <a:r>
              <a:rPr lang="en-US" dirty="0"/>
              <a:t> </a:t>
            </a:r>
          </a:p>
          <a:p>
            <a:endParaRPr lang="en-US" dirty="0"/>
          </a:p>
          <a:p>
            <a:r>
              <a:rPr lang="en-US" dirty="0"/>
              <a:t>Gabriela (Gaby) Montelli, CDBG-DR Project Specialist</a:t>
            </a:r>
          </a:p>
          <a:p>
            <a:pPr lvl="1"/>
            <a:r>
              <a:rPr lang="en-US" dirty="0">
                <a:hlinkClick r:id="rId3"/>
              </a:rPr>
              <a:t>Gabriela.Montelli@dca.ga.gov</a:t>
            </a:r>
            <a:r>
              <a:rPr lang="en-US" dirty="0"/>
              <a:t> </a:t>
            </a:r>
          </a:p>
          <a:p>
            <a:endParaRPr lang="en-US" dirty="0"/>
          </a:p>
          <a:p>
            <a:r>
              <a:rPr lang="en-US" dirty="0"/>
              <a:t>Kathleen Tremblay, CDBG-DR Program Director</a:t>
            </a:r>
          </a:p>
          <a:p>
            <a:pPr lvl="1"/>
            <a:r>
              <a:rPr lang="en-US" dirty="0">
                <a:hlinkClick r:id="rId4"/>
              </a:rPr>
              <a:t>Kathleen.Tremblay@dca.ga.gov</a:t>
            </a:r>
            <a:r>
              <a:rPr lang="en-US" dirty="0"/>
              <a:t> </a:t>
            </a:r>
          </a:p>
        </p:txBody>
      </p:sp>
      <p:sp>
        <p:nvSpPr>
          <p:cNvPr id="3" name="Title 2">
            <a:extLst>
              <a:ext uri="{FF2B5EF4-FFF2-40B4-BE49-F238E27FC236}">
                <a16:creationId xmlns:a16="http://schemas.microsoft.com/office/drawing/2014/main" id="{235D3668-C88D-4B77-15CA-CFFB40AA70D4}"/>
              </a:ext>
            </a:extLst>
          </p:cNvPr>
          <p:cNvSpPr>
            <a:spLocks noGrp="1"/>
          </p:cNvSpPr>
          <p:nvPr>
            <p:ph type="title"/>
          </p:nvPr>
        </p:nvSpPr>
        <p:spPr/>
        <p:txBody>
          <a:bodyPr/>
          <a:lstStyle/>
          <a:p>
            <a:r>
              <a:rPr lang="en-US" dirty="0"/>
              <a:t>Introductions</a:t>
            </a:r>
          </a:p>
        </p:txBody>
      </p:sp>
    </p:spTree>
    <p:extLst>
      <p:ext uri="{BB962C8B-B14F-4D97-AF65-F5344CB8AC3E}">
        <p14:creationId xmlns:p14="http://schemas.microsoft.com/office/powerpoint/2010/main" val="1713317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5084ED-0727-E5EA-FB17-A2FAFDF24009}"/>
              </a:ext>
            </a:extLst>
          </p:cNvPr>
          <p:cNvSpPr>
            <a:spLocks noGrp="1"/>
          </p:cNvSpPr>
          <p:nvPr>
            <p:ph idx="1"/>
          </p:nvPr>
        </p:nvSpPr>
        <p:spPr/>
        <p:txBody>
          <a:bodyPr/>
          <a:lstStyle/>
          <a:p>
            <a:r>
              <a:rPr lang="en-US" dirty="0"/>
              <a:t>Total dollar value of leverage for each applicant will be calculated and then divided by the total population of the applicant in order to obtain a per capita leverage figure reflective of each applicant's relative effort. The applications will then be ranked by per capita leverage, from no leverage (no points) to the highest per capita leverage (maximum 40 points), with points assigned based on the percentile ranking. If no applicant has $0 leverage, a proxy score of $0 will be assigned to ensure that, if leverage is provided by the applicant, a score greater than $0 results.</a:t>
            </a:r>
          </a:p>
          <a:p>
            <a:pPr marL="0" indent="0">
              <a:buNone/>
            </a:pPr>
            <a:r>
              <a:rPr lang="en-US" dirty="0"/>
              <a:t> </a:t>
            </a:r>
          </a:p>
          <a:p>
            <a:pPr lvl="1"/>
            <a:r>
              <a:rPr lang="en-US" dirty="0"/>
              <a:t>For example, if an applicant’s per capita leverage amount is $300 and if $300 represents a percentile score of 50 percent, the leverage points will be 15 (.50 x 30= 15).</a:t>
            </a:r>
          </a:p>
          <a:p>
            <a:pPr marL="0" indent="0">
              <a:buNone/>
            </a:pPr>
            <a:endParaRPr lang="en-US" dirty="0"/>
          </a:p>
        </p:txBody>
      </p:sp>
      <p:sp>
        <p:nvSpPr>
          <p:cNvPr id="3" name="Title 2">
            <a:extLst>
              <a:ext uri="{FF2B5EF4-FFF2-40B4-BE49-F238E27FC236}">
                <a16:creationId xmlns:a16="http://schemas.microsoft.com/office/drawing/2014/main" id="{7B9DA4CA-6033-B855-DBF0-B116C0D392CC}"/>
              </a:ext>
            </a:extLst>
          </p:cNvPr>
          <p:cNvSpPr>
            <a:spLocks noGrp="1"/>
          </p:cNvSpPr>
          <p:nvPr>
            <p:ph type="title"/>
          </p:nvPr>
        </p:nvSpPr>
        <p:spPr/>
        <p:txBody>
          <a:bodyPr/>
          <a:lstStyle/>
          <a:p>
            <a:r>
              <a:rPr lang="en-US" dirty="0"/>
              <a:t>Leverage</a:t>
            </a:r>
          </a:p>
        </p:txBody>
      </p:sp>
    </p:spTree>
    <p:extLst>
      <p:ext uri="{BB962C8B-B14F-4D97-AF65-F5344CB8AC3E}">
        <p14:creationId xmlns:p14="http://schemas.microsoft.com/office/powerpoint/2010/main" val="1358295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A000D6-EA56-09C3-1185-A8FE8545E793}"/>
              </a:ext>
            </a:extLst>
          </p:cNvPr>
          <p:cNvSpPr>
            <a:spLocks noGrp="1"/>
          </p:cNvSpPr>
          <p:nvPr>
            <p:ph idx="1"/>
          </p:nvPr>
        </p:nvSpPr>
        <p:spPr/>
        <p:txBody>
          <a:bodyPr/>
          <a:lstStyle/>
          <a:p>
            <a:r>
              <a:rPr lang="en-US" dirty="0"/>
              <a:t>The Program Feasibility criterion is designed to test for items beyond the threshold requirements that are critical in carrying out the project in a timely manner, within budget, in compliance with HUD’s requirements, and that establish clear standards for project implementation, such as complete engineering and architectural reports and consistency across narratives, budgets, and cost estimates. </a:t>
            </a:r>
          </a:p>
          <a:p>
            <a:endParaRPr lang="en-US" dirty="0"/>
          </a:p>
        </p:txBody>
      </p:sp>
      <p:sp>
        <p:nvSpPr>
          <p:cNvPr id="3" name="Title 2">
            <a:extLst>
              <a:ext uri="{FF2B5EF4-FFF2-40B4-BE49-F238E27FC236}">
                <a16:creationId xmlns:a16="http://schemas.microsoft.com/office/drawing/2014/main" id="{5733B0C1-108C-767E-47DF-A5F42A162EA4}"/>
              </a:ext>
            </a:extLst>
          </p:cNvPr>
          <p:cNvSpPr>
            <a:spLocks noGrp="1"/>
          </p:cNvSpPr>
          <p:nvPr>
            <p:ph type="title"/>
          </p:nvPr>
        </p:nvSpPr>
        <p:spPr/>
        <p:txBody>
          <a:bodyPr/>
          <a:lstStyle/>
          <a:p>
            <a:r>
              <a:rPr lang="en-US" dirty="0"/>
              <a:t>Program Feasibility</a:t>
            </a:r>
          </a:p>
        </p:txBody>
      </p:sp>
    </p:spTree>
    <p:extLst>
      <p:ext uri="{BB962C8B-B14F-4D97-AF65-F5344CB8AC3E}">
        <p14:creationId xmlns:p14="http://schemas.microsoft.com/office/powerpoint/2010/main" val="3662069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useBgFill="1">
        <p:nvSpPr>
          <p:cNvPr id="28" name="Freeform: Shape 27">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Freeform: Shape 28">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59F566E-748A-3EA4-31C2-FE486755E443}"/>
              </a:ext>
            </a:extLst>
          </p:cNvPr>
          <p:cNvSpPr>
            <a:spLocks noGrp="1"/>
          </p:cNvSpPr>
          <p:nvPr>
            <p:ph type="title"/>
          </p:nvPr>
        </p:nvSpPr>
        <p:spPr>
          <a:xfrm>
            <a:off x="466344" y="1161288"/>
            <a:ext cx="2702052" cy="4526280"/>
          </a:xfrm>
        </p:spPr>
        <p:txBody>
          <a:bodyPr vert="horz" lIns="91440" tIns="45720" rIns="91440" bIns="45720" rtlCol="0" anchor="ctr">
            <a:normAutofit/>
          </a:bodyPr>
          <a:lstStyle/>
          <a:p>
            <a:r>
              <a:rPr lang="en-US" sz="3500" kern="1200" dirty="0">
                <a:solidFill>
                  <a:schemeClr val="tx1"/>
                </a:solidFill>
                <a:latin typeface="+mj-lt"/>
                <a:ea typeface="+mj-ea"/>
                <a:cs typeface="+mj-cs"/>
              </a:rPr>
              <a:t>Bonus Points Available</a:t>
            </a:r>
          </a:p>
        </p:txBody>
      </p:sp>
      <p:sp>
        <p:nvSpPr>
          <p:cNvPr id="30" name="Rectangle 29">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1" name="Text Placeholder 2">
            <a:extLst>
              <a:ext uri="{FF2B5EF4-FFF2-40B4-BE49-F238E27FC236}">
                <a16:creationId xmlns:a16="http://schemas.microsoft.com/office/drawing/2014/main" id="{8C5687CB-22E0-3598-D877-56C3CBFDA7CA}"/>
              </a:ext>
            </a:extLst>
          </p:cNvPr>
          <p:cNvGraphicFramePr/>
          <p:nvPr>
            <p:extLst>
              <p:ext uri="{D42A27DB-BD31-4B8C-83A1-F6EECF244321}">
                <p14:modId xmlns:p14="http://schemas.microsoft.com/office/powerpoint/2010/main" val="1418860615"/>
              </p:ext>
            </p:extLst>
          </p:nvPr>
        </p:nvGraphicFramePr>
        <p:xfrm>
          <a:off x="3977640" y="676656"/>
          <a:ext cx="4773168"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4500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E82BA9-D7BC-4049-BF7F-6526C387901D}"/>
              </a:ext>
            </a:extLst>
          </p:cNvPr>
          <p:cNvSpPr>
            <a:spLocks noGrp="1"/>
          </p:cNvSpPr>
          <p:nvPr>
            <p:ph type="title"/>
          </p:nvPr>
        </p:nvSpPr>
        <p:spPr>
          <a:xfrm>
            <a:off x="637796" y="548645"/>
            <a:ext cx="8114318" cy="850170"/>
          </a:xfrm>
        </p:spPr>
        <p:txBody>
          <a:bodyPr/>
          <a:lstStyle/>
          <a:p>
            <a:r>
              <a:rPr lang="en-US" dirty="0"/>
              <a:t>Bonus Points</a:t>
            </a:r>
          </a:p>
        </p:txBody>
      </p:sp>
      <p:sp>
        <p:nvSpPr>
          <p:cNvPr id="3" name="Content Placeholder 2">
            <a:extLst>
              <a:ext uri="{FF2B5EF4-FFF2-40B4-BE49-F238E27FC236}">
                <a16:creationId xmlns:a16="http://schemas.microsoft.com/office/drawing/2014/main" id="{00738815-3E2D-4F09-8681-EE068A83AA53}"/>
              </a:ext>
            </a:extLst>
          </p:cNvPr>
          <p:cNvSpPr>
            <a:spLocks noGrp="1"/>
          </p:cNvSpPr>
          <p:nvPr>
            <p:ph type="body" idx="1"/>
          </p:nvPr>
        </p:nvSpPr>
        <p:spPr>
          <a:xfrm>
            <a:off x="658367" y="1567543"/>
            <a:ext cx="7847837" cy="4382248"/>
          </a:xfrm>
        </p:spPr>
        <p:txBody>
          <a:bodyPr anchor="t">
            <a:normAutofit/>
          </a:bodyPr>
          <a:lstStyle/>
          <a:p>
            <a:r>
              <a:rPr lang="en-US" sz="2000" dirty="0"/>
              <a:t>Readiness to Proceed points will be based on the following factors:</a:t>
            </a:r>
          </a:p>
          <a:p>
            <a:pPr marL="342900" lvl="0" indent="-342900">
              <a:buFont typeface="Arial" panose="020B0604020202020204" pitchFamily="34" charset="0"/>
              <a:buChar char="•"/>
            </a:pPr>
            <a:r>
              <a:rPr lang="en-US" sz="2000" dirty="0"/>
              <a:t>Plans and specifications for the project are finalized and have been approved by the appropriate local, state, or federal authorities </a:t>
            </a:r>
            <a:r>
              <a:rPr lang="en-US" sz="2000" i="1" dirty="0"/>
              <a:t>(7 points)</a:t>
            </a:r>
            <a:r>
              <a:rPr lang="en-US" sz="2000" dirty="0"/>
              <a:t>.</a:t>
            </a:r>
          </a:p>
          <a:p>
            <a:pPr marL="342900" lvl="0" indent="-342900">
              <a:buFont typeface="Arial" panose="020B0604020202020204" pitchFamily="34" charset="0"/>
              <a:buChar char="•"/>
            </a:pPr>
            <a:r>
              <a:rPr lang="en-US" sz="2000" dirty="0"/>
              <a:t>All real estate (including easements and rights-of-way) needed for the project have been acquired in accordance with applicable requirements </a:t>
            </a:r>
            <a:r>
              <a:rPr lang="en-US" sz="2000" i="1" dirty="0"/>
              <a:t>(7 points)</a:t>
            </a:r>
            <a:r>
              <a:rPr lang="en-US" sz="2000" dirty="0"/>
              <a:t>.</a:t>
            </a:r>
          </a:p>
          <a:p>
            <a:pPr marL="342900" lvl="0" indent="-342900">
              <a:buFont typeface="Arial" panose="020B0604020202020204" pitchFamily="34" charset="0"/>
              <a:buChar char="•"/>
            </a:pPr>
            <a:r>
              <a:rPr lang="en-US" sz="2000" dirty="0"/>
              <a:t>All Environmental Reviews (including the Section 106 Review &amp; NEPA Review) for the project have been completed, and documentation has been provided </a:t>
            </a:r>
            <a:r>
              <a:rPr lang="en-US" sz="2000" i="1" dirty="0"/>
              <a:t>(7 points)</a:t>
            </a:r>
            <a:r>
              <a:rPr lang="en-US" sz="2000" dirty="0"/>
              <a:t>.</a:t>
            </a:r>
          </a:p>
          <a:p>
            <a:pPr marL="342900" lvl="0" indent="-342900">
              <a:buFont typeface="Arial" panose="020B0604020202020204" pitchFamily="34" charset="0"/>
              <a:buChar char="•"/>
            </a:pPr>
            <a:r>
              <a:rPr lang="en-US" sz="2000" dirty="0"/>
              <a:t>Attendance at an in-person applicant workshop session by a staff member of the local government or the contracted grant writer/administrator (</a:t>
            </a:r>
            <a:r>
              <a:rPr lang="en-US" sz="2000" i="1" dirty="0"/>
              <a:t>9 points</a:t>
            </a:r>
            <a:r>
              <a:rPr lang="en-US" sz="2000" dirty="0"/>
              <a:t>).</a:t>
            </a:r>
          </a:p>
          <a:p>
            <a:endParaRPr lang="en-US" dirty="0"/>
          </a:p>
          <a:p>
            <a:endParaRPr lang="en-US" dirty="0"/>
          </a:p>
        </p:txBody>
      </p:sp>
    </p:spTree>
    <p:extLst>
      <p:ext uri="{BB962C8B-B14F-4D97-AF65-F5344CB8AC3E}">
        <p14:creationId xmlns:p14="http://schemas.microsoft.com/office/powerpoint/2010/main" val="1654318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3C1F2-0D71-1564-5F06-9CC97C0B2E9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1B91539-12F7-17EC-0BE8-1DFCDC456C81}"/>
              </a:ext>
            </a:extLst>
          </p:cNvPr>
          <p:cNvSpPr>
            <a:spLocks noGrp="1"/>
          </p:cNvSpPr>
          <p:nvPr>
            <p:ph type="title"/>
          </p:nvPr>
        </p:nvSpPr>
        <p:spPr>
          <a:xfrm>
            <a:off x="637796" y="548645"/>
            <a:ext cx="8114318" cy="850170"/>
          </a:xfrm>
        </p:spPr>
        <p:txBody>
          <a:bodyPr/>
          <a:lstStyle/>
          <a:p>
            <a:r>
              <a:rPr lang="en-US" dirty="0"/>
              <a:t>Reference	</a:t>
            </a:r>
          </a:p>
        </p:txBody>
      </p:sp>
      <p:sp>
        <p:nvSpPr>
          <p:cNvPr id="3" name="Content Placeholder 2">
            <a:extLst>
              <a:ext uri="{FF2B5EF4-FFF2-40B4-BE49-F238E27FC236}">
                <a16:creationId xmlns:a16="http://schemas.microsoft.com/office/drawing/2014/main" id="{7A1CFC79-64D5-9D2A-394A-67BAB72FFEAF}"/>
              </a:ext>
            </a:extLst>
          </p:cNvPr>
          <p:cNvSpPr>
            <a:spLocks noGrp="1"/>
          </p:cNvSpPr>
          <p:nvPr>
            <p:ph type="body" idx="1"/>
          </p:nvPr>
        </p:nvSpPr>
        <p:spPr>
          <a:xfrm>
            <a:off x="658367" y="1567543"/>
            <a:ext cx="7847837" cy="4382248"/>
          </a:xfrm>
        </p:spPr>
        <p:txBody>
          <a:bodyPr anchor="t">
            <a:normAutofit/>
          </a:bodyPr>
          <a:lstStyle/>
          <a:p>
            <a:r>
              <a:rPr lang="en-US" sz="2000" dirty="0"/>
              <a:t>Please always refer back to the CDBG-DR Applicants Manual!</a:t>
            </a:r>
          </a:p>
          <a:p>
            <a:r>
              <a:rPr lang="en-US" dirty="0">
                <a:hlinkClick r:id="rId2"/>
              </a:rPr>
              <a:t>CDBG-DR Applicants Manual</a:t>
            </a:r>
            <a:endParaRPr lang="en-US" dirty="0"/>
          </a:p>
          <a:p>
            <a:endParaRPr lang="en-US" dirty="0"/>
          </a:p>
          <a:p>
            <a:r>
              <a:rPr lang="en-US" sz="2000" dirty="0"/>
              <a:t>All updates for CDBG-DR are available on the website:</a:t>
            </a:r>
          </a:p>
          <a:p>
            <a:r>
              <a:rPr lang="en-US" sz="2000" dirty="0">
                <a:hlinkClick r:id="rId3"/>
              </a:rPr>
              <a:t>https://dca.georgia.gov/financing-tools/disaster-relief/community-development-block-grant-disaster-recovery-program-cdbg-dr</a:t>
            </a:r>
            <a:r>
              <a:rPr lang="en-US" sz="2000" dirty="0"/>
              <a:t> </a:t>
            </a:r>
          </a:p>
          <a:p>
            <a:endParaRPr lang="en-US" sz="2000" dirty="0"/>
          </a:p>
          <a:p>
            <a:pPr algn="ctr"/>
            <a:r>
              <a:rPr lang="en-US" sz="2000" b="1" dirty="0"/>
              <a:t>CDBG-DR staff will be available for one-on-one conversations until May 3, 2026 – after the application is open, communication with potential applicant communities is limited to technical assistance with the application portal and/or Duplication of Benefit questions.</a:t>
            </a:r>
          </a:p>
          <a:p>
            <a:endParaRPr lang="en-US" dirty="0"/>
          </a:p>
        </p:txBody>
      </p:sp>
    </p:spTree>
    <p:extLst>
      <p:ext uri="{BB962C8B-B14F-4D97-AF65-F5344CB8AC3E}">
        <p14:creationId xmlns:p14="http://schemas.microsoft.com/office/powerpoint/2010/main" val="3432724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434A9-04F8-EA3E-923B-E7F766ECD9C8}"/>
              </a:ext>
            </a:extLst>
          </p:cNvPr>
          <p:cNvSpPr>
            <a:spLocks noGrp="1"/>
          </p:cNvSpPr>
          <p:nvPr>
            <p:ph type="title"/>
          </p:nvPr>
        </p:nvSpPr>
        <p:spPr>
          <a:xfrm>
            <a:off x="635508" y="1141320"/>
            <a:ext cx="7872984" cy="1142048"/>
          </a:xfrm>
        </p:spPr>
        <p:txBody>
          <a:bodyPr/>
          <a:lstStyle/>
          <a:p>
            <a:pPr algn="ctr"/>
            <a:r>
              <a:rPr lang="en-US" dirty="0"/>
              <a:t>Application Portal Demonstration</a:t>
            </a:r>
          </a:p>
        </p:txBody>
      </p:sp>
      <p:pic>
        <p:nvPicPr>
          <p:cNvPr id="4" name="Picture 3">
            <a:extLst>
              <a:ext uri="{FF2B5EF4-FFF2-40B4-BE49-F238E27FC236}">
                <a16:creationId xmlns:a16="http://schemas.microsoft.com/office/drawing/2014/main" id="{BF3D7288-7398-EDE3-3448-EC97675107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206" y="3039083"/>
            <a:ext cx="6001588" cy="2867425"/>
          </a:xfrm>
          <a:prstGeom prst="rect">
            <a:avLst/>
          </a:prstGeom>
        </p:spPr>
      </p:pic>
    </p:spTree>
    <p:extLst>
      <p:ext uri="{BB962C8B-B14F-4D97-AF65-F5344CB8AC3E}">
        <p14:creationId xmlns:p14="http://schemas.microsoft.com/office/powerpoint/2010/main" val="2471787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uestion mark against red wall">
            <a:extLst>
              <a:ext uri="{FF2B5EF4-FFF2-40B4-BE49-F238E27FC236}">
                <a16:creationId xmlns:a16="http://schemas.microsoft.com/office/drawing/2014/main" id="{E6036FC7-8B0B-AA05-DFB8-8D646A77B3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464" y="543465"/>
            <a:ext cx="8013940" cy="5649274"/>
          </a:xfrm>
          <a:prstGeom prst="rect">
            <a:avLst/>
          </a:prstGeom>
        </p:spPr>
      </p:pic>
    </p:spTree>
    <p:extLst>
      <p:ext uri="{BB962C8B-B14F-4D97-AF65-F5344CB8AC3E}">
        <p14:creationId xmlns:p14="http://schemas.microsoft.com/office/powerpoint/2010/main" val="524405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D28B9F-C1B8-44E3-B756-D6E07169010E}"/>
              </a:ext>
            </a:extLst>
          </p:cNvPr>
          <p:cNvSpPr>
            <a:spLocks noGrp="1"/>
          </p:cNvSpPr>
          <p:nvPr>
            <p:ph type="title"/>
          </p:nvPr>
        </p:nvSpPr>
        <p:spPr/>
        <p:txBody>
          <a:bodyPr/>
          <a:lstStyle/>
          <a:p>
            <a:r>
              <a:rPr lang="en-US" dirty="0"/>
              <a:t>Thanks!</a:t>
            </a:r>
          </a:p>
        </p:txBody>
      </p:sp>
      <p:sp>
        <p:nvSpPr>
          <p:cNvPr id="2" name="Text Placeholder 1">
            <a:extLst>
              <a:ext uri="{FF2B5EF4-FFF2-40B4-BE49-F238E27FC236}">
                <a16:creationId xmlns:a16="http://schemas.microsoft.com/office/drawing/2014/main" id="{7A215FE5-E763-4A71-9053-4CDE143E4EAF}"/>
              </a:ext>
            </a:extLst>
          </p:cNvPr>
          <p:cNvSpPr>
            <a:spLocks noGrp="1"/>
          </p:cNvSpPr>
          <p:nvPr>
            <p:ph type="body" sz="quarter" idx="10"/>
          </p:nvPr>
        </p:nvSpPr>
        <p:spPr/>
        <p:txBody>
          <a:bodyPr/>
          <a:lstStyle/>
          <a:p>
            <a:r>
              <a:rPr lang="en-US" dirty="0"/>
              <a:t>Rachel Rhodes</a:t>
            </a:r>
          </a:p>
        </p:txBody>
      </p:sp>
      <p:sp>
        <p:nvSpPr>
          <p:cNvPr id="3" name="Text Placeholder 2">
            <a:extLst>
              <a:ext uri="{FF2B5EF4-FFF2-40B4-BE49-F238E27FC236}">
                <a16:creationId xmlns:a16="http://schemas.microsoft.com/office/drawing/2014/main" id="{376EF456-5156-4D0C-BB0F-2A26AE2B530A}"/>
              </a:ext>
            </a:extLst>
          </p:cNvPr>
          <p:cNvSpPr>
            <a:spLocks noGrp="1"/>
          </p:cNvSpPr>
          <p:nvPr>
            <p:ph type="body" sz="quarter" idx="11"/>
          </p:nvPr>
        </p:nvSpPr>
        <p:spPr/>
        <p:txBody>
          <a:bodyPr>
            <a:normAutofit/>
          </a:bodyPr>
          <a:lstStyle/>
          <a:p>
            <a:r>
              <a:rPr lang="en-US" dirty="0"/>
              <a:t>Rachel.Rhodes@dca.ga.gov</a:t>
            </a:r>
          </a:p>
          <a:p>
            <a:r>
              <a:rPr lang="en-US" dirty="0"/>
              <a:t>Cell: 470-316-4950</a:t>
            </a:r>
          </a:p>
        </p:txBody>
      </p:sp>
      <p:sp>
        <p:nvSpPr>
          <p:cNvPr id="5" name="Text Placeholder 4">
            <a:extLst>
              <a:ext uri="{FF2B5EF4-FFF2-40B4-BE49-F238E27FC236}">
                <a16:creationId xmlns:a16="http://schemas.microsoft.com/office/drawing/2014/main" id="{6AF3996F-F795-4F15-A2D0-DEF31D4D1B55}"/>
              </a:ext>
            </a:extLst>
          </p:cNvPr>
          <p:cNvSpPr>
            <a:spLocks noGrp="1"/>
          </p:cNvSpPr>
          <p:nvPr>
            <p:ph type="body" sz="quarter" idx="13"/>
          </p:nvPr>
        </p:nvSpPr>
        <p:spPr/>
        <p:txBody>
          <a:bodyPr/>
          <a:lstStyle/>
          <a:p>
            <a:r>
              <a:rPr lang="en-US" dirty="0"/>
              <a:t>CDBG-DR Operations Manager</a:t>
            </a:r>
          </a:p>
          <a:p>
            <a:endParaRPr lang="en-US" dirty="0"/>
          </a:p>
        </p:txBody>
      </p:sp>
      <p:sp>
        <p:nvSpPr>
          <p:cNvPr id="6" name="Text Placeholder 5">
            <a:extLst>
              <a:ext uri="{FF2B5EF4-FFF2-40B4-BE49-F238E27FC236}">
                <a16:creationId xmlns:a16="http://schemas.microsoft.com/office/drawing/2014/main" id="{C896B9D3-34A1-4B35-8B50-415B9D4B976D}"/>
              </a:ext>
            </a:extLst>
          </p:cNvPr>
          <p:cNvSpPr>
            <a:spLocks noGrp="1"/>
          </p:cNvSpPr>
          <p:nvPr>
            <p:ph type="body" sz="quarter" idx="15"/>
          </p:nvPr>
        </p:nvSpPr>
        <p:spPr/>
        <p:txBody>
          <a:bodyPr/>
          <a:lstStyle/>
          <a:p>
            <a:r>
              <a:rPr lang="en-US" b="1" dirty="0">
                <a:solidFill>
                  <a:schemeClr val="accent1"/>
                </a:solidFill>
              </a:rPr>
              <a:t>dca.georgia.gov</a:t>
            </a:r>
          </a:p>
        </p:txBody>
      </p:sp>
    </p:spTree>
    <p:extLst>
      <p:ext uri="{BB962C8B-B14F-4D97-AF65-F5344CB8AC3E}">
        <p14:creationId xmlns:p14="http://schemas.microsoft.com/office/powerpoint/2010/main" val="1556374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79529AF-FC32-4F7A-9BA9-360C4E59BA33}"/>
              </a:ext>
            </a:extLst>
          </p:cNvPr>
          <p:cNvSpPr>
            <a:spLocks noGrp="1"/>
          </p:cNvSpPr>
          <p:nvPr>
            <p:ph type="title"/>
          </p:nvPr>
        </p:nvSpPr>
        <p:spPr>
          <a:xfrm>
            <a:off x="637796" y="548644"/>
            <a:ext cx="6668007" cy="628149"/>
          </a:xfrm>
        </p:spPr>
        <p:txBody>
          <a:bodyPr>
            <a:normAutofit fontScale="90000"/>
          </a:bodyPr>
          <a:lstStyle/>
          <a:p>
            <a:r>
              <a:rPr lang="en-US" dirty="0"/>
              <a:t>Specifically</a:t>
            </a:r>
          </a:p>
        </p:txBody>
      </p:sp>
      <p:graphicFrame>
        <p:nvGraphicFramePr>
          <p:cNvPr id="10" name="Text Placeholder 2">
            <a:extLst>
              <a:ext uri="{FF2B5EF4-FFF2-40B4-BE49-F238E27FC236}">
                <a16:creationId xmlns:a16="http://schemas.microsoft.com/office/drawing/2014/main" id="{EFCBB659-010F-E9C8-27D0-7714F2B0E8AA}"/>
              </a:ext>
            </a:extLst>
          </p:cNvPr>
          <p:cNvGraphicFramePr/>
          <p:nvPr>
            <p:extLst>
              <p:ext uri="{D42A27DB-BD31-4B8C-83A1-F6EECF244321}">
                <p14:modId xmlns:p14="http://schemas.microsoft.com/office/powerpoint/2010/main" val="3046789096"/>
              </p:ext>
            </p:extLst>
          </p:nvPr>
        </p:nvGraphicFramePr>
        <p:xfrm>
          <a:off x="658367" y="898072"/>
          <a:ext cx="8006662" cy="5051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0667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F1F783-602B-22BC-73FD-96EF5A0B4D4C}"/>
              </a:ext>
            </a:extLst>
          </p:cNvPr>
          <p:cNvSpPr>
            <a:spLocks noGrp="1"/>
          </p:cNvSpPr>
          <p:nvPr>
            <p:ph type="title"/>
          </p:nvPr>
        </p:nvSpPr>
        <p:spPr>
          <a:xfrm>
            <a:off x="515125" y="1153572"/>
            <a:ext cx="2400300" cy="4461163"/>
          </a:xfrm>
        </p:spPr>
        <p:txBody>
          <a:bodyPr vert="horz" lIns="91440" tIns="45720" rIns="91440" bIns="45720" rtlCol="0" anchor="ctr">
            <a:normAutofit/>
          </a:bodyPr>
          <a:lstStyle/>
          <a:p>
            <a:pPr defTabSz="914400"/>
            <a:r>
              <a:rPr lang="en-US" sz="2400" kern="1200">
                <a:solidFill>
                  <a:srgbClr val="FFFFFF"/>
                </a:solidFill>
                <a:latin typeface="+mj-lt"/>
                <a:ea typeface="+mj-ea"/>
                <a:cs typeface="+mj-cs"/>
              </a:rPr>
              <a:t>Infrastructure Timeline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EE8FFB3C-DADD-D23E-A79A-62F9A10A2985}"/>
              </a:ext>
            </a:extLst>
          </p:cNvPr>
          <p:cNvSpPr>
            <a:spLocks noGrp="1"/>
          </p:cNvSpPr>
          <p:nvPr>
            <p:ph type="body" idx="1"/>
          </p:nvPr>
        </p:nvSpPr>
        <p:spPr>
          <a:xfrm>
            <a:off x="3335481" y="591344"/>
            <a:ext cx="5179868" cy="5585619"/>
          </a:xfrm>
        </p:spPr>
        <p:txBody>
          <a:bodyPr vert="horz" lIns="91440" tIns="45720" rIns="91440" bIns="45720" rtlCol="0" anchor="ctr">
            <a:normAutofit/>
          </a:bodyPr>
          <a:lstStyle/>
          <a:p>
            <a:pPr indent="-228600" defTabSz="914400">
              <a:buFont typeface="Arial" panose="020B0604020202020204" pitchFamily="34" charset="0"/>
              <a:buChar char="•"/>
            </a:pPr>
            <a:r>
              <a:rPr lang="en-US" b="1" u="sng" dirty="0"/>
              <a:t>Applicant workshops</a:t>
            </a:r>
          </a:p>
          <a:p>
            <a:pPr lvl="1" indent="-228600" defTabSz="914400">
              <a:buFont typeface="Arial" panose="020B0604020202020204" pitchFamily="34" charset="0"/>
              <a:buChar char="•"/>
            </a:pPr>
            <a:r>
              <a:rPr lang="en-US" dirty="0"/>
              <a:t>March 30 - April 2, 2026</a:t>
            </a:r>
          </a:p>
          <a:p>
            <a:pPr lvl="1" indent="-228600" defTabSz="914400">
              <a:buFont typeface="Arial" panose="020B0604020202020204" pitchFamily="34" charset="0"/>
              <a:buChar char="•"/>
            </a:pPr>
            <a:r>
              <a:rPr lang="en-US" dirty="0"/>
              <a:t>In-person sessions</a:t>
            </a:r>
          </a:p>
          <a:p>
            <a:pPr lvl="1" indent="-228600" defTabSz="914400">
              <a:buFont typeface="Arial" panose="020B0604020202020204" pitchFamily="34" charset="0"/>
              <a:buChar char="•"/>
            </a:pPr>
            <a:r>
              <a:rPr lang="en-US" dirty="0"/>
              <a:t>Webinar – TBD (April)</a:t>
            </a:r>
          </a:p>
          <a:p>
            <a:pPr indent="-228600" defTabSz="914400">
              <a:buFont typeface="Arial" panose="020B0604020202020204" pitchFamily="34" charset="0"/>
              <a:buChar char="•"/>
            </a:pPr>
            <a:endParaRPr lang="en-US" dirty="0"/>
          </a:p>
          <a:p>
            <a:pPr indent="-228600" defTabSz="914400">
              <a:buFont typeface="Arial" panose="020B0604020202020204" pitchFamily="34" charset="0"/>
              <a:buChar char="•"/>
            </a:pPr>
            <a:r>
              <a:rPr lang="en-US" b="1" u="sng" dirty="0"/>
              <a:t>Accepting Applications</a:t>
            </a:r>
          </a:p>
          <a:p>
            <a:pPr lvl="1" indent="-228600" defTabSz="914400">
              <a:buFont typeface="Arial" panose="020B0604020202020204" pitchFamily="34" charset="0"/>
              <a:buChar char="•"/>
            </a:pPr>
            <a:r>
              <a:rPr lang="en-US" dirty="0"/>
              <a:t>May 4 - September 4, 2026 </a:t>
            </a:r>
            <a:br>
              <a:rPr lang="en-US" dirty="0"/>
            </a:br>
            <a:r>
              <a:rPr lang="en-US" dirty="0"/>
              <a:t>    (20 weeks)</a:t>
            </a:r>
          </a:p>
          <a:p>
            <a:pPr indent="-228600" defTabSz="914400">
              <a:buFont typeface="Arial" panose="020B0604020202020204" pitchFamily="34" charset="0"/>
              <a:buChar char="•"/>
            </a:pPr>
            <a:endParaRPr lang="en-US" dirty="0"/>
          </a:p>
          <a:p>
            <a:pPr indent="-228600" defTabSz="914400">
              <a:buFont typeface="Arial" panose="020B0604020202020204" pitchFamily="34" charset="0"/>
              <a:buChar char="•"/>
            </a:pPr>
            <a:r>
              <a:rPr lang="en-US" b="1" u="sng" dirty="0"/>
              <a:t>Site visits after receipt of applications</a:t>
            </a:r>
          </a:p>
          <a:p>
            <a:pPr lvl="1" indent="-228600" defTabSz="914400">
              <a:buFont typeface="Arial" panose="020B0604020202020204" pitchFamily="34" charset="0"/>
              <a:buChar char="•"/>
            </a:pPr>
            <a:r>
              <a:rPr lang="en-US" dirty="0"/>
              <a:t>September - October 2026</a:t>
            </a:r>
          </a:p>
          <a:p>
            <a:pPr indent="-228600" defTabSz="914400">
              <a:buFont typeface="Arial" panose="020B0604020202020204" pitchFamily="34" charset="0"/>
              <a:buChar char="•"/>
            </a:pPr>
            <a:endParaRPr lang="en-US" dirty="0"/>
          </a:p>
          <a:p>
            <a:pPr indent="-228600" defTabSz="914400">
              <a:buFont typeface="Arial" panose="020B0604020202020204" pitchFamily="34" charset="0"/>
              <a:buChar char="•"/>
            </a:pPr>
            <a:r>
              <a:rPr lang="en-US" b="1" u="sng" dirty="0"/>
              <a:t>Estimated Award Date</a:t>
            </a:r>
          </a:p>
          <a:p>
            <a:pPr lvl="1" indent="-228600" defTabSz="914400">
              <a:buFont typeface="Arial" panose="020B0604020202020204" pitchFamily="34" charset="0"/>
              <a:buChar char="•"/>
            </a:pPr>
            <a:r>
              <a:rPr lang="en-US" dirty="0"/>
              <a:t>January 2027</a:t>
            </a:r>
          </a:p>
          <a:p>
            <a:pPr indent="-228600" defTabSz="914400">
              <a:buFont typeface="Arial" panose="020B0604020202020204" pitchFamily="34" charset="0"/>
              <a:buChar char="•"/>
            </a:pPr>
            <a:endParaRPr lang="en-US" b="1" u="sng" dirty="0"/>
          </a:p>
        </p:txBody>
      </p:sp>
    </p:spTree>
    <p:extLst>
      <p:ext uri="{BB962C8B-B14F-4D97-AF65-F5344CB8AC3E}">
        <p14:creationId xmlns:p14="http://schemas.microsoft.com/office/powerpoint/2010/main" val="3966058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4DDB1FB-CEE0-DBC3-84DA-F13317C9FF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1966" y="1825625"/>
            <a:ext cx="6780068" cy="4114800"/>
          </a:xfrm>
          <a:prstGeom prst="rect">
            <a:avLst/>
          </a:prstGeom>
        </p:spPr>
      </p:pic>
      <p:sp>
        <p:nvSpPr>
          <p:cNvPr id="3" name="Title 2">
            <a:extLst>
              <a:ext uri="{FF2B5EF4-FFF2-40B4-BE49-F238E27FC236}">
                <a16:creationId xmlns:a16="http://schemas.microsoft.com/office/drawing/2014/main" id="{F92223DD-A97A-A22A-D075-2572435CF4E1}"/>
              </a:ext>
            </a:extLst>
          </p:cNvPr>
          <p:cNvSpPr>
            <a:spLocks noGrp="1"/>
          </p:cNvSpPr>
          <p:nvPr>
            <p:ph type="title"/>
          </p:nvPr>
        </p:nvSpPr>
        <p:spPr/>
        <p:txBody>
          <a:bodyPr/>
          <a:lstStyle/>
          <a:p>
            <a:r>
              <a:rPr lang="en-US" dirty="0"/>
              <a:t>Workshop Schedule</a:t>
            </a:r>
          </a:p>
        </p:txBody>
      </p:sp>
    </p:spTree>
    <p:extLst>
      <p:ext uri="{BB962C8B-B14F-4D97-AF65-F5344CB8AC3E}">
        <p14:creationId xmlns:p14="http://schemas.microsoft.com/office/powerpoint/2010/main" val="4271419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1B34F061-5A40-016A-47EE-3D8FFB498AAD}"/>
              </a:ext>
            </a:extLst>
          </p:cNvPr>
          <p:cNvSpPr>
            <a:spLocks noGrp="1"/>
          </p:cNvSpPr>
          <p:nvPr>
            <p:ph type="title"/>
          </p:nvPr>
        </p:nvSpPr>
        <p:spPr>
          <a:xfrm>
            <a:off x="630936" y="127914"/>
            <a:ext cx="7879842" cy="1014984"/>
          </a:xfrm>
        </p:spPr>
        <p:txBody>
          <a:bodyPr vert="horz" lIns="91440" tIns="45720" rIns="91440" bIns="45720" rtlCol="0" anchor="b">
            <a:normAutofit/>
          </a:bodyPr>
          <a:lstStyle/>
          <a:p>
            <a:r>
              <a:rPr lang="en-US" kern="1200" dirty="0">
                <a:solidFill>
                  <a:schemeClr val="tx1"/>
                </a:solidFill>
                <a:latin typeface="+mj-lt"/>
                <a:ea typeface="+mj-ea"/>
                <a:cs typeface="+mj-cs"/>
              </a:rPr>
              <a:t>Infrastructure Description</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Text Placeholder 2">
            <a:extLst>
              <a:ext uri="{FF2B5EF4-FFF2-40B4-BE49-F238E27FC236}">
                <a16:creationId xmlns:a16="http://schemas.microsoft.com/office/drawing/2014/main" id="{00A9CF50-66D5-972D-CF23-E8E7A768493A}"/>
              </a:ext>
            </a:extLst>
          </p:cNvPr>
          <p:cNvGraphicFramePr/>
          <p:nvPr>
            <p:extLst>
              <p:ext uri="{D42A27DB-BD31-4B8C-83A1-F6EECF244321}">
                <p14:modId xmlns:p14="http://schemas.microsoft.com/office/powerpoint/2010/main" val="16661594"/>
              </p:ext>
            </p:extLst>
          </p:nvPr>
        </p:nvGraphicFramePr>
        <p:xfrm>
          <a:off x="217714" y="1270812"/>
          <a:ext cx="8659586" cy="5356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0930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9E342-FCAB-37FA-D596-BAC84561BBA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C1D8E1D-8782-3316-0D7D-A68899D136C3}"/>
              </a:ext>
            </a:extLst>
          </p:cNvPr>
          <p:cNvSpPr>
            <a:spLocks noGrp="1"/>
          </p:cNvSpPr>
          <p:nvPr>
            <p:ph type="title"/>
          </p:nvPr>
        </p:nvSpPr>
        <p:spPr>
          <a:xfrm>
            <a:off x="575226" y="276501"/>
            <a:ext cx="8114318" cy="850170"/>
          </a:xfrm>
        </p:spPr>
        <p:txBody>
          <a:bodyPr/>
          <a:lstStyle/>
          <a:p>
            <a:r>
              <a:rPr lang="en-US" dirty="0"/>
              <a:t>Eligibility</a:t>
            </a:r>
          </a:p>
        </p:txBody>
      </p:sp>
      <p:sp>
        <p:nvSpPr>
          <p:cNvPr id="3" name="Content Placeholder 2">
            <a:extLst>
              <a:ext uri="{FF2B5EF4-FFF2-40B4-BE49-F238E27FC236}">
                <a16:creationId xmlns:a16="http://schemas.microsoft.com/office/drawing/2014/main" id="{02B62338-0C90-B638-2DA5-CED104C52FD3}"/>
              </a:ext>
            </a:extLst>
          </p:cNvPr>
          <p:cNvSpPr>
            <a:spLocks noGrp="1"/>
          </p:cNvSpPr>
          <p:nvPr>
            <p:ph type="body" idx="1"/>
          </p:nvPr>
        </p:nvSpPr>
        <p:spPr>
          <a:xfrm>
            <a:off x="658367" y="1567543"/>
            <a:ext cx="7847837" cy="4382248"/>
          </a:xfrm>
        </p:spPr>
        <p:txBody>
          <a:bodyPr anchor="t">
            <a:normAutofit/>
          </a:bodyPr>
          <a:lstStyle/>
          <a:p>
            <a:endParaRPr lang="en-US" dirty="0"/>
          </a:p>
          <a:p>
            <a:endParaRPr lang="en-US" dirty="0"/>
          </a:p>
        </p:txBody>
      </p:sp>
      <p:pic>
        <p:nvPicPr>
          <p:cNvPr id="2" name="Content Placeholder 4" descr="Map">
            <a:extLst>
              <a:ext uri="{FF2B5EF4-FFF2-40B4-BE49-F238E27FC236}">
                <a16:creationId xmlns:a16="http://schemas.microsoft.com/office/drawing/2014/main" id="{2015528B-C31F-4EC1-A986-D98F0937A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975" y="1126671"/>
            <a:ext cx="7940820" cy="5535550"/>
          </a:xfrm>
          <a:prstGeom prst="rect">
            <a:avLst/>
          </a:prstGeom>
        </p:spPr>
      </p:pic>
    </p:spTree>
    <p:extLst>
      <p:ext uri="{BB962C8B-B14F-4D97-AF65-F5344CB8AC3E}">
        <p14:creationId xmlns:p14="http://schemas.microsoft.com/office/powerpoint/2010/main" val="565304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31E44-8233-7CB4-2A1A-496673A196D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99A9D0D-FE38-D96E-F25C-02C3BDE0CF07}"/>
              </a:ext>
            </a:extLst>
          </p:cNvPr>
          <p:cNvSpPr>
            <a:spLocks noGrp="1"/>
          </p:cNvSpPr>
          <p:nvPr>
            <p:ph type="title"/>
          </p:nvPr>
        </p:nvSpPr>
        <p:spPr>
          <a:xfrm>
            <a:off x="637796" y="548645"/>
            <a:ext cx="8114318" cy="850170"/>
          </a:xfrm>
        </p:spPr>
        <p:txBody>
          <a:bodyPr>
            <a:normAutofit/>
          </a:bodyPr>
          <a:lstStyle/>
          <a:p>
            <a:r>
              <a:rPr lang="en-US" dirty="0"/>
              <a:t>Eligible Activities</a:t>
            </a:r>
          </a:p>
        </p:txBody>
      </p:sp>
      <p:sp>
        <p:nvSpPr>
          <p:cNvPr id="3" name="Content Placeholder 2">
            <a:extLst>
              <a:ext uri="{FF2B5EF4-FFF2-40B4-BE49-F238E27FC236}">
                <a16:creationId xmlns:a16="http://schemas.microsoft.com/office/drawing/2014/main" id="{A0FD39C1-D990-6888-887A-6539CAFCD6D9}"/>
              </a:ext>
            </a:extLst>
          </p:cNvPr>
          <p:cNvSpPr>
            <a:spLocks noGrp="1"/>
          </p:cNvSpPr>
          <p:nvPr>
            <p:ph type="body" idx="1"/>
          </p:nvPr>
        </p:nvSpPr>
        <p:spPr>
          <a:xfrm>
            <a:off x="571500" y="1567543"/>
            <a:ext cx="8017329" cy="4382248"/>
          </a:xfrm>
        </p:spPr>
        <p:txBody>
          <a:bodyPr anchor="t">
            <a:normAutofit lnSpcReduction="10000"/>
          </a:bodyPr>
          <a:lstStyle/>
          <a:p>
            <a:endParaRPr lang="en-US" dirty="0"/>
          </a:p>
          <a:p>
            <a:pPr algn="ctr"/>
            <a:r>
              <a:rPr lang="en-US" sz="2400" dirty="0"/>
              <a:t>Must be eligible under 24 CFR Part 570/The Housing and Community Development Act of 1974</a:t>
            </a:r>
          </a:p>
          <a:p>
            <a:pPr algn="ctr"/>
            <a:endParaRPr lang="en-US" sz="2400" dirty="0"/>
          </a:p>
          <a:p>
            <a:pPr marL="342900" indent="-342900">
              <a:buFont typeface="Arial" panose="020B0604020202020204" pitchFamily="34" charset="0"/>
              <a:buChar char="•"/>
            </a:pPr>
            <a:r>
              <a:rPr lang="en-US" sz="2400" dirty="0"/>
              <a:t>Projects must have a tie-back to the disaster (direct or indirect)</a:t>
            </a:r>
            <a:br>
              <a:rPr lang="en-US" sz="2400" dirty="0"/>
            </a:br>
            <a:endParaRPr lang="en-US" sz="2400" dirty="0"/>
          </a:p>
          <a:p>
            <a:pPr marL="342900" indent="-342900">
              <a:buFont typeface="Arial" panose="020B0604020202020204" pitchFamily="34" charset="0"/>
              <a:buChar char="•"/>
            </a:pPr>
            <a:r>
              <a:rPr lang="en-US" sz="2400" dirty="0"/>
              <a:t>Projects must mitigate against the effects of future disasters</a:t>
            </a:r>
            <a:br>
              <a:rPr lang="en-US" sz="2400" dirty="0"/>
            </a:br>
            <a:endParaRPr lang="en-US" sz="2400" dirty="0"/>
          </a:p>
          <a:p>
            <a:pPr marL="342900" indent="-342900">
              <a:buFont typeface="Arial" panose="020B0604020202020204" pitchFamily="34" charset="0"/>
              <a:buChar char="•"/>
            </a:pPr>
            <a:r>
              <a:rPr lang="en-US" sz="2400" dirty="0"/>
              <a:t>Projects should primarily benefit low-to-moderate income persons</a:t>
            </a:r>
          </a:p>
        </p:txBody>
      </p:sp>
    </p:spTree>
    <p:extLst>
      <p:ext uri="{BB962C8B-B14F-4D97-AF65-F5344CB8AC3E}">
        <p14:creationId xmlns:p14="http://schemas.microsoft.com/office/powerpoint/2010/main" val="1925088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F9781D-28E3-A499-73C5-1B4B44723A3B}"/>
              </a:ext>
            </a:extLst>
          </p:cNvPr>
          <p:cNvSpPr>
            <a:spLocks noGrp="1"/>
          </p:cNvSpPr>
          <p:nvPr>
            <p:ph sz="half" idx="1"/>
          </p:nvPr>
        </p:nvSpPr>
        <p:spPr/>
        <p:txBody>
          <a:bodyPr/>
          <a:lstStyle/>
          <a:p>
            <a:pPr marL="0" indent="0" algn="ctr">
              <a:buNone/>
            </a:pPr>
            <a:r>
              <a:rPr lang="en-US" b="1" dirty="0"/>
              <a:t>TELL A COMPELLING STORY</a:t>
            </a:r>
          </a:p>
          <a:p>
            <a:pPr marL="0" indent="0" algn="ctr">
              <a:buNone/>
            </a:pPr>
            <a:endParaRPr lang="en-US" b="1" dirty="0"/>
          </a:p>
          <a:p>
            <a:r>
              <a:rPr lang="en-US" dirty="0"/>
              <a:t>Include public feedback, letters, photos, and declarations of support</a:t>
            </a:r>
          </a:p>
          <a:p>
            <a:endParaRPr lang="en-US" dirty="0"/>
          </a:p>
          <a:p>
            <a:r>
              <a:rPr lang="en-US" dirty="0"/>
              <a:t>Be detailed with descriptions and the effects the disaster and selected project will have on your target area</a:t>
            </a:r>
          </a:p>
          <a:p>
            <a:pPr marL="0" indent="0">
              <a:buNone/>
            </a:pPr>
            <a:endParaRPr lang="en-US" dirty="0"/>
          </a:p>
          <a:p>
            <a:pPr marL="0" indent="0">
              <a:buNone/>
            </a:pPr>
            <a:endParaRPr lang="en-US" dirty="0"/>
          </a:p>
          <a:p>
            <a:pPr marL="0" indent="0">
              <a:buNone/>
            </a:pPr>
            <a:endParaRPr lang="en-US" dirty="0"/>
          </a:p>
        </p:txBody>
      </p:sp>
      <p:pic>
        <p:nvPicPr>
          <p:cNvPr id="6" name="Content Placeholder 5" descr="A picture containing decorated">
            <a:extLst>
              <a:ext uri="{FF2B5EF4-FFF2-40B4-BE49-F238E27FC236}">
                <a16:creationId xmlns:a16="http://schemas.microsoft.com/office/drawing/2014/main" id="{35517004-A444-8540-B0DC-E0B539223ED4}"/>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778375" y="2311879"/>
            <a:ext cx="3736975" cy="3036498"/>
          </a:xfrm>
        </p:spPr>
      </p:pic>
      <p:sp>
        <p:nvSpPr>
          <p:cNvPr id="4" name="Title 3">
            <a:extLst>
              <a:ext uri="{FF2B5EF4-FFF2-40B4-BE49-F238E27FC236}">
                <a16:creationId xmlns:a16="http://schemas.microsoft.com/office/drawing/2014/main" id="{5362FADB-0CD9-5DC7-21F2-CD7FA6CAE38A}"/>
              </a:ext>
            </a:extLst>
          </p:cNvPr>
          <p:cNvSpPr>
            <a:spLocks noGrp="1"/>
          </p:cNvSpPr>
          <p:nvPr>
            <p:ph type="title"/>
          </p:nvPr>
        </p:nvSpPr>
        <p:spPr/>
        <p:txBody>
          <a:bodyPr/>
          <a:lstStyle/>
          <a:p>
            <a:pPr algn="ctr"/>
            <a:r>
              <a:rPr lang="en-US" dirty="0"/>
              <a:t>Competitive Public Infrastructure</a:t>
            </a:r>
          </a:p>
        </p:txBody>
      </p:sp>
      <p:sp>
        <p:nvSpPr>
          <p:cNvPr id="7" name="TextBox 6">
            <a:extLst>
              <a:ext uri="{FF2B5EF4-FFF2-40B4-BE49-F238E27FC236}">
                <a16:creationId xmlns:a16="http://schemas.microsoft.com/office/drawing/2014/main" id="{2E87313A-E70D-771A-B58D-B5DC0CFA2B6F}"/>
              </a:ext>
            </a:extLst>
          </p:cNvPr>
          <p:cNvSpPr txBox="1"/>
          <p:nvPr/>
        </p:nvSpPr>
        <p:spPr>
          <a:xfrm>
            <a:off x="4778375" y="4950732"/>
            <a:ext cx="3736975" cy="230832"/>
          </a:xfrm>
          <a:prstGeom prst="rect">
            <a:avLst/>
          </a:prstGeom>
          <a:noFill/>
        </p:spPr>
        <p:txBody>
          <a:bodyPr wrap="square" rtlCol="0">
            <a:spAutoFit/>
          </a:bodyPr>
          <a:lstStyle/>
          <a:p>
            <a:r>
              <a:rPr lang="en-US" sz="900" dirty="0">
                <a:hlinkClick r:id="rId3" tooltip="https://copim.pubpub.org/pub/open-access-week-interview-with-hannah-hillen"/>
              </a:rPr>
              <a:t>This Photo</a:t>
            </a:r>
            <a:r>
              <a:rPr lang="en-US" sz="900" dirty="0"/>
              <a:t> by Unknown Author is licensed under </a:t>
            </a:r>
            <a:r>
              <a:rPr lang="en-US" sz="900" dirty="0">
                <a:hlinkClick r:id="rId4" tooltip="https://creativecommons.org/licenses/by/3.0/"/>
              </a:rPr>
              <a:t>CC BY</a:t>
            </a:r>
            <a:endParaRPr lang="en-US" sz="900" dirty="0"/>
          </a:p>
        </p:txBody>
      </p:sp>
    </p:spTree>
    <p:extLst>
      <p:ext uri="{BB962C8B-B14F-4D97-AF65-F5344CB8AC3E}">
        <p14:creationId xmlns:p14="http://schemas.microsoft.com/office/powerpoint/2010/main" val="4060198362"/>
      </p:ext>
    </p:extLst>
  </p:cSld>
  <p:clrMapOvr>
    <a:masterClrMapping/>
  </p:clrMapOvr>
</p:sld>
</file>

<file path=ppt/theme/theme1.xml><?xml version="1.0" encoding="utf-8"?>
<a:theme xmlns:a="http://schemas.openxmlformats.org/drawingml/2006/main" name="Custom Design">
  <a:themeElements>
    <a:clrScheme name="Custom 2">
      <a:dk1>
        <a:srgbClr val="000000"/>
      </a:dk1>
      <a:lt1>
        <a:srgbClr val="FFFFFF"/>
      </a:lt1>
      <a:dk2>
        <a:srgbClr val="000000"/>
      </a:dk2>
      <a:lt2>
        <a:srgbClr val="E4E8EE"/>
      </a:lt2>
      <a:accent1>
        <a:srgbClr val="8DC63F"/>
      </a:accent1>
      <a:accent2>
        <a:srgbClr val="D5E04E"/>
      </a:accent2>
      <a:accent3>
        <a:srgbClr val="C2DFEF"/>
      </a:accent3>
      <a:accent4>
        <a:srgbClr val="AE462D"/>
      </a:accent4>
      <a:accent5>
        <a:srgbClr val="E4E8EE"/>
      </a:accent5>
      <a:accent6>
        <a:srgbClr val="1B3A4D"/>
      </a:accent6>
      <a:hlink>
        <a:srgbClr val="AE462D"/>
      </a:hlink>
      <a:folHlink>
        <a:srgbClr val="1B3A4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2">
      <a:dk1>
        <a:srgbClr val="000000"/>
      </a:dk1>
      <a:lt1>
        <a:srgbClr val="FFFFFF"/>
      </a:lt1>
      <a:dk2>
        <a:srgbClr val="000000"/>
      </a:dk2>
      <a:lt2>
        <a:srgbClr val="E4E8EE"/>
      </a:lt2>
      <a:accent1>
        <a:srgbClr val="8DC63F"/>
      </a:accent1>
      <a:accent2>
        <a:srgbClr val="D5E04E"/>
      </a:accent2>
      <a:accent3>
        <a:srgbClr val="C2DFEF"/>
      </a:accent3>
      <a:accent4>
        <a:srgbClr val="AE462D"/>
      </a:accent4>
      <a:accent5>
        <a:srgbClr val="E4E8EE"/>
      </a:accent5>
      <a:accent6>
        <a:srgbClr val="1B3A4D"/>
      </a:accent6>
      <a:hlink>
        <a:srgbClr val="AE462D"/>
      </a:hlink>
      <a:folHlink>
        <a:srgbClr val="1B3A4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caeac48-cba0-4630-8516-530feeea33b3">
      <Terms xmlns="http://schemas.microsoft.com/office/infopath/2007/PartnerControls"/>
    </lcf76f155ced4ddcb4097134ff3c332f>
    <TaxCatchAll xmlns="431100d4-4470-42c1-96bc-46686c1829a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0072FE0E8154A41BBE7DDA723966D31" ma:contentTypeVersion="19" ma:contentTypeDescription="Create a new document." ma:contentTypeScope="" ma:versionID="7d567afd6bcfe6b8932dc1c76b9d3899">
  <xsd:schema xmlns:xsd="http://www.w3.org/2001/XMLSchema" xmlns:xs="http://www.w3.org/2001/XMLSchema" xmlns:p="http://schemas.microsoft.com/office/2006/metadata/properties" xmlns:ns2="431100d4-4470-42c1-96bc-46686c1829ae" xmlns:ns3="2caeac48-cba0-4630-8516-530feeea33b3" targetNamespace="http://schemas.microsoft.com/office/2006/metadata/properties" ma:root="true" ma:fieldsID="3b9dd5fc75932d537ac90636a790c607" ns2:_="" ns3:_="">
    <xsd:import namespace="431100d4-4470-42c1-96bc-46686c1829ae"/>
    <xsd:import namespace="2caeac48-cba0-4630-8516-530feeea33b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3:lcf76f155ced4ddcb4097134ff3c332f" minOccurs="0"/>
                <xsd:element ref="ns2:TaxCatchAll"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1100d4-4470-42c1-96bc-46686c1829a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0" nillable="true" ma:displayName="Taxonomy Catch All Column" ma:hidden="true" ma:list="{9e4df687-44af-4f4f-83ce-cc549dc79046}" ma:internalName="TaxCatchAll" ma:showField="CatchAllData" ma:web="431100d4-4470-42c1-96bc-46686c1829a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caeac48-cba0-4630-8516-530feeea33b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e84caa5-4932-4209-ae5a-cc2c42c66743"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789F8F-5638-4511-8860-CF4CD787939D}">
  <ds:schemaRefs>
    <ds:schemaRef ds:uri="http://purl.org/dc/terms/"/>
    <ds:schemaRef ds:uri="http://purl.org/dc/dcmitype/"/>
    <ds:schemaRef ds:uri="2caeac48-cba0-4630-8516-530feeea33b3"/>
    <ds:schemaRef ds:uri="http://www.w3.org/XML/1998/namespace"/>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431100d4-4470-42c1-96bc-46686c1829ae"/>
  </ds:schemaRefs>
</ds:datastoreItem>
</file>

<file path=customXml/itemProps2.xml><?xml version="1.0" encoding="utf-8"?>
<ds:datastoreItem xmlns:ds="http://schemas.openxmlformats.org/officeDocument/2006/customXml" ds:itemID="{917FDAD0-9066-4864-9A6C-7E6D5C1BD12C}">
  <ds:schemaRefs>
    <ds:schemaRef ds:uri="http://schemas.microsoft.com/sharepoint/v3/contenttype/forms"/>
  </ds:schemaRefs>
</ds:datastoreItem>
</file>

<file path=customXml/itemProps3.xml><?xml version="1.0" encoding="utf-8"?>
<ds:datastoreItem xmlns:ds="http://schemas.openxmlformats.org/officeDocument/2006/customXml" ds:itemID="{420C4213-FEF8-4436-AE68-640404C805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1100d4-4470-42c1-96bc-46686c1829ae"/>
    <ds:schemaRef ds:uri="2caeac48-cba0-4630-8516-530feeea33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16724</TotalTime>
  <Words>1725</Words>
  <Application>Microsoft Office PowerPoint</Application>
  <PresentationFormat>On-screen Show (4:3)</PresentationFormat>
  <Paragraphs>154</Paragraphs>
  <Slides>27</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Calibri</vt:lpstr>
      <vt:lpstr>Nunito</vt:lpstr>
      <vt:lpstr>Source Sans Pro</vt:lpstr>
      <vt:lpstr>Times New Roman</vt:lpstr>
      <vt:lpstr>Custom Design</vt:lpstr>
      <vt:lpstr>Office Theme</vt:lpstr>
      <vt:lpstr>PowerPoint Presentation</vt:lpstr>
      <vt:lpstr>Introductions</vt:lpstr>
      <vt:lpstr>Specifically</vt:lpstr>
      <vt:lpstr>Infrastructure Timeline</vt:lpstr>
      <vt:lpstr>Workshop Schedule</vt:lpstr>
      <vt:lpstr>Infrastructure Description</vt:lpstr>
      <vt:lpstr>Eligibility</vt:lpstr>
      <vt:lpstr>Eligible Activities</vt:lpstr>
      <vt:lpstr>Competitive Public Infrastructure</vt:lpstr>
      <vt:lpstr>Competitive Public Infrastructure</vt:lpstr>
      <vt:lpstr>Key Points to Know</vt:lpstr>
      <vt:lpstr>Key Points to Know</vt:lpstr>
      <vt:lpstr>Key Points to Know </vt:lpstr>
      <vt:lpstr>Key Points to Know</vt:lpstr>
      <vt:lpstr>Key Points to Know</vt:lpstr>
      <vt:lpstr>Scoring Rubric</vt:lpstr>
      <vt:lpstr>Cost to Implement</vt:lpstr>
      <vt:lpstr>Program Strategy</vt:lpstr>
      <vt:lpstr>Demographic Need</vt:lpstr>
      <vt:lpstr>Leverage</vt:lpstr>
      <vt:lpstr>Program Feasibility</vt:lpstr>
      <vt:lpstr>Bonus Points Available</vt:lpstr>
      <vt:lpstr>Bonus Points</vt:lpstr>
      <vt:lpstr>Reference </vt:lpstr>
      <vt:lpstr>Application Portal Demonstration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Shayla Moultrie</dc:creator>
  <cp:lastModifiedBy>Kathleen Tremblay</cp:lastModifiedBy>
  <cp:revision>212</cp:revision>
  <dcterms:created xsi:type="dcterms:W3CDTF">2023-04-03T19:03:47Z</dcterms:created>
  <dcterms:modified xsi:type="dcterms:W3CDTF">2026-03-30T10:17:24Z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0x01010040072FE0E8154A41BBE7DDA723966D31</vt:lpwstr>
  </property>
</Properties>
</file>