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876" r:id="rId5"/>
    <p:sldId id="1425" r:id="rId6"/>
    <p:sldId id="1388" r:id="rId7"/>
    <p:sldId id="1429" r:id="rId8"/>
    <p:sldId id="1430" r:id="rId9"/>
    <p:sldId id="1426" r:id="rId10"/>
    <p:sldId id="1427" r:id="rId11"/>
    <p:sldId id="1428" r:id="rId12"/>
    <p:sldId id="14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jana Zahin" userId="8618d979-2ea4-4c7a-872b-b623c191d0ec" providerId="ADAL" clId="{7267ED4A-7DB7-4344-BDAE-269CC2873EE0}"/>
    <pc:docChg chg="undo custSel addSld delSld modSld">
      <pc:chgData name="Sanjana Zahin" userId="8618d979-2ea4-4c7a-872b-b623c191d0ec" providerId="ADAL" clId="{7267ED4A-7DB7-4344-BDAE-269CC2873EE0}" dt="2023-03-28T17:08:27.236" v="2324" actId="1076"/>
      <pc:docMkLst>
        <pc:docMk/>
      </pc:docMkLst>
      <pc:sldChg chg="modSp mod">
        <pc:chgData name="Sanjana Zahin" userId="8618d979-2ea4-4c7a-872b-b623c191d0ec" providerId="ADAL" clId="{7267ED4A-7DB7-4344-BDAE-269CC2873EE0}" dt="2023-03-28T16:44:05.060" v="1722" actId="20577"/>
        <pc:sldMkLst>
          <pc:docMk/>
          <pc:sldMk cId="1811678273" sldId="876"/>
        </pc:sldMkLst>
        <pc:spChg chg="mod">
          <ac:chgData name="Sanjana Zahin" userId="8618d979-2ea4-4c7a-872b-b623c191d0ec" providerId="ADAL" clId="{7267ED4A-7DB7-4344-BDAE-269CC2873EE0}" dt="2023-03-28T16:44:05.060" v="1722" actId="20577"/>
          <ac:spMkLst>
            <pc:docMk/>
            <pc:sldMk cId="1811678273" sldId="876"/>
            <ac:spMk id="4" creationId="{00000000-0000-0000-0000-000000000000}"/>
          </ac:spMkLst>
        </pc:spChg>
      </pc:sldChg>
      <pc:sldChg chg="addSp delSp modSp mod">
        <pc:chgData name="Sanjana Zahin" userId="8618d979-2ea4-4c7a-872b-b623c191d0ec" providerId="ADAL" clId="{7267ED4A-7DB7-4344-BDAE-269CC2873EE0}" dt="2023-03-28T16:43:54.259" v="1721" actId="20577"/>
        <pc:sldMkLst>
          <pc:docMk/>
          <pc:sldMk cId="3348213367" sldId="1388"/>
        </pc:sldMkLst>
        <pc:spChg chg="mod">
          <ac:chgData name="Sanjana Zahin" userId="8618d979-2ea4-4c7a-872b-b623c191d0ec" providerId="ADAL" clId="{7267ED4A-7DB7-4344-BDAE-269CC2873EE0}" dt="2023-03-28T16:43:54.259" v="1721" actId="20577"/>
          <ac:spMkLst>
            <pc:docMk/>
            <pc:sldMk cId="3348213367" sldId="1388"/>
            <ac:spMk id="2" creationId="{00000000-0000-0000-0000-000000000000}"/>
          </ac:spMkLst>
        </pc:spChg>
        <pc:spChg chg="mod">
          <ac:chgData name="Sanjana Zahin" userId="8618d979-2ea4-4c7a-872b-b623c191d0ec" providerId="ADAL" clId="{7267ED4A-7DB7-4344-BDAE-269CC2873EE0}" dt="2023-03-27T20:11:22.618" v="600" actId="255"/>
          <ac:spMkLst>
            <pc:docMk/>
            <pc:sldMk cId="3348213367" sldId="1388"/>
            <ac:spMk id="3" creationId="{00000000-0000-0000-0000-000000000000}"/>
          </ac:spMkLst>
        </pc:spChg>
        <pc:spChg chg="del">
          <ac:chgData name="Sanjana Zahin" userId="8618d979-2ea4-4c7a-872b-b623c191d0ec" providerId="ADAL" clId="{7267ED4A-7DB7-4344-BDAE-269CC2873EE0}" dt="2023-03-27T19:51:28.759" v="122" actId="478"/>
          <ac:spMkLst>
            <pc:docMk/>
            <pc:sldMk cId="3348213367" sldId="1388"/>
            <ac:spMk id="7" creationId="{A535DD9C-3289-452D-B1EB-643CDE1B4BE6}"/>
          </ac:spMkLst>
        </pc:spChg>
        <pc:picChg chg="del">
          <ac:chgData name="Sanjana Zahin" userId="8618d979-2ea4-4c7a-872b-b623c191d0ec" providerId="ADAL" clId="{7267ED4A-7DB7-4344-BDAE-269CC2873EE0}" dt="2023-03-27T19:50:51.319" v="121" actId="478"/>
          <ac:picMkLst>
            <pc:docMk/>
            <pc:sldMk cId="3348213367" sldId="1388"/>
            <ac:picMk id="5" creationId="{80504AB7-5354-4566-813E-3D10C29F48BE}"/>
          </ac:picMkLst>
        </pc:picChg>
        <pc:picChg chg="del">
          <ac:chgData name="Sanjana Zahin" userId="8618d979-2ea4-4c7a-872b-b623c191d0ec" providerId="ADAL" clId="{7267ED4A-7DB7-4344-BDAE-269CC2873EE0}" dt="2023-03-27T19:50:48.910" v="120" actId="478"/>
          <ac:picMkLst>
            <pc:docMk/>
            <pc:sldMk cId="3348213367" sldId="1388"/>
            <ac:picMk id="6" creationId="{F9E8363D-867E-436F-9483-4D8B2350E6C9}"/>
          </ac:picMkLst>
        </pc:picChg>
        <pc:picChg chg="add mod">
          <ac:chgData name="Sanjana Zahin" userId="8618d979-2ea4-4c7a-872b-b623c191d0ec" providerId="ADAL" clId="{7267ED4A-7DB7-4344-BDAE-269CC2873EE0}" dt="2023-03-27T19:54:19.197" v="228" actId="1076"/>
          <ac:picMkLst>
            <pc:docMk/>
            <pc:sldMk cId="3348213367" sldId="1388"/>
            <ac:picMk id="8" creationId="{9A26AD9B-0497-A71E-7843-8C9E76A1B4C0}"/>
          </ac:picMkLst>
        </pc:picChg>
      </pc:sldChg>
      <pc:sldChg chg="del">
        <pc:chgData name="Sanjana Zahin" userId="8618d979-2ea4-4c7a-872b-b623c191d0ec" providerId="ADAL" clId="{7267ED4A-7DB7-4344-BDAE-269CC2873EE0}" dt="2023-03-27T20:23:33.918" v="1166" actId="2696"/>
        <pc:sldMkLst>
          <pc:docMk/>
          <pc:sldMk cId="2242626676" sldId="1412"/>
        </pc:sldMkLst>
      </pc:sldChg>
      <pc:sldChg chg="modSp del mod">
        <pc:chgData name="Sanjana Zahin" userId="8618d979-2ea4-4c7a-872b-b623c191d0ec" providerId="ADAL" clId="{7267ED4A-7DB7-4344-BDAE-269CC2873EE0}" dt="2023-03-27T20:07:52.664" v="480" actId="2696"/>
        <pc:sldMkLst>
          <pc:docMk/>
          <pc:sldMk cId="1097477598" sldId="1413"/>
        </pc:sldMkLst>
        <pc:spChg chg="mod">
          <ac:chgData name="Sanjana Zahin" userId="8618d979-2ea4-4c7a-872b-b623c191d0ec" providerId="ADAL" clId="{7267ED4A-7DB7-4344-BDAE-269CC2873EE0}" dt="2023-03-27T19:54:50.181" v="246" actId="20577"/>
          <ac:spMkLst>
            <pc:docMk/>
            <pc:sldMk cId="1097477598" sldId="1413"/>
            <ac:spMk id="2" creationId="{3D9E80A2-55AA-41EA-ACC9-FA9A15110E2F}"/>
          </ac:spMkLst>
        </pc:spChg>
        <pc:picChg chg="mod">
          <ac:chgData name="Sanjana Zahin" userId="8618d979-2ea4-4c7a-872b-b623c191d0ec" providerId="ADAL" clId="{7267ED4A-7DB7-4344-BDAE-269CC2873EE0}" dt="2023-03-27T19:54:55.299" v="248" actId="1076"/>
          <ac:picMkLst>
            <pc:docMk/>
            <pc:sldMk cId="1097477598" sldId="1413"/>
            <ac:picMk id="5" creationId="{A0A1E4AF-2B07-4413-A728-1F0587D4EDD4}"/>
          </ac:picMkLst>
        </pc:picChg>
        <pc:picChg chg="mod">
          <ac:chgData name="Sanjana Zahin" userId="8618d979-2ea4-4c7a-872b-b623c191d0ec" providerId="ADAL" clId="{7267ED4A-7DB7-4344-BDAE-269CC2873EE0}" dt="2023-03-27T19:54:52.710" v="247" actId="1076"/>
          <ac:picMkLst>
            <pc:docMk/>
            <pc:sldMk cId="1097477598" sldId="1413"/>
            <ac:picMk id="6" creationId="{70FDD9CA-92BA-452F-8C3F-471A7949262E}"/>
          </ac:picMkLst>
        </pc:picChg>
      </pc:sldChg>
      <pc:sldChg chg="del">
        <pc:chgData name="Sanjana Zahin" userId="8618d979-2ea4-4c7a-872b-b623c191d0ec" providerId="ADAL" clId="{7267ED4A-7DB7-4344-BDAE-269CC2873EE0}" dt="2023-03-27T20:23:45.793" v="1168" actId="2696"/>
        <pc:sldMkLst>
          <pc:docMk/>
          <pc:sldMk cId="740906763" sldId="1417"/>
        </pc:sldMkLst>
      </pc:sldChg>
      <pc:sldChg chg="del">
        <pc:chgData name="Sanjana Zahin" userId="8618d979-2ea4-4c7a-872b-b623c191d0ec" providerId="ADAL" clId="{7267ED4A-7DB7-4344-BDAE-269CC2873EE0}" dt="2023-03-27T20:23:51.226" v="1169" actId="2696"/>
        <pc:sldMkLst>
          <pc:docMk/>
          <pc:sldMk cId="3115681967" sldId="1418"/>
        </pc:sldMkLst>
      </pc:sldChg>
      <pc:sldChg chg="modSp mod">
        <pc:chgData name="Sanjana Zahin" userId="8618d979-2ea4-4c7a-872b-b623c191d0ec" providerId="ADAL" clId="{7267ED4A-7DB7-4344-BDAE-269CC2873EE0}" dt="2023-03-27T20:26:10.574" v="1259" actId="20577"/>
        <pc:sldMkLst>
          <pc:docMk/>
          <pc:sldMk cId="3127575244" sldId="1419"/>
        </pc:sldMkLst>
        <pc:spChg chg="mod">
          <ac:chgData name="Sanjana Zahin" userId="8618d979-2ea4-4c7a-872b-b623c191d0ec" providerId="ADAL" clId="{7267ED4A-7DB7-4344-BDAE-269CC2873EE0}" dt="2023-03-27T20:26:10.574" v="1259" actId="20577"/>
          <ac:spMkLst>
            <pc:docMk/>
            <pc:sldMk cId="3127575244" sldId="1419"/>
            <ac:spMk id="5" creationId="{31827A14-E82A-4B02-8FED-EF6043830CCA}"/>
          </ac:spMkLst>
        </pc:spChg>
      </pc:sldChg>
      <pc:sldChg chg="addSp delSp modSp del mod">
        <pc:chgData name="Sanjana Zahin" userId="8618d979-2ea4-4c7a-872b-b623c191d0ec" providerId="ADAL" clId="{7267ED4A-7DB7-4344-BDAE-269CC2873EE0}" dt="2023-03-28T17:08:06.729" v="2317" actId="2696"/>
        <pc:sldMkLst>
          <pc:docMk/>
          <pc:sldMk cId="914990074" sldId="1420"/>
        </pc:sldMkLst>
        <pc:spChg chg="mod">
          <ac:chgData name="Sanjana Zahin" userId="8618d979-2ea4-4c7a-872b-b623c191d0ec" providerId="ADAL" clId="{7267ED4A-7DB7-4344-BDAE-269CC2873EE0}" dt="2023-03-28T16:44:17.914" v="1723" actId="20577"/>
          <ac:spMkLst>
            <pc:docMk/>
            <pc:sldMk cId="914990074" sldId="1420"/>
            <ac:spMk id="2" creationId="{00000000-0000-0000-0000-000000000000}"/>
          </ac:spMkLst>
        </pc:spChg>
        <pc:spChg chg="mod">
          <ac:chgData name="Sanjana Zahin" userId="8618d979-2ea4-4c7a-872b-b623c191d0ec" providerId="ADAL" clId="{7267ED4A-7DB7-4344-BDAE-269CC2873EE0}" dt="2023-03-28T16:58:25.457" v="2012" actId="20577"/>
          <ac:spMkLst>
            <pc:docMk/>
            <pc:sldMk cId="914990074" sldId="1420"/>
            <ac:spMk id="3" creationId="{00000000-0000-0000-0000-000000000000}"/>
          </ac:spMkLst>
        </pc:spChg>
        <pc:spChg chg="add mod">
          <ac:chgData name="Sanjana Zahin" userId="8618d979-2ea4-4c7a-872b-b623c191d0ec" providerId="ADAL" clId="{7267ED4A-7DB7-4344-BDAE-269CC2873EE0}" dt="2023-03-28T16:54:34.710" v="1886" actId="1035"/>
          <ac:spMkLst>
            <pc:docMk/>
            <pc:sldMk cId="914990074" sldId="1420"/>
            <ac:spMk id="7" creationId="{34811855-2A30-3E5F-5108-C5E9B91F6A64}"/>
          </ac:spMkLst>
        </pc:spChg>
        <pc:spChg chg="add mod">
          <ac:chgData name="Sanjana Zahin" userId="8618d979-2ea4-4c7a-872b-b623c191d0ec" providerId="ADAL" clId="{7267ED4A-7DB7-4344-BDAE-269CC2873EE0}" dt="2023-03-28T16:54:54.266" v="1901" actId="14100"/>
          <ac:spMkLst>
            <pc:docMk/>
            <pc:sldMk cId="914990074" sldId="1420"/>
            <ac:spMk id="8" creationId="{1C4CAA89-99B5-FF2D-F17E-533B5D9084CE}"/>
          </ac:spMkLst>
        </pc:spChg>
        <pc:spChg chg="add mod">
          <ac:chgData name="Sanjana Zahin" userId="8618d979-2ea4-4c7a-872b-b623c191d0ec" providerId="ADAL" clId="{7267ED4A-7DB7-4344-BDAE-269CC2873EE0}" dt="2023-03-28T16:55:02.179" v="1902" actId="1076"/>
          <ac:spMkLst>
            <pc:docMk/>
            <pc:sldMk cId="914990074" sldId="1420"/>
            <ac:spMk id="9" creationId="{55BF8F26-5256-0EEB-46FE-88E5215B1571}"/>
          </ac:spMkLst>
        </pc:spChg>
        <pc:spChg chg="add mod">
          <ac:chgData name="Sanjana Zahin" userId="8618d979-2ea4-4c7a-872b-b623c191d0ec" providerId="ADAL" clId="{7267ED4A-7DB7-4344-BDAE-269CC2873EE0}" dt="2023-03-28T16:55:20.435" v="1915" actId="1035"/>
          <ac:spMkLst>
            <pc:docMk/>
            <pc:sldMk cId="914990074" sldId="1420"/>
            <ac:spMk id="10" creationId="{E7FB2EC9-7279-ADE6-B63B-A7DEB342B622}"/>
          </ac:spMkLst>
        </pc:spChg>
        <pc:spChg chg="add del mod">
          <ac:chgData name="Sanjana Zahin" userId="8618d979-2ea4-4c7a-872b-b623c191d0ec" providerId="ADAL" clId="{7267ED4A-7DB7-4344-BDAE-269CC2873EE0}" dt="2023-03-28T16:55:04.215" v="1903" actId="478"/>
          <ac:spMkLst>
            <pc:docMk/>
            <pc:sldMk cId="914990074" sldId="1420"/>
            <ac:spMk id="11" creationId="{BE72ACBC-4D31-69B9-7B69-D8CAA231ABD0}"/>
          </ac:spMkLst>
        </pc:spChg>
        <pc:spChg chg="add mod">
          <ac:chgData name="Sanjana Zahin" userId="8618d979-2ea4-4c7a-872b-b623c191d0ec" providerId="ADAL" clId="{7267ED4A-7DB7-4344-BDAE-269CC2873EE0}" dt="2023-03-28T16:55:18.175" v="1913" actId="1035"/>
          <ac:spMkLst>
            <pc:docMk/>
            <pc:sldMk cId="914990074" sldId="1420"/>
            <ac:spMk id="12" creationId="{74A649DF-019E-91BE-FB57-ABABA108F09F}"/>
          </ac:spMkLst>
        </pc:spChg>
        <pc:spChg chg="add mod">
          <ac:chgData name="Sanjana Zahin" userId="8618d979-2ea4-4c7a-872b-b623c191d0ec" providerId="ADAL" clId="{7267ED4A-7DB7-4344-BDAE-269CC2873EE0}" dt="2023-03-28T16:55:15.537" v="1911" actId="1035"/>
          <ac:spMkLst>
            <pc:docMk/>
            <pc:sldMk cId="914990074" sldId="1420"/>
            <ac:spMk id="15" creationId="{7FDDAB6D-EAD3-98E5-9F8D-7C9EB31733E4}"/>
          </ac:spMkLst>
        </pc:spChg>
        <pc:picChg chg="del">
          <ac:chgData name="Sanjana Zahin" userId="8618d979-2ea4-4c7a-872b-b623c191d0ec" providerId="ADAL" clId="{7267ED4A-7DB7-4344-BDAE-269CC2873EE0}" dt="2023-03-27T19:56:12.470" v="249" actId="478"/>
          <ac:picMkLst>
            <pc:docMk/>
            <pc:sldMk cId="914990074" sldId="1420"/>
            <ac:picMk id="5" creationId="{BCF380F6-190B-407F-82D4-6131425FE0D1}"/>
          </ac:picMkLst>
        </pc:picChg>
        <pc:picChg chg="add del mod">
          <ac:chgData name="Sanjana Zahin" userId="8618d979-2ea4-4c7a-872b-b623c191d0ec" providerId="ADAL" clId="{7267ED4A-7DB7-4344-BDAE-269CC2873EE0}" dt="2023-03-28T16:50:33.487" v="1757" actId="478"/>
          <ac:picMkLst>
            <pc:docMk/>
            <pc:sldMk cId="914990074" sldId="1420"/>
            <ac:picMk id="5" creationId="{BF3598E1-ADE0-23D0-663B-24D7239BEC12}"/>
          </ac:picMkLst>
        </pc:picChg>
        <pc:picChg chg="add del mod">
          <ac:chgData name="Sanjana Zahin" userId="8618d979-2ea4-4c7a-872b-b623c191d0ec" providerId="ADAL" clId="{7267ED4A-7DB7-4344-BDAE-269CC2873EE0}" dt="2023-03-28T16:51:46.593" v="1761" actId="478"/>
          <ac:picMkLst>
            <pc:docMk/>
            <pc:sldMk cId="914990074" sldId="1420"/>
            <ac:picMk id="6" creationId="{350F13C3-EF58-527B-9159-4CBD2FF48E75}"/>
          </ac:picMkLst>
        </pc:picChg>
        <pc:picChg chg="add mod ord">
          <ac:chgData name="Sanjana Zahin" userId="8618d979-2ea4-4c7a-872b-b623c191d0ec" providerId="ADAL" clId="{7267ED4A-7DB7-4344-BDAE-269CC2873EE0}" dt="2023-03-28T16:54:26.336" v="1877" actId="1035"/>
          <ac:picMkLst>
            <pc:docMk/>
            <pc:sldMk cId="914990074" sldId="1420"/>
            <ac:picMk id="14" creationId="{1898C66C-F502-F84E-5DEB-ED21B8FC6F01}"/>
          </ac:picMkLst>
        </pc:picChg>
      </pc:sldChg>
      <pc:sldChg chg="del">
        <pc:chgData name="Sanjana Zahin" userId="8618d979-2ea4-4c7a-872b-b623c191d0ec" providerId="ADAL" clId="{7267ED4A-7DB7-4344-BDAE-269CC2873EE0}" dt="2023-03-27T20:23:27.106" v="1165" actId="2696"/>
        <pc:sldMkLst>
          <pc:docMk/>
          <pc:sldMk cId="176029442" sldId="1421"/>
        </pc:sldMkLst>
      </pc:sldChg>
      <pc:sldChg chg="del">
        <pc:chgData name="Sanjana Zahin" userId="8618d979-2ea4-4c7a-872b-b623c191d0ec" providerId="ADAL" clId="{7267ED4A-7DB7-4344-BDAE-269CC2873EE0}" dt="2023-03-27T20:23:33.918" v="1166" actId="2696"/>
        <pc:sldMkLst>
          <pc:docMk/>
          <pc:sldMk cId="2768241561" sldId="1422"/>
        </pc:sldMkLst>
      </pc:sldChg>
      <pc:sldChg chg="del">
        <pc:chgData name="Sanjana Zahin" userId="8618d979-2ea4-4c7a-872b-b623c191d0ec" providerId="ADAL" clId="{7267ED4A-7DB7-4344-BDAE-269CC2873EE0}" dt="2023-03-27T20:23:33.918" v="1166" actId="2696"/>
        <pc:sldMkLst>
          <pc:docMk/>
          <pc:sldMk cId="3003373140" sldId="1423"/>
        </pc:sldMkLst>
      </pc:sldChg>
      <pc:sldChg chg="del">
        <pc:chgData name="Sanjana Zahin" userId="8618d979-2ea4-4c7a-872b-b623c191d0ec" providerId="ADAL" clId="{7267ED4A-7DB7-4344-BDAE-269CC2873EE0}" dt="2023-03-27T20:23:45.793" v="1168" actId="2696"/>
        <pc:sldMkLst>
          <pc:docMk/>
          <pc:sldMk cId="1843480947" sldId="1424"/>
        </pc:sldMkLst>
      </pc:sldChg>
      <pc:sldChg chg="modSp mod">
        <pc:chgData name="Sanjana Zahin" userId="8618d979-2ea4-4c7a-872b-b623c191d0ec" providerId="ADAL" clId="{7267ED4A-7DB7-4344-BDAE-269CC2873EE0}" dt="2023-03-28T16:43:45.198" v="1720" actId="20577"/>
        <pc:sldMkLst>
          <pc:docMk/>
          <pc:sldMk cId="3334345935" sldId="1425"/>
        </pc:sldMkLst>
        <pc:spChg chg="mod">
          <ac:chgData name="Sanjana Zahin" userId="8618d979-2ea4-4c7a-872b-b623c191d0ec" providerId="ADAL" clId="{7267ED4A-7DB7-4344-BDAE-269CC2873EE0}" dt="2023-03-28T16:43:45.198" v="1720" actId="20577"/>
          <ac:spMkLst>
            <pc:docMk/>
            <pc:sldMk cId="3334345935" sldId="1425"/>
            <ac:spMk id="3" creationId="{00000000-0000-0000-0000-000000000000}"/>
          </ac:spMkLst>
        </pc:spChg>
      </pc:sldChg>
      <pc:sldChg chg="addSp delSp modSp add mod">
        <pc:chgData name="Sanjana Zahin" userId="8618d979-2ea4-4c7a-872b-b623c191d0ec" providerId="ADAL" clId="{7267ED4A-7DB7-4344-BDAE-269CC2873EE0}" dt="2023-03-28T16:58:56.563" v="2031" actId="20577"/>
        <pc:sldMkLst>
          <pc:docMk/>
          <pc:sldMk cId="1991512790" sldId="1426"/>
        </pc:sldMkLst>
        <pc:spChg chg="mod">
          <ac:chgData name="Sanjana Zahin" userId="8618d979-2ea4-4c7a-872b-b623c191d0ec" providerId="ADAL" clId="{7267ED4A-7DB7-4344-BDAE-269CC2873EE0}" dt="2023-03-28T16:56:59.191" v="1954" actId="20577"/>
          <ac:spMkLst>
            <pc:docMk/>
            <pc:sldMk cId="1991512790" sldId="1426"/>
            <ac:spMk id="2" creationId="{00000000-0000-0000-0000-000000000000}"/>
          </ac:spMkLst>
        </pc:spChg>
        <pc:spChg chg="mod">
          <ac:chgData name="Sanjana Zahin" userId="8618d979-2ea4-4c7a-872b-b623c191d0ec" providerId="ADAL" clId="{7267ED4A-7DB7-4344-BDAE-269CC2873EE0}" dt="2023-03-28T16:58:56.563" v="2031" actId="20577"/>
          <ac:spMkLst>
            <pc:docMk/>
            <pc:sldMk cId="1991512790" sldId="1426"/>
            <ac:spMk id="3" creationId="{00000000-0000-0000-0000-000000000000}"/>
          </ac:spMkLst>
        </pc:spChg>
        <pc:spChg chg="add mod">
          <ac:chgData name="Sanjana Zahin" userId="8618d979-2ea4-4c7a-872b-b623c191d0ec" providerId="ADAL" clId="{7267ED4A-7DB7-4344-BDAE-269CC2873EE0}" dt="2023-03-28T16:56:52.384" v="1949" actId="1037"/>
          <ac:spMkLst>
            <pc:docMk/>
            <pc:sldMk cId="1991512790" sldId="1426"/>
            <ac:spMk id="4" creationId="{09592179-DCBD-F8CE-7D75-3EDFC68A2218}"/>
          </ac:spMkLst>
        </pc:spChg>
        <pc:spChg chg="del">
          <ac:chgData name="Sanjana Zahin" userId="8618d979-2ea4-4c7a-872b-b623c191d0ec" providerId="ADAL" clId="{7267ED4A-7DB7-4344-BDAE-269CC2873EE0}" dt="2023-03-27T20:09:53.048" v="567" actId="478"/>
          <ac:spMkLst>
            <pc:docMk/>
            <pc:sldMk cId="1991512790" sldId="1426"/>
            <ac:spMk id="7" creationId="{34811855-2A30-3E5F-5108-C5E9B91F6A64}"/>
          </ac:spMkLst>
        </pc:spChg>
        <pc:spChg chg="del mod">
          <ac:chgData name="Sanjana Zahin" userId="8618d979-2ea4-4c7a-872b-b623c191d0ec" providerId="ADAL" clId="{7267ED4A-7DB7-4344-BDAE-269CC2873EE0}" dt="2023-03-27T20:10:16.819" v="571" actId="478"/>
          <ac:spMkLst>
            <pc:docMk/>
            <pc:sldMk cId="1991512790" sldId="1426"/>
            <ac:spMk id="8" creationId="{1C4CAA89-99B5-FF2D-F17E-533B5D9084CE}"/>
          </ac:spMkLst>
        </pc:spChg>
        <pc:spChg chg="mod">
          <ac:chgData name="Sanjana Zahin" userId="8618d979-2ea4-4c7a-872b-b623c191d0ec" providerId="ADAL" clId="{7267ED4A-7DB7-4344-BDAE-269CC2873EE0}" dt="2023-03-28T16:56:40.797" v="1942" actId="1076"/>
          <ac:spMkLst>
            <pc:docMk/>
            <pc:sldMk cId="1991512790" sldId="1426"/>
            <ac:spMk id="9" creationId="{55BF8F26-5256-0EEB-46FE-88E5215B1571}"/>
          </ac:spMkLst>
        </pc:spChg>
        <pc:spChg chg="del">
          <ac:chgData name="Sanjana Zahin" userId="8618d979-2ea4-4c7a-872b-b623c191d0ec" providerId="ADAL" clId="{7267ED4A-7DB7-4344-BDAE-269CC2873EE0}" dt="2023-03-27T20:09:55.161" v="568" actId="478"/>
          <ac:spMkLst>
            <pc:docMk/>
            <pc:sldMk cId="1991512790" sldId="1426"/>
            <ac:spMk id="10" creationId="{E7FB2EC9-7279-ADE6-B63B-A7DEB342B622}"/>
          </ac:spMkLst>
        </pc:spChg>
        <pc:spChg chg="mod">
          <ac:chgData name="Sanjana Zahin" userId="8618d979-2ea4-4c7a-872b-b623c191d0ec" providerId="ADAL" clId="{7267ED4A-7DB7-4344-BDAE-269CC2873EE0}" dt="2023-03-28T16:56:47.743" v="1947" actId="1037"/>
          <ac:spMkLst>
            <pc:docMk/>
            <pc:sldMk cId="1991512790" sldId="1426"/>
            <ac:spMk id="11" creationId="{BE72ACBC-4D31-69B9-7B69-D8CAA231ABD0}"/>
          </ac:spMkLst>
        </pc:spChg>
        <pc:spChg chg="del">
          <ac:chgData name="Sanjana Zahin" userId="8618d979-2ea4-4c7a-872b-b623c191d0ec" providerId="ADAL" clId="{7267ED4A-7DB7-4344-BDAE-269CC2873EE0}" dt="2023-03-27T20:09:56.937" v="569" actId="478"/>
          <ac:spMkLst>
            <pc:docMk/>
            <pc:sldMk cId="1991512790" sldId="1426"/>
            <ac:spMk id="12" creationId="{74A649DF-019E-91BE-FB57-ABABA108F09F}"/>
          </ac:spMkLst>
        </pc:spChg>
        <pc:picChg chg="mod">
          <ac:chgData name="Sanjana Zahin" userId="8618d979-2ea4-4c7a-872b-b623c191d0ec" providerId="ADAL" clId="{7267ED4A-7DB7-4344-BDAE-269CC2873EE0}" dt="2023-03-27T20:16:43.874" v="730" actId="1076"/>
          <ac:picMkLst>
            <pc:docMk/>
            <pc:sldMk cId="1991512790" sldId="1426"/>
            <ac:picMk id="6" creationId="{350F13C3-EF58-527B-9159-4CBD2FF48E75}"/>
          </ac:picMkLst>
        </pc:picChg>
      </pc:sldChg>
      <pc:sldChg chg="addSp delSp modSp add mod">
        <pc:chgData name="Sanjana Zahin" userId="8618d979-2ea4-4c7a-872b-b623c191d0ec" providerId="ADAL" clId="{7267ED4A-7DB7-4344-BDAE-269CC2873EE0}" dt="2023-03-28T16:57:59.480" v="2001" actId="20577"/>
        <pc:sldMkLst>
          <pc:docMk/>
          <pc:sldMk cId="3215934856" sldId="1427"/>
        </pc:sldMkLst>
        <pc:spChg chg="mod">
          <ac:chgData name="Sanjana Zahin" userId="8618d979-2ea4-4c7a-872b-b623c191d0ec" providerId="ADAL" clId="{7267ED4A-7DB7-4344-BDAE-269CC2873EE0}" dt="2023-03-28T16:57:07.432" v="1959" actId="20577"/>
          <ac:spMkLst>
            <pc:docMk/>
            <pc:sldMk cId="3215934856" sldId="1427"/>
            <ac:spMk id="2" creationId="{00000000-0000-0000-0000-000000000000}"/>
          </ac:spMkLst>
        </pc:spChg>
        <pc:spChg chg="mod">
          <ac:chgData name="Sanjana Zahin" userId="8618d979-2ea4-4c7a-872b-b623c191d0ec" providerId="ADAL" clId="{7267ED4A-7DB7-4344-BDAE-269CC2873EE0}" dt="2023-03-28T16:57:59.480" v="2001" actId="20577"/>
          <ac:spMkLst>
            <pc:docMk/>
            <pc:sldMk cId="3215934856" sldId="1427"/>
            <ac:spMk id="3" creationId="{00000000-0000-0000-0000-000000000000}"/>
          </ac:spMkLst>
        </pc:spChg>
        <pc:spChg chg="del">
          <ac:chgData name="Sanjana Zahin" userId="8618d979-2ea4-4c7a-872b-b623c191d0ec" providerId="ADAL" clId="{7267ED4A-7DB7-4344-BDAE-269CC2873EE0}" dt="2023-03-27T20:16:01.258" v="715" actId="478"/>
          <ac:spMkLst>
            <pc:docMk/>
            <pc:sldMk cId="3215934856" sldId="1427"/>
            <ac:spMk id="4" creationId="{09592179-DCBD-F8CE-7D75-3EDFC68A2218}"/>
          </ac:spMkLst>
        </pc:spChg>
        <pc:spChg chg="add mod">
          <ac:chgData name="Sanjana Zahin" userId="8618d979-2ea4-4c7a-872b-b623c191d0ec" providerId="ADAL" clId="{7267ED4A-7DB7-4344-BDAE-269CC2873EE0}" dt="2023-03-28T16:57:40.974" v="1991" actId="14100"/>
          <ac:spMkLst>
            <pc:docMk/>
            <pc:sldMk cId="3215934856" sldId="1427"/>
            <ac:spMk id="4" creationId="{217A688A-2E43-A09E-68BE-00625D265CEA}"/>
          </ac:spMkLst>
        </pc:spChg>
        <pc:spChg chg="add mod">
          <ac:chgData name="Sanjana Zahin" userId="8618d979-2ea4-4c7a-872b-b623c191d0ec" providerId="ADAL" clId="{7267ED4A-7DB7-4344-BDAE-269CC2873EE0}" dt="2023-03-27T20:26:35.046" v="1268" actId="1037"/>
          <ac:spMkLst>
            <pc:docMk/>
            <pc:sldMk cId="3215934856" sldId="1427"/>
            <ac:spMk id="8" creationId="{BCE9DDF6-D95E-1A9B-2431-5959E0EF1E26}"/>
          </ac:spMkLst>
        </pc:spChg>
        <pc:spChg chg="del">
          <ac:chgData name="Sanjana Zahin" userId="8618d979-2ea4-4c7a-872b-b623c191d0ec" providerId="ADAL" clId="{7267ED4A-7DB7-4344-BDAE-269CC2873EE0}" dt="2023-03-27T20:20:29.273" v="1045" actId="478"/>
          <ac:spMkLst>
            <pc:docMk/>
            <pc:sldMk cId="3215934856" sldId="1427"/>
            <ac:spMk id="9" creationId="{55BF8F26-5256-0EEB-46FE-88E5215B1571}"/>
          </ac:spMkLst>
        </pc:spChg>
        <pc:spChg chg="del">
          <ac:chgData name="Sanjana Zahin" userId="8618d979-2ea4-4c7a-872b-b623c191d0ec" providerId="ADAL" clId="{7267ED4A-7DB7-4344-BDAE-269CC2873EE0}" dt="2023-03-27T20:20:30.990" v="1046" actId="478"/>
          <ac:spMkLst>
            <pc:docMk/>
            <pc:sldMk cId="3215934856" sldId="1427"/>
            <ac:spMk id="11" creationId="{BE72ACBC-4D31-69B9-7B69-D8CAA231ABD0}"/>
          </ac:spMkLst>
        </pc:spChg>
        <pc:picChg chg="del">
          <ac:chgData name="Sanjana Zahin" userId="8618d979-2ea4-4c7a-872b-b623c191d0ec" providerId="ADAL" clId="{7267ED4A-7DB7-4344-BDAE-269CC2873EE0}" dt="2023-03-27T20:14:31.959" v="707" actId="478"/>
          <ac:picMkLst>
            <pc:docMk/>
            <pc:sldMk cId="3215934856" sldId="1427"/>
            <ac:picMk id="6" creationId="{350F13C3-EF58-527B-9159-4CBD2FF48E75}"/>
          </ac:picMkLst>
        </pc:picChg>
        <pc:picChg chg="add mod">
          <ac:chgData name="Sanjana Zahin" userId="8618d979-2ea4-4c7a-872b-b623c191d0ec" providerId="ADAL" clId="{7267ED4A-7DB7-4344-BDAE-269CC2873EE0}" dt="2023-03-27T20:26:31.227" v="1260" actId="1076"/>
          <ac:picMkLst>
            <pc:docMk/>
            <pc:sldMk cId="3215934856" sldId="1427"/>
            <ac:picMk id="7" creationId="{02BA7DF3-193B-F7CA-A04B-6F7FCE81BADF}"/>
          </ac:picMkLst>
        </pc:picChg>
      </pc:sldChg>
      <pc:sldChg chg="add del">
        <pc:chgData name="Sanjana Zahin" userId="8618d979-2ea4-4c7a-872b-b623c191d0ec" providerId="ADAL" clId="{7267ED4A-7DB7-4344-BDAE-269CC2873EE0}" dt="2023-03-27T20:23:45.793" v="1168" actId="2696"/>
        <pc:sldMkLst>
          <pc:docMk/>
          <pc:sldMk cId="3418787462" sldId="1428"/>
        </pc:sldMkLst>
      </pc:sldChg>
      <pc:sldChg chg="addSp delSp modSp add mod">
        <pc:chgData name="Sanjana Zahin" userId="8618d979-2ea4-4c7a-872b-b623c191d0ec" providerId="ADAL" clId="{7267ED4A-7DB7-4344-BDAE-269CC2873EE0}" dt="2023-03-28T17:08:27.236" v="2324" actId="1076"/>
        <pc:sldMkLst>
          <pc:docMk/>
          <pc:sldMk cId="4100769206" sldId="1428"/>
        </pc:sldMkLst>
        <pc:spChg chg="mod">
          <ac:chgData name="Sanjana Zahin" userId="8618d979-2ea4-4c7a-872b-b623c191d0ec" providerId="ADAL" clId="{7267ED4A-7DB7-4344-BDAE-269CC2873EE0}" dt="2023-03-28T17:08:16.049" v="2322" actId="20577"/>
          <ac:spMkLst>
            <pc:docMk/>
            <pc:sldMk cId="4100769206" sldId="1428"/>
            <ac:spMk id="2" creationId="{00000000-0000-0000-0000-000000000000}"/>
          </ac:spMkLst>
        </pc:spChg>
        <pc:spChg chg="mod">
          <ac:chgData name="Sanjana Zahin" userId="8618d979-2ea4-4c7a-872b-b623c191d0ec" providerId="ADAL" clId="{7267ED4A-7DB7-4344-BDAE-269CC2873EE0}" dt="2023-03-28T17:03:04.098" v="2206" actId="21"/>
          <ac:spMkLst>
            <pc:docMk/>
            <pc:sldMk cId="4100769206" sldId="1428"/>
            <ac:spMk id="3" creationId="{00000000-0000-0000-0000-000000000000}"/>
          </ac:spMkLst>
        </pc:spChg>
        <pc:spChg chg="add mod">
          <ac:chgData name="Sanjana Zahin" userId="8618d979-2ea4-4c7a-872b-b623c191d0ec" providerId="ADAL" clId="{7267ED4A-7DB7-4344-BDAE-269CC2873EE0}" dt="2023-03-28T17:08:27.236" v="2324" actId="1076"/>
          <ac:spMkLst>
            <pc:docMk/>
            <pc:sldMk cId="4100769206" sldId="1428"/>
            <ac:spMk id="6" creationId="{5B512CC0-ECF0-F3CA-9C7D-6A8D5CC42EDB}"/>
          </ac:spMkLst>
        </pc:spChg>
        <pc:spChg chg="del">
          <ac:chgData name="Sanjana Zahin" userId="8618d979-2ea4-4c7a-872b-b623c191d0ec" providerId="ADAL" clId="{7267ED4A-7DB7-4344-BDAE-269CC2873EE0}" dt="2023-03-27T20:26:45.698" v="1271" actId="478"/>
          <ac:spMkLst>
            <pc:docMk/>
            <pc:sldMk cId="4100769206" sldId="1428"/>
            <ac:spMk id="8" creationId="{BCE9DDF6-D95E-1A9B-2431-5959E0EF1E26}"/>
          </ac:spMkLst>
        </pc:spChg>
        <pc:picChg chg="add mod">
          <ac:chgData name="Sanjana Zahin" userId="8618d979-2ea4-4c7a-872b-b623c191d0ec" providerId="ADAL" clId="{7267ED4A-7DB7-4344-BDAE-269CC2873EE0}" dt="2023-03-28T17:08:23" v="2323" actId="1076"/>
          <ac:picMkLst>
            <pc:docMk/>
            <pc:sldMk cId="4100769206" sldId="1428"/>
            <ac:picMk id="5" creationId="{4AD7EED5-31C9-AB5F-43B3-EEEEFBF8EA20}"/>
          </ac:picMkLst>
        </pc:picChg>
        <pc:picChg chg="del">
          <ac:chgData name="Sanjana Zahin" userId="8618d979-2ea4-4c7a-872b-b623c191d0ec" providerId="ADAL" clId="{7267ED4A-7DB7-4344-BDAE-269CC2873EE0}" dt="2023-03-27T20:26:43.702" v="1270" actId="478"/>
          <ac:picMkLst>
            <pc:docMk/>
            <pc:sldMk cId="4100769206" sldId="1428"/>
            <ac:picMk id="7" creationId="{02BA7DF3-193B-F7CA-A04B-6F7FCE81BADF}"/>
          </ac:picMkLst>
        </pc:picChg>
      </pc:sldChg>
      <pc:sldChg chg="add del replId">
        <pc:chgData name="Sanjana Zahin" userId="8618d979-2ea4-4c7a-872b-b623c191d0ec" providerId="ADAL" clId="{7267ED4A-7DB7-4344-BDAE-269CC2873EE0}" dt="2023-03-27T20:23:45.793" v="1168" actId="2696"/>
        <pc:sldMkLst>
          <pc:docMk/>
          <pc:sldMk cId="1254194658" sldId="1429"/>
        </pc:sldMkLst>
      </pc:sldChg>
      <pc:sldChg chg="delSp modSp add mod">
        <pc:chgData name="Sanjana Zahin" userId="8618d979-2ea4-4c7a-872b-b623c191d0ec" providerId="ADAL" clId="{7267ED4A-7DB7-4344-BDAE-269CC2873EE0}" dt="2023-03-28T17:07:19.988" v="2316" actId="255"/>
        <pc:sldMkLst>
          <pc:docMk/>
          <pc:sldMk cId="3946974819" sldId="1429"/>
        </pc:sldMkLst>
        <pc:spChg chg="mod">
          <ac:chgData name="Sanjana Zahin" userId="8618d979-2ea4-4c7a-872b-b623c191d0ec" providerId="ADAL" clId="{7267ED4A-7DB7-4344-BDAE-269CC2873EE0}" dt="2023-03-28T17:07:19.988" v="2316" actId="255"/>
          <ac:spMkLst>
            <pc:docMk/>
            <pc:sldMk cId="3946974819" sldId="1429"/>
            <ac:spMk id="3" creationId="{00000000-0000-0000-0000-000000000000}"/>
          </ac:spMkLst>
        </pc:spChg>
        <pc:spChg chg="del">
          <ac:chgData name="Sanjana Zahin" userId="8618d979-2ea4-4c7a-872b-b623c191d0ec" providerId="ADAL" clId="{7267ED4A-7DB7-4344-BDAE-269CC2873EE0}" dt="2023-03-28T17:02:52.103" v="2202" actId="478"/>
          <ac:spMkLst>
            <pc:docMk/>
            <pc:sldMk cId="3946974819" sldId="1429"/>
            <ac:spMk id="7" creationId="{34811855-2A30-3E5F-5108-C5E9B91F6A64}"/>
          </ac:spMkLst>
        </pc:spChg>
        <pc:spChg chg="del">
          <ac:chgData name="Sanjana Zahin" userId="8618d979-2ea4-4c7a-872b-b623c191d0ec" providerId="ADAL" clId="{7267ED4A-7DB7-4344-BDAE-269CC2873EE0}" dt="2023-03-28T17:02:45.001" v="2197" actId="478"/>
          <ac:spMkLst>
            <pc:docMk/>
            <pc:sldMk cId="3946974819" sldId="1429"/>
            <ac:spMk id="8" creationId="{1C4CAA89-99B5-FF2D-F17E-533B5D9084CE}"/>
          </ac:spMkLst>
        </pc:spChg>
        <pc:spChg chg="del mod">
          <ac:chgData name="Sanjana Zahin" userId="8618d979-2ea4-4c7a-872b-b623c191d0ec" providerId="ADAL" clId="{7267ED4A-7DB7-4344-BDAE-269CC2873EE0}" dt="2023-03-28T17:02:49.749" v="2201" actId="478"/>
          <ac:spMkLst>
            <pc:docMk/>
            <pc:sldMk cId="3946974819" sldId="1429"/>
            <ac:spMk id="9" creationId="{55BF8F26-5256-0EEB-46FE-88E5215B1571}"/>
          </ac:spMkLst>
        </pc:spChg>
        <pc:spChg chg="del">
          <ac:chgData name="Sanjana Zahin" userId="8618d979-2ea4-4c7a-872b-b623c191d0ec" providerId="ADAL" clId="{7267ED4A-7DB7-4344-BDAE-269CC2873EE0}" dt="2023-03-28T17:02:55.499" v="2205" actId="478"/>
          <ac:spMkLst>
            <pc:docMk/>
            <pc:sldMk cId="3946974819" sldId="1429"/>
            <ac:spMk id="10" creationId="{E7FB2EC9-7279-ADE6-B63B-A7DEB342B622}"/>
          </ac:spMkLst>
        </pc:spChg>
        <pc:spChg chg="del mod">
          <ac:chgData name="Sanjana Zahin" userId="8618d979-2ea4-4c7a-872b-b623c191d0ec" providerId="ADAL" clId="{7267ED4A-7DB7-4344-BDAE-269CC2873EE0}" dt="2023-03-28T17:02:53.989" v="2204" actId="478"/>
          <ac:spMkLst>
            <pc:docMk/>
            <pc:sldMk cId="3946974819" sldId="1429"/>
            <ac:spMk id="12" creationId="{74A649DF-019E-91BE-FB57-ABABA108F09F}"/>
          </ac:spMkLst>
        </pc:spChg>
        <pc:spChg chg="del mod">
          <ac:chgData name="Sanjana Zahin" userId="8618d979-2ea4-4c7a-872b-b623c191d0ec" providerId="ADAL" clId="{7267ED4A-7DB7-4344-BDAE-269CC2873EE0}" dt="2023-03-28T17:02:46.829" v="2199" actId="478"/>
          <ac:spMkLst>
            <pc:docMk/>
            <pc:sldMk cId="3946974819" sldId="1429"/>
            <ac:spMk id="15" creationId="{7FDDAB6D-EAD3-98E5-9F8D-7C9EB31733E4}"/>
          </ac:spMkLst>
        </pc:spChg>
        <pc:picChg chg="del">
          <ac:chgData name="Sanjana Zahin" userId="8618d979-2ea4-4c7a-872b-b623c191d0ec" providerId="ADAL" clId="{7267ED4A-7DB7-4344-BDAE-269CC2873EE0}" dt="2023-03-28T17:02:43.216" v="2196" actId="478"/>
          <ac:picMkLst>
            <pc:docMk/>
            <pc:sldMk cId="3946974819" sldId="1429"/>
            <ac:picMk id="14" creationId="{1898C66C-F502-F84E-5DEB-ED21B8FC6F01}"/>
          </ac:picMkLst>
        </pc:picChg>
      </pc:sldChg>
      <pc:sldChg chg="addSp delSp modSp add mod">
        <pc:chgData name="Sanjana Zahin" userId="8618d979-2ea4-4c7a-872b-b623c191d0ec" providerId="ADAL" clId="{7267ED4A-7DB7-4344-BDAE-269CC2873EE0}" dt="2023-03-28T17:02:37.721" v="2195" actId="1036"/>
        <pc:sldMkLst>
          <pc:docMk/>
          <pc:sldMk cId="1933732302" sldId="1430"/>
        </pc:sldMkLst>
        <pc:spChg chg="del">
          <ac:chgData name="Sanjana Zahin" userId="8618d979-2ea4-4c7a-872b-b623c191d0ec" providerId="ADAL" clId="{7267ED4A-7DB7-4344-BDAE-269CC2873EE0}" dt="2023-03-28T17:01:13.399" v="2143" actId="478"/>
          <ac:spMkLst>
            <pc:docMk/>
            <pc:sldMk cId="1933732302" sldId="1430"/>
            <ac:spMk id="3" creationId="{00000000-0000-0000-0000-000000000000}"/>
          </ac:spMkLst>
        </pc:spChg>
        <pc:spChg chg="add del mod">
          <ac:chgData name="Sanjana Zahin" userId="8618d979-2ea4-4c7a-872b-b623c191d0ec" providerId="ADAL" clId="{7267ED4A-7DB7-4344-BDAE-269CC2873EE0}" dt="2023-03-28T17:01:15.776" v="2144" actId="478"/>
          <ac:spMkLst>
            <pc:docMk/>
            <pc:sldMk cId="1933732302" sldId="1430"/>
            <ac:spMk id="5" creationId="{FCE55D2F-DAEA-5229-691F-E5136C95CB34}"/>
          </ac:spMkLst>
        </pc:spChg>
        <pc:spChg chg="add mod">
          <ac:chgData name="Sanjana Zahin" userId="8618d979-2ea4-4c7a-872b-b623c191d0ec" providerId="ADAL" clId="{7267ED4A-7DB7-4344-BDAE-269CC2873EE0}" dt="2023-03-28T17:01:50.875" v="2184" actId="1076"/>
          <ac:spMkLst>
            <pc:docMk/>
            <pc:sldMk cId="1933732302" sldId="1430"/>
            <ac:spMk id="6" creationId="{A81BDF0F-68B5-47DF-775E-B2875FB44DEA}"/>
          </ac:spMkLst>
        </pc:spChg>
        <pc:spChg chg="mod">
          <ac:chgData name="Sanjana Zahin" userId="8618d979-2ea4-4c7a-872b-b623c191d0ec" providerId="ADAL" clId="{7267ED4A-7DB7-4344-BDAE-269CC2873EE0}" dt="2023-03-28T17:02:15.690" v="2191" actId="14100"/>
          <ac:spMkLst>
            <pc:docMk/>
            <pc:sldMk cId="1933732302" sldId="1430"/>
            <ac:spMk id="7" creationId="{34811855-2A30-3E5F-5108-C5E9B91F6A64}"/>
          </ac:spMkLst>
        </pc:spChg>
        <pc:spChg chg="mod">
          <ac:chgData name="Sanjana Zahin" userId="8618d979-2ea4-4c7a-872b-b623c191d0ec" providerId="ADAL" clId="{7267ED4A-7DB7-4344-BDAE-269CC2873EE0}" dt="2023-03-28T17:02:00.484" v="2187" actId="14100"/>
          <ac:spMkLst>
            <pc:docMk/>
            <pc:sldMk cId="1933732302" sldId="1430"/>
            <ac:spMk id="8" creationId="{1C4CAA89-99B5-FF2D-F17E-533B5D9084CE}"/>
          </ac:spMkLst>
        </pc:spChg>
        <pc:spChg chg="mod">
          <ac:chgData name="Sanjana Zahin" userId="8618d979-2ea4-4c7a-872b-b623c191d0ec" providerId="ADAL" clId="{7267ED4A-7DB7-4344-BDAE-269CC2873EE0}" dt="2023-03-28T17:02:08.380" v="2189" actId="1076"/>
          <ac:spMkLst>
            <pc:docMk/>
            <pc:sldMk cId="1933732302" sldId="1430"/>
            <ac:spMk id="9" creationId="{55BF8F26-5256-0EEB-46FE-88E5215B1571}"/>
          </ac:spMkLst>
        </pc:spChg>
        <pc:spChg chg="mod">
          <ac:chgData name="Sanjana Zahin" userId="8618d979-2ea4-4c7a-872b-b623c191d0ec" providerId="ADAL" clId="{7267ED4A-7DB7-4344-BDAE-269CC2873EE0}" dt="2023-03-28T17:02:29.747" v="2193" actId="1076"/>
          <ac:spMkLst>
            <pc:docMk/>
            <pc:sldMk cId="1933732302" sldId="1430"/>
            <ac:spMk id="10" creationId="{E7FB2EC9-7279-ADE6-B63B-A7DEB342B622}"/>
          </ac:spMkLst>
        </pc:spChg>
        <pc:spChg chg="mod">
          <ac:chgData name="Sanjana Zahin" userId="8618d979-2ea4-4c7a-872b-b623c191d0ec" providerId="ADAL" clId="{7267ED4A-7DB7-4344-BDAE-269CC2873EE0}" dt="2023-03-28T17:02:23.170" v="2192" actId="1076"/>
          <ac:spMkLst>
            <pc:docMk/>
            <pc:sldMk cId="1933732302" sldId="1430"/>
            <ac:spMk id="12" creationId="{74A649DF-019E-91BE-FB57-ABABA108F09F}"/>
          </ac:spMkLst>
        </pc:spChg>
        <pc:spChg chg="mod">
          <ac:chgData name="Sanjana Zahin" userId="8618d979-2ea4-4c7a-872b-b623c191d0ec" providerId="ADAL" clId="{7267ED4A-7DB7-4344-BDAE-269CC2873EE0}" dt="2023-03-28T17:02:03.126" v="2188" actId="1076"/>
          <ac:spMkLst>
            <pc:docMk/>
            <pc:sldMk cId="1933732302" sldId="1430"/>
            <ac:spMk id="15" creationId="{7FDDAB6D-EAD3-98E5-9F8D-7C9EB31733E4}"/>
          </ac:spMkLst>
        </pc:spChg>
        <pc:picChg chg="mod">
          <ac:chgData name="Sanjana Zahin" userId="8618d979-2ea4-4c7a-872b-b623c191d0ec" providerId="ADAL" clId="{7267ED4A-7DB7-4344-BDAE-269CC2873EE0}" dt="2023-03-28T17:02:37.721" v="2195" actId="1036"/>
          <ac:picMkLst>
            <pc:docMk/>
            <pc:sldMk cId="1933732302" sldId="1430"/>
            <ac:picMk id="14" creationId="{1898C66C-F502-F84E-5DEB-ED21B8FC6F01}"/>
          </ac:picMkLst>
        </pc:picChg>
      </pc:sldChg>
    </pc:docChg>
  </pc:docChgLst>
  <pc:docChgLst>
    <pc:chgData name="Sanjana Zahin" userId="8618d979-2ea4-4c7a-872b-b623c191d0ec" providerId="ADAL" clId="{99683BC4-E24D-49FE-BAEF-767DB6885590}"/>
    <pc:docChg chg="undo custSel addSld delSld modSld sldOrd">
      <pc:chgData name="Sanjana Zahin" userId="8618d979-2ea4-4c7a-872b-b623c191d0ec" providerId="ADAL" clId="{99683BC4-E24D-49FE-BAEF-767DB6885590}" dt="2022-05-10T22:49:41.387" v="1459" actId="207"/>
      <pc:docMkLst>
        <pc:docMk/>
      </pc:docMkLst>
      <pc:sldChg chg="modSp mod">
        <pc:chgData name="Sanjana Zahin" userId="8618d979-2ea4-4c7a-872b-b623c191d0ec" providerId="ADAL" clId="{99683BC4-E24D-49FE-BAEF-767DB6885590}" dt="2022-04-25T19:47:11.051" v="47" actId="20577"/>
        <pc:sldMkLst>
          <pc:docMk/>
          <pc:sldMk cId="1811678273" sldId="876"/>
        </pc:sldMkLst>
        <pc:spChg chg="mod">
          <ac:chgData name="Sanjana Zahin" userId="8618d979-2ea4-4c7a-872b-b623c191d0ec" providerId="ADAL" clId="{99683BC4-E24D-49FE-BAEF-767DB6885590}" dt="2022-04-25T19:47:11.051" v="47" actId="20577"/>
          <ac:spMkLst>
            <pc:docMk/>
            <pc:sldMk cId="1811678273" sldId="876"/>
            <ac:spMk id="4" creationId="{00000000-0000-0000-0000-000000000000}"/>
          </ac:spMkLst>
        </pc:spChg>
      </pc:sldChg>
      <pc:sldChg chg="modSp add del mod ord">
        <pc:chgData name="Sanjana Zahin" userId="8618d979-2ea4-4c7a-872b-b623c191d0ec" providerId="ADAL" clId="{99683BC4-E24D-49FE-BAEF-767DB6885590}" dt="2022-05-10T21:39:13.573" v="1265" actId="20577"/>
        <pc:sldMkLst>
          <pc:docMk/>
          <pc:sldMk cId="2440556391" sldId="1386"/>
        </pc:sldMkLst>
        <pc:spChg chg="mod">
          <ac:chgData name="Sanjana Zahin" userId="8618d979-2ea4-4c7a-872b-b623c191d0ec" providerId="ADAL" clId="{99683BC4-E24D-49FE-BAEF-767DB6885590}" dt="2022-05-10T21:39:13.573" v="1265" actId="20577"/>
          <ac:spMkLst>
            <pc:docMk/>
            <pc:sldMk cId="2440556391" sldId="1386"/>
            <ac:spMk id="3" creationId="{00000000-0000-0000-0000-000000000000}"/>
          </ac:spMkLst>
        </pc:spChg>
      </pc:sldChg>
      <pc:sldChg chg="addSp delSp modSp mod">
        <pc:chgData name="Sanjana Zahin" userId="8618d979-2ea4-4c7a-872b-b623c191d0ec" providerId="ADAL" clId="{99683BC4-E24D-49FE-BAEF-767DB6885590}" dt="2022-05-10T22:49:06.843" v="1457" actId="207"/>
        <pc:sldMkLst>
          <pc:docMk/>
          <pc:sldMk cId="3703040812" sldId="1387"/>
        </pc:sldMkLst>
        <pc:spChg chg="mod">
          <ac:chgData name="Sanjana Zahin" userId="8618d979-2ea4-4c7a-872b-b623c191d0ec" providerId="ADAL" clId="{99683BC4-E24D-49FE-BAEF-767DB6885590}" dt="2022-04-25T20:12:16.477" v="121" actId="20577"/>
          <ac:spMkLst>
            <pc:docMk/>
            <pc:sldMk cId="3703040812" sldId="1387"/>
            <ac:spMk id="2" creationId="{00000000-0000-0000-0000-000000000000}"/>
          </ac:spMkLst>
        </pc:spChg>
        <pc:spChg chg="add mod">
          <ac:chgData name="Sanjana Zahin" userId="8618d979-2ea4-4c7a-872b-b623c191d0ec" providerId="ADAL" clId="{99683BC4-E24D-49FE-BAEF-767DB6885590}" dt="2022-05-10T22:49:06.843" v="1457" actId="207"/>
          <ac:spMkLst>
            <pc:docMk/>
            <pc:sldMk cId="3703040812" sldId="1387"/>
            <ac:spMk id="9" creationId="{DA9C5D6A-BB17-43E5-B49F-600D9A0528A0}"/>
          </ac:spMkLst>
        </pc:spChg>
        <pc:picChg chg="add mod">
          <ac:chgData name="Sanjana Zahin" userId="8618d979-2ea4-4c7a-872b-b623c191d0ec" providerId="ADAL" clId="{99683BC4-E24D-49FE-BAEF-767DB6885590}" dt="2022-04-25T20:13:17.231" v="134" actId="1076"/>
          <ac:picMkLst>
            <pc:docMk/>
            <pc:sldMk cId="3703040812" sldId="1387"/>
            <ac:picMk id="5" creationId="{3E48058F-32A3-403D-AB68-A1FC5373DDFD}"/>
          </ac:picMkLst>
        </pc:picChg>
        <pc:picChg chg="add mod">
          <ac:chgData name="Sanjana Zahin" userId="8618d979-2ea4-4c7a-872b-b623c191d0ec" providerId="ADAL" clId="{99683BC4-E24D-49FE-BAEF-767DB6885590}" dt="2022-04-25T20:12:34.842" v="123" actId="1076"/>
          <ac:picMkLst>
            <pc:docMk/>
            <pc:sldMk cId="3703040812" sldId="1387"/>
            <ac:picMk id="7" creationId="{B96B7589-6EEC-4C23-8655-C49DCC6BBBE1}"/>
          </ac:picMkLst>
        </pc:picChg>
        <pc:picChg chg="del">
          <ac:chgData name="Sanjana Zahin" userId="8618d979-2ea4-4c7a-872b-b623c191d0ec" providerId="ADAL" clId="{99683BC4-E24D-49FE-BAEF-767DB6885590}" dt="2022-04-25T20:12:08.470" v="114" actId="478"/>
          <ac:picMkLst>
            <pc:docMk/>
            <pc:sldMk cId="3703040812" sldId="1387"/>
            <ac:picMk id="8" creationId="{DBDA8204-4310-463C-94C0-5C79BD46C047}"/>
          </ac:picMkLst>
        </pc:picChg>
      </pc:sldChg>
      <pc:sldChg chg="modSp mod">
        <pc:chgData name="Sanjana Zahin" userId="8618d979-2ea4-4c7a-872b-b623c191d0ec" providerId="ADAL" clId="{99683BC4-E24D-49FE-BAEF-767DB6885590}" dt="2022-05-10T21:43:13.522" v="1291" actId="403"/>
        <pc:sldMkLst>
          <pc:docMk/>
          <pc:sldMk cId="3348213367" sldId="1388"/>
        </pc:sldMkLst>
        <pc:spChg chg="mod">
          <ac:chgData name="Sanjana Zahin" userId="8618d979-2ea4-4c7a-872b-b623c191d0ec" providerId="ADAL" clId="{99683BC4-E24D-49FE-BAEF-767DB6885590}" dt="2022-05-10T21:43:13.522" v="1291" actId="403"/>
          <ac:spMkLst>
            <pc:docMk/>
            <pc:sldMk cId="3348213367" sldId="1388"/>
            <ac:spMk id="3" creationId="{00000000-0000-0000-0000-000000000000}"/>
          </ac:spMkLst>
        </pc:spChg>
        <pc:spChg chg="mod">
          <ac:chgData name="Sanjana Zahin" userId="8618d979-2ea4-4c7a-872b-b623c191d0ec" providerId="ADAL" clId="{99683BC4-E24D-49FE-BAEF-767DB6885590}" dt="2022-05-10T21:42:14.645" v="1281" actId="1076"/>
          <ac:spMkLst>
            <pc:docMk/>
            <pc:sldMk cId="3348213367" sldId="1388"/>
            <ac:spMk id="7" creationId="{A535DD9C-3289-452D-B1EB-643CDE1B4BE6}"/>
          </ac:spMkLst>
        </pc:spChg>
        <pc:picChg chg="mod">
          <ac:chgData name="Sanjana Zahin" userId="8618d979-2ea4-4c7a-872b-b623c191d0ec" providerId="ADAL" clId="{99683BC4-E24D-49FE-BAEF-767DB6885590}" dt="2022-05-10T21:42:25.123" v="1283" actId="1076"/>
          <ac:picMkLst>
            <pc:docMk/>
            <pc:sldMk cId="3348213367" sldId="1388"/>
            <ac:picMk id="5" creationId="{80504AB7-5354-4566-813E-3D10C29F48BE}"/>
          </ac:picMkLst>
        </pc:picChg>
        <pc:picChg chg="mod">
          <ac:chgData name="Sanjana Zahin" userId="8618d979-2ea4-4c7a-872b-b623c191d0ec" providerId="ADAL" clId="{99683BC4-E24D-49FE-BAEF-767DB6885590}" dt="2022-05-10T21:42:08.638" v="1280" actId="1076"/>
          <ac:picMkLst>
            <pc:docMk/>
            <pc:sldMk cId="3348213367" sldId="1388"/>
            <ac:picMk id="6" creationId="{F9E8363D-867E-436F-9483-4D8B2350E6C9}"/>
          </ac:picMkLst>
        </pc:picChg>
      </pc:sldChg>
      <pc:sldChg chg="del">
        <pc:chgData name="Sanjana Zahin" userId="8618d979-2ea4-4c7a-872b-b623c191d0ec" providerId="ADAL" clId="{99683BC4-E24D-49FE-BAEF-767DB6885590}" dt="2022-04-25T20:12:41.594" v="124" actId="2696"/>
        <pc:sldMkLst>
          <pc:docMk/>
          <pc:sldMk cId="2242626676" sldId="1412"/>
        </pc:sldMkLst>
      </pc:sldChg>
      <pc:sldChg chg="addSp delSp modSp mod">
        <pc:chgData name="Sanjana Zahin" userId="8618d979-2ea4-4c7a-872b-b623c191d0ec" providerId="ADAL" clId="{99683BC4-E24D-49FE-BAEF-767DB6885590}" dt="2022-05-10T22:26:49.087" v="1344" actId="14100"/>
        <pc:sldMkLst>
          <pc:docMk/>
          <pc:sldMk cId="1097477598" sldId="1413"/>
        </pc:sldMkLst>
        <pc:spChg chg="mod">
          <ac:chgData name="Sanjana Zahin" userId="8618d979-2ea4-4c7a-872b-b623c191d0ec" providerId="ADAL" clId="{99683BC4-E24D-49FE-BAEF-767DB6885590}" dt="2022-04-25T20:07:28.877" v="53" actId="20577"/>
          <ac:spMkLst>
            <pc:docMk/>
            <pc:sldMk cId="1097477598" sldId="1413"/>
            <ac:spMk id="2" creationId="{3D9E80A2-55AA-41EA-ACC9-FA9A15110E2F}"/>
          </ac:spMkLst>
        </pc:spChg>
        <pc:spChg chg="add del mod">
          <ac:chgData name="Sanjana Zahin" userId="8618d979-2ea4-4c7a-872b-b623c191d0ec" providerId="ADAL" clId="{99683BC4-E24D-49FE-BAEF-767DB6885590}" dt="2022-04-25T20:09:22.104" v="108" actId="478"/>
          <ac:spMkLst>
            <pc:docMk/>
            <pc:sldMk cId="1097477598" sldId="1413"/>
            <ac:spMk id="4" creationId="{E761A575-8537-467B-BCAE-CDA9F26A5CAC}"/>
          </ac:spMkLst>
        </pc:spChg>
        <pc:spChg chg="mod">
          <ac:chgData name="Sanjana Zahin" userId="8618d979-2ea4-4c7a-872b-b623c191d0ec" providerId="ADAL" clId="{99683BC4-E24D-49FE-BAEF-767DB6885590}" dt="2022-05-10T21:44:08.377" v="1297" actId="1076"/>
          <ac:spMkLst>
            <pc:docMk/>
            <pc:sldMk cId="1097477598" sldId="1413"/>
            <ac:spMk id="7" creationId="{0E92DC9E-FA97-4703-80A4-6D7A3A48927F}"/>
          </ac:spMkLst>
        </pc:spChg>
        <pc:picChg chg="add mod ord modCrop">
          <ac:chgData name="Sanjana Zahin" userId="8618d979-2ea4-4c7a-872b-b623c191d0ec" providerId="ADAL" clId="{99683BC4-E24D-49FE-BAEF-767DB6885590}" dt="2022-05-10T20:35:25.795" v="581" actId="732"/>
          <ac:picMkLst>
            <pc:docMk/>
            <pc:sldMk cId="1097477598" sldId="1413"/>
            <ac:picMk id="4" creationId="{95230AFB-453D-4373-9BCA-13299723156B}"/>
          </ac:picMkLst>
        </pc:picChg>
        <pc:picChg chg="mod">
          <ac:chgData name="Sanjana Zahin" userId="8618d979-2ea4-4c7a-872b-b623c191d0ec" providerId="ADAL" clId="{99683BC4-E24D-49FE-BAEF-767DB6885590}" dt="2022-05-10T20:29:42.536" v="535" actId="14100"/>
          <ac:picMkLst>
            <pc:docMk/>
            <pc:sldMk cId="1097477598" sldId="1413"/>
            <ac:picMk id="6" creationId="{70FDD9CA-92BA-452F-8C3F-471A7949262E}"/>
          </ac:picMkLst>
        </pc:picChg>
        <pc:picChg chg="add del mod ord">
          <ac:chgData name="Sanjana Zahin" userId="8618d979-2ea4-4c7a-872b-b623c191d0ec" providerId="ADAL" clId="{99683BC4-E24D-49FE-BAEF-767DB6885590}" dt="2022-05-10T20:30:22.886" v="551" actId="478"/>
          <ac:picMkLst>
            <pc:docMk/>
            <pc:sldMk cId="1097477598" sldId="1413"/>
            <ac:picMk id="8" creationId="{BDF4C0FE-172D-4239-B925-3EF9E618B179}"/>
          </ac:picMkLst>
        </pc:picChg>
        <pc:picChg chg="del">
          <ac:chgData name="Sanjana Zahin" userId="8618d979-2ea4-4c7a-872b-b623c191d0ec" providerId="ADAL" clId="{99683BC4-E24D-49FE-BAEF-767DB6885590}" dt="2022-04-25T20:09:06.120" v="104" actId="478"/>
          <ac:picMkLst>
            <pc:docMk/>
            <pc:sldMk cId="1097477598" sldId="1413"/>
            <ac:picMk id="10" creationId="{86CF863B-270F-40F8-B2C7-00CFD91F5201}"/>
          </ac:picMkLst>
        </pc:picChg>
        <pc:cxnChg chg="del mod ord">
          <ac:chgData name="Sanjana Zahin" userId="8618d979-2ea4-4c7a-872b-b623c191d0ec" providerId="ADAL" clId="{99683BC4-E24D-49FE-BAEF-767DB6885590}" dt="2022-05-10T20:33:53.619" v="571" actId="478"/>
          <ac:cxnSpMkLst>
            <pc:docMk/>
            <pc:sldMk cId="1097477598" sldId="1413"/>
            <ac:cxnSpMk id="9" creationId="{BD62346E-29E4-496D-BC83-E19016FA2ECA}"/>
          </ac:cxnSpMkLst>
        </pc:cxnChg>
        <pc:cxnChg chg="del mod ord">
          <ac:chgData name="Sanjana Zahin" userId="8618d979-2ea4-4c7a-872b-b623c191d0ec" providerId="ADAL" clId="{99683BC4-E24D-49FE-BAEF-767DB6885590}" dt="2022-05-10T20:33:50.055" v="570" actId="478"/>
          <ac:cxnSpMkLst>
            <pc:docMk/>
            <pc:sldMk cId="1097477598" sldId="1413"/>
            <ac:cxnSpMk id="11" creationId="{6D99FDD9-4B60-435E-9022-0846990C4776}"/>
          </ac:cxnSpMkLst>
        </pc:cxnChg>
        <pc:cxnChg chg="del">
          <ac:chgData name="Sanjana Zahin" userId="8618d979-2ea4-4c7a-872b-b623c191d0ec" providerId="ADAL" clId="{99683BC4-E24D-49FE-BAEF-767DB6885590}" dt="2022-05-10T20:33:04.555" v="564" actId="478"/>
          <ac:cxnSpMkLst>
            <pc:docMk/>
            <pc:sldMk cId="1097477598" sldId="1413"/>
            <ac:cxnSpMk id="13" creationId="{30B5370D-8F3D-495C-9C05-624F6CC52686}"/>
          </ac:cxnSpMkLst>
        </pc:cxnChg>
        <pc:cxnChg chg="mod">
          <ac:chgData name="Sanjana Zahin" userId="8618d979-2ea4-4c7a-872b-b623c191d0ec" providerId="ADAL" clId="{99683BC4-E24D-49FE-BAEF-767DB6885590}" dt="2022-05-10T21:44:11.682" v="1298" actId="14100"/>
          <ac:cxnSpMkLst>
            <pc:docMk/>
            <pc:sldMk cId="1097477598" sldId="1413"/>
            <ac:cxnSpMk id="16" creationId="{BFFFFCB7-118D-418B-A894-935E27E57641}"/>
          </ac:cxnSpMkLst>
        </pc:cxnChg>
        <pc:cxnChg chg="add mod">
          <ac:chgData name="Sanjana Zahin" userId="8618d979-2ea4-4c7a-872b-b623c191d0ec" providerId="ADAL" clId="{99683BC4-E24D-49FE-BAEF-767DB6885590}" dt="2022-05-10T21:44:29.331" v="1300" actId="14100"/>
          <ac:cxnSpMkLst>
            <pc:docMk/>
            <pc:sldMk cId="1097477598" sldId="1413"/>
            <ac:cxnSpMk id="18" creationId="{0310F659-107D-4620-9905-5DC0A20EC75B}"/>
          </ac:cxnSpMkLst>
        </pc:cxnChg>
        <pc:cxnChg chg="add del">
          <ac:chgData name="Sanjana Zahin" userId="8618d979-2ea4-4c7a-872b-b623c191d0ec" providerId="ADAL" clId="{99683BC4-E24D-49FE-BAEF-767DB6885590}" dt="2022-05-10T20:34:08.521" v="573" actId="478"/>
          <ac:cxnSpMkLst>
            <pc:docMk/>
            <pc:sldMk cId="1097477598" sldId="1413"/>
            <ac:cxnSpMk id="20" creationId="{A9E6080A-492B-499A-83D0-C30A55837265}"/>
          </ac:cxnSpMkLst>
        </pc:cxnChg>
        <pc:cxnChg chg="add del">
          <ac:chgData name="Sanjana Zahin" userId="8618d979-2ea4-4c7a-872b-b623c191d0ec" providerId="ADAL" clId="{99683BC4-E24D-49FE-BAEF-767DB6885590}" dt="2022-05-10T20:34:37.726" v="575" actId="478"/>
          <ac:cxnSpMkLst>
            <pc:docMk/>
            <pc:sldMk cId="1097477598" sldId="1413"/>
            <ac:cxnSpMk id="22" creationId="{5380622A-E133-4AB2-9947-9D79D73AB32B}"/>
          </ac:cxnSpMkLst>
        </pc:cxnChg>
        <pc:cxnChg chg="add mod">
          <ac:chgData name="Sanjana Zahin" userId="8618d979-2ea4-4c7a-872b-b623c191d0ec" providerId="ADAL" clId="{99683BC4-E24D-49FE-BAEF-767DB6885590}" dt="2022-05-10T22:26:49.087" v="1344" actId="14100"/>
          <ac:cxnSpMkLst>
            <pc:docMk/>
            <pc:sldMk cId="1097477598" sldId="1413"/>
            <ac:cxnSpMk id="24" creationId="{5395983A-CB4C-4D8C-9701-8703C638ED62}"/>
          </ac:cxnSpMkLst>
        </pc:cxnChg>
        <pc:cxnChg chg="add">
          <ac:chgData name="Sanjana Zahin" userId="8618d979-2ea4-4c7a-872b-b623c191d0ec" providerId="ADAL" clId="{99683BC4-E24D-49FE-BAEF-767DB6885590}" dt="2022-05-10T20:34:57.917" v="577" actId="11529"/>
          <ac:cxnSpMkLst>
            <pc:docMk/>
            <pc:sldMk cId="1097477598" sldId="1413"/>
            <ac:cxnSpMk id="26" creationId="{5C258E42-DB01-453D-B623-8EE3EC09DC32}"/>
          </ac:cxnSpMkLst>
        </pc:cxnChg>
        <pc:cxnChg chg="add mod">
          <ac:chgData name="Sanjana Zahin" userId="8618d979-2ea4-4c7a-872b-b623c191d0ec" providerId="ADAL" clId="{99683BC4-E24D-49FE-BAEF-767DB6885590}" dt="2022-05-10T22:26:34.431" v="1342" actId="14100"/>
          <ac:cxnSpMkLst>
            <pc:docMk/>
            <pc:sldMk cId="1097477598" sldId="1413"/>
            <ac:cxnSpMk id="28" creationId="{64DED09A-75EA-4007-98CC-1ACBDA15DC64}"/>
          </ac:cxnSpMkLst>
        </pc:cxnChg>
      </pc:sldChg>
      <pc:sldChg chg="addSp delSp modSp add mod ord">
        <pc:chgData name="Sanjana Zahin" userId="8618d979-2ea4-4c7a-872b-b623c191d0ec" providerId="ADAL" clId="{99683BC4-E24D-49FE-BAEF-767DB6885590}" dt="2022-05-10T22:48:07.461" v="1451" actId="1076"/>
        <pc:sldMkLst>
          <pc:docMk/>
          <pc:sldMk cId="3938160725" sldId="1414"/>
        </pc:sldMkLst>
        <pc:spChg chg="mod">
          <ac:chgData name="Sanjana Zahin" userId="8618d979-2ea4-4c7a-872b-b623c191d0ec" providerId="ADAL" clId="{99683BC4-E24D-49FE-BAEF-767DB6885590}" dt="2022-05-10T22:42:15.412" v="1384" actId="20577"/>
          <ac:spMkLst>
            <pc:docMk/>
            <pc:sldMk cId="3938160725" sldId="1414"/>
            <ac:spMk id="4" creationId="{50655629-5D42-4AC2-93A6-3C27D9FD8E7A}"/>
          </ac:spMkLst>
        </pc:spChg>
        <pc:picChg chg="add mod">
          <ac:chgData name="Sanjana Zahin" userId="8618d979-2ea4-4c7a-872b-b623c191d0ec" providerId="ADAL" clId="{99683BC4-E24D-49FE-BAEF-767DB6885590}" dt="2022-05-10T22:48:07.461" v="1451" actId="1076"/>
          <ac:picMkLst>
            <pc:docMk/>
            <pc:sldMk cId="3938160725" sldId="1414"/>
            <ac:picMk id="5" creationId="{B556E727-11F6-4536-8523-6EF9DE15BA09}"/>
          </ac:picMkLst>
        </pc:picChg>
        <pc:picChg chg="del">
          <ac:chgData name="Sanjana Zahin" userId="8618d979-2ea4-4c7a-872b-b623c191d0ec" providerId="ADAL" clId="{99683BC4-E24D-49FE-BAEF-767DB6885590}" dt="2022-05-10T22:41:30.808" v="1361" actId="478"/>
          <ac:picMkLst>
            <pc:docMk/>
            <pc:sldMk cId="3938160725" sldId="1414"/>
            <ac:picMk id="7" creationId="{12FBF7C3-C8E8-4F12-B3AB-93228A11C6F4}"/>
          </ac:picMkLst>
        </pc:picChg>
        <pc:picChg chg="del">
          <ac:chgData name="Sanjana Zahin" userId="8618d979-2ea4-4c7a-872b-b623c191d0ec" providerId="ADAL" clId="{99683BC4-E24D-49FE-BAEF-767DB6885590}" dt="2022-05-10T22:41:42.956" v="1365" actId="478"/>
          <ac:picMkLst>
            <pc:docMk/>
            <pc:sldMk cId="3938160725" sldId="1414"/>
            <ac:picMk id="8" creationId="{F30C2162-930E-4896-B33C-F7D2A0B4E599}"/>
          </ac:picMkLst>
        </pc:picChg>
      </pc:sldChg>
      <pc:sldChg chg="modSp del mod">
        <pc:chgData name="Sanjana Zahin" userId="8618d979-2ea4-4c7a-872b-b623c191d0ec" providerId="ADAL" clId="{99683BC4-E24D-49FE-BAEF-767DB6885590}" dt="2022-04-25T20:13:01.423" v="130" actId="2696"/>
        <pc:sldMkLst>
          <pc:docMk/>
          <pc:sldMk cId="264042693" sldId="1416"/>
        </pc:sldMkLst>
        <pc:spChg chg="mod">
          <ac:chgData name="Sanjana Zahin" userId="8618d979-2ea4-4c7a-872b-b623c191d0ec" providerId="ADAL" clId="{99683BC4-E24D-49FE-BAEF-767DB6885590}" dt="2022-04-25T20:12:49.471" v="125" actId="1076"/>
          <ac:spMkLst>
            <pc:docMk/>
            <pc:sldMk cId="264042693" sldId="1416"/>
            <ac:spMk id="4" creationId="{508C4236-B1EA-441E-A54F-EEED86111C71}"/>
          </ac:spMkLst>
        </pc:spChg>
      </pc:sldChg>
      <pc:sldChg chg="addSp delSp modSp mod">
        <pc:chgData name="Sanjana Zahin" userId="8618d979-2ea4-4c7a-872b-b623c191d0ec" providerId="ADAL" clId="{99683BC4-E24D-49FE-BAEF-767DB6885590}" dt="2022-05-10T22:46:19.217" v="1450" actId="14100"/>
        <pc:sldMkLst>
          <pc:docMk/>
          <pc:sldMk cId="740906763" sldId="1417"/>
        </pc:sldMkLst>
        <pc:spChg chg="del">
          <ac:chgData name="Sanjana Zahin" userId="8618d979-2ea4-4c7a-872b-b623c191d0ec" providerId="ADAL" clId="{99683BC4-E24D-49FE-BAEF-767DB6885590}" dt="2022-05-10T22:42:59.294" v="1390" actId="478"/>
          <ac:spMkLst>
            <pc:docMk/>
            <pc:sldMk cId="740906763" sldId="1417"/>
            <ac:spMk id="3" creationId="{AF6B5653-647B-4A47-9EFB-B993DBE45F6F}"/>
          </ac:spMkLst>
        </pc:spChg>
        <pc:spChg chg="add mod">
          <ac:chgData name="Sanjana Zahin" userId="8618d979-2ea4-4c7a-872b-b623c191d0ec" providerId="ADAL" clId="{99683BC4-E24D-49FE-BAEF-767DB6885590}" dt="2022-05-10T22:43:26.400" v="1391" actId="1076"/>
          <ac:spMkLst>
            <pc:docMk/>
            <pc:sldMk cId="740906763" sldId="1417"/>
            <ac:spMk id="4" creationId="{0C10B9AB-CD94-488F-88DE-D274894BD182}"/>
          </ac:spMkLst>
        </pc:spChg>
        <pc:spChg chg="add mod">
          <ac:chgData name="Sanjana Zahin" userId="8618d979-2ea4-4c7a-872b-b623c191d0ec" providerId="ADAL" clId="{99683BC4-E24D-49FE-BAEF-767DB6885590}" dt="2022-05-10T22:45:53.017" v="1446" actId="1076"/>
          <ac:spMkLst>
            <pc:docMk/>
            <pc:sldMk cId="740906763" sldId="1417"/>
            <ac:spMk id="7" creationId="{18F873C1-0641-42CA-B1B6-9900892014F7}"/>
          </ac:spMkLst>
        </pc:spChg>
        <pc:picChg chg="mod">
          <ac:chgData name="Sanjana Zahin" userId="8618d979-2ea4-4c7a-872b-b623c191d0ec" providerId="ADAL" clId="{99683BC4-E24D-49FE-BAEF-767DB6885590}" dt="2022-05-10T22:45:03.605" v="1436" actId="1076"/>
          <ac:picMkLst>
            <pc:docMk/>
            <pc:sldMk cId="740906763" sldId="1417"/>
            <ac:picMk id="5" creationId="{D2A78C97-AB52-47E9-93F7-CDED31497B85}"/>
          </ac:picMkLst>
        </pc:picChg>
        <pc:picChg chg="mod">
          <ac:chgData name="Sanjana Zahin" userId="8618d979-2ea4-4c7a-872b-b623c191d0ec" providerId="ADAL" clId="{99683BC4-E24D-49FE-BAEF-767DB6885590}" dt="2022-05-10T22:42:53.729" v="1388" actId="1076"/>
          <ac:picMkLst>
            <pc:docMk/>
            <pc:sldMk cId="740906763" sldId="1417"/>
            <ac:picMk id="6" creationId="{60068B6B-88CB-4CE6-AE99-3559FA3D38C2}"/>
          </ac:picMkLst>
        </pc:picChg>
        <pc:cxnChg chg="add mod">
          <ac:chgData name="Sanjana Zahin" userId="8618d979-2ea4-4c7a-872b-b623c191d0ec" providerId="ADAL" clId="{99683BC4-E24D-49FE-BAEF-767DB6885590}" dt="2022-05-10T22:46:00.353" v="1448" actId="14100"/>
          <ac:cxnSpMkLst>
            <pc:docMk/>
            <pc:sldMk cId="740906763" sldId="1417"/>
            <ac:cxnSpMk id="9" creationId="{8D3FAC32-7F4A-44DE-98BE-45B22C9AC672}"/>
          </ac:cxnSpMkLst>
        </pc:cxnChg>
        <pc:cxnChg chg="add mod">
          <ac:chgData name="Sanjana Zahin" userId="8618d979-2ea4-4c7a-872b-b623c191d0ec" providerId="ADAL" clId="{99683BC4-E24D-49FE-BAEF-767DB6885590}" dt="2022-05-10T22:46:19.217" v="1450" actId="14100"/>
          <ac:cxnSpMkLst>
            <pc:docMk/>
            <pc:sldMk cId="740906763" sldId="1417"/>
            <ac:cxnSpMk id="11" creationId="{EC781441-B818-4ED7-849F-C54CD8946636}"/>
          </ac:cxnSpMkLst>
        </pc:cxnChg>
      </pc:sldChg>
      <pc:sldChg chg="addSp delSp modSp mod">
        <pc:chgData name="Sanjana Zahin" userId="8618d979-2ea4-4c7a-872b-b623c191d0ec" providerId="ADAL" clId="{99683BC4-E24D-49FE-BAEF-767DB6885590}" dt="2022-05-10T22:49:41.387" v="1459" actId="207"/>
        <pc:sldMkLst>
          <pc:docMk/>
          <pc:sldMk cId="3115681967" sldId="1418"/>
        </pc:sldMkLst>
        <pc:spChg chg="del">
          <ac:chgData name="Sanjana Zahin" userId="8618d979-2ea4-4c7a-872b-b623c191d0ec" providerId="ADAL" clId="{99683BC4-E24D-49FE-BAEF-767DB6885590}" dt="2022-05-10T20:43:32.578" v="695" actId="478"/>
          <ac:spMkLst>
            <pc:docMk/>
            <pc:sldMk cId="3115681967" sldId="1418"/>
            <ac:spMk id="3" creationId="{27D7696A-D655-47B9-B134-CAC0F522615B}"/>
          </ac:spMkLst>
        </pc:spChg>
        <pc:spChg chg="add mod">
          <ac:chgData name="Sanjana Zahin" userId="8618d979-2ea4-4c7a-872b-b623c191d0ec" providerId="ADAL" clId="{99683BC4-E24D-49FE-BAEF-767DB6885590}" dt="2022-05-10T22:49:41.387" v="1459" actId="207"/>
          <ac:spMkLst>
            <pc:docMk/>
            <pc:sldMk cId="3115681967" sldId="1418"/>
            <ac:spMk id="4" creationId="{F7ECF352-C0CD-449B-A4CD-8B27A0D90EC3}"/>
          </ac:spMkLst>
        </pc:spChg>
        <pc:spChg chg="add mod">
          <ac:chgData name="Sanjana Zahin" userId="8618d979-2ea4-4c7a-872b-b623c191d0ec" providerId="ADAL" clId="{99683BC4-E24D-49FE-BAEF-767DB6885590}" dt="2022-05-10T22:49:37.572" v="1458" actId="207"/>
          <ac:spMkLst>
            <pc:docMk/>
            <pc:sldMk cId="3115681967" sldId="1418"/>
            <ac:spMk id="7" creationId="{0ACB1E71-E7E8-442C-95C2-0689D72EB947}"/>
          </ac:spMkLst>
        </pc:spChg>
        <pc:picChg chg="mod">
          <ac:chgData name="Sanjana Zahin" userId="8618d979-2ea4-4c7a-872b-b623c191d0ec" providerId="ADAL" clId="{99683BC4-E24D-49FE-BAEF-767DB6885590}" dt="2022-05-10T21:52:06.821" v="1316" actId="1076"/>
          <ac:picMkLst>
            <pc:docMk/>
            <pc:sldMk cId="3115681967" sldId="1418"/>
            <ac:picMk id="6" creationId="{4084EAC9-DF8A-4489-BCB1-80B1F82F90A1}"/>
          </ac:picMkLst>
        </pc:picChg>
      </pc:sldChg>
      <pc:sldChg chg="del">
        <pc:chgData name="Sanjana Zahin" userId="8618d979-2ea4-4c7a-872b-b623c191d0ec" providerId="ADAL" clId="{99683BC4-E24D-49FE-BAEF-767DB6885590}" dt="2022-04-25T20:10:53.290" v="111" actId="2696"/>
        <pc:sldMkLst>
          <pc:docMk/>
          <pc:sldMk cId="3003373140" sldId="1419"/>
        </pc:sldMkLst>
      </pc:sldChg>
      <pc:sldChg chg="addSp delSp modSp add mod">
        <pc:chgData name="Sanjana Zahin" userId="8618d979-2ea4-4c7a-872b-b623c191d0ec" providerId="ADAL" clId="{99683BC4-E24D-49FE-BAEF-767DB6885590}" dt="2022-05-10T21:47:32.467" v="1302" actId="478"/>
        <pc:sldMkLst>
          <pc:docMk/>
          <pc:sldMk cId="3127575244" sldId="1419"/>
        </pc:sldMkLst>
        <pc:spChg chg="mod">
          <ac:chgData name="Sanjana Zahin" userId="8618d979-2ea4-4c7a-872b-b623c191d0ec" providerId="ADAL" clId="{99683BC4-E24D-49FE-BAEF-767DB6885590}" dt="2022-05-10T21:11:26.721" v="737" actId="20577"/>
          <ac:spMkLst>
            <pc:docMk/>
            <pc:sldMk cId="3127575244" sldId="1419"/>
            <ac:spMk id="2" creationId="{45EF587E-9497-4528-AB4D-994BC60994B9}"/>
          </ac:spMkLst>
        </pc:spChg>
        <pc:spChg chg="del mod">
          <ac:chgData name="Sanjana Zahin" userId="8618d979-2ea4-4c7a-872b-b623c191d0ec" providerId="ADAL" clId="{99683BC4-E24D-49FE-BAEF-767DB6885590}" dt="2022-05-10T21:34:35.385" v="1106" actId="478"/>
          <ac:spMkLst>
            <pc:docMk/>
            <pc:sldMk cId="3127575244" sldId="1419"/>
            <ac:spMk id="4" creationId="{F7ECF352-C0CD-449B-A4CD-8B27A0D90EC3}"/>
          </ac:spMkLst>
        </pc:spChg>
        <pc:spChg chg="add mod">
          <ac:chgData name="Sanjana Zahin" userId="8618d979-2ea4-4c7a-872b-b623c191d0ec" providerId="ADAL" clId="{99683BC4-E24D-49FE-BAEF-767DB6885590}" dt="2022-05-10T21:35:12.187" v="1192" actId="20577"/>
          <ac:spMkLst>
            <pc:docMk/>
            <pc:sldMk cId="3127575244" sldId="1419"/>
            <ac:spMk id="5" creationId="{31827A14-E82A-4B02-8FED-EF6043830CCA}"/>
          </ac:spMkLst>
        </pc:spChg>
        <pc:spChg chg="add del mod">
          <ac:chgData name="Sanjana Zahin" userId="8618d979-2ea4-4c7a-872b-b623c191d0ec" providerId="ADAL" clId="{99683BC4-E24D-49FE-BAEF-767DB6885590}" dt="2022-05-10T21:10:37.768" v="714" actId="478"/>
          <ac:spMkLst>
            <pc:docMk/>
            <pc:sldMk cId="3127575244" sldId="1419"/>
            <ac:spMk id="5" creationId="{99A800C5-6217-4F18-88C1-91B2F731BC30}"/>
          </ac:spMkLst>
        </pc:spChg>
        <pc:spChg chg="add del mod">
          <ac:chgData name="Sanjana Zahin" userId="8618d979-2ea4-4c7a-872b-b623c191d0ec" providerId="ADAL" clId="{99683BC4-E24D-49FE-BAEF-767DB6885590}" dt="2022-05-10T21:47:32.467" v="1302" actId="478"/>
          <ac:spMkLst>
            <pc:docMk/>
            <pc:sldMk cId="3127575244" sldId="1419"/>
            <ac:spMk id="6" creationId="{6B7746AD-4DA2-402B-B6A9-47AFE0E50E11}"/>
          </ac:spMkLst>
        </pc:spChg>
        <pc:picChg chg="del">
          <ac:chgData name="Sanjana Zahin" userId="8618d979-2ea4-4c7a-872b-b623c191d0ec" providerId="ADAL" clId="{99683BC4-E24D-49FE-BAEF-767DB6885590}" dt="2022-05-10T21:10:31.581" v="713" actId="478"/>
          <ac:picMkLst>
            <pc:docMk/>
            <pc:sldMk cId="3127575244" sldId="1419"/>
            <ac:picMk id="6" creationId="{4084EAC9-DF8A-4489-BCB1-80B1F82F90A1}"/>
          </ac:picMkLst>
        </pc:picChg>
      </pc:sldChg>
      <pc:sldChg chg="del">
        <pc:chgData name="Sanjana Zahin" userId="8618d979-2ea4-4c7a-872b-b623c191d0ec" providerId="ADAL" clId="{99683BC4-E24D-49FE-BAEF-767DB6885590}" dt="2022-04-25T20:11:17.409" v="113" actId="2696"/>
        <pc:sldMkLst>
          <pc:docMk/>
          <pc:sldMk cId="176029442" sldId="1420"/>
        </pc:sldMkLst>
      </pc:sldChg>
      <pc:sldChg chg="addSp delSp modSp add mod ord">
        <pc:chgData name="Sanjana Zahin" userId="8618d979-2ea4-4c7a-872b-b623c191d0ec" providerId="ADAL" clId="{99683BC4-E24D-49FE-BAEF-767DB6885590}" dt="2022-05-10T22:40:35.513" v="1357" actId="27636"/>
        <pc:sldMkLst>
          <pc:docMk/>
          <pc:sldMk cId="187228829" sldId="1422"/>
        </pc:sldMkLst>
        <pc:spChg chg="mod">
          <ac:chgData name="Sanjana Zahin" userId="8618d979-2ea4-4c7a-872b-b623c191d0ec" providerId="ADAL" clId="{99683BC4-E24D-49FE-BAEF-767DB6885590}" dt="2022-05-10T22:40:35.513" v="1357" actId="27636"/>
          <ac:spMkLst>
            <pc:docMk/>
            <pc:sldMk cId="187228829" sldId="1422"/>
            <ac:spMk id="2" creationId="{00000000-0000-0000-0000-000000000000}"/>
          </ac:spMkLst>
        </pc:spChg>
        <pc:spChg chg="mod">
          <ac:chgData name="Sanjana Zahin" userId="8618d979-2ea4-4c7a-872b-b623c191d0ec" providerId="ADAL" clId="{99683BC4-E24D-49FE-BAEF-767DB6885590}" dt="2022-05-10T22:04:11.019" v="1335" actId="20577"/>
          <ac:spMkLst>
            <pc:docMk/>
            <pc:sldMk cId="187228829" sldId="1422"/>
            <ac:spMk id="23" creationId="{A149F22C-B7DC-48EC-8BAD-072F1420A7F6}"/>
          </ac:spMkLst>
        </pc:spChg>
        <pc:picChg chg="del">
          <ac:chgData name="Sanjana Zahin" userId="8618d979-2ea4-4c7a-872b-b623c191d0ec" providerId="ADAL" clId="{99683BC4-E24D-49FE-BAEF-767DB6885590}" dt="2022-05-10T22:03:27.136" v="1323" actId="478"/>
          <ac:picMkLst>
            <pc:docMk/>
            <pc:sldMk cId="187228829" sldId="1422"/>
            <ac:picMk id="5" creationId="{B032C574-4585-4C9D-8B25-BB88865CD414}"/>
          </ac:picMkLst>
        </pc:picChg>
        <pc:picChg chg="add mod">
          <ac:chgData name="Sanjana Zahin" userId="8618d979-2ea4-4c7a-872b-b623c191d0ec" providerId="ADAL" clId="{99683BC4-E24D-49FE-BAEF-767DB6885590}" dt="2022-05-10T22:03:37.019" v="1327" actId="14100"/>
          <ac:picMkLst>
            <pc:docMk/>
            <pc:sldMk cId="187228829" sldId="1422"/>
            <ac:picMk id="6" creationId="{C354C393-D4A1-4870-8E12-B7A6D1536BF9}"/>
          </ac:picMkLst>
        </pc:picChg>
        <pc:picChg chg="add mod">
          <ac:chgData name="Sanjana Zahin" userId="8618d979-2ea4-4c7a-872b-b623c191d0ec" providerId="ADAL" clId="{99683BC4-E24D-49FE-BAEF-767DB6885590}" dt="2022-05-10T22:06:04.238" v="1341" actId="1076"/>
          <ac:picMkLst>
            <pc:docMk/>
            <pc:sldMk cId="187228829" sldId="1422"/>
            <ac:picMk id="9" creationId="{F0B772D8-EB4A-400F-B43A-C3DBBE43EE7D}"/>
          </ac:picMkLst>
        </pc:picChg>
        <pc:picChg chg="del">
          <ac:chgData name="Sanjana Zahin" userId="8618d979-2ea4-4c7a-872b-b623c191d0ec" providerId="ADAL" clId="{99683BC4-E24D-49FE-BAEF-767DB6885590}" dt="2022-05-10T22:04:36.333" v="1338" actId="478"/>
          <ac:picMkLst>
            <pc:docMk/>
            <pc:sldMk cId="187228829" sldId="1422"/>
            <ac:picMk id="19" creationId="{A85BEF25-0DA7-4D1D-9E65-184B1C1FBEEB}"/>
          </ac:picMkLst>
        </pc:picChg>
      </pc:sldChg>
      <pc:sldChg chg="del">
        <pc:chgData name="Sanjana Zahin" userId="8618d979-2ea4-4c7a-872b-b623c191d0ec" providerId="ADAL" clId="{99683BC4-E24D-49FE-BAEF-767DB6885590}" dt="2022-04-25T20:10:59.172" v="112" actId="2696"/>
        <pc:sldMkLst>
          <pc:docMk/>
          <pc:sldMk cId="2768241561" sldId="1422"/>
        </pc:sldMkLst>
      </pc:sldChg>
      <pc:sldChg chg="del">
        <pc:chgData name="Sanjana Zahin" userId="8618d979-2ea4-4c7a-872b-b623c191d0ec" providerId="ADAL" clId="{99683BC4-E24D-49FE-BAEF-767DB6885590}" dt="2022-04-25T20:10:28.076" v="110" actId="2696"/>
        <pc:sldMkLst>
          <pc:docMk/>
          <pc:sldMk cId="1843480947" sldId="1423"/>
        </pc:sldMkLst>
      </pc:sldChg>
    </pc:docChg>
  </pc:docChgLst>
  <pc:docChgLst>
    <pc:chgData name="Sanjana Zahin" userId="8618d979-2ea4-4c7a-872b-b623c191d0ec" providerId="ADAL" clId="{45083E01-E01F-4E72-81D6-B8FF6A47F6F8}"/>
    <pc:docChg chg="modSld">
      <pc:chgData name="Sanjana Zahin" userId="8618d979-2ea4-4c7a-872b-b623c191d0ec" providerId="ADAL" clId="{45083E01-E01F-4E72-81D6-B8FF6A47F6F8}" dt="2024-02-07T15:53:20.897" v="68" actId="20577"/>
      <pc:docMkLst>
        <pc:docMk/>
      </pc:docMkLst>
      <pc:sldChg chg="modSp mod">
        <pc:chgData name="Sanjana Zahin" userId="8618d979-2ea4-4c7a-872b-b623c191d0ec" providerId="ADAL" clId="{45083E01-E01F-4E72-81D6-B8FF6A47F6F8}" dt="2024-02-07T14:58:40.365" v="19" actId="20577"/>
        <pc:sldMkLst>
          <pc:docMk/>
          <pc:sldMk cId="1811678273" sldId="876"/>
        </pc:sldMkLst>
        <pc:spChg chg="mod">
          <ac:chgData name="Sanjana Zahin" userId="8618d979-2ea4-4c7a-872b-b623c191d0ec" providerId="ADAL" clId="{45083E01-E01F-4E72-81D6-B8FF6A47F6F8}" dt="2024-02-07T14:58:40.365" v="19" actId="20577"/>
          <ac:spMkLst>
            <pc:docMk/>
            <pc:sldMk cId="1811678273" sldId="876"/>
            <ac:spMk id="4" creationId="{00000000-0000-0000-0000-000000000000}"/>
          </ac:spMkLst>
        </pc:spChg>
      </pc:sldChg>
      <pc:sldChg chg="modSp mod">
        <pc:chgData name="Sanjana Zahin" userId="8618d979-2ea4-4c7a-872b-b623c191d0ec" providerId="ADAL" clId="{45083E01-E01F-4E72-81D6-B8FF6A47F6F8}" dt="2024-02-07T14:58:44.222" v="24" actId="20577"/>
        <pc:sldMkLst>
          <pc:docMk/>
          <pc:sldMk cId="3334345935" sldId="1425"/>
        </pc:sldMkLst>
        <pc:spChg chg="mod">
          <ac:chgData name="Sanjana Zahin" userId="8618d979-2ea4-4c7a-872b-b623c191d0ec" providerId="ADAL" clId="{45083E01-E01F-4E72-81D6-B8FF6A47F6F8}" dt="2024-02-07T14:58:44.222" v="24" actId="20577"/>
          <ac:spMkLst>
            <pc:docMk/>
            <pc:sldMk cId="3334345935" sldId="1425"/>
            <ac:spMk id="3" creationId="{00000000-0000-0000-0000-000000000000}"/>
          </ac:spMkLst>
        </pc:spChg>
      </pc:sldChg>
      <pc:sldChg chg="modSp mod">
        <pc:chgData name="Sanjana Zahin" userId="8618d979-2ea4-4c7a-872b-b623c191d0ec" providerId="ADAL" clId="{45083E01-E01F-4E72-81D6-B8FF6A47F6F8}" dt="2024-02-07T15:53:20.897" v="68" actId="20577"/>
        <pc:sldMkLst>
          <pc:docMk/>
          <pc:sldMk cId="3946974819" sldId="1429"/>
        </pc:sldMkLst>
        <pc:spChg chg="mod">
          <ac:chgData name="Sanjana Zahin" userId="8618d979-2ea4-4c7a-872b-b623c191d0ec" providerId="ADAL" clId="{45083E01-E01F-4E72-81D6-B8FF6A47F6F8}" dt="2024-02-07T15:53:20.897" v="68" actId="20577"/>
          <ac:spMkLst>
            <pc:docMk/>
            <pc:sldMk cId="3946974819" sldId="1429"/>
            <ac:spMk id="3" creationId="{00000000-0000-0000-0000-000000000000}"/>
          </ac:spMkLst>
        </pc:spChg>
      </pc:sldChg>
    </pc:docChg>
  </pc:docChgLst>
  <pc:docChgLst>
    <pc:chgData name="Sanjana Zahin" userId="8618d979-2ea4-4c7a-872b-b623c191d0ec" providerId="ADAL" clId="{ADCBEE8C-4980-45CB-AA8C-DDD787744587}"/>
    <pc:docChg chg="undo custSel addSld delSld modSld">
      <pc:chgData name="Sanjana Zahin" userId="8618d979-2ea4-4c7a-872b-b623c191d0ec" providerId="ADAL" clId="{ADCBEE8C-4980-45CB-AA8C-DDD787744587}" dt="2023-01-25T22:26:38.292" v="106" actId="1076"/>
      <pc:docMkLst>
        <pc:docMk/>
      </pc:docMkLst>
      <pc:sldChg chg="modSp mod">
        <pc:chgData name="Sanjana Zahin" userId="8618d979-2ea4-4c7a-872b-b623c191d0ec" providerId="ADAL" clId="{ADCBEE8C-4980-45CB-AA8C-DDD787744587}" dt="2023-01-25T21:41:18.753" v="17" actId="20577"/>
        <pc:sldMkLst>
          <pc:docMk/>
          <pc:sldMk cId="1811678273" sldId="876"/>
        </pc:sldMkLst>
        <pc:spChg chg="mod">
          <ac:chgData name="Sanjana Zahin" userId="8618d979-2ea4-4c7a-872b-b623c191d0ec" providerId="ADAL" clId="{ADCBEE8C-4980-45CB-AA8C-DDD787744587}" dt="2023-01-25T21:41:18.753" v="17" actId="20577"/>
          <ac:spMkLst>
            <pc:docMk/>
            <pc:sldMk cId="1811678273" sldId="876"/>
            <ac:spMk id="4" creationId="{00000000-0000-0000-0000-000000000000}"/>
          </ac:spMkLst>
        </pc:spChg>
      </pc:sldChg>
      <pc:sldChg chg="addSp delSp modSp del mod">
        <pc:chgData name="Sanjana Zahin" userId="8618d979-2ea4-4c7a-872b-b623c191d0ec" providerId="ADAL" clId="{ADCBEE8C-4980-45CB-AA8C-DDD787744587}" dt="2023-01-25T22:24:44.350" v="91" actId="2696"/>
        <pc:sldMkLst>
          <pc:docMk/>
          <pc:sldMk cId="2440556391" sldId="1386"/>
        </pc:sldMkLst>
        <pc:spChg chg="mod">
          <ac:chgData name="Sanjana Zahin" userId="8618d979-2ea4-4c7a-872b-b623c191d0ec" providerId="ADAL" clId="{ADCBEE8C-4980-45CB-AA8C-DDD787744587}" dt="2023-01-25T21:42:53.650" v="26" actId="20577"/>
          <ac:spMkLst>
            <pc:docMk/>
            <pc:sldMk cId="2440556391" sldId="1386"/>
            <ac:spMk id="3" creationId="{00000000-0000-0000-0000-000000000000}"/>
          </ac:spMkLst>
        </pc:spChg>
        <pc:spChg chg="add del">
          <ac:chgData name="Sanjana Zahin" userId="8618d979-2ea4-4c7a-872b-b623c191d0ec" providerId="ADAL" clId="{ADCBEE8C-4980-45CB-AA8C-DDD787744587}" dt="2023-01-25T22:24:31.045" v="89" actId="22"/>
          <ac:spMkLst>
            <pc:docMk/>
            <pc:sldMk cId="2440556391" sldId="1386"/>
            <ac:spMk id="5" creationId="{1648114D-1CE6-193F-CC75-95BCCF2CC102}"/>
          </ac:spMkLst>
        </pc:spChg>
      </pc:sldChg>
      <pc:sldChg chg="del">
        <pc:chgData name="Sanjana Zahin" userId="8618d979-2ea4-4c7a-872b-b623c191d0ec" providerId="ADAL" clId="{ADCBEE8C-4980-45CB-AA8C-DDD787744587}" dt="2023-01-25T22:17:54.895" v="58" actId="2696"/>
        <pc:sldMkLst>
          <pc:docMk/>
          <pc:sldMk cId="3703040812" sldId="1387"/>
        </pc:sldMkLst>
      </pc:sldChg>
      <pc:sldChg chg="modSp mod">
        <pc:chgData name="Sanjana Zahin" userId="8618d979-2ea4-4c7a-872b-b623c191d0ec" providerId="ADAL" clId="{ADCBEE8C-4980-45CB-AA8C-DDD787744587}" dt="2023-01-25T22:26:38.292" v="106" actId="1076"/>
        <pc:sldMkLst>
          <pc:docMk/>
          <pc:sldMk cId="3348213367" sldId="1388"/>
        </pc:sldMkLst>
        <pc:spChg chg="mod">
          <ac:chgData name="Sanjana Zahin" userId="8618d979-2ea4-4c7a-872b-b623c191d0ec" providerId="ADAL" clId="{ADCBEE8C-4980-45CB-AA8C-DDD787744587}" dt="2023-01-25T22:26:35.551" v="105" actId="14100"/>
          <ac:spMkLst>
            <pc:docMk/>
            <pc:sldMk cId="3348213367" sldId="1388"/>
            <ac:spMk id="3" creationId="{00000000-0000-0000-0000-000000000000}"/>
          </ac:spMkLst>
        </pc:spChg>
        <pc:spChg chg="mod">
          <ac:chgData name="Sanjana Zahin" userId="8618d979-2ea4-4c7a-872b-b623c191d0ec" providerId="ADAL" clId="{ADCBEE8C-4980-45CB-AA8C-DDD787744587}" dt="2023-01-25T21:43:24.220" v="37" actId="1038"/>
          <ac:spMkLst>
            <pc:docMk/>
            <pc:sldMk cId="3348213367" sldId="1388"/>
            <ac:spMk id="7" creationId="{A535DD9C-3289-452D-B1EB-643CDE1B4BE6}"/>
          </ac:spMkLst>
        </pc:spChg>
        <pc:picChg chg="mod">
          <ac:chgData name="Sanjana Zahin" userId="8618d979-2ea4-4c7a-872b-b623c191d0ec" providerId="ADAL" clId="{ADCBEE8C-4980-45CB-AA8C-DDD787744587}" dt="2023-01-25T22:26:38.292" v="106" actId="1076"/>
          <ac:picMkLst>
            <pc:docMk/>
            <pc:sldMk cId="3348213367" sldId="1388"/>
            <ac:picMk id="5" creationId="{80504AB7-5354-4566-813E-3D10C29F48BE}"/>
          </ac:picMkLst>
        </pc:picChg>
        <pc:picChg chg="mod">
          <ac:chgData name="Sanjana Zahin" userId="8618d979-2ea4-4c7a-872b-b623c191d0ec" providerId="ADAL" clId="{ADCBEE8C-4980-45CB-AA8C-DDD787744587}" dt="2023-01-25T21:43:21.782" v="32" actId="1038"/>
          <ac:picMkLst>
            <pc:docMk/>
            <pc:sldMk cId="3348213367" sldId="1388"/>
            <ac:picMk id="6" creationId="{F9E8363D-867E-436F-9483-4D8B2350E6C9}"/>
          </ac:picMkLst>
        </pc:picChg>
      </pc:sldChg>
      <pc:sldChg chg="modSp add mod">
        <pc:chgData name="Sanjana Zahin" userId="8618d979-2ea4-4c7a-872b-b623c191d0ec" providerId="ADAL" clId="{ADCBEE8C-4980-45CB-AA8C-DDD787744587}" dt="2023-01-25T22:18:47.032" v="61" actId="1076"/>
        <pc:sldMkLst>
          <pc:docMk/>
          <pc:sldMk cId="2242626676" sldId="1412"/>
        </pc:sldMkLst>
        <pc:picChg chg="mod">
          <ac:chgData name="Sanjana Zahin" userId="8618d979-2ea4-4c7a-872b-b623c191d0ec" providerId="ADAL" clId="{ADCBEE8C-4980-45CB-AA8C-DDD787744587}" dt="2023-01-25T22:18:47.032" v="61" actId="1076"/>
          <ac:picMkLst>
            <pc:docMk/>
            <pc:sldMk cId="2242626676" sldId="1412"/>
            <ac:picMk id="9" creationId="{5EDC1839-773B-4EC2-A9A7-22D640815A62}"/>
          </ac:picMkLst>
        </pc:picChg>
      </pc:sldChg>
      <pc:sldChg chg="modSp mod">
        <pc:chgData name="Sanjana Zahin" userId="8618d979-2ea4-4c7a-872b-b623c191d0ec" providerId="ADAL" clId="{ADCBEE8C-4980-45CB-AA8C-DDD787744587}" dt="2023-01-25T22:00:30.837" v="56" actId="1076"/>
        <pc:sldMkLst>
          <pc:docMk/>
          <pc:sldMk cId="1097477598" sldId="1413"/>
        </pc:sldMkLst>
        <pc:spChg chg="mod">
          <ac:chgData name="Sanjana Zahin" userId="8618d979-2ea4-4c7a-872b-b623c191d0ec" providerId="ADAL" clId="{ADCBEE8C-4980-45CB-AA8C-DDD787744587}" dt="2023-01-25T22:00:25.877" v="55" actId="207"/>
          <ac:spMkLst>
            <pc:docMk/>
            <pc:sldMk cId="1097477598" sldId="1413"/>
            <ac:spMk id="7" creationId="{0E92DC9E-FA97-4703-80A4-6D7A3A48927F}"/>
          </ac:spMkLst>
        </pc:spChg>
        <pc:picChg chg="mod">
          <ac:chgData name="Sanjana Zahin" userId="8618d979-2ea4-4c7a-872b-b623c191d0ec" providerId="ADAL" clId="{ADCBEE8C-4980-45CB-AA8C-DDD787744587}" dt="2023-01-25T21:45:35.736" v="49" actId="1076"/>
          <ac:picMkLst>
            <pc:docMk/>
            <pc:sldMk cId="1097477598" sldId="1413"/>
            <ac:picMk id="6" creationId="{70FDD9CA-92BA-452F-8C3F-471A7949262E}"/>
          </ac:picMkLst>
        </pc:picChg>
        <pc:cxnChg chg="mod">
          <ac:chgData name="Sanjana Zahin" userId="8618d979-2ea4-4c7a-872b-b623c191d0ec" providerId="ADAL" clId="{ADCBEE8C-4980-45CB-AA8C-DDD787744587}" dt="2023-01-25T22:00:30.837" v="56" actId="1076"/>
          <ac:cxnSpMkLst>
            <pc:docMk/>
            <pc:sldMk cId="1097477598" sldId="1413"/>
            <ac:cxnSpMk id="28" creationId="{64DED09A-75EA-4007-98CC-1ACBDA15DC64}"/>
          </ac:cxnSpMkLst>
        </pc:cxnChg>
      </pc:sldChg>
      <pc:sldChg chg="del">
        <pc:chgData name="Sanjana Zahin" userId="8618d979-2ea4-4c7a-872b-b623c191d0ec" providerId="ADAL" clId="{ADCBEE8C-4980-45CB-AA8C-DDD787744587}" dt="2023-01-25T22:17:59.222" v="59" actId="2696"/>
        <pc:sldMkLst>
          <pc:docMk/>
          <pc:sldMk cId="3938160725" sldId="1414"/>
        </pc:sldMkLst>
      </pc:sldChg>
      <pc:sldChg chg="add del">
        <pc:chgData name="Sanjana Zahin" userId="8618d979-2ea4-4c7a-872b-b623c191d0ec" providerId="ADAL" clId="{ADCBEE8C-4980-45CB-AA8C-DDD787744587}" dt="2023-01-25T22:22:24.314" v="63" actId="2696"/>
        <pc:sldMkLst>
          <pc:docMk/>
          <pc:sldMk cId="264042693" sldId="1416"/>
        </pc:sldMkLst>
      </pc:sldChg>
      <pc:sldChg chg="modSp mod">
        <pc:chgData name="Sanjana Zahin" userId="8618d979-2ea4-4c7a-872b-b623c191d0ec" providerId="ADAL" clId="{ADCBEE8C-4980-45CB-AA8C-DDD787744587}" dt="2023-01-25T22:23:16.420" v="87" actId="20577"/>
        <pc:sldMkLst>
          <pc:docMk/>
          <pc:sldMk cId="3127575244" sldId="1419"/>
        </pc:sldMkLst>
        <pc:spChg chg="mod">
          <ac:chgData name="Sanjana Zahin" userId="8618d979-2ea4-4c7a-872b-b623c191d0ec" providerId="ADAL" clId="{ADCBEE8C-4980-45CB-AA8C-DDD787744587}" dt="2023-01-25T22:23:16.420" v="87" actId="20577"/>
          <ac:spMkLst>
            <pc:docMk/>
            <pc:sldMk cId="3127575244" sldId="1419"/>
            <ac:spMk id="5" creationId="{31827A14-E82A-4B02-8FED-EF6043830CCA}"/>
          </ac:spMkLst>
        </pc:spChg>
      </pc:sldChg>
      <pc:sldChg chg="add">
        <pc:chgData name="Sanjana Zahin" userId="8618d979-2ea4-4c7a-872b-b623c191d0ec" providerId="ADAL" clId="{ADCBEE8C-4980-45CB-AA8C-DDD787744587}" dt="2023-01-25T22:17:48.836" v="57"/>
        <pc:sldMkLst>
          <pc:docMk/>
          <pc:sldMk cId="914990074" sldId="1420"/>
        </pc:sldMkLst>
      </pc:sldChg>
      <pc:sldChg chg="add">
        <pc:chgData name="Sanjana Zahin" userId="8618d979-2ea4-4c7a-872b-b623c191d0ec" providerId="ADAL" clId="{ADCBEE8C-4980-45CB-AA8C-DDD787744587}" dt="2023-01-25T22:18:17.219" v="60"/>
        <pc:sldMkLst>
          <pc:docMk/>
          <pc:sldMk cId="176029442" sldId="1421"/>
        </pc:sldMkLst>
      </pc:sldChg>
      <pc:sldChg chg="add">
        <pc:chgData name="Sanjana Zahin" userId="8618d979-2ea4-4c7a-872b-b623c191d0ec" providerId="ADAL" clId="{ADCBEE8C-4980-45CB-AA8C-DDD787744587}" dt="2023-01-25T22:18:17.219" v="60"/>
        <pc:sldMkLst>
          <pc:docMk/>
          <pc:sldMk cId="2768241561" sldId="1422"/>
        </pc:sldMkLst>
      </pc:sldChg>
      <pc:sldChg chg="add">
        <pc:chgData name="Sanjana Zahin" userId="8618d979-2ea4-4c7a-872b-b623c191d0ec" providerId="ADAL" clId="{ADCBEE8C-4980-45CB-AA8C-DDD787744587}" dt="2023-01-25T22:18:17.219" v="60"/>
        <pc:sldMkLst>
          <pc:docMk/>
          <pc:sldMk cId="3003373140" sldId="1423"/>
        </pc:sldMkLst>
      </pc:sldChg>
      <pc:sldChg chg="add">
        <pc:chgData name="Sanjana Zahin" userId="8618d979-2ea4-4c7a-872b-b623c191d0ec" providerId="ADAL" clId="{ADCBEE8C-4980-45CB-AA8C-DDD787744587}" dt="2023-01-25T22:18:17.219" v="60"/>
        <pc:sldMkLst>
          <pc:docMk/>
          <pc:sldMk cId="1843480947" sldId="1424"/>
        </pc:sldMkLst>
      </pc:sldChg>
      <pc:sldChg chg="modSp add mod">
        <pc:chgData name="Sanjana Zahin" userId="8618d979-2ea4-4c7a-872b-b623c191d0ec" providerId="ADAL" clId="{ADCBEE8C-4980-45CB-AA8C-DDD787744587}" dt="2023-01-25T22:24:52.278" v="95" actId="27636"/>
        <pc:sldMkLst>
          <pc:docMk/>
          <pc:sldMk cId="3334345935" sldId="1425"/>
        </pc:sldMkLst>
        <pc:spChg chg="mod">
          <ac:chgData name="Sanjana Zahin" userId="8618d979-2ea4-4c7a-872b-b623c191d0ec" providerId="ADAL" clId="{ADCBEE8C-4980-45CB-AA8C-DDD787744587}" dt="2023-01-25T22:24:52.278" v="95" actId="27636"/>
          <ac:spMkLst>
            <pc:docMk/>
            <pc:sldMk cId="3334345935" sldId="142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CE60-4717-4ED7-A0F2-31A4B182ECD4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313D-C2F9-48E6-BC85-83A1A40F5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A0A5C-D3DD-4807-A0A4-C8A1A7A32E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99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539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744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545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2860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251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1" y="5162550"/>
            <a:ext cx="3771900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9153" y="6044184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688" y="1676400"/>
            <a:ext cx="8636000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add speaker name &amp;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53" y="6043615"/>
            <a:ext cx="2999232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83372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55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4745246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46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9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775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436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40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693790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4588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dp.emphasys-hft.com/Account/Logi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anjana.Zahin@dca.ga.gov" TargetMode="External"/><Relationship Id="rId2" Type="http://schemas.openxmlformats.org/officeDocument/2006/relationships/hyperlink" Target="mailto:Meagan.Cutler@dca.ga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1" y="1676400"/>
            <a:ext cx="11312768" cy="1828800"/>
          </a:xfrm>
        </p:spPr>
        <p:txBody>
          <a:bodyPr>
            <a:noAutofit/>
          </a:bodyPr>
          <a:lstStyle/>
          <a:p>
            <a:r>
              <a:rPr lang="en-US" sz="4800" dirty="0"/>
              <a:t>4% Bond Application</a:t>
            </a:r>
            <a:br>
              <a:rPr lang="en-US" sz="4800" dirty="0"/>
            </a:br>
            <a:r>
              <a:rPr lang="en-US" sz="4800" dirty="0"/>
              <a:t>Submission Instructions</a:t>
            </a:r>
            <a:br>
              <a:rPr lang="en-US" sz="4800" dirty="0"/>
            </a:br>
            <a:r>
              <a:rPr lang="en-US" sz="4800" dirty="0"/>
              <a:t>Emphasys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67827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54341" y="1563624"/>
            <a:ext cx="11375472" cy="5294376"/>
          </a:xfrm>
        </p:spPr>
        <p:txBody>
          <a:bodyPr>
            <a:normAutofit/>
          </a:bodyPr>
          <a:lstStyle/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4% Bond Pre-Application and Full Application documents must be submitted through the Emphasys Developer Portal.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Link: </a:t>
            </a:r>
            <a:r>
              <a:rPr lang="en-US" sz="3200" dirty="0">
                <a:hlinkClick r:id="rId3"/>
              </a:rPr>
              <a:t>https://ghfadp.emphasys-hft.com/Account/Login</a:t>
            </a:r>
            <a:endParaRPr lang="en-US" sz="2600" dirty="0"/>
          </a:p>
          <a:p>
            <a:pPr marL="141923" indent="-461963">
              <a:lnSpc>
                <a:spcPct val="113000"/>
              </a:lnSpc>
              <a:buFont typeface="Wingdings" panose="05000000000000000000" pitchFamily="2" charset="2"/>
              <a:buChar char="q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34345935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4% Application Submission in </a:t>
            </a:r>
            <a:r>
              <a:rPr lang="en-US" dirty="0" err="1"/>
              <a:t>Emphasys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170" y="1563624"/>
            <a:ext cx="11026629" cy="1493902"/>
          </a:xfrm>
        </p:spPr>
        <p:txBody>
          <a:bodyPr>
            <a:normAutofit/>
          </a:bodyPr>
          <a:lstStyle/>
          <a:p>
            <a:pPr marL="457200" lvl="1" indent="-457200">
              <a:lnSpc>
                <a:spcPct val="113000"/>
              </a:lnSpc>
            </a:pPr>
            <a:r>
              <a:rPr lang="en-US" sz="2400" dirty="0"/>
              <a:t>Log in to the Developer Portal using the same login information that was used to submit the </a:t>
            </a:r>
            <a:r>
              <a:rPr lang="en-US" sz="2400" b="1" i="0" dirty="0">
                <a:effectLst/>
              </a:rPr>
              <a:t>4% HTC/Bonds Competitive Round Application</a:t>
            </a:r>
            <a:r>
              <a:rPr lang="en-US" sz="2400" dirty="0"/>
              <a:t>. If you are locked out of the account, please contact DCA.</a:t>
            </a:r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32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26AD9B-0497-A71E-7843-8C9E76A1B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6545" y="3078099"/>
            <a:ext cx="8624780" cy="34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133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4% Application Submission in </a:t>
            </a:r>
            <a:r>
              <a:rPr lang="en-US" dirty="0" err="1"/>
              <a:t>Emphasys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6862" y="1563623"/>
            <a:ext cx="11070337" cy="2381410"/>
          </a:xfrm>
        </p:spPr>
        <p:txBody>
          <a:bodyPr>
            <a:normAutofit/>
          </a:bodyPr>
          <a:lstStyle/>
          <a:p>
            <a:pPr marL="731520" lvl="2" indent="-4572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r>
              <a:rPr lang="en-US" sz="2400" dirty="0"/>
              <a:t>The request to submit both the 4% Pre-Application and Full Application will appear separately on the </a:t>
            </a:r>
            <a:r>
              <a:rPr lang="en-US" sz="2400"/>
              <a:t>Developer portal.</a:t>
            </a:r>
          </a:p>
          <a:p>
            <a:pPr marL="731520" lvl="2" indent="-4572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r>
              <a:rPr lang="en-US" sz="2400" dirty="0"/>
              <a:t>Please submit the Pre-Application or Full Application (As applicable). </a:t>
            </a:r>
          </a:p>
          <a:p>
            <a:pPr marL="731520" lvl="2" indent="-4572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r>
              <a:rPr lang="en-US" sz="2400" dirty="0"/>
              <a:t>The submission process for both Pre-Application and Full Application is the same.</a:t>
            </a:r>
          </a:p>
          <a:p>
            <a:pPr marL="731520" lvl="2" indent="-4572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400" b="1" dirty="0"/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6974819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898C66C-F502-F84E-5DEB-ED21B8FC6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160" y="2029133"/>
            <a:ext cx="10231088" cy="39048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4% Application Submission in </a:t>
            </a:r>
            <a:r>
              <a:rPr lang="en-US" dirty="0" err="1"/>
              <a:t>Emphasys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811855-2A30-3E5F-5108-C5E9B91F6A64}"/>
              </a:ext>
            </a:extLst>
          </p:cNvPr>
          <p:cNvSpPr/>
          <p:nvPr/>
        </p:nvSpPr>
        <p:spPr>
          <a:xfrm>
            <a:off x="6088807" y="4046048"/>
            <a:ext cx="1169243" cy="1408390"/>
          </a:xfrm>
          <a:prstGeom prst="rect">
            <a:avLst/>
          </a:prstGeom>
          <a:noFill/>
          <a:ln w="317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4CAA89-99B5-FF2D-F17E-533B5D9084CE}"/>
              </a:ext>
            </a:extLst>
          </p:cNvPr>
          <p:cNvSpPr/>
          <p:nvPr/>
        </p:nvSpPr>
        <p:spPr>
          <a:xfrm>
            <a:off x="2579549" y="4038600"/>
            <a:ext cx="1268551" cy="1408391"/>
          </a:xfrm>
          <a:prstGeom prst="rect">
            <a:avLst/>
          </a:prstGeom>
          <a:noFill/>
          <a:ln w="317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BF8F26-5256-0EEB-46FE-88E5215B1571}"/>
              </a:ext>
            </a:extLst>
          </p:cNvPr>
          <p:cNvSpPr txBox="1"/>
          <p:nvPr/>
        </p:nvSpPr>
        <p:spPr>
          <a:xfrm>
            <a:off x="2618511" y="5927692"/>
            <a:ext cx="1190625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2022-5xx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FB2EC9-7279-ADE6-B63B-A7DEB342B622}"/>
              </a:ext>
            </a:extLst>
          </p:cNvPr>
          <p:cNvSpPr txBox="1"/>
          <p:nvPr/>
        </p:nvSpPr>
        <p:spPr>
          <a:xfrm>
            <a:off x="5632153" y="5898363"/>
            <a:ext cx="2308582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Requested Documents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74A649DF-019E-91BE-FB57-ABABA108F09F}"/>
              </a:ext>
            </a:extLst>
          </p:cNvPr>
          <p:cNvSpPr/>
          <p:nvPr/>
        </p:nvSpPr>
        <p:spPr>
          <a:xfrm>
            <a:off x="6560412" y="5553517"/>
            <a:ext cx="226032" cy="267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7FDDAB6D-EAD3-98E5-9F8D-7C9EB31733E4}"/>
              </a:ext>
            </a:extLst>
          </p:cNvPr>
          <p:cNvSpPr/>
          <p:nvPr/>
        </p:nvSpPr>
        <p:spPr>
          <a:xfrm>
            <a:off x="3059229" y="5533403"/>
            <a:ext cx="226032" cy="267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1BDF0F-68B5-47DF-775E-B2875FB44DEA}"/>
              </a:ext>
            </a:extLst>
          </p:cNvPr>
          <p:cNvSpPr txBox="1"/>
          <p:nvPr/>
        </p:nvSpPr>
        <p:spPr>
          <a:xfrm>
            <a:off x="790902" y="1622356"/>
            <a:ext cx="492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Application in Developer portal:</a:t>
            </a:r>
          </a:p>
        </p:txBody>
      </p:sp>
    </p:spTree>
    <p:extLst>
      <p:ext uri="{BB962C8B-B14F-4D97-AF65-F5344CB8AC3E}">
        <p14:creationId xmlns:p14="http://schemas.microsoft.com/office/powerpoint/2010/main" val="1933732302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4% Application Submission in </a:t>
            </a:r>
            <a:r>
              <a:rPr lang="en-US" dirty="0" err="1"/>
              <a:t>Emphasys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6863" y="1563622"/>
            <a:ext cx="11025134" cy="5181421"/>
          </a:xfrm>
        </p:spPr>
        <p:txBody>
          <a:bodyPr>
            <a:normAutofit/>
          </a:bodyPr>
          <a:lstStyle/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r>
              <a:rPr lang="en-US" sz="2400" dirty="0"/>
              <a:t>Click on the </a:t>
            </a:r>
            <a:r>
              <a:rPr lang="en-US" sz="2400" b="1" dirty="0"/>
              <a:t>edit pencil button </a:t>
            </a:r>
            <a:r>
              <a:rPr lang="en-US" sz="2400" dirty="0"/>
              <a:t>on the left to edit the application.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0F13C3-EF58-527B-9159-4CBD2FF48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16" y="2509326"/>
            <a:ext cx="9790060" cy="29812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5BF8F26-5256-0EEB-46FE-88E5215B1571}"/>
              </a:ext>
            </a:extLst>
          </p:cNvPr>
          <p:cNvSpPr txBox="1"/>
          <p:nvPr/>
        </p:nvSpPr>
        <p:spPr>
          <a:xfrm>
            <a:off x="816863" y="5856415"/>
            <a:ext cx="1702776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Edit Application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BE72ACBC-4D31-69B9-7B69-D8CAA231ABD0}"/>
              </a:ext>
            </a:extLst>
          </p:cNvPr>
          <p:cNvSpPr/>
          <p:nvPr/>
        </p:nvSpPr>
        <p:spPr>
          <a:xfrm>
            <a:off x="1498213" y="5375154"/>
            <a:ext cx="226032" cy="481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9592179-DCBD-F8CE-7D75-3EDFC68A2218}"/>
              </a:ext>
            </a:extLst>
          </p:cNvPr>
          <p:cNvSpPr/>
          <p:nvPr/>
        </p:nvSpPr>
        <p:spPr>
          <a:xfrm>
            <a:off x="1444687" y="5046381"/>
            <a:ext cx="328681" cy="328773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1279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4% Application Submission in </a:t>
            </a:r>
            <a:r>
              <a:rPr lang="en-US" dirty="0" err="1"/>
              <a:t>Emphasys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9465" y="1563622"/>
            <a:ext cx="11112532" cy="5181421"/>
          </a:xfrm>
        </p:spPr>
        <p:txBody>
          <a:bodyPr>
            <a:normAutofit/>
          </a:bodyPr>
          <a:lstStyle/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r>
              <a:rPr lang="en-US" sz="2400" dirty="0"/>
              <a:t>Click on “</a:t>
            </a:r>
            <a:r>
              <a:rPr lang="en-US" sz="2400" b="1" dirty="0"/>
              <a:t>Select File</a:t>
            </a:r>
            <a:r>
              <a:rPr lang="en-US" sz="2400" dirty="0"/>
              <a:t>” to choose the 4% Application file. Please note, only one file can be selected. DCA recommends creating a zip file of the application.</a:t>
            </a:r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r>
              <a:rPr lang="en-US" sz="2400" dirty="0"/>
              <a:t>Provide comments as appropriate.</a:t>
            </a:r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r>
              <a:rPr lang="en-US" sz="2400" dirty="0"/>
              <a:t>Click “Save” button to upload the file.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BA7DF3-193B-F7CA-A04B-6F7FCE81B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681" y="3500919"/>
            <a:ext cx="7835529" cy="290012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CE9DDF6-D95E-1A9B-2431-5959E0EF1E26}"/>
              </a:ext>
            </a:extLst>
          </p:cNvPr>
          <p:cNvSpPr/>
          <p:nvPr/>
        </p:nvSpPr>
        <p:spPr>
          <a:xfrm>
            <a:off x="5671335" y="5356022"/>
            <a:ext cx="1006867" cy="585627"/>
          </a:xfrm>
          <a:prstGeom prst="rect">
            <a:avLst/>
          </a:prstGeom>
          <a:noFill/>
          <a:ln w="317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7A688A-2E43-A09E-68BE-00625D265CEA}"/>
              </a:ext>
            </a:extLst>
          </p:cNvPr>
          <p:cNvSpPr/>
          <p:nvPr/>
        </p:nvSpPr>
        <p:spPr>
          <a:xfrm>
            <a:off x="2161681" y="5815418"/>
            <a:ext cx="772019" cy="585627"/>
          </a:xfrm>
          <a:prstGeom prst="rect">
            <a:avLst/>
          </a:prstGeom>
          <a:noFill/>
          <a:ln w="317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3485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4% Application Submission in </a:t>
            </a:r>
            <a:r>
              <a:rPr lang="en-US" dirty="0" err="1"/>
              <a:t>Emphasys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9465" y="1563622"/>
            <a:ext cx="11112532" cy="5181421"/>
          </a:xfrm>
        </p:spPr>
        <p:txBody>
          <a:bodyPr>
            <a:normAutofit/>
          </a:bodyPr>
          <a:lstStyle/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r>
              <a:rPr lang="en-US" sz="2400" dirty="0"/>
              <a:t>The uploaded file name will appear under the file section, which will automatically be uploaded on the DCA </a:t>
            </a:r>
            <a:r>
              <a:rPr lang="en-US" sz="2400" dirty="0" err="1"/>
              <a:t>Emphasys</a:t>
            </a:r>
            <a:r>
              <a:rPr lang="en-US" sz="2400" dirty="0"/>
              <a:t> Application review portal. </a:t>
            </a:r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r>
              <a:rPr lang="en-US" sz="2400" dirty="0"/>
              <a:t>No further action is needed.</a:t>
            </a:r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D7EED5-31C9-AB5F-43B3-EEEEFBF8E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1759" y="3214332"/>
            <a:ext cx="8908482" cy="26082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B512CC0-ECF0-F3CA-9C7D-6A8D5CC42EDB}"/>
              </a:ext>
            </a:extLst>
          </p:cNvPr>
          <p:cNvSpPr/>
          <p:nvPr/>
        </p:nvSpPr>
        <p:spPr>
          <a:xfrm>
            <a:off x="6963738" y="4752333"/>
            <a:ext cx="1263722" cy="1222625"/>
          </a:xfrm>
          <a:prstGeom prst="rect">
            <a:avLst/>
          </a:prstGeom>
          <a:noFill/>
          <a:ln w="317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69206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827A14-E82A-4B02-8FED-EF6043830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57350"/>
            <a:ext cx="10871200" cy="4495800"/>
          </a:xfrm>
        </p:spPr>
        <p:txBody>
          <a:bodyPr/>
          <a:lstStyle/>
          <a:p>
            <a:r>
              <a:rPr lang="en-US" dirty="0"/>
              <a:t>If you have questions or issues, please contact:</a:t>
            </a:r>
          </a:p>
          <a:p>
            <a:pPr lvl="1"/>
            <a:r>
              <a:rPr lang="en-US" dirty="0"/>
              <a:t>Meagan Cutler, </a:t>
            </a:r>
            <a:r>
              <a:rPr lang="en-US" dirty="0">
                <a:hlinkClick r:id="rId2"/>
              </a:rPr>
              <a:t>Meagan.Cutler@dca.ga.gov</a:t>
            </a:r>
            <a:endParaRPr lang="en-US" dirty="0"/>
          </a:p>
          <a:p>
            <a:pPr lvl="1"/>
            <a:r>
              <a:rPr lang="en-US" dirty="0"/>
              <a:t>Sanjana Zahin, </a:t>
            </a:r>
            <a:r>
              <a:rPr lang="en-US" dirty="0">
                <a:hlinkClick r:id="rId3"/>
              </a:rPr>
              <a:t>Sanjana.Zahin@dca.ga.gov</a:t>
            </a:r>
            <a:endParaRPr lang="en-US" dirty="0"/>
          </a:p>
          <a:p>
            <a:pPr lvl="1"/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575244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46A0628-A95A-4F72-B490-864587F448E0}" vid="{6096CBAE-2AFD-4D73-93C5-818356773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313279942DA4E9C91DDBA77E65DCD" ma:contentTypeVersion="8" ma:contentTypeDescription="Create a new document." ma:contentTypeScope="" ma:versionID="0401801cec693e5c9828a1ece885c106">
  <xsd:schema xmlns:xsd="http://www.w3.org/2001/XMLSchema" xmlns:xs="http://www.w3.org/2001/XMLSchema" xmlns:p="http://schemas.microsoft.com/office/2006/metadata/properties" xmlns:ns3="539e7fbc-461e-45d6-b1f3-3724a8e03531" xmlns:ns4="1e55d4f9-e3e8-4eac-95aa-efff7dda9307" targetNamespace="http://schemas.microsoft.com/office/2006/metadata/properties" ma:root="true" ma:fieldsID="7a9961980136e357c45ab66f7771a4d5" ns3:_="" ns4:_="">
    <xsd:import namespace="539e7fbc-461e-45d6-b1f3-3724a8e03531"/>
    <xsd:import namespace="1e55d4f9-e3e8-4eac-95aa-efff7dda93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9e7fbc-461e-45d6-b1f3-3724a8e03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5d4f9-e3e8-4eac-95aa-efff7dda93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133111-4C1F-461F-BA84-F68C1D4B1C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4E45D1-C91C-4D6A-A962-673235D7B821}">
  <ds:schemaRefs>
    <ds:schemaRef ds:uri="1e55d4f9-e3e8-4eac-95aa-efff7dda9307"/>
    <ds:schemaRef ds:uri="539e7fbc-461e-45d6-b1f3-3724a8e035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7E53425-8CB6-498A-998F-A506EA778829}">
  <ds:schemaRefs>
    <ds:schemaRef ds:uri="1e55d4f9-e3e8-4eac-95aa-efff7dda9307"/>
    <ds:schemaRef ds:uri="539e7fbc-461e-45d6-b1f3-3724a8e035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346</Words>
  <Application>Microsoft Office PowerPoint</Application>
  <PresentationFormat>Widescreen</PresentationFormat>
  <Paragraphs>44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Wingdings</vt:lpstr>
      <vt:lpstr>Wingdings 2</vt:lpstr>
      <vt:lpstr>1_Theme1</vt:lpstr>
      <vt:lpstr>4% Bond Application Submission Instructions Emphasys</vt:lpstr>
      <vt:lpstr>Emphasys</vt:lpstr>
      <vt:lpstr>4% Application Submission in Emphasys</vt:lpstr>
      <vt:lpstr>4% Application Submission in Emphasys</vt:lpstr>
      <vt:lpstr>4% Application Submission in Emphasys</vt:lpstr>
      <vt:lpstr>4% Application Submission in Emphasys</vt:lpstr>
      <vt:lpstr>4% Application Submission in Emphasys</vt:lpstr>
      <vt:lpstr>4% Application Submission in Emphasys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Emphasys</dc:title>
  <dc:creator>Meagan Cutler</dc:creator>
  <cp:lastModifiedBy>Sanjana Zahin</cp:lastModifiedBy>
  <cp:revision>21</cp:revision>
  <dcterms:created xsi:type="dcterms:W3CDTF">2021-02-16T18:29:31Z</dcterms:created>
  <dcterms:modified xsi:type="dcterms:W3CDTF">2024-02-07T15:53:27Z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0x01010013F313279942DA4E9C91DDBA77E65DCD</vt:lpwstr>
  </property>
</Properties>
</file>