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sldIdLst>
    <p:sldId id="876" r:id="rId5"/>
    <p:sldId id="1386" r:id="rId6"/>
    <p:sldId id="1388" r:id="rId7"/>
    <p:sldId id="1413" r:id="rId8"/>
    <p:sldId id="1387" r:id="rId9"/>
    <p:sldId id="1422" r:id="rId10"/>
    <p:sldId id="1414" r:id="rId11"/>
    <p:sldId id="1417" r:id="rId12"/>
    <p:sldId id="1418" r:id="rId13"/>
    <p:sldId id="141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683BC4-E24D-49FE-BAEF-767DB6885590}" v="13" dt="2022-05-10T22:42:46.0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jana Zahin" userId="8618d979-2ea4-4c7a-872b-b623c191d0ec" providerId="ADAL" clId="{99683BC4-E24D-49FE-BAEF-767DB6885590}"/>
    <pc:docChg chg="undo custSel addSld delSld modSld sldOrd">
      <pc:chgData name="Sanjana Zahin" userId="8618d979-2ea4-4c7a-872b-b623c191d0ec" providerId="ADAL" clId="{99683BC4-E24D-49FE-BAEF-767DB6885590}" dt="2022-05-10T22:49:41.387" v="1459" actId="207"/>
      <pc:docMkLst>
        <pc:docMk/>
      </pc:docMkLst>
      <pc:sldChg chg="modSp mod">
        <pc:chgData name="Sanjana Zahin" userId="8618d979-2ea4-4c7a-872b-b623c191d0ec" providerId="ADAL" clId="{99683BC4-E24D-49FE-BAEF-767DB6885590}" dt="2022-04-25T19:47:11.051" v="47" actId="20577"/>
        <pc:sldMkLst>
          <pc:docMk/>
          <pc:sldMk cId="1811678273" sldId="876"/>
        </pc:sldMkLst>
        <pc:spChg chg="mod">
          <ac:chgData name="Sanjana Zahin" userId="8618d979-2ea4-4c7a-872b-b623c191d0ec" providerId="ADAL" clId="{99683BC4-E24D-49FE-BAEF-767DB6885590}" dt="2022-04-25T19:47:11.051" v="47" actId="20577"/>
          <ac:spMkLst>
            <pc:docMk/>
            <pc:sldMk cId="1811678273" sldId="876"/>
            <ac:spMk id="4" creationId="{00000000-0000-0000-0000-000000000000}"/>
          </ac:spMkLst>
        </pc:spChg>
      </pc:sldChg>
      <pc:sldChg chg="modSp add del mod ord">
        <pc:chgData name="Sanjana Zahin" userId="8618d979-2ea4-4c7a-872b-b623c191d0ec" providerId="ADAL" clId="{99683BC4-E24D-49FE-BAEF-767DB6885590}" dt="2022-05-10T21:39:13.573" v="1265" actId="20577"/>
        <pc:sldMkLst>
          <pc:docMk/>
          <pc:sldMk cId="2440556391" sldId="1386"/>
        </pc:sldMkLst>
        <pc:spChg chg="mod">
          <ac:chgData name="Sanjana Zahin" userId="8618d979-2ea4-4c7a-872b-b623c191d0ec" providerId="ADAL" clId="{99683BC4-E24D-49FE-BAEF-767DB6885590}" dt="2022-05-10T21:39:13.573" v="1265" actId="20577"/>
          <ac:spMkLst>
            <pc:docMk/>
            <pc:sldMk cId="2440556391" sldId="1386"/>
            <ac:spMk id="3" creationId="{00000000-0000-0000-0000-000000000000}"/>
          </ac:spMkLst>
        </pc:spChg>
      </pc:sldChg>
      <pc:sldChg chg="addSp delSp modSp mod">
        <pc:chgData name="Sanjana Zahin" userId="8618d979-2ea4-4c7a-872b-b623c191d0ec" providerId="ADAL" clId="{99683BC4-E24D-49FE-BAEF-767DB6885590}" dt="2022-05-10T22:49:06.843" v="1457" actId="207"/>
        <pc:sldMkLst>
          <pc:docMk/>
          <pc:sldMk cId="3703040812" sldId="1387"/>
        </pc:sldMkLst>
        <pc:spChg chg="mod">
          <ac:chgData name="Sanjana Zahin" userId="8618d979-2ea4-4c7a-872b-b623c191d0ec" providerId="ADAL" clId="{99683BC4-E24D-49FE-BAEF-767DB6885590}" dt="2022-04-25T20:12:16.477" v="121" actId="20577"/>
          <ac:spMkLst>
            <pc:docMk/>
            <pc:sldMk cId="3703040812" sldId="1387"/>
            <ac:spMk id="2" creationId="{00000000-0000-0000-0000-000000000000}"/>
          </ac:spMkLst>
        </pc:spChg>
        <pc:spChg chg="add mod">
          <ac:chgData name="Sanjana Zahin" userId="8618d979-2ea4-4c7a-872b-b623c191d0ec" providerId="ADAL" clId="{99683BC4-E24D-49FE-BAEF-767DB6885590}" dt="2022-05-10T22:49:06.843" v="1457" actId="207"/>
          <ac:spMkLst>
            <pc:docMk/>
            <pc:sldMk cId="3703040812" sldId="1387"/>
            <ac:spMk id="9" creationId="{DA9C5D6A-BB17-43E5-B49F-600D9A0528A0}"/>
          </ac:spMkLst>
        </pc:spChg>
        <pc:picChg chg="add mod">
          <ac:chgData name="Sanjana Zahin" userId="8618d979-2ea4-4c7a-872b-b623c191d0ec" providerId="ADAL" clId="{99683BC4-E24D-49FE-BAEF-767DB6885590}" dt="2022-04-25T20:13:17.231" v="134" actId="1076"/>
          <ac:picMkLst>
            <pc:docMk/>
            <pc:sldMk cId="3703040812" sldId="1387"/>
            <ac:picMk id="5" creationId="{3E48058F-32A3-403D-AB68-A1FC5373DDFD}"/>
          </ac:picMkLst>
        </pc:picChg>
        <pc:picChg chg="add mod">
          <ac:chgData name="Sanjana Zahin" userId="8618d979-2ea4-4c7a-872b-b623c191d0ec" providerId="ADAL" clId="{99683BC4-E24D-49FE-BAEF-767DB6885590}" dt="2022-04-25T20:12:34.842" v="123" actId="1076"/>
          <ac:picMkLst>
            <pc:docMk/>
            <pc:sldMk cId="3703040812" sldId="1387"/>
            <ac:picMk id="7" creationId="{B96B7589-6EEC-4C23-8655-C49DCC6BBBE1}"/>
          </ac:picMkLst>
        </pc:picChg>
        <pc:picChg chg="del">
          <ac:chgData name="Sanjana Zahin" userId="8618d979-2ea4-4c7a-872b-b623c191d0ec" providerId="ADAL" clId="{99683BC4-E24D-49FE-BAEF-767DB6885590}" dt="2022-04-25T20:12:08.470" v="114" actId="478"/>
          <ac:picMkLst>
            <pc:docMk/>
            <pc:sldMk cId="3703040812" sldId="1387"/>
            <ac:picMk id="8" creationId="{DBDA8204-4310-463C-94C0-5C79BD46C047}"/>
          </ac:picMkLst>
        </pc:picChg>
      </pc:sldChg>
      <pc:sldChg chg="modSp mod">
        <pc:chgData name="Sanjana Zahin" userId="8618d979-2ea4-4c7a-872b-b623c191d0ec" providerId="ADAL" clId="{99683BC4-E24D-49FE-BAEF-767DB6885590}" dt="2022-05-10T21:43:13.522" v="1291" actId="403"/>
        <pc:sldMkLst>
          <pc:docMk/>
          <pc:sldMk cId="3348213367" sldId="1388"/>
        </pc:sldMkLst>
        <pc:spChg chg="mod">
          <ac:chgData name="Sanjana Zahin" userId="8618d979-2ea4-4c7a-872b-b623c191d0ec" providerId="ADAL" clId="{99683BC4-E24D-49FE-BAEF-767DB6885590}" dt="2022-05-10T21:43:13.522" v="1291" actId="403"/>
          <ac:spMkLst>
            <pc:docMk/>
            <pc:sldMk cId="3348213367" sldId="1388"/>
            <ac:spMk id="3" creationId="{00000000-0000-0000-0000-000000000000}"/>
          </ac:spMkLst>
        </pc:spChg>
        <pc:spChg chg="mod">
          <ac:chgData name="Sanjana Zahin" userId="8618d979-2ea4-4c7a-872b-b623c191d0ec" providerId="ADAL" clId="{99683BC4-E24D-49FE-BAEF-767DB6885590}" dt="2022-05-10T21:42:14.645" v="1281" actId="1076"/>
          <ac:spMkLst>
            <pc:docMk/>
            <pc:sldMk cId="3348213367" sldId="1388"/>
            <ac:spMk id="7" creationId="{A535DD9C-3289-452D-B1EB-643CDE1B4BE6}"/>
          </ac:spMkLst>
        </pc:spChg>
        <pc:picChg chg="mod">
          <ac:chgData name="Sanjana Zahin" userId="8618d979-2ea4-4c7a-872b-b623c191d0ec" providerId="ADAL" clId="{99683BC4-E24D-49FE-BAEF-767DB6885590}" dt="2022-05-10T21:42:25.123" v="1283" actId="1076"/>
          <ac:picMkLst>
            <pc:docMk/>
            <pc:sldMk cId="3348213367" sldId="1388"/>
            <ac:picMk id="5" creationId="{80504AB7-5354-4566-813E-3D10C29F48BE}"/>
          </ac:picMkLst>
        </pc:picChg>
        <pc:picChg chg="mod">
          <ac:chgData name="Sanjana Zahin" userId="8618d979-2ea4-4c7a-872b-b623c191d0ec" providerId="ADAL" clId="{99683BC4-E24D-49FE-BAEF-767DB6885590}" dt="2022-05-10T21:42:08.638" v="1280" actId="1076"/>
          <ac:picMkLst>
            <pc:docMk/>
            <pc:sldMk cId="3348213367" sldId="1388"/>
            <ac:picMk id="6" creationId="{F9E8363D-867E-436F-9483-4D8B2350E6C9}"/>
          </ac:picMkLst>
        </pc:picChg>
      </pc:sldChg>
      <pc:sldChg chg="del">
        <pc:chgData name="Sanjana Zahin" userId="8618d979-2ea4-4c7a-872b-b623c191d0ec" providerId="ADAL" clId="{99683BC4-E24D-49FE-BAEF-767DB6885590}" dt="2022-04-25T20:12:41.594" v="124" actId="2696"/>
        <pc:sldMkLst>
          <pc:docMk/>
          <pc:sldMk cId="2242626676" sldId="1412"/>
        </pc:sldMkLst>
      </pc:sldChg>
      <pc:sldChg chg="addSp delSp modSp mod">
        <pc:chgData name="Sanjana Zahin" userId="8618d979-2ea4-4c7a-872b-b623c191d0ec" providerId="ADAL" clId="{99683BC4-E24D-49FE-BAEF-767DB6885590}" dt="2022-05-10T22:26:49.087" v="1344" actId="14100"/>
        <pc:sldMkLst>
          <pc:docMk/>
          <pc:sldMk cId="1097477598" sldId="1413"/>
        </pc:sldMkLst>
        <pc:spChg chg="mod">
          <ac:chgData name="Sanjana Zahin" userId="8618d979-2ea4-4c7a-872b-b623c191d0ec" providerId="ADAL" clId="{99683BC4-E24D-49FE-BAEF-767DB6885590}" dt="2022-04-25T20:07:28.877" v="53" actId="20577"/>
          <ac:spMkLst>
            <pc:docMk/>
            <pc:sldMk cId="1097477598" sldId="1413"/>
            <ac:spMk id="2" creationId="{3D9E80A2-55AA-41EA-ACC9-FA9A15110E2F}"/>
          </ac:spMkLst>
        </pc:spChg>
        <pc:spChg chg="add del mod">
          <ac:chgData name="Sanjana Zahin" userId="8618d979-2ea4-4c7a-872b-b623c191d0ec" providerId="ADAL" clId="{99683BC4-E24D-49FE-BAEF-767DB6885590}" dt="2022-04-25T20:09:22.104" v="108" actId="478"/>
          <ac:spMkLst>
            <pc:docMk/>
            <pc:sldMk cId="1097477598" sldId="1413"/>
            <ac:spMk id="4" creationId="{E761A575-8537-467B-BCAE-CDA9F26A5CAC}"/>
          </ac:spMkLst>
        </pc:spChg>
        <pc:spChg chg="mod">
          <ac:chgData name="Sanjana Zahin" userId="8618d979-2ea4-4c7a-872b-b623c191d0ec" providerId="ADAL" clId="{99683BC4-E24D-49FE-BAEF-767DB6885590}" dt="2022-05-10T21:44:08.377" v="1297" actId="1076"/>
          <ac:spMkLst>
            <pc:docMk/>
            <pc:sldMk cId="1097477598" sldId="1413"/>
            <ac:spMk id="7" creationId="{0E92DC9E-FA97-4703-80A4-6D7A3A48927F}"/>
          </ac:spMkLst>
        </pc:spChg>
        <pc:picChg chg="add mod ord modCrop">
          <ac:chgData name="Sanjana Zahin" userId="8618d979-2ea4-4c7a-872b-b623c191d0ec" providerId="ADAL" clId="{99683BC4-E24D-49FE-BAEF-767DB6885590}" dt="2022-05-10T20:35:25.795" v="581" actId="732"/>
          <ac:picMkLst>
            <pc:docMk/>
            <pc:sldMk cId="1097477598" sldId="1413"/>
            <ac:picMk id="4" creationId="{95230AFB-453D-4373-9BCA-13299723156B}"/>
          </ac:picMkLst>
        </pc:picChg>
        <pc:picChg chg="mod">
          <ac:chgData name="Sanjana Zahin" userId="8618d979-2ea4-4c7a-872b-b623c191d0ec" providerId="ADAL" clId="{99683BC4-E24D-49FE-BAEF-767DB6885590}" dt="2022-05-10T20:29:42.536" v="535" actId="14100"/>
          <ac:picMkLst>
            <pc:docMk/>
            <pc:sldMk cId="1097477598" sldId="1413"/>
            <ac:picMk id="6" creationId="{70FDD9CA-92BA-452F-8C3F-471A7949262E}"/>
          </ac:picMkLst>
        </pc:picChg>
        <pc:picChg chg="add del mod ord">
          <ac:chgData name="Sanjana Zahin" userId="8618d979-2ea4-4c7a-872b-b623c191d0ec" providerId="ADAL" clId="{99683BC4-E24D-49FE-BAEF-767DB6885590}" dt="2022-05-10T20:30:22.886" v="551" actId="478"/>
          <ac:picMkLst>
            <pc:docMk/>
            <pc:sldMk cId="1097477598" sldId="1413"/>
            <ac:picMk id="8" creationId="{BDF4C0FE-172D-4239-B925-3EF9E618B179}"/>
          </ac:picMkLst>
        </pc:picChg>
        <pc:picChg chg="del">
          <ac:chgData name="Sanjana Zahin" userId="8618d979-2ea4-4c7a-872b-b623c191d0ec" providerId="ADAL" clId="{99683BC4-E24D-49FE-BAEF-767DB6885590}" dt="2022-04-25T20:09:06.120" v="104" actId="478"/>
          <ac:picMkLst>
            <pc:docMk/>
            <pc:sldMk cId="1097477598" sldId="1413"/>
            <ac:picMk id="10" creationId="{86CF863B-270F-40F8-B2C7-00CFD91F5201}"/>
          </ac:picMkLst>
        </pc:picChg>
        <pc:cxnChg chg="del mod ord">
          <ac:chgData name="Sanjana Zahin" userId="8618d979-2ea4-4c7a-872b-b623c191d0ec" providerId="ADAL" clId="{99683BC4-E24D-49FE-BAEF-767DB6885590}" dt="2022-05-10T20:33:53.619" v="571" actId="478"/>
          <ac:cxnSpMkLst>
            <pc:docMk/>
            <pc:sldMk cId="1097477598" sldId="1413"/>
            <ac:cxnSpMk id="9" creationId="{BD62346E-29E4-496D-BC83-E19016FA2ECA}"/>
          </ac:cxnSpMkLst>
        </pc:cxnChg>
        <pc:cxnChg chg="del mod ord">
          <ac:chgData name="Sanjana Zahin" userId="8618d979-2ea4-4c7a-872b-b623c191d0ec" providerId="ADAL" clId="{99683BC4-E24D-49FE-BAEF-767DB6885590}" dt="2022-05-10T20:33:50.055" v="570" actId="478"/>
          <ac:cxnSpMkLst>
            <pc:docMk/>
            <pc:sldMk cId="1097477598" sldId="1413"/>
            <ac:cxnSpMk id="11" creationId="{6D99FDD9-4B60-435E-9022-0846990C4776}"/>
          </ac:cxnSpMkLst>
        </pc:cxnChg>
        <pc:cxnChg chg="del">
          <ac:chgData name="Sanjana Zahin" userId="8618d979-2ea4-4c7a-872b-b623c191d0ec" providerId="ADAL" clId="{99683BC4-E24D-49FE-BAEF-767DB6885590}" dt="2022-05-10T20:33:04.555" v="564" actId="478"/>
          <ac:cxnSpMkLst>
            <pc:docMk/>
            <pc:sldMk cId="1097477598" sldId="1413"/>
            <ac:cxnSpMk id="13" creationId="{30B5370D-8F3D-495C-9C05-624F6CC52686}"/>
          </ac:cxnSpMkLst>
        </pc:cxnChg>
        <pc:cxnChg chg="mod">
          <ac:chgData name="Sanjana Zahin" userId="8618d979-2ea4-4c7a-872b-b623c191d0ec" providerId="ADAL" clId="{99683BC4-E24D-49FE-BAEF-767DB6885590}" dt="2022-05-10T21:44:11.682" v="1298" actId="14100"/>
          <ac:cxnSpMkLst>
            <pc:docMk/>
            <pc:sldMk cId="1097477598" sldId="1413"/>
            <ac:cxnSpMk id="16" creationId="{BFFFFCB7-118D-418B-A894-935E27E57641}"/>
          </ac:cxnSpMkLst>
        </pc:cxnChg>
        <pc:cxnChg chg="add mod">
          <ac:chgData name="Sanjana Zahin" userId="8618d979-2ea4-4c7a-872b-b623c191d0ec" providerId="ADAL" clId="{99683BC4-E24D-49FE-BAEF-767DB6885590}" dt="2022-05-10T21:44:29.331" v="1300" actId="14100"/>
          <ac:cxnSpMkLst>
            <pc:docMk/>
            <pc:sldMk cId="1097477598" sldId="1413"/>
            <ac:cxnSpMk id="18" creationId="{0310F659-107D-4620-9905-5DC0A20EC75B}"/>
          </ac:cxnSpMkLst>
        </pc:cxnChg>
        <pc:cxnChg chg="add del">
          <ac:chgData name="Sanjana Zahin" userId="8618d979-2ea4-4c7a-872b-b623c191d0ec" providerId="ADAL" clId="{99683BC4-E24D-49FE-BAEF-767DB6885590}" dt="2022-05-10T20:34:08.521" v="573" actId="478"/>
          <ac:cxnSpMkLst>
            <pc:docMk/>
            <pc:sldMk cId="1097477598" sldId="1413"/>
            <ac:cxnSpMk id="20" creationId="{A9E6080A-492B-499A-83D0-C30A55837265}"/>
          </ac:cxnSpMkLst>
        </pc:cxnChg>
        <pc:cxnChg chg="add del">
          <ac:chgData name="Sanjana Zahin" userId="8618d979-2ea4-4c7a-872b-b623c191d0ec" providerId="ADAL" clId="{99683BC4-E24D-49FE-BAEF-767DB6885590}" dt="2022-05-10T20:34:37.726" v="575" actId="478"/>
          <ac:cxnSpMkLst>
            <pc:docMk/>
            <pc:sldMk cId="1097477598" sldId="1413"/>
            <ac:cxnSpMk id="22" creationId="{5380622A-E133-4AB2-9947-9D79D73AB32B}"/>
          </ac:cxnSpMkLst>
        </pc:cxnChg>
        <pc:cxnChg chg="add mod">
          <ac:chgData name="Sanjana Zahin" userId="8618d979-2ea4-4c7a-872b-b623c191d0ec" providerId="ADAL" clId="{99683BC4-E24D-49FE-BAEF-767DB6885590}" dt="2022-05-10T22:26:49.087" v="1344" actId="14100"/>
          <ac:cxnSpMkLst>
            <pc:docMk/>
            <pc:sldMk cId="1097477598" sldId="1413"/>
            <ac:cxnSpMk id="24" creationId="{5395983A-CB4C-4D8C-9701-8703C638ED62}"/>
          </ac:cxnSpMkLst>
        </pc:cxnChg>
        <pc:cxnChg chg="add">
          <ac:chgData name="Sanjana Zahin" userId="8618d979-2ea4-4c7a-872b-b623c191d0ec" providerId="ADAL" clId="{99683BC4-E24D-49FE-BAEF-767DB6885590}" dt="2022-05-10T20:34:57.917" v="577" actId="11529"/>
          <ac:cxnSpMkLst>
            <pc:docMk/>
            <pc:sldMk cId="1097477598" sldId="1413"/>
            <ac:cxnSpMk id="26" creationId="{5C258E42-DB01-453D-B623-8EE3EC09DC32}"/>
          </ac:cxnSpMkLst>
        </pc:cxnChg>
        <pc:cxnChg chg="add mod">
          <ac:chgData name="Sanjana Zahin" userId="8618d979-2ea4-4c7a-872b-b623c191d0ec" providerId="ADAL" clId="{99683BC4-E24D-49FE-BAEF-767DB6885590}" dt="2022-05-10T22:26:34.431" v="1342" actId="14100"/>
          <ac:cxnSpMkLst>
            <pc:docMk/>
            <pc:sldMk cId="1097477598" sldId="1413"/>
            <ac:cxnSpMk id="28" creationId="{64DED09A-75EA-4007-98CC-1ACBDA15DC64}"/>
          </ac:cxnSpMkLst>
        </pc:cxnChg>
      </pc:sldChg>
      <pc:sldChg chg="addSp delSp modSp add mod ord">
        <pc:chgData name="Sanjana Zahin" userId="8618d979-2ea4-4c7a-872b-b623c191d0ec" providerId="ADAL" clId="{99683BC4-E24D-49FE-BAEF-767DB6885590}" dt="2022-05-10T22:48:07.461" v="1451" actId="1076"/>
        <pc:sldMkLst>
          <pc:docMk/>
          <pc:sldMk cId="3938160725" sldId="1414"/>
        </pc:sldMkLst>
        <pc:spChg chg="mod">
          <ac:chgData name="Sanjana Zahin" userId="8618d979-2ea4-4c7a-872b-b623c191d0ec" providerId="ADAL" clId="{99683BC4-E24D-49FE-BAEF-767DB6885590}" dt="2022-05-10T22:42:15.412" v="1384" actId="20577"/>
          <ac:spMkLst>
            <pc:docMk/>
            <pc:sldMk cId="3938160725" sldId="1414"/>
            <ac:spMk id="4" creationId="{50655629-5D42-4AC2-93A6-3C27D9FD8E7A}"/>
          </ac:spMkLst>
        </pc:spChg>
        <pc:picChg chg="add mod">
          <ac:chgData name="Sanjana Zahin" userId="8618d979-2ea4-4c7a-872b-b623c191d0ec" providerId="ADAL" clId="{99683BC4-E24D-49FE-BAEF-767DB6885590}" dt="2022-05-10T22:48:07.461" v="1451" actId="1076"/>
          <ac:picMkLst>
            <pc:docMk/>
            <pc:sldMk cId="3938160725" sldId="1414"/>
            <ac:picMk id="5" creationId="{B556E727-11F6-4536-8523-6EF9DE15BA09}"/>
          </ac:picMkLst>
        </pc:picChg>
        <pc:picChg chg="del">
          <ac:chgData name="Sanjana Zahin" userId="8618d979-2ea4-4c7a-872b-b623c191d0ec" providerId="ADAL" clId="{99683BC4-E24D-49FE-BAEF-767DB6885590}" dt="2022-05-10T22:41:30.808" v="1361" actId="478"/>
          <ac:picMkLst>
            <pc:docMk/>
            <pc:sldMk cId="3938160725" sldId="1414"/>
            <ac:picMk id="7" creationId="{12FBF7C3-C8E8-4F12-B3AB-93228A11C6F4}"/>
          </ac:picMkLst>
        </pc:picChg>
        <pc:picChg chg="del">
          <ac:chgData name="Sanjana Zahin" userId="8618d979-2ea4-4c7a-872b-b623c191d0ec" providerId="ADAL" clId="{99683BC4-E24D-49FE-BAEF-767DB6885590}" dt="2022-05-10T22:41:42.956" v="1365" actId="478"/>
          <ac:picMkLst>
            <pc:docMk/>
            <pc:sldMk cId="3938160725" sldId="1414"/>
            <ac:picMk id="8" creationId="{F30C2162-930E-4896-B33C-F7D2A0B4E599}"/>
          </ac:picMkLst>
        </pc:picChg>
      </pc:sldChg>
      <pc:sldChg chg="modSp del mod">
        <pc:chgData name="Sanjana Zahin" userId="8618d979-2ea4-4c7a-872b-b623c191d0ec" providerId="ADAL" clId="{99683BC4-E24D-49FE-BAEF-767DB6885590}" dt="2022-04-25T20:13:01.423" v="130" actId="2696"/>
        <pc:sldMkLst>
          <pc:docMk/>
          <pc:sldMk cId="264042693" sldId="1416"/>
        </pc:sldMkLst>
        <pc:spChg chg="mod">
          <ac:chgData name="Sanjana Zahin" userId="8618d979-2ea4-4c7a-872b-b623c191d0ec" providerId="ADAL" clId="{99683BC4-E24D-49FE-BAEF-767DB6885590}" dt="2022-04-25T20:12:49.471" v="125" actId="1076"/>
          <ac:spMkLst>
            <pc:docMk/>
            <pc:sldMk cId="264042693" sldId="1416"/>
            <ac:spMk id="4" creationId="{508C4236-B1EA-441E-A54F-EEED86111C71}"/>
          </ac:spMkLst>
        </pc:spChg>
      </pc:sldChg>
      <pc:sldChg chg="addSp delSp modSp mod">
        <pc:chgData name="Sanjana Zahin" userId="8618d979-2ea4-4c7a-872b-b623c191d0ec" providerId="ADAL" clId="{99683BC4-E24D-49FE-BAEF-767DB6885590}" dt="2022-05-10T22:46:19.217" v="1450" actId="14100"/>
        <pc:sldMkLst>
          <pc:docMk/>
          <pc:sldMk cId="740906763" sldId="1417"/>
        </pc:sldMkLst>
        <pc:spChg chg="del">
          <ac:chgData name="Sanjana Zahin" userId="8618d979-2ea4-4c7a-872b-b623c191d0ec" providerId="ADAL" clId="{99683BC4-E24D-49FE-BAEF-767DB6885590}" dt="2022-05-10T22:42:59.294" v="1390" actId="478"/>
          <ac:spMkLst>
            <pc:docMk/>
            <pc:sldMk cId="740906763" sldId="1417"/>
            <ac:spMk id="3" creationId="{AF6B5653-647B-4A47-9EFB-B993DBE45F6F}"/>
          </ac:spMkLst>
        </pc:spChg>
        <pc:spChg chg="add mod">
          <ac:chgData name="Sanjana Zahin" userId="8618d979-2ea4-4c7a-872b-b623c191d0ec" providerId="ADAL" clId="{99683BC4-E24D-49FE-BAEF-767DB6885590}" dt="2022-05-10T22:43:26.400" v="1391" actId="1076"/>
          <ac:spMkLst>
            <pc:docMk/>
            <pc:sldMk cId="740906763" sldId="1417"/>
            <ac:spMk id="4" creationId="{0C10B9AB-CD94-488F-88DE-D274894BD182}"/>
          </ac:spMkLst>
        </pc:spChg>
        <pc:spChg chg="add mod">
          <ac:chgData name="Sanjana Zahin" userId="8618d979-2ea4-4c7a-872b-b623c191d0ec" providerId="ADAL" clId="{99683BC4-E24D-49FE-BAEF-767DB6885590}" dt="2022-05-10T22:45:53.017" v="1446" actId="1076"/>
          <ac:spMkLst>
            <pc:docMk/>
            <pc:sldMk cId="740906763" sldId="1417"/>
            <ac:spMk id="7" creationId="{18F873C1-0641-42CA-B1B6-9900892014F7}"/>
          </ac:spMkLst>
        </pc:spChg>
        <pc:picChg chg="mod">
          <ac:chgData name="Sanjana Zahin" userId="8618d979-2ea4-4c7a-872b-b623c191d0ec" providerId="ADAL" clId="{99683BC4-E24D-49FE-BAEF-767DB6885590}" dt="2022-05-10T22:45:03.605" v="1436" actId="1076"/>
          <ac:picMkLst>
            <pc:docMk/>
            <pc:sldMk cId="740906763" sldId="1417"/>
            <ac:picMk id="5" creationId="{D2A78C97-AB52-47E9-93F7-CDED31497B85}"/>
          </ac:picMkLst>
        </pc:picChg>
        <pc:picChg chg="mod">
          <ac:chgData name="Sanjana Zahin" userId="8618d979-2ea4-4c7a-872b-b623c191d0ec" providerId="ADAL" clId="{99683BC4-E24D-49FE-BAEF-767DB6885590}" dt="2022-05-10T22:42:53.729" v="1388" actId="1076"/>
          <ac:picMkLst>
            <pc:docMk/>
            <pc:sldMk cId="740906763" sldId="1417"/>
            <ac:picMk id="6" creationId="{60068B6B-88CB-4CE6-AE99-3559FA3D38C2}"/>
          </ac:picMkLst>
        </pc:picChg>
        <pc:cxnChg chg="add mod">
          <ac:chgData name="Sanjana Zahin" userId="8618d979-2ea4-4c7a-872b-b623c191d0ec" providerId="ADAL" clId="{99683BC4-E24D-49FE-BAEF-767DB6885590}" dt="2022-05-10T22:46:00.353" v="1448" actId="14100"/>
          <ac:cxnSpMkLst>
            <pc:docMk/>
            <pc:sldMk cId="740906763" sldId="1417"/>
            <ac:cxnSpMk id="9" creationId="{8D3FAC32-7F4A-44DE-98BE-45B22C9AC672}"/>
          </ac:cxnSpMkLst>
        </pc:cxnChg>
        <pc:cxnChg chg="add mod">
          <ac:chgData name="Sanjana Zahin" userId="8618d979-2ea4-4c7a-872b-b623c191d0ec" providerId="ADAL" clId="{99683BC4-E24D-49FE-BAEF-767DB6885590}" dt="2022-05-10T22:46:19.217" v="1450" actId="14100"/>
          <ac:cxnSpMkLst>
            <pc:docMk/>
            <pc:sldMk cId="740906763" sldId="1417"/>
            <ac:cxnSpMk id="11" creationId="{EC781441-B818-4ED7-849F-C54CD8946636}"/>
          </ac:cxnSpMkLst>
        </pc:cxnChg>
      </pc:sldChg>
      <pc:sldChg chg="addSp delSp modSp mod">
        <pc:chgData name="Sanjana Zahin" userId="8618d979-2ea4-4c7a-872b-b623c191d0ec" providerId="ADAL" clId="{99683BC4-E24D-49FE-BAEF-767DB6885590}" dt="2022-05-10T22:49:41.387" v="1459" actId="207"/>
        <pc:sldMkLst>
          <pc:docMk/>
          <pc:sldMk cId="3115681967" sldId="1418"/>
        </pc:sldMkLst>
        <pc:spChg chg="del">
          <ac:chgData name="Sanjana Zahin" userId="8618d979-2ea4-4c7a-872b-b623c191d0ec" providerId="ADAL" clId="{99683BC4-E24D-49FE-BAEF-767DB6885590}" dt="2022-05-10T20:43:32.578" v="695" actId="478"/>
          <ac:spMkLst>
            <pc:docMk/>
            <pc:sldMk cId="3115681967" sldId="1418"/>
            <ac:spMk id="3" creationId="{27D7696A-D655-47B9-B134-CAC0F522615B}"/>
          </ac:spMkLst>
        </pc:spChg>
        <pc:spChg chg="add mod">
          <ac:chgData name="Sanjana Zahin" userId="8618d979-2ea4-4c7a-872b-b623c191d0ec" providerId="ADAL" clId="{99683BC4-E24D-49FE-BAEF-767DB6885590}" dt="2022-05-10T22:49:41.387" v="1459" actId="207"/>
          <ac:spMkLst>
            <pc:docMk/>
            <pc:sldMk cId="3115681967" sldId="1418"/>
            <ac:spMk id="4" creationId="{F7ECF352-C0CD-449B-A4CD-8B27A0D90EC3}"/>
          </ac:spMkLst>
        </pc:spChg>
        <pc:spChg chg="add mod">
          <ac:chgData name="Sanjana Zahin" userId="8618d979-2ea4-4c7a-872b-b623c191d0ec" providerId="ADAL" clId="{99683BC4-E24D-49FE-BAEF-767DB6885590}" dt="2022-05-10T22:49:37.572" v="1458" actId="207"/>
          <ac:spMkLst>
            <pc:docMk/>
            <pc:sldMk cId="3115681967" sldId="1418"/>
            <ac:spMk id="7" creationId="{0ACB1E71-E7E8-442C-95C2-0689D72EB947}"/>
          </ac:spMkLst>
        </pc:spChg>
        <pc:picChg chg="mod">
          <ac:chgData name="Sanjana Zahin" userId="8618d979-2ea4-4c7a-872b-b623c191d0ec" providerId="ADAL" clId="{99683BC4-E24D-49FE-BAEF-767DB6885590}" dt="2022-05-10T21:52:06.821" v="1316" actId="1076"/>
          <ac:picMkLst>
            <pc:docMk/>
            <pc:sldMk cId="3115681967" sldId="1418"/>
            <ac:picMk id="6" creationId="{4084EAC9-DF8A-4489-BCB1-80B1F82F90A1}"/>
          </ac:picMkLst>
        </pc:picChg>
      </pc:sldChg>
      <pc:sldChg chg="del">
        <pc:chgData name="Sanjana Zahin" userId="8618d979-2ea4-4c7a-872b-b623c191d0ec" providerId="ADAL" clId="{99683BC4-E24D-49FE-BAEF-767DB6885590}" dt="2022-04-25T20:10:53.290" v="111" actId="2696"/>
        <pc:sldMkLst>
          <pc:docMk/>
          <pc:sldMk cId="3003373140" sldId="1419"/>
        </pc:sldMkLst>
      </pc:sldChg>
      <pc:sldChg chg="addSp delSp modSp add mod">
        <pc:chgData name="Sanjana Zahin" userId="8618d979-2ea4-4c7a-872b-b623c191d0ec" providerId="ADAL" clId="{99683BC4-E24D-49FE-BAEF-767DB6885590}" dt="2022-05-10T21:47:32.467" v="1302" actId="478"/>
        <pc:sldMkLst>
          <pc:docMk/>
          <pc:sldMk cId="3127575244" sldId="1419"/>
        </pc:sldMkLst>
        <pc:spChg chg="mod">
          <ac:chgData name="Sanjana Zahin" userId="8618d979-2ea4-4c7a-872b-b623c191d0ec" providerId="ADAL" clId="{99683BC4-E24D-49FE-BAEF-767DB6885590}" dt="2022-05-10T21:11:26.721" v="737" actId="20577"/>
          <ac:spMkLst>
            <pc:docMk/>
            <pc:sldMk cId="3127575244" sldId="1419"/>
            <ac:spMk id="2" creationId="{45EF587E-9497-4528-AB4D-994BC60994B9}"/>
          </ac:spMkLst>
        </pc:spChg>
        <pc:spChg chg="del mod">
          <ac:chgData name="Sanjana Zahin" userId="8618d979-2ea4-4c7a-872b-b623c191d0ec" providerId="ADAL" clId="{99683BC4-E24D-49FE-BAEF-767DB6885590}" dt="2022-05-10T21:34:35.385" v="1106" actId="478"/>
          <ac:spMkLst>
            <pc:docMk/>
            <pc:sldMk cId="3127575244" sldId="1419"/>
            <ac:spMk id="4" creationId="{F7ECF352-C0CD-449B-A4CD-8B27A0D90EC3}"/>
          </ac:spMkLst>
        </pc:spChg>
        <pc:spChg chg="add mod">
          <ac:chgData name="Sanjana Zahin" userId="8618d979-2ea4-4c7a-872b-b623c191d0ec" providerId="ADAL" clId="{99683BC4-E24D-49FE-BAEF-767DB6885590}" dt="2022-05-10T21:35:12.187" v="1192" actId="20577"/>
          <ac:spMkLst>
            <pc:docMk/>
            <pc:sldMk cId="3127575244" sldId="1419"/>
            <ac:spMk id="5" creationId="{31827A14-E82A-4B02-8FED-EF6043830CCA}"/>
          </ac:spMkLst>
        </pc:spChg>
        <pc:spChg chg="add del mod">
          <ac:chgData name="Sanjana Zahin" userId="8618d979-2ea4-4c7a-872b-b623c191d0ec" providerId="ADAL" clId="{99683BC4-E24D-49FE-BAEF-767DB6885590}" dt="2022-05-10T21:10:37.768" v="714" actId="478"/>
          <ac:spMkLst>
            <pc:docMk/>
            <pc:sldMk cId="3127575244" sldId="1419"/>
            <ac:spMk id="5" creationId="{99A800C5-6217-4F18-88C1-91B2F731BC30}"/>
          </ac:spMkLst>
        </pc:spChg>
        <pc:spChg chg="add del mod">
          <ac:chgData name="Sanjana Zahin" userId="8618d979-2ea4-4c7a-872b-b623c191d0ec" providerId="ADAL" clId="{99683BC4-E24D-49FE-BAEF-767DB6885590}" dt="2022-05-10T21:47:32.467" v="1302" actId="478"/>
          <ac:spMkLst>
            <pc:docMk/>
            <pc:sldMk cId="3127575244" sldId="1419"/>
            <ac:spMk id="6" creationId="{6B7746AD-4DA2-402B-B6A9-47AFE0E50E11}"/>
          </ac:spMkLst>
        </pc:spChg>
        <pc:picChg chg="del">
          <ac:chgData name="Sanjana Zahin" userId="8618d979-2ea4-4c7a-872b-b623c191d0ec" providerId="ADAL" clId="{99683BC4-E24D-49FE-BAEF-767DB6885590}" dt="2022-05-10T21:10:31.581" v="713" actId="478"/>
          <ac:picMkLst>
            <pc:docMk/>
            <pc:sldMk cId="3127575244" sldId="1419"/>
            <ac:picMk id="6" creationId="{4084EAC9-DF8A-4489-BCB1-80B1F82F90A1}"/>
          </ac:picMkLst>
        </pc:picChg>
      </pc:sldChg>
      <pc:sldChg chg="del">
        <pc:chgData name="Sanjana Zahin" userId="8618d979-2ea4-4c7a-872b-b623c191d0ec" providerId="ADAL" clId="{99683BC4-E24D-49FE-BAEF-767DB6885590}" dt="2022-04-25T20:11:17.409" v="113" actId="2696"/>
        <pc:sldMkLst>
          <pc:docMk/>
          <pc:sldMk cId="176029442" sldId="1420"/>
        </pc:sldMkLst>
      </pc:sldChg>
      <pc:sldChg chg="addSp delSp modSp add mod ord">
        <pc:chgData name="Sanjana Zahin" userId="8618d979-2ea4-4c7a-872b-b623c191d0ec" providerId="ADAL" clId="{99683BC4-E24D-49FE-BAEF-767DB6885590}" dt="2022-05-10T22:40:35.513" v="1357" actId="27636"/>
        <pc:sldMkLst>
          <pc:docMk/>
          <pc:sldMk cId="187228829" sldId="1422"/>
        </pc:sldMkLst>
        <pc:spChg chg="mod">
          <ac:chgData name="Sanjana Zahin" userId="8618d979-2ea4-4c7a-872b-b623c191d0ec" providerId="ADAL" clId="{99683BC4-E24D-49FE-BAEF-767DB6885590}" dt="2022-05-10T22:40:35.513" v="1357" actId="27636"/>
          <ac:spMkLst>
            <pc:docMk/>
            <pc:sldMk cId="187228829" sldId="1422"/>
            <ac:spMk id="2" creationId="{00000000-0000-0000-0000-000000000000}"/>
          </ac:spMkLst>
        </pc:spChg>
        <pc:spChg chg="mod">
          <ac:chgData name="Sanjana Zahin" userId="8618d979-2ea4-4c7a-872b-b623c191d0ec" providerId="ADAL" clId="{99683BC4-E24D-49FE-BAEF-767DB6885590}" dt="2022-05-10T22:04:11.019" v="1335" actId="20577"/>
          <ac:spMkLst>
            <pc:docMk/>
            <pc:sldMk cId="187228829" sldId="1422"/>
            <ac:spMk id="23" creationId="{A149F22C-B7DC-48EC-8BAD-072F1420A7F6}"/>
          </ac:spMkLst>
        </pc:spChg>
        <pc:picChg chg="del">
          <ac:chgData name="Sanjana Zahin" userId="8618d979-2ea4-4c7a-872b-b623c191d0ec" providerId="ADAL" clId="{99683BC4-E24D-49FE-BAEF-767DB6885590}" dt="2022-05-10T22:03:27.136" v="1323" actId="478"/>
          <ac:picMkLst>
            <pc:docMk/>
            <pc:sldMk cId="187228829" sldId="1422"/>
            <ac:picMk id="5" creationId="{B032C574-4585-4C9D-8B25-BB88865CD414}"/>
          </ac:picMkLst>
        </pc:picChg>
        <pc:picChg chg="add mod">
          <ac:chgData name="Sanjana Zahin" userId="8618d979-2ea4-4c7a-872b-b623c191d0ec" providerId="ADAL" clId="{99683BC4-E24D-49FE-BAEF-767DB6885590}" dt="2022-05-10T22:03:37.019" v="1327" actId="14100"/>
          <ac:picMkLst>
            <pc:docMk/>
            <pc:sldMk cId="187228829" sldId="1422"/>
            <ac:picMk id="6" creationId="{C354C393-D4A1-4870-8E12-B7A6D1536BF9}"/>
          </ac:picMkLst>
        </pc:picChg>
        <pc:picChg chg="add mod">
          <ac:chgData name="Sanjana Zahin" userId="8618d979-2ea4-4c7a-872b-b623c191d0ec" providerId="ADAL" clId="{99683BC4-E24D-49FE-BAEF-767DB6885590}" dt="2022-05-10T22:06:04.238" v="1341" actId="1076"/>
          <ac:picMkLst>
            <pc:docMk/>
            <pc:sldMk cId="187228829" sldId="1422"/>
            <ac:picMk id="9" creationId="{F0B772D8-EB4A-400F-B43A-C3DBBE43EE7D}"/>
          </ac:picMkLst>
        </pc:picChg>
        <pc:picChg chg="del">
          <ac:chgData name="Sanjana Zahin" userId="8618d979-2ea4-4c7a-872b-b623c191d0ec" providerId="ADAL" clId="{99683BC4-E24D-49FE-BAEF-767DB6885590}" dt="2022-05-10T22:04:36.333" v="1338" actId="478"/>
          <ac:picMkLst>
            <pc:docMk/>
            <pc:sldMk cId="187228829" sldId="1422"/>
            <ac:picMk id="19" creationId="{A85BEF25-0DA7-4D1D-9E65-184B1C1FBEEB}"/>
          </ac:picMkLst>
        </pc:picChg>
      </pc:sldChg>
      <pc:sldChg chg="del">
        <pc:chgData name="Sanjana Zahin" userId="8618d979-2ea4-4c7a-872b-b623c191d0ec" providerId="ADAL" clId="{99683BC4-E24D-49FE-BAEF-767DB6885590}" dt="2022-04-25T20:10:59.172" v="112" actId="2696"/>
        <pc:sldMkLst>
          <pc:docMk/>
          <pc:sldMk cId="2768241561" sldId="1422"/>
        </pc:sldMkLst>
      </pc:sldChg>
      <pc:sldChg chg="del">
        <pc:chgData name="Sanjana Zahin" userId="8618d979-2ea4-4c7a-872b-b623c191d0ec" providerId="ADAL" clId="{99683BC4-E24D-49FE-BAEF-767DB6885590}" dt="2022-04-25T20:10:28.076" v="110" actId="2696"/>
        <pc:sldMkLst>
          <pc:docMk/>
          <pc:sldMk cId="1843480947" sldId="142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A5CE60-4717-4ED7-A0F2-31A4B182ECD4}" type="datetimeFigureOut">
              <a:rPr lang="en-US" smtClean="0"/>
              <a:t>5/10/2022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E9313D-C2F9-48E6-BC85-83A1A40F55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5740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Georgia Department of Community Affairs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EA0A5C-D3DD-4807-A0A4-C8A1A7A32E2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68583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40D2E-0C1A-4418-8763-9BB732EB1D2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Georgia Department of Community Affairs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60024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40D2E-0C1A-4418-8763-9BB732EB1D2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Georgia Department of Community Affairs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29908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40D2E-0C1A-4418-8763-9BB732EB1D2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Georgia Department of Community Affairs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8083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40D2E-0C1A-4418-8763-9BB732EB1D2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Georgia Department of Community Affairs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7246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8501" y="5162550"/>
            <a:ext cx="3771900" cy="78105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 bwMode="white">
          <a:xfrm>
            <a:off x="0" y="5971032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89153" y="6044184"/>
            <a:ext cx="2999232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3145536" y="6044184"/>
            <a:ext cx="90464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1827688" y="1676400"/>
            <a:ext cx="8636000" cy="1828800"/>
          </a:xfrm>
        </p:spPr>
        <p:txBody>
          <a:bodyPr anchor="ctr"/>
          <a:lstStyle>
            <a:lvl1pPr algn="ctr">
              <a:defRPr cap="none" baseline="0"/>
            </a:lvl1pPr>
          </a:lstStyle>
          <a:p>
            <a:r>
              <a:rPr kumimoji="0" lang="en-US" dirty="0"/>
              <a:t>Click To Add Title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 hasCustomPrompt="1"/>
          </p:nvPr>
        </p:nvSpPr>
        <p:spPr>
          <a:xfrm>
            <a:off x="3149600" y="6050037"/>
            <a:ext cx="89408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/>
              <a:t>Click to add speaker name &amp;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89153" y="6043615"/>
            <a:ext cx="2999232" cy="714375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33833723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extLst>
    <p:ext uri="{DCECCB84-F9BA-43D5-87BE-67443E8EF086}">
      <p15:sldGuideLst xmlns:p15="http://schemas.microsoft.com/office/powerpoint/2012/main">
        <p15:guide id="1" orient="horz" pos="3744">
          <p15:clr>
            <a:srgbClr val="FBAE40"/>
          </p15:clr>
        </p15:guide>
        <p15:guide id="2" pos="5509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4" y="228600"/>
            <a:ext cx="10871200" cy="990600"/>
          </a:xfrm>
        </p:spPr>
        <p:txBody>
          <a:bodyPr/>
          <a:lstStyle>
            <a:lvl1pPr>
              <a:defRPr baseline="0"/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4495800"/>
          </a:xfrm>
        </p:spPr>
        <p:txBody>
          <a:bodyPr/>
          <a:lstStyle>
            <a:lvl1pPr marL="320040" indent="-320040">
              <a:lnSpc>
                <a:spcPct val="114000"/>
              </a:lnSpc>
              <a:spcBef>
                <a:spcPts val="700"/>
              </a:spcBef>
              <a:buSzPct val="70000"/>
              <a:buFont typeface="Wingdings" panose="05000000000000000000" pitchFamily="2" charset="2"/>
              <a:buChar char=""/>
              <a:defRPr/>
            </a:lvl1pPr>
            <a:lvl2pPr marL="640080" indent="-274320">
              <a:buFont typeface="Wingdings" panose="05000000000000000000" pitchFamily="2" charset="2"/>
              <a:buChar char="q"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647452461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2" y="2743200"/>
            <a:ext cx="9497484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12192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7272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1828800" y="1600200"/>
            <a:ext cx="103632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600200"/>
            <a:ext cx="1016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146031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812800" y="1589567"/>
            <a:ext cx="5181600" cy="4572000"/>
          </a:xfrm>
        </p:spPr>
        <p:txBody>
          <a:bodyPr/>
          <a:lstStyle>
            <a:lvl1pPr marL="320040" indent="-320040">
              <a:buSzPct val="70000"/>
              <a:buFont typeface="Wingdings" panose="05000000000000000000" pitchFamily="2" charset="2"/>
              <a:buChar char=""/>
              <a:defRPr/>
            </a:lvl1pPr>
            <a:lvl2pPr marL="640080" indent="-274320">
              <a:buFont typeface="Wingdings" panose="05000000000000000000" pitchFamily="2" charset="2"/>
              <a:buChar char="q"/>
              <a:defRPr/>
            </a:lvl2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459869" y="1589567"/>
            <a:ext cx="5181600" cy="4572000"/>
          </a:xfrm>
        </p:spPr>
        <p:txBody>
          <a:bodyPr/>
          <a:lstStyle>
            <a:lvl1pPr marL="320040" indent="-320040">
              <a:buSzPct val="70000"/>
              <a:buFont typeface="Wingdings" panose="05000000000000000000" pitchFamily="2" charset="2"/>
              <a:buChar char=""/>
              <a:defRPr/>
            </a:lvl1pPr>
            <a:lvl2pPr marL="625475" indent="-260350">
              <a:buFont typeface="Wingdings" panose="05000000000000000000" pitchFamily="2" charset="2"/>
              <a:buChar char="q"/>
              <a:defRPr/>
            </a:lvl2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1977572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814368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711200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7DCCCC3-1E9E-451F-A48A-B1021050BA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040369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1" y="273050"/>
            <a:ext cx="107696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711200" cy="24447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7DCCCC3-1E9E-451F-A48A-B1021050BA0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12800" y="1752600"/>
            <a:ext cx="21336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149600" y="1752600"/>
            <a:ext cx="8534400" cy="4419600"/>
          </a:xfrm>
        </p:spPr>
        <p:txBody>
          <a:bodyPr/>
          <a:lstStyle>
            <a:lvl1pPr marL="320040" indent="-320040">
              <a:buSzPct val="70000"/>
              <a:buFont typeface="Wingdings" panose="05000000000000000000" pitchFamily="2" charset="2"/>
              <a:buChar char=""/>
              <a:defRPr/>
            </a:lvl1pPr>
            <a:lvl2pPr marL="640080" indent="-274320">
              <a:buFont typeface="Wingdings" panose="05000000000000000000" pitchFamily="2" charset="2"/>
              <a:buChar char="q"/>
              <a:defRPr/>
            </a:lvl2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636937909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812800" y="228600"/>
            <a:ext cx="108712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816864" y="1600200"/>
            <a:ext cx="108712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128000" y="6248403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12801" y="6248209"/>
            <a:ext cx="7228111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12192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7112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787400" y="1280160"/>
            <a:ext cx="1140460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</p:spTree>
    <p:extLst>
      <p:ext uri="{BB962C8B-B14F-4D97-AF65-F5344CB8AC3E}">
        <p14:creationId xmlns:p14="http://schemas.microsoft.com/office/powerpoint/2010/main" val="1145889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ransition spd="med">
    <p:fade/>
  </p:transition>
  <p:hf sldNum="0" hdr="0" dt="0"/>
  <p:txStyles>
    <p:titleStyle>
      <a:lvl1pPr algn="l" rtl="0" eaLnBrk="1" latinLnBrk="0" hangingPunct="1">
        <a:spcBef>
          <a:spcPct val="0"/>
        </a:spcBef>
        <a:buNone/>
        <a:defRPr kumimoji="0"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lang="en-US" sz="2900" kern="1200" baseline="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sanjana.zahin@dca.ga.gov" TargetMode="External"/><Relationship Id="rId2" Type="http://schemas.openxmlformats.org/officeDocument/2006/relationships/hyperlink" Target="mailto:Mitchell.Kelly@dca.ga.g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hfafa.emphasys-hft.com/FundingAppCollector/Account/LogOn?ReturnUrl=%2fFundingAppCollector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57201" y="1676400"/>
            <a:ext cx="11312768" cy="1828800"/>
          </a:xfrm>
        </p:spPr>
        <p:txBody>
          <a:bodyPr>
            <a:noAutofit/>
          </a:bodyPr>
          <a:lstStyle/>
          <a:p>
            <a:r>
              <a:rPr lang="en-US" sz="4800" dirty="0"/>
              <a:t>2022 9% Tax Credit Application</a:t>
            </a:r>
            <a:br>
              <a:rPr lang="en-US" sz="4800" dirty="0"/>
            </a:br>
            <a:r>
              <a:rPr lang="en-US" sz="4800" dirty="0"/>
              <a:t>Submission Instructions</a:t>
            </a:r>
            <a:br>
              <a:rPr lang="en-US" sz="4800" dirty="0"/>
            </a:br>
            <a:r>
              <a:rPr lang="en-US" sz="4800" dirty="0"/>
              <a:t>Emphasys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678273"/>
      </p:ext>
    </p:extLst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F587E-9497-4528-AB4D-994BC6099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anchor="ctr">
            <a:normAutofit/>
          </a:bodyPr>
          <a:lstStyle/>
          <a:p>
            <a:r>
              <a:rPr lang="en-US" dirty="0"/>
              <a:t>Questions?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1827A14-E82A-4B02-8FED-EF6043830CC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16864" y="1657350"/>
            <a:ext cx="10871200" cy="4495800"/>
          </a:xfrm>
        </p:spPr>
        <p:txBody>
          <a:bodyPr/>
          <a:lstStyle/>
          <a:p>
            <a:r>
              <a:rPr lang="en-US" dirty="0"/>
              <a:t>If you have questions or issues, please contact:</a:t>
            </a:r>
          </a:p>
          <a:p>
            <a:pPr lvl="1"/>
            <a:r>
              <a:rPr lang="en-US" dirty="0"/>
              <a:t>Mitch Kelly, </a:t>
            </a:r>
            <a:r>
              <a:rPr lang="en-US" dirty="0">
                <a:hlinkClick r:id="rId2"/>
              </a:rPr>
              <a:t>Mitchell.Kelly@dca.ga.gov</a:t>
            </a:r>
            <a:endParaRPr lang="en-US" dirty="0"/>
          </a:p>
          <a:p>
            <a:pPr lvl="1"/>
            <a:r>
              <a:rPr lang="en-US" dirty="0"/>
              <a:t>Sanjana Zahin, </a:t>
            </a:r>
            <a:r>
              <a:rPr lang="en-US" dirty="0">
                <a:hlinkClick r:id="rId3"/>
              </a:rPr>
              <a:t>Sanjana.Zahin@dca.ga.gov</a:t>
            </a:r>
            <a:endParaRPr lang="en-US" dirty="0"/>
          </a:p>
          <a:p>
            <a:pPr marL="36576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575244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3" y="216138"/>
            <a:ext cx="10296613" cy="990600"/>
          </a:xfrm>
        </p:spPr>
        <p:txBody>
          <a:bodyPr>
            <a:normAutofit/>
          </a:bodyPr>
          <a:lstStyle/>
          <a:p>
            <a:r>
              <a:rPr lang="en-US" dirty="0"/>
              <a:t>Emphasys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76289" y="1563624"/>
            <a:ext cx="11375472" cy="5294376"/>
          </a:xfrm>
        </p:spPr>
        <p:txBody>
          <a:bodyPr>
            <a:normAutofit/>
          </a:bodyPr>
          <a:lstStyle/>
          <a:p>
            <a:pPr marL="141923" indent="-461963">
              <a:lnSpc>
                <a:spcPct val="113000"/>
              </a:lnSpc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sz="2800" dirty="0"/>
              <a:t>New platform for application and documentation submission.</a:t>
            </a:r>
          </a:p>
          <a:p>
            <a:pPr marL="141923" indent="-461963">
              <a:lnSpc>
                <a:spcPct val="113000"/>
              </a:lnSpc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sz="2800" dirty="0"/>
              <a:t>2022 9% Tax Credit Application will be submitted through </a:t>
            </a:r>
            <a:r>
              <a:rPr lang="en-US" sz="2800" dirty="0" err="1"/>
              <a:t>Emphasys</a:t>
            </a:r>
            <a:r>
              <a:rPr lang="en-US" sz="2800" dirty="0"/>
              <a:t>.</a:t>
            </a:r>
          </a:p>
          <a:p>
            <a:pPr marL="141923" indent="-461963">
              <a:lnSpc>
                <a:spcPct val="113000"/>
              </a:lnSpc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sz="2800" dirty="0"/>
              <a:t>Fees will </a:t>
            </a:r>
            <a:r>
              <a:rPr lang="en-US" sz="2800" u="sng" dirty="0"/>
              <a:t>not</a:t>
            </a:r>
            <a:r>
              <a:rPr lang="en-US" sz="2800" dirty="0"/>
              <a:t> be processed through Emphasys at this time</a:t>
            </a:r>
          </a:p>
          <a:p>
            <a:pPr marL="736283" lvl="2" indent="-461963">
              <a:lnSpc>
                <a:spcPct val="113000"/>
              </a:lnSpc>
            </a:pPr>
            <a:r>
              <a:rPr lang="en-US" sz="2400" u="sng" dirty="0"/>
              <a:t>All fees are due at the time of Application Submission</a:t>
            </a:r>
            <a:r>
              <a:rPr lang="en-US" sz="2400" dirty="0"/>
              <a:t>. </a:t>
            </a:r>
            <a:r>
              <a:rPr lang="en-US" sz="2400" b="1" i="1" dirty="0"/>
              <a:t>Please make all checks payable to Georgia Housing and Finance Authority (GHFA).  </a:t>
            </a:r>
            <a:r>
              <a:rPr lang="en-US" sz="2400" dirty="0"/>
              <a:t>DCA will not accept any applications without the appropriate fees.</a:t>
            </a:r>
          </a:p>
          <a:p>
            <a:pPr marL="736283" lvl="2" indent="-461963">
              <a:lnSpc>
                <a:spcPct val="113000"/>
              </a:lnSpc>
            </a:pPr>
            <a:r>
              <a:rPr lang="en-US" sz="2400" dirty="0"/>
              <a:t>Fees must be delivered to DCA Offices, 60 Executive Park South NE, Atlanta, Georgia 30329. Please address all fees to the attention of Felecia Speakman.</a:t>
            </a:r>
          </a:p>
          <a:p>
            <a:pPr marL="736283" lvl="2" indent="-461963">
              <a:lnSpc>
                <a:spcPct val="113000"/>
              </a:lnSpc>
            </a:pPr>
            <a:r>
              <a:rPr lang="en-US" sz="2400" dirty="0"/>
              <a:t>Please include with check a printed paper copy of completed Part I. Project Identification from Core Application Workbook in Excel for ID purposes. </a:t>
            </a:r>
          </a:p>
          <a:p>
            <a:pPr marL="141923" indent="-461963">
              <a:lnSpc>
                <a:spcPct val="113000"/>
              </a:lnSpc>
              <a:buFont typeface="Wingdings" panose="05000000000000000000" pitchFamily="2" charset="2"/>
              <a:buChar char="q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40556391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3" y="216138"/>
            <a:ext cx="10296613" cy="990600"/>
          </a:xfrm>
        </p:spPr>
        <p:txBody>
          <a:bodyPr>
            <a:normAutofit/>
          </a:bodyPr>
          <a:lstStyle/>
          <a:p>
            <a:r>
              <a:rPr lang="en-US" dirty="0"/>
              <a:t>Registration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7171" y="1563623"/>
            <a:ext cx="7942628" cy="2319067"/>
          </a:xfrm>
        </p:spPr>
        <p:txBody>
          <a:bodyPr>
            <a:normAutofit fontScale="47500" lnSpcReduction="20000"/>
          </a:bodyPr>
          <a:lstStyle/>
          <a:p>
            <a:pPr marL="457200" lvl="1" indent="-457200">
              <a:lnSpc>
                <a:spcPct val="113000"/>
              </a:lnSpc>
              <a:spcBef>
                <a:spcPts val="700"/>
              </a:spcBef>
            </a:pPr>
            <a:r>
              <a:rPr lang="en-US" sz="3400" dirty="0"/>
              <a:t>Follow </a:t>
            </a:r>
            <a:r>
              <a:rPr lang="en-US" sz="3400" dirty="0">
                <a:hlinkClick r:id="rId3"/>
              </a:rPr>
              <a:t>this link</a:t>
            </a:r>
            <a:r>
              <a:rPr lang="en-US" sz="3400" dirty="0"/>
              <a:t> to register for Emphasys Developer account and access Application Collector Portal, where you will submit application documents.</a:t>
            </a:r>
          </a:p>
          <a:p>
            <a:pPr marL="342900" lvl="1" indent="-342900">
              <a:lnSpc>
                <a:spcPct val="113000"/>
              </a:lnSpc>
            </a:pPr>
            <a:r>
              <a:rPr lang="en-US" sz="3400" dirty="0"/>
              <a:t>Upon first visit to the Application Collector Portal, click “Register” to create an account. </a:t>
            </a:r>
          </a:p>
          <a:p>
            <a:pPr marL="342900" lvl="1" indent="-342900">
              <a:lnSpc>
                <a:spcPct val="113000"/>
              </a:lnSpc>
            </a:pPr>
            <a:r>
              <a:rPr lang="en-US" sz="3400" dirty="0"/>
              <a:t>Use the same login information used for the relevant pre-application submission, if applicable. </a:t>
            </a:r>
          </a:p>
          <a:p>
            <a:pPr marL="617220" lvl="2" indent="-342900">
              <a:lnSpc>
                <a:spcPct val="113000"/>
              </a:lnSpc>
            </a:pPr>
            <a:r>
              <a:rPr lang="en-US" sz="2900" dirty="0"/>
              <a:t>You can create a new account for a partnership if partnering with another developer on an application.</a:t>
            </a:r>
          </a:p>
          <a:p>
            <a:pPr marL="617220" lvl="2" indent="-342900">
              <a:lnSpc>
                <a:spcPct val="113000"/>
              </a:lnSpc>
            </a:pPr>
            <a:r>
              <a:rPr lang="en-US" sz="2900" dirty="0"/>
              <a:t>If this is the company’s first visit to the Application Collector Portal (i.e., there was no pre-application submission), click “Register” to create account.</a:t>
            </a:r>
          </a:p>
          <a:p>
            <a:pPr marL="617220" lvl="2" indent="-342900">
              <a:lnSpc>
                <a:spcPct val="113000"/>
              </a:lnSpc>
            </a:pPr>
            <a:endParaRPr lang="en-US" sz="3200" dirty="0"/>
          </a:p>
          <a:p>
            <a:pPr marL="342900" lvl="1" indent="-342900">
              <a:lnSpc>
                <a:spcPct val="113000"/>
              </a:lnSpc>
            </a:pPr>
            <a:endParaRPr lang="en-US" sz="3200" dirty="0"/>
          </a:p>
          <a:p>
            <a:pPr marL="617220" lvl="2" indent="-342900">
              <a:lnSpc>
                <a:spcPct val="113000"/>
              </a:lnSpc>
              <a:spcBef>
                <a:spcPts val="700"/>
              </a:spcBef>
              <a:buFont typeface="Wingdings" panose="05000000000000000000" pitchFamily="2" charset="2"/>
              <a:buChar char="q"/>
            </a:pPr>
            <a:endParaRPr lang="en-US" sz="2800" dirty="0"/>
          </a:p>
          <a:p>
            <a:pPr marL="617220" lvl="2" indent="-342900">
              <a:lnSpc>
                <a:spcPct val="113000"/>
              </a:lnSpc>
              <a:spcBef>
                <a:spcPts val="700"/>
              </a:spcBef>
              <a:buFont typeface="Wingdings" panose="05000000000000000000" pitchFamily="2" charset="2"/>
              <a:buChar char="q"/>
            </a:pPr>
            <a:endParaRPr lang="en-US"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0504AB7-5354-4566-813E-3D10C29F48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0414" y="4081778"/>
            <a:ext cx="5907111" cy="239708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9E8363D-867E-436F-9483-4D8B2350E6C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20599" y="2403669"/>
            <a:ext cx="3295404" cy="4014272"/>
          </a:xfrm>
          <a:prstGeom prst="rect">
            <a:avLst/>
          </a:prstGeom>
        </p:spPr>
      </p:pic>
      <p:sp>
        <p:nvSpPr>
          <p:cNvPr id="7" name="Arrow: Right 6">
            <a:extLst>
              <a:ext uri="{FF2B5EF4-FFF2-40B4-BE49-F238E27FC236}">
                <a16:creationId xmlns:a16="http://schemas.microsoft.com/office/drawing/2014/main" id="{A535DD9C-3289-452D-B1EB-643CDE1B4BE6}"/>
              </a:ext>
            </a:extLst>
          </p:cNvPr>
          <p:cNvSpPr/>
          <p:nvPr/>
        </p:nvSpPr>
        <p:spPr>
          <a:xfrm>
            <a:off x="7933326" y="4081778"/>
            <a:ext cx="672945" cy="4524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8213367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E80A2-55AA-41EA-ACC9-FA9A15110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956" y="228600"/>
            <a:ext cx="10740108" cy="990600"/>
          </a:xfrm>
        </p:spPr>
        <p:txBody>
          <a:bodyPr/>
          <a:lstStyle/>
          <a:p>
            <a:r>
              <a:rPr lang="en-US" dirty="0"/>
              <a:t>Application Submission in Emphasys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0FDD9CA-92BA-452F-8C3F-471A794926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401" y="1857115"/>
            <a:ext cx="5707334" cy="166960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E92DC9E-FA97-4703-80A4-6D7A3A48927F}"/>
              </a:ext>
            </a:extLst>
          </p:cNvPr>
          <p:cNvSpPr txBox="1"/>
          <p:nvPr/>
        </p:nvSpPr>
        <p:spPr>
          <a:xfrm>
            <a:off x="610610" y="3664963"/>
            <a:ext cx="499005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chemeClr val="tx2"/>
                </a:solidFill>
              </a:rPr>
              <a:t>Click “Fill Out an Application”</a:t>
            </a:r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chemeClr val="tx2"/>
                </a:solidFill>
              </a:rPr>
              <a:t>Select “DCA 2022 9% Housing Tax Credit Application”</a:t>
            </a:r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chemeClr val="tx2"/>
                </a:solidFill>
              </a:rPr>
              <a:t>Enter name of project</a:t>
            </a:r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FF0000"/>
                </a:solidFill>
              </a:rPr>
              <a:t>Do not </a:t>
            </a:r>
            <a:r>
              <a:rPr lang="en-US" sz="2000" dirty="0">
                <a:solidFill>
                  <a:schemeClr val="tx2"/>
                </a:solidFill>
              </a:rPr>
              <a:t>check box next to “Test application”</a:t>
            </a:r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chemeClr val="tx2"/>
                </a:solidFill>
              </a:rPr>
              <a:t>Click “Fill Out Application”</a:t>
            </a:r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chemeClr val="tx2"/>
                </a:solidFill>
              </a:rPr>
              <a:t>Note: You may receive an error that says, “The application name already exists.” In that case, please rename the Application.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FFFFCB7-118D-418B-A894-935E27E57641}"/>
              </a:ext>
            </a:extLst>
          </p:cNvPr>
          <p:cNvCxnSpPr>
            <a:cxnSpLocks/>
          </p:cNvCxnSpPr>
          <p:nvPr/>
        </p:nvCxnSpPr>
        <p:spPr>
          <a:xfrm flipV="1">
            <a:off x="1294464" y="3391116"/>
            <a:ext cx="0" cy="273847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95230AFB-453D-4373-9BCA-13299723156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2216"/>
          <a:stretch/>
        </p:blipFill>
        <p:spPr>
          <a:xfrm>
            <a:off x="7205099" y="1876965"/>
            <a:ext cx="4381500" cy="4032947"/>
          </a:xfrm>
          <a:prstGeom prst="rect">
            <a:avLst/>
          </a:prstGeom>
        </p:spPr>
      </p:pic>
      <p:cxnSp>
        <p:nvCxnSpPr>
          <p:cNvPr id="18" name="Connector: Elbow 17">
            <a:extLst>
              <a:ext uri="{FF2B5EF4-FFF2-40B4-BE49-F238E27FC236}">
                <a16:creationId xmlns:a16="http://schemas.microsoft.com/office/drawing/2014/main" id="{0310F659-107D-4620-9905-5DC0A20EC75B}"/>
              </a:ext>
            </a:extLst>
          </p:cNvPr>
          <p:cNvCxnSpPr>
            <a:cxnSpLocks/>
          </p:cNvCxnSpPr>
          <p:nvPr/>
        </p:nvCxnSpPr>
        <p:spPr>
          <a:xfrm flipV="1">
            <a:off x="3276600" y="4133850"/>
            <a:ext cx="4162425" cy="6858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395983A-CB4C-4D8C-9701-8703C638ED62}"/>
              </a:ext>
            </a:extLst>
          </p:cNvPr>
          <p:cNvCxnSpPr>
            <a:cxnSpLocks/>
          </p:cNvCxnSpPr>
          <p:nvPr/>
        </p:nvCxnSpPr>
        <p:spPr>
          <a:xfrm flipV="1">
            <a:off x="4610100" y="3526724"/>
            <a:ext cx="3175" cy="6071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5C258E42-DB01-453D-B623-8EE3EC09DC32}"/>
              </a:ext>
            </a:extLst>
          </p:cNvPr>
          <p:cNvCxnSpPr/>
          <p:nvPr/>
        </p:nvCxnSpPr>
        <p:spPr>
          <a:xfrm>
            <a:off x="4610100" y="3526723"/>
            <a:ext cx="279082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or: Elbow 27">
            <a:extLst>
              <a:ext uri="{FF2B5EF4-FFF2-40B4-BE49-F238E27FC236}">
                <a16:creationId xmlns:a16="http://schemas.microsoft.com/office/drawing/2014/main" id="{64DED09A-75EA-4007-98CC-1ACBDA15DC64}"/>
              </a:ext>
            </a:extLst>
          </p:cNvPr>
          <p:cNvCxnSpPr>
            <a:cxnSpLocks/>
          </p:cNvCxnSpPr>
          <p:nvPr/>
        </p:nvCxnSpPr>
        <p:spPr>
          <a:xfrm>
            <a:off x="3850105" y="5426776"/>
            <a:ext cx="5265019" cy="32258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7477598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3" y="216138"/>
            <a:ext cx="10296613" cy="990600"/>
          </a:xfrm>
        </p:spPr>
        <p:txBody>
          <a:bodyPr>
            <a:normAutofit/>
          </a:bodyPr>
          <a:lstStyle/>
          <a:p>
            <a:r>
              <a:rPr lang="en-US" dirty="0"/>
              <a:t>Application Submission in Emphasys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12801" y="1563624"/>
            <a:ext cx="10669954" cy="5181421"/>
          </a:xfrm>
        </p:spPr>
        <p:txBody>
          <a:bodyPr>
            <a:normAutofit/>
          </a:bodyPr>
          <a:lstStyle/>
          <a:p>
            <a:pPr marL="274320" lvl="2" indent="0">
              <a:lnSpc>
                <a:spcPct val="113000"/>
              </a:lnSpc>
              <a:spcBef>
                <a:spcPts val="700"/>
              </a:spcBef>
              <a:buNone/>
            </a:pPr>
            <a:endParaRPr lang="en-US" sz="2600" dirty="0"/>
          </a:p>
          <a:p>
            <a:pPr marL="736283" lvl="2" indent="-461963">
              <a:lnSpc>
                <a:spcPct val="113000"/>
              </a:lnSpc>
              <a:spcBef>
                <a:spcPts val="700"/>
              </a:spcBef>
            </a:pPr>
            <a:endParaRPr lang="en-US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48058F-32A3-403D-AB68-A1FC5373DD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7523" y="1563624"/>
            <a:ext cx="7945593" cy="490737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96B7589-6EEC-4C23-8655-C49DCC6BBB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6532" y="2598511"/>
            <a:ext cx="1780186" cy="1048603"/>
          </a:xfrm>
          <a:prstGeom prst="rect">
            <a:avLst/>
          </a:prstGeom>
        </p:spPr>
      </p:pic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DA9C5D6A-BB17-43E5-B49F-600D9A0528A0}"/>
              </a:ext>
            </a:extLst>
          </p:cNvPr>
          <p:cNvSpPr txBox="1">
            <a:spLocks/>
          </p:cNvSpPr>
          <p:nvPr/>
        </p:nvSpPr>
        <p:spPr>
          <a:xfrm>
            <a:off x="5212791" y="3741010"/>
            <a:ext cx="5713834" cy="2611664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lnSpc>
                <a:spcPct val="114000"/>
              </a:lnSpc>
              <a:spcBef>
                <a:spcPts val="7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"/>
              <a:defRPr kumimoji="0" sz="29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  <a:defRPr kumimoji="0" lang="en-US" sz="29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600" b="1" dirty="0">
              <a:solidFill>
                <a:srgbClr val="696969"/>
              </a:solidFill>
              <a:latin typeface="Verdana" panose="020B0604030504040204" pitchFamily="34" charset="0"/>
            </a:endParaRPr>
          </a:p>
          <a:p>
            <a:r>
              <a:rPr lang="en-US" sz="1600" dirty="0">
                <a:latin typeface="+mj-lt"/>
              </a:rPr>
              <a:t>Click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+mj-lt"/>
              </a:rPr>
              <a:t>“Save and Next” </a:t>
            </a:r>
            <a:r>
              <a:rPr lang="en-US" sz="1600" dirty="0">
                <a:latin typeface="+mj-lt"/>
              </a:rPr>
              <a:t>after entering the information. A </a:t>
            </a:r>
            <a:r>
              <a:rPr lang="en-US" sz="1600" i="0" dirty="0">
                <a:effectLst/>
                <a:latin typeface="+mj-lt"/>
              </a:rPr>
              <a:t>green checkmark will appear beside the page name in the column on the left side of the browser window.</a:t>
            </a:r>
            <a:endParaRPr lang="en-US" sz="1600" dirty="0">
              <a:latin typeface="+mj-lt"/>
            </a:endParaRPr>
          </a:p>
          <a:p>
            <a:r>
              <a:rPr lang="en-US" sz="1600" dirty="0">
                <a:latin typeface="+mj-lt"/>
              </a:rPr>
              <a:t>A green checkmark will </a:t>
            </a:r>
            <a:r>
              <a:rPr lang="en-US" sz="1600" b="1" dirty="0">
                <a:solidFill>
                  <a:srgbClr val="FF0000"/>
                </a:solidFill>
                <a:latin typeface="+mj-lt"/>
              </a:rPr>
              <a:t>NOT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1600" dirty="0">
                <a:latin typeface="+mj-lt"/>
              </a:rPr>
              <a:t>appear if any </a:t>
            </a:r>
            <a:r>
              <a:rPr lang="en-US" sz="1600" dirty="0">
                <a:solidFill>
                  <a:srgbClr val="FF0000"/>
                </a:solidFill>
                <a:latin typeface="+mj-lt"/>
              </a:rPr>
              <a:t>* </a:t>
            </a:r>
            <a:r>
              <a:rPr lang="en-US" sz="1600" dirty="0">
                <a:latin typeface="+mj-lt"/>
              </a:rPr>
              <a:t>indicated required fields are left incomplete.</a:t>
            </a:r>
          </a:p>
          <a:p>
            <a:r>
              <a:rPr lang="en-US" sz="1600" dirty="0">
                <a:latin typeface="+mj-lt"/>
              </a:rPr>
              <a:t>Click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1600" dirty="0">
                <a:solidFill>
                  <a:srgbClr val="00B050"/>
                </a:solidFill>
                <a:latin typeface="+mj-lt"/>
              </a:rPr>
              <a:t>“Save and Next” </a:t>
            </a:r>
            <a:r>
              <a:rPr lang="en-US" sz="1600" dirty="0">
                <a:latin typeface="+mj-lt"/>
              </a:rPr>
              <a:t>even if no information/ documents are needed on some pages.</a:t>
            </a:r>
          </a:p>
        </p:txBody>
      </p:sp>
    </p:spTree>
    <p:extLst>
      <p:ext uri="{BB962C8B-B14F-4D97-AF65-F5344CB8AC3E}">
        <p14:creationId xmlns:p14="http://schemas.microsoft.com/office/powerpoint/2010/main" val="3703040812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3" y="216138"/>
            <a:ext cx="10296613" cy="990600"/>
          </a:xfrm>
        </p:spPr>
        <p:txBody>
          <a:bodyPr>
            <a:normAutofit/>
          </a:bodyPr>
          <a:lstStyle/>
          <a:p>
            <a:r>
              <a:rPr lang="en-US" dirty="0"/>
              <a:t>Example: 9% Application Submission Tab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AC5829B-EC26-43C4-95E0-6B8BAD09BC47}"/>
              </a:ext>
            </a:extLst>
          </p:cNvPr>
          <p:cNvSpPr/>
          <p:nvPr/>
        </p:nvSpPr>
        <p:spPr>
          <a:xfrm>
            <a:off x="2737751" y="3740276"/>
            <a:ext cx="1940870" cy="10897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Upload the “zipped” folder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CFE20C2-3076-4AC8-9FC1-18F919B6DCE2}"/>
              </a:ext>
            </a:extLst>
          </p:cNvPr>
          <p:cNvSpPr/>
          <p:nvPr/>
        </p:nvSpPr>
        <p:spPr>
          <a:xfrm>
            <a:off x="358511" y="3744913"/>
            <a:ext cx="1940870" cy="10913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“Zip” the Application folder on your computer (using DCA format folder)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CC02F3D6-1ECF-425B-9A36-4F50DF323AB1}"/>
              </a:ext>
            </a:extLst>
          </p:cNvPr>
          <p:cNvSpPr/>
          <p:nvPr/>
        </p:nvSpPr>
        <p:spPr>
          <a:xfrm>
            <a:off x="5120940" y="3740276"/>
            <a:ext cx="1940870" cy="10897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Wait for the zip folder to upload (may take several minutes)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D3348084-E617-4620-A687-23B961957D34}"/>
              </a:ext>
            </a:extLst>
          </p:cNvPr>
          <p:cNvSpPr/>
          <p:nvPr/>
        </p:nvSpPr>
        <p:spPr>
          <a:xfrm>
            <a:off x="340900" y="5076028"/>
            <a:ext cx="4337721" cy="720763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Note: To make the upload process faster, close extra windows and quit additional applications running in the background.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3E60426-930C-4C02-B339-94AD460AC85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632"/>
          <a:stretch/>
        </p:blipFill>
        <p:spPr bwMode="auto">
          <a:xfrm>
            <a:off x="5349938" y="4880403"/>
            <a:ext cx="1482873" cy="1424566"/>
          </a:xfrm>
          <a:prstGeom prst="rect">
            <a:avLst/>
          </a:prstGeom>
          <a:noFill/>
          <a:ln w="158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5088BB50-72D1-4959-9176-9B2BAA593837}"/>
              </a:ext>
            </a:extLst>
          </p:cNvPr>
          <p:cNvSpPr/>
          <p:nvPr/>
        </p:nvSpPr>
        <p:spPr>
          <a:xfrm>
            <a:off x="7504129" y="3740276"/>
            <a:ext cx="1940870" cy="10897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Once it no longer says “Processing, please wait…” and the zip folder name has appeared,</a:t>
            </a:r>
          </a:p>
          <a:p>
            <a:pPr algn="ctr"/>
            <a:r>
              <a:rPr lang="en-US" sz="1200" dirty="0"/>
              <a:t>click “Save”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A149F22C-B7DC-48EC-8BAD-072F1420A7F6}"/>
              </a:ext>
            </a:extLst>
          </p:cNvPr>
          <p:cNvSpPr/>
          <p:nvPr/>
        </p:nvSpPr>
        <p:spPr>
          <a:xfrm>
            <a:off x="9887318" y="3740276"/>
            <a:ext cx="1940870" cy="10897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The Green Check next to Application Submission Folder confirms that this upload is complete, and you do not need to click “Save” again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354C393-D4A1-4870-8E12-B7A6D1536B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2106" y="1519889"/>
            <a:ext cx="8820119" cy="210621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0B772D8-EB4A-400F-B43A-C3DBBE43EE7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08141" y="5169127"/>
            <a:ext cx="2286747" cy="267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28829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A4B13-F78A-4028-89A5-62CDC50D2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Submit Applications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655629-5D42-4AC2-93A6-3C27D9FD8E7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40505" y="1600200"/>
            <a:ext cx="8688640" cy="2971800"/>
          </a:xfrm>
        </p:spPr>
        <p:txBody>
          <a:bodyPr>
            <a:normAutofit/>
          </a:bodyPr>
          <a:lstStyle/>
          <a:p>
            <a:r>
              <a:rPr lang="en-US" dirty="0"/>
              <a:t>All Boxes need to be </a:t>
            </a:r>
            <a:r>
              <a:rPr lang="en-US" b="1" u="sng" dirty="0">
                <a:solidFill>
                  <a:srgbClr val="00B050"/>
                </a:solidFill>
              </a:rPr>
              <a:t>checked.</a:t>
            </a:r>
            <a:r>
              <a:rPr lang="en-US" dirty="0"/>
              <a:t> If all boxes are not checked, the application is not complete.</a:t>
            </a:r>
          </a:p>
          <a:p>
            <a:r>
              <a:rPr lang="en-US" dirty="0"/>
              <a:t>Hit </a:t>
            </a:r>
            <a:r>
              <a:rPr lang="en-US" b="1" u="sng" dirty="0">
                <a:solidFill>
                  <a:srgbClr val="00B050"/>
                </a:solidFill>
              </a:rPr>
              <a:t>“Save and Next”</a:t>
            </a:r>
            <a:r>
              <a:rPr lang="en-US" dirty="0"/>
              <a:t> on all Tabs (even if no information/ documents are needed).</a:t>
            </a:r>
            <a:endParaRPr lang="en-US" b="1" u="sng" dirty="0">
              <a:solidFill>
                <a:srgbClr val="00B050"/>
              </a:solidFill>
            </a:endParaRPr>
          </a:p>
          <a:p>
            <a:endParaRPr lang="en-US" b="1" u="sng" dirty="0">
              <a:solidFill>
                <a:srgbClr val="00B05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556E727-11F6-4536-8523-6EF9DE15BA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8647" y="1600200"/>
            <a:ext cx="2034721" cy="5109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160725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4E731-39ED-40C9-92BA-70990A20A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anchor="ctr">
            <a:normAutofit/>
          </a:bodyPr>
          <a:lstStyle/>
          <a:p>
            <a:r>
              <a:rPr lang="en-US"/>
              <a:t>Finalize/Submit Applications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0068B6B-88CB-4CE6-AE99-3559FA3D38C2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746189" y="1485804"/>
            <a:ext cx="9249732" cy="4495800"/>
          </a:xfrm>
          <a:ln>
            <a:solidFill>
              <a:schemeClr val="tx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2A78C97-AB52-47E9-93F7-CDED31497B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52399" y="4674836"/>
            <a:ext cx="2243522" cy="1316850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0C10B9AB-CD94-488F-88DE-D274894BD182}"/>
              </a:ext>
            </a:extLst>
          </p:cNvPr>
          <p:cNvSpPr/>
          <p:nvPr/>
        </p:nvSpPr>
        <p:spPr>
          <a:xfrm>
            <a:off x="8953619" y="1219200"/>
            <a:ext cx="2139193" cy="1180909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18F873C1-0641-42CA-B1B6-9900892014F7}"/>
              </a:ext>
            </a:extLst>
          </p:cNvPr>
          <p:cNvSpPr txBox="1">
            <a:spLocks/>
          </p:cNvSpPr>
          <p:nvPr/>
        </p:nvSpPr>
        <p:spPr>
          <a:xfrm>
            <a:off x="196079" y="2670459"/>
            <a:ext cx="5322405" cy="2302594"/>
          </a:xfrm>
          <a:prstGeom prst="rect">
            <a:avLst/>
          </a:prstGeom>
          <a:solidFill>
            <a:schemeClr val="bg1"/>
          </a:solidFill>
        </p:spPr>
        <p:txBody>
          <a:bodyPr vert="horz">
            <a:normAutofit/>
          </a:bodyPr>
          <a:lstStyle>
            <a:lvl1pPr marL="320040" indent="-320040" algn="l" rtl="0" eaLnBrk="1" latinLnBrk="0" hangingPunct="1">
              <a:lnSpc>
                <a:spcPct val="114000"/>
              </a:lnSpc>
              <a:spcBef>
                <a:spcPts val="7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"/>
              <a:defRPr kumimoji="0" sz="29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  <a:defRPr kumimoji="0" lang="en-US" sz="29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Click on “Submit an Application”</a:t>
            </a:r>
          </a:p>
          <a:p>
            <a:r>
              <a:rPr lang="en-US" dirty="0"/>
              <a:t>Select your Application from the drop-down list</a:t>
            </a:r>
          </a:p>
          <a:p>
            <a:r>
              <a:rPr lang="en-US" dirty="0"/>
              <a:t>Click “Submit Application”</a:t>
            </a:r>
          </a:p>
        </p:txBody>
      </p:sp>
      <p:cxnSp>
        <p:nvCxnSpPr>
          <p:cNvPr id="9" name="Connector: Elbow 8">
            <a:extLst>
              <a:ext uri="{FF2B5EF4-FFF2-40B4-BE49-F238E27FC236}">
                <a16:creationId xmlns:a16="http://schemas.microsoft.com/office/drawing/2014/main" id="{8D3FAC32-7F4A-44DE-98BE-45B22C9AC672}"/>
              </a:ext>
            </a:extLst>
          </p:cNvPr>
          <p:cNvCxnSpPr>
            <a:cxnSpLocks/>
            <a:endCxn id="4" idx="3"/>
          </p:cNvCxnSpPr>
          <p:nvPr/>
        </p:nvCxnSpPr>
        <p:spPr>
          <a:xfrm flipV="1">
            <a:off x="5518484" y="2227169"/>
            <a:ext cx="3748413" cy="78227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id="{EC781441-B818-4ED7-849F-C54CD8946636}"/>
              </a:ext>
            </a:extLst>
          </p:cNvPr>
          <p:cNvCxnSpPr>
            <a:cxnSpLocks/>
          </p:cNvCxnSpPr>
          <p:nvPr/>
        </p:nvCxnSpPr>
        <p:spPr>
          <a:xfrm>
            <a:off x="2857281" y="4194100"/>
            <a:ext cx="4513774" cy="77895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0906763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F587E-9497-4528-AB4D-994BC6099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anchor="ctr">
            <a:normAutofit/>
          </a:bodyPr>
          <a:lstStyle/>
          <a:p>
            <a:r>
              <a:rPr lang="en-US"/>
              <a:t>Submit Applications – Click OK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084EAC9-DF8A-4489-BCB1-80B1F82F90A1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270407" y="2241740"/>
            <a:ext cx="5651186" cy="2822407"/>
          </a:xfrm>
          <a:ln>
            <a:solidFill>
              <a:schemeClr val="tx1"/>
            </a:solidFill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7ECF352-C0CD-449B-A4CD-8B27A0D90EC3}"/>
              </a:ext>
            </a:extLst>
          </p:cNvPr>
          <p:cNvSpPr txBox="1"/>
          <p:nvPr/>
        </p:nvSpPr>
        <p:spPr>
          <a:xfrm>
            <a:off x="725103" y="5245570"/>
            <a:ext cx="107417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i="0" dirty="0">
                <a:solidFill>
                  <a:schemeClr val="tx2"/>
                </a:solidFill>
                <a:effectLst/>
              </a:rPr>
              <a:t>After submitting the application, should any changes become necessary, the applicant can revert the application, make necessary changes and submit the application again within the application submission deadline. </a:t>
            </a:r>
          </a:p>
          <a:p>
            <a:endParaRPr lang="en-US" i="0" dirty="0">
              <a:solidFill>
                <a:schemeClr val="tx2"/>
              </a:solidFill>
              <a:effectLst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i="0" dirty="0">
                <a:solidFill>
                  <a:schemeClr val="tx2"/>
                </a:solidFill>
                <a:effectLst/>
              </a:rPr>
              <a:t>NO CHANGES CAN BE MADE AFTER THE SUBMISSION DEADLINE.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ACB1E71-E7E8-442C-95C2-0689D72EB947}"/>
              </a:ext>
            </a:extLst>
          </p:cNvPr>
          <p:cNvSpPr txBox="1"/>
          <p:nvPr/>
        </p:nvSpPr>
        <p:spPr>
          <a:xfrm>
            <a:off x="725103" y="1690985"/>
            <a:ext cx="112042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2"/>
                </a:solidFill>
              </a:rPr>
              <a:t>After Selecting “Submit Application,” the window below will appear. Select “OK” to finalize submission. </a:t>
            </a:r>
          </a:p>
        </p:txBody>
      </p:sp>
    </p:spTree>
    <p:extLst>
      <p:ext uri="{BB962C8B-B14F-4D97-AF65-F5344CB8AC3E}">
        <p14:creationId xmlns:p14="http://schemas.microsoft.com/office/powerpoint/2010/main" val="3115681967"/>
      </p:ext>
    </p:extLst>
  </p:cSld>
  <p:clrMapOvr>
    <a:masterClrMapping/>
  </p:clrMapOvr>
  <p:transition spd="med">
    <p:fade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Theme1">
  <a:themeElements>
    <a:clrScheme name="Custom 1">
      <a:dk1>
        <a:sysClr val="windowText" lastClr="000000"/>
      </a:dk1>
      <a:lt1>
        <a:sysClr val="window" lastClr="FFFFFF"/>
      </a:lt1>
      <a:dk2>
        <a:srgbClr val="8A7967"/>
      </a:dk2>
      <a:lt2>
        <a:srgbClr val="EBDDC3"/>
      </a:lt2>
      <a:accent1>
        <a:srgbClr val="92D050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49711E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146A0628-A95A-4F72-B490-864587F448E0}" vid="{6096CBAE-2AFD-4D73-93C5-8183567733F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F313279942DA4E9C91DDBA77E65DCD" ma:contentTypeVersion="8" ma:contentTypeDescription="Create a new document." ma:contentTypeScope="" ma:versionID="0401801cec693e5c9828a1ece885c106">
  <xsd:schema xmlns:xsd="http://www.w3.org/2001/XMLSchema" xmlns:xs="http://www.w3.org/2001/XMLSchema" xmlns:p="http://schemas.microsoft.com/office/2006/metadata/properties" xmlns:ns3="539e7fbc-461e-45d6-b1f3-3724a8e03531" xmlns:ns4="1e55d4f9-e3e8-4eac-95aa-efff7dda9307" targetNamespace="http://schemas.microsoft.com/office/2006/metadata/properties" ma:root="true" ma:fieldsID="7a9961980136e357c45ab66f7771a4d5" ns3:_="" ns4:_="">
    <xsd:import namespace="539e7fbc-461e-45d6-b1f3-3724a8e03531"/>
    <xsd:import namespace="1e55d4f9-e3e8-4eac-95aa-efff7dda930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9e7fbc-461e-45d6-b1f3-3724a8e035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55d4f9-e3e8-4eac-95aa-efff7dda930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A133111-4C1F-461F-BA84-F68C1D4B1CE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24E45D1-C91C-4D6A-A962-673235D7B821}">
  <ds:schemaRefs>
    <ds:schemaRef ds:uri="1e55d4f9-e3e8-4eac-95aa-efff7dda9307"/>
    <ds:schemaRef ds:uri="539e7fbc-461e-45d6-b1f3-3724a8e0353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7E53425-8CB6-498A-998F-A506EA778829}">
  <ds:schemaRefs>
    <ds:schemaRef ds:uri="1e55d4f9-e3e8-4eac-95aa-efff7dda9307"/>
    <ds:schemaRef ds:uri="539e7fbc-461e-45d6-b1f3-3724a8e0353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812</TotalTime>
  <Words>685</Words>
  <Application>Microsoft Office PowerPoint</Application>
  <PresentationFormat>Widescreen</PresentationFormat>
  <Paragraphs>62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Calibri</vt:lpstr>
      <vt:lpstr>Tw Cen MT</vt:lpstr>
      <vt:lpstr>Verdana</vt:lpstr>
      <vt:lpstr>Wingdings</vt:lpstr>
      <vt:lpstr>Wingdings 2</vt:lpstr>
      <vt:lpstr>1_Theme1</vt:lpstr>
      <vt:lpstr>2022 9% Tax Credit Application Submission Instructions Emphasys</vt:lpstr>
      <vt:lpstr>Emphasys</vt:lpstr>
      <vt:lpstr>Registration</vt:lpstr>
      <vt:lpstr>Application Submission in Emphasys</vt:lpstr>
      <vt:lpstr>Application Submission in Emphasys</vt:lpstr>
      <vt:lpstr>Example: 9% Application Submission Tab</vt:lpstr>
      <vt:lpstr>To Submit Applications</vt:lpstr>
      <vt:lpstr>Finalize/Submit Applications</vt:lpstr>
      <vt:lpstr>Submit Applications – Click OK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Emphasys</dc:title>
  <dc:creator>Meagan Cutler</dc:creator>
  <cp:lastModifiedBy>Sanjana Zahin</cp:lastModifiedBy>
  <cp:revision>13</cp:revision>
  <dcterms:created xsi:type="dcterms:W3CDTF">2021-02-16T18:29:31Z</dcterms:created>
  <dcterms:modified xsi:type="dcterms:W3CDTF">2022-05-10T22:49:46Z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0x01010013F313279942DA4E9C91DDBA77E65DCD</vt:lpwstr>
  </property>
</Properties>
</file>