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9" r:id="rId3"/>
  </p:sldMasterIdLst>
  <p:notesMasterIdLst>
    <p:notesMasterId r:id="rId48"/>
  </p:notesMasterIdLst>
  <p:handoutMasterIdLst>
    <p:handoutMasterId r:id="rId49"/>
  </p:handoutMasterIdLst>
  <p:sldIdLst>
    <p:sldId id="283" r:id="rId4"/>
    <p:sldId id="309" r:id="rId5"/>
    <p:sldId id="313" r:id="rId6"/>
    <p:sldId id="360" r:id="rId7"/>
    <p:sldId id="353" r:id="rId8"/>
    <p:sldId id="361" r:id="rId9"/>
    <p:sldId id="364" r:id="rId10"/>
    <p:sldId id="318" r:id="rId11"/>
    <p:sldId id="362" r:id="rId12"/>
    <p:sldId id="356" r:id="rId13"/>
    <p:sldId id="357" r:id="rId14"/>
    <p:sldId id="358" r:id="rId15"/>
    <p:sldId id="321" r:id="rId16"/>
    <p:sldId id="355" r:id="rId17"/>
    <p:sldId id="262" r:id="rId18"/>
    <p:sldId id="365" r:id="rId19"/>
    <p:sldId id="354" r:id="rId20"/>
    <p:sldId id="266" r:id="rId21"/>
    <p:sldId id="322" r:id="rId22"/>
    <p:sldId id="323" r:id="rId23"/>
    <p:sldId id="325" r:id="rId24"/>
    <p:sldId id="363" r:id="rId25"/>
    <p:sldId id="327" r:id="rId26"/>
    <p:sldId id="330" r:id="rId27"/>
    <p:sldId id="329" r:id="rId28"/>
    <p:sldId id="332" r:id="rId29"/>
    <p:sldId id="333" r:id="rId30"/>
    <p:sldId id="334" r:id="rId31"/>
    <p:sldId id="335" r:id="rId32"/>
    <p:sldId id="337" r:id="rId33"/>
    <p:sldId id="341" r:id="rId34"/>
    <p:sldId id="338" r:id="rId35"/>
    <p:sldId id="340" r:id="rId36"/>
    <p:sldId id="343" r:id="rId37"/>
    <p:sldId id="342" r:id="rId38"/>
    <p:sldId id="344" r:id="rId39"/>
    <p:sldId id="345" r:id="rId40"/>
    <p:sldId id="346" r:id="rId41"/>
    <p:sldId id="347" r:id="rId42"/>
    <p:sldId id="348" r:id="rId43"/>
    <p:sldId id="349" r:id="rId44"/>
    <p:sldId id="350" r:id="rId45"/>
    <p:sldId id="351" r:id="rId46"/>
    <p:sldId id="359" r:id="rId47"/>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9"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bony Simpson" initials="ES" lastIdx="5" clrIdx="0">
    <p:extLst>
      <p:ext uri="{19B8F6BF-5375-455C-9EA6-DF929625EA0E}">
        <p15:presenceInfo xmlns:p15="http://schemas.microsoft.com/office/powerpoint/2012/main" userId="S-1-5-21-1292428093-1454471165-682003330-4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63F"/>
    <a:srgbClr val="F2CEB8"/>
    <a:srgbClr val="3AEA64"/>
    <a:srgbClr val="459CEB"/>
    <a:srgbClr val="EAB18E"/>
    <a:srgbClr val="BD902D"/>
    <a:srgbClr val="FBB034"/>
    <a:srgbClr val="886820"/>
    <a:srgbClr val="F58220"/>
    <a:srgbClr val="49A9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D8CA19-2029-4C78-9CF9-ED02EE9BB3C6}" v="7" dt="2025-05-13T21:41:00.382"/>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91" autoAdjust="0"/>
    <p:restoredTop sz="70727" autoAdjust="0"/>
  </p:normalViewPr>
  <p:slideViewPr>
    <p:cSldViewPr snapToGrid="0">
      <p:cViewPr varScale="1">
        <p:scale>
          <a:sx n="63" d="100"/>
          <a:sy n="63" d="100"/>
        </p:scale>
        <p:origin x="1782" y="60"/>
      </p:cViewPr>
      <p:guideLst/>
    </p:cSldViewPr>
  </p:slideViewPr>
  <p:outlineViewPr>
    <p:cViewPr>
      <p:scale>
        <a:sx n="33" d="100"/>
        <a:sy n="33" d="100"/>
      </p:scale>
      <p:origin x="0" y="-6336"/>
    </p:cViewPr>
  </p:outlineViewPr>
  <p:notesTextViewPr>
    <p:cViewPr>
      <p:scale>
        <a:sx n="1" d="1"/>
        <a:sy n="1" d="1"/>
      </p:scale>
      <p:origin x="0" y="0"/>
    </p:cViewPr>
  </p:notesTextViewPr>
  <p:sorterViewPr>
    <p:cViewPr>
      <p:scale>
        <a:sx n="80" d="100"/>
        <a:sy n="80" d="100"/>
      </p:scale>
      <p:origin x="0" y="-5040"/>
    </p:cViewPr>
  </p:sorterViewPr>
  <p:notesViewPr>
    <p:cSldViewPr snapToGrid="0" showGuides="1">
      <p:cViewPr varScale="1">
        <p:scale>
          <a:sx n="55" d="100"/>
          <a:sy n="55" d="100"/>
        </p:scale>
        <p:origin x="2844" y="72"/>
      </p:cViewPr>
      <p:guideLst>
        <p:guide orient="horz" pos="292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s>
</file>

<file path=ppt/diagrams/_rels/data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image" Target="../media/image47.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B8DED2-D1AB-47B4-9161-120240721066}" type="doc">
      <dgm:prSet loTypeId="urn:microsoft.com/office/officeart/2011/layout/TabList" loCatId="officeonline" qsTypeId="urn:microsoft.com/office/officeart/2005/8/quickstyle/3d2" qsCatId="3D" csTypeId="urn:microsoft.com/office/officeart/2005/8/colors/colorful1" csCatId="colorful" phldr="1"/>
      <dgm:spPr/>
      <dgm:t>
        <a:bodyPr/>
        <a:lstStyle/>
        <a:p>
          <a:endParaRPr lang="en-US"/>
        </a:p>
      </dgm:t>
    </dgm:pt>
    <dgm:pt modelId="{826FB7AB-6902-47AA-8E50-14792F02DF28}">
      <dgm:prSet/>
      <dgm:spPr/>
      <dgm:t>
        <a:bodyPr/>
        <a:lstStyle/>
        <a:p>
          <a:pPr rtl="0"/>
          <a:r>
            <a:rPr lang="en-US" dirty="0"/>
            <a:t>Predict future population, housing, and employment trends</a:t>
          </a:r>
        </a:p>
      </dgm:t>
    </dgm:pt>
    <dgm:pt modelId="{ADBA0B15-CEAC-48D2-8A8D-00174D6FE5A3}" type="parTrans" cxnId="{1A4A5529-AADE-4081-AA6A-5938C234B9F4}">
      <dgm:prSet/>
      <dgm:spPr/>
      <dgm:t>
        <a:bodyPr/>
        <a:lstStyle/>
        <a:p>
          <a:endParaRPr lang="en-US"/>
        </a:p>
      </dgm:t>
    </dgm:pt>
    <dgm:pt modelId="{C4546C1E-765E-4D22-8709-B0E287280D96}" type="sibTrans" cxnId="{1A4A5529-AADE-4081-AA6A-5938C234B9F4}">
      <dgm:prSet/>
      <dgm:spPr/>
      <dgm:t>
        <a:bodyPr/>
        <a:lstStyle/>
        <a:p>
          <a:endParaRPr lang="en-US"/>
        </a:p>
      </dgm:t>
    </dgm:pt>
    <dgm:pt modelId="{C0D26F45-4D9B-48A0-AA30-5E05093ADC7A}">
      <dgm:prSet/>
      <dgm:spPr/>
      <dgm:t>
        <a:bodyPr/>
        <a:lstStyle/>
        <a:p>
          <a:pPr rtl="0"/>
          <a:r>
            <a:rPr lang="en-US" dirty="0"/>
            <a:t>Protect and preserve future land needs</a:t>
          </a:r>
        </a:p>
      </dgm:t>
    </dgm:pt>
    <dgm:pt modelId="{DD3B8AA9-55FD-4C93-B8D2-4D9B2BED4D12}" type="parTrans" cxnId="{2C29B5D7-9D44-4B89-8F63-AF6FF4CB9E2F}">
      <dgm:prSet/>
      <dgm:spPr/>
      <dgm:t>
        <a:bodyPr/>
        <a:lstStyle/>
        <a:p>
          <a:endParaRPr lang="en-US"/>
        </a:p>
      </dgm:t>
    </dgm:pt>
    <dgm:pt modelId="{27459E77-6D87-441D-9BD7-25A6F7C55ABD}" type="sibTrans" cxnId="{2C29B5D7-9D44-4B89-8F63-AF6FF4CB9E2F}">
      <dgm:prSet/>
      <dgm:spPr/>
      <dgm:t>
        <a:bodyPr/>
        <a:lstStyle/>
        <a:p>
          <a:endParaRPr lang="en-US"/>
        </a:p>
      </dgm:t>
    </dgm:pt>
    <dgm:pt modelId="{0144DEB7-34FA-4182-A775-2FA12D1AF48E}">
      <dgm:prSet/>
      <dgm:spPr/>
      <dgm:t>
        <a:bodyPr/>
        <a:lstStyle/>
        <a:p>
          <a:pPr rtl="0"/>
          <a:r>
            <a:rPr lang="en-US"/>
            <a:t>Assure adequate public facilities and services</a:t>
          </a:r>
        </a:p>
      </dgm:t>
    </dgm:pt>
    <dgm:pt modelId="{4A09EEC1-048B-4E2C-A00D-6025EA841208}" type="parTrans" cxnId="{764F7FD0-28A1-4C9B-B00B-ECC62A6EE336}">
      <dgm:prSet/>
      <dgm:spPr/>
      <dgm:t>
        <a:bodyPr/>
        <a:lstStyle/>
        <a:p>
          <a:endParaRPr lang="en-US"/>
        </a:p>
      </dgm:t>
    </dgm:pt>
    <dgm:pt modelId="{3E1E5555-DB56-468E-86C5-B4C45A99BFD5}" type="sibTrans" cxnId="{764F7FD0-28A1-4C9B-B00B-ECC62A6EE336}">
      <dgm:prSet/>
      <dgm:spPr/>
      <dgm:t>
        <a:bodyPr/>
        <a:lstStyle/>
        <a:p>
          <a:endParaRPr lang="en-US"/>
        </a:p>
      </dgm:t>
    </dgm:pt>
    <dgm:pt modelId="{1E5351C8-681D-4010-94ED-897622C91DD0}">
      <dgm:prSet/>
      <dgm:spPr/>
      <dgm:t>
        <a:bodyPr/>
        <a:lstStyle/>
        <a:p>
          <a:pPr rtl="0"/>
          <a:r>
            <a:rPr lang="en-US"/>
            <a:t>Protect existing and future public investment</a:t>
          </a:r>
        </a:p>
      </dgm:t>
    </dgm:pt>
    <dgm:pt modelId="{8078D322-673A-4447-90FB-1B72A4BC8028}" type="parTrans" cxnId="{5E657821-8955-4C26-8EBE-79AFF35D7D06}">
      <dgm:prSet/>
      <dgm:spPr/>
      <dgm:t>
        <a:bodyPr/>
        <a:lstStyle/>
        <a:p>
          <a:endParaRPr lang="en-US"/>
        </a:p>
      </dgm:t>
    </dgm:pt>
    <dgm:pt modelId="{EDB1B5B1-4565-445A-86A3-F2CB45D6E824}" type="sibTrans" cxnId="{5E657821-8955-4C26-8EBE-79AFF35D7D06}">
      <dgm:prSet/>
      <dgm:spPr/>
      <dgm:t>
        <a:bodyPr/>
        <a:lstStyle/>
        <a:p>
          <a:endParaRPr lang="en-US"/>
        </a:p>
      </dgm:t>
    </dgm:pt>
    <dgm:pt modelId="{B04A238E-F801-471A-BD88-DA39D94D421A}">
      <dgm:prSet/>
      <dgm:spPr/>
      <dgm:t>
        <a:bodyPr/>
        <a:lstStyle/>
        <a:p>
          <a:pPr rtl="0"/>
          <a:r>
            <a:rPr lang="en-US"/>
            <a:t>Protect environment</a:t>
          </a:r>
        </a:p>
      </dgm:t>
    </dgm:pt>
    <dgm:pt modelId="{F92EEF66-8EB2-4BA2-BE81-ABCFAC973D3D}" type="parTrans" cxnId="{B2D34009-5E98-41A3-B923-679299EC99FA}">
      <dgm:prSet/>
      <dgm:spPr/>
      <dgm:t>
        <a:bodyPr/>
        <a:lstStyle/>
        <a:p>
          <a:endParaRPr lang="en-US"/>
        </a:p>
      </dgm:t>
    </dgm:pt>
    <dgm:pt modelId="{00F921E1-D91D-4F24-B87A-175822B6ACF6}" type="sibTrans" cxnId="{B2D34009-5E98-41A3-B923-679299EC99FA}">
      <dgm:prSet/>
      <dgm:spPr/>
      <dgm:t>
        <a:bodyPr/>
        <a:lstStyle/>
        <a:p>
          <a:endParaRPr lang="en-US"/>
        </a:p>
      </dgm:t>
    </dgm:pt>
    <dgm:pt modelId="{EACCCAC4-60CB-4A8F-B781-084D12B8992E}">
      <dgm:prSet/>
      <dgm:spPr/>
      <dgm:t>
        <a:bodyPr/>
        <a:lstStyle/>
        <a:p>
          <a:pPr rtl="0"/>
          <a:r>
            <a:rPr lang="en-US"/>
            <a:t>Reflect community values</a:t>
          </a:r>
        </a:p>
      </dgm:t>
    </dgm:pt>
    <dgm:pt modelId="{F4871EAB-291F-438C-8C58-EE01C8E5CB3F}" type="parTrans" cxnId="{19D7C15C-7D50-45EB-835C-26927C70935E}">
      <dgm:prSet/>
      <dgm:spPr/>
      <dgm:t>
        <a:bodyPr/>
        <a:lstStyle/>
        <a:p>
          <a:endParaRPr lang="en-US"/>
        </a:p>
      </dgm:t>
    </dgm:pt>
    <dgm:pt modelId="{AFA24216-CE7F-4870-A461-4A1203F5BD6F}" type="sibTrans" cxnId="{19D7C15C-7D50-45EB-835C-26927C70935E}">
      <dgm:prSet/>
      <dgm:spPr/>
      <dgm:t>
        <a:bodyPr/>
        <a:lstStyle/>
        <a:p>
          <a:endParaRPr lang="en-US"/>
        </a:p>
      </dgm:t>
    </dgm:pt>
    <dgm:pt modelId="{B35631D4-0473-470F-B682-57D1556A0787}" type="pres">
      <dgm:prSet presAssocID="{79B8DED2-D1AB-47B4-9161-120240721066}" presName="Name0" presStyleCnt="0">
        <dgm:presLayoutVars>
          <dgm:chMax/>
          <dgm:chPref val="3"/>
          <dgm:dir/>
          <dgm:animOne val="branch"/>
          <dgm:animLvl val="lvl"/>
        </dgm:presLayoutVars>
      </dgm:prSet>
      <dgm:spPr/>
    </dgm:pt>
    <dgm:pt modelId="{F5A50293-2B59-4C7D-BE58-CE9E53F3A491}" type="pres">
      <dgm:prSet presAssocID="{826FB7AB-6902-47AA-8E50-14792F02DF28}" presName="composite" presStyleCnt="0"/>
      <dgm:spPr/>
    </dgm:pt>
    <dgm:pt modelId="{FEBFC22C-4970-4685-9E27-AAB36022F3D9}" type="pres">
      <dgm:prSet presAssocID="{826FB7AB-6902-47AA-8E50-14792F02DF28}" presName="FirstChild" presStyleLbl="revTx" presStyleIdx="0" presStyleCnt="6">
        <dgm:presLayoutVars>
          <dgm:chMax val="0"/>
          <dgm:chPref val="0"/>
          <dgm:bulletEnabled val="1"/>
        </dgm:presLayoutVars>
      </dgm:prSet>
      <dgm:spPr/>
    </dgm:pt>
    <dgm:pt modelId="{EA2477BC-5238-4CA8-8565-28E4D11D67B8}" type="pres">
      <dgm:prSet presAssocID="{826FB7AB-6902-47AA-8E50-14792F02DF28}" presName="Parent" presStyleLbl="alignNode1" presStyleIdx="0" presStyleCnt="6">
        <dgm:presLayoutVars>
          <dgm:chMax val="3"/>
          <dgm:chPref val="3"/>
          <dgm:bulletEnabled val="1"/>
        </dgm:presLayoutVars>
      </dgm:prSet>
      <dgm:spPr/>
    </dgm:pt>
    <dgm:pt modelId="{7DE2A08B-DF8E-475D-8B03-D3E58AEDD6A1}" type="pres">
      <dgm:prSet presAssocID="{826FB7AB-6902-47AA-8E50-14792F02DF28}" presName="Accent" presStyleLbl="parChTrans1D1" presStyleIdx="0" presStyleCnt="6"/>
      <dgm:spPr/>
    </dgm:pt>
    <dgm:pt modelId="{F0A069BB-D1F8-4FFE-9DBD-E7D7ECB9D042}" type="pres">
      <dgm:prSet presAssocID="{C4546C1E-765E-4D22-8709-B0E287280D96}" presName="sibTrans" presStyleCnt="0"/>
      <dgm:spPr/>
    </dgm:pt>
    <dgm:pt modelId="{B310DD04-4C4A-417C-9B65-48F12B435A4F}" type="pres">
      <dgm:prSet presAssocID="{C0D26F45-4D9B-48A0-AA30-5E05093ADC7A}" presName="composite" presStyleCnt="0"/>
      <dgm:spPr/>
    </dgm:pt>
    <dgm:pt modelId="{79C44BAA-CC9A-431D-A75B-C2F49C5E6EDF}" type="pres">
      <dgm:prSet presAssocID="{C0D26F45-4D9B-48A0-AA30-5E05093ADC7A}" presName="FirstChild" presStyleLbl="revTx" presStyleIdx="1" presStyleCnt="6">
        <dgm:presLayoutVars>
          <dgm:chMax val="0"/>
          <dgm:chPref val="0"/>
          <dgm:bulletEnabled val="1"/>
        </dgm:presLayoutVars>
      </dgm:prSet>
      <dgm:spPr/>
    </dgm:pt>
    <dgm:pt modelId="{F4C888DF-DDBA-4232-8922-FD1321581A36}" type="pres">
      <dgm:prSet presAssocID="{C0D26F45-4D9B-48A0-AA30-5E05093ADC7A}" presName="Parent" presStyleLbl="alignNode1" presStyleIdx="1" presStyleCnt="6">
        <dgm:presLayoutVars>
          <dgm:chMax val="3"/>
          <dgm:chPref val="3"/>
          <dgm:bulletEnabled val="1"/>
        </dgm:presLayoutVars>
      </dgm:prSet>
      <dgm:spPr/>
    </dgm:pt>
    <dgm:pt modelId="{25C511CE-B87B-4BCC-936B-178F28446607}" type="pres">
      <dgm:prSet presAssocID="{C0D26F45-4D9B-48A0-AA30-5E05093ADC7A}" presName="Accent" presStyleLbl="parChTrans1D1" presStyleIdx="1" presStyleCnt="6"/>
      <dgm:spPr/>
    </dgm:pt>
    <dgm:pt modelId="{5B5218C9-BB12-4A0C-977A-54223331EB99}" type="pres">
      <dgm:prSet presAssocID="{27459E77-6D87-441D-9BD7-25A6F7C55ABD}" presName="sibTrans" presStyleCnt="0"/>
      <dgm:spPr/>
    </dgm:pt>
    <dgm:pt modelId="{CE39B445-311B-4734-A751-287E35042C31}" type="pres">
      <dgm:prSet presAssocID="{0144DEB7-34FA-4182-A775-2FA12D1AF48E}" presName="composite" presStyleCnt="0"/>
      <dgm:spPr/>
    </dgm:pt>
    <dgm:pt modelId="{30884FD6-7DCA-452D-9799-DD09CC233103}" type="pres">
      <dgm:prSet presAssocID="{0144DEB7-34FA-4182-A775-2FA12D1AF48E}" presName="FirstChild" presStyleLbl="revTx" presStyleIdx="2" presStyleCnt="6">
        <dgm:presLayoutVars>
          <dgm:chMax val="0"/>
          <dgm:chPref val="0"/>
          <dgm:bulletEnabled val="1"/>
        </dgm:presLayoutVars>
      </dgm:prSet>
      <dgm:spPr/>
    </dgm:pt>
    <dgm:pt modelId="{0848596C-23BF-4475-9061-548371720D40}" type="pres">
      <dgm:prSet presAssocID="{0144DEB7-34FA-4182-A775-2FA12D1AF48E}" presName="Parent" presStyleLbl="alignNode1" presStyleIdx="2" presStyleCnt="6">
        <dgm:presLayoutVars>
          <dgm:chMax val="3"/>
          <dgm:chPref val="3"/>
          <dgm:bulletEnabled val="1"/>
        </dgm:presLayoutVars>
      </dgm:prSet>
      <dgm:spPr/>
    </dgm:pt>
    <dgm:pt modelId="{64416C3A-B5DF-43A6-A3F6-BE6AE74978B5}" type="pres">
      <dgm:prSet presAssocID="{0144DEB7-34FA-4182-A775-2FA12D1AF48E}" presName="Accent" presStyleLbl="parChTrans1D1" presStyleIdx="2" presStyleCnt="6"/>
      <dgm:spPr/>
    </dgm:pt>
    <dgm:pt modelId="{665B85A8-6322-4D16-A5A3-0F0A66161D27}" type="pres">
      <dgm:prSet presAssocID="{3E1E5555-DB56-468E-86C5-B4C45A99BFD5}" presName="sibTrans" presStyleCnt="0"/>
      <dgm:spPr/>
    </dgm:pt>
    <dgm:pt modelId="{8A59C0A2-4A30-4073-A7D9-738FAD750CA2}" type="pres">
      <dgm:prSet presAssocID="{1E5351C8-681D-4010-94ED-897622C91DD0}" presName="composite" presStyleCnt="0"/>
      <dgm:spPr/>
    </dgm:pt>
    <dgm:pt modelId="{D74D7FFF-B052-4743-B86D-1727FBB4CB90}" type="pres">
      <dgm:prSet presAssocID="{1E5351C8-681D-4010-94ED-897622C91DD0}" presName="FirstChild" presStyleLbl="revTx" presStyleIdx="3" presStyleCnt="6">
        <dgm:presLayoutVars>
          <dgm:chMax val="0"/>
          <dgm:chPref val="0"/>
          <dgm:bulletEnabled val="1"/>
        </dgm:presLayoutVars>
      </dgm:prSet>
      <dgm:spPr/>
    </dgm:pt>
    <dgm:pt modelId="{DE259924-0B77-452E-929D-57A24C5A7E44}" type="pres">
      <dgm:prSet presAssocID="{1E5351C8-681D-4010-94ED-897622C91DD0}" presName="Parent" presStyleLbl="alignNode1" presStyleIdx="3" presStyleCnt="6">
        <dgm:presLayoutVars>
          <dgm:chMax val="3"/>
          <dgm:chPref val="3"/>
          <dgm:bulletEnabled val="1"/>
        </dgm:presLayoutVars>
      </dgm:prSet>
      <dgm:spPr/>
    </dgm:pt>
    <dgm:pt modelId="{23F4ABD3-094B-4590-AD98-638DEC55CE9D}" type="pres">
      <dgm:prSet presAssocID="{1E5351C8-681D-4010-94ED-897622C91DD0}" presName="Accent" presStyleLbl="parChTrans1D1" presStyleIdx="3" presStyleCnt="6"/>
      <dgm:spPr/>
    </dgm:pt>
    <dgm:pt modelId="{63F34F59-3BAC-40B6-A529-57FA37A36BDC}" type="pres">
      <dgm:prSet presAssocID="{EDB1B5B1-4565-445A-86A3-F2CB45D6E824}" presName="sibTrans" presStyleCnt="0"/>
      <dgm:spPr/>
    </dgm:pt>
    <dgm:pt modelId="{3FC3BAD6-A1C5-4ED1-BF6D-6E955BA7C5C8}" type="pres">
      <dgm:prSet presAssocID="{B04A238E-F801-471A-BD88-DA39D94D421A}" presName="composite" presStyleCnt="0"/>
      <dgm:spPr/>
    </dgm:pt>
    <dgm:pt modelId="{94394802-D97E-4680-B490-D2EB8A2569B0}" type="pres">
      <dgm:prSet presAssocID="{B04A238E-F801-471A-BD88-DA39D94D421A}" presName="FirstChild" presStyleLbl="revTx" presStyleIdx="4" presStyleCnt="6">
        <dgm:presLayoutVars>
          <dgm:chMax val="0"/>
          <dgm:chPref val="0"/>
          <dgm:bulletEnabled val="1"/>
        </dgm:presLayoutVars>
      </dgm:prSet>
      <dgm:spPr/>
    </dgm:pt>
    <dgm:pt modelId="{1DFBE9AF-2127-4DD4-8615-4C55C4C5345A}" type="pres">
      <dgm:prSet presAssocID="{B04A238E-F801-471A-BD88-DA39D94D421A}" presName="Parent" presStyleLbl="alignNode1" presStyleIdx="4" presStyleCnt="6" custLinFactNeighborX="-489">
        <dgm:presLayoutVars>
          <dgm:chMax val="3"/>
          <dgm:chPref val="3"/>
          <dgm:bulletEnabled val="1"/>
        </dgm:presLayoutVars>
      </dgm:prSet>
      <dgm:spPr/>
    </dgm:pt>
    <dgm:pt modelId="{24462CF1-C944-4CBA-BF45-2FFAE9C7DBC7}" type="pres">
      <dgm:prSet presAssocID="{B04A238E-F801-471A-BD88-DA39D94D421A}" presName="Accent" presStyleLbl="parChTrans1D1" presStyleIdx="4" presStyleCnt="6"/>
      <dgm:spPr/>
    </dgm:pt>
    <dgm:pt modelId="{79278C57-B9E1-423C-9EAC-624344AD328E}" type="pres">
      <dgm:prSet presAssocID="{00F921E1-D91D-4F24-B87A-175822B6ACF6}" presName="sibTrans" presStyleCnt="0"/>
      <dgm:spPr/>
    </dgm:pt>
    <dgm:pt modelId="{577A78DC-D07C-47FC-B3A7-E6D445F5E8C5}" type="pres">
      <dgm:prSet presAssocID="{EACCCAC4-60CB-4A8F-B781-084D12B8992E}" presName="composite" presStyleCnt="0"/>
      <dgm:spPr/>
    </dgm:pt>
    <dgm:pt modelId="{21B36DF8-ED48-4C1E-AF86-EC520C3A7926}" type="pres">
      <dgm:prSet presAssocID="{EACCCAC4-60CB-4A8F-B781-084D12B8992E}" presName="FirstChild" presStyleLbl="revTx" presStyleIdx="5" presStyleCnt="6">
        <dgm:presLayoutVars>
          <dgm:chMax val="0"/>
          <dgm:chPref val="0"/>
          <dgm:bulletEnabled val="1"/>
        </dgm:presLayoutVars>
      </dgm:prSet>
      <dgm:spPr/>
    </dgm:pt>
    <dgm:pt modelId="{0034DD21-BFAC-4395-B348-F1624D7FE3EC}" type="pres">
      <dgm:prSet presAssocID="{EACCCAC4-60CB-4A8F-B781-084D12B8992E}" presName="Parent" presStyleLbl="alignNode1" presStyleIdx="5" presStyleCnt="6">
        <dgm:presLayoutVars>
          <dgm:chMax val="3"/>
          <dgm:chPref val="3"/>
          <dgm:bulletEnabled val="1"/>
        </dgm:presLayoutVars>
      </dgm:prSet>
      <dgm:spPr/>
    </dgm:pt>
    <dgm:pt modelId="{BAD222C7-3A0F-4FEE-99D0-2CA76DF1025B}" type="pres">
      <dgm:prSet presAssocID="{EACCCAC4-60CB-4A8F-B781-084D12B8992E}" presName="Accent" presStyleLbl="parChTrans1D1" presStyleIdx="5" presStyleCnt="6"/>
      <dgm:spPr/>
    </dgm:pt>
  </dgm:ptLst>
  <dgm:cxnLst>
    <dgm:cxn modelId="{BEDAE200-B1FD-4978-A190-7237D4F23BFF}" type="presOf" srcId="{B04A238E-F801-471A-BD88-DA39D94D421A}" destId="{1DFBE9AF-2127-4DD4-8615-4C55C4C5345A}" srcOrd="0" destOrd="0" presId="urn:microsoft.com/office/officeart/2011/layout/TabList"/>
    <dgm:cxn modelId="{B2D34009-5E98-41A3-B923-679299EC99FA}" srcId="{79B8DED2-D1AB-47B4-9161-120240721066}" destId="{B04A238E-F801-471A-BD88-DA39D94D421A}" srcOrd="4" destOrd="0" parTransId="{F92EEF66-8EB2-4BA2-BE81-ABCFAC973D3D}" sibTransId="{00F921E1-D91D-4F24-B87A-175822B6ACF6}"/>
    <dgm:cxn modelId="{6B78B113-655E-4E23-A579-63DF570F0E6F}" type="presOf" srcId="{EACCCAC4-60CB-4A8F-B781-084D12B8992E}" destId="{0034DD21-BFAC-4395-B348-F1624D7FE3EC}" srcOrd="0" destOrd="0" presId="urn:microsoft.com/office/officeart/2011/layout/TabList"/>
    <dgm:cxn modelId="{5E657821-8955-4C26-8EBE-79AFF35D7D06}" srcId="{79B8DED2-D1AB-47B4-9161-120240721066}" destId="{1E5351C8-681D-4010-94ED-897622C91DD0}" srcOrd="3" destOrd="0" parTransId="{8078D322-673A-4447-90FB-1B72A4BC8028}" sibTransId="{EDB1B5B1-4565-445A-86A3-F2CB45D6E824}"/>
    <dgm:cxn modelId="{1A4A5529-AADE-4081-AA6A-5938C234B9F4}" srcId="{79B8DED2-D1AB-47B4-9161-120240721066}" destId="{826FB7AB-6902-47AA-8E50-14792F02DF28}" srcOrd="0" destOrd="0" parTransId="{ADBA0B15-CEAC-48D2-8A8D-00174D6FE5A3}" sibTransId="{C4546C1E-765E-4D22-8709-B0E287280D96}"/>
    <dgm:cxn modelId="{19D7C15C-7D50-45EB-835C-26927C70935E}" srcId="{79B8DED2-D1AB-47B4-9161-120240721066}" destId="{EACCCAC4-60CB-4A8F-B781-084D12B8992E}" srcOrd="5" destOrd="0" parTransId="{F4871EAB-291F-438C-8C58-EE01C8E5CB3F}" sibTransId="{AFA24216-CE7F-4870-A461-4A1203F5BD6F}"/>
    <dgm:cxn modelId="{A151E76B-E857-4B70-A210-D45BE949A195}" type="presOf" srcId="{79B8DED2-D1AB-47B4-9161-120240721066}" destId="{B35631D4-0473-470F-B682-57D1556A0787}" srcOrd="0" destOrd="0" presId="urn:microsoft.com/office/officeart/2011/layout/TabList"/>
    <dgm:cxn modelId="{B55CC07A-0805-463D-8EC8-371A4E5B63E6}" type="presOf" srcId="{1E5351C8-681D-4010-94ED-897622C91DD0}" destId="{DE259924-0B77-452E-929D-57A24C5A7E44}" srcOrd="0" destOrd="0" presId="urn:microsoft.com/office/officeart/2011/layout/TabList"/>
    <dgm:cxn modelId="{B280CB9A-C5BB-4B27-997F-A262EC877AAE}" type="presOf" srcId="{826FB7AB-6902-47AA-8E50-14792F02DF28}" destId="{EA2477BC-5238-4CA8-8565-28E4D11D67B8}" srcOrd="0" destOrd="0" presId="urn:microsoft.com/office/officeart/2011/layout/TabList"/>
    <dgm:cxn modelId="{2927D9C7-7E8C-482A-B075-80AFA7AD18E1}" type="presOf" srcId="{C0D26F45-4D9B-48A0-AA30-5E05093ADC7A}" destId="{F4C888DF-DDBA-4232-8922-FD1321581A36}" srcOrd="0" destOrd="0" presId="urn:microsoft.com/office/officeart/2011/layout/TabList"/>
    <dgm:cxn modelId="{764F7FD0-28A1-4C9B-B00B-ECC62A6EE336}" srcId="{79B8DED2-D1AB-47B4-9161-120240721066}" destId="{0144DEB7-34FA-4182-A775-2FA12D1AF48E}" srcOrd="2" destOrd="0" parTransId="{4A09EEC1-048B-4E2C-A00D-6025EA841208}" sibTransId="{3E1E5555-DB56-468E-86C5-B4C45A99BFD5}"/>
    <dgm:cxn modelId="{2C29B5D7-9D44-4B89-8F63-AF6FF4CB9E2F}" srcId="{79B8DED2-D1AB-47B4-9161-120240721066}" destId="{C0D26F45-4D9B-48A0-AA30-5E05093ADC7A}" srcOrd="1" destOrd="0" parTransId="{DD3B8AA9-55FD-4C93-B8D2-4D9B2BED4D12}" sibTransId="{27459E77-6D87-441D-9BD7-25A6F7C55ABD}"/>
    <dgm:cxn modelId="{866B7AFD-DFE9-40F6-848C-F6F6C90D0AE7}" type="presOf" srcId="{0144DEB7-34FA-4182-A775-2FA12D1AF48E}" destId="{0848596C-23BF-4475-9061-548371720D40}" srcOrd="0" destOrd="0" presId="urn:microsoft.com/office/officeart/2011/layout/TabList"/>
    <dgm:cxn modelId="{18F63856-83BA-42AE-B658-0DA3AC22CA8A}" type="presParOf" srcId="{B35631D4-0473-470F-B682-57D1556A0787}" destId="{F5A50293-2B59-4C7D-BE58-CE9E53F3A491}" srcOrd="0" destOrd="0" presId="urn:microsoft.com/office/officeart/2011/layout/TabList"/>
    <dgm:cxn modelId="{5D7D3A2F-54D3-4C34-8DE7-AE508F8A9F80}" type="presParOf" srcId="{F5A50293-2B59-4C7D-BE58-CE9E53F3A491}" destId="{FEBFC22C-4970-4685-9E27-AAB36022F3D9}" srcOrd="0" destOrd="0" presId="urn:microsoft.com/office/officeart/2011/layout/TabList"/>
    <dgm:cxn modelId="{0B5D9871-0387-45F8-B46D-0C87385218A6}" type="presParOf" srcId="{F5A50293-2B59-4C7D-BE58-CE9E53F3A491}" destId="{EA2477BC-5238-4CA8-8565-28E4D11D67B8}" srcOrd="1" destOrd="0" presId="urn:microsoft.com/office/officeart/2011/layout/TabList"/>
    <dgm:cxn modelId="{8D721ACD-C66F-4E4C-9A15-74B2FEA96FFA}" type="presParOf" srcId="{F5A50293-2B59-4C7D-BE58-CE9E53F3A491}" destId="{7DE2A08B-DF8E-475D-8B03-D3E58AEDD6A1}" srcOrd="2" destOrd="0" presId="urn:microsoft.com/office/officeart/2011/layout/TabList"/>
    <dgm:cxn modelId="{2B63C0A5-527A-4891-88B8-E241FA204373}" type="presParOf" srcId="{B35631D4-0473-470F-B682-57D1556A0787}" destId="{F0A069BB-D1F8-4FFE-9DBD-E7D7ECB9D042}" srcOrd="1" destOrd="0" presId="urn:microsoft.com/office/officeart/2011/layout/TabList"/>
    <dgm:cxn modelId="{32BB39EF-A3EC-467F-BA50-1B0B6AA07308}" type="presParOf" srcId="{B35631D4-0473-470F-B682-57D1556A0787}" destId="{B310DD04-4C4A-417C-9B65-48F12B435A4F}" srcOrd="2" destOrd="0" presId="urn:microsoft.com/office/officeart/2011/layout/TabList"/>
    <dgm:cxn modelId="{2A294ED3-BB08-438D-A15A-97480AA1889A}" type="presParOf" srcId="{B310DD04-4C4A-417C-9B65-48F12B435A4F}" destId="{79C44BAA-CC9A-431D-A75B-C2F49C5E6EDF}" srcOrd="0" destOrd="0" presId="urn:microsoft.com/office/officeart/2011/layout/TabList"/>
    <dgm:cxn modelId="{4021429C-11DB-4A2A-875E-BD754A655F8A}" type="presParOf" srcId="{B310DD04-4C4A-417C-9B65-48F12B435A4F}" destId="{F4C888DF-DDBA-4232-8922-FD1321581A36}" srcOrd="1" destOrd="0" presId="urn:microsoft.com/office/officeart/2011/layout/TabList"/>
    <dgm:cxn modelId="{93010B3C-C567-4C4D-8F40-BC0BBD9B48A1}" type="presParOf" srcId="{B310DD04-4C4A-417C-9B65-48F12B435A4F}" destId="{25C511CE-B87B-4BCC-936B-178F28446607}" srcOrd="2" destOrd="0" presId="urn:microsoft.com/office/officeart/2011/layout/TabList"/>
    <dgm:cxn modelId="{86EDD181-BD76-4B97-99F7-DEB8499C0970}" type="presParOf" srcId="{B35631D4-0473-470F-B682-57D1556A0787}" destId="{5B5218C9-BB12-4A0C-977A-54223331EB99}" srcOrd="3" destOrd="0" presId="urn:microsoft.com/office/officeart/2011/layout/TabList"/>
    <dgm:cxn modelId="{7D597CAF-54B2-4B3D-90F6-B6F53A3DAE02}" type="presParOf" srcId="{B35631D4-0473-470F-B682-57D1556A0787}" destId="{CE39B445-311B-4734-A751-287E35042C31}" srcOrd="4" destOrd="0" presId="urn:microsoft.com/office/officeart/2011/layout/TabList"/>
    <dgm:cxn modelId="{6B3FCB1C-DCC3-4A1B-A93B-1CE42A6068B6}" type="presParOf" srcId="{CE39B445-311B-4734-A751-287E35042C31}" destId="{30884FD6-7DCA-452D-9799-DD09CC233103}" srcOrd="0" destOrd="0" presId="urn:microsoft.com/office/officeart/2011/layout/TabList"/>
    <dgm:cxn modelId="{2D93721F-7145-42ED-9A76-AF5B4462B178}" type="presParOf" srcId="{CE39B445-311B-4734-A751-287E35042C31}" destId="{0848596C-23BF-4475-9061-548371720D40}" srcOrd="1" destOrd="0" presId="urn:microsoft.com/office/officeart/2011/layout/TabList"/>
    <dgm:cxn modelId="{B0235C7B-AE78-441D-8C69-43115C1FCB9D}" type="presParOf" srcId="{CE39B445-311B-4734-A751-287E35042C31}" destId="{64416C3A-B5DF-43A6-A3F6-BE6AE74978B5}" srcOrd="2" destOrd="0" presId="urn:microsoft.com/office/officeart/2011/layout/TabList"/>
    <dgm:cxn modelId="{E86E9B40-42EC-4A48-8FD5-4BB739BB1A20}" type="presParOf" srcId="{B35631D4-0473-470F-B682-57D1556A0787}" destId="{665B85A8-6322-4D16-A5A3-0F0A66161D27}" srcOrd="5" destOrd="0" presId="urn:microsoft.com/office/officeart/2011/layout/TabList"/>
    <dgm:cxn modelId="{2AE99E30-D670-411F-B46D-7D912544FF75}" type="presParOf" srcId="{B35631D4-0473-470F-B682-57D1556A0787}" destId="{8A59C0A2-4A30-4073-A7D9-738FAD750CA2}" srcOrd="6" destOrd="0" presId="urn:microsoft.com/office/officeart/2011/layout/TabList"/>
    <dgm:cxn modelId="{14F98DBE-EB40-4C91-A14B-CCABCD8E0475}" type="presParOf" srcId="{8A59C0A2-4A30-4073-A7D9-738FAD750CA2}" destId="{D74D7FFF-B052-4743-B86D-1727FBB4CB90}" srcOrd="0" destOrd="0" presId="urn:microsoft.com/office/officeart/2011/layout/TabList"/>
    <dgm:cxn modelId="{ECB0694D-3D23-4FEE-99B2-8F50E52E3616}" type="presParOf" srcId="{8A59C0A2-4A30-4073-A7D9-738FAD750CA2}" destId="{DE259924-0B77-452E-929D-57A24C5A7E44}" srcOrd="1" destOrd="0" presId="urn:microsoft.com/office/officeart/2011/layout/TabList"/>
    <dgm:cxn modelId="{35CEAD76-50CE-44F6-B7EF-4AB52BACD668}" type="presParOf" srcId="{8A59C0A2-4A30-4073-A7D9-738FAD750CA2}" destId="{23F4ABD3-094B-4590-AD98-638DEC55CE9D}" srcOrd="2" destOrd="0" presId="urn:microsoft.com/office/officeart/2011/layout/TabList"/>
    <dgm:cxn modelId="{66E497D0-61F0-480A-81A7-74C2193F0F66}" type="presParOf" srcId="{B35631D4-0473-470F-B682-57D1556A0787}" destId="{63F34F59-3BAC-40B6-A529-57FA37A36BDC}" srcOrd="7" destOrd="0" presId="urn:microsoft.com/office/officeart/2011/layout/TabList"/>
    <dgm:cxn modelId="{0F01C01B-F015-42AB-9B3C-15BEF8B003A1}" type="presParOf" srcId="{B35631D4-0473-470F-B682-57D1556A0787}" destId="{3FC3BAD6-A1C5-4ED1-BF6D-6E955BA7C5C8}" srcOrd="8" destOrd="0" presId="urn:microsoft.com/office/officeart/2011/layout/TabList"/>
    <dgm:cxn modelId="{0BC5906F-B884-4A7A-AAAB-B5C3B6C383D8}" type="presParOf" srcId="{3FC3BAD6-A1C5-4ED1-BF6D-6E955BA7C5C8}" destId="{94394802-D97E-4680-B490-D2EB8A2569B0}" srcOrd="0" destOrd="0" presId="urn:microsoft.com/office/officeart/2011/layout/TabList"/>
    <dgm:cxn modelId="{B64D7192-9AAD-49C3-BA27-F4DFB2DB0478}" type="presParOf" srcId="{3FC3BAD6-A1C5-4ED1-BF6D-6E955BA7C5C8}" destId="{1DFBE9AF-2127-4DD4-8615-4C55C4C5345A}" srcOrd="1" destOrd="0" presId="urn:microsoft.com/office/officeart/2011/layout/TabList"/>
    <dgm:cxn modelId="{AFA7A2C7-EF2A-4161-93D7-6EA63E78084E}" type="presParOf" srcId="{3FC3BAD6-A1C5-4ED1-BF6D-6E955BA7C5C8}" destId="{24462CF1-C944-4CBA-BF45-2FFAE9C7DBC7}" srcOrd="2" destOrd="0" presId="urn:microsoft.com/office/officeart/2011/layout/TabList"/>
    <dgm:cxn modelId="{2FAC8013-2DE8-4AC9-8885-1CA723E40747}" type="presParOf" srcId="{B35631D4-0473-470F-B682-57D1556A0787}" destId="{79278C57-B9E1-423C-9EAC-624344AD328E}" srcOrd="9" destOrd="0" presId="urn:microsoft.com/office/officeart/2011/layout/TabList"/>
    <dgm:cxn modelId="{2658C91F-74E1-4EE0-8DDC-9CD40AC973C7}" type="presParOf" srcId="{B35631D4-0473-470F-B682-57D1556A0787}" destId="{577A78DC-D07C-47FC-B3A7-E6D445F5E8C5}" srcOrd="10" destOrd="0" presId="urn:microsoft.com/office/officeart/2011/layout/TabList"/>
    <dgm:cxn modelId="{E7F8D128-D0D4-4D0F-8046-4671DA82586C}" type="presParOf" srcId="{577A78DC-D07C-47FC-B3A7-E6D445F5E8C5}" destId="{21B36DF8-ED48-4C1E-AF86-EC520C3A7926}" srcOrd="0" destOrd="0" presId="urn:microsoft.com/office/officeart/2011/layout/TabList"/>
    <dgm:cxn modelId="{E33D4F99-9A7D-4FF3-AF81-5FC12E9BDCF3}" type="presParOf" srcId="{577A78DC-D07C-47FC-B3A7-E6D445F5E8C5}" destId="{0034DD21-BFAC-4395-B348-F1624D7FE3EC}" srcOrd="1" destOrd="0" presId="urn:microsoft.com/office/officeart/2011/layout/TabList"/>
    <dgm:cxn modelId="{A679D846-BDD4-44FC-BF95-7278896C08E4}" type="presParOf" srcId="{577A78DC-D07C-47FC-B3A7-E6D445F5E8C5}" destId="{BAD222C7-3A0F-4FEE-99D0-2CA76DF1025B}"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B50FE6CA-DDC4-47CF-9D96-9861234F5229}" type="doc">
      <dgm:prSet loTypeId="urn:microsoft.com/office/officeart/2005/8/layout/lProcess2" loCatId="list" qsTypeId="urn:microsoft.com/office/officeart/2005/8/quickstyle/3d1" qsCatId="3D" csTypeId="urn:microsoft.com/office/officeart/2005/8/colors/colorful4" csCatId="colorful" phldr="1"/>
      <dgm:spPr/>
      <dgm:t>
        <a:bodyPr/>
        <a:lstStyle/>
        <a:p>
          <a:endParaRPr lang="en-US"/>
        </a:p>
      </dgm:t>
    </dgm:pt>
    <dgm:pt modelId="{8B215805-12CF-41B2-9C07-1C790E860845}">
      <dgm:prSet/>
      <dgm:spPr/>
      <dgm:t>
        <a:bodyPr/>
        <a:lstStyle/>
        <a:p>
          <a:pPr rtl="0"/>
          <a:r>
            <a:rPr lang="en-US" dirty="0"/>
            <a:t>QUALIFICATIONS</a:t>
          </a:r>
        </a:p>
      </dgm:t>
    </dgm:pt>
    <dgm:pt modelId="{BAA14E47-693F-4E4D-B05C-BC43494FD0C4}" type="parTrans" cxnId="{963A77D0-C897-408A-AA29-45EC3393F865}">
      <dgm:prSet/>
      <dgm:spPr/>
      <dgm:t>
        <a:bodyPr/>
        <a:lstStyle/>
        <a:p>
          <a:endParaRPr lang="en-US"/>
        </a:p>
      </dgm:t>
    </dgm:pt>
    <dgm:pt modelId="{47B15E8E-66DC-42FC-B81F-A66CA650A07B}" type="sibTrans" cxnId="{963A77D0-C897-408A-AA29-45EC3393F865}">
      <dgm:prSet/>
      <dgm:spPr/>
      <dgm:t>
        <a:bodyPr/>
        <a:lstStyle/>
        <a:p>
          <a:endParaRPr lang="en-US"/>
        </a:p>
      </dgm:t>
    </dgm:pt>
    <dgm:pt modelId="{25D351F7-B03E-4BCA-B869-32C71604F8F9}">
      <dgm:prSet/>
      <dgm:spPr/>
      <dgm:t>
        <a:bodyPr/>
        <a:lstStyle/>
        <a:p>
          <a:pPr rtl="0"/>
          <a:r>
            <a:rPr lang="en-US" dirty="0"/>
            <a:t>Be a resident</a:t>
          </a:r>
        </a:p>
      </dgm:t>
    </dgm:pt>
    <dgm:pt modelId="{648B8D63-5224-4783-B713-792BA9557351}" type="parTrans" cxnId="{B952E718-137C-4E4A-9132-5A6C415FA154}">
      <dgm:prSet/>
      <dgm:spPr/>
      <dgm:t>
        <a:bodyPr/>
        <a:lstStyle/>
        <a:p>
          <a:endParaRPr lang="en-US"/>
        </a:p>
      </dgm:t>
    </dgm:pt>
    <dgm:pt modelId="{B1BA1041-C157-4B7D-8E0E-5FBB72A6AF17}" type="sibTrans" cxnId="{B952E718-137C-4E4A-9132-5A6C415FA154}">
      <dgm:prSet/>
      <dgm:spPr/>
      <dgm:t>
        <a:bodyPr/>
        <a:lstStyle/>
        <a:p>
          <a:endParaRPr lang="en-US"/>
        </a:p>
      </dgm:t>
    </dgm:pt>
    <dgm:pt modelId="{9FB4DDAC-AAD3-4558-9F2D-BCA3A20D095D}">
      <dgm:prSet/>
      <dgm:spPr/>
      <dgm:t>
        <a:bodyPr/>
        <a:lstStyle/>
        <a:p>
          <a:pPr rtl="0"/>
          <a:r>
            <a:rPr lang="en-US"/>
            <a:t>Willingness and dedication</a:t>
          </a:r>
        </a:p>
      </dgm:t>
    </dgm:pt>
    <dgm:pt modelId="{0612BB0D-CD13-4A10-AF2E-B0F8FD3C35B3}" type="parTrans" cxnId="{D1A8DEB4-2B89-4910-A1DB-163D4A836EF4}">
      <dgm:prSet/>
      <dgm:spPr/>
      <dgm:t>
        <a:bodyPr/>
        <a:lstStyle/>
        <a:p>
          <a:endParaRPr lang="en-US"/>
        </a:p>
      </dgm:t>
    </dgm:pt>
    <dgm:pt modelId="{E93D9547-BECF-4FEA-8181-700F10923527}" type="sibTrans" cxnId="{D1A8DEB4-2B89-4910-A1DB-163D4A836EF4}">
      <dgm:prSet/>
      <dgm:spPr/>
      <dgm:t>
        <a:bodyPr/>
        <a:lstStyle/>
        <a:p>
          <a:endParaRPr lang="en-US"/>
        </a:p>
      </dgm:t>
    </dgm:pt>
    <dgm:pt modelId="{95883DAB-565B-41A9-8D98-637222C762FC}">
      <dgm:prSet/>
      <dgm:spPr/>
      <dgm:t>
        <a:bodyPr/>
        <a:lstStyle/>
        <a:p>
          <a:pPr rtl="0"/>
          <a:r>
            <a:rPr lang="en-US"/>
            <a:t>Interest in community planning</a:t>
          </a:r>
        </a:p>
      </dgm:t>
    </dgm:pt>
    <dgm:pt modelId="{B1B21F6F-DE3B-49EF-8A19-DAAFA9620CC0}" type="parTrans" cxnId="{1863C927-6F6E-45C9-95E4-80DC204785C2}">
      <dgm:prSet/>
      <dgm:spPr/>
      <dgm:t>
        <a:bodyPr/>
        <a:lstStyle/>
        <a:p>
          <a:endParaRPr lang="en-US"/>
        </a:p>
      </dgm:t>
    </dgm:pt>
    <dgm:pt modelId="{7C7B77B5-D3CD-4155-97B3-8C2ACC1F6544}" type="sibTrans" cxnId="{1863C927-6F6E-45C9-95E4-80DC204785C2}">
      <dgm:prSet/>
      <dgm:spPr/>
      <dgm:t>
        <a:bodyPr/>
        <a:lstStyle/>
        <a:p>
          <a:endParaRPr lang="en-US"/>
        </a:p>
      </dgm:t>
    </dgm:pt>
    <dgm:pt modelId="{78D0114C-1E2A-427F-A2CB-399B338D01B9}">
      <dgm:prSet/>
      <dgm:spPr/>
      <dgm:t>
        <a:bodyPr/>
        <a:lstStyle/>
        <a:p>
          <a:pPr rtl="0"/>
          <a:r>
            <a:rPr lang="en-US"/>
            <a:t>Desire to assist in implementation</a:t>
          </a:r>
        </a:p>
      </dgm:t>
    </dgm:pt>
    <dgm:pt modelId="{DE0B323E-6455-4394-B0F5-F8C411AD7949}" type="parTrans" cxnId="{CA1C8B20-DE94-4810-BB6E-58044275BBDC}">
      <dgm:prSet/>
      <dgm:spPr/>
      <dgm:t>
        <a:bodyPr/>
        <a:lstStyle/>
        <a:p>
          <a:endParaRPr lang="en-US"/>
        </a:p>
      </dgm:t>
    </dgm:pt>
    <dgm:pt modelId="{96006C48-F429-457C-B1E8-1918A4310F2A}" type="sibTrans" cxnId="{CA1C8B20-DE94-4810-BB6E-58044275BBDC}">
      <dgm:prSet/>
      <dgm:spPr/>
      <dgm:t>
        <a:bodyPr/>
        <a:lstStyle/>
        <a:p>
          <a:endParaRPr lang="en-US"/>
        </a:p>
      </dgm:t>
    </dgm:pt>
    <dgm:pt modelId="{AB3C2C2A-7606-459B-B12B-FB91D7A0A43A}">
      <dgm:prSet/>
      <dgm:spPr/>
      <dgm:t>
        <a:bodyPr/>
        <a:lstStyle/>
        <a:p>
          <a:pPr rtl="0"/>
          <a:r>
            <a:rPr lang="en-US"/>
            <a:t>Willingness to encourage and accept input</a:t>
          </a:r>
        </a:p>
      </dgm:t>
    </dgm:pt>
    <dgm:pt modelId="{2BF27612-3CF0-4E7B-93DC-0C3F9FC08BD9}" type="parTrans" cxnId="{2B000629-9515-43C2-B63B-4E086F5ADDD5}">
      <dgm:prSet/>
      <dgm:spPr/>
      <dgm:t>
        <a:bodyPr/>
        <a:lstStyle/>
        <a:p>
          <a:endParaRPr lang="en-US"/>
        </a:p>
      </dgm:t>
    </dgm:pt>
    <dgm:pt modelId="{D7B5AB59-74D0-4A27-80C9-A85A9E14A32A}" type="sibTrans" cxnId="{2B000629-9515-43C2-B63B-4E086F5ADDD5}">
      <dgm:prSet/>
      <dgm:spPr/>
      <dgm:t>
        <a:bodyPr/>
        <a:lstStyle/>
        <a:p>
          <a:endParaRPr lang="en-US"/>
        </a:p>
      </dgm:t>
    </dgm:pt>
    <dgm:pt modelId="{AAADB1DE-4E17-4BB6-B483-FA739CABE625}">
      <dgm:prSet/>
      <dgm:spPr/>
      <dgm:t>
        <a:bodyPr/>
        <a:lstStyle/>
        <a:p>
          <a:pPr rtl="0"/>
          <a:r>
            <a:rPr lang="en-US" dirty="0"/>
            <a:t>Ability to maintain an objective approach</a:t>
          </a:r>
        </a:p>
      </dgm:t>
    </dgm:pt>
    <dgm:pt modelId="{94FEDE96-D601-4AB2-AAC8-641C3900C3E9}" type="parTrans" cxnId="{88782B55-F367-4B82-AFAC-1660BE889694}">
      <dgm:prSet/>
      <dgm:spPr/>
      <dgm:t>
        <a:bodyPr/>
        <a:lstStyle/>
        <a:p>
          <a:endParaRPr lang="en-US"/>
        </a:p>
      </dgm:t>
    </dgm:pt>
    <dgm:pt modelId="{261F60C9-A01A-4779-977C-2E033B24E99B}" type="sibTrans" cxnId="{88782B55-F367-4B82-AFAC-1660BE889694}">
      <dgm:prSet/>
      <dgm:spPr/>
      <dgm:t>
        <a:bodyPr/>
        <a:lstStyle/>
        <a:p>
          <a:endParaRPr lang="en-US"/>
        </a:p>
      </dgm:t>
    </dgm:pt>
    <dgm:pt modelId="{3720DCFE-81F3-49EB-ACE6-ADFACAE34854}" type="pres">
      <dgm:prSet presAssocID="{B50FE6CA-DDC4-47CF-9D96-9861234F5229}" presName="theList" presStyleCnt="0">
        <dgm:presLayoutVars>
          <dgm:dir/>
          <dgm:animLvl val="lvl"/>
          <dgm:resizeHandles val="exact"/>
        </dgm:presLayoutVars>
      </dgm:prSet>
      <dgm:spPr/>
    </dgm:pt>
    <dgm:pt modelId="{D53CCE56-475B-42E5-B827-C3425E055678}" type="pres">
      <dgm:prSet presAssocID="{8B215805-12CF-41B2-9C07-1C790E860845}" presName="compNode" presStyleCnt="0"/>
      <dgm:spPr/>
    </dgm:pt>
    <dgm:pt modelId="{816CFF5A-D8D8-4B68-AF4F-FFF4DB79D637}" type="pres">
      <dgm:prSet presAssocID="{8B215805-12CF-41B2-9C07-1C790E860845}" presName="aNode" presStyleLbl="bgShp" presStyleIdx="0" presStyleCnt="1"/>
      <dgm:spPr/>
    </dgm:pt>
    <dgm:pt modelId="{6B51CFF1-31AD-421A-BB9F-6FF7EE61564D}" type="pres">
      <dgm:prSet presAssocID="{8B215805-12CF-41B2-9C07-1C790E860845}" presName="textNode" presStyleLbl="bgShp" presStyleIdx="0" presStyleCnt="1"/>
      <dgm:spPr/>
    </dgm:pt>
    <dgm:pt modelId="{F733FA31-7D6C-4D64-BE88-E7348E8F69CE}" type="pres">
      <dgm:prSet presAssocID="{8B215805-12CF-41B2-9C07-1C790E860845}" presName="compChildNode" presStyleCnt="0"/>
      <dgm:spPr/>
    </dgm:pt>
    <dgm:pt modelId="{8C64EBB1-A1E9-4943-ADA5-42FCA365AF4D}" type="pres">
      <dgm:prSet presAssocID="{8B215805-12CF-41B2-9C07-1C790E860845}" presName="theInnerList" presStyleCnt="0"/>
      <dgm:spPr/>
    </dgm:pt>
    <dgm:pt modelId="{55E7366E-82E1-4927-A9D2-74B79920A8F2}" type="pres">
      <dgm:prSet presAssocID="{25D351F7-B03E-4BCA-B869-32C71604F8F9}" presName="childNode" presStyleLbl="node1" presStyleIdx="0" presStyleCnt="6">
        <dgm:presLayoutVars>
          <dgm:bulletEnabled val="1"/>
        </dgm:presLayoutVars>
      </dgm:prSet>
      <dgm:spPr/>
    </dgm:pt>
    <dgm:pt modelId="{72A40432-8242-46BD-97DC-84B776829F27}" type="pres">
      <dgm:prSet presAssocID="{25D351F7-B03E-4BCA-B869-32C71604F8F9}" presName="aSpace2" presStyleCnt="0"/>
      <dgm:spPr/>
    </dgm:pt>
    <dgm:pt modelId="{0834E21F-EC09-48D5-AB11-24F7FD1C9D6C}" type="pres">
      <dgm:prSet presAssocID="{9FB4DDAC-AAD3-4558-9F2D-BCA3A20D095D}" presName="childNode" presStyleLbl="node1" presStyleIdx="1" presStyleCnt="6">
        <dgm:presLayoutVars>
          <dgm:bulletEnabled val="1"/>
        </dgm:presLayoutVars>
      </dgm:prSet>
      <dgm:spPr/>
    </dgm:pt>
    <dgm:pt modelId="{9E7E67D5-5D6F-4B85-AD90-F9DD2D1FB189}" type="pres">
      <dgm:prSet presAssocID="{9FB4DDAC-AAD3-4558-9F2D-BCA3A20D095D}" presName="aSpace2" presStyleCnt="0"/>
      <dgm:spPr/>
    </dgm:pt>
    <dgm:pt modelId="{2A736675-E2A0-43EC-8CEB-24643A161826}" type="pres">
      <dgm:prSet presAssocID="{95883DAB-565B-41A9-8D98-637222C762FC}" presName="childNode" presStyleLbl="node1" presStyleIdx="2" presStyleCnt="6">
        <dgm:presLayoutVars>
          <dgm:bulletEnabled val="1"/>
        </dgm:presLayoutVars>
      </dgm:prSet>
      <dgm:spPr/>
    </dgm:pt>
    <dgm:pt modelId="{42C979B0-A784-43A1-B08A-179197BEA658}" type="pres">
      <dgm:prSet presAssocID="{95883DAB-565B-41A9-8D98-637222C762FC}" presName="aSpace2" presStyleCnt="0"/>
      <dgm:spPr/>
    </dgm:pt>
    <dgm:pt modelId="{9798CFD8-2C73-47B5-B338-1BB1B2B7380F}" type="pres">
      <dgm:prSet presAssocID="{78D0114C-1E2A-427F-A2CB-399B338D01B9}" presName="childNode" presStyleLbl="node1" presStyleIdx="3" presStyleCnt="6">
        <dgm:presLayoutVars>
          <dgm:bulletEnabled val="1"/>
        </dgm:presLayoutVars>
      </dgm:prSet>
      <dgm:spPr/>
    </dgm:pt>
    <dgm:pt modelId="{C4C679C1-5557-4B8D-AD28-4CBD0C90C4BF}" type="pres">
      <dgm:prSet presAssocID="{78D0114C-1E2A-427F-A2CB-399B338D01B9}" presName="aSpace2" presStyleCnt="0"/>
      <dgm:spPr/>
    </dgm:pt>
    <dgm:pt modelId="{DCF1EF6C-FDA3-4301-869A-CBD0518E6B94}" type="pres">
      <dgm:prSet presAssocID="{AB3C2C2A-7606-459B-B12B-FB91D7A0A43A}" presName="childNode" presStyleLbl="node1" presStyleIdx="4" presStyleCnt="6">
        <dgm:presLayoutVars>
          <dgm:bulletEnabled val="1"/>
        </dgm:presLayoutVars>
      </dgm:prSet>
      <dgm:spPr/>
    </dgm:pt>
    <dgm:pt modelId="{C984B279-5AEF-4E79-BCB1-D116D97C0FD7}" type="pres">
      <dgm:prSet presAssocID="{AB3C2C2A-7606-459B-B12B-FB91D7A0A43A}" presName="aSpace2" presStyleCnt="0"/>
      <dgm:spPr/>
    </dgm:pt>
    <dgm:pt modelId="{19D7732F-A4EC-47D0-9C29-2C95641862E4}" type="pres">
      <dgm:prSet presAssocID="{AAADB1DE-4E17-4BB6-B483-FA739CABE625}" presName="childNode" presStyleLbl="node1" presStyleIdx="5" presStyleCnt="6">
        <dgm:presLayoutVars>
          <dgm:bulletEnabled val="1"/>
        </dgm:presLayoutVars>
      </dgm:prSet>
      <dgm:spPr/>
    </dgm:pt>
  </dgm:ptLst>
  <dgm:cxnLst>
    <dgm:cxn modelId="{5FCF8E03-6160-49B7-84A5-37411445C239}" type="presOf" srcId="{95883DAB-565B-41A9-8D98-637222C762FC}" destId="{2A736675-E2A0-43EC-8CEB-24643A161826}" srcOrd="0" destOrd="0" presId="urn:microsoft.com/office/officeart/2005/8/layout/lProcess2"/>
    <dgm:cxn modelId="{B952E718-137C-4E4A-9132-5A6C415FA154}" srcId="{8B215805-12CF-41B2-9C07-1C790E860845}" destId="{25D351F7-B03E-4BCA-B869-32C71604F8F9}" srcOrd="0" destOrd="0" parTransId="{648B8D63-5224-4783-B713-792BA9557351}" sibTransId="{B1BA1041-C157-4B7D-8E0E-5FBB72A6AF17}"/>
    <dgm:cxn modelId="{CA1C8B20-DE94-4810-BB6E-58044275BBDC}" srcId="{8B215805-12CF-41B2-9C07-1C790E860845}" destId="{78D0114C-1E2A-427F-A2CB-399B338D01B9}" srcOrd="3" destOrd="0" parTransId="{DE0B323E-6455-4394-B0F5-F8C411AD7949}" sibTransId="{96006C48-F429-457C-B1E8-1918A4310F2A}"/>
    <dgm:cxn modelId="{DA457324-6720-49C9-9D4B-41C4BD24EC3C}" type="presOf" srcId="{AB3C2C2A-7606-459B-B12B-FB91D7A0A43A}" destId="{DCF1EF6C-FDA3-4301-869A-CBD0518E6B94}" srcOrd="0" destOrd="0" presId="urn:microsoft.com/office/officeart/2005/8/layout/lProcess2"/>
    <dgm:cxn modelId="{1863C927-6F6E-45C9-95E4-80DC204785C2}" srcId="{8B215805-12CF-41B2-9C07-1C790E860845}" destId="{95883DAB-565B-41A9-8D98-637222C762FC}" srcOrd="2" destOrd="0" parTransId="{B1B21F6F-DE3B-49EF-8A19-DAAFA9620CC0}" sibTransId="{7C7B77B5-D3CD-4155-97B3-8C2ACC1F6544}"/>
    <dgm:cxn modelId="{2B000629-9515-43C2-B63B-4E086F5ADDD5}" srcId="{8B215805-12CF-41B2-9C07-1C790E860845}" destId="{AB3C2C2A-7606-459B-B12B-FB91D7A0A43A}" srcOrd="4" destOrd="0" parTransId="{2BF27612-3CF0-4E7B-93DC-0C3F9FC08BD9}" sibTransId="{D7B5AB59-74D0-4A27-80C9-A85A9E14A32A}"/>
    <dgm:cxn modelId="{E8A17B2B-A66A-4379-BAEA-62E59C62C7D7}" type="presOf" srcId="{25D351F7-B03E-4BCA-B869-32C71604F8F9}" destId="{55E7366E-82E1-4927-A9D2-74B79920A8F2}" srcOrd="0" destOrd="0" presId="urn:microsoft.com/office/officeart/2005/8/layout/lProcess2"/>
    <dgm:cxn modelId="{99227E40-5325-4A0E-9F65-005504047584}" type="presOf" srcId="{78D0114C-1E2A-427F-A2CB-399B338D01B9}" destId="{9798CFD8-2C73-47B5-B338-1BB1B2B7380F}" srcOrd="0" destOrd="0" presId="urn:microsoft.com/office/officeart/2005/8/layout/lProcess2"/>
    <dgm:cxn modelId="{C68F2B41-B1B1-496B-BA12-18331EAF4458}" type="presOf" srcId="{8B215805-12CF-41B2-9C07-1C790E860845}" destId="{816CFF5A-D8D8-4B68-AF4F-FFF4DB79D637}" srcOrd="0" destOrd="0" presId="urn:microsoft.com/office/officeart/2005/8/layout/lProcess2"/>
    <dgm:cxn modelId="{78217642-02B8-4718-B8C7-66726CE992DD}" type="presOf" srcId="{8B215805-12CF-41B2-9C07-1C790E860845}" destId="{6B51CFF1-31AD-421A-BB9F-6FF7EE61564D}" srcOrd="1" destOrd="0" presId="urn:microsoft.com/office/officeart/2005/8/layout/lProcess2"/>
    <dgm:cxn modelId="{88782B55-F367-4B82-AFAC-1660BE889694}" srcId="{8B215805-12CF-41B2-9C07-1C790E860845}" destId="{AAADB1DE-4E17-4BB6-B483-FA739CABE625}" srcOrd="5" destOrd="0" parTransId="{94FEDE96-D601-4AB2-AAC8-641C3900C3E9}" sibTransId="{261F60C9-A01A-4779-977C-2E033B24E99B}"/>
    <dgm:cxn modelId="{48EA4F87-A61C-42C4-973B-DD6E85B6FDA6}" type="presOf" srcId="{B50FE6CA-DDC4-47CF-9D96-9861234F5229}" destId="{3720DCFE-81F3-49EB-ACE6-ADFACAE34854}" srcOrd="0" destOrd="0" presId="urn:microsoft.com/office/officeart/2005/8/layout/lProcess2"/>
    <dgm:cxn modelId="{3DF37C88-BBA0-45B7-B2EB-808DEBE5FFCE}" type="presOf" srcId="{9FB4DDAC-AAD3-4558-9F2D-BCA3A20D095D}" destId="{0834E21F-EC09-48D5-AB11-24F7FD1C9D6C}" srcOrd="0" destOrd="0" presId="urn:microsoft.com/office/officeart/2005/8/layout/lProcess2"/>
    <dgm:cxn modelId="{A1540892-F904-40FE-AAF7-DAB26D5C31AA}" type="presOf" srcId="{AAADB1DE-4E17-4BB6-B483-FA739CABE625}" destId="{19D7732F-A4EC-47D0-9C29-2C95641862E4}" srcOrd="0" destOrd="0" presId="urn:microsoft.com/office/officeart/2005/8/layout/lProcess2"/>
    <dgm:cxn modelId="{D1A8DEB4-2B89-4910-A1DB-163D4A836EF4}" srcId="{8B215805-12CF-41B2-9C07-1C790E860845}" destId="{9FB4DDAC-AAD3-4558-9F2D-BCA3A20D095D}" srcOrd="1" destOrd="0" parTransId="{0612BB0D-CD13-4A10-AF2E-B0F8FD3C35B3}" sibTransId="{E93D9547-BECF-4FEA-8181-700F10923527}"/>
    <dgm:cxn modelId="{963A77D0-C897-408A-AA29-45EC3393F865}" srcId="{B50FE6CA-DDC4-47CF-9D96-9861234F5229}" destId="{8B215805-12CF-41B2-9C07-1C790E860845}" srcOrd="0" destOrd="0" parTransId="{BAA14E47-693F-4E4D-B05C-BC43494FD0C4}" sibTransId="{47B15E8E-66DC-42FC-B81F-A66CA650A07B}"/>
    <dgm:cxn modelId="{71CAD1CE-6C86-4C72-944E-C5EFA380BDC4}" type="presParOf" srcId="{3720DCFE-81F3-49EB-ACE6-ADFACAE34854}" destId="{D53CCE56-475B-42E5-B827-C3425E055678}" srcOrd="0" destOrd="0" presId="urn:microsoft.com/office/officeart/2005/8/layout/lProcess2"/>
    <dgm:cxn modelId="{2CC01B19-8610-40F6-9142-B988D579A2A1}" type="presParOf" srcId="{D53CCE56-475B-42E5-B827-C3425E055678}" destId="{816CFF5A-D8D8-4B68-AF4F-FFF4DB79D637}" srcOrd="0" destOrd="0" presId="urn:microsoft.com/office/officeart/2005/8/layout/lProcess2"/>
    <dgm:cxn modelId="{4581A892-34D3-4C07-8D4A-99078555E3AF}" type="presParOf" srcId="{D53CCE56-475B-42E5-B827-C3425E055678}" destId="{6B51CFF1-31AD-421A-BB9F-6FF7EE61564D}" srcOrd="1" destOrd="0" presId="urn:microsoft.com/office/officeart/2005/8/layout/lProcess2"/>
    <dgm:cxn modelId="{3D0C6E3B-61EC-4A4E-A25C-94E05237AF03}" type="presParOf" srcId="{D53CCE56-475B-42E5-B827-C3425E055678}" destId="{F733FA31-7D6C-4D64-BE88-E7348E8F69CE}" srcOrd="2" destOrd="0" presId="urn:microsoft.com/office/officeart/2005/8/layout/lProcess2"/>
    <dgm:cxn modelId="{B0F9224F-0041-43C5-BCB7-2490E0161D4F}" type="presParOf" srcId="{F733FA31-7D6C-4D64-BE88-E7348E8F69CE}" destId="{8C64EBB1-A1E9-4943-ADA5-42FCA365AF4D}" srcOrd="0" destOrd="0" presId="urn:microsoft.com/office/officeart/2005/8/layout/lProcess2"/>
    <dgm:cxn modelId="{9EF37D95-D100-405A-BB51-9BABC091A1D4}" type="presParOf" srcId="{8C64EBB1-A1E9-4943-ADA5-42FCA365AF4D}" destId="{55E7366E-82E1-4927-A9D2-74B79920A8F2}" srcOrd="0" destOrd="0" presId="urn:microsoft.com/office/officeart/2005/8/layout/lProcess2"/>
    <dgm:cxn modelId="{D01D5696-F577-47D3-8124-1917D8472DFA}" type="presParOf" srcId="{8C64EBB1-A1E9-4943-ADA5-42FCA365AF4D}" destId="{72A40432-8242-46BD-97DC-84B776829F27}" srcOrd="1" destOrd="0" presId="urn:microsoft.com/office/officeart/2005/8/layout/lProcess2"/>
    <dgm:cxn modelId="{58D35184-31F7-4DD2-B330-33CAE3917ED8}" type="presParOf" srcId="{8C64EBB1-A1E9-4943-ADA5-42FCA365AF4D}" destId="{0834E21F-EC09-48D5-AB11-24F7FD1C9D6C}" srcOrd="2" destOrd="0" presId="urn:microsoft.com/office/officeart/2005/8/layout/lProcess2"/>
    <dgm:cxn modelId="{CF332160-55F4-4069-83A5-6202B58DEF1A}" type="presParOf" srcId="{8C64EBB1-A1E9-4943-ADA5-42FCA365AF4D}" destId="{9E7E67D5-5D6F-4B85-AD90-F9DD2D1FB189}" srcOrd="3" destOrd="0" presId="urn:microsoft.com/office/officeart/2005/8/layout/lProcess2"/>
    <dgm:cxn modelId="{06AED16B-50E8-4B50-BCF3-A53AFBC7211D}" type="presParOf" srcId="{8C64EBB1-A1E9-4943-ADA5-42FCA365AF4D}" destId="{2A736675-E2A0-43EC-8CEB-24643A161826}" srcOrd="4" destOrd="0" presId="urn:microsoft.com/office/officeart/2005/8/layout/lProcess2"/>
    <dgm:cxn modelId="{BEE86EDE-517C-4511-9B6F-ACBADF059A07}" type="presParOf" srcId="{8C64EBB1-A1E9-4943-ADA5-42FCA365AF4D}" destId="{42C979B0-A784-43A1-B08A-179197BEA658}" srcOrd="5" destOrd="0" presId="urn:microsoft.com/office/officeart/2005/8/layout/lProcess2"/>
    <dgm:cxn modelId="{2488FB5E-2BFF-48B7-AD82-F551799BCDF4}" type="presParOf" srcId="{8C64EBB1-A1E9-4943-ADA5-42FCA365AF4D}" destId="{9798CFD8-2C73-47B5-B338-1BB1B2B7380F}" srcOrd="6" destOrd="0" presId="urn:microsoft.com/office/officeart/2005/8/layout/lProcess2"/>
    <dgm:cxn modelId="{1B0D4E1A-3736-439D-BD7C-055188CA36A3}" type="presParOf" srcId="{8C64EBB1-A1E9-4943-ADA5-42FCA365AF4D}" destId="{C4C679C1-5557-4B8D-AD28-4CBD0C90C4BF}" srcOrd="7" destOrd="0" presId="urn:microsoft.com/office/officeart/2005/8/layout/lProcess2"/>
    <dgm:cxn modelId="{4B746B8C-9592-4FDE-BD5F-DE95F29687AB}" type="presParOf" srcId="{8C64EBB1-A1E9-4943-ADA5-42FCA365AF4D}" destId="{DCF1EF6C-FDA3-4301-869A-CBD0518E6B94}" srcOrd="8" destOrd="0" presId="urn:microsoft.com/office/officeart/2005/8/layout/lProcess2"/>
    <dgm:cxn modelId="{75747797-7DFF-4872-ABA1-A74AC0545523}" type="presParOf" srcId="{8C64EBB1-A1E9-4943-ADA5-42FCA365AF4D}" destId="{C984B279-5AEF-4E79-BCB1-D116D97C0FD7}" srcOrd="9" destOrd="0" presId="urn:microsoft.com/office/officeart/2005/8/layout/lProcess2"/>
    <dgm:cxn modelId="{2B174236-2191-4F5F-B60C-E3EEAF288A9A}" type="presParOf" srcId="{8C64EBB1-A1E9-4943-ADA5-42FCA365AF4D}" destId="{19D7732F-A4EC-47D0-9C29-2C95641862E4}" srcOrd="1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F34311DB-317D-4361-8A9F-C54E805F5D85}" type="doc">
      <dgm:prSet loTypeId="urn:microsoft.com/office/officeart/2005/8/layout/list1" loCatId="list" qsTypeId="urn:microsoft.com/office/officeart/2005/8/quickstyle/3d1" qsCatId="3D" csTypeId="urn:microsoft.com/office/officeart/2005/8/colors/colorful4" csCatId="colorful" phldr="1"/>
      <dgm:spPr/>
      <dgm:t>
        <a:bodyPr/>
        <a:lstStyle/>
        <a:p>
          <a:endParaRPr lang="en-US"/>
        </a:p>
      </dgm:t>
    </dgm:pt>
    <dgm:pt modelId="{1430314A-76B4-49E8-860B-719C91EE4760}">
      <dgm:prSet custT="1"/>
      <dgm:spPr/>
      <dgm:t>
        <a:bodyPr/>
        <a:lstStyle/>
        <a:p>
          <a:pPr rtl="0"/>
          <a:r>
            <a:rPr lang="en-US" sz="6600"/>
            <a:t>ROLES</a:t>
          </a:r>
        </a:p>
      </dgm:t>
    </dgm:pt>
    <dgm:pt modelId="{36D8C5F8-2A9D-4033-A52C-7C6B2B50AF96}" type="parTrans" cxnId="{49BA4A58-8C3A-44E7-90C5-916F902BA721}">
      <dgm:prSet/>
      <dgm:spPr/>
      <dgm:t>
        <a:bodyPr/>
        <a:lstStyle/>
        <a:p>
          <a:endParaRPr lang="en-US"/>
        </a:p>
      </dgm:t>
    </dgm:pt>
    <dgm:pt modelId="{A0DCCAA4-040A-4ACE-B38E-A05F131C2519}" type="sibTrans" cxnId="{49BA4A58-8C3A-44E7-90C5-916F902BA721}">
      <dgm:prSet/>
      <dgm:spPr/>
      <dgm:t>
        <a:bodyPr/>
        <a:lstStyle/>
        <a:p>
          <a:endParaRPr lang="en-US"/>
        </a:p>
      </dgm:t>
    </dgm:pt>
    <dgm:pt modelId="{C30A99EF-6EC1-4FA8-A459-FB2F9AA41D50}">
      <dgm:prSet/>
      <dgm:spPr/>
      <dgm:t>
        <a:bodyPr/>
        <a:lstStyle/>
        <a:p>
          <a:pPr rtl="0"/>
          <a:r>
            <a:rPr lang="en-US" dirty="0"/>
            <a:t>Prepare comprehensive plan</a:t>
          </a:r>
        </a:p>
      </dgm:t>
    </dgm:pt>
    <dgm:pt modelId="{3219A983-39DD-4665-8A30-A513D2E09D83}" type="parTrans" cxnId="{6C878AB6-9367-4373-B170-449429B597EE}">
      <dgm:prSet/>
      <dgm:spPr/>
      <dgm:t>
        <a:bodyPr/>
        <a:lstStyle/>
        <a:p>
          <a:endParaRPr lang="en-US"/>
        </a:p>
      </dgm:t>
    </dgm:pt>
    <dgm:pt modelId="{B2F01D71-7495-44D4-8CDD-B8A3ED5557A2}" type="sibTrans" cxnId="{6C878AB6-9367-4373-B170-449429B597EE}">
      <dgm:prSet/>
      <dgm:spPr/>
      <dgm:t>
        <a:bodyPr/>
        <a:lstStyle/>
        <a:p>
          <a:endParaRPr lang="en-US"/>
        </a:p>
      </dgm:t>
    </dgm:pt>
    <dgm:pt modelId="{F980EAC8-6DB4-413B-9CEF-544A19465C3B}">
      <dgm:prSet/>
      <dgm:spPr/>
      <dgm:t>
        <a:bodyPr/>
        <a:lstStyle/>
        <a:p>
          <a:pPr rtl="0"/>
          <a:r>
            <a:rPr lang="en-US" dirty="0"/>
            <a:t>Advise on planning</a:t>
          </a:r>
        </a:p>
      </dgm:t>
    </dgm:pt>
    <dgm:pt modelId="{A73A5CCE-ED2D-489F-8C96-C3C65333DEE0}" type="parTrans" cxnId="{CD061FB4-E6EA-4C5F-9EBD-D2085F47A5D9}">
      <dgm:prSet/>
      <dgm:spPr/>
      <dgm:t>
        <a:bodyPr/>
        <a:lstStyle/>
        <a:p>
          <a:endParaRPr lang="en-US"/>
        </a:p>
      </dgm:t>
    </dgm:pt>
    <dgm:pt modelId="{B7A0F2AE-24C3-4A26-882D-AE4B75ADD18D}" type="sibTrans" cxnId="{CD061FB4-E6EA-4C5F-9EBD-D2085F47A5D9}">
      <dgm:prSet/>
      <dgm:spPr/>
      <dgm:t>
        <a:bodyPr/>
        <a:lstStyle/>
        <a:p>
          <a:endParaRPr lang="en-US"/>
        </a:p>
      </dgm:t>
    </dgm:pt>
    <dgm:pt modelId="{577C165D-D5BA-4B84-8BD4-7FB991F56A39}">
      <dgm:prSet/>
      <dgm:spPr/>
      <dgm:t>
        <a:bodyPr/>
        <a:lstStyle/>
        <a:p>
          <a:pPr rtl="0"/>
          <a:r>
            <a:rPr lang="en-US" dirty="0"/>
            <a:t>Work within established policies/codes</a:t>
          </a:r>
        </a:p>
      </dgm:t>
    </dgm:pt>
    <dgm:pt modelId="{00177DE9-0766-473B-B53B-256866BC3C2D}" type="parTrans" cxnId="{0BC3242D-BEC1-4865-A0B2-ADA23E791D17}">
      <dgm:prSet/>
      <dgm:spPr/>
      <dgm:t>
        <a:bodyPr/>
        <a:lstStyle/>
        <a:p>
          <a:endParaRPr lang="en-US"/>
        </a:p>
      </dgm:t>
    </dgm:pt>
    <dgm:pt modelId="{34522566-7886-4C74-A159-25245643D395}" type="sibTrans" cxnId="{0BC3242D-BEC1-4865-A0B2-ADA23E791D17}">
      <dgm:prSet/>
      <dgm:spPr/>
      <dgm:t>
        <a:bodyPr/>
        <a:lstStyle/>
        <a:p>
          <a:endParaRPr lang="en-US"/>
        </a:p>
      </dgm:t>
    </dgm:pt>
    <dgm:pt modelId="{8575324C-9642-4C07-AE31-FEEB37FF9BC4}">
      <dgm:prSet/>
      <dgm:spPr/>
      <dgm:t>
        <a:bodyPr/>
        <a:lstStyle/>
        <a:p>
          <a:pPr rtl="0"/>
          <a:r>
            <a:rPr lang="en-US" dirty="0"/>
            <a:t>Recommend changes to policies/codes</a:t>
          </a:r>
        </a:p>
      </dgm:t>
    </dgm:pt>
    <dgm:pt modelId="{2DA6B306-6531-4DDC-A193-CD262ED3D307}" type="parTrans" cxnId="{64846863-E4EE-4C96-A864-DE2A40BBDA0D}">
      <dgm:prSet/>
      <dgm:spPr/>
      <dgm:t>
        <a:bodyPr/>
        <a:lstStyle/>
        <a:p>
          <a:endParaRPr lang="en-US"/>
        </a:p>
      </dgm:t>
    </dgm:pt>
    <dgm:pt modelId="{FE2592B8-950D-4268-B621-FC04D55C8C21}" type="sibTrans" cxnId="{64846863-E4EE-4C96-A864-DE2A40BBDA0D}">
      <dgm:prSet/>
      <dgm:spPr/>
      <dgm:t>
        <a:bodyPr/>
        <a:lstStyle/>
        <a:p>
          <a:endParaRPr lang="en-US"/>
        </a:p>
      </dgm:t>
    </dgm:pt>
    <dgm:pt modelId="{66D563ED-E8F3-4924-AD25-64C098EBE6A4}">
      <dgm:prSet/>
      <dgm:spPr/>
      <dgm:t>
        <a:bodyPr/>
        <a:lstStyle/>
        <a:p>
          <a:pPr rtl="0"/>
          <a:r>
            <a:rPr lang="en-US" dirty="0"/>
            <a:t>Implement plan with local government</a:t>
          </a:r>
        </a:p>
      </dgm:t>
    </dgm:pt>
    <dgm:pt modelId="{93D4E579-A3C5-46B2-A114-BD21A56ABA07}" type="parTrans" cxnId="{723434A4-79BD-417C-B330-50AA5C0D6356}">
      <dgm:prSet/>
      <dgm:spPr/>
      <dgm:t>
        <a:bodyPr/>
        <a:lstStyle/>
        <a:p>
          <a:endParaRPr lang="en-US"/>
        </a:p>
      </dgm:t>
    </dgm:pt>
    <dgm:pt modelId="{EE7E5234-8F64-4A66-A499-21152445C765}" type="sibTrans" cxnId="{723434A4-79BD-417C-B330-50AA5C0D6356}">
      <dgm:prSet/>
      <dgm:spPr/>
      <dgm:t>
        <a:bodyPr/>
        <a:lstStyle/>
        <a:p>
          <a:endParaRPr lang="en-US"/>
        </a:p>
      </dgm:t>
    </dgm:pt>
    <dgm:pt modelId="{CA6FEE94-EDB6-48FC-AF60-5BE004C7AE53}" type="pres">
      <dgm:prSet presAssocID="{F34311DB-317D-4361-8A9F-C54E805F5D85}" presName="linear" presStyleCnt="0">
        <dgm:presLayoutVars>
          <dgm:dir/>
          <dgm:animLvl val="lvl"/>
          <dgm:resizeHandles val="exact"/>
        </dgm:presLayoutVars>
      </dgm:prSet>
      <dgm:spPr/>
    </dgm:pt>
    <dgm:pt modelId="{C5790A13-8071-4EB9-B245-1CE4CEA5B242}" type="pres">
      <dgm:prSet presAssocID="{1430314A-76B4-49E8-860B-719C91EE4760}" presName="parentLin" presStyleCnt="0"/>
      <dgm:spPr/>
    </dgm:pt>
    <dgm:pt modelId="{4D871F14-5A1B-4EDE-BA4B-EC6A9F74F9CB}" type="pres">
      <dgm:prSet presAssocID="{1430314A-76B4-49E8-860B-719C91EE4760}" presName="parentLeftMargin" presStyleLbl="node1" presStyleIdx="0" presStyleCnt="1"/>
      <dgm:spPr/>
    </dgm:pt>
    <dgm:pt modelId="{0DA26858-E0A4-4D89-A7EB-1C8FF63F1047}" type="pres">
      <dgm:prSet presAssocID="{1430314A-76B4-49E8-860B-719C91EE4760}" presName="parentText" presStyleLbl="node1" presStyleIdx="0" presStyleCnt="1">
        <dgm:presLayoutVars>
          <dgm:chMax val="0"/>
          <dgm:bulletEnabled val="1"/>
        </dgm:presLayoutVars>
      </dgm:prSet>
      <dgm:spPr/>
    </dgm:pt>
    <dgm:pt modelId="{C6FB4325-9844-4FF3-A49F-48E4C413C942}" type="pres">
      <dgm:prSet presAssocID="{1430314A-76B4-49E8-860B-719C91EE4760}" presName="negativeSpace" presStyleCnt="0"/>
      <dgm:spPr/>
    </dgm:pt>
    <dgm:pt modelId="{9F348BD4-B015-4D56-AB88-20131BA5447C}" type="pres">
      <dgm:prSet presAssocID="{1430314A-76B4-49E8-860B-719C91EE4760}" presName="childText" presStyleLbl="conFgAcc1" presStyleIdx="0" presStyleCnt="1">
        <dgm:presLayoutVars>
          <dgm:bulletEnabled val="1"/>
        </dgm:presLayoutVars>
      </dgm:prSet>
      <dgm:spPr/>
    </dgm:pt>
  </dgm:ptLst>
  <dgm:cxnLst>
    <dgm:cxn modelId="{0BC3242D-BEC1-4865-A0B2-ADA23E791D17}" srcId="{1430314A-76B4-49E8-860B-719C91EE4760}" destId="{577C165D-D5BA-4B84-8BD4-7FB991F56A39}" srcOrd="3" destOrd="0" parTransId="{00177DE9-0766-473B-B53B-256866BC3C2D}" sibTransId="{34522566-7886-4C74-A159-25245643D395}"/>
    <dgm:cxn modelId="{64846863-E4EE-4C96-A864-DE2A40BBDA0D}" srcId="{1430314A-76B4-49E8-860B-719C91EE4760}" destId="{8575324C-9642-4C07-AE31-FEEB37FF9BC4}" srcOrd="4" destOrd="0" parTransId="{2DA6B306-6531-4DDC-A193-CD262ED3D307}" sibTransId="{FE2592B8-950D-4268-B621-FC04D55C8C21}"/>
    <dgm:cxn modelId="{EDAD886F-A536-4087-BDF2-101B0D8BA1E9}" type="presOf" srcId="{C30A99EF-6EC1-4FA8-A459-FB2F9AA41D50}" destId="{9F348BD4-B015-4D56-AB88-20131BA5447C}" srcOrd="0" destOrd="0" presId="urn:microsoft.com/office/officeart/2005/8/layout/list1"/>
    <dgm:cxn modelId="{5AE84E70-4D58-480A-B2DB-4230647F872A}" type="presOf" srcId="{F34311DB-317D-4361-8A9F-C54E805F5D85}" destId="{CA6FEE94-EDB6-48FC-AF60-5BE004C7AE53}" srcOrd="0" destOrd="0" presId="urn:microsoft.com/office/officeart/2005/8/layout/list1"/>
    <dgm:cxn modelId="{49BA4A58-8C3A-44E7-90C5-916F902BA721}" srcId="{F34311DB-317D-4361-8A9F-C54E805F5D85}" destId="{1430314A-76B4-49E8-860B-719C91EE4760}" srcOrd="0" destOrd="0" parTransId="{36D8C5F8-2A9D-4033-A52C-7C6B2B50AF96}" sibTransId="{A0DCCAA4-040A-4ACE-B38E-A05F131C2519}"/>
    <dgm:cxn modelId="{2DDC318E-307D-4783-BDC2-6D12E756D732}" type="presOf" srcId="{F980EAC8-6DB4-413B-9CEF-544A19465C3B}" destId="{9F348BD4-B015-4D56-AB88-20131BA5447C}" srcOrd="0" destOrd="2" presId="urn:microsoft.com/office/officeart/2005/8/layout/list1"/>
    <dgm:cxn modelId="{AFFB3DA0-9C4D-4438-B4A2-B15BFCAFE6A7}" type="presOf" srcId="{577C165D-D5BA-4B84-8BD4-7FB991F56A39}" destId="{9F348BD4-B015-4D56-AB88-20131BA5447C}" srcOrd="0" destOrd="3" presId="urn:microsoft.com/office/officeart/2005/8/layout/list1"/>
    <dgm:cxn modelId="{723434A4-79BD-417C-B330-50AA5C0D6356}" srcId="{1430314A-76B4-49E8-860B-719C91EE4760}" destId="{66D563ED-E8F3-4924-AD25-64C098EBE6A4}" srcOrd="1" destOrd="0" parTransId="{93D4E579-A3C5-46B2-A114-BD21A56ABA07}" sibTransId="{EE7E5234-8F64-4A66-A499-21152445C765}"/>
    <dgm:cxn modelId="{CD061FB4-E6EA-4C5F-9EBD-D2085F47A5D9}" srcId="{1430314A-76B4-49E8-860B-719C91EE4760}" destId="{F980EAC8-6DB4-413B-9CEF-544A19465C3B}" srcOrd="2" destOrd="0" parTransId="{A73A5CCE-ED2D-489F-8C96-C3C65333DEE0}" sibTransId="{B7A0F2AE-24C3-4A26-882D-AE4B75ADD18D}"/>
    <dgm:cxn modelId="{6C878AB6-9367-4373-B170-449429B597EE}" srcId="{1430314A-76B4-49E8-860B-719C91EE4760}" destId="{C30A99EF-6EC1-4FA8-A459-FB2F9AA41D50}" srcOrd="0" destOrd="0" parTransId="{3219A983-39DD-4665-8A30-A513D2E09D83}" sibTransId="{B2F01D71-7495-44D4-8CDD-B8A3ED5557A2}"/>
    <dgm:cxn modelId="{8A1811BF-E421-4A8F-8B47-A34101A4BD27}" type="presOf" srcId="{66D563ED-E8F3-4924-AD25-64C098EBE6A4}" destId="{9F348BD4-B015-4D56-AB88-20131BA5447C}" srcOrd="0" destOrd="1" presId="urn:microsoft.com/office/officeart/2005/8/layout/list1"/>
    <dgm:cxn modelId="{AE46F3EE-0ED1-418E-81CF-7E46F83D38DB}" type="presOf" srcId="{8575324C-9642-4C07-AE31-FEEB37FF9BC4}" destId="{9F348BD4-B015-4D56-AB88-20131BA5447C}" srcOrd="0" destOrd="4" presId="urn:microsoft.com/office/officeart/2005/8/layout/list1"/>
    <dgm:cxn modelId="{33F680FC-DA82-4413-B472-671045EA9DBD}" type="presOf" srcId="{1430314A-76B4-49E8-860B-719C91EE4760}" destId="{4D871F14-5A1B-4EDE-BA4B-EC6A9F74F9CB}" srcOrd="0" destOrd="0" presId="urn:microsoft.com/office/officeart/2005/8/layout/list1"/>
    <dgm:cxn modelId="{BB4D0FFF-A284-4FF8-AB63-1F12FDAEEE42}" type="presOf" srcId="{1430314A-76B4-49E8-860B-719C91EE4760}" destId="{0DA26858-E0A4-4D89-A7EB-1C8FF63F1047}" srcOrd="1" destOrd="0" presId="urn:microsoft.com/office/officeart/2005/8/layout/list1"/>
    <dgm:cxn modelId="{540965C8-AF50-4713-B0AA-6877568CBFDB}" type="presParOf" srcId="{CA6FEE94-EDB6-48FC-AF60-5BE004C7AE53}" destId="{C5790A13-8071-4EB9-B245-1CE4CEA5B242}" srcOrd="0" destOrd="0" presId="urn:microsoft.com/office/officeart/2005/8/layout/list1"/>
    <dgm:cxn modelId="{674D38FE-3739-4202-AD58-F190FBEE03C4}" type="presParOf" srcId="{C5790A13-8071-4EB9-B245-1CE4CEA5B242}" destId="{4D871F14-5A1B-4EDE-BA4B-EC6A9F74F9CB}" srcOrd="0" destOrd="0" presId="urn:microsoft.com/office/officeart/2005/8/layout/list1"/>
    <dgm:cxn modelId="{04CC38D9-4C11-4CE4-8578-6E55AC1DCC35}" type="presParOf" srcId="{C5790A13-8071-4EB9-B245-1CE4CEA5B242}" destId="{0DA26858-E0A4-4D89-A7EB-1C8FF63F1047}" srcOrd="1" destOrd="0" presId="urn:microsoft.com/office/officeart/2005/8/layout/list1"/>
    <dgm:cxn modelId="{A2E53FEF-8CC9-4834-B5E3-BBBC0003E415}" type="presParOf" srcId="{CA6FEE94-EDB6-48FC-AF60-5BE004C7AE53}" destId="{C6FB4325-9844-4FF3-A49F-48E4C413C942}" srcOrd="1" destOrd="0" presId="urn:microsoft.com/office/officeart/2005/8/layout/list1"/>
    <dgm:cxn modelId="{13F208BF-0A60-4977-BB98-859646EDA3C0}" type="presParOf" srcId="{CA6FEE94-EDB6-48FC-AF60-5BE004C7AE53}" destId="{9F348BD4-B015-4D56-AB88-20131BA5447C}"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DC5219BC-84B7-48A7-97DE-39B153C11A35}" type="doc">
      <dgm:prSet loTypeId="urn:microsoft.com/office/officeart/2005/8/layout/vList5" loCatId="list" qsTypeId="urn:microsoft.com/office/officeart/2005/8/quickstyle/3d1" qsCatId="3D" csTypeId="urn:microsoft.com/office/officeart/2005/8/colors/colorful4" csCatId="colorful" phldr="1"/>
      <dgm:spPr/>
      <dgm:t>
        <a:bodyPr/>
        <a:lstStyle/>
        <a:p>
          <a:endParaRPr lang="en-US"/>
        </a:p>
      </dgm:t>
    </dgm:pt>
    <dgm:pt modelId="{0BD7D738-796A-4D1F-9B23-47DE728E20FA}">
      <dgm:prSet/>
      <dgm:spPr/>
      <dgm:t>
        <a:bodyPr/>
        <a:lstStyle/>
        <a:p>
          <a:pPr rtl="0"/>
          <a:r>
            <a:rPr lang="en-US" dirty="0"/>
            <a:t>Are environmental impacts reduced or eliminated by conditions or are there overriding considerations?</a:t>
          </a:r>
        </a:p>
      </dgm:t>
    </dgm:pt>
    <dgm:pt modelId="{602D8488-14DA-44BB-BB2A-8F3C6CB2D49F}" type="parTrans" cxnId="{244F5DFD-B401-40BF-84B3-F11DE3F0167F}">
      <dgm:prSet/>
      <dgm:spPr/>
      <dgm:t>
        <a:bodyPr/>
        <a:lstStyle/>
        <a:p>
          <a:endParaRPr lang="en-US"/>
        </a:p>
      </dgm:t>
    </dgm:pt>
    <dgm:pt modelId="{64B49DD3-5EF9-4B81-98AC-1CC6FD1B1735}" type="sibTrans" cxnId="{244F5DFD-B401-40BF-84B3-F11DE3F0167F}">
      <dgm:prSet/>
      <dgm:spPr/>
      <dgm:t>
        <a:bodyPr/>
        <a:lstStyle/>
        <a:p>
          <a:endParaRPr lang="en-US"/>
        </a:p>
      </dgm:t>
    </dgm:pt>
    <dgm:pt modelId="{D25A1FEE-15F3-47EF-8A23-4A223CDB3686}">
      <dgm:prSet/>
      <dgm:spPr/>
      <dgm:t>
        <a:bodyPr/>
        <a:lstStyle/>
        <a:p>
          <a:pPr rtl="0"/>
          <a:r>
            <a:rPr lang="en-US" dirty="0"/>
            <a:t>Is decision supported by findings of fact based on substantial evidence in the record?</a:t>
          </a:r>
        </a:p>
      </dgm:t>
    </dgm:pt>
    <dgm:pt modelId="{1671EF18-4B07-4E55-BC0F-4E56DD007866}" type="parTrans" cxnId="{001FA66D-2551-48F5-924F-BE7F0678E659}">
      <dgm:prSet/>
      <dgm:spPr/>
      <dgm:t>
        <a:bodyPr/>
        <a:lstStyle/>
        <a:p>
          <a:endParaRPr lang="en-US"/>
        </a:p>
      </dgm:t>
    </dgm:pt>
    <dgm:pt modelId="{5109B845-969C-44EF-B6D9-5F864F2F1F7F}" type="sibTrans" cxnId="{001FA66D-2551-48F5-924F-BE7F0678E659}">
      <dgm:prSet/>
      <dgm:spPr/>
      <dgm:t>
        <a:bodyPr/>
        <a:lstStyle/>
        <a:p>
          <a:endParaRPr lang="en-US"/>
        </a:p>
      </dgm:t>
    </dgm:pt>
    <dgm:pt modelId="{AABF5EAC-2469-4ED0-A4BB-1F679DFE3FDA}">
      <dgm:prSet/>
      <dgm:spPr/>
      <dgm:t>
        <a:bodyPr/>
        <a:lstStyle/>
        <a:p>
          <a:pPr rtl="0"/>
          <a:r>
            <a:rPr lang="en-US" dirty="0"/>
            <a:t>Anything else?</a:t>
          </a:r>
        </a:p>
      </dgm:t>
    </dgm:pt>
    <dgm:pt modelId="{A4A84626-D2DC-46BF-96FE-BCA38FEBF9C4}" type="parTrans" cxnId="{004D0C02-5A50-4938-839E-AF1B875304B3}">
      <dgm:prSet/>
      <dgm:spPr/>
      <dgm:t>
        <a:bodyPr/>
        <a:lstStyle/>
        <a:p>
          <a:endParaRPr lang="en-US"/>
        </a:p>
      </dgm:t>
    </dgm:pt>
    <dgm:pt modelId="{19B28848-8AD3-4233-BFA0-037824A91551}" type="sibTrans" cxnId="{004D0C02-5A50-4938-839E-AF1B875304B3}">
      <dgm:prSet/>
      <dgm:spPr/>
      <dgm:t>
        <a:bodyPr/>
        <a:lstStyle/>
        <a:p>
          <a:endParaRPr lang="en-US"/>
        </a:p>
      </dgm:t>
    </dgm:pt>
    <dgm:pt modelId="{55500579-E78F-4A96-9C82-2D11D087B4BF}">
      <dgm:prSet/>
      <dgm:spPr/>
      <dgm:t>
        <a:bodyPr/>
        <a:lstStyle/>
        <a:p>
          <a:pPr rtl="0"/>
          <a:r>
            <a:rPr lang="en-US" dirty="0"/>
            <a:t>Does it meet all applicable zoning and subdivision requirements?</a:t>
          </a:r>
        </a:p>
      </dgm:t>
    </dgm:pt>
    <dgm:pt modelId="{DF8140E5-01E2-46FC-B1FB-560B1500E8E7}" type="sibTrans" cxnId="{81F32572-E4EC-4E0B-8E0A-B14E2292DC04}">
      <dgm:prSet/>
      <dgm:spPr/>
      <dgm:t>
        <a:bodyPr/>
        <a:lstStyle/>
        <a:p>
          <a:endParaRPr lang="en-US"/>
        </a:p>
      </dgm:t>
    </dgm:pt>
    <dgm:pt modelId="{C38DF616-F6EB-4B21-8904-132A953774F1}" type="parTrans" cxnId="{81F32572-E4EC-4E0B-8E0A-B14E2292DC04}">
      <dgm:prSet/>
      <dgm:spPr/>
      <dgm:t>
        <a:bodyPr/>
        <a:lstStyle/>
        <a:p>
          <a:endParaRPr lang="en-US"/>
        </a:p>
      </dgm:t>
    </dgm:pt>
    <dgm:pt modelId="{E849B33F-D1EF-4886-B8D7-8CCF72189D99}">
      <dgm:prSet/>
      <dgm:spPr/>
      <dgm:t>
        <a:bodyPr/>
        <a:lstStyle/>
        <a:p>
          <a:pPr rtl="0"/>
          <a:r>
            <a:rPr lang="en-US" dirty="0"/>
            <a:t>Is the proposal consistent with the Comp Plan?</a:t>
          </a:r>
        </a:p>
      </dgm:t>
    </dgm:pt>
    <dgm:pt modelId="{993CC616-6FAC-423D-A153-99095FC9FC92}" type="sibTrans" cxnId="{C5A169B3-D226-4B6A-ACA7-C621EE4FC239}">
      <dgm:prSet/>
      <dgm:spPr/>
      <dgm:t>
        <a:bodyPr/>
        <a:lstStyle/>
        <a:p>
          <a:endParaRPr lang="en-US"/>
        </a:p>
      </dgm:t>
    </dgm:pt>
    <dgm:pt modelId="{F388854A-C185-4BD5-A4D1-F50B82F417D7}" type="parTrans" cxnId="{C5A169B3-D226-4B6A-ACA7-C621EE4FC239}">
      <dgm:prSet/>
      <dgm:spPr/>
      <dgm:t>
        <a:bodyPr/>
        <a:lstStyle/>
        <a:p>
          <a:endParaRPr lang="en-US"/>
        </a:p>
      </dgm:t>
    </dgm:pt>
    <dgm:pt modelId="{FCE3630A-0DE7-45BC-8064-73721F6F733C}">
      <dgm:prSet/>
      <dgm:spPr/>
      <dgm:t>
        <a:bodyPr/>
        <a:lstStyle/>
        <a:p>
          <a:pPr rtl="0"/>
          <a:r>
            <a:rPr lang="en-US"/>
            <a:t>FOLLOWING THE LAW - ASK THESE QUESTIONS</a:t>
          </a:r>
        </a:p>
      </dgm:t>
    </dgm:pt>
    <dgm:pt modelId="{E1A7AB6D-EB36-4769-B83F-C8222CA26028}" type="sibTrans" cxnId="{59DAF2BE-7376-41A9-A4DB-22200018A324}">
      <dgm:prSet/>
      <dgm:spPr/>
      <dgm:t>
        <a:bodyPr/>
        <a:lstStyle/>
        <a:p>
          <a:endParaRPr lang="en-US"/>
        </a:p>
      </dgm:t>
    </dgm:pt>
    <dgm:pt modelId="{1A3F255A-5B8F-4AB2-ABA3-8B984DFC18BD}" type="parTrans" cxnId="{59DAF2BE-7376-41A9-A4DB-22200018A324}">
      <dgm:prSet/>
      <dgm:spPr/>
      <dgm:t>
        <a:bodyPr/>
        <a:lstStyle/>
        <a:p>
          <a:endParaRPr lang="en-US"/>
        </a:p>
      </dgm:t>
    </dgm:pt>
    <dgm:pt modelId="{35D2F8E5-98E9-4713-86B3-E979549BE107}" type="pres">
      <dgm:prSet presAssocID="{DC5219BC-84B7-48A7-97DE-39B153C11A35}" presName="Name0" presStyleCnt="0">
        <dgm:presLayoutVars>
          <dgm:dir/>
          <dgm:animLvl val="lvl"/>
          <dgm:resizeHandles val="exact"/>
        </dgm:presLayoutVars>
      </dgm:prSet>
      <dgm:spPr/>
    </dgm:pt>
    <dgm:pt modelId="{F96E6501-4D1F-4844-BD2E-4516EBF9476E}" type="pres">
      <dgm:prSet presAssocID="{FCE3630A-0DE7-45BC-8064-73721F6F733C}" presName="linNode" presStyleCnt="0"/>
      <dgm:spPr/>
    </dgm:pt>
    <dgm:pt modelId="{BCE871ED-C488-4D76-AB10-6D3BE759F33E}" type="pres">
      <dgm:prSet presAssocID="{FCE3630A-0DE7-45BC-8064-73721F6F733C}" presName="parentText" presStyleLbl="node1" presStyleIdx="0" presStyleCnt="1" custLinFactNeighborX="-92026" custLinFactNeighborY="-5535">
        <dgm:presLayoutVars>
          <dgm:chMax val="1"/>
          <dgm:bulletEnabled val="1"/>
        </dgm:presLayoutVars>
      </dgm:prSet>
      <dgm:spPr/>
    </dgm:pt>
    <dgm:pt modelId="{555F0F8A-D544-49C3-B9E5-826C33B6A07A}" type="pres">
      <dgm:prSet presAssocID="{FCE3630A-0DE7-45BC-8064-73721F6F733C}" presName="descendantText" presStyleLbl="alignAccFollowNode1" presStyleIdx="0" presStyleCnt="1">
        <dgm:presLayoutVars>
          <dgm:bulletEnabled val="1"/>
        </dgm:presLayoutVars>
      </dgm:prSet>
      <dgm:spPr/>
    </dgm:pt>
  </dgm:ptLst>
  <dgm:cxnLst>
    <dgm:cxn modelId="{004D0C02-5A50-4938-839E-AF1B875304B3}" srcId="{FCE3630A-0DE7-45BC-8064-73721F6F733C}" destId="{AABF5EAC-2469-4ED0-A4BB-1F679DFE3FDA}" srcOrd="4" destOrd="0" parTransId="{A4A84626-D2DC-46BF-96FE-BCA38FEBF9C4}" sibTransId="{19B28848-8AD3-4233-BFA0-037824A91551}"/>
    <dgm:cxn modelId="{37C76E05-E34A-46B0-B050-4796969291A2}" type="presOf" srcId="{55500579-E78F-4A96-9C82-2D11D087B4BF}" destId="{555F0F8A-D544-49C3-B9E5-826C33B6A07A}" srcOrd="0" destOrd="1" presId="urn:microsoft.com/office/officeart/2005/8/layout/vList5"/>
    <dgm:cxn modelId="{2FBF2E10-A355-4061-BAD8-EC621431D268}" type="presOf" srcId="{0BD7D738-796A-4D1F-9B23-47DE728E20FA}" destId="{555F0F8A-D544-49C3-B9E5-826C33B6A07A}" srcOrd="0" destOrd="2" presId="urn:microsoft.com/office/officeart/2005/8/layout/vList5"/>
    <dgm:cxn modelId="{06C18136-2D44-4A8B-9398-BBF788788119}" type="presOf" srcId="{AABF5EAC-2469-4ED0-A4BB-1F679DFE3FDA}" destId="{555F0F8A-D544-49C3-B9E5-826C33B6A07A}" srcOrd="0" destOrd="4" presId="urn:microsoft.com/office/officeart/2005/8/layout/vList5"/>
    <dgm:cxn modelId="{7C806B63-B89F-45AC-B298-BD8FF0438F05}" type="presOf" srcId="{DC5219BC-84B7-48A7-97DE-39B153C11A35}" destId="{35D2F8E5-98E9-4713-86B3-E979549BE107}" srcOrd="0" destOrd="0" presId="urn:microsoft.com/office/officeart/2005/8/layout/vList5"/>
    <dgm:cxn modelId="{001FA66D-2551-48F5-924F-BE7F0678E659}" srcId="{FCE3630A-0DE7-45BC-8064-73721F6F733C}" destId="{D25A1FEE-15F3-47EF-8A23-4A223CDB3686}" srcOrd="3" destOrd="0" parTransId="{1671EF18-4B07-4E55-BC0F-4E56DD007866}" sibTransId="{5109B845-969C-44EF-B6D9-5F864F2F1F7F}"/>
    <dgm:cxn modelId="{FFA59F4F-3373-447F-BD56-654F2EF8AFD5}" type="presOf" srcId="{D25A1FEE-15F3-47EF-8A23-4A223CDB3686}" destId="{555F0F8A-D544-49C3-B9E5-826C33B6A07A}" srcOrd="0" destOrd="3" presId="urn:microsoft.com/office/officeart/2005/8/layout/vList5"/>
    <dgm:cxn modelId="{81F32572-E4EC-4E0B-8E0A-B14E2292DC04}" srcId="{FCE3630A-0DE7-45BC-8064-73721F6F733C}" destId="{55500579-E78F-4A96-9C82-2D11D087B4BF}" srcOrd="1" destOrd="0" parTransId="{C38DF616-F6EB-4B21-8904-132A953774F1}" sibTransId="{DF8140E5-01E2-46FC-B1FB-560B1500E8E7}"/>
    <dgm:cxn modelId="{C5A169B3-D226-4B6A-ACA7-C621EE4FC239}" srcId="{FCE3630A-0DE7-45BC-8064-73721F6F733C}" destId="{E849B33F-D1EF-4886-B8D7-8CCF72189D99}" srcOrd="0" destOrd="0" parTransId="{F388854A-C185-4BD5-A4D1-F50B82F417D7}" sibTransId="{993CC616-6FAC-423D-A153-99095FC9FC92}"/>
    <dgm:cxn modelId="{59DAF2BE-7376-41A9-A4DB-22200018A324}" srcId="{DC5219BC-84B7-48A7-97DE-39B153C11A35}" destId="{FCE3630A-0DE7-45BC-8064-73721F6F733C}" srcOrd="0" destOrd="0" parTransId="{1A3F255A-5B8F-4AB2-ABA3-8B984DFC18BD}" sibTransId="{E1A7AB6D-EB36-4769-B83F-C8222CA26028}"/>
    <dgm:cxn modelId="{1175CBC7-5B09-45E8-9CDD-ED8877134EFF}" type="presOf" srcId="{FCE3630A-0DE7-45BC-8064-73721F6F733C}" destId="{BCE871ED-C488-4D76-AB10-6D3BE759F33E}" srcOrd="0" destOrd="0" presId="urn:microsoft.com/office/officeart/2005/8/layout/vList5"/>
    <dgm:cxn modelId="{B15C0EF3-4586-4D05-BBAA-18D5881070FE}" type="presOf" srcId="{E849B33F-D1EF-4886-B8D7-8CCF72189D99}" destId="{555F0F8A-D544-49C3-B9E5-826C33B6A07A}" srcOrd="0" destOrd="0" presId="urn:microsoft.com/office/officeart/2005/8/layout/vList5"/>
    <dgm:cxn modelId="{244F5DFD-B401-40BF-84B3-F11DE3F0167F}" srcId="{FCE3630A-0DE7-45BC-8064-73721F6F733C}" destId="{0BD7D738-796A-4D1F-9B23-47DE728E20FA}" srcOrd="2" destOrd="0" parTransId="{602D8488-14DA-44BB-BB2A-8F3C6CB2D49F}" sibTransId="{64B49DD3-5EF9-4B81-98AC-1CC6FD1B1735}"/>
    <dgm:cxn modelId="{8CCD35A3-2F9B-4461-A758-B6AC914B4D87}" type="presParOf" srcId="{35D2F8E5-98E9-4713-86B3-E979549BE107}" destId="{F96E6501-4D1F-4844-BD2E-4516EBF9476E}" srcOrd="0" destOrd="0" presId="urn:microsoft.com/office/officeart/2005/8/layout/vList5"/>
    <dgm:cxn modelId="{3EA1A50F-8AD7-43AC-8B7A-2B009FAE7B76}" type="presParOf" srcId="{F96E6501-4D1F-4844-BD2E-4516EBF9476E}" destId="{BCE871ED-C488-4D76-AB10-6D3BE759F33E}" srcOrd="0" destOrd="0" presId="urn:microsoft.com/office/officeart/2005/8/layout/vList5"/>
    <dgm:cxn modelId="{073BC874-A74A-48BC-8448-E8F7DE3097D1}" type="presParOf" srcId="{F96E6501-4D1F-4844-BD2E-4516EBF9476E}" destId="{555F0F8A-D544-49C3-B9E5-826C33B6A07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773D5F3-8DD9-4559-9F01-8BD2531C109D}" type="doc">
      <dgm:prSet loTypeId="urn:microsoft.com/office/officeart/2005/8/layout/architecture" loCatId="list" qsTypeId="urn:microsoft.com/office/officeart/2005/8/quickstyle/3d1" qsCatId="3D" csTypeId="urn:microsoft.com/office/officeart/2005/8/colors/colorful1" csCatId="colorful" phldr="1"/>
      <dgm:spPr/>
      <dgm:t>
        <a:bodyPr/>
        <a:lstStyle/>
        <a:p>
          <a:endParaRPr lang="en-US"/>
        </a:p>
      </dgm:t>
    </dgm:pt>
    <dgm:pt modelId="{3B628637-2A49-4886-8985-A97729AFC7AD}">
      <dgm:prSet custT="1"/>
      <dgm:spPr/>
      <dgm:t>
        <a:bodyPr/>
        <a:lstStyle/>
        <a:p>
          <a:pPr rtl="0"/>
          <a:r>
            <a:rPr lang="en-US" sz="6600" dirty="0"/>
            <a:t>BEING EFFECTIVE</a:t>
          </a:r>
        </a:p>
      </dgm:t>
    </dgm:pt>
    <dgm:pt modelId="{67D94175-1A6E-40AE-87FD-1BEA490924E1}" type="parTrans" cxnId="{B87314C9-9972-494E-A33C-588A041C0016}">
      <dgm:prSet/>
      <dgm:spPr/>
      <dgm:t>
        <a:bodyPr/>
        <a:lstStyle/>
        <a:p>
          <a:endParaRPr lang="en-US" sz="2000"/>
        </a:p>
      </dgm:t>
    </dgm:pt>
    <dgm:pt modelId="{FED25A22-5B73-4E21-9F35-AA7A39049CD4}" type="sibTrans" cxnId="{B87314C9-9972-494E-A33C-588A041C0016}">
      <dgm:prSet/>
      <dgm:spPr/>
      <dgm:t>
        <a:bodyPr/>
        <a:lstStyle/>
        <a:p>
          <a:endParaRPr lang="en-US" sz="2000"/>
        </a:p>
      </dgm:t>
    </dgm:pt>
    <dgm:pt modelId="{33048F75-D822-4AFB-9E1E-ED6C47C36A01}">
      <dgm:prSet custT="1"/>
      <dgm:spPr/>
      <dgm:t>
        <a:bodyPr/>
        <a:lstStyle/>
        <a:p>
          <a:pPr rtl="0"/>
          <a:r>
            <a:rPr lang="en-US" sz="2400" dirty="0"/>
            <a:t>Learn meeting procedures (Robert’s Rules of Order)</a:t>
          </a:r>
        </a:p>
      </dgm:t>
    </dgm:pt>
    <dgm:pt modelId="{28176E98-4A8D-4F29-AF3A-CC3FEF221394}" type="parTrans" cxnId="{969CB330-76BA-4223-B398-36A0407073D4}">
      <dgm:prSet/>
      <dgm:spPr/>
      <dgm:t>
        <a:bodyPr/>
        <a:lstStyle/>
        <a:p>
          <a:endParaRPr lang="en-US" sz="2000"/>
        </a:p>
      </dgm:t>
    </dgm:pt>
    <dgm:pt modelId="{E4FCC842-E5E4-4D03-B2C5-02E6F9331583}" type="sibTrans" cxnId="{969CB330-76BA-4223-B398-36A0407073D4}">
      <dgm:prSet/>
      <dgm:spPr/>
      <dgm:t>
        <a:bodyPr/>
        <a:lstStyle/>
        <a:p>
          <a:endParaRPr lang="en-US" sz="2000"/>
        </a:p>
      </dgm:t>
    </dgm:pt>
    <dgm:pt modelId="{D4C6FD88-7539-4428-B50B-777F0C09B0F0}">
      <dgm:prSet custT="1"/>
      <dgm:spPr/>
      <dgm:t>
        <a:bodyPr/>
        <a:lstStyle/>
        <a:p>
          <a:pPr rtl="0"/>
          <a:r>
            <a:rPr lang="en-US" sz="2400"/>
            <a:t>Stay informed</a:t>
          </a:r>
        </a:p>
      </dgm:t>
    </dgm:pt>
    <dgm:pt modelId="{D481188E-3A82-4D94-9E44-CD88CAAB3C40}" type="parTrans" cxnId="{86BE275D-5DBD-465A-9A34-1CAC4E0AD485}">
      <dgm:prSet/>
      <dgm:spPr/>
      <dgm:t>
        <a:bodyPr/>
        <a:lstStyle/>
        <a:p>
          <a:endParaRPr lang="en-US" sz="2000"/>
        </a:p>
      </dgm:t>
    </dgm:pt>
    <dgm:pt modelId="{021F4EB1-BB8F-4190-9874-F12DC5D24EB8}" type="sibTrans" cxnId="{86BE275D-5DBD-465A-9A34-1CAC4E0AD485}">
      <dgm:prSet/>
      <dgm:spPr/>
      <dgm:t>
        <a:bodyPr/>
        <a:lstStyle/>
        <a:p>
          <a:endParaRPr lang="en-US" sz="2000"/>
        </a:p>
      </dgm:t>
    </dgm:pt>
    <dgm:pt modelId="{003E424D-E9CC-4478-978C-51BD6C54EB68}">
      <dgm:prSet custT="1"/>
      <dgm:spPr/>
      <dgm:t>
        <a:bodyPr/>
        <a:lstStyle/>
        <a:p>
          <a:pPr rtl="0"/>
          <a:r>
            <a:rPr lang="en-US" sz="2400" dirty="0"/>
            <a:t>Keep </a:t>
          </a:r>
          <a:r>
            <a:rPr lang="en-US" sz="2050" dirty="0"/>
            <a:t>communication</a:t>
          </a:r>
          <a:r>
            <a:rPr lang="en-US" sz="2400" dirty="0"/>
            <a:t> open</a:t>
          </a:r>
        </a:p>
      </dgm:t>
    </dgm:pt>
    <dgm:pt modelId="{E47A02F0-8A0A-4759-8483-545710C13C9B}" type="parTrans" cxnId="{EA9820BA-8C7F-4F37-8A8E-27101BAB4762}">
      <dgm:prSet/>
      <dgm:spPr/>
      <dgm:t>
        <a:bodyPr/>
        <a:lstStyle/>
        <a:p>
          <a:endParaRPr lang="en-US" sz="2000"/>
        </a:p>
      </dgm:t>
    </dgm:pt>
    <dgm:pt modelId="{369E17F0-808F-4300-84C4-AF6FCD10C45A}" type="sibTrans" cxnId="{EA9820BA-8C7F-4F37-8A8E-27101BAB4762}">
      <dgm:prSet/>
      <dgm:spPr/>
      <dgm:t>
        <a:bodyPr/>
        <a:lstStyle/>
        <a:p>
          <a:endParaRPr lang="en-US" sz="2000"/>
        </a:p>
      </dgm:t>
    </dgm:pt>
    <dgm:pt modelId="{C5EBDFA1-F608-49AD-A5BA-218FD5ED596E}">
      <dgm:prSet custT="1"/>
      <dgm:spPr/>
      <dgm:t>
        <a:bodyPr/>
        <a:lstStyle/>
        <a:p>
          <a:pPr rtl="0"/>
          <a:r>
            <a:rPr lang="en-US" sz="2400"/>
            <a:t>Be an effective leader</a:t>
          </a:r>
        </a:p>
      </dgm:t>
    </dgm:pt>
    <dgm:pt modelId="{CCBBF586-8C48-49B5-BF64-37EFBDFD1581}" type="parTrans" cxnId="{B6550D6A-FBEA-4D37-A36E-181FF13BF1E1}">
      <dgm:prSet/>
      <dgm:spPr/>
      <dgm:t>
        <a:bodyPr/>
        <a:lstStyle/>
        <a:p>
          <a:endParaRPr lang="en-US" sz="2000"/>
        </a:p>
      </dgm:t>
    </dgm:pt>
    <dgm:pt modelId="{41D830D9-8770-45F1-A202-E116A28A8072}" type="sibTrans" cxnId="{B6550D6A-FBEA-4D37-A36E-181FF13BF1E1}">
      <dgm:prSet/>
      <dgm:spPr/>
      <dgm:t>
        <a:bodyPr/>
        <a:lstStyle/>
        <a:p>
          <a:endParaRPr lang="en-US" sz="2000"/>
        </a:p>
      </dgm:t>
    </dgm:pt>
    <dgm:pt modelId="{99E6D749-A272-4522-A598-8DBD0FEAD15E}">
      <dgm:prSet custT="1"/>
      <dgm:spPr/>
      <dgm:t>
        <a:bodyPr/>
        <a:lstStyle/>
        <a:p>
          <a:pPr rtl="0"/>
          <a:r>
            <a:rPr lang="en-US" sz="2400"/>
            <a:t>Follow the law</a:t>
          </a:r>
        </a:p>
      </dgm:t>
    </dgm:pt>
    <dgm:pt modelId="{F0D44D31-325D-44D9-9322-86092AEB4CE5}" type="parTrans" cxnId="{68DCCE13-2249-4E94-8857-EBC3731618C7}">
      <dgm:prSet/>
      <dgm:spPr/>
      <dgm:t>
        <a:bodyPr/>
        <a:lstStyle/>
        <a:p>
          <a:endParaRPr lang="en-US" sz="2000"/>
        </a:p>
      </dgm:t>
    </dgm:pt>
    <dgm:pt modelId="{0328F3C8-5034-4E55-A1F3-678AB9EB9C7A}" type="sibTrans" cxnId="{68DCCE13-2249-4E94-8857-EBC3731618C7}">
      <dgm:prSet/>
      <dgm:spPr/>
      <dgm:t>
        <a:bodyPr/>
        <a:lstStyle/>
        <a:p>
          <a:endParaRPr lang="en-US" sz="2000"/>
        </a:p>
      </dgm:t>
    </dgm:pt>
    <dgm:pt modelId="{D8CA046A-30F1-41E8-8B2E-E62C8BEEB9CB}" type="pres">
      <dgm:prSet presAssocID="{A773D5F3-8DD9-4559-9F01-8BD2531C109D}" presName="Name0" presStyleCnt="0">
        <dgm:presLayoutVars>
          <dgm:chPref val="1"/>
          <dgm:dir/>
          <dgm:animOne val="branch"/>
          <dgm:animLvl val="lvl"/>
          <dgm:resizeHandles/>
        </dgm:presLayoutVars>
      </dgm:prSet>
      <dgm:spPr/>
    </dgm:pt>
    <dgm:pt modelId="{2BAFD8F7-3A03-4CDD-89E3-920769394063}" type="pres">
      <dgm:prSet presAssocID="{3B628637-2A49-4886-8985-A97729AFC7AD}" presName="vertOne" presStyleCnt="0"/>
      <dgm:spPr/>
    </dgm:pt>
    <dgm:pt modelId="{B84886F0-2A72-43D6-A8F9-66DDCF01B226}" type="pres">
      <dgm:prSet presAssocID="{3B628637-2A49-4886-8985-A97729AFC7AD}" presName="txOne" presStyleLbl="node0" presStyleIdx="0" presStyleCnt="1">
        <dgm:presLayoutVars>
          <dgm:chPref val="3"/>
        </dgm:presLayoutVars>
      </dgm:prSet>
      <dgm:spPr/>
    </dgm:pt>
    <dgm:pt modelId="{993A48A6-60C6-4A85-85E7-3BC1FFC05824}" type="pres">
      <dgm:prSet presAssocID="{3B628637-2A49-4886-8985-A97729AFC7AD}" presName="parTransOne" presStyleCnt="0"/>
      <dgm:spPr/>
    </dgm:pt>
    <dgm:pt modelId="{51F91E70-6FFC-4042-B422-893DC64ECEAF}" type="pres">
      <dgm:prSet presAssocID="{3B628637-2A49-4886-8985-A97729AFC7AD}" presName="horzOne" presStyleCnt="0"/>
      <dgm:spPr/>
    </dgm:pt>
    <dgm:pt modelId="{44A6B1EA-617B-4E18-98DB-52AFB5FF0B32}" type="pres">
      <dgm:prSet presAssocID="{33048F75-D822-4AFB-9E1E-ED6C47C36A01}" presName="vertTwo" presStyleCnt="0"/>
      <dgm:spPr/>
    </dgm:pt>
    <dgm:pt modelId="{36E3C0E9-E74E-463E-AF05-B34F3C4E659F}" type="pres">
      <dgm:prSet presAssocID="{33048F75-D822-4AFB-9E1E-ED6C47C36A01}" presName="txTwo" presStyleLbl="node2" presStyleIdx="0" presStyleCnt="5">
        <dgm:presLayoutVars>
          <dgm:chPref val="3"/>
        </dgm:presLayoutVars>
      </dgm:prSet>
      <dgm:spPr/>
    </dgm:pt>
    <dgm:pt modelId="{F30A0522-AC72-498A-9FC2-31D72976C055}" type="pres">
      <dgm:prSet presAssocID="{33048F75-D822-4AFB-9E1E-ED6C47C36A01}" presName="horzTwo" presStyleCnt="0"/>
      <dgm:spPr/>
    </dgm:pt>
    <dgm:pt modelId="{08E174BE-7628-4568-A0C0-8E96BBB8713B}" type="pres">
      <dgm:prSet presAssocID="{E4FCC842-E5E4-4D03-B2C5-02E6F9331583}" presName="sibSpaceTwo" presStyleCnt="0"/>
      <dgm:spPr/>
    </dgm:pt>
    <dgm:pt modelId="{90D06EDD-028D-4181-B9BF-5CAE6B1E1E1A}" type="pres">
      <dgm:prSet presAssocID="{D4C6FD88-7539-4428-B50B-777F0C09B0F0}" presName="vertTwo" presStyleCnt="0"/>
      <dgm:spPr/>
    </dgm:pt>
    <dgm:pt modelId="{BDA2162B-7A5F-4DD4-A31E-5E1748AC077C}" type="pres">
      <dgm:prSet presAssocID="{D4C6FD88-7539-4428-B50B-777F0C09B0F0}" presName="txTwo" presStyleLbl="node2" presStyleIdx="1" presStyleCnt="5">
        <dgm:presLayoutVars>
          <dgm:chPref val="3"/>
        </dgm:presLayoutVars>
      </dgm:prSet>
      <dgm:spPr/>
    </dgm:pt>
    <dgm:pt modelId="{A57F491C-305A-4427-9492-1B6EB94E2876}" type="pres">
      <dgm:prSet presAssocID="{D4C6FD88-7539-4428-B50B-777F0C09B0F0}" presName="horzTwo" presStyleCnt="0"/>
      <dgm:spPr/>
    </dgm:pt>
    <dgm:pt modelId="{08B88FAB-4111-4693-8D16-F4CC5150DB65}" type="pres">
      <dgm:prSet presAssocID="{021F4EB1-BB8F-4190-9874-F12DC5D24EB8}" presName="sibSpaceTwo" presStyleCnt="0"/>
      <dgm:spPr/>
    </dgm:pt>
    <dgm:pt modelId="{6EB5FB9A-52B8-43DA-B272-F173C07EE384}" type="pres">
      <dgm:prSet presAssocID="{003E424D-E9CC-4478-978C-51BD6C54EB68}" presName="vertTwo" presStyleCnt="0"/>
      <dgm:spPr/>
    </dgm:pt>
    <dgm:pt modelId="{76B779C2-E4D1-4279-91DA-224856B2637E}" type="pres">
      <dgm:prSet presAssocID="{003E424D-E9CC-4478-978C-51BD6C54EB68}" presName="txTwo" presStyleLbl="node2" presStyleIdx="2" presStyleCnt="5" custScaleX="106153">
        <dgm:presLayoutVars>
          <dgm:chPref val="3"/>
        </dgm:presLayoutVars>
      </dgm:prSet>
      <dgm:spPr/>
    </dgm:pt>
    <dgm:pt modelId="{89324525-2720-42B9-8BDE-233263BFCDB5}" type="pres">
      <dgm:prSet presAssocID="{003E424D-E9CC-4478-978C-51BD6C54EB68}" presName="horzTwo" presStyleCnt="0"/>
      <dgm:spPr/>
    </dgm:pt>
    <dgm:pt modelId="{C142576B-EC41-4D27-8F15-7EB42EF73138}" type="pres">
      <dgm:prSet presAssocID="{369E17F0-808F-4300-84C4-AF6FCD10C45A}" presName="sibSpaceTwo" presStyleCnt="0"/>
      <dgm:spPr/>
    </dgm:pt>
    <dgm:pt modelId="{D8732A2E-E754-4EB7-80E5-04176155ADBB}" type="pres">
      <dgm:prSet presAssocID="{C5EBDFA1-F608-49AD-A5BA-218FD5ED596E}" presName="vertTwo" presStyleCnt="0"/>
      <dgm:spPr/>
    </dgm:pt>
    <dgm:pt modelId="{A8CAF08B-653D-482F-A668-0756C78CD075}" type="pres">
      <dgm:prSet presAssocID="{C5EBDFA1-F608-49AD-A5BA-218FD5ED596E}" presName="txTwo" presStyleLbl="node2" presStyleIdx="3" presStyleCnt="5">
        <dgm:presLayoutVars>
          <dgm:chPref val="3"/>
        </dgm:presLayoutVars>
      </dgm:prSet>
      <dgm:spPr/>
    </dgm:pt>
    <dgm:pt modelId="{8E1B62BB-35BC-4CA0-9BAE-46841C1A3AC0}" type="pres">
      <dgm:prSet presAssocID="{C5EBDFA1-F608-49AD-A5BA-218FD5ED596E}" presName="horzTwo" presStyleCnt="0"/>
      <dgm:spPr/>
    </dgm:pt>
    <dgm:pt modelId="{0833B457-F8F2-4022-B029-1FEB26A482EF}" type="pres">
      <dgm:prSet presAssocID="{41D830D9-8770-45F1-A202-E116A28A8072}" presName="sibSpaceTwo" presStyleCnt="0"/>
      <dgm:spPr/>
    </dgm:pt>
    <dgm:pt modelId="{E8FB5C72-A283-4C24-BB94-275F18D1C654}" type="pres">
      <dgm:prSet presAssocID="{99E6D749-A272-4522-A598-8DBD0FEAD15E}" presName="vertTwo" presStyleCnt="0"/>
      <dgm:spPr/>
    </dgm:pt>
    <dgm:pt modelId="{00E2AD6C-802D-4CA0-B945-9C3FBFFA40B3}" type="pres">
      <dgm:prSet presAssocID="{99E6D749-A272-4522-A598-8DBD0FEAD15E}" presName="txTwo" presStyleLbl="node2" presStyleIdx="4" presStyleCnt="5">
        <dgm:presLayoutVars>
          <dgm:chPref val="3"/>
        </dgm:presLayoutVars>
      </dgm:prSet>
      <dgm:spPr/>
    </dgm:pt>
    <dgm:pt modelId="{7D97F8EC-FE27-4961-BEC4-6B4CF56EC0AC}" type="pres">
      <dgm:prSet presAssocID="{99E6D749-A272-4522-A598-8DBD0FEAD15E}" presName="horzTwo" presStyleCnt="0"/>
      <dgm:spPr/>
    </dgm:pt>
  </dgm:ptLst>
  <dgm:cxnLst>
    <dgm:cxn modelId="{68DCCE13-2249-4E94-8857-EBC3731618C7}" srcId="{3B628637-2A49-4886-8985-A97729AFC7AD}" destId="{99E6D749-A272-4522-A598-8DBD0FEAD15E}" srcOrd="4" destOrd="0" parTransId="{F0D44D31-325D-44D9-9322-86092AEB4CE5}" sibTransId="{0328F3C8-5034-4E55-A1F3-678AB9EB9C7A}"/>
    <dgm:cxn modelId="{8D50C720-E0E9-4E71-BDB1-1207E345F6F8}" type="presOf" srcId="{A773D5F3-8DD9-4559-9F01-8BD2531C109D}" destId="{D8CA046A-30F1-41E8-8B2E-E62C8BEEB9CB}" srcOrd="0" destOrd="0" presId="urn:microsoft.com/office/officeart/2005/8/layout/architecture"/>
    <dgm:cxn modelId="{55711022-AF2F-4B18-BAA3-ADCC1A970F8F}" type="presOf" srcId="{99E6D749-A272-4522-A598-8DBD0FEAD15E}" destId="{00E2AD6C-802D-4CA0-B945-9C3FBFFA40B3}" srcOrd="0" destOrd="0" presId="urn:microsoft.com/office/officeart/2005/8/layout/architecture"/>
    <dgm:cxn modelId="{A5621F29-7ED7-4BB7-852F-1E2CBAB71C3F}" type="presOf" srcId="{003E424D-E9CC-4478-978C-51BD6C54EB68}" destId="{76B779C2-E4D1-4279-91DA-224856B2637E}" srcOrd="0" destOrd="0" presId="urn:microsoft.com/office/officeart/2005/8/layout/architecture"/>
    <dgm:cxn modelId="{969CB330-76BA-4223-B398-36A0407073D4}" srcId="{3B628637-2A49-4886-8985-A97729AFC7AD}" destId="{33048F75-D822-4AFB-9E1E-ED6C47C36A01}" srcOrd="0" destOrd="0" parTransId="{28176E98-4A8D-4F29-AF3A-CC3FEF221394}" sibTransId="{E4FCC842-E5E4-4D03-B2C5-02E6F9331583}"/>
    <dgm:cxn modelId="{1E88FE5C-3C65-4226-8567-1C9238D21CA9}" type="presOf" srcId="{C5EBDFA1-F608-49AD-A5BA-218FD5ED596E}" destId="{A8CAF08B-653D-482F-A668-0756C78CD075}" srcOrd="0" destOrd="0" presId="urn:microsoft.com/office/officeart/2005/8/layout/architecture"/>
    <dgm:cxn modelId="{86BE275D-5DBD-465A-9A34-1CAC4E0AD485}" srcId="{3B628637-2A49-4886-8985-A97729AFC7AD}" destId="{D4C6FD88-7539-4428-B50B-777F0C09B0F0}" srcOrd="1" destOrd="0" parTransId="{D481188E-3A82-4D94-9E44-CD88CAAB3C40}" sibTransId="{021F4EB1-BB8F-4190-9874-F12DC5D24EB8}"/>
    <dgm:cxn modelId="{B6550D6A-FBEA-4D37-A36E-181FF13BF1E1}" srcId="{3B628637-2A49-4886-8985-A97729AFC7AD}" destId="{C5EBDFA1-F608-49AD-A5BA-218FD5ED596E}" srcOrd="3" destOrd="0" parTransId="{CCBBF586-8C48-49B5-BF64-37EFBDFD1581}" sibTransId="{41D830D9-8770-45F1-A202-E116A28A8072}"/>
    <dgm:cxn modelId="{61F80FAF-60DB-4E87-A889-32257DE2AECE}" type="presOf" srcId="{3B628637-2A49-4886-8985-A97729AFC7AD}" destId="{B84886F0-2A72-43D6-A8F9-66DDCF01B226}" srcOrd="0" destOrd="0" presId="urn:microsoft.com/office/officeart/2005/8/layout/architecture"/>
    <dgm:cxn modelId="{EA9820BA-8C7F-4F37-8A8E-27101BAB4762}" srcId="{3B628637-2A49-4886-8985-A97729AFC7AD}" destId="{003E424D-E9CC-4478-978C-51BD6C54EB68}" srcOrd="2" destOrd="0" parTransId="{E47A02F0-8A0A-4759-8483-545710C13C9B}" sibTransId="{369E17F0-808F-4300-84C4-AF6FCD10C45A}"/>
    <dgm:cxn modelId="{B87314C9-9972-494E-A33C-588A041C0016}" srcId="{A773D5F3-8DD9-4559-9F01-8BD2531C109D}" destId="{3B628637-2A49-4886-8985-A97729AFC7AD}" srcOrd="0" destOrd="0" parTransId="{67D94175-1A6E-40AE-87FD-1BEA490924E1}" sibTransId="{FED25A22-5B73-4E21-9F35-AA7A39049CD4}"/>
    <dgm:cxn modelId="{57A395D8-1B0C-493D-8574-BBBFCABAE6E1}" type="presOf" srcId="{D4C6FD88-7539-4428-B50B-777F0C09B0F0}" destId="{BDA2162B-7A5F-4DD4-A31E-5E1748AC077C}" srcOrd="0" destOrd="0" presId="urn:microsoft.com/office/officeart/2005/8/layout/architecture"/>
    <dgm:cxn modelId="{C630BCF8-77D5-47A3-989F-F763FB4C6885}" type="presOf" srcId="{33048F75-D822-4AFB-9E1E-ED6C47C36A01}" destId="{36E3C0E9-E74E-463E-AF05-B34F3C4E659F}" srcOrd="0" destOrd="0" presId="urn:microsoft.com/office/officeart/2005/8/layout/architecture"/>
    <dgm:cxn modelId="{25815DB8-EAE6-4030-9634-DBAE8888FF75}" type="presParOf" srcId="{D8CA046A-30F1-41E8-8B2E-E62C8BEEB9CB}" destId="{2BAFD8F7-3A03-4CDD-89E3-920769394063}" srcOrd="0" destOrd="0" presId="urn:microsoft.com/office/officeart/2005/8/layout/architecture"/>
    <dgm:cxn modelId="{85980EA4-8109-4C14-895B-5E40B7C21D40}" type="presParOf" srcId="{2BAFD8F7-3A03-4CDD-89E3-920769394063}" destId="{B84886F0-2A72-43D6-A8F9-66DDCF01B226}" srcOrd="0" destOrd="0" presId="urn:microsoft.com/office/officeart/2005/8/layout/architecture"/>
    <dgm:cxn modelId="{41893AEE-D7B4-42C6-8A50-F3142B4C0C06}" type="presParOf" srcId="{2BAFD8F7-3A03-4CDD-89E3-920769394063}" destId="{993A48A6-60C6-4A85-85E7-3BC1FFC05824}" srcOrd="1" destOrd="0" presId="urn:microsoft.com/office/officeart/2005/8/layout/architecture"/>
    <dgm:cxn modelId="{35B05120-17BD-4729-9E17-B61DE75CD16C}" type="presParOf" srcId="{2BAFD8F7-3A03-4CDD-89E3-920769394063}" destId="{51F91E70-6FFC-4042-B422-893DC64ECEAF}" srcOrd="2" destOrd="0" presId="urn:microsoft.com/office/officeart/2005/8/layout/architecture"/>
    <dgm:cxn modelId="{A3B9BBB4-3B05-48FA-BD36-8F592BC22865}" type="presParOf" srcId="{51F91E70-6FFC-4042-B422-893DC64ECEAF}" destId="{44A6B1EA-617B-4E18-98DB-52AFB5FF0B32}" srcOrd="0" destOrd="0" presId="urn:microsoft.com/office/officeart/2005/8/layout/architecture"/>
    <dgm:cxn modelId="{926DF4EB-7850-4AC1-B8FB-477B6D2178FF}" type="presParOf" srcId="{44A6B1EA-617B-4E18-98DB-52AFB5FF0B32}" destId="{36E3C0E9-E74E-463E-AF05-B34F3C4E659F}" srcOrd="0" destOrd="0" presId="urn:microsoft.com/office/officeart/2005/8/layout/architecture"/>
    <dgm:cxn modelId="{558996B7-1B41-4BDC-ACBE-27DB5A080DC0}" type="presParOf" srcId="{44A6B1EA-617B-4E18-98DB-52AFB5FF0B32}" destId="{F30A0522-AC72-498A-9FC2-31D72976C055}" srcOrd="1" destOrd="0" presId="urn:microsoft.com/office/officeart/2005/8/layout/architecture"/>
    <dgm:cxn modelId="{304AB0B4-9381-4F68-A38E-C68682873F97}" type="presParOf" srcId="{51F91E70-6FFC-4042-B422-893DC64ECEAF}" destId="{08E174BE-7628-4568-A0C0-8E96BBB8713B}" srcOrd="1" destOrd="0" presId="urn:microsoft.com/office/officeart/2005/8/layout/architecture"/>
    <dgm:cxn modelId="{6D097AB2-A689-44B0-8A75-690F68B97721}" type="presParOf" srcId="{51F91E70-6FFC-4042-B422-893DC64ECEAF}" destId="{90D06EDD-028D-4181-B9BF-5CAE6B1E1E1A}" srcOrd="2" destOrd="0" presId="urn:microsoft.com/office/officeart/2005/8/layout/architecture"/>
    <dgm:cxn modelId="{F3ABF936-EAC0-4F5E-89EC-1FC37AB62D54}" type="presParOf" srcId="{90D06EDD-028D-4181-B9BF-5CAE6B1E1E1A}" destId="{BDA2162B-7A5F-4DD4-A31E-5E1748AC077C}" srcOrd="0" destOrd="0" presId="urn:microsoft.com/office/officeart/2005/8/layout/architecture"/>
    <dgm:cxn modelId="{6BCB2376-F20D-4813-8728-AC708B2BFDFD}" type="presParOf" srcId="{90D06EDD-028D-4181-B9BF-5CAE6B1E1E1A}" destId="{A57F491C-305A-4427-9492-1B6EB94E2876}" srcOrd="1" destOrd="0" presId="urn:microsoft.com/office/officeart/2005/8/layout/architecture"/>
    <dgm:cxn modelId="{445F1E70-68FD-4A22-A321-0B890CD5BE1E}" type="presParOf" srcId="{51F91E70-6FFC-4042-B422-893DC64ECEAF}" destId="{08B88FAB-4111-4693-8D16-F4CC5150DB65}" srcOrd="3" destOrd="0" presId="urn:microsoft.com/office/officeart/2005/8/layout/architecture"/>
    <dgm:cxn modelId="{7D4811EF-C5FA-44CD-BFF5-7BC52A8C1C94}" type="presParOf" srcId="{51F91E70-6FFC-4042-B422-893DC64ECEAF}" destId="{6EB5FB9A-52B8-43DA-B272-F173C07EE384}" srcOrd="4" destOrd="0" presId="urn:microsoft.com/office/officeart/2005/8/layout/architecture"/>
    <dgm:cxn modelId="{C79FDDDB-4BDB-44D2-B7AD-2A0AB284B2C9}" type="presParOf" srcId="{6EB5FB9A-52B8-43DA-B272-F173C07EE384}" destId="{76B779C2-E4D1-4279-91DA-224856B2637E}" srcOrd="0" destOrd="0" presId="urn:microsoft.com/office/officeart/2005/8/layout/architecture"/>
    <dgm:cxn modelId="{FE952BAF-CE1B-4BC2-BB7C-7491A1BDB3B0}" type="presParOf" srcId="{6EB5FB9A-52B8-43DA-B272-F173C07EE384}" destId="{89324525-2720-42B9-8BDE-233263BFCDB5}" srcOrd="1" destOrd="0" presId="urn:microsoft.com/office/officeart/2005/8/layout/architecture"/>
    <dgm:cxn modelId="{87B4CE7F-902D-4436-8878-53F48AE6B2E4}" type="presParOf" srcId="{51F91E70-6FFC-4042-B422-893DC64ECEAF}" destId="{C142576B-EC41-4D27-8F15-7EB42EF73138}" srcOrd="5" destOrd="0" presId="urn:microsoft.com/office/officeart/2005/8/layout/architecture"/>
    <dgm:cxn modelId="{957A741F-319B-4E5B-845E-BFEF451AC8EB}" type="presParOf" srcId="{51F91E70-6FFC-4042-B422-893DC64ECEAF}" destId="{D8732A2E-E754-4EB7-80E5-04176155ADBB}" srcOrd="6" destOrd="0" presId="urn:microsoft.com/office/officeart/2005/8/layout/architecture"/>
    <dgm:cxn modelId="{E92837BD-4805-403F-A51D-E71BAD9D12AF}" type="presParOf" srcId="{D8732A2E-E754-4EB7-80E5-04176155ADBB}" destId="{A8CAF08B-653D-482F-A668-0756C78CD075}" srcOrd="0" destOrd="0" presId="urn:microsoft.com/office/officeart/2005/8/layout/architecture"/>
    <dgm:cxn modelId="{F0F91BF5-8471-4F74-9899-90D0CBFC22E6}" type="presParOf" srcId="{D8732A2E-E754-4EB7-80E5-04176155ADBB}" destId="{8E1B62BB-35BC-4CA0-9BAE-46841C1A3AC0}" srcOrd="1" destOrd="0" presId="urn:microsoft.com/office/officeart/2005/8/layout/architecture"/>
    <dgm:cxn modelId="{25B79123-3684-477D-B46F-547882B0B254}" type="presParOf" srcId="{51F91E70-6FFC-4042-B422-893DC64ECEAF}" destId="{0833B457-F8F2-4022-B029-1FEB26A482EF}" srcOrd="7" destOrd="0" presId="urn:microsoft.com/office/officeart/2005/8/layout/architecture"/>
    <dgm:cxn modelId="{9B0ACA18-1261-4678-9BEC-EFA041305C48}" type="presParOf" srcId="{51F91E70-6FFC-4042-B422-893DC64ECEAF}" destId="{E8FB5C72-A283-4C24-BB94-275F18D1C654}" srcOrd="8" destOrd="0" presId="urn:microsoft.com/office/officeart/2005/8/layout/architecture"/>
    <dgm:cxn modelId="{9A5F7E85-D9D5-48A5-AD51-B32AFBC8C7D3}" type="presParOf" srcId="{E8FB5C72-A283-4C24-BB94-275F18D1C654}" destId="{00E2AD6C-802D-4CA0-B945-9C3FBFFA40B3}" srcOrd="0" destOrd="0" presId="urn:microsoft.com/office/officeart/2005/8/layout/architecture"/>
    <dgm:cxn modelId="{A3E78A2E-59C0-4105-8E58-4288C9F19DAB}" type="presParOf" srcId="{E8FB5C72-A283-4C24-BB94-275F18D1C654}" destId="{7D97F8EC-FE27-4961-BEC4-6B4CF56EC0AC}"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923CE93-02AE-4826-BA53-77263C1F0F5E}" type="doc">
      <dgm:prSet loTypeId="urn:microsoft.com/office/officeart/2005/8/layout/pyramid2" loCatId="pyramid" qsTypeId="urn:microsoft.com/office/officeart/2005/8/quickstyle/simple1" qsCatId="simple" csTypeId="urn:microsoft.com/office/officeart/2005/8/colors/accent1_2" csCatId="accent1"/>
      <dgm:spPr/>
      <dgm:t>
        <a:bodyPr/>
        <a:lstStyle/>
        <a:p>
          <a:endParaRPr lang="en-US"/>
        </a:p>
      </dgm:t>
    </dgm:pt>
    <dgm:pt modelId="{BDD5AFBB-FA62-4485-86D3-58AA3E9D5AE4}">
      <dgm:prSet/>
      <dgm:spPr/>
      <dgm:t>
        <a:bodyPr/>
        <a:lstStyle/>
        <a:p>
          <a:pPr rtl="0"/>
          <a:r>
            <a:rPr lang="en-US"/>
            <a:t>Introduction of reports/documents</a:t>
          </a:r>
        </a:p>
      </dgm:t>
    </dgm:pt>
    <dgm:pt modelId="{3E4A0FE7-5CCE-4488-BAF3-C505C422CD2D}" type="parTrans" cxnId="{2A80F829-0737-406D-8928-EEF2B59AD132}">
      <dgm:prSet/>
      <dgm:spPr/>
      <dgm:t>
        <a:bodyPr/>
        <a:lstStyle/>
        <a:p>
          <a:endParaRPr lang="en-US"/>
        </a:p>
      </dgm:t>
    </dgm:pt>
    <dgm:pt modelId="{9BB0F1D7-C805-4542-B06E-D498C824A72A}" type="sibTrans" cxnId="{2A80F829-0737-406D-8928-EEF2B59AD132}">
      <dgm:prSet/>
      <dgm:spPr/>
      <dgm:t>
        <a:bodyPr/>
        <a:lstStyle/>
        <a:p>
          <a:endParaRPr lang="en-US"/>
        </a:p>
      </dgm:t>
    </dgm:pt>
    <dgm:pt modelId="{A9600BF4-48E2-4341-9884-CD10024C1D2C}">
      <dgm:prSet/>
      <dgm:spPr/>
      <dgm:t>
        <a:bodyPr/>
        <a:lstStyle/>
        <a:p>
          <a:pPr rtl="0"/>
          <a:r>
            <a:rPr lang="en-US"/>
            <a:t>Approval of minutes</a:t>
          </a:r>
        </a:p>
      </dgm:t>
    </dgm:pt>
    <dgm:pt modelId="{A6DEC90E-FF3B-4E20-8B53-345FA339EA41}" type="parTrans" cxnId="{941F9593-7865-4B75-B281-E08A4EAA5F63}">
      <dgm:prSet/>
      <dgm:spPr/>
      <dgm:t>
        <a:bodyPr/>
        <a:lstStyle/>
        <a:p>
          <a:endParaRPr lang="en-US"/>
        </a:p>
      </dgm:t>
    </dgm:pt>
    <dgm:pt modelId="{B8998753-BE16-4D01-904B-1D03B48AA817}" type="sibTrans" cxnId="{941F9593-7865-4B75-B281-E08A4EAA5F63}">
      <dgm:prSet/>
      <dgm:spPr/>
      <dgm:t>
        <a:bodyPr/>
        <a:lstStyle/>
        <a:p>
          <a:endParaRPr lang="en-US"/>
        </a:p>
      </dgm:t>
    </dgm:pt>
    <dgm:pt modelId="{40C83086-DF4D-4F43-9176-543762C443DF}">
      <dgm:prSet/>
      <dgm:spPr/>
      <dgm:t>
        <a:bodyPr/>
        <a:lstStyle/>
        <a:p>
          <a:pPr rtl="0"/>
          <a:r>
            <a:rPr lang="en-US"/>
            <a:t>Old business</a:t>
          </a:r>
        </a:p>
      </dgm:t>
    </dgm:pt>
    <dgm:pt modelId="{B5FCA6B1-6A48-4B86-8230-AFCFB5E1383C}" type="parTrans" cxnId="{07243512-460F-4CD7-92CA-6A1F59E10F41}">
      <dgm:prSet/>
      <dgm:spPr/>
      <dgm:t>
        <a:bodyPr/>
        <a:lstStyle/>
        <a:p>
          <a:endParaRPr lang="en-US"/>
        </a:p>
      </dgm:t>
    </dgm:pt>
    <dgm:pt modelId="{0AE8821E-5D19-497B-8492-3B509992747E}" type="sibTrans" cxnId="{07243512-460F-4CD7-92CA-6A1F59E10F41}">
      <dgm:prSet/>
      <dgm:spPr/>
      <dgm:t>
        <a:bodyPr/>
        <a:lstStyle/>
        <a:p>
          <a:endParaRPr lang="en-US"/>
        </a:p>
      </dgm:t>
    </dgm:pt>
    <dgm:pt modelId="{74E7977E-69A0-4448-9221-A740232B3591}">
      <dgm:prSet/>
      <dgm:spPr/>
      <dgm:t>
        <a:bodyPr/>
        <a:lstStyle/>
        <a:p>
          <a:pPr rtl="0"/>
          <a:r>
            <a:rPr lang="en-US"/>
            <a:t>New business</a:t>
          </a:r>
        </a:p>
      </dgm:t>
    </dgm:pt>
    <dgm:pt modelId="{C71726A8-0F70-41EA-95A4-77B81F5906EF}" type="parTrans" cxnId="{BEAE21C9-92FE-4B3D-8E8E-D880F661728D}">
      <dgm:prSet/>
      <dgm:spPr/>
      <dgm:t>
        <a:bodyPr/>
        <a:lstStyle/>
        <a:p>
          <a:endParaRPr lang="en-US"/>
        </a:p>
      </dgm:t>
    </dgm:pt>
    <dgm:pt modelId="{15487908-CD43-4889-B47E-511818348ED4}" type="sibTrans" cxnId="{BEAE21C9-92FE-4B3D-8E8E-D880F661728D}">
      <dgm:prSet/>
      <dgm:spPr/>
      <dgm:t>
        <a:bodyPr/>
        <a:lstStyle/>
        <a:p>
          <a:endParaRPr lang="en-US"/>
        </a:p>
      </dgm:t>
    </dgm:pt>
    <dgm:pt modelId="{1CE65A74-6DC1-4D27-9BC5-6305F4814772}">
      <dgm:prSet/>
      <dgm:spPr/>
      <dgm:t>
        <a:bodyPr/>
        <a:lstStyle/>
        <a:p>
          <a:pPr rtl="0"/>
          <a:r>
            <a:rPr lang="en-US"/>
            <a:t>Other business</a:t>
          </a:r>
        </a:p>
      </dgm:t>
    </dgm:pt>
    <dgm:pt modelId="{0C0D2DBD-5EE9-4A0D-8BF3-EA3876396633}" type="parTrans" cxnId="{B8DC1FC8-6D2C-4B5B-A518-51748C6303F6}">
      <dgm:prSet/>
      <dgm:spPr/>
      <dgm:t>
        <a:bodyPr/>
        <a:lstStyle/>
        <a:p>
          <a:endParaRPr lang="en-US"/>
        </a:p>
      </dgm:t>
    </dgm:pt>
    <dgm:pt modelId="{C46E5870-D72D-4590-8E2E-0C184CF5890E}" type="sibTrans" cxnId="{B8DC1FC8-6D2C-4B5B-A518-51748C6303F6}">
      <dgm:prSet/>
      <dgm:spPr/>
      <dgm:t>
        <a:bodyPr/>
        <a:lstStyle/>
        <a:p>
          <a:endParaRPr lang="en-US"/>
        </a:p>
      </dgm:t>
    </dgm:pt>
    <dgm:pt modelId="{57644E19-36D5-402F-8133-9B51E6899984}">
      <dgm:prSet/>
      <dgm:spPr/>
      <dgm:t>
        <a:bodyPr/>
        <a:lstStyle/>
        <a:p>
          <a:pPr rtl="0"/>
          <a:r>
            <a:rPr lang="en-US"/>
            <a:t>Adjournment </a:t>
          </a:r>
        </a:p>
      </dgm:t>
    </dgm:pt>
    <dgm:pt modelId="{BE3ACC04-EAF8-4604-B673-F7EDF7E6A549}" type="parTrans" cxnId="{5A0C47BA-849A-48F0-AF04-1DA7C736C8CF}">
      <dgm:prSet/>
      <dgm:spPr/>
      <dgm:t>
        <a:bodyPr/>
        <a:lstStyle/>
        <a:p>
          <a:endParaRPr lang="en-US"/>
        </a:p>
      </dgm:t>
    </dgm:pt>
    <dgm:pt modelId="{380DE51C-C931-4DD5-8F04-C757BD61190E}" type="sibTrans" cxnId="{5A0C47BA-849A-48F0-AF04-1DA7C736C8CF}">
      <dgm:prSet/>
      <dgm:spPr/>
      <dgm:t>
        <a:bodyPr/>
        <a:lstStyle/>
        <a:p>
          <a:endParaRPr lang="en-US"/>
        </a:p>
      </dgm:t>
    </dgm:pt>
    <dgm:pt modelId="{5E911F9E-BB40-4A9F-BE11-4C73F680B6FB}" type="pres">
      <dgm:prSet presAssocID="{6923CE93-02AE-4826-BA53-77263C1F0F5E}" presName="compositeShape" presStyleCnt="0">
        <dgm:presLayoutVars>
          <dgm:dir/>
          <dgm:resizeHandles/>
        </dgm:presLayoutVars>
      </dgm:prSet>
      <dgm:spPr/>
    </dgm:pt>
    <dgm:pt modelId="{DA66E501-A2B1-4B1D-A9B1-92E459CB1172}" type="pres">
      <dgm:prSet presAssocID="{6923CE93-02AE-4826-BA53-77263C1F0F5E}" presName="pyramid" presStyleLbl="node1" presStyleIdx="0" presStyleCnt="1"/>
      <dgm:spPr/>
    </dgm:pt>
    <dgm:pt modelId="{7E05410C-FC65-4F20-96D6-17E05DD08272}" type="pres">
      <dgm:prSet presAssocID="{6923CE93-02AE-4826-BA53-77263C1F0F5E}" presName="theList" presStyleCnt="0"/>
      <dgm:spPr/>
    </dgm:pt>
    <dgm:pt modelId="{93121CF7-0B54-4AC0-B89D-07B69F125279}" type="pres">
      <dgm:prSet presAssocID="{BDD5AFBB-FA62-4485-86D3-58AA3E9D5AE4}" presName="aNode" presStyleLbl="fgAcc1" presStyleIdx="0" presStyleCnt="6">
        <dgm:presLayoutVars>
          <dgm:bulletEnabled val="1"/>
        </dgm:presLayoutVars>
      </dgm:prSet>
      <dgm:spPr/>
    </dgm:pt>
    <dgm:pt modelId="{CB2B7642-8CAA-4013-AD63-A22B699FA34E}" type="pres">
      <dgm:prSet presAssocID="{BDD5AFBB-FA62-4485-86D3-58AA3E9D5AE4}" presName="aSpace" presStyleCnt="0"/>
      <dgm:spPr/>
    </dgm:pt>
    <dgm:pt modelId="{1A03EA64-FE8C-4E52-959B-626850159983}" type="pres">
      <dgm:prSet presAssocID="{A9600BF4-48E2-4341-9884-CD10024C1D2C}" presName="aNode" presStyleLbl="fgAcc1" presStyleIdx="1" presStyleCnt="6">
        <dgm:presLayoutVars>
          <dgm:bulletEnabled val="1"/>
        </dgm:presLayoutVars>
      </dgm:prSet>
      <dgm:spPr/>
    </dgm:pt>
    <dgm:pt modelId="{D38D19EC-23CD-4912-B11C-68B9D9B9F6F0}" type="pres">
      <dgm:prSet presAssocID="{A9600BF4-48E2-4341-9884-CD10024C1D2C}" presName="aSpace" presStyleCnt="0"/>
      <dgm:spPr/>
    </dgm:pt>
    <dgm:pt modelId="{715FF547-F6D4-4A13-A827-D28BFE73640E}" type="pres">
      <dgm:prSet presAssocID="{40C83086-DF4D-4F43-9176-543762C443DF}" presName="aNode" presStyleLbl="fgAcc1" presStyleIdx="2" presStyleCnt="6">
        <dgm:presLayoutVars>
          <dgm:bulletEnabled val="1"/>
        </dgm:presLayoutVars>
      </dgm:prSet>
      <dgm:spPr/>
    </dgm:pt>
    <dgm:pt modelId="{3C6885A5-4C58-4E59-9EAE-E29AB545E111}" type="pres">
      <dgm:prSet presAssocID="{40C83086-DF4D-4F43-9176-543762C443DF}" presName="aSpace" presStyleCnt="0"/>
      <dgm:spPr/>
    </dgm:pt>
    <dgm:pt modelId="{DB7A6CA2-054B-4548-9CEB-B3DA92AE8C26}" type="pres">
      <dgm:prSet presAssocID="{74E7977E-69A0-4448-9221-A740232B3591}" presName="aNode" presStyleLbl="fgAcc1" presStyleIdx="3" presStyleCnt="6">
        <dgm:presLayoutVars>
          <dgm:bulletEnabled val="1"/>
        </dgm:presLayoutVars>
      </dgm:prSet>
      <dgm:spPr/>
    </dgm:pt>
    <dgm:pt modelId="{20DB47E7-E917-47CF-8771-B6CD0408CCA5}" type="pres">
      <dgm:prSet presAssocID="{74E7977E-69A0-4448-9221-A740232B3591}" presName="aSpace" presStyleCnt="0"/>
      <dgm:spPr/>
    </dgm:pt>
    <dgm:pt modelId="{2CB7CD7D-A2FF-458C-AB87-791C2E26B84F}" type="pres">
      <dgm:prSet presAssocID="{1CE65A74-6DC1-4D27-9BC5-6305F4814772}" presName="aNode" presStyleLbl="fgAcc1" presStyleIdx="4" presStyleCnt="6">
        <dgm:presLayoutVars>
          <dgm:bulletEnabled val="1"/>
        </dgm:presLayoutVars>
      </dgm:prSet>
      <dgm:spPr/>
    </dgm:pt>
    <dgm:pt modelId="{4CD42EF5-8DC7-4191-A2C1-45D97997B969}" type="pres">
      <dgm:prSet presAssocID="{1CE65A74-6DC1-4D27-9BC5-6305F4814772}" presName="aSpace" presStyleCnt="0"/>
      <dgm:spPr/>
    </dgm:pt>
    <dgm:pt modelId="{6EC4C25C-80D5-48E4-BB82-04E6CF821D7D}" type="pres">
      <dgm:prSet presAssocID="{57644E19-36D5-402F-8133-9B51E6899984}" presName="aNode" presStyleLbl="fgAcc1" presStyleIdx="5" presStyleCnt="6">
        <dgm:presLayoutVars>
          <dgm:bulletEnabled val="1"/>
        </dgm:presLayoutVars>
      </dgm:prSet>
      <dgm:spPr/>
    </dgm:pt>
    <dgm:pt modelId="{F33B1554-50A4-4186-A49B-6FB5D8E1E7F3}" type="pres">
      <dgm:prSet presAssocID="{57644E19-36D5-402F-8133-9B51E6899984}" presName="aSpace" presStyleCnt="0"/>
      <dgm:spPr/>
    </dgm:pt>
  </dgm:ptLst>
  <dgm:cxnLst>
    <dgm:cxn modelId="{07243512-460F-4CD7-92CA-6A1F59E10F41}" srcId="{6923CE93-02AE-4826-BA53-77263C1F0F5E}" destId="{40C83086-DF4D-4F43-9176-543762C443DF}" srcOrd="2" destOrd="0" parTransId="{B5FCA6B1-6A48-4B86-8230-AFCFB5E1383C}" sibTransId="{0AE8821E-5D19-497B-8492-3B509992747E}"/>
    <dgm:cxn modelId="{7760AA19-6AC9-4B2C-95CD-628E2064AC1D}" type="presOf" srcId="{A9600BF4-48E2-4341-9884-CD10024C1D2C}" destId="{1A03EA64-FE8C-4E52-959B-626850159983}" srcOrd="0" destOrd="0" presId="urn:microsoft.com/office/officeart/2005/8/layout/pyramid2"/>
    <dgm:cxn modelId="{5F4B8D1C-3B46-4395-9719-CC36381D80E4}" type="presOf" srcId="{1CE65A74-6DC1-4D27-9BC5-6305F4814772}" destId="{2CB7CD7D-A2FF-458C-AB87-791C2E26B84F}" srcOrd="0" destOrd="0" presId="urn:microsoft.com/office/officeart/2005/8/layout/pyramid2"/>
    <dgm:cxn modelId="{2A80F829-0737-406D-8928-EEF2B59AD132}" srcId="{6923CE93-02AE-4826-BA53-77263C1F0F5E}" destId="{BDD5AFBB-FA62-4485-86D3-58AA3E9D5AE4}" srcOrd="0" destOrd="0" parTransId="{3E4A0FE7-5CCE-4488-BAF3-C505C422CD2D}" sibTransId="{9BB0F1D7-C805-4542-B06E-D498C824A72A}"/>
    <dgm:cxn modelId="{EBB1172F-41B9-409A-97C8-63920E770E7F}" type="presOf" srcId="{40C83086-DF4D-4F43-9176-543762C443DF}" destId="{715FF547-F6D4-4A13-A827-D28BFE73640E}" srcOrd="0" destOrd="0" presId="urn:microsoft.com/office/officeart/2005/8/layout/pyramid2"/>
    <dgm:cxn modelId="{AA00BC40-E7C6-4A31-9787-58D70E0E6945}" type="presOf" srcId="{6923CE93-02AE-4826-BA53-77263C1F0F5E}" destId="{5E911F9E-BB40-4A9F-BE11-4C73F680B6FB}" srcOrd="0" destOrd="0" presId="urn:microsoft.com/office/officeart/2005/8/layout/pyramid2"/>
    <dgm:cxn modelId="{7FCD5B41-48FD-4C22-9E1F-BDEB6B535720}" type="presOf" srcId="{BDD5AFBB-FA62-4485-86D3-58AA3E9D5AE4}" destId="{93121CF7-0B54-4AC0-B89D-07B69F125279}" srcOrd="0" destOrd="0" presId="urn:microsoft.com/office/officeart/2005/8/layout/pyramid2"/>
    <dgm:cxn modelId="{35A85A7C-7FCF-4BFD-9FB9-359FFE956B2B}" type="presOf" srcId="{57644E19-36D5-402F-8133-9B51E6899984}" destId="{6EC4C25C-80D5-48E4-BB82-04E6CF821D7D}" srcOrd="0" destOrd="0" presId="urn:microsoft.com/office/officeart/2005/8/layout/pyramid2"/>
    <dgm:cxn modelId="{941F9593-7865-4B75-B281-E08A4EAA5F63}" srcId="{6923CE93-02AE-4826-BA53-77263C1F0F5E}" destId="{A9600BF4-48E2-4341-9884-CD10024C1D2C}" srcOrd="1" destOrd="0" parTransId="{A6DEC90E-FF3B-4E20-8B53-345FA339EA41}" sibTransId="{B8998753-BE16-4D01-904B-1D03B48AA817}"/>
    <dgm:cxn modelId="{5A0C47BA-849A-48F0-AF04-1DA7C736C8CF}" srcId="{6923CE93-02AE-4826-BA53-77263C1F0F5E}" destId="{57644E19-36D5-402F-8133-9B51E6899984}" srcOrd="5" destOrd="0" parTransId="{BE3ACC04-EAF8-4604-B673-F7EDF7E6A549}" sibTransId="{380DE51C-C931-4DD5-8F04-C757BD61190E}"/>
    <dgm:cxn modelId="{B8DC1FC8-6D2C-4B5B-A518-51748C6303F6}" srcId="{6923CE93-02AE-4826-BA53-77263C1F0F5E}" destId="{1CE65A74-6DC1-4D27-9BC5-6305F4814772}" srcOrd="4" destOrd="0" parTransId="{0C0D2DBD-5EE9-4A0D-8BF3-EA3876396633}" sibTransId="{C46E5870-D72D-4590-8E2E-0C184CF5890E}"/>
    <dgm:cxn modelId="{BEAE21C9-92FE-4B3D-8E8E-D880F661728D}" srcId="{6923CE93-02AE-4826-BA53-77263C1F0F5E}" destId="{74E7977E-69A0-4448-9221-A740232B3591}" srcOrd="3" destOrd="0" parTransId="{C71726A8-0F70-41EA-95A4-77B81F5906EF}" sibTransId="{15487908-CD43-4889-B47E-511818348ED4}"/>
    <dgm:cxn modelId="{BC7153F2-5F0D-41FF-8206-31A753563076}" type="presOf" srcId="{74E7977E-69A0-4448-9221-A740232B3591}" destId="{DB7A6CA2-054B-4548-9CEB-B3DA92AE8C26}" srcOrd="0" destOrd="0" presId="urn:microsoft.com/office/officeart/2005/8/layout/pyramid2"/>
    <dgm:cxn modelId="{A327989B-E9C6-4889-9A32-ED5E60CC9D60}" type="presParOf" srcId="{5E911F9E-BB40-4A9F-BE11-4C73F680B6FB}" destId="{DA66E501-A2B1-4B1D-A9B1-92E459CB1172}" srcOrd="0" destOrd="0" presId="urn:microsoft.com/office/officeart/2005/8/layout/pyramid2"/>
    <dgm:cxn modelId="{F9A612DA-35AB-451F-846C-6C283B1B4A57}" type="presParOf" srcId="{5E911F9E-BB40-4A9F-BE11-4C73F680B6FB}" destId="{7E05410C-FC65-4F20-96D6-17E05DD08272}" srcOrd="1" destOrd="0" presId="urn:microsoft.com/office/officeart/2005/8/layout/pyramid2"/>
    <dgm:cxn modelId="{06B8BCC5-18BD-4F4C-873A-D2E3626077DC}" type="presParOf" srcId="{7E05410C-FC65-4F20-96D6-17E05DD08272}" destId="{93121CF7-0B54-4AC0-B89D-07B69F125279}" srcOrd="0" destOrd="0" presId="urn:microsoft.com/office/officeart/2005/8/layout/pyramid2"/>
    <dgm:cxn modelId="{5F5BDF74-A951-4BCC-87DB-3860B447182F}" type="presParOf" srcId="{7E05410C-FC65-4F20-96D6-17E05DD08272}" destId="{CB2B7642-8CAA-4013-AD63-A22B699FA34E}" srcOrd="1" destOrd="0" presId="urn:microsoft.com/office/officeart/2005/8/layout/pyramid2"/>
    <dgm:cxn modelId="{AE0A930D-D61E-475B-B370-29836666E15A}" type="presParOf" srcId="{7E05410C-FC65-4F20-96D6-17E05DD08272}" destId="{1A03EA64-FE8C-4E52-959B-626850159983}" srcOrd="2" destOrd="0" presId="urn:microsoft.com/office/officeart/2005/8/layout/pyramid2"/>
    <dgm:cxn modelId="{4B4F7A4A-A7F7-4E43-8049-23EB9BC3968D}" type="presParOf" srcId="{7E05410C-FC65-4F20-96D6-17E05DD08272}" destId="{D38D19EC-23CD-4912-B11C-68B9D9B9F6F0}" srcOrd="3" destOrd="0" presId="urn:microsoft.com/office/officeart/2005/8/layout/pyramid2"/>
    <dgm:cxn modelId="{C38107CE-1F7B-4B79-9DB0-61921D7FD873}" type="presParOf" srcId="{7E05410C-FC65-4F20-96D6-17E05DD08272}" destId="{715FF547-F6D4-4A13-A827-D28BFE73640E}" srcOrd="4" destOrd="0" presId="urn:microsoft.com/office/officeart/2005/8/layout/pyramid2"/>
    <dgm:cxn modelId="{1CDAC93E-1415-4490-969B-EBA888A51587}" type="presParOf" srcId="{7E05410C-FC65-4F20-96D6-17E05DD08272}" destId="{3C6885A5-4C58-4E59-9EAE-E29AB545E111}" srcOrd="5" destOrd="0" presId="urn:microsoft.com/office/officeart/2005/8/layout/pyramid2"/>
    <dgm:cxn modelId="{E57EE13B-CDA8-4724-AAAB-769A4BE56FD0}" type="presParOf" srcId="{7E05410C-FC65-4F20-96D6-17E05DD08272}" destId="{DB7A6CA2-054B-4548-9CEB-B3DA92AE8C26}" srcOrd="6" destOrd="0" presId="urn:microsoft.com/office/officeart/2005/8/layout/pyramid2"/>
    <dgm:cxn modelId="{3E6397F7-2247-411D-BA8D-5E31CD50737A}" type="presParOf" srcId="{7E05410C-FC65-4F20-96D6-17E05DD08272}" destId="{20DB47E7-E917-47CF-8771-B6CD0408CCA5}" srcOrd="7" destOrd="0" presId="urn:microsoft.com/office/officeart/2005/8/layout/pyramid2"/>
    <dgm:cxn modelId="{012AC57D-7D62-4517-93D2-C4FAB9A19785}" type="presParOf" srcId="{7E05410C-FC65-4F20-96D6-17E05DD08272}" destId="{2CB7CD7D-A2FF-458C-AB87-791C2E26B84F}" srcOrd="8" destOrd="0" presId="urn:microsoft.com/office/officeart/2005/8/layout/pyramid2"/>
    <dgm:cxn modelId="{661861DD-F59D-4F22-A59E-0B9FEA129DD8}" type="presParOf" srcId="{7E05410C-FC65-4F20-96D6-17E05DD08272}" destId="{4CD42EF5-8DC7-4191-A2C1-45D97997B969}" srcOrd="9" destOrd="0" presId="urn:microsoft.com/office/officeart/2005/8/layout/pyramid2"/>
    <dgm:cxn modelId="{EF0A1342-8F1A-40FD-99E3-22BD653C9CDA}" type="presParOf" srcId="{7E05410C-FC65-4F20-96D6-17E05DD08272}" destId="{6EC4C25C-80D5-48E4-BB82-04E6CF821D7D}" srcOrd="10" destOrd="0" presId="urn:microsoft.com/office/officeart/2005/8/layout/pyramid2"/>
    <dgm:cxn modelId="{A46E16F2-23C7-4186-B952-0309B0DB8E09}" type="presParOf" srcId="{7E05410C-FC65-4F20-96D6-17E05DD08272}" destId="{F33B1554-50A4-4186-A49B-6FB5D8E1E7F3}"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4333EEA-20BA-4182-BB61-C51D01657188}" type="doc">
      <dgm:prSet loTypeId="urn:microsoft.com/office/officeart/2005/8/layout/vList6" loCatId="list" qsTypeId="urn:microsoft.com/office/officeart/2005/8/quickstyle/simple4" qsCatId="simple" csTypeId="urn:microsoft.com/office/officeart/2005/8/colors/accent1_2" csCatId="accent1" phldr="1"/>
      <dgm:spPr/>
      <dgm:t>
        <a:bodyPr/>
        <a:lstStyle/>
        <a:p>
          <a:endParaRPr lang="en-US"/>
        </a:p>
      </dgm:t>
    </dgm:pt>
    <dgm:pt modelId="{9A0DD980-0123-46F2-AC44-B1FFFB421355}">
      <dgm:prSet/>
      <dgm:spPr/>
      <dgm:t>
        <a:bodyPr/>
        <a:lstStyle/>
        <a:p>
          <a:pPr rtl="0"/>
          <a:r>
            <a:rPr lang="en-US" dirty="0"/>
            <a:t>Approve</a:t>
          </a:r>
        </a:p>
      </dgm:t>
    </dgm:pt>
    <dgm:pt modelId="{CB089FFC-6DE8-404D-B049-6B4C1C540DC0}" type="parTrans" cxnId="{E419A660-4DBE-4F44-93E2-8B679E39455F}">
      <dgm:prSet/>
      <dgm:spPr/>
      <dgm:t>
        <a:bodyPr/>
        <a:lstStyle/>
        <a:p>
          <a:endParaRPr lang="en-US"/>
        </a:p>
      </dgm:t>
    </dgm:pt>
    <dgm:pt modelId="{24CA03FA-4CC3-427A-A12C-03461FA1E07B}" type="sibTrans" cxnId="{E419A660-4DBE-4F44-93E2-8B679E39455F}">
      <dgm:prSet/>
      <dgm:spPr/>
      <dgm:t>
        <a:bodyPr/>
        <a:lstStyle/>
        <a:p>
          <a:endParaRPr lang="en-US"/>
        </a:p>
      </dgm:t>
    </dgm:pt>
    <dgm:pt modelId="{FC288E73-F9D0-43C7-AF68-11CFB6F26327}">
      <dgm:prSet/>
      <dgm:spPr/>
      <dgm:t>
        <a:bodyPr/>
        <a:lstStyle/>
        <a:p>
          <a:pPr rtl="0"/>
          <a:r>
            <a:rPr lang="en-US" dirty="0"/>
            <a:t>Deny</a:t>
          </a:r>
        </a:p>
      </dgm:t>
    </dgm:pt>
    <dgm:pt modelId="{AF5A7CA3-5B34-487B-9686-5479E832709B}" type="parTrans" cxnId="{D6490F7E-9867-4F1D-AB58-34593CA88212}">
      <dgm:prSet/>
      <dgm:spPr/>
      <dgm:t>
        <a:bodyPr/>
        <a:lstStyle/>
        <a:p>
          <a:endParaRPr lang="en-US"/>
        </a:p>
      </dgm:t>
    </dgm:pt>
    <dgm:pt modelId="{C754EEAA-6B23-4DC7-BACC-828D057F5D0D}" type="sibTrans" cxnId="{D6490F7E-9867-4F1D-AB58-34593CA88212}">
      <dgm:prSet/>
      <dgm:spPr/>
      <dgm:t>
        <a:bodyPr/>
        <a:lstStyle/>
        <a:p>
          <a:endParaRPr lang="en-US"/>
        </a:p>
      </dgm:t>
    </dgm:pt>
    <dgm:pt modelId="{B2CD8985-8EA5-4F0D-8543-293D292E2002}">
      <dgm:prSet/>
      <dgm:spPr/>
      <dgm:t>
        <a:bodyPr/>
        <a:lstStyle/>
        <a:p>
          <a:pPr rtl="0"/>
          <a:r>
            <a:rPr lang="en-US" dirty="0"/>
            <a:t>Postpone</a:t>
          </a:r>
        </a:p>
      </dgm:t>
    </dgm:pt>
    <dgm:pt modelId="{C0D2598D-C417-475D-AE50-5BD7378E6326}" type="parTrans" cxnId="{F375A48B-FA8B-4F6C-A866-A247C0696023}">
      <dgm:prSet/>
      <dgm:spPr/>
      <dgm:t>
        <a:bodyPr/>
        <a:lstStyle/>
        <a:p>
          <a:endParaRPr lang="en-US"/>
        </a:p>
      </dgm:t>
    </dgm:pt>
    <dgm:pt modelId="{F737DBA5-6DA8-4145-AEF7-F57CCCFEEA17}" type="sibTrans" cxnId="{F375A48B-FA8B-4F6C-A866-A247C0696023}">
      <dgm:prSet/>
      <dgm:spPr/>
      <dgm:t>
        <a:bodyPr/>
        <a:lstStyle/>
        <a:p>
          <a:endParaRPr lang="en-US"/>
        </a:p>
      </dgm:t>
    </dgm:pt>
    <dgm:pt modelId="{23F1DBC4-6E35-40FA-B888-6ABD1A55F90B}">
      <dgm:prSet/>
      <dgm:spPr/>
      <dgm:t>
        <a:bodyPr/>
        <a:lstStyle/>
        <a:p>
          <a:pPr rtl="0"/>
          <a:r>
            <a:rPr lang="en-US" dirty="0"/>
            <a:t>Approve with Conditions</a:t>
          </a:r>
        </a:p>
      </dgm:t>
    </dgm:pt>
    <dgm:pt modelId="{3DFBAF9A-E350-4FBB-8A16-28FEE6637638}" type="parTrans" cxnId="{CC2763EC-101F-4063-9009-CF8230F118AF}">
      <dgm:prSet/>
      <dgm:spPr/>
      <dgm:t>
        <a:bodyPr/>
        <a:lstStyle/>
        <a:p>
          <a:endParaRPr lang="en-US"/>
        </a:p>
      </dgm:t>
    </dgm:pt>
    <dgm:pt modelId="{D667A6F6-8649-4187-A0EF-3DCAEF485AA7}" type="sibTrans" cxnId="{CC2763EC-101F-4063-9009-CF8230F118AF}">
      <dgm:prSet/>
      <dgm:spPr/>
      <dgm:t>
        <a:bodyPr/>
        <a:lstStyle/>
        <a:p>
          <a:endParaRPr lang="en-US"/>
        </a:p>
      </dgm:t>
    </dgm:pt>
    <dgm:pt modelId="{FC480C3A-DE87-41AD-A55A-731EB653B0DE}" type="pres">
      <dgm:prSet presAssocID="{B4333EEA-20BA-4182-BB61-C51D01657188}" presName="Name0" presStyleCnt="0">
        <dgm:presLayoutVars>
          <dgm:dir/>
          <dgm:animLvl val="lvl"/>
          <dgm:resizeHandles/>
        </dgm:presLayoutVars>
      </dgm:prSet>
      <dgm:spPr/>
    </dgm:pt>
    <dgm:pt modelId="{E6049EFA-F969-400B-B547-5F1DDA43CC5E}" type="pres">
      <dgm:prSet presAssocID="{9A0DD980-0123-46F2-AC44-B1FFFB421355}" presName="linNode" presStyleCnt="0"/>
      <dgm:spPr/>
    </dgm:pt>
    <dgm:pt modelId="{CBF5D427-C937-4FE1-BF7A-D1D509ED9725}" type="pres">
      <dgm:prSet presAssocID="{9A0DD980-0123-46F2-AC44-B1FFFB421355}" presName="parentShp" presStyleLbl="node1" presStyleIdx="0" presStyleCnt="4">
        <dgm:presLayoutVars>
          <dgm:bulletEnabled val="1"/>
        </dgm:presLayoutVars>
      </dgm:prSet>
      <dgm:spPr/>
    </dgm:pt>
    <dgm:pt modelId="{170A2BF9-EEFF-4B3A-86D8-49418377296B}" type="pres">
      <dgm:prSet presAssocID="{9A0DD980-0123-46F2-AC44-B1FFFB421355}" presName="childShp" presStyleLbl="bgAccFollowNode1" presStyleIdx="0" presStyleCnt="4">
        <dgm:presLayoutVars>
          <dgm:bulletEnabled val="1"/>
        </dgm:presLayoutVars>
      </dgm:prSet>
      <dgm:spPr/>
    </dgm:pt>
    <dgm:pt modelId="{869491F6-84D2-4F3E-B6FC-633AAEC51671}" type="pres">
      <dgm:prSet presAssocID="{24CA03FA-4CC3-427A-A12C-03461FA1E07B}" presName="spacing" presStyleCnt="0"/>
      <dgm:spPr/>
    </dgm:pt>
    <dgm:pt modelId="{A64F8AC3-D831-4028-94F0-F993DFAAD304}" type="pres">
      <dgm:prSet presAssocID="{23F1DBC4-6E35-40FA-B888-6ABD1A55F90B}" presName="linNode" presStyleCnt="0"/>
      <dgm:spPr/>
    </dgm:pt>
    <dgm:pt modelId="{A8B0AE3F-CC39-4A8F-946B-BF5CE499B1EC}" type="pres">
      <dgm:prSet presAssocID="{23F1DBC4-6E35-40FA-B888-6ABD1A55F90B}" presName="parentShp" presStyleLbl="node1" presStyleIdx="1" presStyleCnt="4">
        <dgm:presLayoutVars>
          <dgm:bulletEnabled val="1"/>
        </dgm:presLayoutVars>
      </dgm:prSet>
      <dgm:spPr/>
    </dgm:pt>
    <dgm:pt modelId="{63B0A220-2104-4767-BF1C-B1BDD0828009}" type="pres">
      <dgm:prSet presAssocID="{23F1DBC4-6E35-40FA-B888-6ABD1A55F90B}" presName="childShp" presStyleLbl="bgAccFollowNode1" presStyleIdx="1" presStyleCnt="4">
        <dgm:presLayoutVars>
          <dgm:bulletEnabled val="1"/>
        </dgm:presLayoutVars>
      </dgm:prSet>
      <dgm:spPr/>
    </dgm:pt>
    <dgm:pt modelId="{EAFC54F1-E8A5-463F-8A90-4BA047F667D8}" type="pres">
      <dgm:prSet presAssocID="{D667A6F6-8649-4187-A0EF-3DCAEF485AA7}" presName="spacing" presStyleCnt="0"/>
      <dgm:spPr/>
    </dgm:pt>
    <dgm:pt modelId="{1A72A57D-4B6C-41CE-A0B8-5075FF14B350}" type="pres">
      <dgm:prSet presAssocID="{FC288E73-F9D0-43C7-AF68-11CFB6F26327}" presName="linNode" presStyleCnt="0"/>
      <dgm:spPr/>
    </dgm:pt>
    <dgm:pt modelId="{304F0C92-377E-4596-AE1A-0C1AC473642E}" type="pres">
      <dgm:prSet presAssocID="{FC288E73-F9D0-43C7-AF68-11CFB6F26327}" presName="parentShp" presStyleLbl="node1" presStyleIdx="2" presStyleCnt="4">
        <dgm:presLayoutVars>
          <dgm:bulletEnabled val="1"/>
        </dgm:presLayoutVars>
      </dgm:prSet>
      <dgm:spPr/>
    </dgm:pt>
    <dgm:pt modelId="{91FE44D0-518F-485A-BFFC-0FB6DB0A8C12}" type="pres">
      <dgm:prSet presAssocID="{FC288E73-F9D0-43C7-AF68-11CFB6F26327}" presName="childShp" presStyleLbl="bgAccFollowNode1" presStyleIdx="2" presStyleCnt="4">
        <dgm:presLayoutVars>
          <dgm:bulletEnabled val="1"/>
        </dgm:presLayoutVars>
      </dgm:prSet>
      <dgm:spPr/>
    </dgm:pt>
    <dgm:pt modelId="{7A6B0035-A1E8-409D-863A-1A43054AE815}" type="pres">
      <dgm:prSet presAssocID="{C754EEAA-6B23-4DC7-BACC-828D057F5D0D}" presName="spacing" presStyleCnt="0"/>
      <dgm:spPr/>
    </dgm:pt>
    <dgm:pt modelId="{CC084778-E125-47BB-81A0-E982C971EB70}" type="pres">
      <dgm:prSet presAssocID="{B2CD8985-8EA5-4F0D-8543-293D292E2002}" presName="linNode" presStyleCnt="0"/>
      <dgm:spPr/>
    </dgm:pt>
    <dgm:pt modelId="{5E891309-EF33-4A7D-AA0B-5B7FFBD90A08}" type="pres">
      <dgm:prSet presAssocID="{B2CD8985-8EA5-4F0D-8543-293D292E2002}" presName="parentShp" presStyleLbl="node1" presStyleIdx="3" presStyleCnt="4">
        <dgm:presLayoutVars>
          <dgm:bulletEnabled val="1"/>
        </dgm:presLayoutVars>
      </dgm:prSet>
      <dgm:spPr/>
    </dgm:pt>
    <dgm:pt modelId="{2F3C28C2-DBA8-4724-B2D5-9890A647BC14}" type="pres">
      <dgm:prSet presAssocID="{B2CD8985-8EA5-4F0D-8543-293D292E2002}" presName="childShp" presStyleLbl="bgAccFollowNode1" presStyleIdx="3" presStyleCnt="4">
        <dgm:presLayoutVars>
          <dgm:bulletEnabled val="1"/>
        </dgm:presLayoutVars>
      </dgm:prSet>
      <dgm:spPr/>
    </dgm:pt>
  </dgm:ptLst>
  <dgm:cxnLst>
    <dgm:cxn modelId="{6A06AE0D-FE2E-47BA-86BD-EB143097F60E}" type="presOf" srcId="{9A0DD980-0123-46F2-AC44-B1FFFB421355}" destId="{CBF5D427-C937-4FE1-BF7A-D1D509ED9725}" srcOrd="0" destOrd="0" presId="urn:microsoft.com/office/officeart/2005/8/layout/vList6"/>
    <dgm:cxn modelId="{FC27F926-288D-4325-BEBC-94191D0D40F0}" type="presOf" srcId="{B2CD8985-8EA5-4F0D-8543-293D292E2002}" destId="{5E891309-EF33-4A7D-AA0B-5B7FFBD90A08}" srcOrd="0" destOrd="0" presId="urn:microsoft.com/office/officeart/2005/8/layout/vList6"/>
    <dgm:cxn modelId="{E419A660-4DBE-4F44-93E2-8B679E39455F}" srcId="{B4333EEA-20BA-4182-BB61-C51D01657188}" destId="{9A0DD980-0123-46F2-AC44-B1FFFB421355}" srcOrd="0" destOrd="0" parTransId="{CB089FFC-6DE8-404D-B049-6B4C1C540DC0}" sibTransId="{24CA03FA-4CC3-427A-A12C-03461FA1E07B}"/>
    <dgm:cxn modelId="{BCB7EE78-1FBD-4129-B369-4B206718BA68}" type="presOf" srcId="{FC288E73-F9D0-43C7-AF68-11CFB6F26327}" destId="{304F0C92-377E-4596-AE1A-0C1AC473642E}" srcOrd="0" destOrd="0" presId="urn:microsoft.com/office/officeart/2005/8/layout/vList6"/>
    <dgm:cxn modelId="{D6490F7E-9867-4F1D-AB58-34593CA88212}" srcId="{B4333EEA-20BA-4182-BB61-C51D01657188}" destId="{FC288E73-F9D0-43C7-AF68-11CFB6F26327}" srcOrd="2" destOrd="0" parTransId="{AF5A7CA3-5B34-487B-9686-5479E832709B}" sibTransId="{C754EEAA-6B23-4DC7-BACC-828D057F5D0D}"/>
    <dgm:cxn modelId="{C4DD2981-7DEB-441D-8318-29245F8CA85D}" type="presOf" srcId="{B4333EEA-20BA-4182-BB61-C51D01657188}" destId="{FC480C3A-DE87-41AD-A55A-731EB653B0DE}" srcOrd="0" destOrd="0" presId="urn:microsoft.com/office/officeart/2005/8/layout/vList6"/>
    <dgm:cxn modelId="{F375A48B-FA8B-4F6C-A866-A247C0696023}" srcId="{B4333EEA-20BA-4182-BB61-C51D01657188}" destId="{B2CD8985-8EA5-4F0D-8543-293D292E2002}" srcOrd="3" destOrd="0" parTransId="{C0D2598D-C417-475D-AE50-5BD7378E6326}" sibTransId="{F737DBA5-6DA8-4145-AEF7-F57CCCFEEA17}"/>
    <dgm:cxn modelId="{63A19A8C-148B-4B94-9F3F-BCF9046AB73B}" type="presOf" srcId="{23F1DBC4-6E35-40FA-B888-6ABD1A55F90B}" destId="{A8B0AE3F-CC39-4A8F-946B-BF5CE499B1EC}" srcOrd="0" destOrd="0" presId="urn:microsoft.com/office/officeart/2005/8/layout/vList6"/>
    <dgm:cxn modelId="{CC2763EC-101F-4063-9009-CF8230F118AF}" srcId="{B4333EEA-20BA-4182-BB61-C51D01657188}" destId="{23F1DBC4-6E35-40FA-B888-6ABD1A55F90B}" srcOrd="1" destOrd="0" parTransId="{3DFBAF9A-E350-4FBB-8A16-28FEE6637638}" sibTransId="{D667A6F6-8649-4187-A0EF-3DCAEF485AA7}"/>
    <dgm:cxn modelId="{D7417430-27C5-4FEE-887A-D3694B3F0FD5}" type="presParOf" srcId="{FC480C3A-DE87-41AD-A55A-731EB653B0DE}" destId="{E6049EFA-F969-400B-B547-5F1DDA43CC5E}" srcOrd="0" destOrd="0" presId="urn:microsoft.com/office/officeart/2005/8/layout/vList6"/>
    <dgm:cxn modelId="{7E9A590D-C426-497A-9FEE-C0BD32FF1DCE}" type="presParOf" srcId="{E6049EFA-F969-400B-B547-5F1DDA43CC5E}" destId="{CBF5D427-C937-4FE1-BF7A-D1D509ED9725}" srcOrd="0" destOrd="0" presId="urn:microsoft.com/office/officeart/2005/8/layout/vList6"/>
    <dgm:cxn modelId="{B5D26618-DFD2-4B68-8A7C-DC3D3FA8CC0F}" type="presParOf" srcId="{E6049EFA-F969-400B-B547-5F1DDA43CC5E}" destId="{170A2BF9-EEFF-4B3A-86D8-49418377296B}" srcOrd="1" destOrd="0" presId="urn:microsoft.com/office/officeart/2005/8/layout/vList6"/>
    <dgm:cxn modelId="{146A1729-AE1D-4651-8D90-85379C54DF2C}" type="presParOf" srcId="{FC480C3A-DE87-41AD-A55A-731EB653B0DE}" destId="{869491F6-84D2-4F3E-B6FC-633AAEC51671}" srcOrd="1" destOrd="0" presId="urn:microsoft.com/office/officeart/2005/8/layout/vList6"/>
    <dgm:cxn modelId="{491CEA7C-1D06-4B84-9412-245BCBA38D7D}" type="presParOf" srcId="{FC480C3A-DE87-41AD-A55A-731EB653B0DE}" destId="{A64F8AC3-D831-4028-94F0-F993DFAAD304}" srcOrd="2" destOrd="0" presId="urn:microsoft.com/office/officeart/2005/8/layout/vList6"/>
    <dgm:cxn modelId="{110EFC94-1161-486F-AE2C-02AFAD8DAE85}" type="presParOf" srcId="{A64F8AC3-D831-4028-94F0-F993DFAAD304}" destId="{A8B0AE3F-CC39-4A8F-946B-BF5CE499B1EC}" srcOrd="0" destOrd="0" presId="urn:microsoft.com/office/officeart/2005/8/layout/vList6"/>
    <dgm:cxn modelId="{E2BCACCC-7500-4568-9A36-ABFAF96B3E0C}" type="presParOf" srcId="{A64F8AC3-D831-4028-94F0-F993DFAAD304}" destId="{63B0A220-2104-4767-BF1C-B1BDD0828009}" srcOrd="1" destOrd="0" presId="urn:microsoft.com/office/officeart/2005/8/layout/vList6"/>
    <dgm:cxn modelId="{EE106DE3-D0B5-48E1-99EA-B44E4C0935CF}" type="presParOf" srcId="{FC480C3A-DE87-41AD-A55A-731EB653B0DE}" destId="{EAFC54F1-E8A5-463F-8A90-4BA047F667D8}" srcOrd="3" destOrd="0" presId="urn:microsoft.com/office/officeart/2005/8/layout/vList6"/>
    <dgm:cxn modelId="{F019FB99-5204-4D8C-A64E-772376E45261}" type="presParOf" srcId="{FC480C3A-DE87-41AD-A55A-731EB653B0DE}" destId="{1A72A57D-4B6C-41CE-A0B8-5075FF14B350}" srcOrd="4" destOrd="0" presId="urn:microsoft.com/office/officeart/2005/8/layout/vList6"/>
    <dgm:cxn modelId="{53179940-B76C-49B3-804F-9041DBECEA22}" type="presParOf" srcId="{1A72A57D-4B6C-41CE-A0B8-5075FF14B350}" destId="{304F0C92-377E-4596-AE1A-0C1AC473642E}" srcOrd="0" destOrd="0" presId="urn:microsoft.com/office/officeart/2005/8/layout/vList6"/>
    <dgm:cxn modelId="{190CCD33-FAC2-4007-A558-686CE7E82941}" type="presParOf" srcId="{1A72A57D-4B6C-41CE-A0B8-5075FF14B350}" destId="{91FE44D0-518F-485A-BFFC-0FB6DB0A8C12}" srcOrd="1" destOrd="0" presId="urn:microsoft.com/office/officeart/2005/8/layout/vList6"/>
    <dgm:cxn modelId="{106DE946-4EAF-4132-9E21-9DE7DDEA8A63}" type="presParOf" srcId="{FC480C3A-DE87-41AD-A55A-731EB653B0DE}" destId="{7A6B0035-A1E8-409D-863A-1A43054AE815}" srcOrd="5" destOrd="0" presId="urn:microsoft.com/office/officeart/2005/8/layout/vList6"/>
    <dgm:cxn modelId="{CD99040C-187A-449B-B43B-C4B7B4B59109}" type="presParOf" srcId="{FC480C3A-DE87-41AD-A55A-731EB653B0DE}" destId="{CC084778-E125-47BB-81A0-E982C971EB70}" srcOrd="6" destOrd="0" presId="urn:microsoft.com/office/officeart/2005/8/layout/vList6"/>
    <dgm:cxn modelId="{D661D46D-4C41-408B-85F8-137735CE0584}" type="presParOf" srcId="{CC084778-E125-47BB-81A0-E982C971EB70}" destId="{5E891309-EF33-4A7D-AA0B-5B7FFBD90A08}" srcOrd="0" destOrd="0" presId="urn:microsoft.com/office/officeart/2005/8/layout/vList6"/>
    <dgm:cxn modelId="{F12A473E-8AC8-47D7-84A1-D8E0F49E5B9A}" type="presParOf" srcId="{CC084778-E125-47BB-81A0-E982C971EB70}" destId="{2F3C28C2-DBA8-4724-B2D5-9890A647BC14}"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BB25CF7-0DBD-4181-9ED8-3E3A6C04E1A2}"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03D7B5E3-C165-48E8-B93C-C80A66E77AB1}">
      <dgm:prSet custT="1"/>
      <dgm:spPr/>
      <dgm:t>
        <a:bodyPr/>
        <a:lstStyle/>
        <a:p>
          <a:pPr rtl="0"/>
          <a:r>
            <a:rPr lang="en-US" sz="2500" dirty="0"/>
            <a:t>Administer code</a:t>
          </a:r>
        </a:p>
      </dgm:t>
    </dgm:pt>
    <dgm:pt modelId="{81FEDD52-BCF4-4354-A20C-A399F7037B02}" type="parTrans" cxnId="{9C824BBA-EAAE-4618-B4EC-9F5322476018}">
      <dgm:prSet/>
      <dgm:spPr/>
      <dgm:t>
        <a:bodyPr/>
        <a:lstStyle/>
        <a:p>
          <a:endParaRPr lang="en-US"/>
        </a:p>
      </dgm:t>
    </dgm:pt>
    <dgm:pt modelId="{EC603D22-DE5D-4344-A865-BDAC6D144DB4}" type="sibTrans" cxnId="{9C824BBA-EAAE-4618-B4EC-9F5322476018}">
      <dgm:prSet/>
      <dgm:spPr/>
      <dgm:t>
        <a:bodyPr/>
        <a:lstStyle/>
        <a:p>
          <a:endParaRPr lang="en-US"/>
        </a:p>
      </dgm:t>
    </dgm:pt>
    <dgm:pt modelId="{C72158F9-6AB0-42D6-8D6D-3722A5CB470A}">
      <dgm:prSet custT="1"/>
      <dgm:spPr/>
      <dgm:t>
        <a:bodyPr/>
        <a:lstStyle/>
        <a:p>
          <a:pPr rtl="0"/>
          <a:r>
            <a:rPr lang="en-US" sz="2300" dirty="0"/>
            <a:t>Provide full and accurate information and background to applicant, developers, boards, commissions, and landowners</a:t>
          </a:r>
        </a:p>
      </dgm:t>
    </dgm:pt>
    <dgm:pt modelId="{35CD454B-D705-4537-BC71-6CC532A6A523}" type="parTrans" cxnId="{7FF5E35F-F49F-4676-940F-234B90B63997}">
      <dgm:prSet/>
      <dgm:spPr/>
      <dgm:t>
        <a:bodyPr/>
        <a:lstStyle/>
        <a:p>
          <a:endParaRPr lang="en-US"/>
        </a:p>
      </dgm:t>
    </dgm:pt>
    <dgm:pt modelId="{170FF7EC-0B4C-49A4-A160-6FE6C48C70A6}" type="sibTrans" cxnId="{7FF5E35F-F49F-4676-940F-234B90B63997}">
      <dgm:prSet/>
      <dgm:spPr/>
      <dgm:t>
        <a:bodyPr/>
        <a:lstStyle/>
        <a:p>
          <a:endParaRPr lang="en-US"/>
        </a:p>
      </dgm:t>
    </dgm:pt>
    <dgm:pt modelId="{44C7859A-117C-4520-BA7B-7BECBC8BFFC0}">
      <dgm:prSet custT="1"/>
      <dgm:spPr/>
      <dgm:t>
        <a:bodyPr/>
        <a:lstStyle/>
        <a:p>
          <a:pPr rtl="0"/>
          <a:r>
            <a:rPr lang="en-US" sz="2500" dirty="0"/>
            <a:t>Reports/recommendations based on fact (plan/code)</a:t>
          </a:r>
        </a:p>
      </dgm:t>
    </dgm:pt>
    <dgm:pt modelId="{01E1B45C-B3D1-4ACF-98CD-ABF8AE53E3F2}" type="parTrans" cxnId="{98B825A5-127B-4505-BD5F-7FDFBA68AEE3}">
      <dgm:prSet/>
      <dgm:spPr/>
      <dgm:t>
        <a:bodyPr/>
        <a:lstStyle/>
        <a:p>
          <a:endParaRPr lang="en-US"/>
        </a:p>
      </dgm:t>
    </dgm:pt>
    <dgm:pt modelId="{949C5695-CC6D-461F-AEA2-6BCAF12851ED}" type="sibTrans" cxnId="{98B825A5-127B-4505-BD5F-7FDFBA68AEE3}">
      <dgm:prSet/>
      <dgm:spPr/>
      <dgm:t>
        <a:bodyPr/>
        <a:lstStyle/>
        <a:p>
          <a:endParaRPr lang="en-US"/>
        </a:p>
      </dgm:t>
    </dgm:pt>
    <dgm:pt modelId="{10D7D385-4D54-499D-A56C-3BDE727F0EC6}">
      <dgm:prSet custT="1"/>
      <dgm:spPr/>
      <dgm:t>
        <a:bodyPr/>
        <a:lstStyle/>
        <a:p>
          <a:pPr rtl="0"/>
          <a:r>
            <a:rPr lang="en-US" sz="2500" dirty="0"/>
            <a:t>Administrative permits</a:t>
          </a:r>
        </a:p>
      </dgm:t>
    </dgm:pt>
    <dgm:pt modelId="{FFE2F365-3B2E-4D50-AACD-2FDEFC3DC3AA}" type="parTrans" cxnId="{4F364513-DD2D-4A68-9E8B-868A9ABE9C94}">
      <dgm:prSet/>
      <dgm:spPr/>
      <dgm:t>
        <a:bodyPr/>
        <a:lstStyle/>
        <a:p>
          <a:endParaRPr lang="en-US"/>
        </a:p>
      </dgm:t>
    </dgm:pt>
    <dgm:pt modelId="{7BCE50E0-D567-49CC-A6CA-EF9678252CD8}" type="sibTrans" cxnId="{4F364513-DD2D-4A68-9E8B-868A9ABE9C94}">
      <dgm:prSet/>
      <dgm:spPr/>
      <dgm:t>
        <a:bodyPr/>
        <a:lstStyle/>
        <a:p>
          <a:endParaRPr lang="en-US"/>
        </a:p>
      </dgm:t>
    </dgm:pt>
    <dgm:pt modelId="{81F28722-DB8D-4AA9-88BC-B6A2C5A13FAB}" type="pres">
      <dgm:prSet presAssocID="{CBB25CF7-0DBD-4181-9ED8-3E3A6C04E1A2}" presName="linear" presStyleCnt="0">
        <dgm:presLayoutVars>
          <dgm:animLvl val="lvl"/>
          <dgm:resizeHandles val="exact"/>
        </dgm:presLayoutVars>
      </dgm:prSet>
      <dgm:spPr/>
    </dgm:pt>
    <dgm:pt modelId="{D165CCA8-AF97-4787-A02E-2C9CB96E557A}" type="pres">
      <dgm:prSet presAssocID="{03D7B5E3-C165-48E8-B93C-C80A66E77AB1}" presName="parentText" presStyleLbl="node1" presStyleIdx="0" presStyleCnt="4" custLinFactNeighborX="212" custLinFactNeighborY="-64601">
        <dgm:presLayoutVars>
          <dgm:chMax val="0"/>
          <dgm:bulletEnabled val="1"/>
        </dgm:presLayoutVars>
      </dgm:prSet>
      <dgm:spPr/>
    </dgm:pt>
    <dgm:pt modelId="{F6452202-978F-42EB-887A-6BCE12E639E6}" type="pres">
      <dgm:prSet presAssocID="{EC603D22-DE5D-4344-A865-BDAC6D144DB4}" presName="spacer" presStyleCnt="0"/>
      <dgm:spPr/>
    </dgm:pt>
    <dgm:pt modelId="{2BC83833-ACCE-4DBF-BD99-E680071C0639}" type="pres">
      <dgm:prSet presAssocID="{C72158F9-6AB0-42D6-8D6D-3722A5CB470A}" presName="parentText" presStyleLbl="node1" presStyleIdx="1" presStyleCnt="4">
        <dgm:presLayoutVars>
          <dgm:chMax val="0"/>
          <dgm:bulletEnabled val="1"/>
        </dgm:presLayoutVars>
      </dgm:prSet>
      <dgm:spPr/>
    </dgm:pt>
    <dgm:pt modelId="{87DD399F-AD69-4BDE-8F90-F103768B2332}" type="pres">
      <dgm:prSet presAssocID="{170FF7EC-0B4C-49A4-A160-6FE6C48C70A6}" presName="spacer" presStyleCnt="0"/>
      <dgm:spPr/>
    </dgm:pt>
    <dgm:pt modelId="{7F61D42A-D8D1-4E7B-8AF0-D05A1B7299EF}" type="pres">
      <dgm:prSet presAssocID="{44C7859A-117C-4520-BA7B-7BECBC8BFFC0}" presName="parentText" presStyleLbl="node1" presStyleIdx="2" presStyleCnt="4">
        <dgm:presLayoutVars>
          <dgm:chMax val="0"/>
          <dgm:bulletEnabled val="1"/>
        </dgm:presLayoutVars>
      </dgm:prSet>
      <dgm:spPr/>
    </dgm:pt>
    <dgm:pt modelId="{0C9C7707-D321-451C-932F-7FC380092F1A}" type="pres">
      <dgm:prSet presAssocID="{949C5695-CC6D-461F-AEA2-6BCAF12851ED}" presName="spacer" presStyleCnt="0"/>
      <dgm:spPr/>
    </dgm:pt>
    <dgm:pt modelId="{17BBD7B9-5DED-4928-BB61-1AF4F395F9D5}" type="pres">
      <dgm:prSet presAssocID="{10D7D385-4D54-499D-A56C-3BDE727F0EC6}" presName="parentText" presStyleLbl="node1" presStyleIdx="3" presStyleCnt="4">
        <dgm:presLayoutVars>
          <dgm:chMax val="0"/>
          <dgm:bulletEnabled val="1"/>
        </dgm:presLayoutVars>
      </dgm:prSet>
      <dgm:spPr/>
    </dgm:pt>
  </dgm:ptLst>
  <dgm:cxnLst>
    <dgm:cxn modelId="{4F364513-DD2D-4A68-9E8B-868A9ABE9C94}" srcId="{CBB25CF7-0DBD-4181-9ED8-3E3A6C04E1A2}" destId="{10D7D385-4D54-499D-A56C-3BDE727F0EC6}" srcOrd="3" destOrd="0" parTransId="{FFE2F365-3B2E-4D50-AACD-2FDEFC3DC3AA}" sibTransId="{7BCE50E0-D567-49CC-A6CA-EF9678252CD8}"/>
    <dgm:cxn modelId="{7F2E8319-B47E-4E93-A611-8A1A8752706D}" type="presOf" srcId="{03D7B5E3-C165-48E8-B93C-C80A66E77AB1}" destId="{D165CCA8-AF97-4787-A02E-2C9CB96E557A}" srcOrd="0" destOrd="0" presId="urn:microsoft.com/office/officeart/2005/8/layout/vList2"/>
    <dgm:cxn modelId="{A3F2362E-80F3-4B95-92A8-9DCB1A01D1A9}" type="presOf" srcId="{10D7D385-4D54-499D-A56C-3BDE727F0EC6}" destId="{17BBD7B9-5DED-4928-BB61-1AF4F395F9D5}" srcOrd="0" destOrd="0" presId="urn:microsoft.com/office/officeart/2005/8/layout/vList2"/>
    <dgm:cxn modelId="{7FF5E35F-F49F-4676-940F-234B90B63997}" srcId="{CBB25CF7-0DBD-4181-9ED8-3E3A6C04E1A2}" destId="{C72158F9-6AB0-42D6-8D6D-3722A5CB470A}" srcOrd="1" destOrd="0" parTransId="{35CD454B-D705-4537-BC71-6CC532A6A523}" sibTransId="{170FF7EC-0B4C-49A4-A160-6FE6C48C70A6}"/>
    <dgm:cxn modelId="{0CCACF72-297C-40B7-B8EC-E63DF3E16EFC}" type="presOf" srcId="{44C7859A-117C-4520-BA7B-7BECBC8BFFC0}" destId="{7F61D42A-D8D1-4E7B-8AF0-D05A1B7299EF}" srcOrd="0" destOrd="0" presId="urn:microsoft.com/office/officeart/2005/8/layout/vList2"/>
    <dgm:cxn modelId="{98B825A5-127B-4505-BD5F-7FDFBA68AEE3}" srcId="{CBB25CF7-0DBD-4181-9ED8-3E3A6C04E1A2}" destId="{44C7859A-117C-4520-BA7B-7BECBC8BFFC0}" srcOrd="2" destOrd="0" parTransId="{01E1B45C-B3D1-4ACF-98CD-ABF8AE53E3F2}" sibTransId="{949C5695-CC6D-461F-AEA2-6BCAF12851ED}"/>
    <dgm:cxn modelId="{6E3BCEB8-4BD8-40C7-B444-3FC9121B78AC}" type="presOf" srcId="{C72158F9-6AB0-42D6-8D6D-3722A5CB470A}" destId="{2BC83833-ACCE-4DBF-BD99-E680071C0639}" srcOrd="0" destOrd="0" presId="urn:microsoft.com/office/officeart/2005/8/layout/vList2"/>
    <dgm:cxn modelId="{9C824BBA-EAAE-4618-B4EC-9F5322476018}" srcId="{CBB25CF7-0DBD-4181-9ED8-3E3A6C04E1A2}" destId="{03D7B5E3-C165-48E8-B93C-C80A66E77AB1}" srcOrd="0" destOrd="0" parTransId="{81FEDD52-BCF4-4354-A20C-A399F7037B02}" sibTransId="{EC603D22-DE5D-4344-A865-BDAC6D144DB4}"/>
    <dgm:cxn modelId="{019E35F6-489C-4802-8563-92691C76CFB3}" type="presOf" srcId="{CBB25CF7-0DBD-4181-9ED8-3E3A6C04E1A2}" destId="{81F28722-DB8D-4AA9-88BC-B6A2C5A13FAB}" srcOrd="0" destOrd="0" presId="urn:microsoft.com/office/officeart/2005/8/layout/vList2"/>
    <dgm:cxn modelId="{DCB79ACD-9030-453F-A7BA-BFDEFD6FB93D}" type="presParOf" srcId="{81F28722-DB8D-4AA9-88BC-B6A2C5A13FAB}" destId="{D165CCA8-AF97-4787-A02E-2C9CB96E557A}" srcOrd="0" destOrd="0" presId="urn:microsoft.com/office/officeart/2005/8/layout/vList2"/>
    <dgm:cxn modelId="{D0AC97F0-845B-46AB-9F34-691E95F71134}" type="presParOf" srcId="{81F28722-DB8D-4AA9-88BC-B6A2C5A13FAB}" destId="{F6452202-978F-42EB-887A-6BCE12E639E6}" srcOrd="1" destOrd="0" presId="urn:microsoft.com/office/officeart/2005/8/layout/vList2"/>
    <dgm:cxn modelId="{E245F79B-0C82-4B7A-A9A3-08175F5D177B}" type="presParOf" srcId="{81F28722-DB8D-4AA9-88BC-B6A2C5A13FAB}" destId="{2BC83833-ACCE-4DBF-BD99-E680071C0639}" srcOrd="2" destOrd="0" presId="urn:microsoft.com/office/officeart/2005/8/layout/vList2"/>
    <dgm:cxn modelId="{D491EC39-BF6D-4D64-9384-CB6FE126520A}" type="presParOf" srcId="{81F28722-DB8D-4AA9-88BC-B6A2C5A13FAB}" destId="{87DD399F-AD69-4BDE-8F90-F103768B2332}" srcOrd="3" destOrd="0" presId="urn:microsoft.com/office/officeart/2005/8/layout/vList2"/>
    <dgm:cxn modelId="{819B21A3-7A9C-414F-AA52-F412BFC139CD}" type="presParOf" srcId="{81F28722-DB8D-4AA9-88BC-B6A2C5A13FAB}" destId="{7F61D42A-D8D1-4E7B-8AF0-D05A1B7299EF}" srcOrd="4" destOrd="0" presId="urn:microsoft.com/office/officeart/2005/8/layout/vList2"/>
    <dgm:cxn modelId="{69DD80FC-3982-43B3-A7AC-ADE19802D999}" type="presParOf" srcId="{81F28722-DB8D-4AA9-88BC-B6A2C5A13FAB}" destId="{0C9C7707-D321-451C-932F-7FC380092F1A}" srcOrd="5" destOrd="0" presId="urn:microsoft.com/office/officeart/2005/8/layout/vList2"/>
    <dgm:cxn modelId="{918C963B-002F-45F8-8DD1-ECAD28923028}" type="presParOf" srcId="{81F28722-DB8D-4AA9-88BC-B6A2C5A13FAB}" destId="{17BBD7B9-5DED-4928-BB61-1AF4F395F9D5}"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54796DA-CA94-46D3-8679-30089F63635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79943EF5-CF21-4F55-A5C5-77AF923E4DD4}">
      <dgm:prSet/>
      <dgm:spPr/>
      <dgm:t>
        <a:bodyPr/>
        <a:lstStyle/>
        <a:p>
          <a:pPr rtl="0"/>
          <a:r>
            <a:rPr lang="en-US" baseline="0" dirty="0"/>
            <a:t>Acts as agents for property owners or neighborhood</a:t>
          </a:r>
        </a:p>
      </dgm:t>
    </dgm:pt>
    <dgm:pt modelId="{D3E49E05-5443-46DB-B6F2-B4A33D1F72AB}" type="parTrans" cxnId="{F4B850C0-5720-4568-94F7-8952929A2D7E}">
      <dgm:prSet/>
      <dgm:spPr/>
      <dgm:t>
        <a:bodyPr/>
        <a:lstStyle/>
        <a:p>
          <a:endParaRPr lang="en-US"/>
        </a:p>
      </dgm:t>
    </dgm:pt>
    <dgm:pt modelId="{D51E2AB7-C645-4B47-AA60-1699FC164C34}" type="sibTrans" cxnId="{F4B850C0-5720-4568-94F7-8952929A2D7E}">
      <dgm:prSet/>
      <dgm:spPr/>
      <dgm:t>
        <a:bodyPr/>
        <a:lstStyle/>
        <a:p>
          <a:endParaRPr lang="en-US"/>
        </a:p>
      </dgm:t>
    </dgm:pt>
    <dgm:pt modelId="{260F0C45-0AD5-4B9A-B074-CF2FB3D8BEDB}">
      <dgm:prSet/>
      <dgm:spPr/>
      <dgm:t>
        <a:bodyPr/>
        <a:lstStyle/>
        <a:p>
          <a:pPr rtl="0"/>
          <a:r>
            <a:rPr lang="en-US" dirty="0"/>
            <a:t>Professional wisdom and experience</a:t>
          </a:r>
        </a:p>
      </dgm:t>
    </dgm:pt>
    <dgm:pt modelId="{F5F3506D-0483-46FA-AF38-BDF8E1596112}" type="parTrans" cxnId="{01EE990C-2BA9-4612-8646-2F013A46B00D}">
      <dgm:prSet/>
      <dgm:spPr/>
      <dgm:t>
        <a:bodyPr/>
        <a:lstStyle/>
        <a:p>
          <a:endParaRPr lang="en-US"/>
        </a:p>
      </dgm:t>
    </dgm:pt>
    <dgm:pt modelId="{7E04701D-CD03-4C58-8918-23B3E4E260C4}" type="sibTrans" cxnId="{01EE990C-2BA9-4612-8646-2F013A46B00D}">
      <dgm:prSet/>
      <dgm:spPr/>
      <dgm:t>
        <a:bodyPr/>
        <a:lstStyle/>
        <a:p>
          <a:endParaRPr lang="en-US"/>
        </a:p>
      </dgm:t>
    </dgm:pt>
    <dgm:pt modelId="{8E820B46-108A-40C0-B83E-5C88847D8E23}" type="pres">
      <dgm:prSet presAssocID="{C54796DA-CA94-46D3-8679-30089F63635B}" presName="linear" presStyleCnt="0">
        <dgm:presLayoutVars>
          <dgm:animLvl val="lvl"/>
          <dgm:resizeHandles val="exact"/>
        </dgm:presLayoutVars>
      </dgm:prSet>
      <dgm:spPr/>
    </dgm:pt>
    <dgm:pt modelId="{89C17F90-1528-4C11-842F-C92C1271AD08}" type="pres">
      <dgm:prSet presAssocID="{79943EF5-CF21-4F55-A5C5-77AF923E4DD4}" presName="parentText" presStyleLbl="node1" presStyleIdx="0" presStyleCnt="2">
        <dgm:presLayoutVars>
          <dgm:chMax val="0"/>
          <dgm:bulletEnabled val="1"/>
        </dgm:presLayoutVars>
      </dgm:prSet>
      <dgm:spPr/>
    </dgm:pt>
    <dgm:pt modelId="{2EE34C6F-DA26-4926-95C5-87442D300A89}" type="pres">
      <dgm:prSet presAssocID="{D51E2AB7-C645-4B47-AA60-1699FC164C34}" presName="spacer" presStyleCnt="0"/>
      <dgm:spPr/>
    </dgm:pt>
    <dgm:pt modelId="{56E84F91-97A3-4C7D-9192-F2A2773D0772}" type="pres">
      <dgm:prSet presAssocID="{260F0C45-0AD5-4B9A-B074-CF2FB3D8BEDB}" presName="parentText" presStyleLbl="node1" presStyleIdx="1" presStyleCnt="2">
        <dgm:presLayoutVars>
          <dgm:chMax val="0"/>
          <dgm:bulletEnabled val="1"/>
        </dgm:presLayoutVars>
      </dgm:prSet>
      <dgm:spPr/>
    </dgm:pt>
  </dgm:ptLst>
  <dgm:cxnLst>
    <dgm:cxn modelId="{01EE990C-2BA9-4612-8646-2F013A46B00D}" srcId="{C54796DA-CA94-46D3-8679-30089F63635B}" destId="{260F0C45-0AD5-4B9A-B074-CF2FB3D8BEDB}" srcOrd="1" destOrd="0" parTransId="{F5F3506D-0483-46FA-AF38-BDF8E1596112}" sibTransId="{7E04701D-CD03-4C58-8918-23B3E4E260C4}"/>
    <dgm:cxn modelId="{5905D812-B608-4CCF-8918-59A6B5C083FD}" type="presOf" srcId="{260F0C45-0AD5-4B9A-B074-CF2FB3D8BEDB}" destId="{56E84F91-97A3-4C7D-9192-F2A2773D0772}" srcOrd="0" destOrd="0" presId="urn:microsoft.com/office/officeart/2005/8/layout/vList2"/>
    <dgm:cxn modelId="{D322B131-7CBF-4B68-8235-6F2B7ACF857D}" type="presOf" srcId="{79943EF5-CF21-4F55-A5C5-77AF923E4DD4}" destId="{89C17F90-1528-4C11-842F-C92C1271AD08}" srcOrd="0" destOrd="0" presId="urn:microsoft.com/office/officeart/2005/8/layout/vList2"/>
    <dgm:cxn modelId="{B0E8B793-346A-4EF8-BCBB-0FDBE87724C5}" type="presOf" srcId="{C54796DA-CA94-46D3-8679-30089F63635B}" destId="{8E820B46-108A-40C0-B83E-5C88847D8E23}" srcOrd="0" destOrd="0" presId="urn:microsoft.com/office/officeart/2005/8/layout/vList2"/>
    <dgm:cxn modelId="{F4B850C0-5720-4568-94F7-8952929A2D7E}" srcId="{C54796DA-CA94-46D3-8679-30089F63635B}" destId="{79943EF5-CF21-4F55-A5C5-77AF923E4DD4}" srcOrd="0" destOrd="0" parTransId="{D3E49E05-5443-46DB-B6F2-B4A33D1F72AB}" sibTransId="{D51E2AB7-C645-4B47-AA60-1699FC164C34}"/>
    <dgm:cxn modelId="{BE10D1C6-D954-401D-B8B4-10D5F2341E32}" type="presParOf" srcId="{8E820B46-108A-40C0-B83E-5C88847D8E23}" destId="{89C17F90-1528-4C11-842F-C92C1271AD08}" srcOrd="0" destOrd="0" presId="urn:microsoft.com/office/officeart/2005/8/layout/vList2"/>
    <dgm:cxn modelId="{17E49BB9-F9D0-4FC5-97B2-67381443B938}" type="presParOf" srcId="{8E820B46-108A-40C0-B83E-5C88847D8E23}" destId="{2EE34C6F-DA26-4926-95C5-87442D300A89}" srcOrd="1" destOrd="0" presId="urn:microsoft.com/office/officeart/2005/8/layout/vList2"/>
    <dgm:cxn modelId="{E3B8E001-BCE4-41A9-9878-8DC1A8787051}" type="presParOf" srcId="{8E820B46-108A-40C0-B83E-5C88847D8E23}" destId="{56E84F91-97A3-4C7D-9192-F2A2773D077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82D82D90-8B73-425C-8BA3-322897A9A7B5}"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432A22F0-AD70-4833-BF4B-6F424B61C5F0}">
      <dgm:prSet/>
      <dgm:spPr/>
      <dgm:t>
        <a:bodyPr/>
        <a:lstStyle/>
        <a:p>
          <a:pPr rtl="0"/>
          <a:r>
            <a:rPr lang="en-US" dirty="0"/>
            <a:t>Real estate agents/brokers</a:t>
          </a:r>
        </a:p>
      </dgm:t>
    </dgm:pt>
    <dgm:pt modelId="{AF68057C-338A-4270-93A2-CACA5B241508}" type="parTrans" cxnId="{8A76F633-0E53-4558-A56E-F2F521C9C2E4}">
      <dgm:prSet/>
      <dgm:spPr/>
      <dgm:t>
        <a:bodyPr/>
        <a:lstStyle/>
        <a:p>
          <a:endParaRPr lang="en-US"/>
        </a:p>
      </dgm:t>
    </dgm:pt>
    <dgm:pt modelId="{FDCD2989-610C-46FB-B0A0-164D1A2C55C0}" type="sibTrans" cxnId="{8A76F633-0E53-4558-A56E-F2F521C9C2E4}">
      <dgm:prSet/>
      <dgm:spPr/>
      <dgm:t>
        <a:bodyPr/>
        <a:lstStyle/>
        <a:p>
          <a:endParaRPr lang="en-US"/>
        </a:p>
      </dgm:t>
    </dgm:pt>
    <dgm:pt modelId="{E79DE5BB-7BDD-4FEB-9446-31B21344570E}">
      <dgm:prSet/>
      <dgm:spPr/>
      <dgm:t>
        <a:bodyPr/>
        <a:lstStyle/>
        <a:p>
          <a:pPr rtl="0"/>
          <a:r>
            <a:rPr lang="en-US" dirty="0"/>
            <a:t>Land developers/speculators</a:t>
          </a:r>
        </a:p>
      </dgm:t>
    </dgm:pt>
    <dgm:pt modelId="{B5EF787C-F08F-49D7-A215-3E720809EEB1}" type="parTrans" cxnId="{39B3AFAD-C5B3-4A37-8057-FD502A0CF57F}">
      <dgm:prSet/>
      <dgm:spPr/>
      <dgm:t>
        <a:bodyPr/>
        <a:lstStyle/>
        <a:p>
          <a:endParaRPr lang="en-US"/>
        </a:p>
      </dgm:t>
    </dgm:pt>
    <dgm:pt modelId="{4482D4FB-06AC-4373-B98F-C95B6AE12403}" type="sibTrans" cxnId="{39B3AFAD-C5B3-4A37-8057-FD502A0CF57F}">
      <dgm:prSet/>
      <dgm:spPr/>
      <dgm:t>
        <a:bodyPr/>
        <a:lstStyle/>
        <a:p>
          <a:endParaRPr lang="en-US"/>
        </a:p>
      </dgm:t>
    </dgm:pt>
    <dgm:pt modelId="{AA1B1762-FDE5-43D9-BCFF-D05FC8791051}">
      <dgm:prSet/>
      <dgm:spPr/>
      <dgm:t>
        <a:bodyPr/>
        <a:lstStyle/>
        <a:p>
          <a:pPr rtl="0"/>
          <a:r>
            <a:rPr lang="en-US"/>
            <a:t>Residential and commercial builders</a:t>
          </a:r>
        </a:p>
      </dgm:t>
    </dgm:pt>
    <dgm:pt modelId="{25D77AB0-13C8-42F4-A537-8611D864C2A4}" type="parTrans" cxnId="{4B219B50-C86C-45F1-9CC3-366C6E8DD261}">
      <dgm:prSet/>
      <dgm:spPr/>
      <dgm:t>
        <a:bodyPr/>
        <a:lstStyle/>
        <a:p>
          <a:endParaRPr lang="en-US"/>
        </a:p>
      </dgm:t>
    </dgm:pt>
    <dgm:pt modelId="{BBF88E67-BEAD-4F95-8BB7-0A6763008750}" type="sibTrans" cxnId="{4B219B50-C86C-45F1-9CC3-366C6E8DD261}">
      <dgm:prSet/>
      <dgm:spPr/>
      <dgm:t>
        <a:bodyPr/>
        <a:lstStyle/>
        <a:p>
          <a:endParaRPr lang="en-US"/>
        </a:p>
      </dgm:t>
    </dgm:pt>
    <dgm:pt modelId="{B54D2EC5-B95B-4042-95EA-B6BD1D3B98AE}">
      <dgm:prSet/>
      <dgm:spPr/>
      <dgm:t>
        <a:bodyPr/>
        <a:lstStyle/>
        <a:p>
          <a:pPr rtl="0"/>
          <a:r>
            <a:rPr lang="en-US"/>
            <a:t>Apartment developers and landlords</a:t>
          </a:r>
        </a:p>
      </dgm:t>
    </dgm:pt>
    <dgm:pt modelId="{955890DF-7991-4461-AECC-C2DEB94232B9}" type="parTrans" cxnId="{0D29ECF3-416F-4D9C-96B3-4158D9BD2D7C}">
      <dgm:prSet/>
      <dgm:spPr/>
      <dgm:t>
        <a:bodyPr/>
        <a:lstStyle/>
        <a:p>
          <a:endParaRPr lang="en-US"/>
        </a:p>
      </dgm:t>
    </dgm:pt>
    <dgm:pt modelId="{660E3148-C740-4F4C-AFEC-6A385C89CB45}" type="sibTrans" cxnId="{0D29ECF3-416F-4D9C-96B3-4158D9BD2D7C}">
      <dgm:prSet/>
      <dgm:spPr/>
      <dgm:t>
        <a:bodyPr/>
        <a:lstStyle/>
        <a:p>
          <a:endParaRPr lang="en-US"/>
        </a:p>
      </dgm:t>
    </dgm:pt>
    <dgm:pt modelId="{0590E497-DC9C-40A2-B496-676A0E7300E8}">
      <dgm:prSet/>
      <dgm:spPr/>
      <dgm:t>
        <a:bodyPr/>
        <a:lstStyle/>
        <a:p>
          <a:pPr rtl="0"/>
          <a:r>
            <a:rPr lang="en-US"/>
            <a:t>Lawyers</a:t>
          </a:r>
        </a:p>
      </dgm:t>
    </dgm:pt>
    <dgm:pt modelId="{E6778606-AA16-4C57-93F4-017952F15A0B}" type="parTrans" cxnId="{9DF24F23-F110-40FF-9904-30243E9A03C5}">
      <dgm:prSet/>
      <dgm:spPr/>
      <dgm:t>
        <a:bodyPr/>
        <a:lstStyle/>
        <a:p>
          <a:endParaRPr lang="en-US"/>
        </a:p>
      </dgm:t>
    </dgm:pt>
    <dgm:pt modelId="{88DC1D0F-89FE-4B1B-A4C7-37DA74C6EEC4}" type="sibTrans" cxnId="{9DF24F23-F110-40FF-9904-30243E9A03C5}">
      <dgm:prSet/>
      <dgm:spPr/>
      <dgm:t>
        <a:bodyPr/>
        <a:lstStyle/>
        <a:p>
          <a:endParaRPr lang="en-US"/>
        </a:p>
      </dgm:t>
    </dgm:pt>
    <dgm:pt modelId="{207FA811-84A8-4C27-BF3E-4F8C1ACE0273}">
      <dgm:prSet/>
      <dgm:spPr/>
      <dgm:t>
        <a:bodyPr/>
        <a:lstStyle/>
        <a:p>
          <a:pPr rtl="0"/>
          <a:r>
            <a:rPr lang="en-US"/>
            <a:t>Engineers, architects, surveyors</a:t>
          </a:r>
        </a:p>
      </dgm:t>
    </dgm:pt>
    <dgm:pt modelId="{95A74F3B-1CC1-4EBE-9D20-E00CA72232F9}" type="parTrans" cxnId="{DC7B02AA-CDE8-4FF2-8670-ECC47E6B73B0}">
      <dgm:prSet/>
      <dgm:spPr/>
      <dgm:t>
        <a:bodyPr/>
        <a:lstStyle/>
        <a:p>
          <a:endParaRPr lang="en-US"/>
        </a:p>
      </dgm:t>
    </dgm:pt>
    <dgm:pt modelId="{A62F04EA-C330-488C-8E68-7AD300AF9890}" type="sibTrans" cxnId="{DC7B02AA-CDE8-4FF2-8670-ECC47E6B73B0}">
      <dgm:prSet/>
      <dgm:spPr/>
      <dgm:t>
        <a:bodyPr/>
        <a:lstStyle/>
        <a:p>
          <a:endParaRPr lang="en-US"/>
        </a:p>
      </dgm:t>
    </dgm:pt>
    <dgm:pt modelId="{C0777909-64C3-41EE-9E73-02071C3BD72B}">
      <dgm:prSet/>
      <dgm:spPr/>
      <dgm:t>
        <a:bodyPr/>
        <a:lstStyle/>
        <a:p>
          <a:pPr rtl="0"/>
          <a:r>
            <a:rPr lang="en-US"/>
            <a:t>Bankers</a:t>
          </a:r>
        </a:p>
      </dgm:t>
    </dgm:pt>
    <dgm:pt modelId="{C4BA6461-1E4B-4FC6-B111-113EA2EC3D9A}" type="parTrans" cxnId="{6A0522BF-A4BB-44CD-A586-797DB652D5D8}">
      <dgm:prSet/>
      <dgm:spPr/>
      <dgm:t>
        <a:bodyPr/>
        <a:lstStyle/>
        <a:p>
          <a:endParaRPr lang="en-US"/>
        </a:p>
      </dgm:t>
    </dgm:pt>
    <dgm:pt modelId="{8CDCFA7C-B7F3-4992-8CE4-599A7800018D}" type="sibTrans" cxnId="{6A0522BF-A4BB-44CD-A586-797DB652D5D8}">
      <dgm:prSet/>
      <dgm:spPr/>
      <dgm:t>
        <a:bodyPr/>
        <a:lstStyle/>
        <a:p>
          <a:endParaRPr lang="en-US"/>
        </a:p>
      </dgm:t>
    </dgm:pt>
    <dgm:pt modelId="{8E7A90EE-C449-455B-8CD0-FABC32A59345}">
      <dgm:prSet/>
      <dgm:spPr/>
      <dgm:t>
        <a:bodyPr/>
        <a:lstStyle/>
        <a:p>
          <a:pPr rtl="0"/>
          <a:r>
            <a:rPr lang="en-US"/>
            <a:t>Consultants</a:t>
          </a:r>
        </a:p>
      </dgm:t>
    </dgm:pt>
    <dgm:pt modelId="{3393613A-7785-4F90-8CCF-3BFEFE431600}" type="parTrans" cxnId="{B0070B52-839C-49B8-9E39-3C2104776C42}">
      <dgm:prSet/>
      <dgm:spPr/>
      <dgm:t>
        <a:bodyPr/>
        <a:lstStyle/>
        <a:p>
          <a:endParaRPr lang="en-US"/>
        </a:p>
      </dgm:t>
    </dgm:pt>
    <dgm:pt modelId="{7DF309EE-E44F-4C3F-8F79-E21C31DC1E87}" type="sibTrans" cxnId="{B0070B52-839C-49B8-9E39-3C2104776C42}">
      <dgm:prSet/>
      <dgm:spPr/>
      <dgm:t>
        <a:bodyPr/>
        <a:lstStyle/>
        <a:p>
          <a:endParaRPr lang="en-US"/>
        </a:p>
      </dgm:t>
    </dgm:pt>
    <dgm:pt modelId="{3BFD8A3A-7FE3-4E32-B8B5-EB557667B970}">
      <dgm:prSet/>
      <dgm:spPr/>
      <dgm:t>
        <a:bodyPr/>
        <a:lstStyle/>
        <a:p>
          <a:pPr rtl="0"/>
          <a:r>
            <a:rPr lang="en-US"/>
            <a:t>Trade groups/special interest groups</a:t>
          </a:r>
        </a:p>
      </dgm:t>
    </dgm:pt>
    <dgm:pt modelId="{2A289DEB-1FB0-4883-B65F-232126EE1EEF}" type="parTrans" cxnId="{8F7964A3-8FF5-4639-AD43-A619E05ACAE0}">
      <dgm:prSet/>
      <dgm:spPr/>
      <dgm:t>
        <a:bodyPr/>
        <a:lstStyle/>
        <a:p>
          <a:endParaRPr lang="en-US"/>
        </a:p>
      </dgm:t>
    </dgm:pt>
    <dgm:pt modelId="{9AC72336-AE53-4B91-BE30-79CF393C7F7A}" type="sibTrans" cxnId="{8F7964A3-8FF5-4639-AD43-A619E05ACAE0}">
      <dgm:prSet/>
      <dgm:spPr/>
      <dgm:t>
        <a:bodyPr/>
        <a:lstStyle/>
        <a:p>
          <a:endParaRPr lang="en-US"/>
        </a:p>
      </dgm:t>
    </dgm:pt>
    <dgm:pt modelId="{2936EC99-0B34-4311-93BA-1CCC8E2587A1}" type="pres">
      <dgm:prSet presAssocID="{82D82D90-8B73-425C-8BA3-322897A9A7B5}" presName="diagram" presStyleCnt="0">
        <dgm:presLayoutVars>
          <dgm:dir/>
          <dgm:resizeHandles val="exact"/>
        </dgm:presLayoutVars>
      </dgm:prSet>
      <dgm:spPr/>
    </dgm:pt>
    <dgm:pt modelId="{FB15670E-8F14-4BB0-9828-5BC60F7B259B}" type="pres">
      <dgm:prSet presAssocID="{432A22F0-AD70-4833-BF4B-6F424B61C5F0}" presName="node" presStyleLbl="node1" presStyleIdx="0" presStyleCnt="9">
        <dgm:presLayoutVars>
          <dgm:bulletEnabled val="1"/>
        </dgm:presLayoutVars>
      </dgm:prSet>
      <dgm:spPr/>
    </dgm:pt>
    <dgm:pt modelId="{59D47F31-1CA1-45D9-857B-178FAF7A2410}" type="pres">
      <dgm:prSet presAssocID="{FDCD2989-610C-46FB-B0A0-164D1A2C55C0}" presName="sibTrans" presStyleCnt="0"/>
      <dgm:spPr/>
    </dgm:pt>
    <dgm:pt modelId="{0495602C-6CD2-4CD7-B853-9998C338945B}" type="pres">
      <dgm:prSet presAssocID="{E79DE5BB-7BDD-4FEB-9446-31B21344570E}" presName="node" presStyleLbl="node1" presStyleIdx="1" presStyleCnt="9">
        <dgm:presLayoutVars>
          <dgm:bulletEnabled val="1"/>
        </dgm:presLayoutVars>
      </dgm:prSet>
      <dgm:spPr/>
    </dgm:pt>
    <dgm:pt modelId="{B0085009-181B-4AE0-ABAB-89183E8B0C06}" type="pres">
      <dgm:prSet presAssocID="{4482D4FB-06AC-4373-B98F-C95B6AE12403}" presName="sibTrans" presStyleCnt="0"/>
      <dgm:spPr/>
    </dgm:pt>
    <dgm:pt modelId="{974774DA-E456-4C39-836F-FBA229C8D69D}" type="pres">
      <dgm:prSet presAssocID="{AA1B1762-FDE5-43D9-BCFF-D05FC8791051}" presName="node" presStyleLbl="node1" presStyleIdx="2" presStyleCnt="9">
        <dgm:presLayoutVars>
          <dgm:bulletEnabled val="1"/>
        </dgm:presLayoutVars>
      </dgm:prSet>
      <dgm:spPr/>
    </dgm:pt>
    <dgm:pt modelId="{F641B926-0D2F-437C-A67A-781E08B3CDB9}" type="pres">
      <dgm:prSet presAssocID="{BBF88E67-BEAD-4F95-8BB7-0A6763008750}" presName="sibTrans" presStyleCnt="0"/>
      <dgm:spPr/>
    </dgm:pt>
    <dgm:pt modelId="{16E63886-3324-4D55-B473-BB8D2446AA0E}" type="pres">
      <dgm:prSet presAssocID="{B54D2EC5-B95B-4042-95EA-B6BD1D3B98AE}" presName="node" presStyleLbl="node1" presStyleIdx="3" presStyleCnt="9">
        <dgm:presLayoutVars>
          <dgm:bulletEnabled val="1"/>
        </dgm:presLayoutVars>
      </dgm:prSet>
      <dgm:spPr/>
    </dgm:pt>
    <dgm:pt modelId="{0909140F-996E-4204-9459-13DA022D79FA}" type="pres">
      <dgm:prSet presAssocID="{660E3148-C740-4F4C-AFEC-6A385C89CB45}" presName="sibTrans" presStyleCnt="0"/>
      <dgm:spPr/>
    </dgm:pt>
    <dgm:pt modelId="{DC4698A5-F7C0-4F2F-9795-5628E18A74BC}" type="pres">
      <dgm:prSet presAssocID="{0590E497-DC9C-40A2-B496-676A0E7300E8}" presName="node" presStyleLbl="node1" presStyleIdx="4" presStyleCnt="9">
        <dgm:presLayoutVars>
          <dgm:bulletEnabled val="1"/>
        </dgm:presLayoutVars>
      </dgm:prSet>
      <dgm:spPr/>
    </dgm:pt>
    <dgm:pt modelId="{16E80145-41DE-4264-86DA-DD11040B9C94}" type="pres">
      <dgm:prSet presAssocID="{88DC1D0F-89FE-4B1B-A4C7-37DA74C6EEC4}" presName="sibTrans" presStyleCnt="0"/>
      <dgm:spPr/>
    </dgm:pt>
    <dgm:pt modelId="{9E870375-BFA9-40E8-AC1F-010C54E32C10}" type="pres">
      <dgm:prSet presAssocID="{207FA811-84A8-4C27-BF3E-4F8C1ACE0273}" presName="node" presStyleLbl="node1" presStyleIdx="5" presStyleCnt="9">
        <dgm:presLayoutVars>
          <dgm:bulletEnabled val="1"/>
        </dgm:presLayoutVars>
      </dgm:prSet>
      <dgm:spPr/>
    </dgm:pt>
    <dgm:pt modelId="{52FB34C6-D18B-42A6-AE6A-79AAFB858B04}" type="pres">
      <dgm:prSet presAssocID="{A62F04EA-C330-488C-8E68-7AD300AF9890}" presName="sibTrans" presStyleCnt="0"/>
      <dgm:spPr/>
    </dgm:pt>
    <dgm:pt modelId="{3EA9C41C-61FE-4C98-BEBA-1A63617F3B98}" type="pres">
      <dgm:prSet presAssocID="{C0777909-64C3-41EE-9E73-02071C3BD72B}" presName="node" presStyleLbl="node1" presStyleIdx="6" presStyleCnt="9">
        <dgm:presLayoutVars>
          <dgm:bulletEnabled val="1"/>
        </dgm:presLayoutVars>
      </dgm:prSet>
      <dgm:spPr/>
    </dgm:pt>
    <dgm:pt modelId="{6D4B92C2-56FB-4C75-90D9-84D781D6A75B}" type="pres">
      <dgm:prSet presAssocID="{8CDCFA7C-B7F3-4992-8CE4-599A7800018D}" presName="sibTrans" presStyleCnt="0"/>
      <dgm:spPr/>
    </dgm:pt>
    <dgm:pt modelId="{8CF0380B-C116-48D6-92C1-783553A5CCDD}" type="pres">
      <dgm:prSet presAssocID="{8E7A90EE-C449-455B-8CD0-FABC32A59345}" presName="node" presStyleLbl="node1" presStyleIdx="7" presStyleCnt="9">
        <dgm:presLayoutVars>
          <dgm:bulletEnabled val="1"/>
        </dgm:presLayoutVars>
      </dgm:prSet>
      <dgm:spPr/>
    </dgm:pt>
    <dgm:pt modelId="{4A29CF00-D0AC-4778-B5CB-7284114FEC37}" type="pres">
      <dgm:prSet presAssocID="{7DF309EE-E44F-4C3F-8F79-E21C31DC1E87}" presName="sibTrans" presStyleCnt="0"/>
      <dgm:spPr/>
    </dgm:pt>
    <dgm:pt modelId="{FFF882BD-D9DD-45F2-B8A0-D4BE7CAE7D28}" type="pres">
      <dgm:prSet presAssocID="{3BFD8A3A-7FE3-4E32-B8B5-EB557667B970}" presName="node" presStyleLbl="node1" presStyleIdx="8" presStyleCnt="9">
        <dgm:presLayoutVars>
          <dgm:bulletEnabled val="1"/>
        </dgm:presLayoutVars>
      </dgm:prSet>
      <dgm:spPr/>
    </dgm:pt>
  </dgm:ptLst>
  <dgm:cxnLst>
    <dgm:cxn modelId="{5DD7F818-92AD-4A2E-B4EC-AB60E08F39C8}" type="presOf" srcId="{0590E497-DC9C-40A2-B496-676A0E7300E8}" destId="{DC4698A5-F7C0-4F2F-9795-5628E18A74BC}" srcOrd="0" destOrd="0" presId="urn:microsoft.com/office/officeart/2005/8/layout/default"/>
    <dgm:cxn modelId="{9DF24F23-F110-40FF-9904-30243E9A03C5}" srcId="{82D82D90-8B73-425C-8BA3-322897A9A7B5}" destId="{0590E497-DC9C-40A2-B496-676A0E7300E8}" srcOrd="4" destOrd="0" parTransId="{E6778606-AA16-4C57-93F4-017952F15A0B}" sibTransId="{88DC1D0F-89FE-4B1B-A4C7-37DA74C6EEC4}"/>
    <dgm:cxn modelId="{8A76F633-0E53-4558-A56E-F2F521C9C2E4}" srcId="{82D82D90-8B73-425C-8BA3-322897A9A7B5}" destId="{432A22F0-AD70-4833-BF4B-6F424B61C5F0}" srcOrd="0" destOrd="0" parTransId="{AF68057C-338A-4270-93A2-CACA5B241508}" sibTransId="{FDCD2989-610C-46FB-B0A0-164D1A2C55C0}"/>
    <dgm:cxn modelId="{9AEAED41-DFA8-4FA2-884B-5E34A3974D6E}" type="presOf" srcId="{8E7A90EE-C449-455B-8CD0-FABC32A59345}" destId="{8CF0380B-C116-48D6-92C1-783553A5CCDD}" srcOrd="0" destOrd="0" presId="urn:microsoft.com/office/officeart/2005/8/layout/default"/>
    <dgm:cxn modelId="{4B219B50-C86C-45F1-9CC3-366C6E8DD261}" srcId="{82D82D90-8B73-425C-8BA3-322897A9A7B5}" destId="{AA1B1762-FDE5-43D9-BCFF-D05FC8791051}" srcOrd="2" destOrd="0" parTransId="{25D77AB0-13C8-42F4-A537-8611D864C2A4}" sibTransId="{BBF88E67-BEAD-4F95-8BB7-0A6763008750}"/>
    <dgm:cxn modelId="{B0070B52-839C-49B8-9E39-3C2104776C42}" srcId="{82D82D90-8B73-425C-8BA3-322897A9A7B5}" destId="{8E7A90EE-C449-455B-8CD0-FABC32A59345}" srcOrd="7" destOrd="0" parTransId="{3393613A-7785-4F90-8CCF-3BFEFE431600}" sibTransId="{7DF309EE-E44F-4C3F-8F79-E21C31DC1E87}"/>
    <dgm:cxn modelId="{01CD2553-9BB8-4683-8985-B64F8DA48637}" type="presOf" srcId="{AA1B1762-FDE5-43D9-BCFF-D05FC8791051}" destId="{974774DA-E456-4C39-836F-FBA229C8D69D}" srcOrd="0" destOrd="0" presId="urn:microsoft.com/office/officeart/2005/8/layout/default"/>
    <dgm:cxn modelId="{A7320574-C1FC-440B-89D1-7840882873FB}" type="presOf" srcId="{C0777909-64C3-41EE-9E73-02071C3BD72B}" destId="{3EA9C41C-61FE-4C98-BEBA-1A63617F3B98}" srcOrd="0" destOrd="0" presId="urn:microsoft.com/office/officeart/2005/8/layout/default"/>
    <dgm:cxn modelId="{9ACAE878-EF05-4985-BC69-66BE6FCFDE01}" type="presOf" srcId="{82D82D90-8B73-425C-8BA3-322897A9A7B5}" destId="{2936EC99-0B34-4311-93BA-1CCC8E2587A1}" srcOrd="0" destOrd="0" presId="urn:microsoft.com/office/officeart/2005/8/layout/default"/>
    <dgm:cxn modelId="{64994887-2EFD-451D-92DE-7117CB08A9AC}" type="presOf" srcId="{207FA811-84A8-4C27-BF3E-4F8C1ACE0273}" destId="{9E870375-BFA9-40E8-AC1F-010C54E32C10}" srcOrd="0" destOrd="0" presId="urn:microsoft.com/office/officeart/2005/8/layout/default"/>
    <dgm:cxn modelId="{8F7964A3-8FF5-4639-AD43-A619E05ACAE0}" srcId="{82D82D90-8B73-425C-8BA3-322897A9A7B5}" destId="{3BFD8A3A-7FE3-4E32-B8B5-EB557667B970}" srcOrd="8" destOrd="0" parTransId="{2A289DEB-1FB0-4883-B65F-232126EE1EEF}" sibTransId="{9AC72336-AE53-4B91-BE30-79CF393C7F7A}"/>
    <dgm:cxn modelId="{DC7B02AA-CDE8-4FF2-8670-ECC47E6B73B0}" srcId="{82D82D90-8B73-425C-8BA3-322897A9A7B5}" destId="{207FA811-84A8-4C27-BF3E-4F8C1ACE0273}" srcOrd="5" destOrd="0" parTransId="{95A74F3B-1CC1-4EBE-9D20-E00CA72232F9}" sibTransId="{A62F04EA-C330-488C-8E68-7AD300AF9890}"/>
    <dgm:cxn modelId="{39B3AFAD-C5B3-4A37-8057-FD502A0CF57F}" srcId="{82D82D90-8B73-425C-8BA3-322897A9A7B5}" destId="{E79DE5BB-7BDD-4FEB-9446-31B21344570E}" srcOrd="1" destOrd="0" parTransId="{B5EF787C-F08F-49D7-A215-3E720809EEB1}" sibTransId="{4482D4FB-06AC-4373-B98F-C95B6AE12403}"/>
    <dgm:cxn modelId="{6A0522BF-A4BB-44CD-A586-797DB652D5D8}" srcId="{82D82D90-8B73-425C-8BA3-322897A9A7B5}" destId="{C0777909-64C3-41EE-9E73-02071C3BD72B}" srcOrd="6" destOrd="0" parTransId="{C4BA6461-1E4B-4FC6-B111-113EA2EC3D9A}" sibTransId="{8CDCFA7C-B7F3-4992-8CE4-599A7800018D}"/>
    <dgm:cxn modelId="{68DE4AC8-906C-485C-8BBC-D0063C4A1F3A}" type="presOf" srcId="{432A22F0-AD70-4833-BF4B-6F424B61C5F0}" destId="{FB15670E-8F14-4BB0-9828-5BC60F7B259B}" srcOrd="0" destOrd="0" presId="urn:microsoft.com/office/officeart/2005/8/layout/default"/>
    <dgm:cxn modelId="{25AF29C9-C572-4B18-ABA0-323E7F496327}" type="presOf" srcId="{E79DE5BB-7BDD-4FEB-9446-31B21344570E}" destId="{0495602C-6CD2-4CD7-B853-9998C338945B}" srcOrd="0" destOrd="0" presId="urn:microsoft.com/office/officeart/2005/8/layout/default"/>
    <dgm:cxn modelId="{D2D135E6-C77A-4CEC-B3FA-2A447FDEB651}" type="presOf" srcId="{3BFD8A3A-7FE3-4E32-B8B5-EB557667B970}" destId="{FFF882BD-D9DD-45F2-B8A0-D4BE7CAE7D28}" srcOrd="0" destOrd="0" presId="urn:microsoft.com/office/officeart/2005/8/layout/default"/>
    <dgm:cxn modelId="{C7C2B8F3-6C9C-4780-A091-4C1CD947F52F}" type="presOf" srcId="{B54D2EC5-B95B-4042-95EA-B6BD1D3B98AE}" destId="{16E63886-3324-4D55-B473-BB8D2446AA0E}" srcOrd="0" destOrd="0" presId="urn:microsoft.com/office/officeart/2005/8/layout/default"/>
    <dgm:cxn modelId="{0D29ECF3-416F-4D9C-96B3-4158D9BD2D7C}" srcId="{82D82D90-8B73-425C-8BA3-322897A9A7B5}" destId="{B54D2EC5-B95B-4042-95EA-B6BD1D3B98AE}" srcOrd="3" destOrd="0" parTransId="{955890DF-7991-4461-AECC-C2DEB94232B9}" sibTransId="{660E3148-C740-4F4C-AFEC-6A385C89CB45}"/>
    <dgm:cxn modelId="{9BA5954B-3966-4B04-A190-54F62E35956D}" type="presParOf" srcId="{2936EC99-0B34-4311-93BA-1CCC8E2587A1}" destId="{FB15670E-8F14-4BB0-9828-5BC60F7B259B}" srcOrd="0" destOrd="0" presId="urn:microsoft.com/office/officeart/2005/8/layout/default"/>
    <dgm:cxn modelId="{DC40DBC8-041B-4E92-8C5F-3E9A3DF1F773}" type="presParOf" srcId="{2936EC99-0B34-4311-93BA-1CCC8E2587A1}" destId="{59D47F31-1CA1-45D9-857B-178FAF7A2410}" srcOrd="1" destOrd="0" presId="urn:microsoft.com/office/officeart/2005/8/layout/default"/>
    <dgm:cxn modelId="{013EFF94-8526-4804-92C6-665995D81109}" type="presParOf" srcId="{2936EC99-0B34-4311-93BA-1CCC8E2587A1}" destId="{0495602C-6CD2-4CD7-B853-9998C338945B}" srcOrd="2" destOrd="0" presId="urn:microsoft.com/office/officeart/2005/8/layout/default"/>
    <dgm:cxn modelId="{56BC85F9-F357-417C-A260-E284597D82FA}" type="presParOf" srcId="{2936EC99-0B34-4311-93BA-1CCC8E2587A1}" destId="{B0085009-181B-4AE0-ABAB-89183E8B0C06}" srcOrd="3" destOrd="0" presId="urn:microsoft.com/office/officeart/2005/8/layout/default"/>
    <dgm:cxn modelId="{EF35585F-0305-4003-8F4C-79A370B8FDD1}" type="presParOf" srcId="{2936EC99-0B34-4311-93BA-1CCC8E2587A1}" destId="{974774DA-E456-4C39-836F-FBA229C8D69D}" srcOrd="4" destOrd="0" presId="urn:microsoft.com/office/officeart/2005/8/layout/default"/>
    <dgm:cxn modelId="{2D18685E-10E5-4505-8DFC-51D1ACF51136}" type="presParOf" srcId="{2936EC99-0B34-4311-93BA-1CCC8E2587A1}" destId="{F641B926-0D2F-437C-A67A-781E08B3CDB9}" srcOrd="5" destOrd="0" presId="urn:microsoft.com/office/officeart/2005/8/layout/default"/>
    <dgm:cxn modelId="{14D9DC21-D6C0-4977-8343-52B120986B66}" type="presParOf" srcId="{2936EC99-0B34-4311-93BA-1CCC8E2587A1}" destId="{16E63886-3324-4D55-B473-BB8D2446AA0E}" srcOrd="6" destOrd="0" presId="urn:microsoft.com/office/officeart/2005/8/layout/default"/>
    <dgm:cxn modelId="{4F047C62-3F5C-4E2C-9A85-874E527885D6}" type="presParOf" srcId="{2936EC99-0B34-4311-93BA-1CCC8E2587A1}" destId="{0909140F-996E-4204-9459-13DA022D79FA}" srcOrd="7" destOrd="0" presId="urn:microsoft.com/office/officeart/2005/8/layout/default"/>
    <dgm:cxn modelId="{721BA6E2-31A2-435F-8C46-B090B120BFBA}" type="presParOf" srcId="{2936EC99-0B34-4311-93BA-1CCC8E2587A1}" destId="{DC4698A5-F7C0-4F2F-9795-5628E18A74BC}" srcOrd="8" destOrd="0" presId="urn:microsoft.com/office/officeart/2005/8/layout/default"/>
    <dgm:cxn modelId="{114D003D-9DB7-4975-ADF8-81C8569C86AF}" type="presParOf" srcId="{2936EC99-0B34-4311-93BA-1CCC8E2587A1}" destId="{16E80145-41DE-4264-86DA-DD11040B9C94}" srcOrd="9" destOrd="0" presId="urn:microsoft.com/office/officeart/2005/8/layout/default"/>
    <dgm:cxn modelId="{591997AF-87C0-4CCE-ACDB-081297B44FA2}" type="presParOf" srcId="{2936EC99-0B34-4311-93BA-1CCC8E2587A1}" destId="{9E870375-BFA9-40E8-AC1F-010C54E32C10}" srcOrd="10" destOrd="0" presId="urn:microsoft.com/office/officeart/2005/8/layout/default"/>
    <dgm:cxn modelId="{00DC6DD8-E2C9-4725-85BB-78CAAF999EDA}" type="presParOf" srcId="{2936EC99-0B34-4311-93BA-1CCC8E2587A1}" destId="{52FB34C6-D18B-42A6-AE6A-79AAFB858B04}" srcOrd="11" destOrd="0" presId="urn:microsoft.com/office/officeart/2005/8/layout/default"/>
    <dgm:cxn modelId="{BA5DCF81-9B56-49CF-900C-6E440659313A}" type="presParOf" srcId="{2936EC99-0B34-4311-93BA-1CCC8E2587A1}" destId="{3EA9C41C-61FE-4C98-BEBA-1A63617F3B98}" srcOrd="12" destOrd="0" presId="urn:microsoft.com/office/officeart/2005/8/layout/default"/>
    <dgm:cxn modelId="{6F301F45-9FB4-4FCB-8ECE-C7DA02E2C012}" type="presParOf" srcId="{2936EC99-0B34-4311-93BA-1CCC8E2587A1}" destId="{6D4B92C2-56FB-4C75-90D9-84D781D6A75B}" srcOrd="13" destOrd="0" presId="urn:microsoft.com/office/officeart/2005/8/layout/default"/>
    <dgm:cxn modelId="{09C2D8F7-6590-4AF6-BDD1-E8E558E3DCA2}" type="presParOf" srcId="{2936EC99-0B34-4311-93BA-1CCC8E2587A1}" destId="{8CF0380B-C116-48D6-92C1-783553A5CCDD}" srcOrd="14" destOrd="0" presId="urn:microsoft.com/office/officeart/2005/8/layout/default"/>
    <dgm:cxn modelId="{48D3A1AE-BD9B-4E0E-97A9-55D50188A542}" type="presParOf" srcId="{2936EC99-0B34-4311-93BA-1CCC8E2587A1}" destId="{4A29CF00-D0AC-4778-B5CB-7284114FEC37}" srcOrd="15" destOrd="0" presId="urn:microsoft.com/office/officeart/2005/8/layout/default"/>
    <dgm:cxn modelId="{B9AE9392-1BDC-4C4C-8747-621644494D4F}" type="presParOf" srcId="{2936EC99-0B34-4311-93BA-1CCC8E2587A1}" destId="{FFF882BD-D9DD-45F2-B8A0-D4BE7CAE7D28}" srcOrd="1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E5128FD-1339-4392-9C7F-9B4EEAE24C61}"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6813977F-7FBB-4BDC-9AD3-58BE502143E8}">
      <dgm:prSet/>
      <dgm:spPr/>
      <dgm:t>
        <a:bodyPr/>
        <a:lstStyle/>
        <a:p>
          <a:pPr rtl="0"/>
          <a:r>
            <a:rPr lang="en-US"/>
            <a:t>Plans belong to the community</a:t>
          </a:r>
        </a:p>
      </dgm:t>
    </dgm:pt>
    <dgm:pt modelId="{1CB84EDE-B851-4377-8C36-4BCE7F48483B}" type="parTrans" cxnId="{F6AC3597-4786-4CE6-92BD-8E196275BE19}">
      <dgm:prSet/>
      <dgm:spPr/>
      <dgm:t>
        <a:bodyPr/>
        <a:lstStyle/>
        <a:p>
          <a:endParaRPr lang="en-US"/>
        </a:p>
      </dgm:t>
    </dgm:pt>
    <dgm:pt modelId="{5362504D-1814-425C-BD3A-66E350D0D02B}" type="sibTrans" cxnId="{F6AC3597-4786-4CE6-92BD-8E196275BE19}">
      <dgm:prSet/>
      <dgm:spPr/>
      <dgm:t>
        <a:bodyPr/>
        <a:lstStyle/>
        <a:p>
          <a:endParaRPr lang="en-US"/>
        </a:p>
      </dgm:t>
    </dgm:pt>
    <dgm:pt modelId="{227624C7-9F67-42D7-B0E6-69D6CB31F5ED}">
      <dgm:prSet/>
      <dgm:spPr/>
      <dgm:t>
        <a:bodyPr/>
        <a:lstStyle/>
        <a:p>
          <a:pPr rtl="0"/>
          <a:r>
            <a:rPr lang="en-US" dirty="0"/>
            <a:t>Publishing hearing agenda in various media outlets is good tool</a:t>
          </a:r>
        </a:p>
      </dgm:t>
    </dgm:pt>
    <dgm:pt modelId="{26437DB6-2691-4D34-8C4E-61179884BE5E}" type="parTrans" cxnId="{4DEE0A3C-9179-4B82-807E-3D91EFF325F1}">
      <dgm:prSet/>
      <dgm:spPr/>
      <dgm:t>
        <a:bodyPr/>
        <a:lstStyle/>
        <a:p>
          <a:endParaRPr lang="en-US"/>
        </a:p>
      </dgm:t>
    </dgm:pt>
    <dgm:pt modelId="{4352C543-2CFD-463A-AA42-26D0B9CEC74B}" type="sibTrans" cxnId="{4DEE0A3C-9179-4B82-807E-3D91EFF325F1}">
      <dgm:prSet/>
      <dgm:spPr/>
      <dgm:t>
        <a:bodyPr/>
        <a:lstStyle/>
        <a:p>
          <a:endParaRPr lang="en-US"/>
        </a:p>
      </dgm:t>
    </dgm:pt>
    <dgm:pt modelId="{68041AFE-6BA9-47A7-9122-108F7BC09962}">
      <dgm:prSet/>
      <dgm:spPr/>
      <dgm:t>
        <a:bodyPr/>
        <a:lstStyle/>
        <a:p>
          <a:pPr rtl="0"/>
          <a:r>
            <a:rPr lang="en-US" dirty="0"/>
            <a:t>Handouts and visuals can help individuals understand in process</a:t>
          </a:r>
        </a:p>
      </dgm:t>
    </dgm:pt>
    <dgm:pt modelId="{F5EAE877-7C90-4600-8841-270ECA1E1083}" type="parTrans" cxnId="{38E7B4A1-241A-4D5F-B867-59F81908C4C5}">
      <dgm:prSet/>
      <dgm:spPr/>
      <dgm:t>
        <a:bodyPr/>
        <a:lstStyle/>
        <a:p>
          <a:endParaRPr lang="en-US"/>
        </a:p>
      </dgm:t>
    </dgm:pt>
    <dgm:pt modelId="{F951F7E8-5398-4E6B-8E2C-280F09AF9477}" type="sibTrans" cxnId="{38E7B4A1-241A-4D5F-B867-59F81908C4C5}">
      <dgm:prSet/>
      <dgm:spPr/>
      <dgm:t>
        <a:bodyPr/>
        <a:lstStyle/>
        <a:p>
          <a:endParaRPr lang="en-US"/>
        </a:p>
      </dgm:t>
    </dgm:pt>
    <dgm:pt modelId="{76031B1F-6DDD-46A4-9D13-BA6514707F77}" type="pres">
      <dgm:prSet presAssocID="{6E5128FD-1339-4392-9C7F-9B4EEAE24C61}" presName="Name0" presStyleCnt="0">
        <dgm:presLayoutVars>
          <dgm:dir/>
          <dgm:resizeHandles val="exact"/>
        </dgm:presLayoutVars>
      </dgm:prSet>
      <dgm:spPr/>
    </dgm:pt>
    <dgm:pt modelId="{A1273137-7595-4AEE-88DB-F177CE4AE5CF}" type="pres">
      <dgm:prSet presAssocID="{6E5128FD-1339-4392-9C7F-9B4EEAE24C61}" presName="fgShape" presStyleLbl="fgShp" presStyleIdx="0" presStyleCnt="1"/>
      <dgm:spPr/>
    </dgm:pt>
    <dgm:pt modelId="{A90CE788-8572-4999-86C1-DDEF6382D429}" type="pres">
      <dgm:prSet presAssocID="{6E5128FD-1339-4392-9C7F-9B4EEAE24C61}" presName="linComp" presStyleCnt="0"/>
      <dgm:spPr/>
    </dgm:pt>
    <dgm:pt modelId="{A26A24C8-9EE9-49FF-92CF-393197CAC589}" type="pres">
      <dgm:prSet presAssocID="{6813977F-7FBB-4BDC-9AD3-58BE502143E8}" presName="compNode" presStyleCnt="0"/>
      <dgm:spPr/>
    </dgm:pt>
    <dgm:pt modelId="{D2C2CC49-D481-4B2A-BAD8-667B5D8D5AEB}" type="pres">
      <dgm:prSet presAssocID="{6813977F-7FBB-4BDC-9AD3-58BE502143E8}" presName="bkgdShape" presStyleLbl="node1" presStyleIdx="0" presStyleCnt="3"/>
      <dgm:spPr/>
    </dgm:pt>
    <dgm:pt modelId="{FFBBE872-5517-4805-AF03-34F8CDC2741A}" type="pres">
      <dgm:prSet presAssocID="{6813977F-7FBB-4BDC-9AD3-58BE502143E8}" presName="nodeTx" presStyleLbl="node1" presStyleIdx="0" presStyleCnt="3">
        <dgm:presLayoutVars>
          <dgm:bulletEnabled val="1"/>
        </dgm:presLayoutVars>
      </dgm:prSet>
      <dgm:spPr/>
    </dgm:pt>
    <dgm:pt modelId="{7626519C-4CE7-4C90-9AF9-A392E80F3D77}" type="pres">
      <dgm:prSet presAssocID="{6813977F-7FBB-4BDC-9AD3-58BE502143E8}" presName="invisiNode" presStyleLbl="node1" presStyleIdx="0" presStyleCnt="3"/>
      <dgm:spPr/>
    </dgm:pt>
    <dgm:pt modelId="{88BCC910-48CB-4F18-AA77-0F2E57EF3E5C}" type="pres">
      <dgm:prSet presAssocID="{6813977F-7FBB-4BDC-9AD3-58BE502143E8}"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pt>
    <dgm:pt modelId="{103BB8AD-D3BB-4C3A-BA17-102DBBAEB663}" type="pres">
      <dgm:prSet presAssocID="{5362504D-1814-425C-BD3A-66E350D0D02B}" presName="sibTrans" presStyleLbl="sibTrans2D1" presStyleIdx="0" presStyleCnt="0"/>
      <dgm:spPr/>
    </dgm:pt>
    <dgm:pt modelId="{95F7D328-5579-4B09-BF2C-A4E172C07DA3}" type="pres">
      <dgm:prSet presAssocID="{227624C7-9F67-42D7-B0E6-69D6CB31F5ED}" presName="compNode" presStyleCnt="0"/>
      <dgm:spPr/>
    </dgm:pt>
    <dgm:pt modelId="{ACC8B52D-61CD-4735-A609-77CC765E4E81}" type="pres">
      <dgm:prSet presAssocID="{227624C7-9F67-42D7-B0E6-69D6CB31F5ED}" presName="bkgdShape" presStyleLbl="node1" presStyleIdx="1" presStyleCnt="3" custLinFactNeighborY="293"/>
      <dgm:spPr/>
    </dgm:pt>
    <dgm:pt modelId="{843A0942-16C9-4DA2-AAB7-5FDBAB87B6E9}" type="pres">
      <dgm:prSet presAssocID="{227624C7-9F67-42D7-B0E6-69D6CB31F5ED}" presName="nodeTx" presStyleLbl="node1" presStyleIdx="1" presStyleCnt="3">
        <dgm:presLayoutVars>
          <dgm:bulletEnabled val="1"/>
        </dgm:presLayoutVars>
      </dgm:prSet>
      <dgm:spPr/>
    </dgm:pt>
    <dgm:pt modelId="{116C4AC2-B3D0-480C-A4ED-44655A063A61}" type="pres">
      <dgm:prSet presAssocID="{227624C7-9F67-42D7-B0E6-69D6CB31F5ED}" presName="invisiNode" presStyleLbl="node1" presStyleIdx="1" presStyleCnt="3"/>
      <dgm:spPr/>
    </dgm:pt>
    <dgm:pt modelId="{278554FB-8D16-4EE8-9529-7E2D68102F56}" type="pres">
      <dgm:prSet presAssocID="{227624C7-9F67-42D7-B0E6-69D6CB31F5ED}"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8000" r="-18000"/>
          </a:stretch>
        </a:blipFill>
      </dgm:spPr>
    </dgm:pt>
    <dgm:pt modelId="{AE05FBA8-CD9E-41F2-B2E8-2C6AB6CE47A0}" type="pres">
      <dgm:prSet presAssocID="{4352C543-2CFD-463A-AA42-26D0B9CEC74B}" presName="sibTrans" presStyleLbl="sibTrans2D1" presStyleIdx="0" presStyleCnt="0"/>
      <dgm:spPr/>
    </dgm:pt>
    <dgm:pt modelId="{073E0B8E-2FB5-4C6B-B58D-E1CAA10BCCC9}" type="pres">
      <dgm:prSet presAssocID="{68041AFE-6BA9-47A7-9122-108F7BC09962}" presName="compNode" presStyleCnt="0"/>
      <dgm:spPr/>
    </dgm:pt>
    <dgm:pt modelId="{86413CB4-040B-401D-8FFC-42B11C87E3AA}" type="pres">
      <dgm:prSet presAssocID="{68041AFE-6BA9-47A7-9122-108F7BC09962}" presName="bkgdShape" presStyleLbl="node1" presStyleIdx="2" presStyleCnt="3"/>
      <dgm:spPr/>
    </dgm:pt>
    <dgm:pt modelId="{52C9DC1C-96DE-4247-8BA1-B269330DBB8D}" type="pres">
      <dgm:prSet presAssocID="{68041AFE-6BA9-47A7-9122-108F7BC09962}" presName="nodeTx" presStyleLbl="node1" presStyleIdx="2" presStyleCnt="3">
        <dgm:presLayoutVars>
          <dgm:bulletEnabled val="1"/>
        </dgm:presLayoutVars>
      </dgm:prSet>
      <dgm:spPr/>
    </dgm:pt>
    <dgm:pt modelId="{9EA27608-E973-45C9-90C0-CE1481DBC9F3}" type="pres">
      <dgm:prSet presAssocID="{68041AFE-6BA9-47A7-9122-108F7BC09962}" presName="invisiNode" presStyleLbl="node1" presStyleIdx="2" presStyleCnt="3"/>
      <dgm:spPr/>
    </dgm:pt>
    <dgm:pt modelId="{795F0BDA-59B2-4084-A9A7-F46093235162}" type="pres">
      <dgm:prSet presAssocID="{68041AFE-6BA9-47A7-9122-108F7BC09962}"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47000" r="-47000"/>
          </a:stretch>
        </a:blipFill>
      </dgm:spPr>
    </dgm:pt>
  </dgm:ptLst>
  <dgm:cxnLst>
    <dgm:cxn modelId="{6CC5C212-DD3C-4153-97F8-30FEA98675C9}" type="presOf" srcId="{6813977F-7FBB-4BDC-9AD3-58BE502143E8}" destId="{D2C2CC49-D481-4B2A-BAD8-667B5D8D5AEB}" srcOrd="0" destOrd="0" presId="urn:microsoft.com/office/officeart/2005/8/layout/hList7"/>
    <dgm:cxn modelId="{ABFDDC19-B8DF-4000-93D7-1F53DE6CE1AE}" type="presOf" srcId="{5362504D-1814-425C-BD3A-66E350D0D02B}" destId="{103BB8AD-D3BB-4C3A-BA17-102DBBAEB663}" srcOrd="0" destOrd="0" presId="urn:microsoft.com/office/officeart/2005/8/layout/hList7"/>
    <dgm:cxn modelId="{67BF2E1F-3273-4B58-9220-5503191E12B5}" type="presOf" srcId="{227624C7-9F67-42D7-B0E6-69D6CB31F5ED}" destId="{843A0942-16C9-4DA2-AAB7-5FDBAB87B6E9}" srcOrd="1" destOrd="0" presId="urn:microsoft.com/office/officeart/2005/8/layout/hList7"/>
    <dgm:cxn modelId="{2F420820-70B7-4D65-AA12-52B12FCAA088}" type="presOf" srcId="{6813977F-7FBB-4BDC-9AD3-58BE502143E8}" destId="{FFBBE872-5517-4805-AF03-34F8CDC2741A}" srcOrd="1" destOrd="0" presId="urn:microsoft.com/office/officeart/2005/8/layout/hList7"/>
    <dgm:cxn modelId="{4DEE0A3C-9179-4B82-807E-3D91EFF325F1}" srcId="{6E5128FD-1339-4392-9C7F-9B4EEAE24C61}" destId="{227624C7-9F67-42D7-B0E6-69D6CB31F5ED}" srcOrd="1" destOrd="0" parTransId="{26437DB6-2691-4D34-8C4E-61179884BE5E}" sibTransId="{4352C543-2CFD-463A-AA42-26D0B9CEC74B}"/>
    <dgm:cxn modelId="{D0B52244-43A5-4ED9-8989-93238A7EB54C}" type="presOf" srcId="{4352C543-2CFD-463A-AA42-26D0B9CEC74B}" destId="{AE05FBA8-CD9E-41F2-B2E8-2C6AB6CE47A0}" srcOrd="0" destOrd="0" presId="urn:microsoft.com/office/officeart/2005/8/layout/hList7"/>
    <dgm:cxn modelId="{E03B6375-31CA-42E6-B10D-B35CEB4D5F68}" type="presOf" srcId="{6E5128FD-1339-4392-9C7F-9B4EEAE24C61}" destId="{76031B1F-6DDD-46A4-9D13-BA6514707F77}" srcOrd="0" destOrd="0" presId="urn:microsoft.com/office/officeart/2005/8/layout/hList7"/>
    <dgm:cxn modelId="{F6AC3597-4786-4CE6-92BD-8E196275BE19}" srcId="{6E5128FD-1339-4392-9C7F-9B4EEAE24C61}" destId="{6813977F-7FBB-4BDC-9AD3-58BE502143E8}" srcOrd="0" destOrd="0" parTransId="{1CB84EDE-B851-4377-8C36-4BCE7F48483B}" sibTransId="{5362504D-1814-425C-BD3A-66E350D0D02B}"/>
    <dgm:cxn modelId="{637F08A0-DC94-4E5D-B576-C972EAAB249A}" type="presOf" srcId="{68041AFE-6BA9-47A7-9122-108F7BC09962}" destId="{52C9DC1C-96DE-4247-8BA1-B269330DBB8D}" srcOrd="1" destOrd="0" presId="urn:microsoft.com/office/officeart/2005/8/layout/hList7"/>
    <dgm:cxn modelId="{38E7B4A1-241A-4D5F-B867-59F81908C4C5}" srcId="{6E5128FD-1339-4392-9C7F-9B4EEAE24C61}" destId="{68041AFE-6BA9-47A7-9122-108F7BC09962}" srcOrd="2" destOrd="0" parTransId="{F5EAE877-7C90-4600-8841-270ECA1E1083}" sibTransId="{F951F7E8-5398-4E6B-8E2C-280F09AF9477}"/>
    <dgm:cxn modelId="{BC8F80A3-7DAB-4947-822D-321C69CEDDF3}" type="presOf" srcId="{68041AFE-6BA9-47A7-9122-108F7BC09962}" destId="{86413CB4-040B-401D-8FFC-42B11C87E3AA}" srcOrd="0" destOrd="0" presId="urn:microsoft.com/office/officeart/2005/8/layout/hList7"/>
    <dgm:cxn modelId="{BB9003FA-339D-44C9-BBA5-42F2260EF608}" type="presOf" srcId="{227624C7-9F67-42D7-B0E6-69D6CB31F5ED}" destId="{ACC8B52D-61CD-4735-A609-77CC765E4E81}" srcOrd="0" destOrd="0" presId="urn:microsoft.com/office/officeart/2005/8/layout/hList7"/>
    <dgm:cxn modelId="{87FE8257-5995-4E0A-819B-91DAD3738579}" type="presParOf" srcId="{76031B1F-6DDD-46A4-9D13-BA6514707F77}" destId="{A1273137-7595-4AEE-88DB-F177CE4AE5CF}" srcOrd="0" destOrd="0" presId="urn:microsoft.com/office/officeart/2005/8/layout/hList7"/>
    <dgm:cxn modelId="{1D02E48C-6233-4C6C-8E9A-3B3C1F45CBA7}" type="presParOf" srcId="{76031B1F-6DDD-46A4-9D13-BA6514707F77}" destId="{A90CE788-8572-4999-86C1-DDEF6382D429}" srcOrd="1" destOrd="0" presId="urn:microsoft.com/office/officeart/2005/8/layout/hList7"/>
    <dgm:cxn modelId="{31D9A7B4-DE89-4C2A-BEA5-3D072BB38924}" type="presParOf" srcId="{A90CE788-8572-4999-86C1-DDEF6382D429}" destId="{A26A24C8-9EE9-49FF-92CF-393197CAC589}" srcOrd="0" destOrd="0" presId="urn:microsoft.com/office/officeart/2005/8/layout/hList7"/>
    <dgm:cxn modelId="{6AAA411C-F4B4-4B71-ADD3-959F541D3007}" type="presParOf" srcId="{A26A24C8-9EE9-49FF-92CF-393197CAC589}" destId="{D2C2CC49-D481-4B2A-BAD8-667B5D8D5AEB}" srcOrd="0" destOrd="0" presId="urn:microsoft.com/office/officeart/2005/8/layout/hList7"/>
    <dgm:cxn modelId="{D5B2D05B-4CAA-4B40-9D18-12A9C1752F20}" type="presParOf" srcId="{A26A24C8-9EE9-49FF-92CF-393197CAC589}" destId="{FFBBE872-5517-4805-AF03-34F8CDC2741A}" srcOrd="1" destOrd="0" presId="urn:microsoft.com/office/officeart/2005/8/layout/hList7"/>
    <dgm:cxn modelId="{03B437F8-0B12-445E-A2B4-371B4544CF55}" type="presParOf" srcId="{A26A24C8-9EE9-49FF-92CF-393197CAC589}" destId="{7626519C-4CE7-4C90-9AF9-A392E80F3D77}" srcOrd="2" destOrd="0" presId="urn:microsoft.com/office/officeart/2005/8/layout/hList7"/>
    <dgm:cxn modelId="{D5AEDD26-535C-4DAC-AED6-5115FFDCC5A4}" type="presParOf" srcId="{A26A24C8-9EE9-49FF-92CF-393197CAC589}" destId="{88BCC910-48CB-4F18-AA77-0F2E57EF3E5C}" srcOrd="3" destOrd="0" presId="urn:microsoft.com/office/officeart/2005/8/layout/hList7"/>
    <dgm:cxn modelId="{A7F124EF-5C46-4D77-91A8-39FD0CC7CED9}" type="presParOf" srcId="{A90CE788-8572-4999-86C1-DDEF6382D429}" destId="{103BB8AD-D3BB-4C3A-BA17-102DBBAEB663}" srcOrd="1" destOrd="0" presId="urn:microsoft.com/office/officeart/2005/8/layout/hList7"/>
    <dgm:cxn modelId="{073FDF9C-9E48-4CFB-A8A3-3365E455731A}" type="presParOf" srcId="{A90CE788-8572-4999-86C1-DDEF6382D429}" destId="{95F7D328-5579-4B09-BF2C-A4E172C07DA3}" srcOrd="2" destOrd="0" presId="urn:microsoft.com/office/officeart/2005/8/layout/hList7"/>
    <dgm:cxn modelId="{07C46B00-9774-49BC-812B-92C38FA26E38}" type="presParOf" srcId="{95F7D328-5579-4B09-BF2C-A4E172C07DA3}" destId="{ACC8B52D-61CD-4735-A609-77CC765E4E81}" srcOrd="0" destOrd="0" presId="urn:microsoft.com/office/officeart/2005/8/layout/hList7"/>
    <dgm:cxn modelId="{D63ADE47-4CF4-47C9-9FDE-C9EF53E1EFB5}" type="presParOf" srcId="{95F7D328-5579-4B09-BF2C-A4E172C07DA3}" destId="{843A0942-16C9-4DA2-AAB7-5FDBAB87B6E9}" srcOrd="1" destOrd="0" presId="urn:microsoft.com/office/officeart/2005/8/layout/hList7"/>
    <dgm:cxn modelId="{6FB97A46-622C-4471-91D1-B0667B4D7E34}" type="presParOf" srcId="{95F7D328-5579-4B09-BF2C-A4E172C07DA3}" destId="{116C4AC2-B3D0-480C-A4ED-44655A063A61}" srcOrd="2" destOrd="0" presId="urn:microsoft.com/office/officeart/2005/8/layout/hList7"/>
    <dgm:cxn modelId="{3B3A8047-655A-4D2F-8DCD-55BD9548190C}" type="presParOf" srcId="{95F7D328-5579-4B09-BF2C-A4E172C07DA3}" destId="{278554FB-8D16-4EE8-9529-7E2D68102F56}" srcOrd="3" destOrd="0" presId="urn:microsoft.com/office/officeart/2005/8/layout/hList7"/>
    <dgm:cxn modelId="{EAEC6095-2B27-4DC5-86DB-39F26AFE848E}" type="presParOf" srcId="{A90CE788-8572-4999-86C1-DDEF6382D429}" destId="{AE05FBA8-CD9E-41F2-B2E8-2C6AB6CE47A0}" srcOrd="3" destOrd="0" presId="urn:microsoft.com/office/officeart/2005/8/layout/hList7"/>
    <dgm:cxn modelId="{613D0998-BB3B-4E8C-B1D1-B67C24A3A8F2}" type="presParOf" srcId="{A90CE788-8572-4999-86C1-DDEF6382D429}" destId="{073E0B8E-2FB5-4C6B-B58D-E1CAA10BCCC9}" srcOrd="4" destOrd="0" presId="urn:microsoft.com/office/officeart/2005/8/layout/hList7"/>
    <dgm:cxn modelId="{E0FA28CE-26AA-406F-9C63-086D4F184351}" type="presParOf" srcId="{073E0B8E-2FB5-4C6B-B58D-E1CAA10BCCC9}" destId="{86413CB4-040B-401D-8FFC-42B11C87E3AA}" srcOrd="0" destOrd="0" presId="urn:microsoft.com/office/officeart/2005/8/layout/hList7"/>
    <dgm:cxn modelId="{C8DAC24E-8910-4A4E-B411-F6FD7EE08C1C}" type="presParOf" srcId="{073E0B8E-2FB5-4C6B-B58D-E1CAA10BCCC9}" destId="{52C9DC1C-96DE-4247-8BA1-B269330DBB8D}" srcOrd="1" destOrd="0" presId="urn:microsoft.com/office/officeart/2005/8/layout/hList7"/>
    <dgm:cxn modelId="{D240AD9F-6194-4EB5-ACC4-250FB07BC5A8}" type="presParOf" srcId="{073E0B8E-2FB5-4C6B-B58D-E1CAA10BCCC9}" destId="{9EA27608-E973-45C9-90C0-CE1481DBC9F3}" srcOrd="2" destOrd="0" presId="urn:microsoft.com/office/officeart/2005/8/layout/hList7"/>
    <dgm:cxn modelId="{54F82960-E061-4C67-A7A7-5F74C31DB729}" type="presParOf" srcId="{073E0B8E-2FB5-4C6B-B58D-E1CAA10BCCC9}" destId="{795F0BDA-59B2-4084-A9A7-F4609323516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6C2CBF-7774-4C3C-B9DE-81D7B2C312B0}"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en-US"/>
        </a:p>
      </dgm:t>
    </dgm:pt>
    <dgm:pt modelId="{5953A9DA-3191-4D08-A48D-5FA34363C747}">
      <dgm:prSet/>
      <dgm:spPr>
        <a:solidFill>
          <a:srgbClr val="BD902D"/>
        </a:solidFill>
      </dgm:spPr>
      <dgm:t>
        <a:bodyPr/>
        <a:lstStyle/>
        <a:p>
          <a:pPr rtl="0"/>
          <a:r>
            <a:rPr lang="en-US" baseline="0" dirty="0"/>
            <a:t>Georgia Planning Act is the foundation for community planning across the State</a:t>
          </a:r>
          <a:endParaRPr lang="en-US" dirty="0"/>
        </a:p>
      </dgm:t>
    </dgm:pt>
    <dgm:pt modelId="{307B9A70-4951-47F8-835C-BC4E466215DB}" type="parTrans" cxnId="{BE4F33F0-4FF2-4C92-A032-F252C4C37EA2}">
      <dgm:prSet/>
      <dgm:spPr/>
      <dgm:t>
        <a:bodyPr/>
        <a:lstStyle/>
        <a:p>
          <a:endParaRPr lang="en-US"/>
        </a:p>
      </dgm:t>
    </dgm:pt>
    <dgm:pt modelId="{BE643CF8-2C6A-4F84-AEB6-9AD470F70E71}" type="sibTrans" cxnId="{BE4F33F0-4FF2-4C92-A032-F252C4C37EA2}">
      <dgm:prSet/>
      <dgm:spPr/>
      <dgm:t>
        <a:bodyPr/>
        <a:lstStyle/>
        <a:p>
          <a:endParaRPr lang="en-US"/>
        </a:p>
      </dgm:t>
    </dgm:pt>
    <dgm:pt modelId="{C71D66CC-BB69-40BE-AE5C-283442E58F1F}" type="pres">
      <dgm:prSet presAssocID="{A56C2CBF-7774-4C3C-B9DE-81D7B2C312B0}" presName="CompostProcess" presStyleCnt="0">
        <dgm:presLayoutVars>
          <dgm:dir/>
          <dgm:resizeHandles val="exact"/>
        </dgm:presLayoutVars>
      </dgm:prSet>
      <dgm:spPr/>
    </dgm:pt>
    <dgm:pt modelId="{2AF9938E-1928-408D-8581-C7B6970586BA}" type="pres">
      <dgm:prSet presAssocID="{A56C2CBF-7774-4C3C-B9DE-81D7B2C312B0}" presName="arrow" presStyleLbl="bgShp" presStyleIdx="0" presStyleCnt="1" custLinFactNeighborX="-4023"/>
      <dgm:spPr/>
    </dgm:pt>
    <dgm:pt modelId="{5E250E70-49E2-402D-AAB7-CC3A22473E00}" type="pres">
      <dgm:prSet presAssocID="{A56C2CBF-7774-4C3C-B9DE-81D7B2C312B0}" presName="linearProcess" presStyleCnt="0"/>
      <dgm:spPr/>
    </dgm:pt>
    <dgm:pt modelId="{742AFC75-A0CF-4136-9954-6F78B97CFE77}" type="pres">
      <dgm:prSet presAssocID="{5953A9DA-3191-4D08-A48D-5FA34363C747}" presName="textNode" presStyleLbl="node1" presStyleIdx="0" presStyleCnt="1" custLinFactNeighborX="-8279">
        <dgm:presLayoutVars>
          <dgm:bulletEnabled val="1"/>
        </dgm:presLayoutVars>
      </dgm:prSet>
      <dgm:spPr/>
    </dgm:pt>
  </dgm:ptLst>
  <dgm:cxnLst>
    <dgm:cxn modelId="{7AEC6C9E-D54D-4FD9-8FDF-F39B5556D34D}" type="presOf" srcId="{A56C2CBF-7774-4C3C-B9DE-81D7B2C312B0}" destId="{C71D66CC-BB69-40BE-AE5C-283442E58F1F}" srcOrd="0" destOrd="0" presId="urn:microsoft.com/office/officeart/2005/8/layout/hProcess9"/>
    <dgm:cxn modelId="{1E8309F0-766A-41F9-A60F-978496444CD7}" type="presOf" srcId="{5953A9DA-3191-4D08-A48D-5FA34363C747}" destId="{742AFC75-A0CF-4136-9954-6F78B97CFE77}" srcOrd="0" destOrd="0" presId="urn:microsoft.com/office/officeart/2005/8/layout/hProcess9"/>
    <dgm:cxn modelId="{BE4F33F0-4FF2-4C92-A032-F252C4C37EA2}" srcId="{A56C2CBF-7774-4C3C-B9DE-81D7B2C312B0}" destId="{5953A9DA-3191-4D08-A48D-5FA34363C747}" srcOrd="0" destOrd="0" parTransId="{307B9A70-4951-47F8-835C-BC4E466215DB}" sibTransId="{BE643CF8-2C6A-4F84-AEB6-9AD470F70E71}"/>
    <dgm:cxn modelId="{C82AA806-58E8-47B8-80B4-640DC0ECD1D7}" type="presParOf" srcId="{C71D66CC-BB69-40BE-AE5C-283442E58F1F}" destId="{2AF9938E-1928-408D-8581-C7B6970586BA}" srcOrd="0" destOrd="0" presId="urn:microsoft.com/office/officeart/2005/8/layout/hProcess9"/>
    <dgm:cxn modelId="{E47D6415-3E96-453B-88C4-38FD7A54F678}" type="presParOf" srcId="{C71D66CC-BB69-40BE-AE5C-283442E58F1F}" destId="{5E250E70-49E2-402D-AAB7-CC3A22473E00}" srcOrd="1" destOrd="0" presId="urn:microsoft.com/office/officeart/2005/8/layout/hProcess9"/>
    <dgm:cxn modelId="{FFBE5EA3-7BCF-446F-9018-56D6E0C63DEF}" type="presParOf" srcId="{5E250E70-49E2-402D-AAB7-CC3A22473E00}" destId="{742AFC75-A0CF-4136-9954-6F78B97CFE77}"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0E79DC7-B87B-4168-B67E-A83F58538E9F}" type="doc">
      <dgm:prSet loTypeId="urn:microsoft.com/office/officeart/2005/8/layout/hList6" loCatId="list" qsTypeId="urn:microsoft.com/office/officeart/2005/8/quickstyle/simple1" qsCatId="simple" csTypeId="urn:microsoft.com/office/officeart/2005/8/colors/colorful4" csCatId="colorful" phldr="1"/>
      <dgm:spPr/>
      <dgm:t>
        <a:bodyPr/>
        <a:lstStyle/>
        <a:p>
          <a:endParaRPr lang="en-US"/>
        </a:p>
      </dgm:t>
    </dgm:pt>
    <dgm:pt modelId="{419F8D98-4CF0-4499-B247-77F204AFFEA2}">
      <dgm:prSet custT="1"/>
      <dgm:spPr/>
      <dgm:t>
        <a:bodyPr/>
        <a:lstStyle/>
        <a:p>
          <a:pPr rtl="0"/>
          <a:r>
            <a:rPr lang="en-US" sz="2400" b="1" baseline="0" dirty="0"/>
            <a:t>1</a:t>
          </a:r>
          <a:r>
            <a:rPr lang="en-US" sz="2400" b="1" baseline="30000" dirty="0"/>
            <a:t>st</a:t>
          </a:r>
          <a:r>
            <a:rPr lang="en-US" sz="2400" b="1" baseline="0" dirty="0"/>
            <a:t> passed in 1989</a:t>
          </a:r>
          <a:endParaRPr lang="en-US" sz="2400" b="1" dirty="0"/>
        </a:p>
      </dgm:t>
    </dgm:pt>
    <dgm:pt modelId="{26F8A951-034A-418B-BD19-2C7C92B9CB57}" type="parTrans" cxnId="{B9985EBE-6E09-48DD-93A7-D96AC1F0E575}">
      <dgm:prSet/>
      <dgm:spPr/>
      <dgm:t>
        <a:bodyPr/>
        <a:lstStyle/>
        <a:p>
          <a:endParaRPr lang="en-US" sz="2800"/>
        </a:p>
      </dgm:t>
    </dgm:pt>
    <dgm:pt modelId="{1DD8BA46-7B14-4F63-8C23-B8264BD8EEDC}" type="sibTrans" cxnId="{B9985EBE-6E09-48DD-93A7-D96AC1F0E575}">
      <dgm:prSet/>
      <dgm:spPr/>
      <dgm:t>
        <a:bodyPr/>
        <a:lstStyle/>
        <a:p>
          <a:endParaRPr lang="en-US" sz="2800"/>
        </a:p>
      </dgm:t>
    </dgm:pt>
    <dgm:pt modelId="{BCBCB46F-6554-48FC-B4DA-18DA52D367B4}">
      <dgm:prSet custT="1"/>
      <dgm:spPr>
        <a:solidFill>
          <a:srgbClr val="AAD571"/>
        </a:solidFill>
      </dgm:spPr>
      <dgm:t>
        <a:bodyPr/>
        <a:lstStyle/>
        <a:p>
          <a:pPr rtl="0"/>
          <a:r>
            <a:rPr lang="en-US" sz="2400" b="1" baseline="0" dirty="0"/>
            <a:t>DCA administers the Local Planning Rules</a:t>
          </a:r>
          <a:endParaRPr lang="en-US" sz="2400" b="1" dirty="0"/>
        </a:p>
      </dgm:t>
    </dgm:pt>
    <dgm:pt modelId="{09F61D8F-3397-407D-8903-F92B63B02F06}" type="parTrans" cxnId="{FFFECDF9-87B4-4743-AA5F-8ED020E56867}">
      <dgm:prSet/>
      <dgm:spPr/>
      <dgm:t>
        <a:bodyPr/>
        <a:lstStyle/>
        <a:p>
          <a:endParaRPr lang="en-US" sz="2800"/>
        </a:p>
      </dgm:t>
    </dgm:pt>
    <dgm:pt modelId="{F2461703-7EF3-4103-9F83-6A200A141F8A}" type="sibTrans" cxnId="{FFFECDF9-87B4-4743-AA5F-8ED020E56867}">
      <dgm:prSet/>
      <dgm:spPr/>
      <dgm:t>
        <a:bodyPr/>
        <a:lstStyle/>
        <a:p>
          <a:endParaRPr lang="en-US" sz="2800"/>
        </a:p>
      </dgm:t>
    </dgm:pt>
    <dgm:pt modelId="{5F517517-EF81-4127-A575-F1FF703BD142}">
      <dgm:prSet custT="1"/>
      <dgm:spPr>
        <a:solidFill>
          <a:srgbClr val="6ABE92"/>
        </a:solidFill>
      </dgm:spPr>
      <dgm:t>
        <a:bodyPr/>
        <a:lstStyle/>
        <a:p>
          <a:pPr rtl="0"/>
          <a:r>
            <a:rPr lang="en-US" sz="2400" b="1" baseline="0" dirty="0"/>
            <a:t>Rules revised several times</a:t>
          </a:r>
          <a:endParaRPr lang="en-US" sz="2400" b="1" dirty="0"/>
        </a:p>
      </dgm:t>
    </dgm:pt>
    <dgm:pt modelId="{F223D1BF-81D2-40D0-BC8A-10DE2665EBDE}" type="parTrans" cxnId="{72828E98-FB5F-4911-8C2A-7537445CB5E0}">
      <dgm:prSet/>
      <dgm:spPr/>
      <dgm:t>
        <a:bodyPr/>
        <a:lstStyle/>
        <a:p>
          <a:endParaRPr lang="en-US" sz="2800"/>
        </a:p>
      </dgm:t>
    </dgm:pt>
    <dgm:pt modelId="{CA023A75-2196-4518-9108-CBF73282DEDD}" type="sibTrans" cxnId="{72828E98-FB5F-4911-8C2A-7537445CB5E0}">
      <dgm:prSet/>
      <dgm:spPr/>
      <dgm:t>
        <a:bodyPr/>
        <a:lstStyle/>
        <a:p>
          <a:endParaRPr lang="en-US" sz="2800"/>
        </a:p>
      </dgm:t>
    </dgm:pt>
    <dgm:pt modelId="{CC658FC4-45AC-4CE1-8E5F-1CCEC8924D7F}">
      <dgm:prSet custT="1"/>
      <dgm:spPr/>
      <dgm:t>
        <a:bodyPr/>
        <a:lstStyle/>
        <a:p>
          <a:pPr rtl="0"/>
          <a:r>
            <a:rPr lang="en-US" sz="2300" b="1" baseline="0" dirty="0"/>
            <a:t>Provides eligibility for state funds, </a:t>
          </a:r>
          <a:r>
            <a:rPr lang="en-US" sz="2400" b="1" baseline="0" dirty="0"/>
            <a:t>QLG</a:t>
          </a:r>
          <a:endParaRPr lang="en-US" sz="2400" b="1" dirty="0"/>
        </a:p>
      </dgm:t>
    </dgm:pt>
    <dgm:pt modelId="{3075D90F-E578-467A-9D17-BB4D48F9AFA0}" type="parTrans" cxnId="{FB642FB2-6580-4B49-A01C-5069078699CE}">
      <dgm:prSet/>
      <dgm:spPr/>
      <dgm:t>
        <a:bodyPr/>
        <a:lstStyle/>
        <a:p>
          <a:endParaRPr lang="en-US" sz="2800"/>
        </a:p>
      </dgm:t>
    </dgm:pt>
    <dgm:pt modelId="{93AAD757-0334-423A-BBCF-EC9A06CC0B8C}" type="sibTrans" cxnId="{FB642FB2-6580-4B49-A01C-5069078699CE}">
      <dgm:prSet/>
      <dgm:spPr/>
      <dgm:t>
        <a:bodyPr/>
        <a:lstStyle/>
        <a:p>
          <a:endParaRPr lang="en-US" sz="2800"/>
        </a:p>
      </dgm:t>
    </dgm:pt>
    <dgm:pt modelId="{141DB6FF-C1EA-43B6-98E1-C325EFA2AF65}" type="pres">
      <dgm:prSet presAssocID="{C0E79DC7-B87B-4168-B67E-A83F58538E9F}" presName="Name0" presStyleCnt="0">
        <dgm:presLayoutVars>
          <dgm:dir/>
          <dgm:resizeHandles val="exact"/>
        </dgm:presLayoutVars>
      </dgm:prSet>
      <dgm:spPr/>
    </dgm:pt>
    <dgm:pt modelId="{E0949F09-F2BC-415B-98F4-665A3642DA91}" type="pres">
      <dgm:prSet presAssocID="{419F8D98-4CF0-4499-B247-77F204AFFEA2}" presName="node" presStyleLbl="node1" presStyleIdx="0" presStyleCnt="4">
        <dgm:presLayoutVars>
          <dgm:bulletEnabled val="1"/>
        </dgm:presLayoutVars>
      </dgm:prSet>
      <dgm:spPr/>
    </dgm:pt>
    <dgm:pt modelId="{2E167D09-3D93-4399-B01F-1133E7B2D19E}" type="pres">
      <dgm:prSet presAssocID="{1DD8BA46-7B14-4F63-8C23-B8264BD8EEDC}" presName="sibTrans" presStyleCnt="0"/>
      <dgm:spPr/>
    </dgm:pt>
    <dgm:pt modelId="{6E0EE577-978E-4AFD-97E8-4B4A5F803416}" type="pres">
      <dgm:prSet presAssocID="{BCBCB46F-6554-48FC-B4DA-18DA52D367B4}" presName="node" presStyleLbl="node1" presStyleIdx="1" presStyleCnt="4" custScaleX="131014">
        <dgm:presLayoutVars>
          <dgm:bulletEnabled val="1"/>
        </dgm:presLayoutVars>
      </dgm:prSet>
      <dgm:spPr/>
    </dgm:pt>
    <dgm:pt modelId="{94F8582F-4F9B-4730-9B4E-DDF64BB01D67}" type="pres">
      <dgm:prSet presAssocID="{F2461703-7EF3-4103-9F83-6A200A141F8A}" presName="sibTrans" presStyleCnt="0"/>
      <dgm:spPr/>
    </dgm:pt>
    <dgm:pt modelId="{9145037D-CDA5-4BF0-8F2D-5D058CA42588}" type="pres">
      <dgm:prSet presAssocID="{5F517517-EF81-4127-A575-F1FF703BD142}" presName="node" presStyleLbl="node1" presStyleIdx="2" presStyleCnt="4">
        <dgm:presLayoutVars>
          <dgm:bulletEnabled val="1"/>
        </dgm:presLayoutVars>
      </dgm:prSet>
      <dgm:spPr/>
    </dgm:pt>
    <dgm:pt modelId="{BAE184C1-8FD5-4351-A8C1-E26CF7F5196E}" type="pres">
      <dgm:prSet presAssocID="{CA023A75-2196-4518-9108-CBF73282DEDD}" presName="sibTrans" presStyleCnt="0"/>
      <dgm:spPr/>
    </dgm:pt>
    <dgm:pt modelId="{C3C172E4-6596-4052-954D-93837DA5DBA1}" type="pres">
      <dgm:prSet presAssocID="{CC658FC4-45AC-4CE1-8E5F-1CCEC8924D7F}" presName="node" presStyleLbl="node1" presStyleIdx="3" presStyleCnt="4" custScaleX="109442">
        <dgm:presLayoutVars>
          <dgm:bulletEnabled val="1"/>
        </dgm:presLayoutVars>
      </dgm:prSet>
      <dgm:spPr/>
    </dgm:pt>
  </dgm:ptLst>
  <dgm:cxnLst>
    <dgm:cxn modelId="{F7C4D53C-DD4B-433A-BD2C-21B3FED7E2FC}" type="presOf" srcId="{C0E79DC7-B87B-4168-B67E-A83F58538E9F}" destId="{141DB6FF-C1EA-43B6-98E1-C325EFA2AF65}" srcOrd="0" destOrd="0" presId="urn:microsoft.com/office/officeart/2005/8/layout/hList6"/>
    <dgm:cxn modelId="{7246A161-4275-4982-9129-204EB14A4558}" type="presOf" srcId="{5F517517-EF81-4127-A575-F1FF703BD142}" destId="{9145037D-CDA5-4BF0-8F2D-5D058CA42588}" srcOrd="0" destOrd="0" presId="urn:microsoft.com/office/officeart/2005/8/layout/hList6"/>
    <dgm:cxn modelId="{543C0C96-0F9B-4BCA-8C88-0E5DEF38FC19}" type="presOf" srcId="{CC658FC4-45AC-4CE1-8E5F-1CCEC8924D7F}" destId="{C3C172E4-6596-4052-954D-93837DA5DBA1}" srcOrd="0" destOrd="0" presId="urn:microsoft.com/office/officeart/2005/8/layout/hList6"/>
    <dgm:cxn modelId="{72828E98-FB5F-4911-8C2A-7537445CB5E0}" srcId="{C0E79DC7-B87B-4168-B67E-A83F58538E9F}" destId="{5F517517-EF81-4127-A575-F1FF703BD142}" srcOrd="2" destOrd="0" parTransId="{F223D1BF-81D2-40D0-BC8A-10DE2665EBDE}" sibTransId="{CA023A75-2196-4518-9108-CBF73282DEDD}"/>
    <dgm:cxn modelId="{FB642FB2-6580-4B49-A01C-5069078699CE}" srcId="{C0E79DC7-B87B-4168-B67E-A83F58538E9F}" destId="{CC658FC4-45AC-4CE1-8E5F-1CCEC8924D7F}" srcOrd="3" destOrd="0" parTransId="{3075D90F-E578-467A-9D17-BB4D48F9AFA0}" sibTransId="{93AAD757-0334-423A-BBCF-EC9A06CC0B8C}"/>
    <dgm:cxn modelId="{B9985EBE-6E09-48DD-93A7-D96AC1F0E575}" srcId="{C0E79DC7-B87B-4168-B67E-A83F58538E9F}" destId="{419F8D98-4CF0-4499-B247-77F204AFFEA2}" srcOrd="0" destOrd="0" parTransId="{26F8A951-034A-418B-BD19-2C7C92B9CB57}" sibTransId="{1DD8BA46-7B14-4F63-8C23-B8264BD8EEDC}"/>
    <dgm:cxn modelId="{6E2534C7-9C7F-46EC-B33E-485D0528B612}" type="presOf" srcId="{419F8D98-4CF0-4499-B247-77F204AFFEA2}" destId="{E0949F09-F2BC-415B-98F4-665A3642DA91}" srcOrd="0" destOrd="0" presId="urn:microsoft.com/office/officeart/2005/8/layout/hList6"/>
    <dgm:cxn modelId="{244438F0-63B5-4298-8F5B-A41BFA1C1425}" type="presOf" srcId="{BCBCB46F-6554-48FC-B4DA-18DA52D367B4}" destId="{6E0EE577-978E-4AFD-97E8-4B4A5F803416}" srcOrd="0" destOrd="0" presId="urn:microsoft.com/office/officeart/2005/8/layout/hList6"/>
    <dgm:cxn modelId="{FFFECDF9-87B4-4743-AA5F-8ED020E56867}" srcId="{C0E79DC7-B87B-4168-B67E-A83F58538E9F}" destId="{BCBCB46F-6554-48FC-B4DA-18DA52D367B4}" srcOrd="1" destOrd="0" parTransId="{09F61D8F-3397-407D-8903-F92B63B02F06}" sibTransId="{F2461703-7EF3-4103-9F83-6A200A141F8A}"/>
    <dgm:cxn modelId="{7F80CB3F-4A6C-4CA1-AC48-2D8CD3E449E1}" type="presParOf" srcId="{141DB6FF-C1EA-43B6-98E1-C325EFA2AF65}" destId="{E0949F09-F2BC-415B-98F4-665A3642DA91}" srcOrd="0" destOrd="0" presId="urn:microsoft.com/office/officeart/2005/8/layout/hList6"/>
    <dgm:cxn modelId="{F3B36BA3-B8F8-4E89-A9D5-01697BA920EC}" type="presParOf" srcId="{141DB6FF-C1EA-43B6-98E1-C325EFA2AF65}" destId="{2E167D09-3D93-4399-B01F-1133E7B2D19E}" srcOrd="1" destOrd="0" presId="urn:microsoft.com/office/officeart/2005/8/layout/hList6"/>
    <dgm:cxn modelId="{97B894CD-C247-4A73-B0DF-FADB9A5A4878}" type="presParOf" srcId="{141DB6FF-C1EA-43B6-98E1-C325EFA2AF65}" destId="{6E0EE577-978E-4AFD-97E8-4B4A5F803416}" srcOrd="2" destOrd="0" presId="urn:microsoft.com/office/officeart/2005/8/layout/hList6"/>
    <dgm:cxn modelId="{F725AF61-CE8A-4EF1-B87A-EEAFB16DC241}" type="presParOf" srcId="{141DB6FF-C1EA-43B6-98E1-C325EFA2AF65}" destId="{94F8582F-4F9B-4730-9B4E-DDF64BB01D67}" srcOrd="3" destOrd="0" presId="urn:microsoft.com/office/officeart/2005/8/layout/hList6"/>
    <dgm:cxn modelId="{9403F977-A61B-4ECD-B2B5-D5E6695D1196}" type="presParOf" srcId="{141DB6FF-C1EA-43B6-98E1-C325EFA2AF65}" destId="{9145037D-CDA5-4BF0-8F2D-5D058CA42588}" srcOrd="4" destOrd="0" presId="urn:microsoft.com/office/officeart/2005/8/layout/hList6"/>
    <dgm:cxn modelId="{3ACF23B7-523D-4262-8AD6-BF28D58B34FC}" type="presParOf" srcId="{141DB6FF-C1EA-43B6-98E1-C325EFA2AF65}" destId="{BAE184C1-8FD5-4351-A8C1-E26CF7F5196E}" srcOrd="5" destOrd="0" presId="urn:microsoft.com/office/officeart/2005/8/layout/hList6"/>
    <dgm:cxn modelId="{39F8A692-F7D6-4626-A365-1EA525EE6765}" type="presParOf" srcId="{141DB6FF-C1EA-43B6-98E1-C325EFA2AF65}" destId="{C3C172E4-6596-4052-954D-93837DA5DBA1}" srcOrd="6"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D9F504-739F-47E1-A38B-1A57A7C240BF}" type="doc">
      <dgm:prSet loTypeId="urn:microsoft.com/office/officeart/2008/layout/VerticalCurvedList" loCatId="list" qsTypeId="urn:microsoft.com/office/officeart/2005/8/quickstyle/3d2" qsCatId="3D" csTypeId="urn:microsoft.com/office/officeart/2005/8/colors/colorful4" csCatId="colorful" phldr="1"/>
      <dgm:spPr/>
      <dgm:t>
        <a:bodyPr/>
        <a:lstStyle/>
        <a:p>
          <a:endParaRPr lang="en-US"/>
        </a:p>
      </dgm:t>
    </dgm:pt>
    <dgm:pt modelId="{948FC428-442C-413E-A1A4-E06D7C81435D}">
      <dgm:prSet/>
      <dgm:spPr/>
      <dgm:t>
        <a:bodyPr/>
        <a:lstStyle/>
        <a:p>
          <a:pPr rtl="0"/>
          <a:r>
            <a:rPr lang="en-US" dirty="0"/>
            <a:t>Future Development Map in the comp plan</a:t>
          </a:r>
        </a:p>
      </dgm:t>
    </dgm:pt>
    <dgm:pt modelId="{32BFD302-F8B9-4886-8C82-0C4A724E4E2A}" type="parTrans" cxnId="{D19BEC9C-C384-41DE-B6C0-8985C72FB5AA}">
      <dgm:prSet/>
      <dgm:spPr/>
      <dgm:t>
        <a:bodyPr/>
        <a:lstStyle/>
        <a:p>
          <a:endParaRPr lang="en-US"/>
        </a:p>
      </dgm:t>
    </dgm:pt>
    <dgm:pt modelId="{63A56525-DCE8-477C-AEF9-637BF5B2D53B}" type="sibTrans" cxnId="{D19BEC9C-C384-41DE-B6C0-8985C72FB5AA}">
      <dgm:prSet/>
      <dgm:spPr/>
      <dgm:t>
        <a:bodyPr/>
        <a:lstStyle/>
        <a:p>
          <a:endParaRPr lang="en-US"/>
        </a:p>
      </dgm:t>
    </dgm:pt>
    <dgm:pt modelId="{228577E1-D6DC-4F1B-8512-9B8120D6C1BB}">
      <dgm:prSet/>
      <dgm:spPr/>
      <dgm:t>
        <a:bodyPr/>
        <a:lstStyle/>
        <a:p>
          <a:pPr rtl="0"/>
          <a:r>
            <a:rPr lang="en-US" dirty="0"/>
            <a:t>Zoning Ordinance and Map</a:t>
          </a:r>
        </a:p>
      </dgm:t>
    </dgm:pt>
    <dgm:pt modelId="{39BA1681-2982-46A1-85D9-634231E788D3}" type="parTrans" cxnId="{5124B33A-12FA-47DC-A299-66B28347A78D}">
      <dgm:prSet/>
      <dgm:spPr/>
      <dgm:t>
        <a:bodyPr/>
        <a:lstStyle/>
        <a:p>
          <a:endParaRPr lang="en-US"/>
        </a:p>
      </dgm:t>
    </dgm:pt>
    <dgm:pt modelId="{9ABD9AE8-BC87-43B7-87ED-90C247497AEC}" type="sibTrans" cxnId="{5124B33A-12FA-47DC-A299-66B28347A78D}">
      <dgm:prSet/>
      <dgm:spPr/>
      <dgm:t>
        <a:bodyPr/>
        <a:lstStyle/>
        <a:p>
          <a:endParaRPr lang="en-US"/>
        </a:p>
      </dgm:t>
    </dgm:pt>
    <dgm:pt modelId="{DAE49307-FE5E-440C-AA77-50E0E6A20687}">
      <dgm:prSet/>
      <dgm:spPr/>
      <dgm:t>
        <a:bodyPr/>
        <a:lstStyle/>
        <a:p>
          <a:pPr rtl="0"/>
          <a:r>
            <a:rPr lang="en-US" dirty="0"/>
            <a:t>Unified Development Code</a:t>
          </a:r>
        </a:p>
      </dgm:t>
    </dgm:pt>
    <dgm:pt modelId="{80792066-A57C-4283-B2DE-3E7C4601E583}" type="parTrans" cxnId="{BBFB926D-E209-47CB-9C3E-074BA30FCA47}">
      <dgm:prSet/>
      <dgm:spPr/>
      <dgm:t>
        <a:bodyPr/>
        <a:lstStyle/>
        <a:p>
          <a:endParaRPr lang="en-US"/>
        </a:p>
      </dgm:t>
    </dgm:pt>
    <dgm:pt modelId="{F5FACDE5-0756-413D-B681-CE2D11778BF4}" type="sibTrans" cxnId="{BBFB926D-E209-47CB-9C3E-074BA30FCA47}">
      <dgm:prSet/>
      <dgm:spPr/>
      <dgm:t>
        <a:bodyPr/>
        <a:lstStyle/>
        <a:p>
          <a:endParaRPr lang="en-US"/>
        </a:p>
      </dgm:t>
    </dgm:pt>
    <dgm:pt modelId="{D2EDA9F0-A11C-4899-978F-622F1A2DD007}">
      <dgm:prSet/>
      <dgm:spPr/>
      <dgm:t>
        <a:bodyPr/>
        <a:lstStyle/>
        <a:p>
          <a:pPr rtl="0"/>
          <a:r>
            <a:rPr lang="en-US" dirty="0"/>
            <a:t>Special ordinances for trees, signs, etc.</a:t>
          </a:r>
        </a:p>
      </dgm:t>
    </dgm:pt>
    <dgm:pt modelId="{8F094453-81EC-4B4F-BEFA-52BB63C92EEC}" type="parTrans" cxnId="{AFE6FE04-F904-4E5D-9A69-FE869F614F40}">
      <dgm:prSet/>
      <dgm:spPr/>
      <dgm:t>
        <a:bodyPr/>
        <a:lstStyle/>
        <a:p>
          <a:endParaRPr lang="en-US"/>
        </a:p>
      </dgm:t>
    </dgm:pt>
    <dgm:pt modelId="{FD46A687-7A69-4270-98A6-0AF98A990103}" type="sibTrans" cxnId="{AFE6FE04-F904-4E5D-9A69-FE869F614F40}">
      <dgm:prSet/>
      <dgm:spPr/>
      <dgm:t>
        <a:bodyPr/>
        <a:lstStyle/>
        <a:p>
          <a:endParaRPr lang="en-US"/>
        </a:p>
      </dgm:t>
    </dgm:pt>
    <dgm:pt modelId="{9D58451C-2946-4B94-9EBA-5C075493353B}">
      <dgm:prSet/>
      <dgm:spPr/>
      <dgm:t>
        <a:bodyPr/>
        <a:lstStyle/>
        <a:p>
          <a:pPr rtl="0"/>
          <a:r>
            <a:rPr lang="en-US"/>
            <a:t>Design Guidelines (historic districts, etc.)</a:t>
          </a:r>
        </a:p>
      </dgm:t>
    </dgm:pt>
    <dgm:pt modelId="{CA2C9C03-40E5-4026-8DF6-28734EB523D9}" type="parTrans" cxnId="{AA8FA5DE-2945-435F-8CBD-379D2B83341C}">
      <dgm:prSet/>
      <dgm:spPr/>
      <dgm:t>
        <a:bodyPr/>
        <a:lstStyle/>
        <a:p>
          <a:endParaRPr lang="en-US"/>
        </a:p>
      </dgm:t>
    </dgm:pt>
    <dgm:pt modelId="{2798BA39-1108-4316-B1CB-9A30D9F716E1}" type="sibTrans" cxnId="{AA8FA5DE-2945-435F-8CBD-379D2B83341C}">
      <dgm:prSet/>
      <dgm:spPr/>
      <dgm:t>
        <a:bodyPr/>
        <a:lstStyle/>
        <a:p>
          <a:endParaRPr lang="en-US"/>
        </a:p>
      </dgm:t>
    </dgm:pt>
    <dgm:pt modelId="{BFFFAF44-BC11-45DE-B757-A85F9A1461FD}">
      <dgm:prSet/>
      <dgm:spPr/>
      <dgm:t>
        <a:bodyPr/>
        <a:lstStyle/>
        <a:p>
          <a:pPr rtl="0"/>
          <a:r>
            <a:rPr lang="en-US" dirty="0"/>
            <a:t>Others specific to your local government</a:t>
          </a:r>
        </a:p>
      </dgm:t>
    </dgm:pt>
    <dgm:pt modelId="{5700D577-4337-4F08-90C2-FF6B88D6FF19}" type="parTrans" cxnId="{9CEA7BD2-F300-4BA7-94C7-4A32A3010F98}">
      <dgm:prSet/>
      <dgm:spPr/>
      <dgm:t>
        <a:bodyPr/>
        <a:lstStyle/>
        <a:p>
          <a:endParaRPr lang="en-US"/>
        </a:p>
      </dgm:t>
    </dgm:pt>
    <dgm:pt modelId="{F638BC9C-71C3-474C-92B9-103EA00DD3CB}" type="sibTrans" cxnId="{9CEA7BD2-F300-4BA7-94C7-4A32A3010F98}">
      <dgm:prSet/>
      <dgm:spPr/>
      <dgm:t>
        <a:bodyPr/>
        <a:lstStyle/>
        <a:p>
          <a:endParaRPr lang="en-US"/>
        </a:p>
      </dgm:t>
    </dgm:pt>
    <dgm:pt modelId="{9AF09B96-C589-49D7-B135-941B70D2273D}" type="pres">
      <dgm:prSet presAssocID="{7DD9F504-739F-47E1-A38B-1A57A7C240BF}" presName="Name0" presStyleCnt="0">
        <dgm:presLayoutVars>
          <dgm:chMax val="7"/>
          <dgm:chPref val="7"/>
          <dgm:dir/>
        </dgm:presLayoutVars>
      </dgm:prSet>
      <dgm:spPr/>
    </dgm:pt>
    <dgm:pt modelId="{4820EA10-083D-40F3-8F42-AF01C7D0D41E}" type="pres">
      <dgm:prSet presAssocID="{7DD9F504-739F-47E1-A38B-1A57A7C240BF}" presName="Name1" presStyleCnt="0"/>
      <dgm:spPr/>
    </dgm:pt>
    <dgm:pt modelId="{699869AE-65D9-49A8-8DAE-2E3C19E8D947}" type="pres">
      <dgm:prSet presAssocID="{7DD9F504-739F-47E1-A38B-1A57A7C240BF}" presName="cycle" presStyleCnt="0"/>
      <dgm:spPr/>
    </dgm:pt>
    <dgm:pt modelId="{1A8A98BC-A7D6-4E27-9481-52D70764BA35}" type="pres">
      <dgm:prSet presAssocID="{7DD9F504-739F-47E1-A38B-1A57A7C240BF}" presName="srcNode" presStyleLbl="node1" presStyleIdx="0" presStyleCnt="6"/>
      <dgm:spPr/>
    </dgm:pt>
    <dgm:pt modelId="{9F1D5EB1-A4F3-4C5F-A377-17FC6D9CDDFE}" type="pres">
      <dgm:prSet presAssocID="{7DD9F504-739F-47E1-A38B-1A57A7C240BF}" presName="conn" presStyleLbl="parChTrans1D2" presStyleIdx="0" presStyleCnt="1"/>
      <dgm:spPr/>
    </dgm:pt>
    <dgm:pt modelId="{E82C3DE7-2814-4726-9835-9AA1FBB9E9B7}" type="pres">
      <dgm:prSet presAssocID="{7DD9F504-739F-47E1-A38B-1A57A7C240BF}" presName="extraNode" presStyleLbl="node1" presStyleIdx="0" presStyleCnt="6"/>
      <dgm:spPr/>
    </dgm:pt>
    <dgm:pt modelId="{F102DA0E-682B-4E3E-9182-0533B9692F99}" type="pres">
      <dgm:prSet presAssocID="{7DD9F504-739F-47E1-A38B-1A57A7C240BF}" presName="dstNode" presStyleLbl="node1" presStyleIdx="0" presStyleCnt="6"/>
      <dgm:spPr/>
    </dgm:pt>
    <dgm:pt modelId="{8158A559-EE91-4970-8BA4-BAC7DA56AFD5}" type="pres">
      <dgm:prSet presAssocID="{948FC428-442C-413E-A1A4-E06D7C81435D}" presName="text_1" presStyleLbl="node1" presStyleIdx="0" presStyleCnt="6">
        <dgm:presLayoutVars>
          <dgm:bulletEnabled val="1"/>
        </dgm:presLayoutVars>
      </dgm:prSet>
      <dgm:spPr/>
    </dgm:pt>
    <dgm:pt modelId="{0613EF5A-69C9-4A41-8FFD-3A737ADF729B}" type="pres">
      <dgm:prSet presAssocID="{948FC428-442C-413E-A1A4-E06D7C81435D}" presName="accent_1" presStyleCnt="0"/>
      <dgm:spPr/>
    </dgm:pt>
    <dgm:pt modelId="{54A9F064-BAAB-49C3-9D5C-832BB2B2C80C}" type="pres">
      <dgm:prSet presAssocID="{948FC428-442C-413E-A1A4-E06D7C81435D}" presName="accentRepeatNode" presStyleLbl="solidFgAcc1" presStyleIdx="0" presStyleCnt="6"/>
      <dgm:spPr/>
    </dgm:pt>
    <dgm:pt modelId="{14081952-FDC4-4EDA-B8D2-3937C662B5BF}" type="pres">
      <dgm:prSet presAssocID="{228577E1-D6DC-4F1B-8512-9B8120D6C1BB}" presName="text_2" presStyleLbl="node1" presStyleIdx="1" presStyleCnt="6">
        <dgm:presLayoutVars>
          <dgm:bulletEnabled val="1"/>
        </dgm:presLayoutVars>
      </dgm:prSet>
      <dgm:spPr/>
    </dgm:pt>
    <dgm:pt modelId="{2A717784-14DE-4C42-AB15-CDC2DA45F3AB}" type="pres">
      <dgm:prSet presAssocID="{228577E1-D6DC-4F1B-8512-9B8120D6C1BB}" presName="accent_2" presStyleCnt="0"/>
      <dgm:spPr/>
    </dgm:pt>
    <dgm:pt modelId="{CED99FD1-3CB1-4773-81A3-4E1185C62527}" type="pres">
      <dgm:prSet presAssocID="{228577E1-D6DC-4F1B-8512-9B8120D6C1BB}" presName="accentRepeatNode" presStyleLbl="solidFgAcc1" presStyleIdx="1" presStyleCnt="6"/>
      <dgm:spPr/>
    </dgm:pt>
    <dgm:pt modelId="{6B86EF9C-C02C-4F4C-8794-60804CBFF327}" type="pres">
      <dgm:prSet presAssocID="{DAE49307-FE5E-440C-AA77-50E0E6A20687}" presName="text_3" presStyleLbl="node1" presStyleIdx="2" presStyleCnt="6">
        <dgm:presLayoutVars>
          <dgm:bulletEnabled val="1"/>
        </dgm:presLayoutVars>
      </dgm:prSet>
      <dgm:spPr/>
    </dgm:pt>
    <dgm:pt modelId="{E58194E1-DF0D-47DE-8003-1910F59862B2}" type="pres">
      <dgm:prSet presAssocID="{DAE49307-FE5E-440C-AA77-50E0E6A20687}" presName="accent_3" presStyleCnt="0"/>
      <dgm:spPr/>
    </dgm:pt>
    <dgm:pt modelId="{371D1FC6-E5F9-4A9C-B32E-D05A0E29E33D}" type="pres">
      <dgm:prSet presAssocID="{DAE49307-FE5E-440C-AA77-50E0E6A20687}" presName="accentRepeatNode" presStyleLbl="solidFgAcc1" presStyleIdx="2" presStyleCnt="6"/>
      <dgm:spPr/>
    </dgm:pt>
    <dgm:pt modelId="{EEA8AEA1-2C8A-4069-9929-284D1B0F1994}" type="pres">
      <dgm:prSet presAssocID="{D2EDA9F0-A11C-4899-978F-622F1A2DD007}" presName="text_4" presStyleLbl="node1" presStyleIdx="3" presStyleCnt="6">
        <dgm:presLayoutVars>
          <dgm:bulletEnabled val="1"/>
        </dgm:presLayoutVars>
      </dgm:prSet>
      <dgm:spPr/>
    </dgm:pt>
    <dgm:pt modelId="{A6605F32-3FB5-47CF-BFAF-06C94FE810F9}" type="pres">
      <dgm:prSet presAssocID="{D2EDA9F0-A11C-4899-978F-622F1A2DD007}" presName="accent_4" presStyleCnt="0"/>
      <dgm:spPr/>
    </dgm:pt>
    <dgm:pt modelId="{53325447-478B-47F3-94BA-DA83E6B5A983}" type="pres">
      <dgm:prSet presAssocID="{D2EDA9F0-A11C-4899-978F-622F1A2DD007}" presName="accentRepeatNode" presStyleLbl="solidFgAcc1" presStyleIdx="3" presStyleCnt="6"/>
      <dgm:spPr/>
    </dgm:pt>
    <dgm:pt modelId="{8C5948E5-4292-4D5F-96AE-798F253DBAD4}" type="pres">
      <dgm:prSet presAssocID="{9D58451C-2946-4B94-9EBA-5C075493353B}" presName="text_5" presStyleLbl="node1" presStyleIdx="4" presStyleCnt="6">
        <dgm:presLayoutVars>
          <dgm:bulletEnabled val="1"/>
        </dgm:presLayoutVars>
      </dgm:prSet>
      <dgm:spPr/>
    </dgm:pt>
    <dgm:pt modelId="{8FC185D3-F9FD-4ED1-A72E-472767C21694}" type="pres">
      <dgm:prSet presAssocID="{9D58451C-2946-4B94-9EBA-5C075493353B}" presName="accent_5" presStyleCnt="0"/>
      <dgm:spPr/>
    </dgm:pt>
    <dgm:pt modelId="{D8E46181-610B-4C7E-B847-51ABCD30690C}" type="pres">
      <dgm:prSet presAssocID="{9D58451C-2946-4B94-9EBA-5C075493353B}" presName="accentRepeatNode" presStyleLbl="solidFgAcc1" presStyleIdx="4" presStyleCnt="6"/>
      <dgm:spPr/>
    </dgm:pt>
    <dgm:pt modelId="{A6A698A4-5BD3-488C-88A3-134E06D0E027}" type="pres">
      <dgm:prSet presAssocID="{BFFFAF44-BC11-45DE-B757-A85F9A1461FD}" presName="text_6" presStyleLbl="node1" presStyleIdx="5" presStyleCnt="6">
        <dgm:presLayoutVars>
          <dgm:bulletEnabled val="1"/>
        </dgm:presLayoutVars>
      </dgm:prSet>
      <dgm:spPr/>
    </dgm:pt>
    <dgm:pt modelId="{56ACE02E-2A9C-4EF9-82D3-BF83CD7D8B10}" type="pres">
      <dgm:prSet presAssocID="{BFFFAF44-BC11-45DE-B757-A85F9A1461FD}" presName="accent_6" presStyleCnt="0"/>
      <dgm:spPr/>
    </dgm:pt>
    <dgm:pt modelId="{C3C33CD0-B017-4D54-A333-FD087AF8042F}" type="pres">
      <dgm:prSet presAssocID="{BFFFAF44-BC11-45DE-B757-A85F9A1461FD}" presName="accentRepeatNode" presStyleLbl="solidFgAcc1" presStyleIdx="5" presStyleCnt="6"/>
      <dgm:spPr/>
    </dgm:pt>
  </dgm:ptLst>
  <dgm:cxnLst>
    <dgm:cxn modelId="{AFE6FE04-F904-4E5D-9A69-FE869F614F40}" srcId="{7DD9F504-739F-47E1-A38B-1A57A7C240BF}" destId="{D2EDA9F0-A11C-4899-978F-622F1A2DD007}" srcOrd="3" destOrd="0" parTransId="{8F094453-81EC-4B4F-BEFA-52BB63C92EEC}" sibTransId="{FD46A687-7A69-4270-98A6-0AF98A990103}"/>
    <dgm:cxn modelId="{B2292D07-C9C6-4050-A712-EF4DE989E2A5}" type="presOf" srcId="{948FC428-442C-413E-A1A4-E06D7C81435D}" destId="{8158A559-EE91-4970-8BA4-BAC7DA56AFD5}" srcOrd="0" destOrd="0" presId="urn:microsoft.com/office/officeart/2008/layout/VerticalCurvedList"/>
    <dgm:cxn modelId="{5124B33A-12FA-47DC-A299-66B28347A78D}" srcId="{7DD9F504-739F-47E1-A38B-1A57A7C240BF}" destId="{228577E1-D6DC-4F1B-8512-9B8120D6C1BB}" srcOrd="1" destOrd="0" parTransId="{39BA1681-2982-46A1-85D9-634231E788D3}" sibTransId="{9ABD9AE8-BC87-43B7-87ED-90C247497AEC}"/>
    <dgm:cxn modelId="{86EDFF3B-1B68-46CA-BB35-4FC10185B9C5}" type="presOf" srcId="{63A56525-DCE8-477C-AEF9-637BF5B2D53B}" destId="{9F1D5EB1-A4F3-4C5F-A377-17FC6D9CDDFE}" srcOrd="0" destOrd="0" presId="urn:microsoft.com/office/officeart/2008/layout/VerticalCurvedList"/>
    <dgm:cxn modelId="{E75F7662-92F8-43F7-AFA6-2EF4CF0A8355}" type="presOf" srcId="{DAE49307-FE5E-440C-AA77-50E0E6A20687}" destId="{6B86EF9C-C02C-4F4C-8794-60804CBFF327}" srcOrd="0" destOrd="0" presId="urn:microsoft.com/office/officeart/2008/layout/VerticalCurvedList"/>
    <dgm:cxn modelId="{4B6AE565-41B3-4A69-9D0C-AE0929A9A172}" type="presOf" srcId="{9D58451C-2946-4B94-9EBA-5C075493353B}" destId="{8C5948E5-4292-4D5F-96AE-798F253DBAD4}" srcOrd="0" destOrd="0" presId="urn:microsoft.com/office/officeart/2008/layout/VerticalCurvedList"/>
    <dgm:cxn modelId="{1352916D-4221-4D8C-B2B5-D160372EC619}" type="presOf" srcId="{228577E1-D6DC-4F1B-8512-9B8120D6C1BB}" destId="{14081952-FDC4-4EDA-B8D2-3937C662B5BF}" srcOrd="0" destOrd="0" presId="urn:microsoft.com/office/officeart/2008/layout/VerticalCurvedList"/>
    <dgm:cxn modelId="{BBFB926D-E209-47CB-9C3E-074BA30FCA47}" srcId="{7DD9F504-739F-47E1-A38B-1A57A7C240BF}" destId="{DAE49307-FE5E-440C-AA77-50E0E6A20687}" srcOrd="2" destOrd="0" parTransId="{80792066-A57C-4283-B2DE-3E7C4601E583}" sibTransId="{F5FACDE5-0756-413D-B681-CE2D11778BF4}"/>
    <dgm:cxn modelId="{662BC48F-E74D-4228-B75A-E84AB853B018}" type="presOf" srcId="{7DD9F504-739F-47E1-A38B-1A57A7C240BF}" destId="{9AF09B96-C589-49D7-B135-941B70D2273D}" srcOrd="0" destOrd="0" presId="urn:microsoft.com/office/officeart/2008/layout/VerticalCurvedList"/>
    <dgm:cxn modelId="{D19BEC9C-C384-41DE-B6C0-8985C72FB5AA}" srcId="{7DD9F504-739F-47E1-A38B-1A57A7C240BF}" destId="{948FC428-442C-413E-A1A4-E06D7C81435D}" srcOrd="0" destOrd="0" parTransId="{32BFD302-F8B9-4886-8C82-0C4A724E4E2A}" sibTransId="{63A56525-DCE8-477C-AEF9-637BF5B2D53B}"/>
    <dgm:cxn modelId="{9B5763A9-49B1-427A-964F-1E1F6B2B61AF}" type="presOf" srcId="{D2EDA9F0-A11C-4899-978F-622F1A2DD007}" destId="{EEA8AEA1-2C8A-4069-9929-284D1B0F1994}" srcOrd="0" destOrd="0" presId="urn:microsoft.com/office/officeart/2008/layout/VerticalCurvedList"/>
    <dgm:cxn modelId="{F948D7CF-D1D0-42B0-BF8A-5B12166186F7}" type="presOf" srcId="{BFFFAF44-BC11-45DE-B757-A85F9A1461FD}" destId="{A6A698A4-5BD3-488C-88A3-134E06D0E027}" srcOrd="0" destOrd="0" presId="urn:microsoft.com/office/officeart/2008/layout/VerticalCurvedList"/>
    <dgm:cxn modelId="{9CEA7BD2-F300-4BA7-94C7-4A32A3010F98}" srcId="{7DD9F504-739F-47E1-A38B-1A57A7C240BF}" destId="{BFFFAF44-BC11-45DE-B757-A85F9A1461FD}" srcOrd="5" destOrd="0" parTransId="{5700D577-4337-4F08-90C2-FF6B88D6FF19}" sibTransId="{F638BC9C-71C3-474C-92B9-103EA00DD3CB}"/>
    <dgm:cxn modelId="{AA8FA5DE-2945-435F-8CBD-379D2B83341C}" srcId="{7DD9F504-739F-47E1-A38B-1A57A7C240BF}" destId="{9D58451C-2946-4B94-9EBA-5C075493353B}" srcOrd="4" destOrd="0" parTransId="{CA2C9C03-40E5-4026-8DF6-28734EB523D9}" sibTransId="{2798BA39-1108-4316-B1CB-9A30D9F716E1}"/>
    <dgm:cxn modelId="{DD8DEA48-75F8-4BBA-A118-42C8D028299E}" type="presParOf" srcId="{9AF09B96-C589-49D7-B135-941B70D2273D}" destId="{4820EA10-083D-40F3-8F42-AF01C7D0D41E}" srcOrd="0" destOrd="0" presId="urn:microsoft.com/office/officeart/2008/layout/VerticalCurvedList"/>
    <dgm:cxn modelId="{A3126142-F658-474F-BBF8-B7E37195BAC7}" type="presParOf" srcId="{4820EA10-083D-40F3-8F42-AF01C7D0D41E}" destId="{699869AE-65D9-49A8-8DAE-2E3C19E8D947}" srcOrd="0" destOrd="0" presId="urn:microsoft.com/office/officeart/2008/layout/VerticalCurvedList"/>
    <dgm:cxn modelId="{94656422-7DCC-419E-B9B4-DF63083CDCC1}" type="presParOf" srcId="{699869AE-65D9-49A8-8DAE-2E3C19E8D947}" destId="{1A8A98BC-A7D6-4E27-9481-52D70764BA35}" srcOrd="0" destOrd="0" presId="urn:microsoft.com/office/officeart/2008/layout/VerticalCurvedList"/>
    <dgm:cxn modelId="{3BD6886C-54F6-45C2-856A-7D4A74DFBDBB}" type="presParOf" srcId="{699869AE-65D9-49A8-8DAE-2E3C19E8D947}" destId="{9F1D5EB1-A4F3-4C5F-A377-17FC6D9CDDFE}" srcOrd="1" destOrd="0" presId="urn:microsoft.com/office/officeart/2008/layout/VerticalCurvedList"/>
    <dgm:cxn modelId="{705229AC-7354-43D6-A828-B237B86949FE}" type="presParOf" srcId="{699869AE-65D9-49A8-8DAE-2E3C19E8D947}" destId="{E82C3DE7-2814-4726-9835-9AA1FBB9E9B7}" srcOrd="2" destOrd="0" presId="urn:microsoft.com/office/officeart/2008/layout/VerticalCurvedList"/>
    <dgm:cxn modelId="{08DE6D70-917E-45F8-87EF-00EF97E50032}" type="presParOf" srcId="{699869AE-65D9-49A8-8DAE-2E3C19E8D947}" destId="{F102DA0E-682B-4E3E-9182-0533B9692F99}" srcOrd="3" destOrd="0" presId="urn:microsoft.com/office/officeart/2008/layout/VerticalCurvedList"/>
    <dgm:cxn modelId="{25F37716-3EE9-4C46-9E26-B2D29030464B}" type="presParOf" srcId="{4820EA10-083D-40F3-8F42-AF01C7D0D41E}" destId="{8158A559-EE91-4970-8BA4-BAC7DA56AFD5}" srcOrd="1" destOrd="0" presId="urn:microsoft.com/office/officeart/2008/layout/VerticalCurvedList"/>
    <dgm:cxn modelId="{8B969644-1F5B-4B8D-B333-A3326BF54C90}" type="presParOf" srcId="{4820EA10-083D-40F3-8F42-AF01C7D0D41E}" destId="{0613EF5A-69C9-4A41-8FFD-3A737ADF729B}" srcOrd="2" destOrd="0" presId="urn:microsoft.com/office/officeart/2008/layout/VerticalCurvedList"/>
    <dgm:cxn modelId="{F0043CB1-458D-46F6-86D1-69A1465FD70B}" type="presParOf" srcId="{0613EF5A-69C9-4A41-8FFD-3A737ADF729B}" destId="{54A9F064-BAAB-49C3-9D5C-832BB2B2C80C}" srcOrd="0" destOrd="0" presId="urn:microsoft.com/office/officeart/2008/layout/VerticalCurvedList"/>
    <dgm:cxn modelId="{38B9ACBF-38D5-4881-AC3F-2315CDFE17EA}" type="presParOf" srcId="{4820EA10-083D-40F3-8F42-AF01C7D0D41E}" destId="{14081952-FDC4-4EDA-B8D2-3937C662B5BF}" srcOrd="3" destOrd="0" presId="urn:microsoft.com/office/officeart/2008/layout/VerticalCurvedList"/>
    <dgm:cxn modelId="{8A1D70CD-D2F9-43A7-B2E1-B3548A9CAAE9}" type="presParOf" srcId="{4820EA10-083D-40F3-8F42-AF01C7D0D41E}" destId="{2A717784-14DE-4C42-AB15-CDC2DA45F3AB}" srcOrd="4" destOrd="0" presId="urn:microsoft.com/office/officeart/2008/layout/VerticalCurvedList"/>
    <dgm:cxn modelId="{E2A467B3-5332-4316-BE00-2C5932F17B0E}" type="presParOf" srcId="{2A717784-14DE-4C42-AB15-CDC2DA45F3AB}" destId="{CED99FD1-3CB1-4773-81A3-4E1185C62527}" srcOrd="0" destOrd="0" presId="urn:microsoft.com/office/officeart/2008/layout/VerticalCurvedList"/>
    <dgm:cxn modelId="{DA0439B1-88E5-431D-A85E-5D243CBEA71C}" type="presParOf" srcId="{4820EA10-083D-40F3-8F42-AF01C7D0D41E}" destId="{6B86EF9C-C02C-4F4C-8794-60804CBFF327}" srcOrd="5" destOrd="0" presId="urn:microsoft.com/office/officeart/2008/layout/VerticalCurvedList"/>
    <dgm:cxn modelId="{1C7D7356-E428-49DF-9600-4D1A7D6BFB69}" type="presParOf" srcId="{4820EA10-083D-40F3-8F42-AF01C7D0D41E}" destId="{E58194E1-DF0D-47DE-8003-1910F59862B2}" srcOrd="6" destOrd="0" presId="urn:microsoft.com/office/officeart/2008/layout/VerticalCurvedList"/>
    <dgm:cxn modelId="{04F5300C-50EC-4604-9A2C-892D7E44DB1B}" type="presParOf" srcId="{E58194E1-DF0D-47DE-8003-1910F59862B2}" destId="{371D1FC6-E5F9-4A9C-B32E-D05A0E29E33D}" srcOrd="0" destOrd="0" presId="urn:microsoft.com/office/officeart/2008/layout/VerticalCurvedList"/>
    <dgm:cxn modelId="{1F6D6574-9BCD-4850-B328-6D624B15A5F8}" type="presParOf" srcId="{4820EA10-083D-40F3-8F42-AF01C7D0D41E}" destId="{EEA8AEA1-2C8A-4069-9929-284D1B0F1994}" srcOrd="7" destOrd="0" presId="urn:microsoft.com/office/officeart/2008/layout/VerticalCurvedList"/>
    <dgm:cxn modelId="{A1D5873D-DEB6-4EA7-BE25-8B6AFC9185B7}" type="presParOf" srcId="{4820EA10-083D-40F3-8F42-AF01C7D0D41E}" destId="{A6605F32-3FB5-47CF-BFAF-06C94FE810F9}" srcOrd="8" destOrd="0" presId="urn:microsoft.com/office/officeart/2008/layout/VerticalCurvedList"/>
    <dgm:cxn modelId="{3CF64C3A-7F99-4169-98C2-F5E88F750B5C}" type="presParOf" srcId="{A6605F32-3FB5-47CF-BFAF-06C94FE810F9}" destId="{53325447-478B-47F3-94BA-DA83E6B5A983}" srcOrd="0" destOrd="0" presId="urn:microsoft.com/office/officeart/2008/layout/VerticalCurvedList"/>
    <dgm:cxn modelId="{FD89BA38-D195-4098-8939-59C4585AE1AE}" type="presParOf" srcId="{4820EA10-083D-40F3-8F42-AF01C7D0D41E}" destId="{8C5948E5-4292-4D5F-96AE-798F253DBAD4}" srcOrd="9" destOrd="0" presId="urn:microsoft.com/office/officeart/2008/layout/VerticalCurvedList"/>
    <dgm:cxn modelId="{C71981F4-557A-477D-BD47-00A6196F819C}" type="presParOf" srcId="{4820EA10-083D-40F3-8F42-AF01C7D0D41E}" destId="{8FC185D3-F9FD-4ED1-A72E-472767C21694}" srcOrd="10" destOrd="0" presId="urn:microsoft.com/office/officeart/2008/layout/VerticalCurvedList"/>
    <dgm:cxn modelId="{B59F3EF3-28D6-4B75-B207-E41F04FD23D5}" type="presParOf" srcId="{8FC185D3-F9FD-4ED1-A72E-472767C21694}" destId="{D8E46181-610B-4C7E-B847-51ABCD30690C}" srcOrd="0" destOrd="0" presId="urn:microsoft.com/office/officeart/2008/layout/VerticalCurvedList"/>
    <dgm:cxn modelId="{FDFEA6D7-7835-401A-B077-FDCFF2C61021}" type="presParOf" srcId="{4820EA10-083D-40F3-8F42-AF01C7D0D41E}" destId="{A6A698A4-5BD3-488C-88A3-134E06D0E027}" srcOrd="11" destOrd="0" presId="urn:microsoft.com/office/officeart/2008/layout/VerticalCurvedList"/>
    <dgm:cxn modelId="{CEAE50A6-592C-4FA2-A510-8F48E7C3DE14}" type="presParOf" srcId="{4820EA10-083D-40F3-8F42-AF01C7D0D41E}" destId="{56ACE02E-2A9C-4EF9-82D3-BF83CD7D8B10}" srcOrd="12" destOrd="0" presId="urn:microsoft.com/office/officeart/2008/layout/VerticalCurvedList"/>
    <dgm:cxn modelId="{558B26A2-A8BA-4BE7-BDA5-33B6B529D862}" type="presParOf" srcId="{56ACE02E-2A9C-4EF9-82D3-BF83CD7D8B10}" destId="{C3C33CD0-B017-4D54-A333-FD087AF8042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E7139E-2AA3-4676-811B-AA3B254D3414}"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en-US"/>
        </a:p>
      </dgm:t>
    </dgm:pt>
    <dgm:pt modelId="{252096F7-B203-4D26-9955-ACBF4E00FCBD}">
      <dgm:prSet/>
      <dgm:spPr/>
      <dgm:t>
        <a:bodyPr/>
        <a:lstStyle/>
        <a:p>
          <a:pPr rtl="0"/>
          <a:r>
            <a:rPr lang="en-US"/>
            <a:t>Zoning Map</a:t>
          </a:r>
        </a:p>
      </dgm:t>
    </dgm:pt>
    <dgm:pt modelId="{8A2B7524-14E7-440A-9CEA-88EE845290C2}" type="parTrans" cxnId="{BD506468-AECC-4F2E-9FFC-3DB075FAFAE2}">
      <dgm:prSet/>
      <dgm:spPr/>
      <dgm:t>
        <a:bodyPr/>
        <a:lstStyle/>
        <a:p>
          <a:endParaRPr lang="en-US"/>
        </a:p>
      </dgm:t>
    </dgm:pt>
    <dgm:pt modelId="{9D16E55E-FB14-4CFA-AA1C-355004598A30}" type="sibTrans" cxnId="{BD506468-AECC-4F2E-9FFC-3DB075FAFAE2}">
      <dgm:prSet/>
      <dgm:spPr/>
      <dgm:t>
        <a:bodyPr/>
        <a:lstStyle/>
        <a:p>
          <a:endParaRPr lang="en-US"/>
        </a:p>
      </dgm:t>
    </dgm:pt>
    <dgm:pt modelId="{E9D6D52D-023A-4C9E-8D36-F41F2CA36F53}">
      <dgm:prSet/>
      <dgm:spPr/>
      <dgm:t>
        <a:bodyPr/>
        <a:lstStyle/>
        <a:p>
          <a:pPr rtl="0"/>
          <a:r>
            <a:rPr lang="en-US" dirty="0"/>
            <a:t>Administrative Procedure</a:t>
          </a:r>
        </a:p>
      </dgm:t>
    </dgm:pt>
    <dgm:pt modelId="{89C53742-8B92-43F1-A705-E7B03615BE4C}" type="parTrans" cxnId="{D34D1E7D-7304-4DFA-AC32-0657EFC4A57B}">
      <dgm:prSet/>
      <dgm:spPr/>
      <dgm:t>
        <a:bodyPr/>
        <a:lstStyle/>
        <a:p>
          <a:endParaRPr lang="en-US"/>
        </a:p>
      </dgm:t>
    </dgm:pt>
    <dgm:pt modelId="{59A1722F-D11E-4CEE-B2AA-06691C768584}" type="sibTrans" cxnId="{D34D1E7D-7304-4DFA-AC32-0657EFC4A57B}">
      <dgm:prSet/>
      <dgm:spPr/>
      <dgm:t>
        <a:bodyPr/>
        <a:lstStyle/>
        <a:p>
          <a:endParaRPr lang="en-US"/>
        </a:p>
      </dgm:t>
    </dgm:pt>
    <dgm:pt modelId="{C9BD0CAC-7190-4A3F-80BC-2EAD223E73D9}">
      <dgm:prSet/>
      <dgm:spPr/>
      <dgm:t>
        <a:bodyPr/>
        <a:lstStyle/>
        <a:p>
          <a:pPr rtl="0"/>
          <a:r>
            <a:rPr lang="en-US"/>
            <a:t>District Requirements</a:t>
          </a:r>
        </a:p>
      </dgm:t>
    </dgm:pt>
    <dgm:pt modelId="{34F8C5F8-772F-4424-82E8-0C46FD526924}" type="parTrans" cxnId="{B598AF99-A545-4D5A-940C-14C0ADDCFF0D}">
      <dgm:prSet/>
      <dgm:spPr/>
      <dgm:t>
        <a:bodyPr/>
        <a:lstStyle/>
        <a:p>
          <a:endParaRPr lang="en-US"/>
        </a:p>
      </dgm:t>
    </dgm:pt>
    <dgm:pt modelId="{72D3E163-E640-4532-90BF-BC93D56AAF65}" type="sibTrans" cxnId="{B598AF99-A545-4D5A-940C-14C0ADDCFF0D}">
      <dgm:prSet/>
      <dgm:spPr/>
      <dgm:t>
        <a:bodyPr/>
        <a:lstStyle/>
        <a:p>
          <a:endParaRPr lang="en-US"/>
        </a:p>
      </dgm:t>
    </dgm:pt>
    <dgm:pt modelId="{387B2222-B971-451A-8E15-F7613943ACA6}">
      <dgm:prSet/>
      <dgm:spPr/>
      <dgm:t>
        <a:bodyPr/>
        <a:lstStyle/>
        <a:p>
          <a:pPr rtl="0"/>
          <a:r>
            <a:rPr lang="en-US"/>
            <a:t>Site Design</a:t>
          </a:r>
        </a:p>
      </dgm:t>
    </dgm:pt>
    <dgm:pt modelId="{EC53A6AE-786D-4B2B-AD87-81E66BFF06C3}" type="parTrans" cxnId="{5645873F-94B2-4226-9A48-D94EB49B41AF}">
      <dgm:prSet/>
      <dgm:spPr/>
      <dgm:t>
        <a:bodyPr/>
        <a:lstStyle/>
        <a:p>
          <a:endParaRPr lang="en-US"/>
        </a:p>
      </dgm:t>
    </dgm:pt>
    <dgm:pt modelId="{2F16B087-AA4E-40D9-9A18-DAFC64D71571}" type="sibTrans" cxnId="{5645873F-94B2-4226-9A48-D94EB49B41AF}">
      <dgm:prSet/>
      <dgm:spPr/>
      <dgm:t>
        <a:bodyPr/>
        <a:lstStyle/>
        <a:p>
          <a:endParaRPr lang="en-US"/>
        </a:p>
      </dgm:t>
    </dgm:pt>
    <dgm:pt modelId="{64CA88C8-B2D1-4A15-8291-E3D8E9EB7C82}" type="pres">
      <dgm:prSet presAssocID="{F0E7139E-2AA3-4676-811B-AA3B254D3414}" presName="diagram" presStyleCnt="0">
        <dgm:presLayoutVars>
          <dgm:dir/>
          <dgm:resizeHandles val="exact"/>
        </dgm:presLayoutVars>
      </dgm:prSet>
      <dgm:spPr/>
    </dgm:pt>
    <dgm:pt modelId="{CAB78EA9-3371-489F-A9D6-AF8A536DC0B9}" type="pres">
      <dgm:prSet presAssocID="{252096F7-B203-4D26-9955-ACBF4E00FCBD}" presName="node" presStyleLbl="node1" presStyleIdx="0" presStyleCnt="4">
        <dgm:presLayoutVars>
          <dgm:bulletEnabled val="1"/>
        </dgm:presLayoutVars>
      </dgm:prSet>
      <dgm:spPr/>
    </dgm:pt>
    <dgm:pt modelId="{DC8C626B-8B28-466E-9AE1-4FE56D50DCC0}" type="pres">
      <dgm:prSet presAssocID="{9D16E55E-FB14-4CFA-AA1C-355004598A30}" presName="sibTrans" presStyleCnt="0"/>
      <dgm:spPr/>
    </dgm:pt>
    <dgm:pt modelId="{F4A95DE7-1CFA-4000-85DA-BA2BF56FEC98}" type="pres">
      <dgm:prSet presAssocID="{E9D6D52D-023A-4C9E-8D36-F41F2CA36F53}" presName="node" presStyleLbl="node1" presStyleIdx="1" presStyleCnt="4">
        <dgm:presLayoutVars>
          <dgm:bulletEnabled val="1"/>
        </dgm:presLayoutVars>
      </dgm:prSet>
      <dgm:spPr/>
    </dgm:pt>
    <dgm:pt modelId="{B45CEFFF-C726-4595-9F32-DD53301EE79C}" type="pres">
      <dgm:prSet presAssocID="{59A1722F-D11E-4CEE-B2AA-06691C768584}" presName="sibTrans" presStyleCnt="0"/>
      <dgm:spPr/>
    </dgm:pt>
    <dgm:pt modelId="{043D8A31-025F-42A8-ABC2-1E27CBC15CB8}" type="pres">
      <dgm:prSet presAssocID="{C9BD0CAC-7190-4A3F-80BC-2EAD223E73D9}" presName="node" presStyleLbl="node1" presStyleIdx="2" presStyleCnt="4">
        <dgm:presLayoutVars>
          <dgm:bulletEnabled val="1"/>
        </dgm:presLayoutVars>
      </dgm:prSet>
      <dgm:spPr/>
    </dgm:pt>
    <dgm:pt modelId="{532E02AD-ACE6-486F-8E6D-C96654808901}" type="pres">
      <dgm:prSet presAssocID="{72D3E163-E640-4532-90BF-BC93D56AAF65}" presName="sibTrans" presStyleCnt="0"/>
      <dgm:spPr/>
    </dgm:pt>
    <dgm:pt modelId="{B4C897F9-6A3D-4C5B-A031-70064D580AEE}" type="pres">
      <dgm:prSet presAssocID="{387B2222-B971-451A-8E15-F7613943ACA6}" presName="node" presStyleLbl="node1" presStyleIdx="3" presStyleCnt="4">
        <dgm:presLayoutVars>
          <dgm:bulletEnabled val="1"/>
        </dgm:presLayoutVars>
      </dgm:prSet>
      <dgm:spPr/>
    </dgm:pt>
  </dgm:ptLst>
  <dgm:cxnLst>
    <dgm:cxn modelId="{5645873F-94B2-4226-9A48-D94EB49B41AF}" srcId="{F0E7139E-2AA3-4676-811B-AA3B254D3414}" destId="{387B2222-B971-451A-8E15-F7613943ACA6}" srcOrd="3" destOrd="0" parTransId="{EC53A6AE-786D-4B2B-AD87-81E66BFF06C3}" sibTransId="{2F16B087-AA4E-40D9-9A18-DAFC64D71571}"/>
    <dgm:cxn modelId="{BD506468-AECC-4F2E-9FFC-3DB075FAFAE2}" srcId="{F0E7139E-2AA3-4676-811B-AA3B254D3414}" destId="{252096F7-B203-4D26-9955-ACBF4E00FCBD}" srcOrd="0" destOrd="0" parTransId="{8A2B7524-14E7-440A-9CEA-88EE845290C2}" sibTransId="{9D16E55E-FB14-4CFA-AA1C-355004598A30}"/>
    <dgm:cxn modelId="{9C8D1C71-5693-45D4-B891-3DEA503D7FAB}" type="presOf" srcId="{252096F7-B203-4D26-9955-ACBF4E00FCBD}" destId="{CAB78EA9-3371-489F-A9D6-AF8A536DC0B9}" srcOrd="0" destOrd="0" presId="urn:microsoft.com/office/officeart/2005/8/layout/default"/>
    <dgm:cxn modelId="{D34D1E7D-7304-4DFA-AC32-0657EFC4A57B}" srcId="{F0E7139E-2AA3-4676-811B-AA3B254D3414}" destId="{E9D6D52D-023A-4C9E-8D36-F41F2CA36F53}" srcOrd="1" destOrd="0" parTransId="{89C53742-8B92-43F1-A705-E7B03615BE4C}" sibTransId="{59A1722F-D11E-4CEE-B2AA-06691C768584}"/>
    <dgm:cxn modelId="{B598AF99-A545-4D5A-940C-14C0ADDCFF0D}" srcId="{F0E7139E-2AA3-4676-811B-AA3B254D3414}" destId="{C9BD0CAC-7190-4A3F-80BC-2EAD223E73D9}" srcOrd="2" destOrd="0" parTransId="{34F8C5F8-772F-4424-82E8-0C46FD526924}" sibTransId="{72D3E163-E640-4532-90BF-BC93D56AAF65}"/>
    <dgm:cxn modelId="{6B49E9C4-A12D-46E1-8F65-AE125A00230F}" type="presOf" srcId="{E9D6D52D-023A-4C9E-8D36-F41F2CA36F53}" destId="{F4A95DE7-1CFA-4000-85DA-BA2BF56FEC98}" srcOrd="0" destOrd="0" presId="urn:microsoft.com/office/officeart/2005/8/layout/default"/>
    <dgm:cxn modelId="{C049D9D4-AA70-4180-8DC5-15966E9FF8F3}" type="presOf" srcId="{387B2222-B971-451A-8E15-F7613943ACA6}" destId="{B4C897F9-6A3D-4C5B-A031-70064D580AEE}" srcOrd="0" destOrd="0" presId="urn:microsoft.com/office/officeart/2005/8/layout/default"/>
    <dgm:cxn modelId="{ACBFB8F4-8C8F-4AE0-986D-00912C28A579}" type="presOf" srcId="{F0E7139E-2AA3-4676-811B-AA3B254D3414}" destId="{64CA88C8-B2D1-4A15-8291-E3D8E9EB7C82}" srcOrd="0" destOrd="0" presId="urn:microsoft.com/office/officeart/2005/8/layout/default"/>
    <dgm:cxn modelId="{A58C7DF8-8395-4E18-8D38-BE891BB1CD14}" type="presOf" srcId="{C9BD0CAC-7190-4A3F-80BC-2EAD223E73D9}" destId="{043D8A31-025F-42A8-ABC2-1E27CBC15CB8}" srcOrd="0" destOrd="0" presId="urn:microsoft.com/office/officeart/2005/8/layout/default"/>
    <dgm:cxn modelId="{AC8903B8-99E7-4297-B1C4-8086B7B3079D}" type="presParOf" srcId="{64CA88C8-B2D1-4A15-8291-E3D8E9EB7C82}" destId="{CAB78EA9-3371-489F-A9D6-AF8A536DC0B9}" srcOrd="0" destOrd="0" presId="urn:microsoft.com/office/officeart/2005/8/layout/default"/>
    <dgm:cxn modelId="{D3AA3B4E-797C-450A-916E-743AAF6D859E}" type="presParOf" srcId="{64CA88C8-B2D1-4A15-8291-E3D8E9EB7C82}" destId="{DC8C626B-8B28-466E-9AE1-4FE56D50DCC0}" srcOrd="1" destOrd="0" presId="urn:microsoft.com/office/officeart/2005/8/layout/default"/>
    <dgm:cxn modelId="{62F89CEC-D6E2-4222-BBC2-061CF065DA7F}" type="presParOf" srcId="{64CA88C8-B2D1-4A15-8291-E3D8E9EB7C82}" destId="{F4A95DE7-1CFA-4000-85DA-BA2BF56FEC98}" srcOrd="2" destOrd="0" presId="urn:microsoft.com/office/officeart/2005/8/layout/default"/>
    <dgm:cxn modelId="{3B492301-44D5-45A5-831F-92FD352E4C5F}" type="presParOf" srcId="{64CA88C8-B2D1-4A15-8291-E3D8E9EB7C82}" destId="{B45CEFFF-C726-4595-9F32-DD53301EE79C}" srcOrd="3" destOrd="0" presId="urn:microsoft.com/office/officeart/2005/8/layout/default"/>
    <dgm:cxn modelId="{A014898A-4953-4449-9980-8D0DB3BC9552}" type="presParOf" srcId="{64CA88C8-B2D1-4A15-8291-E3D8E9EB7C82}" destId="{043D8A31-025F-42A8-ABC2-1E27CBC15CB8}" srcOrd="4" destOrd="0" presId="urn:microsoft.com/office/officeart/2005/8/layout/default"/>
    <dgm:cxn modelId="{62697FCD-0528-40A7-B631-D5197A209B47}" type="presParOf" srcId="{64CA88C8-B2D1-4A15-8291-E3D8E9EB7C82}" destId="{532E02AD-ACE6-486F-8E6D-C96654808901}" srcOrd="5" destOrd="0" presId="urn:microsoft.com/office/officeart/2005/8/layout/default"/>
    <dgm:cxn modelId="{43CB6497-15A9-4B94-8DB6-E2461FCABF5D}" type="presParOf" srcId="{64CA88C8-B2D1-4A15-8291-E3D8E9EB7C82}" destId="{B4C897F9-6A3D-4C5B-A031-70064D580AE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C36E6B-02FF-4AF1-834C-259464A67033}" type="doc">
      <dgm:prSet loTypeId="urn:microsoft.com/office/officeart/2005/8/layout/default" loCatId="list" qsTypeId="urn:microsoft.com/office/officeart/2005/8/quickstyle/3d3" qsCatId="3D" csTypeId="urn:microsoft.com/office/officeart/2005/8/colors/colorful1" csCatId="colorful" phldr="1"/>
      <dgm:spPr/>
      <dgm:t>
        <a:bodyPr/>
        <a:lstStyle/>
        <a:p>
          <a:endParaRPr lang="en-US"/>
        </a:p>
      </dgm:t>
    </dgm:pt>
    <dgm:pt modelId="{52BCC77D-91B0-4154-9E7B-D53C2B70E429}">
      <dgm:prSet custT="1"/>
      <dgm:spPr/>
      <dgm:t>
        <a:bodyPr/>
        <a:lstStyle/>
        <a:p>
          <a:pPr rtl="0"/>
          <a:r>
            <a:rPr lang="en-US" sz="3200" dirty="0"/>
            <a:t>Elected Officials:  State, County, City</a:t>
          </a:r>
        </a:p>
      </dgm:t>
    </dgm:pt>
    <dgm:pt modelId="{C77ED582-982A-461F-8071-4D6DB45EA43B}" type="parTrans" cxnId="{88031483-E4AB-42CC-87B9-2808FEDA9EFB}">
      <dgm:prSet/>
      <dgm:spPr/>
      <dgm:t>
        <a:bodyPr/>
        <a:lstStyle/>
        <a:p>
          <a:endParaRPr lang="en-US"/>
        </a:p>
      </dgm:t>
    </dgm:pt>
    <dgm:pt modelId="{E6321CD2-2DB5-4F09-9FA3-6AFA2C9B5F81}" type="sibTrans" cxnId="{88031483-E4AB-42CC-87B9-2808FEDA9EFB}">
      <dgm:prSet/>
      <dgm:spPr/>
      <dgm:t>
        <a:bodyPr/>
        <a:lstStyle/>
        <a:p>
          <a:endParaRPr lang="en-US"/>
        </a:p>
      </dgm:t>
    </dgm:pt>
    <dgm:pt modelId="{63B28280-5F23-4A99-AD37-4A13CD884ED0}">
      <dgm:prSet custT="1"/>
      <dgm:spPr/>
      <dgm:t>
        <a:bodyPr/>
        <a:lstStyle/>
        <a:p>
          <a:pPr rtl="0"/>
          <a:r>
            <a:rPr lang="en-US" sz="3200" dirty="0"/>
            <a:t>Appointed Boards and Commissions</a:t>
          </a:r>
        </a:p>
      </dgm:t>
    </dgm:pt>
    <dgm:pt modelId="{51597EED-8734-4596-9A84-4E2C31A4A966}" type="parTrans" cxnId="{B65E1A7E-B74C-4FE5-9389-706152A876C9}">
      <dgm:prSet/>
      <dgm:spPr/>
      <dgm:t>
        <a:bodyPr/>
        <a:lstStyle/>
        <a:p>
          <a:endParaRPr lang="en-US"/>
        </a:p>
      </dgm:t>
    </dgm:pt>
    <dgm:pt modelId="{678B3CC6-6587-42F9-9919-682D69A324E6}" type="sibTrans" cxnId="{B65E1A7E-B74C-4FE5-9389-706152A876C9}">
      <dgm:prSet/>
      <dgm:spPr/>
      <dgm:t>
        <a:bodyPr/>
        <a:lstStyle/>
        <a:p>
          <a:endParaRPr lang="en-US"/>
        </a:p>
      </dgm:t>
    </dgm:pt>
    <dgm:pt modelId="{20107D3F-CAE3-46E3-9AC0-46E39F4979BE}">
      <dgm:prSet custT="1"/>
      <dgm:spPr/>
      <dgm:t>
        <a:bodyPr/>
        <a:lstStyle/>
        <a:p>
          <a:pPr rtl="0"/>
          <a:r>
            <a:rPr lang="en-US" sz="3200" dirty="0"/>
            <a:t>Planning Staff</a:t>
          </a:r>
        </a:p>
      </dgm:t>
    </dgm:pt>
    <dgm:pt modelId="{D0EBDB80-F16F-4DAE-A710-97913C431CD3}" type="parTrans" cxnId="{8707770D-54F2-45B8-9EBF-07E43EA7F68A}">
      <dgm:prSet/>
      <dgm:spPr/>
      <dgm:t>
        <a:bodyPr/>
        <a:lstStyle/>
        <a:p>
          <a:endParaRPr lang="en-US"/>
        </a:p>
      </dgm:t>
    </dgm:pt>
    <dgm:pt modelId="{F2E7EE0D-E4AC-4F0C-9889-DB5B13ED7361}" type="sibTrans" cxnId="{8707770D-54F2-45B8-9EBF-07E43EA7F68A}">
      <dgm:prSet/>
      <dgm:spPr/>
      <dgm:t>
        <a:bodyPr/>
        <a:lstStyle/>
        <a:p>
          <a:endParaRPr lang="en-US"/>
        </a:p>
      </dgm:t>
    </dgm:pt>
    <dgm:pt modelId="{59BA45A4-77EB-4959-AA85-2549455185B5}">
      <dgm:prSet custT="1"/>
      <dgm:spPr/>
      <dgm:t>
        <a:bodyPr/>
        <a:lstStyle/>
        <a:p>
          <a:pPr rtl="0"/>
          <a:r>
            <a:rPr lang="en-US" sz="3200" dirty="0"/>
            <a:t>Development Community</a:t>
          </a:r>
        </a:p>
      </dgm:t>
    </dgm:pt>
    <dgm:pt modelId="{6513275C-76AA-41A6-AFF8-1C9E67DF604F}" type="parTrans" cxnId="{02BBF68A-9FEC-43E2-83E0-CADFA04F3C3C}">
      <dgm:prSet/>
      <dgm:spPr/>
      <dgm:t>
        <a:bodyPr/>
        <a:lstStyle/>
        <a:p>
          <a:endParaRPr lang="en-US"/>
        </a:p>
      </dgm:t>
    </dgm:pt>
    <dgm:pt modelId="{2ABD6002-4823-4DE8-AEE6-D461F69CBE6F}" type="sibTrans" cxnId="{02BBF68A-9FEC-43E2-83E0-CADFA04F3C3C}">
      <dgm:prSet/>
      <dgm:spPr/>
      <dgm:t>
        <a:bodyPr/>
        <a:lstStyle/>
        <a:p>
          <a:endParaRPr lang="en-US"/>
        </a:p>
      </dgm:t>
    </dgm:pt>
    <dgm:pt modelId="{B1B353F2-FD11-42AD-BBC0-DA8AFEFEF96B}">
      <dgm:prSet custT="1"/>
      <dgm:spPr/>
      <dgm:t>
        <a:bodyPr/>
        <a:lstStyle/>
        <a:p>
          <a:pPr rtl="0"/>
          <a:r>
            <a:rPr lang="en-US" sz="3200" dirty="0"/>
            <a:t>Public</a:t>
          </a:r>
        </a:p>
      </dgm:t>
    </dgm:pt>
    <dgm:pt modelId="{9D60D4CC-711C-4EC2-9E10-1A2E62AFBEBC}" type="parTrans" cxnId="{2AE0762F-B432-47DA-A2B4-7EE45CFC604B}">
      <dgm:prSet/>
      <dgm:spPr/>
      <dgm:t>
        <a:bodyPr/>
        <a:lstStyle/>
        <a:p>
          <a:endParaRPr lang="en-US"/>
        </a:p>
      </dgm:t>
    </dgm:pt>
    <dgm:pt modelId="{8D70A915-1E81-436D-8055-3C74EFE12E1A}" type="sibTrans" cxnId="{2AE0762F-B432-47DA-A2B4-7EE45CFC604B}">
      <dgm:prSet/>
      <dgm:spPr/>
      <dgm:t>
        <a:bodyPr/>
        <a:lstStyle/>
        <a:p>
          <a:endParaRPr lang="en-US"/>
        </a:p>
      </dgm:t>
    </dgm:pt>
    <dgm:pt modelId="{728099A9-D0FD-4FB5-AEB4-61598A476328}" type="pres">
      <dgm:prSet presAssocID="{1BC36E6B-02FF-4AF1-834C-259464A67033}" presName="diagram" presStyleCnt="0">
        <dgm:presLayoutVars>
          <dgm:dir/>
          <dgm:resizeHandles val="exact"/>
        </dgm:presLayoutVars>
      </dgm:prSet>
      <dgm:spPr/>
    </dgm:pt>
    <dgm:pt modelId="{1067E366-4002-41CE-9D3A-F64E8D1FB417}" type="pres">
      <dgm:prSet presAssocID="{52BCC77D-91B0-4154-9E7B-D53C2B70E429}" presName="node" presStyleLbl="node1" presStyleIdx="0" presStyleCnt="5">
        <dgm:presLayoutVars>
          <dgm:bulletEnabled val="1"/>
        </dgm:presLayoutVars>
      </dgm:prSet>
      <dgm:spPr/>
    </dgm:pt>
    <dgm:pt modelId="{FD5E9964-7AD0-47DB-862B-4E8B2D44C991}" type="pres">
      <dgm:prSet presAssocID="{E6321CD2-2DB5-4F09-9FA3-6AFA2C9B5F81}" presName="sibTrans" presStyleCnt="0"/>
      <dgm:spPr/>
    </dgm:pt>
    <dgm:pt modelId="{5D09A058-0013-4D75-8FBF-6F41131992E8}" type="pres">
      <dgm:prSet presAssocID="{63B28280-5F23-4A99-AD37-4A13CD884ED0}" presName="node" presStyleLbl="node1" presStyleIdx="1" presStyleCnt="5">
        <dgm:presLayoutVars>
          <dgm:bulletEnabled val="1"/>
        </dgm:presLayoutVars>
      </dgm:prSet>
      <dgm:spPr/>
    </dgm:pt>
    <dgm:pt modelId="{D6892074-3022-4C4F-9A24-41E0FA6BCCCA}" type="pres">
      <dgm:prSet presAssocID="{678B3CC6-6587-42F9-9919-682D69A324E6}" presName="sibTrans" presStyleCnt="0"/>
      <dgm:spPr/>
    </dgm:pt>
    <dgm:pt modelId="{82F6C538-C8D2-4D20-B79D-C156A7D2BB96}" type="pres">
      <dgm:prSet presAssocID="{20107D3F-CAE3-46E3-9AC0-46E39F4979BE}" presName="node" presStyleLbl="node1" presStyleIdx="2" presStyleCnt="5">
        <dgm:presLayoutVars>
          <dgm:bulletEnabled val="1"/>
        </dgm:presLayoutVars>
      </dgm:prSet>
      <dgm:spPr/>
    </dgm:pt>
    <dgm:pt modelId="{FFE01A2C-5225-4675-B465-D65133269FF9}" type="pres">
      <dgm:prSet presAssocID="{F2E7EE0D-E4AC-4F0C-9889-DB5B13ED7361}" presName="sibTrans" presStyleCnt="0"/>
      <dgm:spPr/>
    </dgm:pt>
    <dgm:pt modelId="{329566CC-9276-43DE-82CB-50B40716F7D7}" type="pres">
      <dgm:prSet presAssocID="{59BA45A4-77EB-4959-AA85-2549455185B5}" presName="node" presStyleLbl="node1" presStyleIdx="3" presStyleCnt="5">
        <dgm:presLayoutVars>
          <dgm:bulletEnabled val="1"/>
        </dgm:presLayoutVars>
      </dgm:prSet>
      <dgm:spPr/>
    </dgm:pt>
    <dgm:pt modelId="{C4B4E557-06B8-4020-B252-16511627E93D}" type="pres">
      <dgm:prSet presAssocID="{2ABD6002-4823-4DE8-AEE6-D461F69CBE6F}" presName="sibTrans" presStyleCnt="0"/>
      <dgm:spPr/>
    </dgm:pt>
    <dgm:pt modelId="{3BD66699-9A59-47FE-8886-F549EDDFEA7C}" type="pres">
      <dgm:prSet presAssocID="{B1B353F2-FD11-42AD-BBC0-DA8AFEFEF96B}" presName="node" presStyleLbl="node1" presStyleIdx="4" presStyleCnt="5">
        <dgm:presLayoutVars>
          <dgm:bulletEnabled val="1"/>
        </dgm:presLayoutVars>
      </dgm:prSet>
      <dgm:spPr/>
    </dgm:pt>
  </dgm:ptLst>
  <dgm:cxnLst>
    <dgm:cxn modelId="{9412E609-AD18-47EC-9AF5-2D9AABB21127}" type="presOf" srcId="{59BA45A4-77EB-4959-AA85-2549455185B5}" destId="{329566CC-9276-43DE-82CB-50B40716F7D7}" srcOrd="0" destOrd="0" presId="urn:microsoft.com/office/officeart/2005/8/layout/default"/>
    <dgm:cxn modelId="{8707770D-54F2-45B8-9EBF-07E43EA7F68A}" srcId="{1BC36E6B-02FF-4AF1-834C-259464A67033}" destId="{20107D3F-CAE3-46E3-9AC0-46E39F4979BE}" srcOrd="2" destOrd="0" parTransId="{D0EBDB80-F16F-4DAE-A710-97913C431CD3}" sibTransId="{F2E7EE0D-E4AC-4F0C-9889-DB5B13ED7361}"/>
    <dgm:cxn modelId="{08F84F1E-AABF-4308-9DC5-02C02FCFCB60}" type="presOf" srcId="{B1B353F2-FD11-42AD-BBC0-DA8AFEFEF96B}" destId="{3BD66699-9A59-47FE-8886-F549EDDFEA7C}" srcOrd="0" destOrd="0" presId="urn:microsoft.com/office/officeart/2005/8/layout/default"/>
    <dgm:cxn modelId="{2AE0762F-B432-47DA-A2B4-7EE45CFC604B}" srcId="{1BC36E6B-02FF-4AF1-834C-259464A67033}" destId="{B1B353F2-FD11-42AD-BBC0-DA8AFEFEF96B}" srcOrd="4" destOrd="0" parTransId="{9D60D4CC-711C-4EC2-9E10-1A2E62AFBEBC}" sibTransId="{8D70A915-1E81-436D-8055-3C74EFE12E1A}"/>
    <dgm:cxn modelId="{B65E1A7E-B74C-4FE5-9389-706152A876C9}" srcId="{1BC36E6B-02FF-4AF1-834C-259464A67033}" destId="{63B28280-5F23-4A99-AD37-4A13CD884ED0}" srcOrd="1" destOrd="0" parTransId="{51597EED-8734-4596-9A84-4E2C31A4A966}" sibTransId="{678B3CC6-6587-42F9-9919-682D69A324E6}"/>
    <dgm:cxn modelId="{88031483-E4AB-42CC-87B9-2808FEDA9EFB}" srcId="{1BC36E6B-02FF-4AF1-834C-259464A67033}" destId="{52BCC77D-91B0-4154-9E7B-D53C2B70E429}" srcOrd="0" destOrd="0" parTransId="{C77ED582-982A-461F-8071-4D6DB45EA43B}" sibTransId="{E6321CD2-2DB5-4F09-9FA3-6AFA2C9B5F81}"/>
    <dgm:cxn modelId="{02BBF68A-9FEC-43E2-83E0-CADFA04F3C3C}" srcId="{1BC36E6B-02FF-4AF1-834C-259464A67033}" destId="{59BA45A4-77EB-4959-AA85-2549455185B5}" srcOrd="3" destOrd="0" parTransId="{6513275C-76AA-41A6-AFF8-1C9E67DF604F}" sibTransId="{2ABD6002-4823-4DE8-AEE6-D461F69CBE6F}"/>
    <dgm:cxn modelId="{A96EF4E8-0B57-42B8-AAA2-96458A800E4F}" type="presOf" srcId="{1BC36E6B-02FF-4AF1-834C-259464A67033}" destId="{728099A9-D0FD-4FB5-AEB4-61598A476328}" srcOrd="0" destOrd="0" presId="urn:microsoft.com/office/officeart/2005/8/layout/default"/>
    <dgm:cxn modelId="{A82277ED-B113-4FA9-A2DB-FD8B6E9DA723}" type="presOf" srcId="{20107D3F-CAE3-46E3-9AC0-46E39F4979BE}" destId="{82F6C538-C8D2-4D20-B79D-C156A7D2BB96}" srcOrd="0" destOrd="0" presId="urn:microsoft.com/office/officeart/2005/8/layout/default"/>
    <dgm:cxn modelId="{E103E6F0-21B7-410B-B756-47978C8CDA3F}" type="presOf" srcId="{52BCC77D-91B0-4154-9E7B-D53C2B70E429}" destId="{1067E366-4002-41CE-9D3A-F64E8D1FB417}" srcOrd="0" destOrd="0" presId="urn:microsoft.com/office/officeart/2005/8/layout/default"/>
    <dgm:cxn modelId="{A89293F6-F306-458B-A786-90EE0F13E243}" type="presOf" srcId="{63B28280-5F23-4A99-AD37-4A13CD884ED0}" destId="{5D09A058-0013-4D75-8FBF-6F41131992E8}" srcOrd="0" destOrd="0" presId="urn:microsoft.com/office/officeart/2005/8/layout/default"/>
    <dgm:cxn modelId="{0824168B-D6C8-4A49-8F14-D69288B00F96}" type="presParOf" srcId="{728099A9-D0FD-4FB5-AEB4-61598A476328}" destId="{1067E366-4002-41CE-9D3A-F64E8D1FB417}" srcOrd="0" destOrd="0" presId="urn:microsoft.com/office/officeart/2005/8/layout/default"/>
    <dgm:cxn modelId="{4FAC2AFD-5140-435A-8F0F-F701F3F33F3B}" type="presParOf" srcId="{728099A9-D0FD-4FB5-AEB4-61598A476328}" destId="{FD5E9964-7AD0-47DB-862B-4E8B2D44C991}" srcOrd="1" destOrd="0" presId="urn:microsoft.com/office/officeart/2005/8/layout/default"/>
    <dgm:cxn modelId="{04C3745D-3DAA-4709-8BAA-ECD9C67D028F}" type="presParOf" srcId="{728099A9-D0FD-4FB5-AEB4-61598A476328}" destId="{5D09A058-0013-4D75-8FBF-6F41131992E8}" srcOrd="2" destOrd="0" presId="urn:microsoft.com/office/officeart/2005/8/layout/default"/>
    <dgm:cxn modelId="{F0A1B582-3945-487B-B271-CDFE39647E62}" type="presParOf" srcId="{728099A9-D0FD-4FB5-AEB4-61598A476328}" destId="{D6892074-3022-4C4F-9A24-41E0FA6BCCCA}" srcOrd="3" destOrd="0" presId="urn:microsoft.com/office/officeart/2005/8/layout/default"/>
    <dgm:cxn modelId="{6A1FE5EF-7F30-4284-826C-70E909361B59}" type="presParOf" srcId="{728099A9-D0FD-4FB5-AEB4-61598A476328}" destId="{82F6C538-C8D2-4D20-B79D-C156A7D2BB96}" srcOrd="4" destOrd="0" presId="urn:microsoft.com/office/officeart/2005/8/layout/default"/>
    <dgm:cxn modelId="{2DB392CE-E958-4580-B423-E2140ADBEC43}" type="presParOf" srcId="{728099A9-D0FD-4FB5-AEB4-61598A476328}" destId="{FFE01A2C-5225-4675-B465-D65133269FF9}" srcOrd="5" destOrd="0" presId="urn:microsoft.com/office/officeart/2005/8/layout/default"/>
    <dgm:cxn modelId="{4FC77873-EE10-4161-A99B-0A41CA8E0A8F}" type="presParOf" srcId="{728099A9-D0FD-4FB5-AEB4-61598A476328}" destId="{329566CC-9276-43DE-82CB-50B40716F7D7}" srcOrd="6" destOrd="0" presId="urn:microsoft.com/office/officeart/2005/8/layout/default"/>
    <dgm:cxn modelId="{32C29E29-6E70-4268-AB64-C0D37317C151}" type="presParOf" srcId="{728099A9-D0FD-4FB5-AEB4-61598A476328}" destId="{C4B4E557-06B8-4020-B252-16511627E93D}" srcOrd="7" destOrd="0" presId="urn:microsoft.com/office/officeart/2005/8/layout/default"/>
    <dgm:cxn modelId="{988F102F-2985-4D4D-AACC-6F7AAF1035F8}" type="presParOf" srcId="{728099A9-D0FD-4FB5-AEB4-61598A476328}" destId="{3BD66699-9A59-47FE-8886-F549EDDFEA7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6015507B-A36D-4AD8-8EA3-DBA4A56AFD62}" type="doc">
      <dgm:prSet loTypeId="urn:microsoft.com/office/officeart/2005/8/layout/pyramid2" loCatId="pyramid" qsTypeId="urn:microsoft.com/office/officeart/2005/8/quickstyle/3d2" qsCatId="3D" csTypeId="urn:microsoft.com/office/officeart/2005/8/colors/accent4_5" csCatId="accent4"/>
      <dgm:spPr/>
      <dgm:t>
        <a:bodyPr/>
        <a:lstStyle/>
        <a:p>
          <a:endParaRPr lang="en-US"/>
        </a:p>
      </dgm:t>
    </dgm:pt>
    <dgm:pt modelId="{B46726E4-4F6C-4E64-B86A-D62AE8179BB8}">
      <dgm:prSet/>
      <dgm:spPr/>
      <dgm:t>
        <a:bodyPr/>
        <a:lstStyle/>
        <a:p>
          <a:pPr rtl="0"/>
          <a:r>
            <a:rPr lang="en-US"/>
            <a:t>Legislative Actions</a:t>
          </a:r>
        </a:p>
      </dgm:t>
    </dgm:pt>
    <dgm:pt modelId="{946678C8-52F0-4CD1-9F0A-7FBE17766E1D}" type="parTrans" cxnId="{84A18FE7-8B82-4FEF-BA1D-A97530218645}">
      <dgm:prSet/>
      <dgm:spPr/>
      <dgm:t>
        <a:bodyPr/>
        <a:lstStyle/>
        <a:p>
          <a:endParaRPr lang="en-US"/>
        </a:p>
      </dgm:t>
    </dgm:pt>
    <dgm:pt modelId="{A2414EA6-162E-4430-9048-6CCFD0209585}" type="sibTrans" cxnId="{84A18FE7-8B82-4FEF-BA1D-A97530218645}">
      <dgm:prSet/>
      <dgm:spPr/>
      <dgm:t>
        <a:bodyPr/>
        <a:lstStyle/>
        <a:p>
          <a:endParaRPr lang="en-US"/>
        </a:p>
      </dgm:t>
    </dgm:pt>
    <dgm:pt modelId="{9971756C-C8E1-4545-8D85-40EF889FFC3E}">
      <dgm:prSet/>
      <dgm:spPr/>
      <dgm:t>
        <a:bodyPr/>
        <a:lstStyle/>
        <a:p>
          <a:pPr rtl="0"/>
          <a:r>
            <a:rPr lang="en-US"/>
            <a:t>Responsibilities</a:t>
          </a:r>
        </a:p>
      </dgm:t>
    </dgm:pt>
    <dgm:pt modelId="{718BDC56-043F-4E97-83E9-19CEE153C510}" type="parTrans" cxnId="{A232461E-C4A1-41EE-B4C7-DB1B9F701EDC}">
      <dgm:prSet/>
      <dgm:spPr/>
      <dgm:t>
        <a:bodyPr/>
        <a:lstStyle/>
        <a:p>
          <a:endParaRPr lang="en-US"/>
        </a:p>
      </dgm:t>
    </dgm:pt>
    <dgm:pt modelId="{55E25F10-33C1-45B6-BD9D-413C8A40E414}" type="sibTrans" cxnId="{A232461E-C4A1-41EE-B4C7-DB1B9F701EDC}">
      <dgm:prSet/>
      <dgm:spPr/>
      <dgm:t>
        <a:bodyPr/>
        <a:lstStyle/>
        <a:p>
          <a:endParaRPr lang="en-US"/>
        </a:p>
      </dgm:t>
    </dgm:pt>
    <dgm:pt modelId="{A13C38F3-A9B1-4900-8665-88A799604FF9}" type="pres">
      <dgm:prSet presAssocID="{6015507B-A36D-4AD8-8EA3-DBA4A56AFD62}" presName="compositeShape" presStyleCnt="0">
        <dgm:presLayoutVars>
          <dgm:dir/>
          <dgm:resizeHandles/>
        </dgm:presLayoutVars>
      </dgm:prSet>
      <dgm:spPr/>
    </dgm:pt>
    <dgm:pt modelId="{9EFA8D29-86B6-4F81-9B92-0769FA4FA0A8}" type="pres">
      <dgm:prSet presAssocID="{6015507B-A36D-4AD8-8EA3-DBA4A56AFD62}" presName="pyramid" presStyleLbl="node1" presStyleIdx="0" presStyleCnt="1"/>
      <dgm:spPr/>
    </dgm:pt>
    <dgm:pt modelId="{467D4CE9-76A2-4FBE-A1F1-23510FBB69AA}" type="pres">
      <dgm:prSet presAssocID="{6015507B-A36D-4AD8-8EA3-DBA4A56AFD62}" presName="theList" presStyleCnt="0"/>
      <dgm:spPr/>
    </dgm:pt>
    <dgm:pt modelId="{7080CA57-32F4-4DA9-B358-50463FEFE6CB}" type="pres">
      <dgm:prSet presAssocID="{B46726E4-4F6C-4E64-B86A-D62AE8179BB8}" presName="aNode" presStyleLbl="fgAcc1" presStyleIdx="0" presStyleCnt="2">
        <dgm:presLayoutVars>
          <dgm:bulletEnabled val="1"/>
        </dgm:presLayoutVars>
      </dgm:prSet>
      <dgm:spPr/>
    </dgm:pt>
    <dgm:pt modelId="{12E68882-8146-45A2-B1B1-69387ED61315}" type="pres">
      <dgm:prSet presAssocID="{B46726E4-4F6C-4E64-B86A-D62AE8179BB8}" presName="aSpace" presStyleCnt="0"/>
      <dgm:spPr/>
    </dgm:pt>
    <dgm:pt modelId="{AFBC2784-6110-4160-9872-9A8B9BD65EA7}" type="pres">
      <dgm:prSet presAssocID="{9971756C-C8E1-4545-8D85-40EF889FFC3E}" presName="aNode" presStyleLbl="fgAcc1" presStyleIdx="1" presStyleCnt="2">
        <dgm:presLayoutVars>
          <dgm:bulletEnabled val="1"/>
        </dgm:presLayoutVars>
      </dgm:prSet>
      <dgm:spPr/>
    </dgm:pt>
    <dgm:pt modelId="{BA8730CA-FD33-45E5-A4AA-56B7FCAFF313}" type="pres">
      <dgm:prSet presAssocID="{9971756C-C8E1-4545-8D85-40EF889FFC3E}" presName="aSpace" presStyleCnt="0"/>
      <dgm:spPr/>
    </dgm:pt>
  </dgm:ptLst>
  <dgm:cxnLst>
    <dgm:cxn modelId="{A232461E-C4A1-41EE-B4C7-DB1B9F701EDC}" srcId="{6015507B-A36D-4AD8-8EA3-DBA4A56AFD62}" destId="{9971756C-C8E1-4545-8D85-40EF889FFC3E}" srcOrd="1" destOrd="0" parTransId="{718BDC56-043F-4E97-83E9-19CEE153C510}" sibTransId="{55E25F10-33C1-45B6-BD9D-413C8A40E414}"/>
    <dgm:cxn modelId="{C9507249-5C6B-48E2-8A6E-54F34E4C42D4}" type="presOf" srcId="{9971756C-C8E1-4545-8D85-40EF889FFC3E}" destId="{AFBC2784-6110-4160-9872-9A8B9BD65EA7}" srcOrd="0" destOrd="0" presId="urn:microsoft.com/office/officeart/2005/8/layout/pyramid2"/>
    <dgm:cxn modelId="{00A6828D-8BE0-46CB-867C-D93AE5C51754}" type="presOf" srcId="{B46726E4-4F6C-4E64-B86A-D62AE8179BB8}" destId="{7080CA57-32F4-4DA9-B358-50463FEFE6CB}" srcOrd="0" destOrd="0" presId="urn:microsoft.com/office/officeart/2005/8/layout/pyramid2"/>
    <dgm:cxn modelId="{C2E3DADB-BA7F-411A-92BC-5FCFC1EC020E}" type="presOf" srcId="{6015507B-A36D-4AD8-8EA3-DBA4A56AFD62}" destId="{A13C38F3-A9B1-4900-8665-88A799604FF9}" srcOrd="0" destOrd="0" presId="urn:microsoft.com/office/officeart/2005/8/layout/pyramid2"/>
    <dgm:cxn modelId="{84A18FE7-8B82-4FEF-BA1D-A97530218645}" srcId="{6015507B-A36D-4AD8-8EA3-DBA4A56AFD62}" destId="{B46726E4-4F6C-4E64-B86A-D62AE8179BB8}" srcOrd="0" destOrd="0" parTransId="{946678C8-52F0-4CD1-9F0A-7FBE17766E1D}" sibTransId="{A2414EA6-162E-4430-9048-6CCFD0209585}"/>
    <dgm:cxn modelId="{ACF60A24-0225-4B01-AEC5-272EBAFA4CE4}" type="presParOf" srcId="{A13C38F3-A9B1-4900-8665-88A799604FF9}" destId="{9EFA8D29-86B6-4F81-9B92-0769FA4FA0A8}" srcOrd="0" destOrd="0" presId="urn:microsoft.com/office/officeart/2005/8/layout/pyramid2"/>
    <dgm:cxn modelId="{464E4E44-4502-4A6A-B4DB-FF34401AE601}" type="presParOf" srcId="{A13C38F3-A9B1-4900-8665-88A799604FF9}" destId="{467D4CE9-76A2-4FBE-A1F1-23510FBB69AA}" srcOrd="1" destOrd="0" presId="urn:microsoft.com/office/officeart/2005/8/layout/pyramid2"/>
    <dgm:cxn modelId="{543ADB7C-29F7-4E24-A2CD-46006BA283C2}" type="presParOf" srcId="{467D4CE9-76A2-4FBE-A1F1-23510FBB69AA}" destId="{7080CA57-32F4-4DA9-B358-50463FEFE6CB}" srcOrd="0" destOrd="0" presId="urn:microsoft.com/office/officeart/2005/8/layout/pyramid2"/>
    <dgm:cxn modelId="{86C07F50-C335-4745-8938-5117D134A42A}" type="presParOf" srcId="{467D4CE9-76A2-4FBE-A1F1-23510FBB69AA}" destId="{12E68882-8146-45A2-B1B1-69387ED61315}" srcOrd="1" destOrd="0" presId="urn:microsoft.com/office/officeart/2005/8/layout/pyramid2"/>
    <dgm:cxn modelId="{BB8CD8F4-59ED-4FB9-A6DF-B8F2E4BD57C6}" type="presParOf" srcId="{467D4CE9-76A2-4FBE-A1F1-23510FBB69AA}" destId="{AFBC2784-6110-4160-9872-9A8B9BD65EA7}" srcOrd="2" destOrd="0" presId="urn:microsoft.com/office/officeart/2005/8/layout/pyramid2"/>
    <dgm:cxn modelId="{69FC4C85-4E93-4272-A24A-4E791FFCA628}" type="presParOf" srcId="{467D4CE9-76A2-4FBE-A1F1-23510FBB69AA}" destId="{BA8730CA-FD33-45E5-A4AA-56B7FCAFF313}" srcOrd="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8FC147-611C-4DBD-98E7-F924739FD9B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BD81C4C-2C6A-42EA-90C7-52F33746D586}">
      <dgm:prSet/>
      <dgm:spPr/>
      <dgm:t>
        <a:bodyPr/>
        <a:lstStyle/>
        <a:p>
          <a:pPr rtl="0"/>
          <a:r>
            <a:rPr lang="en-US" b="1" dirty="0"/>
            <a:t>Set plan in motion</a:t>
          </a:r>
        </a:p>
      </dgm:t>
    </dgm:pt>
    <dgm:pt modelId="{CF71E444-BB66-411D-9170-849067A49C5F}" type="parTrans" cxnId="{F2FE8C26-8743-464C-9535-7AAFEB71A1C7}">
      <dgm:prSet/>
      <dgm:spPr/>
      <dgm:t>
        <a:bodyPr/>
        <a:lstStyle/>
        <a:p>
          <a:endParaRPr lang="en-US"/>
        </a:p>
      </dgm:t>
    </dgm:pt>
    <dgm:pt modelId="{7B631795-03FA-4762-8AC6-F639E6343B73}" type="sibTrans" cxnId="{F2FE8C26-8743-464C-9535-7AAFEB71A1C7}">
      <dgm:prSet/>
      <dgm:spPr/>
      <dgm:t>
        <a:bodyPr/>
        <a:lstStyle/>
        <a:p>
          <a:endParaRPr lang="en-US"/>
        </a:p>
      </dgm:t>
    </dgm:pt>
    <dgm:pt modelId="{8DEE84FA-8876-43C6-90F8-E5E845F12E1D}">
      <dgm:prSet/>
      <dgm:spPr/>
      <dgm:t>
        <a:bodyPr/>
        <a:lstStyle/>
        <a:p>
          <a:pPr rtl="0"/>
          <a:r>
            <a:rPr lang="en-US" b="1" dirty="0"/>
            <a:t>Create a capable board</a:t>
          </a:r>
        </a:p>
      </dgm:t>
    </dgm:pt>
    <dgm:pt modelId="{3CD9D5A1-28D4-4C1A-AC3E-0C10123CD607}" type="parTrans" cxnId="{6B3D0146-54E2-4D54-8ADE-B22AA0C86DA2}">
      <dgm:prSet/>
      <dgm:spPr/>
      <dgm:t>
        <a:bodyPr/>
        <a:lstStyle/>
        <a:p>
          <a:endParaRPr lang="en-US"/>
        </a:p>
      </dgm:t>
    </dgm:pt>
    <dgm:pt modelId="{A2515CC6-3976-441D-A29E-0E0B6AB8E332}" type="sibTrans" cxnId="{6B3D0146-54E2-4D54-8ADE-B22AA0C86DA2}">
      <dgm:prSet/>
      <dgm:spPr/>
      <dgm:t>
        <a:bodyPr/>
        <a:lstStyle/>
        <a:p>
          <a:endParaRPr lang="en-US"/>
        </a:p>
      </dgm:t>
    </dgm:pt>
    <dgm:pt modelId="{BE860A53-AEFD-4168-B385-B6916A194325}">
      <dgm:prSet/>
      <dgm:spPr/>
      <dgm:t>
        <a:bodyPr/>
        <a:lstStyle/>
        <a:p>
          <a:pPr rtl="0"/>
          <a:r>
            <a:rPr lang="en-US" b="1" dirty="0"/>
            <a:t>Establish policy</a:t>
          </a:r>
        </a:p>
      </dgm:t>
    </dgm:pt>
    <dgm:pt modelId="{81388C37-B0FB-4EFB-9136-4D7302FA3407}" type="parTrans" cxnId="{3BFD727A-1962-4BCD-8782-BA62FA715252}">
      <dgm:prSet/>
      <dgm:spPr/>
      <dgm:t>
        <a:bodyPr/>
        <a:lstStyle/>
        <a:p>
          <a:endParaRPr lang="en-US"/>
        </a:p>
      </dgm:t>
    </dgm:pt>
    <dgm:pt modelId="{36BEE778-DB1B-4FC4-98B2-426435CE11FE}" type="sibTrans" cxnId="{3BFD727A-1962-4BCD-8782-BA62FA715252}">
      <dgm:prSet/>
      <dgm:spPr/>
      <dgm:t>
        <a:bodyPr/>
        <a:lstStyle/>
        <a:p>
          <a:endParaRPr lang="en-US"/>
        </a:p>
      </dgm:t>
    </dgm:pt>
    <dgm:pt modelId="{373DDFA7-FB85-41FF-B8A4-3D68CB122F89}">
      <dgm:prSet/>
      <dgm:spPr/>
      <dgm:t>
        <a:bodyPr/>
        <a:lstStyle/>
        <a:p>
          <a:pPr rtl="0"/>
          <a:r>
            <a:rPr lang="en-US" b="1" dirty="0"/>
            <a:t>Change policies/ordinances</a:t>
          </a:r>
        </a:p>
      </dgm:t>
    </dgm:pt>
    <dgm:pt modelId="{9357B9A5-34C3-4EA9-8937-1898CBBD045F}" type="parTrans" cxnId="{D8019AE4-A437-48D8-9D1E-4DEF7A0CCC96}">
      <dgm:prSet/>
      <dgm:spPr/>
      <dgm:t>
        <a:bodyPr/>
        <a:lstStyle/>
        <a:p>
          <a:endParaRPr lang="en-US"/>
        </a:p>
      </dgm:t>
    </dgm:pt>
    <dgm:pt modelId="{CDFA61EA-14D2-4491-B971-F2D48725CD64}" type="sibTrans" cxnId="{D8019AE4-A437-48D8-9D1E-4DEF7A0CCC96}">
      <dgm:prSet/>
      <dgm:spPr/>
      <dgm:t>
        <a:bodyPr/>
        <a:lstStyle/>
        <a:p>
          <a:endParaRPr lang="en-US"/>
        </a:p>
      </dgm:t>
    </dgm:pt>
    <dgm:pt modelId="{B0DB2805-06CF-430F-8D31-478229CC4314}">
      <dgm:prSet/>
      <dgm:spPr/>
      <dgm:t>
        <a:bodyPr/>
        <a:lstStyle/>
        <a:p>
          <a:pPr rtl="0"/>
          <a:r>
            <a:rPr lang="en-US" b="1" dirty="0"/>
            <a:t>Give sense of direction</a:t>
          </a:r>
        </a:p>
      </dgm:t>
    </dgm:pt>
    <dgm:pt modelId="{0B303094-BCFB-42B8-8FA3-5B9D7BCCAA8C}" type="parTrans" cxnId="{1B88783A-AD91-4961-BD1E-4C1D3CD730DB}">
      <dgm:prSet/>
      <dgm:spPr/>
      <dgm:t>
        <a:bodyPr/>
        <a:lstStyle/>
        <a:p>
          <a:endParaRPr lang="en-US"/>
        </a:p>
      </dgm:t>
    </dgm:pt>
    <dgm:pt modelId="{EEF1247E-7D75-48F0-A7FA-5199EC8538C7}" type="sibTrans" cxnId="{1B88783A-AD91-4961-BD1E-4C1D3CD730DB}">
      <dgm:prSet/>
      <dgm:spPr/>
      <dgm:t>
        <a:bodyPr/>
        <a:lstStyle/>
        <a:p>
          <a:endParaRPr lang="en-US"/>
        </a:p>
      </dgm:t>
    </dgm:pt>
    <dgm:pt modelId="{0A9DDF13-19F8-4199-A3DB-079818AA0376}">
      <dgm:prSet/>
      <dgm:spPr/>
      <dgm:t>
        <a:bodyPr/>
        <a:lstStyle/>
        <a:p>
          <a:pPr rtl="0"/>
          <a:r>
            <a:rPr lang="en-US" b="1" dirty="0"/>
            <a:t>Make final decisions</a:t>
          </a:r>
        </a:p>
      </dgm:t>
    </dgm:pt>
    <dgm:pt modelId="{9D0486F3-36B0-400C-8423-8815FCB431F4}" type="parTrans" cxnId="{907720DD-6087-4640-842B-5165EC4B7541}">
      <dgm:prSet/>
      <dgm:spPr/>
      <dgm:t>
        <a:bodyPr/>
        <a:lstStyle/>
        <a:p>
          <a:endParaRPr lang="en-US"/>
        </a:p>
      </dgm:t>
    </dgm:pt>
    <dgm:pt modelId="{EF5F7BF6-D49F-4C49-A8F9-BE86C3EF1B30}" type="sibTrans" cxnId="{907720DD-6087-4640-842B-5165EC4B7541}">
      <dgm:prSet/>
      <dgm:spPr/>
      <dgm:t>
        <a:bodyPr/>
        <a:lstStyle/>
        <a:p>
          <a:endParaRPr lang="en-US"/>
        </a:p>
      </dgm:t>
    </dgm:pt>
    <dgm:pt modelId="{1F2E8C9C-295A-4BC1-90FC-613312ECADB3}" type="pres">
      <dgm:prSet presAssocID="{7C8FC147-611C-4DBD-98E7-F924739FD9B5}" presName="diagram" presStyleCnt="0">
        <dgm:presLayoutVars>
          <dgm:dir/>
          <dgm:resizeHandles val="exact"/>
        </dgm:presLayoutVars>
      </dgm:prSet>
      <dgm:spPr/>
    </dgm:pt>
    <dgm:pt modelId="{3F1112A3-1A6C-48C1-BEE5-3F3DBD0FCB2D}" type="pres">
      <dgm:prSet presAssocID="{3BD81C4C-2C6A-42EA-90C7-52F33746D586}" presName="node" presStyleLbl="node1" presStyleIdx="0" presStyleCnt="6">
        <dgm:presLayoutVars>
          <dgm:bulletEnabled val="1"/>
        </dgm:presLayoutVars>
      </dgm:prSet>
      <dgm:spPr/>
    </dgm:pt>
    <dgm:pt modelId="{5C559582-0329-4825-A25C-1EE5176F5191}" type="pres">
      <dgm:prSet presAssocID="{7B631795-03FA-4762-8AC6-F639E6343B73}" presName="sibTrans" presStyleCnt="0"/>
      <dgm:spPr/>
    </dgm:pt>
    <dgm:pt modelId="{728B2B14-5317-455A-B868-F934C8EEE0C0}" type="pres">
      <dgm:prSet presAssocID="{8DEE84FA-8876-43C6-90F8-E5E845F12E1D}" presName="node" presStyleLbl="node1" presStyleIdx="1" presStyleCnt="6">
        <dgm:presLayoutVars>
          <dgm:bulletEnabled val="1"/>
        </dgm:presLayoutVars>
      </dgm:prSet>
      <dgm:spPr/>
    </dgm:pt>
    <dgm:pt modelId="{34329092-14D5-4FCF-85DA-A8E0A83FC666}" type="pres">
      <dgm:prSet presAssocID="{A2515CC6-3976-441D-A29E-0E0B6AB8E332}" presName="sibTrans" presStyleCnt="0"/>
      <dgm:spPr/>
    </dgm:pt>
    <dgm:pt modelId="{8B78F35C-5CB6-418E-85F0-403F3032D00A}" type="pres">
      <dgm:prSet presAssocID="{BE860A53-AEFD-4168-B385-B6916A194325}" presName="node" presStyleLbl="node1" presStyleIdx="2" presStyleCnt="6">
        <dgm:presLayoutVars>
          <dgm:bulletEnabled val="1"/>
        </dgm:presLayoutVars>
      </dgm:prSet>
      <dgm:spPr/>
    </dgm:pt>
    <dgm:pt modelId="{B75AA649-1783-43B6-BDA1-02F48F11E29E}" type="pres">
      <dgm:prSet presAssocID="{36BEE778-DB1B-4FC4-98B2-426435CE11FE}" presName="sibTrans" presStyleCnt="0"/>
      <dgm:spPr/>
    </dgm:pt>
    <dgm:pt modelId="{93BA4EFD-02AF-4BE6-AE42-5354BECFAC2D}" type="pres">
      <dgm:prSet presAssocID="{373DDFA7-FB85-41FF-B8A4-3D68CB122F89}" presName="node" presStyleLbl="node1" presStyleIdx="3" presStyleCnt="6">
        <dgm:presLayoutVars>
          <dgm:bulletEnabled val="1"/>
        </dgm:presLayoutVars>
      </dgm:prSet>
      <dgm:spPr/>
    </dgm:pt>
    <dgm:pt modelId="{3255DA92-1065-4C25-B301-733CD444E639}" type="pres">
      <dgm:prSet presAssocID="{CDFA61EA-14D2-4491-B971-F2D48725CD64}" presName="sibTrans" presStyleCnt="0"/>
      <dgm:spPr/>
    </dgm:pt>
    <dgm:pt modelId="{3C9881A8-CDFA-46ED-A121-1DA7FBB0B9AA}" type="pres">
      <dgm:prSet presAssocID="{B0DB2805-06CF-430F-8D31-478229CC4314}" presName="node" presStyleLbl="node1" presStyleIdx="4" presStyleCnt="6">
        <dgm:presLayoutVars>
          <dgm:bulletEnabled val="1"/>
        </dgm:presLayoutVars>
      </dgm:prSet>
      <dgm:spPr/>
    </dgm:pt>
    <dgm:pt modelId="{437F9C94-5EA4-4568-B701-EC893B7F3EDD}" type="pres">
      <dgm:prSet presAssocID="{EEF1247E-7D75-48F0-A7FA-5199EC8538C7}" presName="sibTrans" presStyleCnt="0"/>
      <dgm:spPr/>
    </dgm:pt>
    <dgm:pt modelId="{D8E08044-7323-4D70-94B0-167705AA9A3C}" type="pres">
      <dgm:prSet presAssocID="{0A9DDF13-19F8-4199-A3DB-079818AA0376}" presName="node" presStyleLbl="node1" presStyleIdx="5" presStyleCnt="6">
        <dgm:presLayoutVars>
          <dgm:bulletEnabled val="1"/>
        </dgm:presLayoutVars>
      </dgm:prSet>
      <dgm:spPr/>
    </dgm:pt>
  </dgm:ptLst>
  <dgm:cxnLst>
    <dgm:cxn modelId="{BA692708-46C3-4F3D-BDFA-0E9ED68AEFD3}" type="presOf" srcId="{0A9DDF13-19F8-4199-A3DB-079818AA0376}" destId="{D8E08044-7323-4D70-94B0-167705AA9A3C}" srcOrd="0" destOrd="0" presId="urn:microsoft.com/office/officeart/2005/8/layout/default"/>
    <dgm:cxn modelId="{2F57AF20-FB0F-4B45-893C-6F71529B1570}" type="presOf" srcId="{B0DB2805-06CF-430F-8D31-478229CC4314}" destId="{3C9881A8-CDFA-46ED-A121-1DA7FBB0B9AA}" srcOrd="0" destOrd="0" presId="urn:microsoft.com/office/officeart/2005/8/layout/default"/>
    <dgm:cxn modelId="{F2FE8C26-8743-464C-9535-7AAFEB71A1C7}" srcId="{7C8FC147-611C-4DBD-98E7-F924739FD9B5}" destId="{3BD81C4C-2C6A-42EA-90C7-52F33746D586}" srcOrd="0" destOrd="0" parTransId="{CF71E444-BB66-411D-9170-849067A49C5F}" sibTransId="{7B631795-03FA-4762-8AC6-F639E6343B73}"/>
    <dgm:cxn modelId="{A7FF7635-6B1F-4B27-BCF9-20C4717BA5B9}" type="presOf" srcId="{8DEE84FA-8876-43C6-90F8-E5E845F12E1D}" destId="{728B2B14-5317-455A-B868-F934C8EEE0C0}" srcOrd="0" destOrd="0" presId="urn:microsoft.com/office/officeart/2005/8/layout/default"/>
    <dgm:cxn modelId="{1B88783A-AD91-4961-BD1E-4C1D3CD730DB}" srcId="{7C8FC147-611C-4DBD-98E7-F924739FD9B5}" destId="{B0DB2805-06CF-430F-8D31-478229CC4314}" srcOrd="4" destOrd="0" parTransId="{0B303094-BCFB-42B8-8FA3-5B9D7BCCAA8C}" sibTransId="{EEF1247E-7D75-48F0-A7FA-5199EC8538C7}"/>
    <dgm:cxn modelId="{6B3D0146-54E2-4D54-8ADE-B22AA0C86DA2}" srcId="{7C8FC147-611C-4DBD-98E7-F924739FD9B5}" destId="{8DEE84FA-8876-43C6-90F8-E5E845F12E1D}" srcOrd="1" destOrd="0" parTransId="{3CD9D5A1-28D4-4C1A-AC3E-0C10123CD607}" sibTransId="{A2515CC6-3976-441D-A29E-0E0B6AB8E332}"/>
    <dgm:cxn modelId="{7C771678-D048-47EA-8E6C-799849F7636D}" type="presOf" srcId="{3BD81C4C-2C6A-42EA-90C7-52F33746D586}" destId="{3F1112A3-1A6C-48C1-BEE5-3F3DBD0FCB2D}" srcOrd="0" destOrd="0" presId="urn:microsoft.com/office/officeart/2005/8/layout/default"/>
    <dgm:cxn modelId="{3BFD727A-1962-4BCD-8782-BA62FA715252}" srcId="{7C8FC147-611C-4DBD-98E7-F924739FD9B5}" destId="{BE860A53-AEFD-4168-B385-B6916A194325}" srcOrd="2" destOrd="0" parTransId="{81388C37-B0FB-4EFB-9136-4D7302FA3407}" sibTransId="{36BEE778-DB1B-4FC4-98B2-426435CE11FE}"/>
    <dgm:cxn modelId="{23386B9D-423F-4AF5-83D7-01F74BAB4057}" type="presOf" srcId="{373DDFA7-FB85-41FF-B8A4-3D68CB122F89}" destId="{93BA4EFD-02AF-4BE6-AE42-5354BECFAC2D}" srcOrd="0" destOrd="0" presId="urn:microsoft.com/office/officeart/2005/8/layout/default"/>
    <dgm:cxn modelId="{C86F30BE-B631-43F5-BB0A-BA5F7840BB41}" type="presOf" srcId="{BE860A53-AEFD-4168-B385-B6916A194325}" destId="{8B78F35C-5CB6-418E-85F0-403F3032D00A}" srcOrd="0" destOrd="0" presId="urn:microsoft.com/office/officeart/2005/8/layout/default"/>
    <dgm:cxn modelId="{907720DD-6087-4640-842B-5165EC4B7541}" srcId="{7C8FC147-611C-4DBD-98E7-F924739FD9B5}" destId="{0A9DDF13-19F8-4199-A3DB-079818AA0376}" srcOrd="5" destOrd="0" parTransId="{9D0486F3-36B0-400C-8423-8815FCB431F4}" sibTransId="{EF5F7BF6-D49F-4C49-A8F9-BE86C3EF1B30}"/>
    <dgm:cxn modelId="{D8019AE4-A437-48D8-9D1E-4DEF7A0CCC96}" srcId="{7C8FC147-611C-4DBD-98E7-F924739FD9B5}" destId="{373DDFA7-FB85-41FF-B8A4-3D68CB122F89}" srcOrd="3" destOrd="0" parTransId="{9357B9A5-34C3-4EA9-8937-1898CBBD045F}" sibTransId="{CDFA61EA-14D2-4491-B971-F2D48725CD64}"/>
    <dgm:cxn modelId="{981863F3-026A-43E2-88D9-B8B48F78297C}" type="presOf" srcId="{7C8FC147-611C-4DBD-98E7-F924739FD9B5}" destId="{1F2E8C9C-295A-4BC1-90FC-613312ECADB3}" srcOrd="0" destOrd="0" presId="urn:microsoft.com/office/officeart/2005/8/layout/default"/>
    <dgm:cxn modelId="{1F2533E8-AFE5-4608-B76E-B3864DC4869D}" type="presParOf" srcId="{1F2E8C9C-295A-4BC1-90FC-613312ECADB3}" destId="{3F1112A3-1A6C-48C1-BEE5-3F3DBD0FCB2D}" srcOrd="0" destOrd="0" presId="urn:microsoft.com/office/officeart/2005/8/layout/default"/>
    <dgm:cxn modelId="{A57B53E9-7DD5-41E1-A840-D8959D71EF2F}" type="presParOf" srcId="{1F2E8C9C-295A-4BC1-90FC-613312ECADB3}" destId="{5C559582-0329-4825-A25C-1EE5176F5191}" srcOrd="1" destOrd="0" presId="urn:microsoft.com/office/officeart/2005/8/layout/default"/>
    <dgm:cxn modelId="{314524E3-02B6-4802-B910-5D7F07921E2D}" type="presParOf" srcId="{1F2E8C9C-295A-4BC1-90FC-613312ECADB3}" destId="{728B2B14-5317-455A-B868-F934C8EEE0C0}" srcOrd="2" destOrd="0" presId="urn:microsoft.com/office/officeart/2005/8/layout/default"/>
    <dgm:cxn modelId="{F6349051-83A7-4846-B6EA-61773961E162}" type="presParOf" srcId="{1F2E8C9C-295A-4BC1-90FC-613312ECADB3}" destId="{34329092-14D5-4FCF-85DA-A8E0A83FC666}" srcOrd="3" destOrd="0" presId="urn:microsoft.com/office/officeart/2005/8/layout/default"/>
    <dgm:cxn modelId="{3F1ABF5A-3D06-4606-A858-4BAF3A2BC5F2}" type="presParOf" srcId="{1F2E8C9C-295A-4BC1-90FC-613312ECADB3}" destId="{8B78F35C-5CB6-418E-85F0-403F3032D00A}" srcOrd="4" destOrd="0" presId="urn:microsoft.com/office/officeart/2005/8/layout/default"/>
    <dgm:cxn modelId="{D2B15BE4-DD83-45A2-83D7-865A35A372D6}" type="presParOf" srcId="{1F2E8C9C-295A-4BC1-90FC-613312ECADB3}" destId="{B75AA649-1783-43B6-BDA1-02F48F11E29E}" srcOrd="5" destOrd="0" presId="urn:microsoft.com/office/officeart/2005/8/layout/default"/>
    <dgm:cxn modelId="{636CEA03-DBA8-41F2-BD33-F4562303AC6A}" type="presParOf" srcId="{1F2E8C9C-295A-4BC1-90FC-613312ECADB3}" destId="{93BA4EFD-02AF-4BE6-AE42-5354BECFAC2D}" srcOrd="6" destOrd="0" presId="urn:microsoft.com/office/officeart/2005/8/layout/default"/>
    <dgm:cxn modelId="{529BC652-2BE0-4153-AEB1-0B899FA45553}" type="presParOf" srcId="{1F2E8C9C-295A-4BC1-90FC-613312ECADB3}" destId="{3255DA92-1065-4C25-B301-733CD444E639}" srcOrd="7" destOrd="0" presId="urn:microsoft.com/office/officeart/2005/8/layout/default"/>
    <dgm:cxn modelId="{18073BC0-B1D5-46D0-9F42-5751614D6ACC}" type="presParOf" srcId="{1F2E8C9C-295A-4BC1-90FC-613312ECADB3}" destId="{3C9881A8-CDFA-46ED-A121-1DA7FBB0B9AA}" srcOrd="8" destOrd="0" presId="urn:microsoft.com/office/officeart/2005/8/layout/default"/>
    <dgm:cxn modelId="{74F76667-9111-4A13-8C09-6DE380913692}" type="presParOf" srcId="{1F2E8C9C-295A-4BC1-90FC-613312ECADB3}" destId="{437F9C94-5EA4-4568-B701-EC893B7F3EDD}" srcOrd="9" destOrd="0" presId="urn:microsoft.com/office/officeart/2005/8/layout/default"/>
    <dgm:cxn modelId="{BF89C6A6-EADA-4DF9-B552-DC73015FD365}" type="presParOf" srcId="{1F2E8C9C-295A-4BC1-90FC-613312ECADB3}" destId="{D8E08044-7323-4D70-94B0-167705AA9A3C}" srcOrd="1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4806D3-3BF5-4060-A3B0-6046D7198C1A}" type="doc">
      <dgm:prSet loTypeId="urn:microsoft.com/office/officeart/2005/8/layout/process4" loCatId="list" qsTypeId="urn:microsoft.com/office/officeart/2005/8/quickstyle/3d1" qsCatId="3D" csTypeId="urn:microsoft.com/office/officeart/2005/8/colors/colorful4" csCatId="colorful" phldr="1"/>
      <dgm:spPr/>
      <dgm:t>
        <a:bodyPr/>
        <a:lstStyle/>
        <a:p>
          <a:endParaRPr lang="en-US"/>
        </a:p>
      </dgm:t>
    </dgm:pt>
    <dgm:pt modelId="{87BBEF00-BD47-4D96-BEF2-EE9307701116}">
      <dgm:prSet/>
      <dgm:spPr/>
      <dgm:t>
        <a:bodyPr/>
        <a:lstStyle/>
        <a:p>
          <a:pPr rtl="0"/>
          <a:r>
            <a:rPr lang="en-US" dirty="0"/>
            <a:t>FIVE GOALS OF PLANNING COMMISSION</a:t>
          </a:r>
        </a:p>
      </dgm:t>
    </dgm:pt>
    <dgm:pt modelId="{F9A22839-A8D6-46F5-BD5E-79AF4FC6EFE0}" type="parTrans" cxnId="{81F3BBC6-D8E9-4B09-A4DD-F3E4E02A7DD0}">
      <dgm:prSet/>
      <dgm:spPr/>
      <dgm:t>
        <a:bodyPr/>
        <a:lstStyle/>
        <a:p>
          <a:endParaRPr lang="en-US"/>
        </a:p>
      </dgm:t>
    </dgm:pt>
    <dgm:pt modelId="{01CE57E0-9EFE-4B7A-9BB5-962182E64C99}" type="sibTrans" cxnId="{81F3BBC6-D8E9-4B09-A4DD-F3E4E02A7DD0}">
      <dgm:prSet/>
      <dgm:spPr/>
      <dgm:t>
        <a:bodyPr/>
        <a:lstStyle/>
        <a:p>
          <a:endParaRPr lang="en-US"/>
        </a:p>
      </dgm:t>
    </dgm:pt>
    <dgm:pt modelId="{F6723DFD-5F7A-4533-8C29-2E71F6CEB43C}">
      <dgm:prSet/>
      <dgm:spPr/>
      <dgm:t>
        <a:bodyPr/>
        <a:lstStyle/>
        <a:p>
          <a:pPr rtl="0"/>
          <a:r>
            <a:rPr lang="en-US" dirty="0"/>
            <a:t>Remember what the purpose of “zoning” really is</a:t>
          </a:r>
        </a:p>
      </dgm:t>
    </dgm:pt>
    <dgm:pt modelId="{B3A2AAC3-95AB-48EB-9D0B-9BC8AAFA0DFD}" type="parTrans" cxnId="{44560B36-C9FA-478C-AEBD-E52EE10C6FDB}">
      <dgm:prSet/>
      <dgm:spPr/>
      <dgm:t>
        <a:bodyPr/>
        <a:lstStyle/>
        <a:p>
          <a:endParaRPr lang="en-US"/>
        </a:p>
      </dgm:t>
    </dgm:pt>
    <dgm:pt modelId="{9EEF2656-AC85-40B4-A861-C428BA185040}" type="sibTrans" cxnId="{44560B36-C9FA-478C-AEBD-E52EE10C6FDB}">
      <dgm:prSet/>
      <dgm:spPr/>
      <dgm:t>
        <a:bodyPr/>
        <a:lstStyle/>
        <a:p>
          <a:endParaRPr lang="en-US"/>
        </a:p>
      </dgm:t>
    </dgm:pt>
    <dgm:pt modelId="{0DDDF34C-C295-43D3-B33F-7B6004F502CD}">
      <dgm:prSet/>
      <dgm:spPr/>
      <dgm:t>
        <a:bodyPr/>
        <a:lstStyle/>
        <a:p>
          <a:pPr rtl="0"/>
          <a:r>
            <a:rPr lang="en-US" dirty="0"/>
            <a:t>Carry out development review process within the legal framework and requirements of state and local law</a:t>
          </a:r>
        </a:p>
      </dgm:t>
    </dgm:pt>
    <dgm:pt modelId="{8FB718F7-3846-47D5-870C-89AD83EF9F66}" type="parTrans" cxnId="{67E6BE26-0867-496C-9ABA-FE47272E91B8}">
      <dgm:prSet/>
      <dgm:spPr/>
      <dgm:t>
        <a:bodyPr/>
        <a:lstStyle/>
        <a:p>
          <a:endParaRPr lang="en-US"/>
        </a:p>
      </dgm:t>
    </dgm:pt>
    <dgm:pt modelId="{28847F73-4CA5-40C5-A5CB-4CDA4653DE0A}" type="sibTrans" cxnId="{67E6BE26-0867-496C-9ABA-FE47272E91B8}">
      <dgm:prSet/>
      <dgm:spPr/>
      <dgm:t>
        <a:bodyPr/>
        <a:lstStyle/>
        <a:p>
          <a:endParaRPr lang="en-US"/>
        </a:p>
      </dgm:t>
    </dgm:pt>
    <dgm:pt modelId="{F431FE5B-791A-46A5-BC5F-685406682E39}">
      <dgm:prSet/>
      <dgm:spPr/>
      <dgm:t>
        <a:bodyPr/>
        <a:lstStyle/>
        <a:p>
          <a:pPr rtl="0"/>
          <a:r>
            <a:rPr lang="en-US" dirty="0"/>
            <a:t>Effectively deal with the local political will</a:t>
          </a:r>
        </a:p>
      </dgm:t>
    </dgm:pt>
    <dgm:pt modelId="{A55B780B-FECA-4E2B-85C2-B8F413484A46}" type="parTrans" cxnId="{11AC3312-B87F-4288-A0E1-103829CC1A86}">
      <dgm:prSet/>
      <dgm:spPr/>
      <dgm:t>
        <a:bodyPr/>
        <a:lstStyle/>
        <a:p>
          <a:endParaRPr lang="en-US"/>
        </a:p>
      </dgm:t>
    </dgm:pt>
    <dgm:pt modelId="{7F7800A9-D6B5-43A3-B20F-7E7AFC8224FE}" type="sibTrans" cxnId="{11AC3312-B87F-4288-A0E1-103829CC1A86}">
      <dgm:prSet/>
      <dgm:spPr/>
      <dgm:t>
        <a:bodyPr/>
        <a:lstStyle/>
        <a:p>
          <a:endParaRPr lang="en-US"/>
        </a:p>
      </dgm:t>
    </dgm:pt>
    <dgm:pt modelId="{2F169F98-1260-4803-9445-C9FBFEEDB7F0}">
      <dgm:prSet/>
      <dgm:spPr/>
      <dgm:t>
        <a:bodyPr/>
        <a:lstStyle/>
        <a:p>
          <a:pPr rtl="0"/>
          <a:r>
            <a:rPr lang="en-US" dirty="0"/>
            <a:t>Act as an arbiter between government staff, applicant, citizens, land owners, and other parties</a:t>
          </a:r>
        </a:p>
      </dgm:t>
    </dgm:pt>
    <dgm:pt modelId="{585B31C8-3FF7-4885-814F-7018BEA64BDF}" type="parTrans" cxnId="{9A79701D-D2BA-4A17-AD8F-6298FC216EDA}">
      <dgm:prSet/>
      <dgm:spPr/>
      <dgm:t>
        <a:bodyPr/>
        <a:lstStyle/>
        <a:p>
          <a:endParaRPr lang="en-US"/>
        </a:p>
      </dgm:t>
    </dgm:pt>
    <dgm:pt modelId="{797AC82D-028C-42F8-8432-EE0C2ABB392B}" type="sibTrans" cxnId="{9A79701D-D2BA-4A17-AD8F-6298FC216EDA}">
      <dgm:prSet/>
      <dgm:spPr/>
      <dgm:t>
        <a:bodyPr/>
        <a:lstStyle/>
        <a:p>
          <a:endParaRPr lang="en-US"/>
        </a:p>
      </dgm:t>
    </dgm:pt>
    <dgm:pt modelId="{FF943E67-BE81-4AE3-85E4-B1E106B7F524}">
      <dgm:prSet/>
      <dgm:spPr/>
      <dgm:t>
        <a:bodyPr/>
        <a:lstStyle/>
        <a:p>
          <a:pPr rtl="0"/>
          <a:r>
            <a:rPr lang="en-US" dirty="0"/>
            <a:t>Review projects in view of standards and technical criteria which are applicable</a:t>
          </a:r>
        </a:p>
      </dgm:t>
    </dgm:pt>
    <dgm:pt modelId="{FD2AB95F-B737-433F-AB2D-B871A0D93509}" type="parTrans" cxnId="{647C9C56-95C6-465A-8515-A4832A1E5E75}">
      <dgm:prSet/>
      <dgm:spPr/>
      <dgm:t>
        <a:bodyPr/>
        <a:lstStyle/>
        <a:p>
          <a:endParaRPr lang="en-US"/>
        </a:p>
      </dgm:t>
    </dgm:pt>
    <dgm:pt modelId="{60CBC510-8501-445E-9D48-0DAD5A256738}" type="sibTrans" cxnId="{647C9C56-95C6-465A-8515-A4832A1E5E75}">
      <dgm:prSet/>
      <dgm:spPr/>
      <dgm:t>
        <a:bodyPr/>
        <a:lstStyle/>
        <a:p>
          <a:endParaRPr lang="en-US"/>
        </a:p>
      </dgm:t>
    </dgm:pt>
    <dgm:pt modelId="{DA7223C5-60AD-4BE9-B279-936A249E20A9}" type="pres">
      <dgm:prSet presAssocID="{BE4806D3-3BF5-4060-A3B0-6046D7198C1A}" presName="Name0" presStyleCnt="0">
        <dgm:presLayoutVars>
          <dgm:dir/>
          <dgm:animLvl val="lvl"/>
          <dgm:resizeHandles val="exact"/>
        </dgm:presLayoutVars>
      </dgm:prSet>
      <dgm:spPr/>
    </dgm:pt>
    <dgm:pt modelId="{423079BB-0B63-4D21-BE6E-985D84990B8E}" type="pres">
      <dgm:prSet presAssocID="{87BBEF00-BD47-4D96-BEF2-EE9307701116}" presName="boxAndChildren" presStyleCnt="0"/>
      <dgm:spPr/>
    </dgm:pt>
    <dgm:pt modelId="{4824DA4F-0E4D-41ED-B3F3-9D21BEFFA76C}" type="pres">
      <dgm:prSet presAssocID="{87BBEF00-BD47-4D96-BEF2-EE9307701116}" presName="parentTextBox" presStyleLbl="node1" presStyleIdx="0" presStyleCnt="1"/>
      <dgm:spPr/>
    </dgm:pt>
    <dgm:pt modelId="{21273A99-103F-428E-BF99-6ACF0BE3AE7A}" type="pres">
      <dgm:prSet presAssocID="{87BBEF00-BD47-4D96-BEF2-EE9307701116}" presName="entireBox" presStyleLbl="node1" presStyleIdx="0" presStyleCnt="1"/>
      <dgm:spPr/>
    </dgm:pt>
    <dgm:pt modelId="{A3A7D748-E7D7-4E3D-A453-0EB99E7EC3BF}" type="pres">
      <dgm:prSet presAssocID="{87BBEF00-BD47-4D96-BEF2-EE9307701116}" presName="descendantBox" presStyleCnt="0"/>
      <dgm:spPr/>
    </dgm:pt>
    <dgm:pt modelId="{F172AF22-4E02-4E3B-BD3E-4E72451C8D1A}" type="pres">
      <dgm:prSet presAssocID="{F6723DFD-5F7A-4533-8C29-2E71F6CEB43C}" presName="childTextBox" presStyleLbl="fgAccFollowNode1" presStyleIdx="0" presStyleCnt="5">
        <dgm:presLayoutVars>
          <dgm:bulletEnabled val="1"/>
        </dgm:presLayoutVars>
      </dgm:prSet>
      <dgm:spPr/>
    </dgm:pt>
    <dgm:pt modelId="{43862C25-6D70-4233-B113-1CA99822DF86}" type="pres">
      <dgm:prSet presAssocID="{0DDDF34C-C295-43D3-B33F-7B6004F502CD}" presName="childTextBox" presStyleLbl="fgAccFollowNode1" presStyleIdx="1" presStyleCnt="5">
        <dgm:presLayoutVars>
          <dgm:bulletEnabled val="1"/>
        </dgm:presLayoutVars>
      </dgm:prSet>
      <dgm:spPr/>
    </dgm:pt>
    <dgm:pt modelId="{C83BB3D3-FC55-4A48-BEDD-5761044B7BE0}" type="pres">
      <dgm:prSet presAssocID="{F431FE5B-791A-46A5-BC5F-685406682E39}" presName="childTextBox" presStyleLbl="fgAccFollowNode1" presStyleIdx="2" presStyleCnt="5">
        <dgm:presLayoutVars>
          <dgm:bulletEnabled val="1"/>
        </dgm:presLayoutVars>
      </dgm:prSet>
      <dgm:spPr/>
    </dgm:pt>
    <dgm:pt modelId="{DCE28850-42BE-4796-918A-D9D70F10C5F9}" type="pres">
      <dgm:prSet presAssocID="{2F169F98-1260-4803-9445-C9FBFEEDB7F0}" presName="childTextBox" presStyleLbl="fgAccFollowNode1" presStyleIdx="3" presStyleCnt="5">
        <dgm:presLayoutVars>
          <dgm:bulletEnabled val="1"/>
        </dgm:presLayoutVars>
      </dgm:prSet>
      <dgm:spPr/>
    </dgm:pt>
    <dgm:pt modelId="{909B81DD-BDB0-4570-A5B0-96A92DD06CAB}" type="pres">
      <dgm:prSet presAssocID="{FF943E67-BE81-4AE3-85E4-B1E106B7F524}" presName="childTextBox" presStyleLbl="fgAccFollowNode1" presStyleIdx="4" presStyleCnt="5">
        <dgm:presLayoutVars>
          <dgm:bulletEnabled val="1"/>
        </dgm:presLayoutVars>
      </dgm:prSet>
      <dgm:spPr/>
    </dgm:pt>
  </dgm:ptLst>
  <dgm:cxnLst>
    <dgm:cxn modelId="{11AC3312-B87F-4288-A0E1-103829CC1A86}" srcId="{87BBEF00-BD47-4D96-BEF2-EE9307701116}" destId="{F431FE5B-791A-46A5-BC5F-685406682E39}" srcOrd="2" destOrd="0" parTransId="{A55B780B-FECA-4E2B-85C2-B8F413484A46}" sibTransId="{7F7800A9-D6B5-43A3-B20F-7E7AFC8224FE}"/>
    <dgm:cxn modelId="{9A79701D-D2BA-4A17-AD8F-6298FC216EDA}" srcId="{87BBEF00-BD47-4D96-BEF2-EE9307701116}" destId="{2F169F98-1260-4803-9445-C9FBFEEDB7F0}" srcOrd="3" destOrd="0" parTransId="{585B31C8-3FF7-4885-814F-7018BEA64BDF}" sibTransId="{797AC82D-028C-42F8-8432-EE0C2ABB392B}"/>
    <dgm:cxn modelId="{91E5EE1F-3DB2-4893-8A25-F4AC3B7C9B1F}" type="presOf" srcId="{BE4806D3-3BF5-4060-A3B0-6046D7198C1A}" destId="{DA7223C5-60AD-4BE9-B279-936A249E20A9}" srcOrd="0" destOrd="0" presId="urn:microsoft.com/office/officeart/2005/8/layout/process4"/>
    <dgm:cxn modelId="{8C398723-E074-4803-9709-59C57522EBAC}" type="presOf" srcId="{F6723DFD-5F7A-4533-8C29-2E71F6CEB43C}" destId="{F172AF22-4E02-4E3B-BD3E-4E72451C8D1A}" srcOrd="0" destOrd="0" presId="urn:microsoft.com/office/officeart/2005/8/layout/process4"/>
    <dgm:cxn modelId="{8E6FB823-154D-418D-B1E2-185E22D83D02}" type="presOf" srcId="{87BBEF00-BD47-4D96-BEF2-EE9307701116}" destId="{21273A99-103F-428E-BF99-6ACF0BE3AE7A}" srcOrd="1" destOrd="0" presId="urn:microsoft.com/office/officeart/2005/8/layout/process4"/>
    <dgm:cxn modelId="{67E6BE26-0867-496C-9ABA-FE47272E91B8}" srcId="{87BBEF00-BD47-4D96-BEF2-EE9307701116}" destId="{0DDDF34C-C295-43D3-B33F-7B6004F502CD}" srcOrd="1" destOrd="0" parTransId="{8FB718F7-3846-47D5-870C-89AD83EF9F66}" sibTransId="{28847F73-4CA5-40C5-A5CB-4CDA4653DE0A}"/>
    <dgm:cxn modelId="{44560B36-C9FA-478C-AEBD-E52EE10C6FDB}" srcId="{87BBEF00-BD47-4D96-BEF2-EE9307701116}" destId="{F6723DFD-5F7A-4533-8C29-2E71F6CEB43C}" srcOrd="0" destOrd="0" parTransId="{B3A2AAC3-95AB-48EB-9D0B-9BC8AAFA0DFD}" sibTransId="{9EEF2656-AC85-40B4-A861-C428BA185040}"/>
    <dgm:cxn modelId="{9A50666F-70A0-482A-B3C4-5BB5B4C5F3E3}" type="presOf" srcId="{2F169F98-1260-4803-9445-C9FBFEEDB7F0}" destId="{DCE28850-42BE-4796-918A-D9D70F10C5F9}" srcOrd="0" destOrd="0" presId="urn:microsoft.com/office/officeart/2005/8/layout/process4"/>
    <dgm:cxn modelId="{647C9C56-95C6-465A-8515-A4832A1E5E75}" srcId="{87BBEF00-BD47-4D96-BEF2-EE9307701116}" destId="{FF943E67-BE81-4AE3-85E4-B1E106B7F524}" srcOrd="4" destOrd="0" parTransId="{FD2AB95F-B737-433F-AB2D-B871A0D93509}" sibTransId="{60CBC510-8501-445E-9D48-0DAD5A256738}"/>
    <dgm:cxn modelId="{C0E5DE7C-9D4B-47A9-AAE8-AEA4679859E5}" type="presOf" srcId="{87BBEF00-BD47-4D96-BEF2-EE9307701116}" destId="{4824DA4F-0E4D-41ED-B3F3-9D21BEFFA76C}" srcOrd="0" destOrd="0" presId="urn:microsoft.com/office/officeart/2005/8/layout/process4"/>
    <dgm:cxn modelId="{34C9DC96-5932-484E-8BA7-D716BBF3FE0F}" type="presOf" srcId="{FF943E67-BE81-4AE3-85E4-B1E106B7F524}" destId="{909B81DD-BDB0-4570-A5B0-96A92DD06CAB}" srcOrd="0" destOrd="0" presId="urn:microsoft.com/office/officeart/2005/8/layout/process4"/>
    <dgm:cxn modelId="{7248BDC1-28C3-4ACE-BFDC-8D47BB18E951}" type="presOf" srcId="{F431FE5B-791A-46A5-BC5F-685406682E39}" destId="{C83BB3D3-FC55-4A48-BEDD-5761044B7BE0}" srcOrd="0" destOrd="0" presId="urn:microsoft.com/office/officeart/2005/8/layout/process4"/>
    <dgm:cxn modelId="{81F3BBC6-D8E9-4B09-A4DD-F3E4E02A7DD0}" srcId="{BE4806D3-3BF5-4060-A3B0-6046D7198C1A}" destId="{87BBEF00-BD47-4D96-BEF2-EE9307701116}" srcOrd="0" destOrd="0" parTransId="{F9A22839-A8D6-46F5-BD5E-79AF4FC6EFE0}" sibTransId="{01CE57E0-9EFE-4B7A-9BB5-962182E64C99}"/>
    <dgm:cxn modelId="{DF1687F0-662E-488D-A050-7485DCDC067C}" type="presOf" srcId="{0DDDF34C-C295-43D3-B33F-7B6004F502CD}" destId="{43862C25-6D70-4233-B113-1CA99822DF86}" srcOrd="0" destOrd="0" presId="urn:microsoft.com/office/officeart/2005/8/layout/process4"/>
    <dgm:cxn modelId="{A73C11D0-0FAF-4C22-A13C-F3CDA1A38655}" type="presParOf" srcId="{DA7223C5-60AD-4BE9-B279-936A249E20A9}" destId="{423079BB-0B63-4D21-BE6E-985D84990B8E}" srcOrd="0" destOrd="0" presId="urn:microsoft.com/office/officeart/2005/8/layout/process4"/>
    <dgm:cxn modelId="{C0D0091B-1A48-43F6-A35C-48A46120B317}" type="presParOf" srcId="{423079BB-0B63-4D21-BE6E-985D84990B8E}" destId="{4824DA4F-0E4D-41ED-B3F3-9D21BEFFA76C}" srcOrd="0" destOrd="0" presId="urn:microsoft.com/office/officeart/2005/8/layout/process4"/>
    <dgm:cxn modelId="{30836AFD-A978-47D8-A0F5-80B497C3BA72}" type="presParOf" srcId="{423079BB-0B63-4D21-BE6E-985D84990B8E}" destId="{21273A99-103F-428E-BF99-6ACF0BE3AE7A}" srcOrd="1" destOrd="0" presId="urn:microsoft.com/office/officeart/2005/8/layout/process4"/>
    <dgm:cxn modelId="{AB0BB258-2FD0-499B-A002-4B30387DA045}" type="presParOf" srcId="{423079BB-0B63-4D21-BE6E-985D84990B8E}" destId="{A3A7D748-E7D7-4E3D-A453-0EB99E7EC3BF}" srcOrd="2" destOrd="0" presId="urn:microsoft.com/office/officeart/2005/8/layout/process4"/>
    <dgm:cxn modelId="{37A2A7AB-7079-403B-912B-CCD3E17FEBDD}" type="presParOf" srcId="{A3A7D748-E7D7-4E3D-A453-0EB99E7EC3BF}" destId="{F172AF22-4E02-4E3B-BD3E-4E72451C8D1A}" srcOrd="0" destOrd="0" presId="urn:microsoft.com/office/officeart/2005/8/layout/process4"/>
    <dgm:cxn modelId="{8D5EB632-ED26-4152-B9A6-B5599FB6E5BE}" type="presParOf" srcId="{A3A7D748-E7D7-4E3D-A453-0EB99E7EC3BF}" destId="{43862C25-6D70-4233-B113-1CA99822DF86}" srcOrd="1" destOrd="0" presId="urn:microsoft.com/office/officeart/2005/8/layout/process4"/>
    <dgm:cxn modelId="{7AEE6424-E5DE-4994-8F15-B31BE9B4FABB}" type="presParOf" srcId="{A3A7D748-E7D7-4E3D-A453-0EB99E7EC3BF}" destId="{C83BB3D3-FC55-4A48-BEDD-5761044B7BE0}" srcOrd="2" destOrd="0" presId="urn:microsoft.com/office/officeart/2005/8/layout/process4"/>
    <dgm:cxn modelId="{792302C6-DCB8-404E-BFAF-69F4A691BA08}" type="presParOf" srcId="{A3A7D748-E7D7-4E3D-A453-0EB99E7EC3BF}" destId="{DCE28850-42BE-4796-918A-D9D70F10C5F9}" srcOrd="3" destOrd="0" presId="urn:microsoft.com/office/officeart/2005/8/layout/process4"/>
    <dgm:cxn modelId="{4F5E0C5D-30E2-40DA-BC17-3DB4CDC10D4A}" type="presParOf" srcId="{A3A7D748-E7D7-4E3D-A453-0EB99E7EC3BF}" destId="{909B81DD-BDB0-4570-A5B0-96A92DD06CAB}" srcOrd="4"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222C7-3A0F-4FEE-99D0-2CA76DF1025B}">
      <dsp:nvSpPr>
        <dsp:cNvPr id="0" name=""/>
        <dsp:cNvSpPr/>
      </dsp:nvSpPr>
      <dsp:spPr>
        <a:xfrm>
          <a:off x="0" y="4849954"/>
          <a:ext cx="11061146" cy="0"/>
        </a:xfrm>
        <a:prstGeom prst="line">
          <a:avLst/>
        </a:prstGeom>
        <a:noFill/>
        <a:ln w="1905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4462CF1-C944-4CBA-BF45-2FFAE9C7DBC7}">
      <dsp:nvSpPr>
        <dsp:cNvPr id="0" name=""/>
        <dsp:cNvSpPr/>
      </dsp:nvSpPr>
      <dsp:spPr>
        <a:xfrm>
          <a:off x="0" y="4035219"/>
          <a:ext cx="11061146" cy="0"/>
        </a:xfrm>
        <a:prstGeom prst="line">
          <a:avLst/>
        </a:prstGeom>
        <a:noFill/>
        <a:ln w="1905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3F4ABD3-094B-4590-AD98-638DEC55CE9D}">
      <dsp:nvSpPr>
        <dsp:cNvPr id="0" name=""/>
        <dsp:cNvSpPr/>
      </dsp:nvSpPr>
      <dsp:spPr>
        <a:xfrm>
          <a:off x="0" y="3220484"/>
          <a:ext cx="11061146" cy="0"/>
        </a:xfrm>
        <a:prstGeom prst="line">
          <a:avLst/>
        </a:prstGeom>
        <a:noFill/>
        <a:ln w="1905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4416C3A-B5DF-43A6-A3F6-BE6AE74978B5}">
      <dsp:nvSpPr>
        <dsp:cNvPr id="0" name=""/>
        <dsp:cNvSpPr/>
      </dsp:nvSpPr>
      <dsp:spPr>
        <a:xfrm>
          <a:off x="0" y="2405749"/>
          <a:ext cx="11061146" cy="0"/>
        </a:xfrm>
        <a:prstGeom prst="line">
          <a:avLst/>
        </a:prstGeom>
        <a:noFill/>
        <a:ln w="1905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5C511CE-B87B-4BCC-936B-178F28446607}">
      <dsp:nvSpPr>
        <dsp:cNvPr id="0" name=""/>
        <dsp:cNvSpPr/>
      </dsp:nvSpPr>
      <dsp:spPr>
        <a:xfrm>
          <a:off x="0" y="1591014"/>
          <a:ext cx="11061146" cy="0"/>
        </a:xfrm>
        <a:prstGeom prst="line">
          <a:avLst/>
        </a:prstGeom>
        <a:noFill/>
        <a:ln w="1905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E2A08B-DF8E-475D-8B03-D3E58AEDD6A1}">
      <dsp:nvSpPr>
        <dsp:cNvPr id="0" name=""/>
        <dsp:cNvSpPr/>
      </dsp:nvSpPr>
      <dsp:spPr>
        <a:xfrm>
          <a:off x="0" y="776279"/>
          <a:ext cx="11061146" cy="0"/>
        </a:xfrm>
        <a:prstGeom prst="line">
          <a:avLst/>
        </a:prstGeom>
        <a:noFill/>
        <a:ln w="1905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EBFC22C-4970-4685-9E27-AAB36022F3D9}">
      <dsp:nvSpPr>
        <dsp:cNvPr id="0" name=""/>
        <dsp:cNvSpPr/>
      </dsp:nvSpPr>
      <dsp:spPr>
        <a:xfrm>
          <a:off x="2875898" y="341"/>
          <a:ext cx="8185248" cy="775938"/>
        </a:xfrm>
        <a:prstGeom prst="rect">
          <a:avLst/>
        </a:prstGeom>
        <a:noFill/>
        <a:ln>
          <a:noFill/>
        </a:ln>
        <a:effectLst/>
      </dsp:spPr>
      <dsp:style>
        <a:lnRef idx="0">
          <a:scrgbClr r="0" g="0" b="0"/>
        </a:lnRef>
        <a:fillRef idx="0">
          <a:scrgbClr r="0" g="0" b="0"/>
        </a:fillRef>
        <a:effectRef idx="0">
          <a:scrgbClr r="0" g="0" b="0"/>
        </a:effectRef>
        <a:fontRef idx="minor"/>
      </dsp:style>
    </dsp:sp>
    <dsp:sp modelId="{EA2477BC-5238-4CA8-8565-28E4D11D67B8}">
      <dsp:nvSpPr>
        <dsp:cNvPr id="0" name=""/>
        <dsp:cNvSpPr/>
      </dsp:nvSpPr>
      <dsp:spPr>
        <a:xfrm>
          <a:off x="0" y="341"/>
          <a:ext cx="2875898" cy="775938"/>
        </a:xfrm>
        <a:prstGeom prst="round2SameRect">
          <a:avLst>
            <a:gd name="adj1" fmla="val 16670"/>
            <a:gd name="adj2" fmla="val 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rtl="0">
            <a:lnSpc>
              <a:spcPct val="90000"/>
            </a:lnSpc>
            <a:spcBef>
              <a:spcPct val="0"/>
            </a:spcBef>
            <a:spcAft>
              <a:spcPct val="35000"/>
            </a:spcAft>
            <a:buNone/>
          </a:pPr>
          <a:r>
            <a:rPr lang="en-US" sz="1700" kern="1200" dirty="0"/>
            <a:t>Predict future population, housing, and employment trends</a:t>
          </a:r>
        </a:p>
      </dsp:txBody>
      <dsp:txXfrm>
        <a:off x="37885" y="38226"/>
        <a:ext cx="2800128" cy="738053"/>
      </dsp:txXfrm>
    </dsp:sp>
    <dsp:sp modelId="{79C44BAA-CC9A-431D-A75B-C2F49C5E6EDF}">
      <dsp:nvSpPr>
        <dsp:cNvPr id="0" name=""/>
        <dsp:cNvSpPr/>
      </dsp:nvSpPr>
      <dsp:spPr>
        <a:xfrm>
          <a:off x="2875898" y="815076"/>
          <a:ext cx="8185248" cy="775938"/>
        </a:xfrm>
        <a:prstGeom prst="rect">
          <a:avLst/>
        </a:prstGeom>
        <a:noFill/>
        <a:ln>
          <a:noFill/>
        </a:ln>
        <a:effectLst/>
      </dsp:spPr>
      <dsp:style>
        <a:lnRef idx="0">
          <a:scrgbClr r="0" g="0" b="0"/>
        </a:lnRef>
        <a:fillRef idx="0">
          <a:scrgbClr r="0" g="0" b="0"/>
        </a:fillRef>
        <a:effectRef idx="0">
          <a:scrgbClr r="0" g="0" b="0"/>
        </a:effectRef>
        <a:fontRef idx="minor"/>
      </dsp:style>
    </dsp:sp>
    <dsp:sp modelId="{F4C888DF-DDBA-4232-8922-FD1321581A36}">
      <dsp:nvSpPr>
        <dsp:cNvPr id="0" name=""/>
        <dsp:cNvSpPr/>
      </dsp:nvSpPr>
      <dsp:spPr>
        <a:xfrm>
          <a:off x="0" y="815076"/>
          <a:ext cx="2875898" cy="775938"/>
        </a:xfrm>
        <a:prstGeom prst="round2SameRect">
          <a:avLst>
            <a:gd name="adj1" fmla="val 16670"/>
            <a:gd name="adj2" fmla="val 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rtl="0">
            <a:lnSpc>
              <a:spcPct val="90000"/>
            </a:lnSpc>
            <a:spcBef>
              <a:spcPct val="0"/>
            </a:spcBef>
            <a:spcAft>
              <a:spcPct val="35000"/>
            </a:spcAft>
            <a:buNone/>
          </a:pPr>
          <a:r>
            <a:rPr lang="en-US" sz="1700" kern="1200" dirty="0"/>
            <a:t>Protect and preserve future land needs</a:t>
          </a:r>
        </a:p>
      </dsp:txBody>
      <dsp:txXfrm>
        <a:off x="37885" y="852961"/>
        <a:ext cx="2800128" cy="738053"/>
      </dsp:txXfrm>
    </dsp:sp>
    <dsp:sp modelId="{30884FD6-7DCA-452D-9799-DD09CC233103}">
      <dsp:nvSpPr>
        <dsp:cNvPr id="0" name=""/>
        <dsp:cNvSpPr/>
      </dsp:nvSpPr>
      <dsp:spPr>
        <a:xfrm>
          <a:off x="2875898" y="1629811"/>
          <a:ext cx="8185248" cy="775938"/>
        </a:xfrm>
        <a:prstGeom prst="rect">
          <a:avLst/>
        </a:prstGeom>
        <a:noFill/>
        <a:ln>
          <a:noFill/>
        </a:ln>
        <a:effectLst/>
      </dsp:spPr>
      <dsp:style>
        <a:lnRef idx="0">
          <a:scrgbClr r="0" g="0" b="0"/>
        </a:lnRef>
        <a:fillRef idx="0">
          <a:scrgbClr r="0" g="0" b="0"/>
        </a:fillRef>
        <a:effectRef idx="0">
          <a:scrgbClr r="0" g="0" b="0"/>
        </a:effectRef>
        <a:fontRef idx="minor"/>
      </dsp:style>
    </dsp:sp>
    <dsp:sp modelId="{0848596C-23BF-4475-9061-548371720D40}">
      <dsp:nvSpPr>
        <dsp:cNvPr id="0" name=""/>
        <dsp:cNvSpPr/>
      </dsp:nvSpPr>
      <dsp:spPr>
        <a:xfrm>
          <a:off x="0" y="1629811"/>
          <a:ext cx="2875898" cy="775938"/>
        </a:xfrm>
        <a:prstGeom prst="round2SameRect">
          <a:avLst>
            <a:gd name="adj1" fmla="val 16670"/>
            <a:gd name="adj2" fmla="val 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rtl="0">
            <a:lnSpc>
              <a:spcPct val="90000"/>
            </a:lnSpc>
            <a:spcBef>
              <a:spcPct val="0"/>
            </a:spcBef>
            <a:spcAft>
              <a:spcPct val="35000"/>
            </a:spcAft>
            <a:buNone/>
          </a:pPr>
          <a:r>
            <a:rPr lang="en-US" sz="1700" kern="1200"/>
            <a:t>Assure adequate public facilities and services</a:t>
          </a:r>
        </a:p>
      </dsp:txBody>
      <dsp:txXfrm>
        <a:off x="37885" y="1667696"/>
        <a:ext cx="2800128" cy="738053"/>
      </dsp:txXfrm>
    </dsp:sp>
    <dsp:sp modelId="{D74D7FFF-B052-4743-B86D-1727FBB4CB90}">
      <dsp:nvSpPr>
        <dsp:cNvPr id="0" name=""/>
        <dsp:cNvSpPr/>
      </dsp:nvSpPr>
      <dsp:spPr>
        <a:xfrm>
          <a:off x="2875898" y="2444546"/>
          <a:ext cx="8185248" cy="775938"/>
        </a:xfrm>
        <a:prstGeom prst="rect">
          <a:avLst/>
        </a:prstGeom>
        <a:noFill/>
        <a:ln>
          <a:noFill/>
        </a:ln>
        <a:effectLst/>
      </dsp:spPr>
      <dsp:style>
        <a:lnRef idx="0">
          <a:scrgbClr r="0" g="0" b="0"/>
        </a:lnRef>
        <a:fillRef idx="0">
          <a:scrgbClr r="0" g="0" b="0"/>
        </a:fillRef>
        <a:effectRef idx="0">
          <a:scrgbClr r="0" g="0" b="0"/>
        </a:effectRef>
        <a:fontRef idx="minor"/>
      </dsp:style>
    </dsp:sp>
    <dsp:sp modelId="{DE259924-0B77-452E-929D-57A24C5A7E44}">
      <dsp:nvSpPr>
        <dsp:cNvPr id="0" name=""/>
        <dsp:cNvSpPr/>
      </dsp:nvSpPr>
      <dsp:spPr>
        <a:xfrm>
          <a:off x="0" y="2444546"/>
          <a:ext cx="2875898" cy="775938"/>
        </a:xfrm>
        <a:prstGeom prst="round2SameRect">
          <a:avLst>
            <a:gd name="adj1" fmla="val 16670"/>
            <a:gd name="adj2" fmla="val 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rtl="0">
            <a:lnSpc>
              <a:spcPct val="90000"/>
            </a:lnSpc>
            <a:spcBef>
              <a:spcPct val="0"/>
            </a:spcBef>
            <a:spcAft>
              <a:spcPct val="35000"/>
            </a:spcAft>
            <a:buNone/>
          </a:pPr>
          <a:r>
            <a:rPr lang="en-US" sz="1700" kern="1200"/>
            <a:t>Protect existing and future public investment</a:t>
          </a:r>
        </a:p>
      </dsp:txBody>
      <dsp:txXfrm>
        <a:off x="37885" y="2482431"/>
        <a:ext cx="2800128" cy="738053"/>
      </dsp:txXfrm>
    </dsp:sp>
    <dsp:sp modelId="{94394802-D97E-4680-B490-D2EB8A2569B0}">
      <dsp:nvSpPr>
        <dsp:cNvPr id="0" name=""/>
        <dsp:cNvSpPr/>
      </dsp:nvSpPr>
      <dsp:spPr>
        <a:xfrm>
          <a:off x="2875898" y="3259281"/>
          <a:ext cx="8185248" cy="775938"/>
        </a:xfrm>
        <a:prstGeom prst="rect">
          <a:avLst/>
        </a:prstGeom>
        <a:noFill/>
        <a:ln>
          <a:noFill/>
        </a:ln>
        <a:effectLst/>
      </dsp:spPr>
      <dsp:style>
        <a:lnRef idx="0">
          <a:scrgbClr r="0" g="0" b="0"/>
        </a:lnRef>
        <a:fillRef idx="0">
          <a:scrgbClr r="0" g="0" b="0"/>
        </a:fillRef>
        <a:effectRef idx="0">
          <a:scrgbClr r="0" g="0" b="0"/>
        </a:effectRef>
        <a:fontRef idx="minor"/>
      </dsp:style>
    </dsp:sp>
    <dsp:sp modelId="{1DFBE9AF-2127-4DD4-8615-4C55C4C5345A}">
      <dsp:nvSpPr>
        <dsp:cNvPr id="0" name=""/>
        <dsp:cNvSpPr/>
      </dsp:nvSpPr>
      <dsp:spPr>
        <a:xfrm>
          <a:off x="0" y="3259281"/>
          <a:ext cx="2875898" cy="775938"/>
        </a:xfrm>
        <a:prstGeom prst="round2SameRect">
          <a:avLst>
            <a:gd name="adj1" fmla="val 16670"/>
            <a:gd name="adj2" fmla="val 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rtl="0">
            <a:lnSpc>
              <a:spcPct val="90000"/>
            </a:lnSpc>
            <a:spcBef>
              <a:spcPct val="0"/>
            </a:spcBef>
            <a:spcAft>
              <a:spcPct val="35000"/>
            </a:spcAft>
            <a:buNone/>
          </a:pPr>
          <a:r>
            <a:rPr lang="en-US" sz="1700" kern="1200"/>
            <a:t>Protect environment</a:t>
          </a:r>
        </a:p>
      </dsp:txBody>
      <dsp:txXfrm>
        <a:off x="37885" y="3297166"/>
        <a:ext cx="2800128" cy="738053"/>
      </dsp:txXfrm>
    </dsp:sp>
    <dsp:sp modelId="{21B36DF8-ED48-4C1E-AF86-EC520C3A7926}">
      <dsp:nvSpPr>
        <dsp:cNvPr id="0" name=""/>
        <dsp:cNvSpPr/>
      </dsp:nvSpPr>
      <dsp:spPr>
        <a:xfrm>
          <a:off x="2875898" y="4074016"/>
          <a:ext cx="8185248" cy="775938"/>
        </a:xfrm>
        <a:prstGeom prst="rect">
          <a:avLst/>
        </a:prstGeom>
        <a:noFill/>
        <a:ln>
          <a:noFill/>
        </a:ln>
        <a:effectLst/>
      </dsp:spPr>
      <dsp:style>
        <a:lnRef idx="0">
          <a:scrgbClr r="0" g="0" b="0"/>
        </a:lnRef>
        <a:fillRef idx="0">
          <a:scrgbClr r="0" g="0" b="0"/>
        </a:fillRef>
        <a:effectRef idx="0">
          <a:scrgbClr r="0" g="0" b="0"/>
        </a:effectRef>
        <a:fontRef idx="minor"/>
      </dsp:style>
    </dsp:sp>
    <dsp:sp modelId="{0034DD21-BFAC-4395-B348-F1624D7FE3EC}">
      <dsp:nvSpPr>
        <dsp:cNvPr id="0" name=""/>
        <dsp:cNvSpPr/>
      </dsp:nvSpPr>
      <dsp:spPr>
        <a:xfrm>
          <a:off x="0" y="4074016"/>
          <a:ext cx="2875898" cy="775938"/>
        </a:xfrm>
        <a:prstGeom prst="round2SameRect">
          <a:avLst>
            <a:gd name="adj1" fmla="val 16670"/>
            <a:gd name="adj2" fmla="val 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rtl="0">
            <a:lnSpc>
              <a:spcPct val="90000"/>
            </a:lnSpc>
            <a:spcBef>
              <a:spcPct val="0"/>
            </a:spcBef>
            <a:spcAft>
              <a:spcPct val="35000"/>
            </a:spcAft>
            <a:buNone/>
          </a:pPr>
          <a:r>
            <a:rPr lang="en-US" sz="1700" kern="1200"/>
            <a:t>Reflect community values</a:t>
          </a:r>
        </a:p>
      </dsp:txBody>
      <dsp:txXfrm>
        <a:off x="37885" y="4111901"/>
        <a:ext cx="2800128" cy="7380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CFF5A-D8D8-4B68-AF4F-FFF4DB79D637}">
      <dsp:nvSpPr>
        <dsp:cNvPr id="0" name=""/>
        <dsp:cNvSpPr/>
      </dsp:nvSpPr>
      <dsp:spPr>
        <a:xfrm>
          <a:off x="0" y="0"/>
          <a:ext cx="7848600" cy="4525963"/>
        </a:xfrm>
        <a:prstGeom prst="roundRect">
          <a:avLst>
            <a:gd name="adj" fmla="val 10000"/>
          </a:avLst>
        </a:prstGeom>
        <a:solidFill>
          <a:schemeClr val="accent4">
            <a:tint val="40000"/>
            <a:hueOff val="0"/>
            <a:satOff val="0"/>
            <a:lumOff val="0"/>
            <a:alphaOff val="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dirty="0"/>
            <a:t>QUALIFICATIONS</a:t>
          </a:r>
        </a:p>
      </dsp:txBody>
      <dsp:txXfrm>
        <a:off x="0" y="0"/>
        <a:ext cx="7848600" cy="1357788"/>
      </dsp:txXfrm>
    </dsp:sp>
    <dsp:sp modelId="{55E7366E-82E1-4927-A9D2-74B79920A8F2}">
      <dsp:nvSpPr>
        <dsp:cNvPr id="0" name=""/>
        <dsp:cNvSpPr/>
      </dsp:nvSpPr>
      <dsp:spPr>
        <a:xfrm>
          <a:off x="784859" y="1358009"/>
          <a:ext cx="6278880" cy="434530"/>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US" sz="2500" kern="1200" dirty="0"/>
            <a:t>Be a resident</a:t>
          </a:r>
        </a:p>
      </dsp:txBody>
      <dsp:txXfrm>
        <a:off x="797586" y="1370736"/>
        <a:ext cx="6253426" cy="409076"/>
      </dsp:txXfrm>
    </dsp:sp>
    <dsp:sp modelId="{0834E21F-EC09-48D5-AB11-24F7FD1C9D6C}">
      <dsp:nvSpPr>
        <dsp:cNvPr id="0" name=""/>
        <dsp:cNvSpPr/>
      </dsp:nvSpPr>
      <dsp:spPr>
        <a:xfrm>
          <a:off x="784859" y="1859390"/>
          <a:ext cx="6278880" cy="434530"/>
        </a:xfrm>
        <a:prstGeom prst="roundRect">
          <a:avLst>
            <a:gd name="adj" fmla="val 10000"/>
          </a:avLst>
        </a:prstGeom>
        <a:solidFill>
          <a:schemeClr val="accent4">
            <a:hueOff val="1496996"/>
            <a:satOff val="-8277"/>
            <a:lumOff val="-706"/>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US" sz="2500" kern="1200"/>
            <a:t>Willingness and dedication</a:t>
          </a:r>
        </a:p>
      </dsp:txBody>
      <dsp:txXfrm>
        <a:off x="797586" y="1872117"/>
        <a:ext cx="6253426" cy="409076"/>
      </dsp:txXfrm>
    </dsp:sp>
    <dsp:sp modelId="{2A736675-E2A0-43EC-8CEB-24643A161826}">
      <dsp:nvSpPr>
        <dsp:cNvPr id="0" name=""/>
        <dsp:cNvSpPr/>
      </dsp:nvSpPr>
      <dsp:spPr>
        <a:xfrm>
          <a:off x="784859" y="2360771"/>
          <a:ext cx="6278880" cy="434530"/>
        </a:xfrm>
        <a:prstGeom prst="roundRect">
          <a:avLst>
            <a:gd name="adj" fmla="val 10000"/>
          </a:avLst>
        </a:prstGeom>
        <a:solidFill>
          <a:schemeClr val="accent4">
            <a:hueOff val="2993992"/>
            <a:satOff val="-16555"/>
            <a:lumOff val="-1412"/>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US" sz="2500" kern="1200"/>
            <a:t>Interest in community planning</a:t>
          </a:r>
        </a:p>
      </dsp:txBody>
      <dsp:txXfrm>
        <a:off x="797586" y="2373498"/>
        <a:ext cx="6253426" cy="409076"/>
      </dsp:txXfrm>
    </dsp:sp>
    <dsp:sp modelId="{9798CFD8-2C73-47B5-B338-1BB1B2B7380F}">
      <dsp:nvSpPr>
        <dsp:cNvPr id="0" name=""/>
        <dsp:cNvSpPr/>
      </dsp:nvSpPr>
      <dsp:spPr>
        <a:xfrm>
          <a:off x="784859" y="2862152"/>
          <a:ext cx="6278880" cy="434530"/>
        </a:xfrm>
        <a:prstGeom prst="roundRect">
          <a:avLst>
            <a:gd name="adj" fmla="val 10000"/>
          </a:avLst>
        </a:prstGeom>
        <a:solidFill>
          <a:schemeClr val="accent4">
            <a:hueOff val="4490988"/>
            <a:satOff val="-24832"/>
            <a:lumOff val="-2117"/>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US" sz="2500" kern="1200"/>
            <a:t>Desire to assist in implementation</a:t>
          </a:r>
        </a:p>
      </dsp:txBody>
      <dsp:txXfrm>
        <a:off x="797586" y="2874879"/>
        <a:ext cx="6253426" cy="409076"/>
      </dsp:txXfrm>
    </dsp:sp>
    <dsp:sp modelId="{DCF1EF6C-FDA3-4301-869A-CBD0518E6B94}">
      <dsp:nvSpPr>
        <dsp:cNvPr id="0" name=""/>
        <dsp:cNvSpPr/>
      </dsp:nvSpPr>
      <dsp:spPr>
        <a:xfrm>
          <a:off x="784859" y="3363533"/>
          <a:ext cx="6278880" cy="434530"/>
        </a:xfrm>
        <a:prstGeom prst="roundRect">
          <a:avLst>
            <a:gd name="adj" fmla="val 10000"/>
          </a:avLst>
        </a:prstGeom>
        <a:solidFill>
          <a:schemeClr val="accent4">
            <a:hueOff val="5987983"/>
            <a:satOff val="-33110"/>
            <a:lumOff val="-2823"/>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US" sz="2500" kern="1200"/>
            <a:t>Willingness to encourage and accept input</a:t>
          </a:r>
        </a:p>
      </dsp:txBody>
      <dsp:txXfrm>
        <a:off x="797586" y="3376260"/>
        <a:ext cx="6253426" cy="409076"/>
      </dsp:txXfrm>
    </dsp:sp>
    <dsp:sp modelId="{19D7732F-A4EC-47D0-9C29-2C95641862E4}">
      <dsp:nvSpPr>
        <dsp:cNvPr id="0" name=""/>
        <dsp:cNvSpPr/>
      </dsp:nvSpPr>
      <dsp:spPr>
        <a:xfrm>
          <a:off x="784859" y="3864913"/>
          <a:ext cx="6278880" cy="434530"/>
        </a:xfrm>
        <a:prstGeom prst="roundRect">
          <a:avLst>
            <a:gd name="adj" fmla="val 10000"/>
          </a:avLst>
        </a:prstGeom>
        <a:solidFill>
          <a:schemeClr val="accent4">
            <a:hueOff val="7484979"/>
            <a:satOff val="-41387"/>
            <a:lumOff val="-3529"/>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US" sz="2500" kern="1200" dirty="0"/>
            <a:t>Ability to maintain an objective approach</a:t>
          </a:r>
        </a:p>
      </dsp:txBody>
      <dsp:txXfrm>
        <a:off x="797586" y="3877640"/>
        <a:ext cx="6253426" cy="40907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48BD4-B015-4D56-AB88-20131BA5447C}">
      <dsp:nvSpPr>
        <dsp:cNvPr id="0" name=""/>
        <dsp:cNvSpPr/>
      </dsp:nvSpPr>
      <dsp:spPr>
        <a:xfrm>
          <a:off x="0" y="823522"/>
          <a:ext cx="9398000" cy="3770550"/>
        </a:xfrm>
        <a:prstGeom prst="rect">
          <a:avLst/>
        </a:prstGeom>
        <a:solidFill>
          <a:schemeClr val="lt1">
            <a:alpha val="90000"/>
            <a:hueOff val="0"/>
            <a:satOff val="0"/>
            <a:lumOff val="0"/>
            <a:alphaOff val="0"/>
          </a:schemeClr>
        </a:solidFill>
        <a:ln w="10000" cap="flat" cmpd="sng" algn="ctr">
          <a:solidFill>
            <a:schemeClr val="accent4">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9389" tIns="791464" rIns="729389" bIns="270256" numCol="1" spcCol="1270" anchor="t" anchorCtr="0">
          <a:noAutofit/>
        </a:bodyPr>
        <a:lstStyle/>
        <a:p>
          <a:pPr marL="285750" lvl="1" indent="-285750" algn="l" defTabSz="1689100" rtl="0">
            <a:lnSpc>
              <a:spcPct val="90000"/>
            </a:lnSpc>
            <a:spcBef>
              <a:spcPct val="0"/>
            </a:spcBef>
            <a:spcAft>
              <a:spcPct val="15000"/>
            </a:spcAft>
            <a:buChar char="•"/>
          </a:pPr>
          <a:r>
            <a:rPr lang="en-US" sz="3800" kern="1200" dirty="0"/>
            <a:t>Prepare comprehensive plan</a:t>
          </a:r>
        </a:p>
        <a:p>
          <a:pPr marL="285750" lvl="1" indent="-285750" algn="l" defTabSz="1689100" rtl="0">
            <a:lnSpc>
              <a:spcPct val="90000"/>
            </a:lnSpc>
            <a:spcBef>
              <a:spcPct val="0"/>
            </a:spcBef>
            <a:spcAft>
              <a:spcPct val="15000"/>
            </a:spcAft>
            <a:buChar char="•"/>
          </a:pPr>
          <a:r>
            <a:rPr lang="en-US" sz="3800" kern="1200" dirty="0"/>
            <a:t>Implement plan with local government</a:t>
          </a:r>
        </a:p>
        <a:p>
          <a:pPr marL="285750" lvl="1" indent="-285750" algn="l" defTabSz="1689100" rtl="0">
            <a:lnSpc>
              <a:spcPct val="90000"/>
            </a:lnSpc>
            <a:spcBef>
              <a:spcPct val="0"/>
            </a:spcBef>
            <a:spcAft>
              <a:spcPct val="15000"/>
            </a:spcAft>
            <a:buChar char="•"/>
          </a:pPr>
          <a:r>
            <a:rPr lang="en-US" sz="3800" kern="1200" dirty="0"/>
            <a:t>Advise on planning</a:t>
          </a:r>
        </a:p>
        <a:p>
          <a:pPr marL="285750" lvl="1" indent="-285750" algn="l" defTabSz="1689100" rtl="0">
            <a:lnSpc>
              <a:spcPct val="90000"/>
            </a:lnSpc>
            <a:spcBef>
              <a:spcPct val="0"/>
            </a:spcBef>
            <a:spcAft>
              <a:spcPct val="15000"/>
            </a:spcAft>
            <a:buChar char="•"/>
          </a:pPr>
          <a:r>
            <a:rPr lang="en-US" sz="3800" kern="1200" dirty="0"/>
            <a:t>Work within established policies/codes</a:t>
          </a:r>
        </a:p>
        <a:p>
          <a:pPr marL="285750" lvl="1" indent="-285750" algn="l" defTabSz="1689100" rtl="0">
            <a:lnSpc>
              <a:spcPct val="90000"/>
            </a:lnSpc>
            <a:spcBef>
              <a:spcPct val="0"/>
            </a:spcBef>
            <a:spcAft>
              <a:spcPct val="15000"/>
            </a:spcAft>
            <a:buChar char="•"/>
          </a:pPr>
          <a:r>
            <a:rPr lang="en-US" sz="3800" kern="1200" dirty="0"/>
            <a:t>Recommend changes to policies/codes</a:t>
          </a:r>
        </a:p>
      </dsp:txBody>
      <dsp:txXfrm>
        <a:off x="0" y="823522"/>
        <a:ext cx="9398000" cy="3770550"/>
      </dsp:txXfrm>
    </dsp:sp>
    <dsp:sp modelId="{0DA26858-E0A4-4D89-A7EB-1C8FF63F1047}">
      <dsp:nvSpPr>
        <dsp:cNvPr id="0" name=""/>
        <dsp:cNvSpPr/>
      </dsp:nvSpPr>
      <dsp:spPr>
        <a:xfrm>
          <a:off x="469900" y="262642"/>
          <a:ext cx="6578600" cy="1121760"/>
        </a:xfrm>
        <a:prstGeom prst="round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8655" tIns="0" rIns="248655" bIns="0" numCol="1" spcCol="1270" anchor="ctr" anchorCtr="0">
          <a:noAutofit/>
        </a:bodyPr>
        <a:lstStyle/>
        <a:p>
          <a:pPr marL="0" lvl="0" indent="0" algn="l" defTabSz="2933700" rtl="0">
            <a:lnSpc>
              <a:spcPct val="90000"/>
            </a:lnSpc>
            <a:spcBef>
              <a:spcPct val="0"/>
            </a:spcBef>
            <a:spcAft>
              <a:spcPct val="35000"/>
            </a:spcAft>
            <a:buNone/>
          </a:pPr>
          <a:r>
            <a:rPr lang="en-US" sz="6600" kern="1200"/>
            <a:t>ROLES</a:t>
          </a:r>
        </a:p>
      </dsp:txBody>
      <dsp:txXfrm>
        <a:off x="524660" y="317402"/>
        <a:ext cx="6469080" cy="10122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F0F8A-D544-49C3-B9E5-826C33B6A07A}">
      <dsp:nvSpPr>
        <dsp:cNvPr id="0" name=""/>
        <dsp:cNvSpPr/>
      </dsp:nvSpPr>
      <dsp:spPr>
        <a:xfrm rot="5400000">
          <a:off x="3532620" y="-591171"/>
          <a:ext cx="2748839" cy="4618391"/>
        </a:xfrm>
        <a:prstGeom prst="round2SameRect">
          <a:avLst/>
        </a:prstGeom>
        <a:solidFill>
          <a:schemeClr val="accent4">
            <a:tint val="40000"/>
            <a:alpha val="90000"/>
            <a:hueOff val="0"/>
            <a:satOff val="0"/>
            <a:lumOff val="0"/>
            <a:alphaOff val="0"/>
          </a:schemeClr>
        </a:solidFill>
        <a:ln w="10000" cap="flat" cmpd="sng" algn="ctr">
          <a:solidFill>
            <a:schemeClr val="accent4">
              <a:tint val="40000"/>
              <a:alpha val="9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a:t>Is the proposal consistent with the Comp Plan?</a:t>
          </a:r>
        </a:p>
        <a:p>
          <a:pPr marL="171450" lvl="1" indent="-171450" algn="l" defTabSz="800100" rtl="0">
            <a:lnSpc>
              <a:spcPct val="90000"/>
            </a:lnSpc>
            <a:spcBef>
              <a:spcPct val="0"/>
            </a:spcBef>
            <a:spcAft>
              <a:spcPct val="15000"/>
            </a:spcAft>
            <a:buChar char="•"/>
          </a:pPr>
          <a:r>
            <a:rPr lang="en-US" sz="1800" kern="1200" dirty="0"/>
            <a:t>Does it meet all applicable zoning and subdivision requirements?</a:t>
          </a:r>
        </a:p>
        <a:p>
          <a:pPr marL="171450" lvl="1" indent="-171450" algn="l" defTabSz="800100" rtl="0">
            <a:lnSpc>
              <a:spcPct val="90000"/>
            </a:lnSpc>
            <a:spcBef>
              <a:spcPct val="0"/>
            </a:spcBef>
            <a:spcAft>
              <a:spcPct val="15000"/>
            </a:spcAft>
            <a:buChar char="•"/>
          </a:pPr>
          <a:r>
            <a:rPr lang="en-US" sz="1800" kern="1200" dirty="0"/>
            <a:t>Are environmental impacts reduced or eliminated by conditions or are there overriding considerations?</a:t>
          </a:r>
        </a:p>
        <a:p>
          <a:pPr marL="171450" lvl="1" indent="-171450" algn="l" defTabSz="800100" rtl="0">
            <a:lnSpc>
              <a:spcPct val="90000"/>
            </a:lnSpc>
            <a:spcBef>
              <a:spcPct val="0"/>
            </a:spcBef>
            <a:spcAft>
              <a:spcPct val="15000"/>
            </a:spcAft>
            <a:buChar char="•"/>
          </a:pPr>
          <a:r>
            <a:rPr lang="en-US" sz="1800" kern="1200" dirty="0"/>
            <a:t>Is decision supported by findings of fact based on substantial evidence in the record?</a:t>
          </a:r>
        </a:p>
        <a:p>
          <a:pPr marL="171450" lvl="1" indent="-171450" algn="l" defTabSz="800100" rtl="0">
            <a:lnSpc>
              <a:spcPct val="90000"/>
            </a:lnSpc>
            <a:spcBef>
              <a:spcPct val="0"/>
            </a:spcBef>
            <a:spcAft>
              <a:spcPct val="15000"/>
            </a:spcAft>
            <a:buChar char="•"/>
          </a:pPr>
          <a:r>
            <a:rPr lang="en-US" sz="1800" kern="1200" dirty="0"/>
            <a:t>Anything else?</a:t>
          </a:r>
        </a:p>
      </dsp:txBody>
      <dsp:txXfrm rot="-5400000">
        <a:off x="2597845" y="477791"/>
        <a:ext cx="4484204" cy="2480465"/>
      </dsp:txXfrm>
    </dsp:sp>
    <dsp:sp modelId="{BCE871ED-C488-4D76-AB10-6D3BE759F33E}">
      <dsp:nvSpPr>
        <dsp:cNvPr id="0" name=""/>
        <dsp:cNvSpPr/>
      </dsp:nvSpPr>
      <dsp:spPr>
        <a:xfrm>
          <a:off x="0" y="0"/>
          <a:ext cx="2597844" cy="3436049"/>
        </a:xfrm>
        <a:prstGeom prst="round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rtl="0">
            <a:lnSpc>
              <a:spcPct val="90000"/>
            </a:lnSpc>
            <a:spcBef>
              <a:spcPct val="0"/>
            </a:spcBef>
            <a:spcAft>
              <a:spcPct val="35000"/>
            </a:spcAft>
            <a:buNone/>
          </a:pPr>
          <a:r>
            <a:rPr lang="en-US" sz="3000" kern="1200"/>
            <a:t>FOLLOWING THE LAW - ASK THESE QUESTIONS</a:t>
          </a:r>
        </a:p>
      </dsp:txBody>
      <dsp:txXfrm>
        <a:off x="126816" y="126816"/>
        <a:ext cx="2344212" cy="318241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886F0-2A72-43D6-A8F9-66DDCF01B226}">
      <dsp:nvSpPr>
        <dsp:cNvPr id="0" name=""/>
        <dsp:cNvSpPr/>
      </dsp:nvSpPr>
      <dsp:spPr>
        <a:xfrm>
          <a:off x="5355" y="2531442"/>
          <a:ext cx="9378458" cy="2279997"/>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1460" tIns="251460" rIns="251460" bIns="251460" numCol="1" spcCol="1270" anchor="ctr" anchorCtr="0">
          <a:noAutofit/>
        </a:bodyPr>
        <a:lstStyle/>
        <a:p>
          <a:pPr marL="0" lvl="0" indent="0" algn="ctr" defTabSz="2933700" rtl="0">
            <a:lnSpc>
              <a:spcPct val="90000"/>
            </a:lnSpc>
            <a:spcBef>
              <a:spcPct val="0"/>
            </a:spcBef>
            <a:spcAft>
              <a:spcPct val="35000"/>
            </a:spcAft>
            <a:buNone/>
          </a:pPr>
          <a:r>
            <a:rPr lang="en-US" sz="6600" kern="1200" dirty="0"/>
            <a:t>BEING EFFECTIVE</a:t>
          </a:r>
        </a:p>
      </dsp:txBody>
      <dsp:txXfrm>
        <a:off x="72134" y="2598221"/>
        <a:ext cx="9244900" cy="2146439"/>
      </dsp:txXfrm>
    </dsp:sp>
    <dsp:sp modelId="{36E3C0E9-E74E-463E-AF05-B34F3C4E659F}">
      <dsp:nvSpPr>
        <dsp:cNvPr id="0" name=""/>
        <dsp:cNvSpPr/>
      </dsp:nvSpPr>
      <dsp:spPr>
        <a:xfrm>
          <a:off x="5355" y="2411"/>
          <a:ext cx="1737546" cy="2279997"/>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Learn meeting procedures (Robert’s Rules of Order)</a:t>
          </a:r>
        </a:p>
      </dsp:txBody>
      <dsp:txXfrm>
        <a:off x="56246" y="53302"/>
        <a:ext cx="1635764" cy="2178215"/>
      </dsp:txXfrm>
    </dsp:sp>
    <dsp:sp modelId="{BDA2162B-7A5F-4DD4-A31E-5E1748AC077C}">
      <dsp:nvSpPr>
        <dsp:cNvPr id="0" name=""/>
        <dsp:cNvSpPr/>
      </dsp:nvSpPr>
      <dsp:spPr>
        <a:xfrm>
          <a:off x="1888855" y="2411"/>
          <a:ext cx="1737546" cy="2279997"/>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t>Stay informed</a:t>
          </a:r>
        </a:p>
      </dsp:txBody>
      <dsp:txXfrm>
        <a:off x="1939746" y="53302"/>
        <a:ext cx="1635764" cy="2178215"/>
      </dsp:txXfrm>
    </dsp:sp>
    <dsp:sp modelId="{76B779C2-E4D1-4279-91DA-224856B2637E}">
      <dsp:nvSpPr>
        <dsp:cNvPr id="0" name=""/>
        <dsp:cNvSpPr/>
      </dsp:nvSpPr>
      <dsp:spPr>
        <a:xfrm>
          <a:off x="3772355" y="2411"/>
          <a:ext cx="1844457" cy="2279997"/>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Keep </a:t>
          </a:r>
          <a:r>
            <a:rPr lang="en-US" sz="2050" kern="1200" dirty="0"/>
            <a:t>communication</a:t>
          </a:r>
          <a:r>
            <a:rPr lang="en-US" sz="2400" kern="1200" dirty="0"/>
            <a:t> open</a:t>
          </a:r>
        </a:p>
      </dsp:txBody>
      <dsp:txXfrm>
        <a:off x="3826377" y="56433"/>
        <a:ext cx="1736413" cy="2171953"/>
      </dsp:txXfrm>
    </dsp:sp>
    <dsp:sp modelId="{A8CAF08B-653D-482F-A668-0756C78CD075}">
      <dsp:nvSpPr>
        <dsp:cNvPr id="0" name=""/>
        <dsp:cNvSpPr/>
      </dsp:nvSpPr>
      <dsp:spPr>
        <a:xfrm>
          <a:off x="5762767" y="2411"/>
          <a:ext cx="1737546" cy="2279997"/>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t>Be an effective leader</a:t>
          </a:r>
        </a:p>
      </dsp:txBody>
      <dsp:txXfrm>
        <a:off x="5813658" y="53302"/>
        <a:ext cx="1635764" cy="2178215"/>
      </dsp:txXfrm>
    </dsp:sp>
    <dsp:sp modelId="{00E2AD6C-802D-4CA0-B945-9C3FBFFA40B3}">
      <dsp:nvSpPr>
        <dsp:cNvPr id="0" name=""/>
        <dsp:cNvSpPr/>
      </dsp:nvSpPr>
      <dsp:spPr>
        <a:xfrm>
          <a:off x="7646267" y="2411"/>
          <a:ext cx="1737546" cy="2279997"/>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t>Follow the law</a:t>
          </a:r>
        </a:p>
      </dsp:txBody>
      <dsp:txXfrm>
        <a:off x="7697158" y="53302"/>
        <a:ext cx="1635764" cy="217821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6E501-A2B1-4B1D-A9B1-92E459CB1172}">
      <dsp:nvSpPr>
        <dsp:cNvPr id="0" name=""/>
        <dsp:cNvSpPr/>
      </dsp:nvSpPr>
      <dsp:spPr>
        <a:xfrm>
          <a:off x="1321871" y="0"/>
          <a:ext cx="4525963" cy="4525963"/>
        </a:xfrm>
        <a:prstGeom prst="triangl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121CF7-0B54-4AC0-B89D-07B69F125279}">
      <dsp:nvSpPr>
        <dsp:cNvPr id="0" name=""/>
        <dsp:cNvSpPr/>
      </dsp:nvSpPr>
      <dsp:spPr>
        <a:xfrm>
          <a:off x="3584852" y="455027"/>
          <a:ext cx="2941875" cy="535690"/>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Introduction of reports/documents</a:t>
          </a:r>
        </a:p>
      </dsp:txBody>
      <dsp:txXfrm>
        <a:off x="3611002" y="481177"/>
        <a:ext cx="2889575" cy="483390"/>
      </dsp:txXfrm>
    </dsp:sp>
    <dsp:sp modelId="{1A03EA64-FE8C-4E52-959B-626850159983}">
      <dsp:nvSpPr>
        <dsp:cNvPr id="0" name=""/>
        <dsp:cNvSpPr/>
      </dsp:nvSpPr>
      <dsp:spPr>
        <a:xfrm>
          <a:off x="3584852" y="1057678"/>
          <a:ext cx="2941875" cy="535690"/>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Approval of minutes</a:t>
          </a:r>
        </a:p>
      </dsp:txBody>
      <dsp:txXfrm>
        <a:off x="3611002" y="1083828"/>
        <a:ext cx="2889575" cy="483390"/>
      </dsp:txXfrm>
    </dsp:sp>
    <dsp:sp modelId="{715FF547-F6D4-4A13-A827-D28BFE73640E}">
      <dsp:nvSpPr>
        <dsp:cNvPr id="0" name=""/>
        <dsp:cNvSpPr/>
      </dsp:nvSpPr>
      <dsp:spPr>
        <a:xfrm>
          <a:off x="3584852" y="1660330"/>
          <a:ext cx="2941875" cy="535690"/>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Old business</a:t>
          </a:r>
        </a:p>
      </dsp:txBody>
      <dsp:txXfrm>
        <a:off x="3611002" y="1686480"/>
        <a:ext cx="2889575" cy="483390"/>
      </dsp:txXfrm>
    </dsp:sp>
    <dsp:sp modelId="{DB7A6CA2-054B-4548-9CEB-B3DA92AE8C26}">
      <dsp:nvSpPr>
        <dsp:cNvPr id="0" name=""/>
        <dsp:cNvSpPr/>
      </dsp:nvSpPr>
      <dsp:spPr>
        <a:xfrm>
          <a:off x="3584852" y="2262981"/>
          <a:ext cx="2941875" cy="535690"/>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New business</a:t>
          </a:r>
        </a:p>
      </dsp:txBody>
      <dsp:txXfrm>
        <a:off x="3611002" y="2289131"/>
        <a:ext cx="2889575" cy="483390"/>
      </dsp:txXfrm>
    </dsp:sp>
    <dsp:sp modelId="{2CB7CD7D-A2FF-458C-AB87-791C2E26B84F}">
      <dsp:nvSpPr>
        <dsp:cNvPr id="0" name=""/>
        <dsp:cNvSpPr/>
      </dsp:nvSpPr>
      <dsp:spPr>
        <a:xfrm>
          <a:off x="3584852" y="2865632"/>
          <a:ext cx="2941875" cy="535690"/>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Other business</a:t>
          </a:r>
        </a:p>
      </dsp:txBody>
      <dsp:txXfrm>
        <a:off x="3611002" y="2891782"/>
        <a:ext cx="2889575" cy="483390"/>
      </dsp:txXfrm>
    </dsp:sp>
    <dsp:sp modelId="{6EC4C25C-80D5-48E4-BB82-04E6CF821D7D}">
      <dsp:nvSpPr>
        <dsp:cNvPr id="0" name=""/>
        <dsp:cNvSpPr/>
      </dsp:nvSpPr>
      <dsp:spPr>
        <a:xfrm>
          <a:off x="3584852" y="3468284"/>
          <a:ext cx="2941875" cy="535690"/>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Adjournment </a:t>
          </a:r>
        </a:p>
      </dsp:txBody>
      <dsp:txXfrm>
        <a:off x="3611002" y="3494434"/>
        <a:ext cx="2889575" cy="48339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A2BF9-EEFF-4B3A-86D8-49418377296B}">
      <dsp:nvSpPr>
        <dsp:cNvPr id="0" name=""/>
        <dsp:cNvSpPr/>
      </dsp:nvSpPr>
      <dsp:spPr>
        <a:xfrm>
          <a:off x="2164079" y="1339"/>
          <a:ext cx="3246120" cy="1062632"/>
        </a:xfrm>
        <a:prstGeom prst="rightArrow">
          <a:avLst>
            <a:gd name="adj1" fmla="val 75000"/>
            <a:gd name="adj2" fmla="val 50000"/>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BF5D427-C937-4FE1-BF7A-D1D509ED9725}">
      <dsp:nvSpPr>
        <dsp:cNvPr id="0" name=""/>
        <dsp:cNvSpPr/>
      </dsp:nvSpPr>
      <dsp:spPr>
        <a:xfrm>
          <a:off x="0" y="1339"/>
          <a:ext cx="2164080" cy="1062632"/>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a:lnSpc>
              <a:spcPct val="90000"/>
            </a:lnSpc>
            <a:spcBef>
              <a:spcPct val="0"/>
            </a:spcBef>
            <a:spcAft>
              <a:spcPct val="35000"/>
            </a:spcAft>
            <a:buNone/>
          </a:pPr>
          <a:r>
            <a:rPr lang="en-US" sz="2700" kern="1200" dirty="0"/>
            <a:t>Approve</a:t>
          </a:r>
        </a:p>
      </dsp:txBody>
      <dsp:txXfrm>
        <a:off x="51873" y="53212"/>
        <a:ext cx="2060334" cy="958886"/>
      </dsp:txXfrm>
    </dsp:sp>
    <dsp:sp modelId="{63B0A220-2104-4767-BF1C-B1BDD0828009}">
      <dsp:nvSpPr>
        <dsp:cNvPr id="0" name=""/>
        <dsp:cNvSpPr/>
      </dsp:nvSpPr>
      <dsp:spPr>
        <a:xfrm>
          <a:off x="2164079" y="1170235"/>
          <a:ext cx="3246120" cy="1062632"/>
        </a:xfrm>
        <a:prstGeom prst="rightArrow">
          <a:avLst>
            <a:gd name="adj1" fmla="val 75000"/>
            <a:gd name="adj2" fmla="val 50000"/>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8B0AE3F-CC39-4A8F-946B-BF5CE499B1EC}">
      <dsp:nvSpPr>
        <dsp:cNvPr id="0" name=""/>
        <dsp:cNvSpPr/>
      </dsp:nvSpPr>
      <dsp:spPr>
        <a:xfrm>
          <a:off x="0" y="1170235"/>
          <a:ext cx="2164080" cy="1062632"/>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a:lnSpc>
              <a:spcPct val="90000"/>
            </a:lnSpc>
            <a:spcBef>
              <a:spcPct val="0"/>
            </a:spcBef>
            <a:spcAft>
              <a:spcPct val="35000"/>
            </a:spcAft>
            <a:buNone/>
          </a:pPr>
          <a:r>
            <a:rPr lang="en-US" sz="2700" kern="1200" dirty="0"/>
            <a:t>Approve with Conditions</a:t>
          </a:r>
        </a:p>
      </dsp:txBody>
      <dsp:txXfrm>
        <a:off x="51873" y="1222108"/>
        <a:ext cx="2060334" cy="958886"/>
      </dsp:txXfrm>
    </dsp:sp>
    <dsp:sp modelId="{91FE44D0-518F-485A-BFFC-0FB6DB0A8C12}">
      <dsp:nvSpPr>
        <dsp:cNvPr id="0" name=""/>
        <dsp:cNvSpPr/>
      </dsp:nvSpPr>
      <dsp:spPr>
        <a:xfrm>
          <a:off x="2164079" y="2339131"/>
          <a:ext cx="3246120" cy="1062632"/>
        </a:xfrm>
        <a:prstGeom prst="rightArrow">
          <a:avLst>
            <a:gd name="adj1" fmla="val 75000"/>
            <a:gd name="adj2" fmla="val 50000"/>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04F0C92-377E-4596-AE1A-0C1AC473642E}">
      <dsp:nvSpPr>
        <dsp:cNvPr id="0" name=""/>
        <dsp:cNvSpPr/>
      </dsp:nvSpPr>
      <dsp:spPr>
        <a:xfrm>
          <a:off x="0" y="2339131"/>
          <a:ext cx="2164080" cy="1062632"/>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a:lnSpc>
              <a:spcPct val="90000"/>
            </a:lnSpc>
            <a:spcBef>
              <a:spcPct val="0"/>
            </a:spcBef>
            <a:spcAft>
              <a:spcPct val="35000"/>
            </a:spcAft>
            <a:buNone/>
          </a:pPr>
          <a:r>
            <a:rPr lang="en-US" sz="2700" kern="1200" dirty="0"/>
            <a:t>Deny</a:t>
          </a:r>
        </a:p>
      </dsp:txBody>
      <dsp:txXfrm>
        <a:off x="51873" y="2391004"/>
        <a:ext cx="2060334" cy="958886"/>
      </dsp:txXfrm>
    </dsp:sp>
    <dsp:sp modelId="{2F3C28C2-DBA8-4724-B2D5-9890A647BC14}">
      <dsp:nvSpPr>
        <dsp:cNvPr id="0" name=""/>
        <dsp:cNvSpPr/>
      </dsp:nvSpPr>
      <dsp:spPr>
        <a:xfrm>
          <a:off x="2164079" y="3508027"/>
          <a:ext cx="3246120" cy="1062632"/>
        </a:xfrm>
        <a:prstGeom prst="rightArrow">
          <a:avLst>
            <a:gd name="adj1" fmla="val 75000"/>
            <a:gd name="adj2" fmla="val 50000"/>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E891309-EF33-4A7D-AA0B-5B7FFBD90A08}">
      <dsp:nvSpPr>
        <dsp:cNvPr id="0" name=""/>
        <dsp:cNvSpPr/>
      </dsp:nvSpPr>
      <dsp:spPr>
        <a:xfrm>
          <a:off x="0" y="3508027"/>
          <a:ext cx="2164080" cy="1062632"/>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a:lnSpc>
              <a:spcPct val="90000"/>
            </a:lnSpc>
            <a:spcBef>
              <a:spcPct val="0"/>
            </a:spcBef>
            <a:spcAft>
              <a:spcPct val="35000"/>
            </a:spcAft>
            <a:buNone/>
          </a:pPr>
          <a:r>
            <a:rPr lang="en-US" sz="2700" kern="1200" dirty="0"/>
            <a:t>Postpone</a:t>
          </a:r>
        </a:p>
      </dsp:txBody>
      <dsp:txXfrm>
        <a:off x="51873" y="3559900"/>
        <a:ext cx="2060334" cy="95888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5CCA8-AF97-4787-A02E-2C9CB96E557A}">
      <dsp:nvSpPr>
        <dsp:cNvPr id="0" name=""/>
        <dsp:cNvSpPr/>
      </dsp:nvSpPr>
      <dsp:spPr>
        <a:xfrm>
          <a:off x="0" y="0"/>
          <a:ext cx="5878550" cy="839315"/>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Administer code</a:t>
          </a:r>
        </a:p>
      </dsp:txBody>
      <dsp:txXfrm>
        <a:off x="40972" y="40972"/>
        <a:ext cx="5796606" cy="757371"/>
      </dsp:txXfrm>
    </dsp:sp>
    <dsp:sp modelId="{2BC83833-ACCE-4DBF-BD99-E680071C0639}">
      <dsp:nvSpPr>
        <dsp:cNvPr id="0" name=""/>
        <dsp:cNvSpPr/>
      </dsp:nvSpPr>
      <dsp:spPr>
        <a:xfrm>
          <a:off x="0" y="850425"/>
          <a:ext cx="5878550" cy="839315"/>
        </a:xfrm>
        <a:prstGeom prst="roundRect">
          <a:avLst/>
        </a:prstGeom>
        <a:solidFill>
          <a:schemeClr val="accent4">
            <a:hueOff val="2494993"/>
            <a:satOff val="-13796"/>
            <a:lumOff val="-117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t>Provide full and accurate information and background to applicant, developers, boards, commissions, and landowners</a:t>
          </a:r>
        </a:p>
      </dsp:txBody>
      <dsp:txXfrm>
        <a:off x="40972" y="891397"/>
        <a:ext cx="5796606" cy="757371"/>
      </dsp:txXfrm>
    </dsp:sp>
    <dsp:sp modelId="{7F61D42A-D8D1-4E7B-8AF0-D05A1B7299EF}">
      <dsp:nvSpPr>
        <dsp:cNvPr id="0" name=""/>
        <dsp:cNvSpPr/>
      </dsp:nvSpPr>
      <dsp:spPr>
        <a:xfrm>
          <a:off x="0" y="1700175"/>
          <a:ext cx="5878550" cy="839315"/>
        </a:xfrm>
        <a:prstGeom prst="roundRect">
          <a:avLst/>
        </a:prstGeom>
        <a:solidFill>
          <a:schemeClr val="accent4">
            <a:hueOff val="4989986"/>
            <a:satOff val="-27591"/>
            <a:lumOff val="-235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Reports/recommendations based on fact (plan/code)</a:t>
          </a:r>
        </a:p>
      </dsp:txBody>
      <dsp:txXfrm>
        <a:off x="40972" y="1741147"/>
        <a:ext cx="5796606" cy="757371"/>
      </dsp:txXfrm>
    </dsp:sp>
    <dsp:sp modelId="{17BBD7B9-5DED-4928-BB61-1AF4F395F9D5}">
      <dsp:nvSpPr>
        <dsp:cNvPr id="0" name=""/>
        <dsp:cNvSpPr/>
      </dsp:nvSpPr>
      <dsp:spPr>
        <a:xfrm>
          <a:off x="0" y="2549924"/>
          <a:ext cx="5878550" cy="839315"/>
        </a:xfrm>
        <a:prstGeom prst="roundRect">
          <a:avLst/>
        </a:prstGeom>
        <a:solidFill>
          <a:schemeClr val="accent4">
            <a:hueOff val="7484979"/>
            <a:satOff val="-41387"/>
            <a:lumOff val="-352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Administrative permits</a:t>
          </a:r>
        </a:p>
      </dsp:txBody>
      <dsp:txXfrm>
        <a:off x="40972" y="2590896"/>
        <a:ext cx="5796606" cy="75737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17F90-1528-4C11-842F-C92C1271AD08}">
      <dsp:nvSpPr>
        <dsp:cNvPr id="0" name=""/>
        <dsp:cNvSpPr/>
      </dsp:nvSpPr>
      <dsp:spPr>
        <a:xfrm>
          <a:off x="0" y="264351"/>
          <a:ext cx="8001000" cy="192231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rtl="0">
            <a:lnSpc>
              <a:spcPct val="90000"/>
            </a:lnSpc>
            <a:spcBef>
              <a:spcPct val="0"/>
            </a:spcBef>
            <a:spcAft>
              <a:spcPct val="35000"/>
            </a:spcAft>
            <a:buNone/>
          </a:pPr>
          <a:r>
            <a:rPr lang="en-US" sz="5300" kern="1200" baseline="0" dirty="0"/>
            <a:t>Acts as agents for property owners or neighborhood</a:t>
          </a:r>
        </a:p>
      </dsp:txBody>
      <dsp:txXfrm>
        <a:off x="93839" y="358190"/>
        <a:ext cx="7813322" cy="1734632"/>
      </dsp:txXfrm>
    </dsp:sp>
    <dsp:sp modelId="{56E84F91-97A3-4C7D-9192-F2A2773D0772}">
      <dsp:nvSpPr>
        <dsp:cNvPr id="0" name=""/>
        <dsp:cNvSpPr/>
      </dsp:nvSpPr>
      <dsp:spPr>
        <a:xfrm>
          <a:off x="0" y="2339301"/>
          <a:ext cx="8001000" cy="1922310"/>
        </a:xfrm>
        <a:prstGeom prst="roundRect">
          <a:avLst/>
        </a:prstGeom>
        <a:solidFill>
          <a:schemeClr val="accent4">
            <a:hueOff val="7484979"/>
            <a:satOff val="-41387"/>
            <a:lumOff val="-352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rtl="0">
            <a:lnSpc>
              <a:spcPct val="90000"/>
            </a:lnSpc>
            <a:spcBef>
              <a:spcPct val="0"/>
            </a:spcBef>
            <a:spcAft>
              <a:spcPct val="35000"/>
            </a:spcAft>
            <a:buNone/>
          </a:pPr>
          <a:r>
            <a:rPr lang="en-US" sz="5300" kern="1200" dirty="0"/>
            <a:t>Professional wisdom and experience</a:t>
          </a:r>
        </a:p>
      </dsp:txBody>
      <dsp:txXfrm>
        <a:off x="93839" y="2433140"/>
        <a:ext cx="7813322" cy="173463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5670E-8F14-4BB0-9828-5BC60F7B259B}">
      <dsp:nvSpPr>
        <dsp:cNvPr id="0" name=""/>
        <dsp:cNvSpPr/>
      </dsp:nvSpPr>
      <dsp:spPr>
        <a:xfrm>
          <a:off x="519433" y="3943"/>
          <a:ext cx="2445664" cy="146739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t>Real estate agents/brokers</a:t>
          </a:r>
        </a:p>
      </dsp:txBody>
      <dsp:txXfrm>
        <a:off x="519433" y="3943"/>
        <a:ext cx="2445664" cy="1467398"/>
      </dsp:txXfrm>
    </dsp:sp>
    <dsp:sp modelId="{0495602C-6CD2-4CD7-B853-9998C338945B}">
      <dsp:nvSpPr>
        <dsp:cNvPr id="0" name=""/>
        <dsp:cNvSpPr/>
      </dsp:nvSpPr>
      <dsp:spPr>
        <a:xfrm>
          <a:off x="3209663" y="3943"/>
          <a:ext cx="2445664" cy="146739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t>Land developers/speculators</a:t>
          </a:r>
        </a:p>
      </dsp:txBody>
      <dsp:txXfrm>
        <a:off x="3209663" y="3943"/>
        <a:ext cx="2445664" cy="1467398"/>
      </dsp:txXfrm>
    </dsp:sp>
    <dsp:sp modelId="{974774DA-E456-4C39-836F-FBA229C8D69D}">
      <dsp:nvSpPr>
        <dsp:cNvPr id="0" name=""/>
        <dsp:cNvSpPr/>
      </dsp:nvSpPr>
      <dsp:spPr>
        <a:xfrm>
          <a:off x="5899893" y="3943"/>
          <a:ext cx="2445664" cy="1467398"/>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Residential and commercial builders</a:t>
          </a:r>
        </a:p>
      </dsp:txBody>
      <dsp:txXfrm>
        <a:off x="5899893" y="3943"/>
        <a:ext cx="2445664" cy="1467398"/>
      </dsp:txXfrm>
    </dsp:sp>
    <dsp:sp modelId="{16E63886-3324-4D55-B473-BB8D2446AA0E}">
      <dsp:nvSpPr>
        <dsp:cNvPr id="0" name=""/>
        <dsp:cNvSpPr/>
      </dsp:nvSpPr>
      <dsp:spPr>
        <a:xfrm>
          <a:off x="519433" y="1715908"/>
          <a:ext cx="2445664" cy="146739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Apartment developers and landlords</a:t>
          </a:r>
        </a:p>
      </dsp:txBody>
      <dsp:txXfrm>
        <a:off x="519433" y="1715908"/>
        <a:ext cx="2445664" cy="1467398"/>
      </dsp:txXfrm>
    </dsp:sp>
    <dsp:sp modelId="{DC4698A5-F7C0-4F2F-9795-5628E18A74BC}">
      <dsp:nvSpPr>
        <dsp:cNvPr id="0" name=""/>
        <dsp:cNvSpPr/>
      </dsp:nvSpPr>
      <dsp:spPr>
        <a:xfrm>
          <a:off x="3209663" y="1715908"/>
          <a:ext cx="2445664" cy="1467398"/>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Lawyers</a:t>
          </a:r>
        </a:p>
      </dsp:txBody>
      <dsp:txXfrm>
        <a:off x="3209663" y="1715908"/>
        <a:ext cx="2445664" cy="1467398"/>
      </dsp:txXfrm>
    </dsp:sp>
    <dsp:sp modelId="{9E870375-BFA9-40E8-AC1F-010C54E32C10}">
      <dsp:nvSpPr>
        <dsp:cNvPr id="0" name=""/>
        <dsp:cNvSpPr/>
      </dsp:nvSpPr>
      <dsp:spPr>
        <a:xfrm>
          <a:off x="5899893" y="1715908"/>
          <a:ext cx="2445664" cy="146739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Engineers, architects, surveyors</a:t>
          </a:r>
        </a:p>
      </dsp:txBody>
      <dsp:txXfrm>
        <a:off x="5899893" y="1715908"/>
        <a:ext cx="2445664" cy="1467398"/>
      </dsp:txXfrm>
    </dsp:sp>
    <dsp:sp modelId="{3EA9C41C-61FE-4C98-BEBA-1A63617F3B98}">
      <dsp:nvSpPr>
        <dsp:cNvPr id="0" name=""/>
        <dsp:cNvSpPr/>
      </dsp:nvSpPr>
      <dsp:spPr>
        <a:xfrm>
          <a:off x="519433" y="3427873"/>
          <a:ext cx="2445664" cy="146739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Bankers</a:t>
          </a:r>
        </a:p>
      </dsp:txBody>
      <dsp:txXfrm>
        <a:off x="519433" y="3427873"/>
        <a:ext cx="2445664" cy="1467398"/>
      </dsp:txXfrm>
    </dsp:sp>
    <dsp:sp modelId="{8CF0380B-C116-48D6-92C1-783553A5CCDD}">
      <dsp:nvSpPr>
        <dsp:cNvPr id="0" name=""/>
        <dsp:cNvSpPr/>
      </dsp:nvSpPr>
      <dsp:spPr>
        <a:xfrm>
          <a:off x="3209663" y="3427873"/>
          <a:ext cx="2445664" cy="1467398"/>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Consultants</a:t>
          </a:r>
        </a:p>
      </dsp:txBody>
      <dsp:txXfrm>
        <a:off x="3209663" y="3427873"/>
        <a:ext cx="2445664" cy="1467398"/>
      </dsp:txXfrm>
    </dsp:sp>
    <dsp:sp modelId="{FFF882BD-D9DD-45F2-B8A0-D4BE7CAE7D28}">
      <dsp:nvSpPr>
        <dsp:cNvPr id="0" name=""/>
        <dsp:cNvSpPr/>
      </dsp:nvSpPr>
      <dsp:spPr>
        <a:xfrm>
          <a:off x="5899893" y="3427873"/>
          <a:ext cx="2445664" cy="146739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Trade groups/special interest groups</a:t>
          </a:r>
        </a:p>
      </dsp:txBody>
      <dsp:txXfrm>
        <a:off x="5899893" y="3427873"/>
        <a:ext cx="2445664" cy="146739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2CC49-D481-4B2A-BAD8-667B5D8D5AEB}">
      <dsp:nvSpPr>
        <dsp:cNvPr id="0" name=""/>
        <dsp:cNvSpPr/>
      </dsp:nvSpPr>
      <dsp:spPr>
        <a:xfrm>
          <a:off x="1663" y="0"/>
          <a:ext cx="2588716" cy="452596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en-US" sz="2300" kern="1200"/>
            <a:t>Plans belong to the community</a:t>
          </a:r>
        </a:p>
      </dsp:txBody>
      <dsp:txXfrm>
        <a:off x="1663" y="1810385"/>
        <a:ext cx="2588716" cy="1810385"/>
      </dsp:txXfrm>
    </dsp:sp>
    <dsp:sp modelId="{88BCC910-48CB-4F18-AA77-0F2E57EF3E5C}">
      <dsp:nvSpPr>
        <dsp:cNvPr id="0" name=""/>
        <dsp:cNvSpPr/>
      </dsp:nvSpPr>
      <dsp:spPr>
        <a:xfrm>
          <a:off x="542449" y="271557"/>
          <a:ext cx="1507145" cy="150714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C8B52D-61CD-4735-A609-77CC765E4E81}">
      <dsp:nvSpPr>
        <dsp:cNvPr id="0" name=""/>
        <dsp:cNvSpPr/>
      </dsp:nvSpPr>
      <dsp:spPr>
        <a:xfrm>
          <a:off x="2668041" y="0"/>
          <a:ext cx="2588716" cy="452596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en-US" sz="2300" kern="1200" dirty="0"/>
            <a:t>Publishing hearing agenda in various media outlets is good tool</a:t>
          </a:r>
        </a:p>
      </dsp:txBody>
      <dsp:txXfrm>
        <a:off x="2668041" y="1810385"/>
        <a:ext cx="2588716" cy="1810385"/>
      </dsp:txXfrm>
    </dsp:sp>
    <dsp:sp modelId="{278554FB-8D16-4EE8-9529-7E2D68102F56}">
      <dsp:nvSpPr>
        <dsp:cNvPr id="0" name=""/>
        <dsp:cNvSpPr/>
      </dsp:nvSpPr>
      <dsp:spPr>
        <a:xfrm>
          <a:off x="3208827" y="271557"/>
          <a:ext cx="1507145" cy="150714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8000" r="-18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413CB4-040B-401D-8FFC-42B11C87E3AA}">
      <dsp:nvSpPr>
        <dsp:cNvPr id="0" name=""/>
        <dsp:cNvSpPr/>
      </dsp:nvSpPr>
      <dsp:spPr>
        <a:xfrm>
          <a:off x="5334419" y="0"/>
          <a:ext cx="2588716" cy="452596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en-US" sz="2300" kern="1200" dirty="0"/>
            <a:t>Handouts and visuals can help individuals understand in process</a:t>
          </a:r>
        </a:p>
      </dsp:txBody>
      <dsp:txXfrm>
        <a:off x="5334419" y="1810385"/>
        <a:ext cx="2588716" cy="1810385"/>
      </dsp:txXfrm>
    </dsp:sp>
    <dsp:sp modelId="{795F0BDA-59B2-4084-A9A7-F46093235162}">
      <dsp:nvSpPr>
        <dsp:cNvPr id="0" name=""/>
        <dsp:cNvSpPr/>
      </dsp:nvSpPr>
      <dsp:spPr>
        <a:xfrm>
          <a:off x="5875205" y="271557"/>
          <a:ext cx="1507145" cy="150714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7000" r="-47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273137-7595-4AEE-88DB-F177CE4AE5CF}">
      <dsp:nvSpPr>
        <dsp:cNvPr id="0" name=""/>
        <dsp:cNvSpPr/>
      </dsp:nvSpPr>
      <dsp:spPr>
        <a:xfrm>
          <a:off x="316991" y="3620770"/>
          <a:ext cx="7290816" cy="678894"/>
        </a:xfrm>
        <a:prstGeom prst="leftRight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9938E-1928-408D-8581-C7B6970586BA}">
      <dsp:nvSpPr>
        <dsp:cNvPr id="0" name=""/>
        <dsp:cNvSpPr/>
      </dsp:nvSpPr>
      <dsp:spPr>
        <a:xfrm>
          <a:off x="248231" y="0"/>
          <a:ext cx="5170929" cy="4042613"/>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2AFC75-A0CF-4136-9954-6F78B97CFE77}">
      <dsp:nvSpPr>
        <dsp:cNvPr id="0" name=""/>
        <dsp:cNvSpPr/>
      </dsp:nvSpPr>
      <dsp:spPr>
        <a:xfrm>
          <a:off x="194346" y="1212783"/>
          <a:ext cx="4885767" cy="1617045"/>
        </a:xfrm>
        <a:prstGeom prst="roundRect">
          <a:avLst/>
        </a:prstGeom>
        <a:solidFill>
          <a:srgbClr val="BD902D"/>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baseline="0" dirty="0"/>
            <a:t>Georgia Planning Act is the foundation for community planning across the State</a:t>
          </a:r>
          <a:endParaRPr lang="en-US" sz="3200" kern="1200" dirty="0"/>
        </a:p>
      </dsp:txBody>
      <dsp:txXfrm>
        <a:off x="273284" y="1291721"/>
        <a:ext cx="4727891" cy="14591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49F09-F2BC-415B-98F4-665A3642DA91}">
      <dsp:nvSpPr>
        <dsp:cNvPr id="0" name=""/>
        <dsp:cNvSpPr/>
      </dsp:nvSpPr>
      <dsp:spPr>
        <a:xfrm rot="16200000">
          <a:off x="-1810498" y="1813250"/>
          <a:ext cx="5029199" cy="1402697"/>
        </a:xfrm>
        <a:prstGeom prst="flowChartManualOperati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rtl="0">
            <a:lnSpc>
              <a:spcPct val="90000"/>
            </a:lnSpc>
            <a:spcBef>
              <a:spcPct val="0"/>
            </a:spcBef>
            <a:spcAft>
              <a:spcPct val="35000"/>
            </a:spcAft>
            <a:buNone/>
          </a:pPr>
          <a:r>
            <a:rPr lang="en-US" sz="2400" b="1" kern="1200" baseline="0" dirty="0"/>
            <a:t>1</a:t>
          </a:r>
          <a:r>
            <a:rPr lang="en-US" sz="2400" b="1" kern="1200" baseline="30000" dirty="0"/>
            <a:t>st</a:t>
          </a:r>
          <a:r>
            <a:rPr lang="en-US" sz="2400" b="1" kern="1200" baseline="0" dirty="0"/>
            <a:t> passed in 1989</a:t>
          </a:r>
          <a:endParaRPr lang="en-US" sz="2400" b="1" kern="1200" dirty="0"/>
        </a:p>
      </dsp:txBody>
      <dsp:txXfrm rot="5400000">
        <a:off x="2753" y="1005839"/>
        <a:ext cx="1402697" cy="3017519"/>
      </dsp:txXfrm>
    </dsp:sp>
    <dsp:sp modelId="{6E0EE577-978E-4AFD-97E8-4B4A5F803416}">
      <dsp:nvSpPr>
        <dsp:cNvPr id="0" name=""/>
        <dsp:cNvSpPr/>
      </dsp:nvSpPr>
      <dsp:spPr>
        <a:xfrm rot="16200000">
          <a:off x="-85081" y="1595734"/>
          <a:ext cx="5029199" cy="1837730"/>
        </a:xfrm>
        <a:prstGeom prst="flowChartManualOperation">
          <a:avLst/>
        </a:prstGeom>
        <a:solidFill>
          <a:srgbClr val="AAD57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rtl="0">
            <a:lnSpc>
              <a:spcPct val="90000"/>
            </a:lnSpc>
            <a:spcBef>
              <a:spcPct val="0"/>
            </a:spcBef>
            <a:spcAft>
              <a:spcPct val="35000"/>
            </a:spcAft>
            <a:buNone/>
          </a:pPr>
          <a:r>
            <a:rPr lang="en-US" sz="2400" b="1" kern="1200" baseline="0" dirty="0"/>
            <a:t>DCA administers the Local Planning Rules</a:t>
          </a:r>
          <a:endParaRPr lang="en-US" sz="2400" b="1" kern="1200" dirty="0"/>
        </a:p>
      </dsp:txBody>
      <dsp:txXfrm rot="5400000">
        <a:off x="1510653" y="1005840"/>
        <a:ext cx="1837730" cy="3017519"/>
      </dsp:txXfrm>
    </dsp:sp>
    <dsp:sp modelId="{9145037D-CDA5-4BF0-8F2D-5D058CA42588}">
      <dsp:nvSpPr>
        <dsp:cNvPr id="0" name=""/>
        <dsp:cNvSpPr/>
      </dsp:nvSpPr>
      <dsp:spPr>
        <a:xfrm rot="16200000">
          <a:off x="1640334" y="1813250"/>
          <a:ext cx="5029199" cy="1402697"/>
        </a:xfrm>
        <a:prstGeom prst="flowChartManualOperation">
          <a:avLst/>
        </a:prstGeom>
        <a:solidFill>
          <a:srgbClr val="6ABE9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rtl="0">
            <a:lnSpc>
              <a:spcPct val="90000"/>
            </a:lnSpc>
            <a:spcBef>
              <a:spcPct val="0"/>
            </a:spcBef>
            <a:spcAft>
              <a:spcPct val="35000"/>
            </a:spcAft>
            <a:buNone/>
          </a:pPr>
          <a:r>
            <a:rPr lang="en-US" sz="2400" b="1" kern="1200" baseline="0" dirty="0"/>
            <a:t>Rules revised several times</a:t>
          </a:r>
          <a:endParaRPr lang="en-US" sz="2400" b="1" kern="1200" dirty="0"/>
        </a:p>
      </dsp:txBody>
      <dsp:txXfrm rot="5400000">
        <a:off x="3453585" y="1005839"/>
        <a:ext cx="1402697" cy="3017519"/>
      </dsp:txXfrm>
    </dsp:sp>
    <dsp:sp modelId="{C3C172E4-6596-4052-954D-93837DA5DBA1}">
      <dsp:nvSpPr>
        <dsp:cNvPr id="0" name=""/>
        <dsp:cNvSpPr/>
      </dsp:nvSpPr>
      <dsp:spPr>
        <a:xfrm rot="16200000">
          <a:off x="3214456" y="1747029"/>
          <a:ext cx="5029199" cy="1535140"/>
        </a:xfrm>
        <a:prstGeom prst="flowChartManualOperation">
          <a:avLst/>
        </a:prstGeom>
        <a:solidFill>
          <a:schemeClr val="accent4">
            <a:hueOff val="7484979"/>
            <a:satOff val="-41387"/>
            <a:lumOff val="-352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6050" bIns="0" numCol="1" spcCol="1270" anchor="ctr" anchorCtr="0">
          <a:noAutofit/>
        </a:bodyPr>
        <a:lstStyle/>
        <a:p>
          <a:pPr marL="0" lvl="0" indent="0" algn="ctr" defTabSz="1022350" rtl="0">
            <a:lnSpc>
              <a:spcPct val="90000"/>
            </a:lnSpc>
            <a:spcBef>
              <a:spcPct val="0"/>
            </a:spcBef>
            <a:spcAft>
              <a:spcPct val="35000"/>
            </a:spcAft>
            <a:buNone/>
          </a:pPr>
          <a:r>
            <a:rPr lang="en-US" sz="2300" b="1" kern="1200" baseline="0" dirty="0"/>
            <a:t>Provides eligibility for state funds, </a:t>
          </a:r>
          <a:r>
            <a:rPr lang="en-US" sz="2400" b="1" kern="1200" baseline="0" dirty="0"/>
            <a:t>QLG</a:t>
          </a:r>
          <a:endParaRPr lang="en-US" sz="2400" b="1" kern="1200" dirty="0"/>
        </a:p>
      </dsp:txBody>
      <dsp:txXfrm rot="5400000">
        <a:off x="4961485" y="1005840"/>
        <a:ext cx="1535140" cy="30175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1D5EB1-A4F3-4C5F-A377-17FC6D9CDDFE}">
      <dsp:nvSpPr>
        <dsp:cNvPr id="0" name=""/>
        <dsp:cNvSpPr/>
      </dsp:nvSpPr>
      <dsp:spPr>
        <a:xfrm>
          <a:off x="-5116992" y="-783865"/>
          <a:ext cx="6093694" cy="6093694"/>
        </a:xfrm>
        <a:prstGeom prst="blockArc">
          <a:avLst>
            <a:gd name="adj1" fmla="val 18900000"/>
            <a:gd name="adj2" fmla="val 2700000"/>
            <a:gd name="adj3" fmla="val 354"/>
          </a:avLst>
        </a:prstGeom>
        <a:noFill/>
        <a:ln w="1905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158A559-EE91-4970-8BA4-BAC7DA56AFD5}">
      <dsp:nvSpPr>
        <dsp:cNvPr id="0" name=""/>
        <dsp:cNvSpPr/>
      </dsp:nvSpPr>
      <dsp:spPr>
        <a:xfrm>
          <a:off x="364315" y="238337"/>
          <a:ext cx="7421801" cy="476493"/>
        </a:xfrm>
        <a:prstGeom prst="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8217" tIns="68580" rIns="68580" bIns="68580" numCol="1" spcCol="1270" anchor="ctr" anchorCtr="0">
          <a:noAutofit/>
        </a:bodyPr>
        <a:lstStyle/>
        <a:p>
          <a:pPr marL="0" lvl="0" indent="0" algn="l" defTabSz="1200150" rtl="0">
            <a:lnSpc>
              <a:spcPct val="90000"/>
            </a:lnSpc>
            <a:spcBef>
              <a:spcPct val="0"/>
            </a:spcBef>
            <a:spcAft>
              <a:spcPct val="35000"/>
            </a:spcAft>
            <a:buNone/>
          </a:pPr>
          <a:r>
            <a:rPr lang="en-US" sz="2700" kern="1200" dirty="0"/>
            <a:t>Future Development Map in the comp plan</a:t>
          </a:r>
        </a:p>
      </dsp:txBody>
      <dsp:txXfrm>
        <a:off x="364315" y="238337"/>
        <a:ext cx="7421801" cy="476493"/>
      </dsp:txXfrm>
    </dsp:sp>
    <dsp:sp modelId="{54A9F064-BAAB-49C3-9D5C-832BB2B2C80C}">
      <dsp:nvSpPr>
        <dsp:cNvPr id="0" name=""/>
        <dsp:cNvSpPr/>
      </dsp:nvSpPr>
      <dsp:spPr>
        <a:xfrm>
          <a:off x="66507" y="178775"/>
          <a:ext cx="595616" cy="595616"/>
        </a:xfrm>
        <a:prstGeom prst="ellipse">
          <a:avLst/>
        </a:prstGeom>
        <a:solidFill>
          <a:schemeClr val="lt1">
            <a:hueOff val="0"/>
            <a:satOff val="0"/>
            <a:lumOff val="0"/>
            <a:alphaOff val="0"/>
          </a:schemeClr>
        </a:solidFill>
        <a:ln w="10000" cap="flat" cmpd="sng" algn="ctr">
          <a:solidFill>
            <a:schemeClr val="accent4">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4081952-FDC4-4EDA-B8D2-3937C662B5BF}">
      <dsp:nvSpPr>
        <dsp:cNvPr id="0" name=""/>
        <dsp:cNvSpPr/>
      </dsp:nvSpPr>
      <dsp:spPr>
        <a:xfrm>
          <a:off x="756263" y="952986"/>
          <a:ext cx="7029853" cy="476493"/>
        </a:xfrm>
        <a:prstGeom prst="rect">
          <a:avLst/>
        </a:prstGeom>
        <a:solidFill>
          <a:schemeClr val="accent4">
            <a:hueOff val="1496996"/>
            <a:satOff val="-8277"/>
            <a:lumOff val="-706"/>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8217" tIns="68580" rIns="68580" bIns="68580" numCol="1" spcCol="1270" anchor="ctr" anchorCtr="0">
          <a:noAutofit/>
        </a:bodyPr>
        <a:lstStyle/>
        <a:p>
          <a:pPr marL="0" lvl="0" indent="0" algn="l" defTabSz="1200150" rtl="0">
            <a:lnSpc>
              <a:spcPct val="90000"/>
            </a:lnSpc>
            <a:spcBef>
              <a:spcPct val="0"/>
            </a:spcBef>
            <a:spcAft>
              <a:spcPct val="35000"/>
            </a:spcAft>
            <a:buNone/>
          </a:pPr>
          <a:r>
            <a:rPr lang="en-US" sz="2700" kern="1200" dirty="0"/>
            <a:t>Zoning Ordinance and Map</a:t>
          </a:r>
        </a:p>
      </dsp:txBody>
      <dsp:txXfrm>
        <a:off x="756263" y="952986"/>
        <a:ext cx="7029853" cy="476493"/>
      </dsp:txXfrm>
    </dsp:sp>
    <dsp:sp modelId="{CED99FD1-3CB1-4773-81A3-4E1185C62527}">
      <dsp:nvSpPr>
        <dsp:cNvPr id="0" name=""/>
        <dsp:cNvSpPr/>
      </dsp:nvSpPr>
      <dsp:spPr>
        <a:xfrm>
          <a:off x="458455" y="893425"/>
          <a:ext cx="595616" cy="595616"/>
        </a:xfrm>
        <a:prstGeom prst="ellipse">
          <a:avLst/>
        </a:prstGeom>
        <a:solidFill>
          <a:schemeClr val="lt1">
            <a:hueOff val="0"/>
            <a:satOff val="0"/>
            <a:lumOff val="0"/>
            <a:alphaOff val="0"/>
          </a:schemeClr>
        </a:solidFill>
        <a:ln w="10000" cap="flat" cmpd="sng" algn="ctr">
          <a:solidFill>
            <a:schemeClr val="accent4">
              <a:hueOff val="1496996"/>
              <a:satOff val="-8277"/>
              <a:lumOff val="-706"/>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6B86EF9C-C02C-4F4C-8794-60804CBFF327}">
      <dsp:nvSpPr>
        <dsp:cNvPr id="0" name=""/>
        <dsp:cNvSpPr/>
      </dsp:nvSpPr>
      <dsp:spPr>
        <a:xfrm>
          <a:off x="935492" y="1667636"/>
          <a:ext cx="6850625" cy="476493"/>
        </a:xfrm>
        <a:prstGeom prst="rect">
          <a:avLst/>
        </a:prstGeom>
        <a:solidFill>
          <a:schemeClr val="accent4">
            <a:hueOff val="2993992"/>
            <a:satOff val="-16555"/>
            <a:lumOff val="-1412"/>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8217" tIns="68580" rIns="68580" bIns="68580" numCol="1" spcCol="1270" anchor="ctr" anchorCtr="0">
          <a:noAutofit/>
        </a:bodyPr>
        <a:lstStyle/>
        <a:p>
          <a:pPr marL="0" lvl="0" indent="0" algn="l" defTabSz="1200150" rtl="0">
            <a:lnSpc>
              <a:spcPct val="90000"/>
            </a:lnSpc>
            <a:spcBef>
              <a:spcPct val="0"/>
            </a:spcBef>
            <a:spcAft>
              <a:spcPct val="35000"/>
            </a:spcAft>
            <a:buNone/>
          </a:pPr>
          <a:r>
            <a:rPr lang="en-US" sz="2700" kern="1200" dirty="0"/>
            <a:t>Unified Development Code</a:t>
          </a:r>
        </a:p>
      </dsp:txBody>
      <dsp:txXfrm>
        <a:off x="935492" y="1667636"/>
        <a:ext cx="6850625" cy="476493"/>
      </dsp:txXfrm>
    </dsp:sp>
    <dsp:sp modelId="{371D1FC6-E5F9-4A9C-B32E-D05A0E29E33D}">
      <dsp:nvSpPr>
        <dsp:cNvPr id="0" name=""/>
        <dsp:cNvSpPr/>
      </dsp:nvSpPr>
      <dsp:spPr>
        <a:xfrm>
          <a:off x="637683" y="1608074"/>
          <a:ext cx="595616" cy="595616"/>
        </a:xfrm>
        <a:prstGeom prst="ellipse">
          <a:avLst/>
        </a:prstGeom>
        <a:solidFill>
          <a:schemeClr val="lt1">
            <a:hueOff val="0"/>
            <a:satOff val="0"/>
            <a:lumOff val="0"/>
            <a:alphaOff val="0"/>
          </a:schemeClr>
        </a:solidFill>
        <a:ln w="10000" cap="flat" cmpd="sng" algn="ctr">
          <a:solidFill>
            <a:schemeClr val="accent4">
              <a:hueOff val="2993992"/>
              <a:satOff val="-16555"/>
              <a:lumOff val="-1412"/>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EA8AEA1-2C8A-4069-9929-284D1B0F1994}">
      <dsp:nvSpPr>
        <dsp:cNvPr id="0" name=""/>
        <dsp:cNvSpPr/>
      </dsp:nvSpPr>
      <dsp:spPr>
        <a:xfrm>
          <a:off x="935492" y="2381833"/>
          <a:ext cx="6850625" cy="476493"/>
        </a:xfrm>
        <a:prstGeom prst="rect">
          <a:avLst/>
        </a:prstGeom>
        <a:solidFill>
          <a:schemeClr val="accent4">
            <a:hueOff val="4490988"/>
            <a:satOff val="-24832"/>
            <a:lumOff val="-2117"/>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8217" tIns="68580" rIns="68580" bIns="68580" numCol="1" spcCol="1270" anchor="ctr" anchorCtr="0">
          <a:noAutofit/>
        </a:bodyPr>
        <a:lstStyle/>
        <a:p>
          <a:pPr marL="0" lvl="0" indent="0" algn="l" defTabSz="1200150" rtl="0">
            <a:lnSpc>
              <a:spcPct val="90000"/>
            </a:lnSpc>
            <a:spcBef>
              <a:spcPct val="0"/>
            </a:spcBef>
            <a:spcAft>
              <a:spcPct val="35000"/>
            </a:spcAft>
            <a:buNone/>
          </a:pPr>
          <a:r>
            <a:rPr lang="en-US" sz="2700" kern="1200" dirty="0"/>
            <a:t>Special ordinances for trees, signs, etc.</a:t>
          </a:r>
        </a:p>
      </dsp:txBody>
      <dsp:txXfrm>
        <a:off x="935492" y="2381833"/>
        <a:ext cx="6850625" cy="476493"/>
      </dsp:txXfrm>
    </dsp:sp>
    <dsp:sp modelId="{53325447-478B-47F3-94BA-DA83E6B5A983}">
      <dsp:nvSpPr>
        <dsp:cNvPr id="0" name=""/>
        <dsp:cNvSpPr/>
      </dsp:nvSpPr>
      <dsp:spPr>
        <a:xfrm>
          <a:off x="637683" y="2322271"/>
          <a:ext cx="595616" cy="595616"/>
        </a:xfrm>
        <a:prstGeom prst="ellipse">
          <a:avLst/>
        </a:prstGeom>
        <a:solidFill>
          <a:schemeClr val="lt1">
            <a:hueOff val="0"/>
            <a:satOff val="0"/>
            <a:lumOff val="0"/>
            <a:alphaOff val="0"/>
          </a:schemeClr>
        </a:solidFill>
        <a:ln w="10000" cap="flat" cmpd="sng" algn="ctr">
          <a:solidFill>
            <a:schemeClr val="accent4">
              <a:hueOff val="4490988"/>
              <a:satOff val="-24832"/>
              <a:lumOff val="-2117"/>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C5948E5-4292-4D5F-96AE-798F253DBAD4}">
      <dsp:nvSpPr>
        <dsp:cNvPr id="0" name=""/>
        <dsp:cNvSpPr/>
      </dsp:nvSpPr>
      <dsp:spPr>
        <a:xfrm>
          <a:off x="756263" y="3096482"/>
          <a:ext cx="7029853" cy="476493"/>
        </a:xfrm>
        <a:prstGeom prst="rect">
          <a:avLst/>
        </a:prstGeom>
        <a:solidFill>
          <a:schemeClr val="accent4">
            <a:hueOff val="5987983"/>
            <a:satOff val="-33110"/>
            <a:lumOff val="-2823"/>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8217" tIns="68580" rIns="68580" bIns="68580" numCol="1" spcCol="1270" anchor="ctr" anchorCtr="0">
          <a:noAutofit/>
        </a:bodyPr>
        <a:lstStyle/>
        <a:p>
          <a:pPr marL="0" lvl="0" indent="0" algn="l" defTabSz="1200150" rtl="0">
            <a:lnSpc>
              <a:spcPct val="90000"/>
            </a:lnSpc>
            <a:spcBef>
              <a:spcPct val="0"/>
            </a:spcBef>
            <a:spcAft>
              <a:spcPct val="35000"/>
            </a:spcAft>
            <a:buNone/>
          </a:pPr>
          <a:r>
            <a:rPr lang="en-US" sz="2700" kern="1200"/>
            <a:t>Design Guidelines (historic districts, etc.)</a:t>
          </a:r>
        </a:p>
      </dsp:txBody>
      <dsp:txXfrm>
        <a:off x="756263" y="3096482"/>
        <a:ext cx="7029853" cy="476493"/>
      </dsp:txXfrm>
    </dsp:sp>
    <dsp:sp modelId="{D8E46181-610B-4C7E-B847-51ABCD30690C}">
      <dsp:nvSpPr>
        <dsp:cNvPr id="0" name=""/>
        <dsp:cNvSpPr/>
      </dsp:nvSpPr>
      <dsp:spPr>
        <a:xfrm>
          <a:off x="458455" y="3036921"/>
          <a:ext cx="595616" cy="595616"/>
        </a:xfrm>
        <a:prstGeom prst="ellipse">
          <a:avLst/>
        </a:prstGeom>
        <a:solidFill>
          <a:schemeClr val="lt1">
            <a:hueOff val="0"/>
            <a:satOff val="0"/>
            <a:lumOff val="0"/>
            <a:alphaOff val="0"/>
          </a:schemeClr>
        </a:solidFill>
        <a:ln w="10000" cap="flat" cmpd="sng" algn="ctr">
          <a:solidFill>
            <a:schemeClr val="accent4">
              <a:hueOff val="5987983"/>
              <a:satOff val="-33110"/>
              <a:lumOff val="-2823"/>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A6A698A4-5BD3-488C-88A3-134E06D0E027}">
      <dsp:nvSpPr>
        <dsp:cNvPr id="0" name=""/>
        <dsp:cNvSpPr/>
      </dsp:nvSpPr>
      <dsp:spPr>
        <a:xfrm>
          <a:off x="364315" y="3811132"/>
          <a:ext cx="7421801" cy="476493"/>
        </a:xfrm>
        <a:prstGeom prst="rect">
          <a:avLst/>
        </a:prstGeom>
        <a:solidFill>
          <a:schemeClr val="accent4">
            <a:hueOff val="7484979"/>
            <a:satOff val="-41387"/>
            <a:lumOff val="-3529"/>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8217" tIns="68580" rIns="68580" bIns="68580" numCol="1" spcCol="1270" anchor="ctr" anchorCtr="0">
          <a:noAutofit/>
        </a:bodyPr>
        <a:lstStyle/>
        <a:p>
          <a:pPr marL="0" lvl="0" indent="0" algn="l" defTabSz="1200150" rtl="0">
            <a:lnSpc>
              <a:spcPct val="90000"/>
            </a:lnSpc>
            <a:spcBef>
              <a:spcPct val="0"/>
            </a:spcBef>
            <a:spcAft>
              <a:spcPct val="35000"/>
            </a:spcAft>
            <a:buNone/>
          </a:pPr>
          <a:r>
            <a:rPr lang="en-US" sz="2700" kern="1200" dirty="0"/>
            <a:t>Others specific to your local government</a:t>
          </a:r>
        </a:p>
      </dsp:txBody>
      <dsp:txXfrm>
        <a:off x="364315" y="3811132"/>
        <a:ext cx="7421801" cy="476493"/>
      </dsp:txXfrm>
    </dsp:sp>
    <dsp:sp modelId="{C3C33CD0-B017-4D54-A333-FD087AF8042F}">
      <dsp:nvSpPr>
        <dsp:cNvPr id="0" name=""/>
        <dsp:cNvSpPr/>
      </dsp:nvSpPr>
      <dsp:spPr>
        <a:xfrm>
          <a:off x="66507" y="3751570"/>
          <a:ext cx="595616" cy="595616"/>
        </a:xfrm>
        <a:prstGeom prst="ellipse">
          <a:avLst/>
        </a:prstGeom>
        <a:solidFill>
          <a:schemeClr val="lt1">
            <a:hueOff val="0"/>
            <a:satOff val="0"/>
            <a:lumOff val="0"/>
            <a:alphaOff val="0"/>
          </a:schemeClr>
        </a:solidFill>
        <a:ln w="10000" cap="flat" cmpd="sng" algn="ctr">
          <a:solidFill>
            <a:schemeClr val="accent4">
              <a:hueOff val="7484979"/>
              <a:satOff val="-41387"/>
              <a:lumOff val="-3529"/>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B78EA9-3371-489F-A9D6-AF8A536DC0B9}">
      <dsp:nvSpPr>
        <dsp:cNvPr id="0" name=""/>
        <dsp:cNvSpPr/>
      </dsp:nvSpPr>
      <dsp:spPr>
        <a:xfrm>
          <a:off x="460905" y="1047"/>
          <a:ext cx="3479899" cy="2087939"/>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0">
            <a:lnSpc>
              <a:spcPct val="90000"/>
            </a:lnSpc>
            <a:spcBef>
              <a:spcPct val="0"/>
            </a:spcBef>
            <a:spcAft>
              <a:spcPct val="35000"/>
            </a:spcAft>
            <a:buNone/>
          </a:pPr>
          <a:r>
            <a:rPr lang="en-US" sz="4400" kern="1200"/>
            <a:t>Zoning Map</a:t>
          </a:r>
        </a:p>
      </dsp:txBody>
      <dsp:txXfrm>
        <a:off x="460905" y="1047"/>
        <a:ext cx="3479899" cy="2087939"/>
      </dsp:txXfrm>
    </dsp:sp>
    <dsp:sp modelId="{F4A95DE7-1CFA-4000-85DA-BA2BF56FEC98}">
      <dsp:nvSpPr>
        <dsp:cNvPr id="0" name=""/>
        <dsp:cNvSpPr/>
      </dsp:nvSpPr>
      <dsp:spPr>
        <a:xfrm>
          <a:off x="4288794" y="1047"/>
          <a:ext cx="3479899" cy="2087939"/>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0">
            <a:lnSpc>
              <a:spcPct val="90000"/>
            </a:lnSpc>
            <a:spcBef>
              <a:spcPct val="0"/>
            </a:spcBef>
            <a:spcAft>
              <a:spcPct val="35000"/>
            </a:spcAft>
            <a:buNone/>
          </a:pPr>
          <a:r>
            <a:rPr lang="en-US" sz="4400" kern="1200" dirty="0"/>
            <a:t>Administrative Procedure</a:t>
          </a:r>
        </a:p>
      </dsp:txBody>
      <dsp:txXfrm>
        <a:off x="4288794" y="1047"/>
        <a:ext cx="3479899" cy="2087939"/>
      </dsp:txXfrm>
    </dsp:sp>
    <dsp:sp modelId="{043D8A31-025F-42A8-ABC2-1E27CBC15CB8}">
      <dsp:nvSpPr>
        <dsp:cNvPr id="0" name=""/>
        <dsp:cNvSpPr/>
      </dsp:nvSpPr>
      <dsp:spPr>
        <a:xfrm>
          <a:off x="460905" y="2436976"/>
          <a:ext cx="3479899" cy="2087939"/>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0">
            <a:lnSpc>
              <a:spcPct val="90000"/>
            </a:lnSpc>
            <a:spcBef>
              <a:spcPct val="0"/>
            </a:spcBef>
            <a:spcAft>
              <a:spcPct val="35000"/>
            </a:spcAft>
            <a:buNone/>
          </a:pPr>
          <a:r>
            <a:rPr lang="en-US" sz="4400" kern="1200"/>
            <a:t>District Requirements</a:t>
          </a:r>
        </a:p>
      </dsp:txBody>
      <dsp:txXfrm>
        <a:off x="460905" y="2436976"/>
        <a:ext cx="3479899" cy="2087939"/>
      </dsp:txXfrm>
    </dsp:sp>
    <dsp:sp modelId="{B4C897F9-6A3D-4C5B-A031-70064D580AEE}">
      <dsp:nvSpPr>
        <dsp:cNvPr id="0" name=""/>
        <dsp:cNvSpPr/>
      </dsp:nvSpPr>
      <dsp:spPr>
        <a:xfrm>
          <a:off x="4288794" y="2436976"/>
          <a:ext cx="3479899" cy="2087939"/>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0">
            <a:lnSpc>
              <a:spcPct val="90000"/>
            </a:lnSpc>
            <a:spcBef>
              <a:spcPct val="0"/>
            </a:spcBef>
            <a:spcAft>
              <a:spcPct val="35000"/>
            </a:spcAft>
            <a:buNone/>
          </a:pPr>
          <a:r>
            <a:rPr lang="en-US" sz="4400" kern="1200"/>
            <a:t>Site Design</a:t>
          </a:r>
        </a:p>
      </dsp:txBody>
      <dsp:txXfrm>
        <a:off x="4288794" y="2436976"/>
        <a:ext cx="3479899" cy="20879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7E366-4002-41CE-9D3A-F64E8D1FB417}">
      <dsp:nvSpPr>
        <dsp:cNvPr id="0" name=""/>
        <dsp:cNvSpPr/>
      </dsp:nvSpPr>
      <dsp:spPr>
        <a:xfrm>
          <a:off x="0" y="101427"/>
          <a:ext cx="3027293" cy="1816376"/>
        </a:xfrm>
        <a:prstGeom prst="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Elected Officials:  State, County, City</a:t>
          </a:r>
        </a:p>
      </dsp:txBody>
      <dsp:txXfrm>
        <a:off x="0" y="101427"/>
        <a:ext cx="3027293" cy="1816376"/>
      </dsp:txXfrm>
    </dsp:sp>
    <dsp:sp modelId="{5D09A058-0013-4D75-8FBF-6F41131992E8}">
      <dsp:nvSpPr>
        <dsp:cNvPr id="0" name=""/>
        <dsp:cNvSpPr/>
      </dsp:nvSpPr>
      <dsp:spPr>
        <a:xfrm>
          <a:off x="3330022" y="101427"/>
          <a:ext cx="3027293" cy="1816376"/>
        </a:xfrm>
        <a:prstGeom prst="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Appointed Boards and Commissions</a:t>
          </a:r>
        </a:p>
      </dsp:txBody>
      <dsp:txXfrm>
        <a:off x="3330022" y="101427"/>
        <a:ext cx="3027293" cy="1816376"/>
      </dsp:txXfrm>
    </dsp:sp>
    <dsp:sp modelId="{82F6C538-C8D2-4D20-B79D-C156A7D2BB96}">
      <dsp:nvSpPr>
        <dsp:cNvPr id="0" name=""/>
        <dsp:cNvSpPr/>
      </dsp:nvSpPr>
      <dsp:spPr>
        <a:xfrm>
          <a:off x="6660045" y="101427"/>
          <a:ext cx="3027293" cy="1816376"/>
        </a:xfrm>
        <a:prstGeom prst="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Planning Staff</a:t>
          </a:r>
        </a:p>
      </dsp:txBody>
      <dsp:txXfrm>
        <a:off x="6660045" y="101427"/>
        <a:ext cx="3027293" cy="1816376"/>
      </dsp:txXfrm>
    </dsp:sp>
    <dsp:sp modelId="{329566CC-9276-43DE-82CB-50B40716F7D7}">
      <dsp:nvSpPr>
        <dsp:cNvPr id="0" name=""/>
        <dsp:cNvSpPr/>
      </dsp:nvSpPr>
      <dsp:spPr>
        <a:xfrm>
          <a:off x="1665011" y="2220533"/>
          <a:ext cx="3027293" cy="1816376"/>
        </a:xfrm>
        <a:prstGeom prst="rect">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Development Community</a:t>
          </a:r>
        </a:p>
      </dsp:txBody>
      <dsp:txXfrm>
        <a:off x="1665011" y="2220533"/>
        <a:ext cx="3027293" cy="1816376"/>
      </dsp:txXfrm>
    </dsp:sp>
    <dsp:sp modelId="{3BD66699-9A59-47FE-8886-F549EDDFEA7C}">
      <dsp:nvSpPr>
        <dsp:cNvPr id="0" name=""/>
        <dsp:cNvSpPr/>
      </dsp:nvSpPr>
      <dsp:spPr>
        <a:xfrm>
          <a:off x="4995034" y="2220533"/>
          <a:ext cx="3027293" cy="1816376"/>
        </a:xfrm>
        <a:prstGeom prst="rect">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Public</a:t>
          </a:r>
        </a:p>
      </dsp:txBody>
      <dsp:txXfrm>
        <a:off x="4995034" y="2220533"/>
        <a:ext cx="3027293" cy="18163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A8D29-86B6-4F81-9B92-0769FA4FA0A8}">
      <dsp:nvSpPr>
        <dsp:cNvPr id="0" name=""/>
        <dsp:cNvSpPr/>
      </dsp:nvSpPr>
      <dsp:spPr>
        <a:xfrm>
          <a:off x="1017071" y="0"/>
          <a:ext cx="4525963" cy="4525963"/>
        </a:xfrm>
        <a:prstGeom prst="triangle">
          <a:avLst/>
        </a:prstGeom>
        <a:solidFill>
          <a:schemeClr val="accent4">
            <a:alpha val="90000"/>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080CA57-32F4-4DA9-B358-50463FEFE6CB}">
      <dsp:nvSpPr>
        <dsp:cNvPr id="0" name=""/>
        <dsp:cNvSpPr/>
      </dsp:nvSpPr>
      <dsp:spPr>
        <a:xfrm>
          <a:off x="3280052" y="453038"/>
          <a:ext cx="2941875" cy="1608838"/>
        </a:xfrm>
        <a:prstGeom prst="roundRect">
          <a:avLst/>
        </a:prstGeom>
        <a:solidFill>
          <a:schemeClr val="lt1">
            <a:alpha val="90000"/>
            <a:hueOff val="0"/>
            <a:satOff val="0"/>
            <a:lumOff val="0"/>
            <a:alphaOff val="0"/>
          </a:schemeClr>
        </a:solidFill>
        <a:ln w="10000" cap="flat" cmpd="sng" algn="ctr">
          <a:solidFill>
            <a:schemeClr val="accent4">
              <a:alpha val="9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a:t>Legislative Actions</a:t>
          </a:r>
        </a:p>
      </dsp:txBody>
      <dsp:txXfrm>
        <a:off x="3358589" y="531575"/>
        <a:ext cx="2784801" cy="1451764"/>
      </dsp:txXfrm>
    </dsp:sp>
    <dsp:sp modelId="{AFBC2784-6110-4160-9872-9A8B9BD65EA7}">
      <dsp:nvSpPr>
        <dsp:cNvPr id="0" name=""/>
        <dsp:cNvSpPr/>
      </dsp:nvSpPr>
      <dsp:spPr>
        <a:xfrm>
          <a:off x="3280052" y="2262981"/>
          <a:ext cx="2941875" cy="1608838"/>
        </a:xfrm>
        <a:prstGeom prst="roundRect">
          <a:avLst/>
        </a:prstGeom>
        <a:solidFill>
          <a:schemeClr val="lt1">
            <a:alpha val="90000"/>
            <a:hueOff val="0"/>
            <a:satOff val="0"/>
            <a:lumOff val="0"/>
            <a:alphaOff val="0"/>
          </a:schemeClr>
        </a:solidFill>
        <a:ln w="10000" cap="flat" cmpd="sng" algn="ctr">
          <a:solidFill>
            <a:schemeClr val="accent4">
              <a:alpha val="90000"/>
              <a:hueOff val="0"/>
              <a:satOff val="0"/>
              <a:lumOff val="0"/>
              <a:alphaOff val="-4000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a:t>Responsibilities</a:t>
          </a:r>
        </a:p>
      </dsp:txBody>
      <dsp:txXfrm>
        <a:off x="3358589" y="2341518"/>
        <a:ext cx="2784801" cy="14517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112A3-1A6C-48C1-BEE5-3F3DBD0FCB2D}">
      <dsp:nvSpPr>
        <dsp:cNvPr id="0" name=""/>
        <dsp:cNvSpPr/>
      </dsp:nvSpPr>
      <dsp:spPr>
        <a:xfrm>
          <a:off x="0" y="715168"/>
          <a:ext cx="2381250" cy="14287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t>Set plan in motion</a:t>
          </a:r>
        </a:p>
      </dsp:txBody>
      <dsp:txXfrm>
        <a:off x="0" y="715168"/>
        <a:ext cx="2381250" cy="1428750"/>
      </dsp:txXfrm>
    </dsp:sp>
    <dsp:sp modelId="{728B2B14-5317-455A-B868-F934C8EEE0C0}">
      <dsp:nvSpPr>
        <dsp:cNvPr id="0" name=""/>
        <dsp:cNvSpPr/>
      </dsp:nvSpPr>
      <dsp:spPr>
        <a:xfrm>
          <a:off x="2619374" y="715168"/>
          <a:ext cx="2381250" cy="142875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t>Create a capable board</a:t>
          </a:r>
        </a:p>
      </dsp:txBody>
      <dsp:txXfrm>
        <a:off x="2619374" y="715168"/>
        <a:ext cx="2381250" cy="1428750"/>
      </dsp:txXfrm>
    </dsp:sp>
    <dsp:sp modelId="{8B78F35C-5CB6-418E-85F0-403F3032D00A}">
      <dsp:nvSpPr>
        <dsp:cNvPr id="0" name=""/>
        <dsp:cNvSpPr/>
      </dsp:nvSpPr>
      <dsp:spPr>
        <a:xfrm>
          <a:off x="5238749" y="715168"/>
          <a:ext cx="2381250" cy="142875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t>Establish policy</a:t>
          </a:r>
        </a:p>
      </dsp:txBody>
      <dsp:txXfrm>
        <a:off x="5238749" y="715168"/>
        <a:ext cx="2381250" cy="1428750"/>
      </dsp:txXfrm>
    </dsp:sp>
    <dsp:sp modelId="{93BA4EFD-02AF-4BE6-AE42-5354BECFAC2D}">
      <dsp:nvSpPr>
        <dsp:cNvPr id="0" name=""/>
        <dsp:cNvSpPr/>
      </dsp:nvSpPr>
      <dsp:spPr>
        <a:xfrm>
          <a:off x="0" y="2382044"/>
          <a:ext cx="2381250" cy="142875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t>Change policies/ordinances</a:t>
          </a:r>
        </a:p>
      </dsp:txBody>
      <dsp:txXfrm>
        <a:off x="0" y="2382044"/>
        <a:ext cx="2381250" cy="1428750"/>
      </dsp:txXfrm>
    </dsp:sp>
    <dsp:sp modelId="{3C9881A8-CDFA-46ED-A121-1DA7FBB0B9AA}">
      <dsp:nvSpPr>
        <dsp:cNvPr id="0" name=""/>
        <dsp:cNvSpPr/>
      </dsp:nvSpPr>
      <dsp:spPr>
        <a:xfrm>
          <a:off x="2619374" y="2382044"/>
          <a:ext cx="2381250" cy="142875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t>Give sense of direction</a:t>
          </a:r>
        </a:p>
      </dsp:txBody>
      <dsp:txXfrm>
        <a:off x="2619374" y="2382044"/>
        <a:ext cx="2381250" cy="1428750"/>
      </dsp:txXfrm>
    </dsp:sp>
    <dsp:sp modelId="{D8E08044-7323-4D70-94B0-167705AA9A3C}">
      <dsp:nvSpPr>
        <dsp:cNvPr id="0" name=""/>
        <dsp:cNvSpPr/>
      </dsp:nvSpPr>
      <dsp:spPr>
        <a:xfrm>
          <a:off x="5238749" y="2382044"/>
          <a:ext cx="2381250" cy="14287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t>Make final decisions</a:t>
          </a:r>
        </a:p>
      </dsp:txBody>
      <dsp:txXfrm>
        <a:off x="5238749" y="2382044"/>
        <a:ext cx="2381250" cy="14287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73A99-103F-428E-BF99-6ACF0BE3AE7A}">
      <dsp:nvSpPr>
        <dsp:cNvPr id="0" name=""/>
        <dsp:cNvSpPr/>
      </dsp:nvSpPr>
      <dsp:spPr>
        <a:xfrm>
          <a:off x="0" y="0"/>
          <a:ext cx="12192000" cy="4700105"/>
        </a:xfrm>
        <a:prstGeom prst="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5168" tIns="455168" rIns="455168" bIns="455168" numCol="1" spcCol="1270" anchor="ctr" anchorCtr="0">
          <a:noAutofit/>
        </a:bodyPr>
        <a:lstStyle/>
        <a:p>
          <a:pPr marL="0" lvl="0" indent="0" algn="ctr" defTabSz="2844800" rtl="0">
            <a:lnSpc>
              <a:spcPct val="90000"/>
            </a:lnSpc>
            <a:spcBef>
              <a:spcPct val="0"/>
            </a:spcBef>
            <a:spcAft>
              <a:spcPct val="35000"/>
            </a:spcAft>
            <a:buNone/>
          </a:pPr>
          <a:r>
            <a:rPr lang="en-US" sz="6400" kern="1200" dirty="0"/>
            <a:t>FIVE GOALS OF PLANNING COMMISSION</a:t>
          </a:r>
        </a:p>
      </dsp:txBody>
      <dsp:txXfrm>
        <a:off x="0" y="0"/>
        <a:ext cx="12192000" cy="2538056"/>
      </dsp:txXfrm>
    </dsp:sp>
    <dsp:sp modelId="{F172AF22-4E02-4E3B-BD3E-4E72451C8D1A}">
      <dsp:nvSpPr>
        <dsp:cNvPr id="0" name=""/>
        <dsp:cNvSpPr/>
      </dsp:nvSpPr>
      <dsp:spPr>
        <a:xfrm>
          <a:off x="1488" y="2444054"/>
          <a:ext cx="2437804" cy="2162048"/>
        </a:xfrm>
        <a:prstGeom prst="rect">
          <a:avLst/>
        </a:prstGeom>
        <a:solidFill>
          <a:schemeClr val="accent4">
            <a:tint val="40000"/>
            <a:alpha val="90000"/>
            <a:hueOff val="0"/>
            <a:satOff val="0"/>
            <a:lumOff val="0"/>
            <a:alphaOff val="0"/>
          </a:schemeClr>
        </a:solidFill>
        <a:ln w="10000" cap="flat" cmpd="sng" algn="ctr">
          <a:solidFill>
            <a:schemeClr val="accent4">
              <a:tint val="40000"/>
              <a:alpha val="9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9352" tIns="26670" rIns="149352"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Remember what the purpose of “zoning” really is</a:t>
          </a:r>
        </a:p>
      </dsp:txBody>
      <dsp:txXfrm>
        <a:off x="1488" y="2444054"/>
        <a:ext cx="2437804" cy="2162048"/>
      </dsp:txXfrm>
    </dsp:sp>
    <dsp:sp modelId="{43862C25-6D70-4233-B113-1CA99822DF86}">
      <dsp:nvSpPr>
        <dsp:cNvPr id="0" name=""/>
        <dsp:cNvSpPr/>
      </dsp:nvSpPr>
      <dsp:spPr>
        <a:xfrm>
          <a:off x="2439292" y="2444054"/>
          <a:ext cx="2437804" cy="2162048"/>
        </a:xfrm>
        <a:prstGeom prst="rect">
          <a:avLst/>
        </a:prstGeom>
        <a:solidFill>
          <a:schemeClr val="accent4">
            <a:tint val="40000"/>
            <a:alpha val="90000"/>
            <a:hueOff val="1925438"/>
            <a:satOff val="-9129"/>
            <a:lumOff val="-490"/>
            <a:alphaOff val="0"/>
          </a:schemeClr>
        </a:solidFill>
        <a:ln w="10000" cap="flat" cmpd="sng" algn="ctr">
          <a:solidFill>
            <a:schemeClr val="accent4">
              <a:tint val="40000"/>
              <a:alpha val="90000"/>
              <a:hueOff val="1925438"/>
              <a:satOff val="-9129"/>
              <a:lumOff val="-490"/>
              <a:alphaOff val="0"/>
            </a:schemeClr>
          </a:solidFill>
          <a:prstDash val="solid"/>
        </a:ln>
        <a:effectLst>
          <a:outerShdw blurRad="38100" dist="300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9352" tIns="26670" rIns="149352"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Carry out development review process within the legal framework and requirements of state and local law</a:t>
          </a:r>
        </a:p>
      </dsp:txBody>
      <dsp:txXfrm>
        <a:off x="2439292" y="2444054"/>
        <a:ext cx="2437804" cy="2162048"/>
      </dsp:txXfrm>
    </dsp:sp>
    <dsp:sp modelId="{C83BB3D3-FC55-4A48-BEDD-5761044B7BE0}">
      <dsp:nvSpPr>
        <dsp:cNvPr id="0" name=""/>
        <dsp:cNvSpPr/>
      </dsp:nvSpPr>
      <dsp:spPr>
        <a:xfrm>
          <a:off x="4877097" y="2444054"/>
          <a:ext cx="2437804" cy="2162048"/>
        </a:xfrm>
        <a:prstGeom prst="rect">
          <a:avLst/>
        </a:prstGeom>
        <a:solidFill>
          <a:schemeClr val="accent4">
            <a:tint val="40000"/>
            <a:alpha val="90000"/>
            <a:hueOff val="3850876"/>
            <a:satOff val="-18259"/>
            <a:lumOff val="-979"/>
            <a:alphaOff val="0"/>
          </a:schemeClr>
        </a:solidFill>
        <a:ln w="10000" cap="flat" cmpd="sng" algn="ctr">
          <a:solidFill>
            <a:schemeClr val="accent4">
              <a:tint val="40000"/>
              <a:alpha val="90000"/>
              <a:hueOff val="3850876"/>
              <a:satOff val="-18259"/>
              <a:lumOff val="-979"/>
              <a:alphaOff val="0"/>
            </a:schemeClr>
          </a:solidFill>
          <a:prstDash val="solid"/>
        </a:ln>
        <a:effectLst>
          <a:outerShdw blurRad="38100" dist="300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9352" tIns="26670" rIns="149352"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Effectively deal with the local political will</a:t>
          </a:r>
        </a:p>
      </dsp:txBody>
      <dsp:txXfrm>
        <a:off x="4877097" y="2444054"/>
        <a:ext cx="2437804" cy="2162048"/>
      </dsp:txXfrm>
    </dsp:sp>
    <dsp:sp modelId="{DCE28850-42BE-4796-918A-D9D70F10C5F9}">
      <dsp:nvSpPr>
        <dsp:cNvPr id="0" name=""/>
        <dsp:cNvSpPr/>
      </dsp:nvSpPr>
      <dsp:spPr>
        <a:xfrm>
          <a:off x="7314902" y="2444054"/>
          <a:ext cx="2437804" cy="2162048"/>
        </a:xfrm>
        <a:prstGeom prst="rect">
          <a:avLst/>
        </a:prstGeom>
        <a:solidFill>
          <a:schemeClr val="accent4">
            <a:tint val="40000"/>
            <a:alpha val="90000"/>
            <a:hueOff val="5776315"/>
            <a:satOff val="-27388"/>
            <a:lumOff val="-1469"/>
            <a:alphaOff val="0"/>
          </a:schemeClr>
        </a:solidFill>
        <a:ln w="10000" cap="flat" cmpd="sng" algn="ctr">
          <a:solidFill>
            <a:schemeClr val="accent4">
              <a:tint val="40000"/>
              <a:alpha val="90000"/>
              <a:hueOff val="5776315"/>
              <a:satOff val="-27388"/>
              <a:lumOff val="-1469"/>
              <a:alphaOff val="0"/>
            </a:schemeClr>
          </a:solidFill>
          <a:prstDash val="solid"/>
        </a:ln>
        <a:effectLst>
          <a:outerShdw blurRad="38100" dist="300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9352" tIns="26670" rIns="149352"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Act as an arbiter between government staff, applicant, citizens, land owners, and other parties</a:t>
          </a:r>
        </a:p>
      </dsp:txBody>
      <dsp:txXfrm>
        <a:off x="7314902" y="2444054"/>
        <a:ext cx="2437804" cy="2162048"/>
      </dsp:txXfrm>
    </dsp:sp>
    <dsp:sp modelId="{909B81DD-BDB0-4570-A5B0-96A92DD06CAB}">
      <dsp:nvSpPr>
        <dsp:cNvPr id="0" name=""/>
        <dsp:cNvSpPr/>
      </dsp:nvSpPr>
      <dsp:spPr>
        <a:xfrm>
          <a:off x="9752707" y="2444054"/>
          <a:ext cx="2437804" cy="2162048"/>
        </a:xfrm>
        <a:prstGeom prst="rect">
          <a:avLst/>
        </a:prstGeom>
        <a:solidFill>
          <a:schemeClr val="accent4">
            <a:tint val="40000"/>
            <a:alpha val="90000"/>
            <a:hueOff val="7701753"/>
            <a:satOff val="-36518"/>
            <a:lumOff val="-1959"/>
            <a:alphaOff val="0"/>
          </a:schemeClr>
        </a:solidFill>
        <a:ln w="10000" cap="flat" cmpd="sng" algn="ctr">
          <a:solidFill>
            <a:schemeClr val="accent4">
              <a:tint val="40000"/>
              <a:alpha val="90000"/>
              <a:hueOff val="7701753"/>
              <a:satOff val="-36518"/>
              <a:lumOff val="-1959"/>
              <a:alphaOff val="0"/>
            </a:schemeClr>
          </a:solidFill>
          <a:prstDash val="solid"/>
        </a:ln>
        <a:effectLst>
          <a:outerShdw blurRad="38100" dist="300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9352" tIns="26670" rIns="149352"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Review projects in view of standards and technical criteria which are applicable</a:t>
          </a:r>
        </a:p>
      </dsp:txBody>
      <dsp:txXfrm>
        <a:off x="9752707" y="2444054"/>
        <a:ext cx="2437804" cy="2162048"/>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71800" cy="466435"/>
          </a:xfrm>
          <a:prstGeom prst="rect">
            <a:avLst/>
          </a:prstGeom>
        </p:spPr>
        <p:txBody>
          <a:bodyPr vert="horz" lIns="92433" tIns="46217" rIns="92433" bIns="46217" rtlCol="0"/>
          <a:lstStyle>
            <a:lvl1pPr algn="l">
              <a:defRPr sz="1200"/>
            </a:lvl1pPr>
          </a:lstStyle>
          <a:p>
            <a:endParaRPr lang="en-US"/>
          </a:p>
        </p:txBody>
      </p:sp>
      <p:sp>
        <p:nvSpPr>
          <p:cNvPr id="3" name="Date Placeholder 2"/>
          <p:cNvSpPr>
            <a:spLocks noGrp="1"/>
          </p:cNvSpPr>
          <p:nvPr>
            <p:ph type="dt" sz="quarter" idx="1"/>
          </p:nvPr>
        </p:nvSpPr>
        <p:spPr>
          <a:xfrm>
            <a:off x="3884614" y="2"/>
            <a:ext cx="2971800" cy="466435"/>
          </a:xfrm>
          <a:prstGeom prst="rect">
            <a:avLst/>
          </a:prstGeom>
        </p:spPr>
        <p:txBody>
          <a:bodyPr vert="horz" lIns="92433" tIns="46217" rIns="92433" bIns="46217" rtlCol="0"/>
          <a:lstStyle>
            <a:lvl1pPr algn="r">
              <a:defRPr sz="1200"/>
            </a:lvl1pPr>
          </a:lstStyle>
          <a:p>
            <a:fld id="{B90FC79E-E2E6-4BC8-9839-FEC260FD4D03}" type="datetimeFigureOut">
              <a:rPr lang="en-US" smtClean="0"/>
              <a:t>5/19/2025</a:t>
            </a:fld>
            <a:endParaRPr lang="en-US"/>
          </a:p>
        </p:txBody>
      </p:sp>
      <p:sp>
        <p:nvSpPr>
          <p:cNvPr id="4" name="Footer Placeholder 3"/>
          <p:cNvSpPr>
            <a:spLocks noGrp="1"/>
          </p:cNvSpPr>
          <p:nvPr>
            <p:ph type="ftr" sz="quarter" idx="2"/>
          </p:nvPr>
        </p:nvSpPr>
        <p:spPr>
          <a:xfrm>
            <a:off x="2" y="8829968"/>
            <a:ext cx="2971800" cy="466434"/>
          </a:xfrm>
          <a:prstGeom prst="rect">
            <a:avLst/>
          </a:prstGeom>
        </p:spPr>
        <p:txBody>
          <a:bodyPr vert="horz" lIns="92433" tIns="46217" rIns="92433" bIns="46217" rtlCol="0" anchor="b"/>
          <a:lstStyle>
            <a:lvl1pPr algn="l">
              <a:defRPr sz="1200"/>
            </a:lvl1pPr>
          </a:lstStyle>
          <a:p>
            <a:endParaRPr lang="en-US"/>
          </a:p>
        </p:txBody>
      </p:sp>
      <p:sp>
        <p:nvSpPr>
          <p:cNvPr id="5" name="Slide Number Placeholder 4"/>
          <p:cNvSpPr>
            <a:spLocks noGrp="1"/>
          </p:cNvSpPr>
          <p:nvPr>
            <p:ph type="sldNum" sz="quarter" idx="3"/>
          </p:nvPr>
        </p:nvSpPr>
        <p:spPr>
          <a:xfrm>
            <a:off x="3884614" y="8829968"/>
            <a:ext cx="2971800" cy="466434"/>
          </a:xfrm>
          <a:prstGeom prst="rect">
            <a:avLst/>
          </a:prstGeom>
        </p:spPr>
        <p:txBody>
          <a:bodyPr vert="horz" lIns="92433" tIns="46217" rIns="92433" bIns="46217" rtlCol="0" anchor="b"/>
          <a:lstStyle>
            <a:lvl1pPr algn="r">
              <a:defRPr sz="1200"/>
            </a:lvl1pPr>
          </a:lstStyle>
          <a:p>
            <a:fld id="{E7B434D0-2C79-4B59-9E00-3BE5FB475049}" type="slidenum">
              <a:rPr lang="en-US" smtClean="0"/>
              <a:t>‹#›</a:t>
            </a:fld>
            <a:endParaRPr lang="en-US"/>
          </a:p>
        </p:txBody>
      </p:sp>
    </p:spTree>
    <p:extLst>
      <p:ext uri="{BB962C8B-B14F-4D97-AF65-F5344CB8AC3E}">
        <p14:creationId xmlns:p14="http://schemas.microsoft.com/office/powerpoint/2010/main" val="2068981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71800" cy="466435"/>
          </a:xfrm>
          <a:prstGeom prst="rect">
            <a:avLst/>
          </a:prstGeom>
        </p:spPr>
        <p:txBody>
          <a:bodyPr vert="horz" lIns="92433" tIns="46217" rIns="92433" bIns="46217" rtlCol="0"/>
          <a:lstStyle>
            <a:lvl1pPr algn="l">
              <a:defRPr sz="1200"/>
            </a:lvl1pPr>
          </a:lstStyle>
          <a:p>
            <a:endParaRPr lang="en-US"/>
          </a:p>
        </p:txBody>
      </p:sp>
      <p:sp>
        <p:nvSpPr>
          <p:cNvPr id="3" name="Date Placeholder 2"/>
          <p:cNvSpPr>
            <a:spLocks noGrp="1"/>
          </p:cNvSpPr>
          <p:nvPr>
            <p:ph type="dt" idx="1"/>
          </p:nvPr>
        </p:nvSpPr>
        <p:spPr>
          <a:xfrm>
            <a:off x="3884614" y="2"/>
            <a:ext cx="2971800" cy="466435"/>
          </a:xfrm>
          <a:prstGeom prst="rect">
            <a:avLst/>
          </a:prstGeom>
        </p:spPr>
        <p:txBody>
          <a:bodyPr vert="horz" lIns="92433" tIns="46217" rIns="92433" bIns="46217" rtlCol="0"/>
          <a:lstStyle>
            <a:lvl1pPr algn="r">
              <a:defRPr sz="1200"/>
            </a:lvl1pPr>
          </a:lstStyle>
          <a:p>
            <a:fld id="{4AE69B5B-D64C-4629-99AB-E94918CBDAF4}" type="datetimeFigureOut">
              <a:rPr lang="en-US" smtClean="0"/>
              <a:t>5/19/2025</a:t>
            </a:fld>
            <a:endParaRPr lang="en-US"/>
          </a:p>
        </p:txBody>
      </p:sp>
      <p:sp>
        <p:nvSpPr>
          <p:cNvPr id="4" name="Slide Image Placeholder 3"/>
          <p:cNvSpPr>
            <a:spLocks noGrp="1" noRot="1" noChangeAspect="1"/>
          </p:cNvSpPr>
          <p:nvPr>
            <p:ph type="sldImg" idx="2"/>
          </p:nvPr>
        </p:nvSpPr>
        <p:spPr>
          <a:xfrm>
            <a:off x="639763" y="1162050"/>
            <a:ext cx="5578475" cy="3138488"/>
          </a:xfrm>
          <a:prstGeom prst="rect">
            <a:avLst/>
          </a:prstGeom>
          <a:noFill/>
          <a:ln w="12700">
            <a:solidFill>
              <a:prstClr val="black"/>
            </a:solidFill>
          </a:ln>
        </p:spPr>
        <p:txBody>
          <a:bodyPr vert="horz" lIns="92433" tIns="46217" rIns="92433" bIns="46217" rtlCol="0" anchor="ctr"/>
          <a:lstStyle/>
          <a:p>
            <a:endParaRPr lang="en-US"/>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2433" tIns="46217" rIns="92433" bIns="462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8"/>
            <a:ext cx="2971800" cy="466434"/>
          </a:xfrm>
          <a:prstGeom prst="rect">
            <a:avLst/>
          </a:prstGeom>
        </p:spPr>
        <p:txBody>
          <a:bodyPr vert="horz" lIns="92433" tIns="46217" rIns="92433" bIns="46217"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829968"/>
            <a:ext cx="2971800" cy="466434"/>
          </a:xfrm>
          <a:prstGeom prst="rect">
            <a:avLst/>
          </a:prstGeom>
        </p:spPr>
        <p:txBody>
          <a:bodyPr vert="horz" lIns="92433" tIns="46217" rIns="92433" bIns="46217" rtlCol="0" anchor="b"/>
          <a:lstStyle>
            <a:lvl1pPr algn="r">
              <a:defRPr sz="1200"/>
            </a:lvl1pPr>
          </a:lstStyle>
          <a:p>
            <a:fld id="{42809E98-227B-4F3D-9E64-2D44B40E900C}" type="slidenum">
              <a:rPr lang="en-US" smtClean="0"/>
              <a:t>‹#›</a:t>
            </a:fld>
            <a:endParaRPr lang="en-US"/>
          </a:p>
        </p:txBody>
      </p:sp>
    </p:spTree>
    <p:extLst>
      <p:ext uri="{BB962C8B-B14F-4D97-AF65-F5344CB8AC3E}">
        <p14:creationId xmlns:p14="http://schemas.microsoft.com/office/powerpoint/2010/main" val="2132188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Morning!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-Juli Yoder (Principal Planner/ Planning Manager)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-Presenting about Planning Essentials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this may seem obvious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 to lay a good planning foundation before hearing from other great speakers</a:t>
            </a:r>
          </a:p>
        </p:txBody>
      </p:sp>
      <p:sp>
        <p:nvSpPr>
          <p:cNvPr id="4" name="Slide Number Placeholder 3"/>
          <p:cNvSpPr>
            <a:spLocks noGrp="1"/>
          </p:cNvSpPr>
          <p:nvPr>
            <p:ph type="sldNum" sz="quarter" idx="5"/>
          </p:nvPr>
        </p:nvSpPr>
        <p:spPr/>
        <p:txBody>
          <a:bodyPr/>
          <a:lstStyle/>
          <a:p>
            <a:fld id="{42809E98-227B-4F3D-9E64-2D44B40E900C}" type="slidenum">
              <a:rPr lang="en-US" smtClean="0"/>
              <a:t>1</a:t>
            </a:fld>
            <a:endParaRPr lang="en-US"/>
          </a:p>
        </p:txBody>
      </p:sp>
    </p:spTree>
    <p:extLst>
      <p:ext uri="{BB962C8B-B14F-4D97-AF65-F5344CB8AC3E}">
        <p14:creationId xmlns:p14="http://schemas.microsoft.com/office/powerpoint/2010/main" val="2020685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Planning helps communities </a:t>
            </a:r>
            <a:r>
              <a:rPr lang="en-US" b="1" dirty="0"/>
              <a:t>build consensus </a:t>
            </a:r>
            <a:r>
              <a:rPr lang="en-US" dirty="0"/>
              <a:t>on shared goals by involving the public in a participatory process. This process highlights </a:t>
            </a:r>
            <a:r>
              <a:rPr lang="en-US" b="1" dirty="0"/>
              <a:t>common concerns </a:t>
            </a:r>
            <a:r>
              <a:rPr lang="en-US" dirty="0"/>
              <a:t>and </a:t>
            </a:r>
            <a:r>
              <a:rPr lang="en-US" b="1" dirty="0"/>
              <a:t>opportunities</a:t>
            </a:r>
            <a:r>
              <a:rPr lang="en-US" dirty="0"/>
              <a:t>, educates participants, and fosters a sense of </a:t>
            </a:r>
            <a:r>
              <a:rPr lang="en-US" b="1" dirty="0"/>
              <a:t>ownership</a:t>
            </a:r>
            <a:r>
              <a:rPr lang="en-US" dirty="0"/>
              <a:t>—making it more likely the community will work together toward meaningful progress. (next slide)</a:t>
            </a:r>
          </a:p>
          <a:p>
            <a:endParaRPr lang="en-US" dirty="0"/>
          </a:p>
        </p:txBody>
      </p:sp>
      <p:sp>
        <p:nvSpPr>
          <p:cNvPr id="4" name="Slide Number Placeholder 3"/>
          <p:cNvSpPr>
            <a:spLocks noGrp="1"/>
          </p:cNvSpPr>
          <p:nvPr>
            <p:ph type="sldNum" sz="quarter" idx="5"/>
          </p:nvPr>
        </p:nvSpPr>
        <p:spPr/>
        <p:txBody>
          <a:bodyPr/>
          <a:lstStyle/>
          <a:p>
            <a:fld id="{42809E98-227B-4F3D-9E64-2D44B40E900C}" type="slidenum">
              <a:rPr lang="en-US" smtClean="0"/>
              <a:t>10</a:t>
            </a:fld>
            <a:endParaRPr lang="en-US"/>
          </a:p>
        </p:txBody>
      </p:sp>
    </p:spTree>
    <p:extLst>
      <p:ext uri="{BB962C8B-B14F-4D97-AF65-F5344CB8AC3E}">
        <p14:creationId xmlns:p14="http://schemas.microsoft.com/office/powerpoint/2010/main" val="3532977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Planning also helps communities make smarter decisions about </a:t>
            </a:r>
            <a:r>
              <a:rPr lang="en-US" b="1" dirty="0"/>
              <a:t>when</a:t>
            </a:r>
            <a:r>
              <a:rPr lang="en-US" dirty="0"/>
              <a:t> and </a:t>
            </a:r>
            <a:r>
              <a:rPr lang="en-US" b="1" dirty="0"/>
              <a:t>where</a:t>
            </a:r>
            <a:r>
              <a:rPr lang="en-US" dirty="0"/>
              <a:t> to invest in infrastructure and services. Since these investments often use a </a:t>
            </a:r>
            <a:r>
              <a:rPr lang="en-US" b="1" dirty="0"/>
              <a:t>large portion </a:t>
            </a:r>
            <a:r>
              <a:rPr lang="en-US" dirty="0"/>
              <a:t>of local tax revenue, planning ensures resources are used efficiently. It also helps people understand the </a:t>
            </a:r>
            <a:r>
              <a:rPr lang="en-US" b="1" dirty="0"/>
              <a:t>financial impact </a:t>
            </a:r>
            <a:r>
              <a:rPr lang="en-US" dirty="0"/>
              <a:t>of different types of development and land use. (next slide)</a:t>
            </a:r>
          </a:p>
          <a:p>
            <a:endParaRPr lang="en-US" dirty="0"/>
          </a:p>
        </p:txBody>
      </p:sp>
      <p:sp>
        <p:nvSpPr>
          <p:cNvPr id="4" name="Slide Number Placeholder 3"/>
          <p:cNvSpPr>
            <a:spLocks noGrp="1"/>
          </p:cNvSpPr>
          <p:nvPr>
            <p:ph type="sldNum" sz="quarter" idx="5"/>
          </p:nvPr>
        </p:nvSpPr>
        <p:spPr/>
        <p:txBody>
          <a:bodyPr/>
          <a:lstStyle/>
          <a:p>
            <a:fld id="{42809E98-227B-4F3D-9E64-2D44B40E900C}" type="slidenum">
              <a:rPr lang="en-US" smtClean="0"/>
              <a:t>11</a:t>
            </a:fld>
            <a:endParaRPr lang="en-US"/>
          </a:p>
        </p:txBody>
      </p:sp>
    </p:spTree>
    <p:extLst>
      <p:ext uri="{BB962C8B-B14F-4D97-AF65-F5344CB8AC3E}">
        <p14:creationId xmlns:p14="http://schemas.microsoft.com/office/powerpoint/2010/main" val="3629551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Lastly, planning helps communities make </a:t>
            </a:r>
            <a:r>
              <a:rPr lang="en-US" b="1" dirty="0"/>
              <a:t>informed decisions </a:t>
            </a:r>
            <a:r>
              <a:rPr lang="en-US" dirty="0"/>
              <a:t>about how and when to use natural resources. Since resource use affects everyone, planning ensures that </a:t>
            </a:r>
            <a:r>
              <a:rPr lang="en-US" b="1" dirty="0"/>
              <a:t>environmental impacts </a:t>
            </a:r>
            <a:r>
              <a:rPr lang="en-US" dirty="0"/>
              <a:t>are considered and that choices about development or conservation benefit the </a:t>
            </a:r>
            <a:r>
              <a:rPr lang="en-US" b="1" dirty="0"/>
              <a:t>whole community</a:t>
            </a:r>
            <a:r>
              <a:rPr lang="en-US" dirty="0"/>
              <a:t>. (next slide)</a:t>
            </a:r>
          </a:p>
          <a:p>
            <a:endParaRPr lang="en-US" dirty="0"/>
          </a:p>
        </p:txBody>
      </p:sp>
      <p:sp>
        <p:nvSpPr>
          <p:cNvPr id="4" name="Slide Number Placeholder 3"/>
          <p:cNvSpPr>
            <a:spLocks noGrp="1"/>
          </p:cNvSpPr>
          <p:nvPr>
            <p:ph type="sldNum" sz="quarter" idx="5"/>
          </p:nvPr>
        </p:nvSpPr>
        <p:spPr/>
        <p:txBody>
          <a:bodyPr/>
          <a:lstStyle/>
          <a:p>
            <a:fld id="{42809E98-227B-4F3D-9E64-2D44B40E900C}" type="slidenum">
              <a:rPr lang="en-US" smtClean="0"/>
              <a:t>12</a:t>
            </a:fld>
            <a:endParaRPr lang="en-US"/>
          </a:p>
        </p:txBody>
      </p:sp>
    </p:spTree>
    <p:extLst>
      <p:ext uri="{BB962C8B-B14F-4D97-AF65-F5344CB8AC3E}">
        <p14:creationId xmlns:p14="http://schemas.microsoft.com/office/powerpoint/2010/main" val="2308657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Everyone</a:t>
            </a:r>
            <a:r>
              <a:rPr lang="en-US" dirty="0"/>
              <a:t> has a role in planning, and collaboration is key to a successful, inclusive comprehensive plan.</a:t>
            </a:r>
          </a:p>
          <a:p>
            <a:endParaRPr lang="en-US" dirty="0"/>
          </a:p>
          <a:p>
            <a:r>
              <a:rPr lang="en-US" b="1" dirty="0"/>
              <a:t>Elected</a:t>
            </a:r>
            <a:r>
              <a:rPr lang="en-US" b="1" baseline="0" dirty="0"/>
              <a:t> Officials </a:t>
            </a:r>
            <a:r>
              <a:rPr lang="en-US" baseline="0" dirty="0"/>
              <a:t>h</a:t>
            </a:r>
            <a:r>
              <a:rPr lang="en-US" dirty="0"/>
              <a:t>old responsibility for the plan's adoption and success.</a:t>
            </a:r>
          </a:p>
          <a:p>
            <a:endParaRPr lang="en-US" baseline="0" dirty="0"/>
          </a:p>
          <a:p>
            <a:r>
              <a:rPr lang="en-US" b="1" baseline="0" dirty="0"/>
              <a:t>Local Government Staff </a:t>
            </a:r>
            <a:r>
              <a:rPr lang="en-US" baseline="0" dirty="0"/>
              <a:t>oversee the day-to-day operations of the plan, and the planning process.</a:t>
            </a:r>
          </a:p>
          <a:p>
            <a:endParaRPr lang="en-US" baseline="0" dirty="0"/>
          </a:p>
          <a:p>
            <a:r>
              <a:rPr lang="en-US" b="1" baseline="0" dirty="0"/>
              <a:t>Consultants and developers </a:t>
            </a:r>
            <a:r>
              <a:rPr lang="en-US" baseline="0" dirty="0"/>
              <a:t>should be included because they need to know where the community desires to see growth, and where you’re planning for it to happen.</a:t>
            </a:r>
          </a:p>
          <a:p>
            <a:endParaRPr lang="en-US" baseline="0" dirty="0"/>
          </a:p>
          <a:p>
            <a:r>
              <a:rPr lang="en-US" b="1" baseline="0" dirty="0"/>
              <a:t>Appointed Officials </a:t>
            </a:r>
            <a:r>
              <a:rPr lang="en-US" baseline="0" dirty="0"/>
              <a:t>typically are community leaders who can help spread awareness.</a:t>
            </a:r>
          </a:p>
          <a:p>
            <a:endParaRPr lang="en-US" baseline="0" dirty="0"/>
          </a:p>
          <a:p>
            <a:r>
              <a:rPr lang="en-US" b="1" baseline="0" dirty="0"/>
              <a:t>Regional Commissions </a:t>
            </a:r>
            <a:r>
              <a:rPr lang="en-US" baseline="0" dirty="0"/>
              <a:t>o</a:t>
            </a:r>
            <a:r>
              <a:rPr lang="en-US" dirty="0"/>
              <a:t>ffer insight into both local and regional planning trends and needs.</a:t>
            </a:r>
          </a:p>
          <a:p>
            <a:endParaRPr lang="en-US" baseline="0" dirty="0"/>
          </a:p>
          <a:p>
            <a:r>
              <a:rPr lang="en-US" baseline="0" dirty="0"/>
              <a:t>Finally, your </a:t>
            </a:r>
            <a:r>
              <a:rPr lang="en-US" b="1" baseline="0" dirty="0"/>
              <a:t>state </a:t>
            </a:r>
            <a:r>
              <a:rPr lang="en-US" baseline="0" dirty="0"/>
              <a:t>plans, and we can help you plan!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13</a:t>
            </a:fld>
            <a:endParaRPr lang="en-US"/>
          </a:p>
        </p:txBody>
      </p:sp>
    </p:spTree>
    <p:extLst>
      <p:ext uri="{BB962C8B-B14F-4D97-AF65-F5344CB8AC3E}">
        <p14:creationId xmlns:p14="http://schemas.microsoft.com/office/powerpoint/2010/main" val="2831533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Communities </a:t>
            </a:r>
            <a:r>
              <a:rPr lang="en-US" dirty="0"/>
              <a:t>create plans to define their </a:t>
            </a:r>
            <a:r>
              <a:rPr lang="en-US" b="1" dirty="0"/>
              <a:t>desired future </a:t>
            </a:r>
            <a:r>
              <a:rPr lang="en-US" dirty="0"/>
              <a:t>and how to achieve it. Once </a:t>
            </a:r>
            <a:r>
              <a:rPr lang="en-US" b="1" dirty="0"/>
              <a:t>adopted </a:t>
            </a:r>
            <a:r>
              <a:rPr lang="en-US" dirty="0"/>
              <a:t>by local governing bodies, these plans </a:t>
            </a:r>
            <a:r>
              <a:rPr lang="en-US" b="1" dirty="0"/>
              <a:t>guide</a:t>
            </a:r>
            <a:r>
              <a:rPr lang="en-US" dirty="0"/>
              <a:t> decisions and policies affecting the community's future. They should be regularly reviewed and updated to reflect changing conditions and values, serving as key tools for shaping a city or county's development. (next slide)</a:t>
            </a:r>
          </a:p>
          <a:p>
            <a:endParaRPr lang="en-US" dirty="0"/>
          </a:p>
          <a:p>
            <a:r>
              <a:rPr lang="en-US" dirty="0"/>
              <a:t>----------------------------------------------------------------------------------------------------------------------------------------------------------------------</a:t>
            </a:r>
          </a:p>
          <a:p>
            <a:endParaRPr lang="en-US" dirty="0"/>
          </a:p>
          <a:p>
            <a:r>
              <a:rPr lang="en-US" dirty="0"/>
              <a:t>A small, isolated, rural community that is not growing or is declining may get by with just a comprehensive plan. Rapidly growing suburbs or cities may need the full complement of plan types.</a:t>
            </a:r>
          </a:p>
          <a:p>
            <a:r>
              <a:rPr lang="en-US" dirty="0"/>
              <a:t>What types of plans a community should have depends on its size, relationship to surrounding communities, whether the population is growing or declining, etc. </a:t>
            </a:r>
          </a:p>
          <a:p>
            <a:endParaRPr lang="en-US" dirty="0"/>
          </a:p>
          <a:p>
            <a:r>
              <a:rPr lang="en-US" dirty="0"/>
              <a:t>Left: City of Atlanta SHIFT ATL mobility plan	</a:t>
            </a:r>
          </a:p>
          <a:p>
            <a:r>
              <a:rPr lang="en-US" dirty="0"/>
              <a:t>Right: City of Fayetteville downtown master plan (transportation)</a:t>
            </a:r>
          </a:p>
          <a:p>
            <a:endParaRPr lang="en-US" dirty="0"/>
          </a:p>
        </p:txBody>
      </p:sp>
      <p:sp>
        <p:nvSpPr>
          <p:cNvPr id="4" name="Slide Number Placeholder 3"/>
          <p:cNvSpPr>
            <a:spLocks noGrp="1"/>
          </p:cNvSpPr>
          <p:nvPr>
            <p:ph type="sldNum" sz="quarter" idx="5"/>
          </p:nvPr>
        </p:nvSpPr>
        <p:spPr/>
        <p:txBody>
          <a:bodyPr/>
          <a:lstStyle/>
          <a:p>
            <a:fld id="{42809E98-227B-4F3D-9E64-2D44B40E900C}" type="slidenum">
              <a:rPr lang="en-US" smtClean="0"/>
              <a:t>14</a:t>
            </a:fld>
            <a:endParaRPr lang="en-US"/>
          </a:p>
        </p:txBody>
      </p:sp>
    </p:spTree>
    <p:extLst>
      <p:ext uri="{BB962C8B-B14F-4D97-AF65-F5344CB8AC3E}">
        <p14:creationId xmlns:p14="http://schemas.microsoft.com/office/powerpoint/2010/main" val="860229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noFill/>
          <a:ln w="12700">
            <a:solidFill>
              <a:prstClr val="black"/>
            </a:solidFill>
          </a:ln>
        </p:spPr>
      </p:sp>
      <p:sp>
        <p:nvSpPr>
          <p:cNvPr id="3" name="Rectangl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local comprehensive plan </a:t>
            </a:r>
            <a:r>
              <a:rPr lang="en-US" dirty="0"/>
              <a:t>is a community’s official statement about how it hopes to grow or change over the next </a:t>
            </a:r>
            <a:r>
              <a:rPr lang="en-US" b="1" dirty="0"/>
              <a:t>20 or so years</a:t>
            </a:r>
            <a:r>
              <a:rPr lang="en-US" dirty="0"/>
              <a:t>. Comprehensive plans differ from other local plans in terms of </a:t>
            </a:r>
            <a:r>
              <a:rPr lang="en-US" b="1" dirty="0"/>
              <a:t>scope, geographic coverage, and legal authority</a:t>
            </a:r>
            <a:r>
              <a:rPr lang="en-US" dirty="0"/>
              <a:t>. While different communities will choose to emphasize different themes in their plans, the </a:t>
            </a:r>
            <a:r>
              <a:rPr lang="en-US" b="1" dirty="0"/>
              <a:t>hallmark</a:t>
            </a:r>
            <a:r>
              <a:rPr lang="en-US" dirty="0"/>
              <a:t> of an effective plan is that it provides valuable guidance to public- and private-sector decision makers. (next slide)</a:t>
            </a:r>
          </a:p>
          <a:p>
            <a:endParaRPr lang="en-US" dirty="0"/>
          </a:p>
          <a:p>
            <a:endParaRPr lang="en-US" dirty="0"/>
          </a:p>
          <a:p>
            <a:endParaRPr lang="en-US" dirty="0"/>
          </a:p>
          <a:p>
            <a:endParaRPr lang="en-US" dirty="0"/>
          </a:p>
          <a:p>
            <a:endParaRPr lang="en-US" dirty="0"/>
          </a:p>
          <a:p>
            <a:endParaRPr lang="en-US" dirty="0"/>
          </a:p>
        </p:txBody>
      </p:sp>
      <p:sp>
        <p:nvSpPr>
          <p:cNvPr id="4" name="Rectangle 3"/>
          <p:cNvSpPr>
            <a:spLocks noGrp="1"/>
          </p:cNvSpPr>
          <p:nvPr>
            <p:ph type="sldNum" sz="quarter" idx="10"/>
          </p:nvPr>
        </p:nvSpPr>
        <p:spPr/>
        <p:txBody>
          <a:bodyPr/>
          <a:lstStyle/>
          <a:p>
            <a:fld id="{55A5A28D-BDB6-46FF-A1EF-D3D59E3A726F}"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115996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51D87-2A51-0309-40B2-5420F4BE0A5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4880592-ECDF-E3AB-26AE-9174E13EA4A5}"/>
              </a:ext>
            </a:extLst>
          </p:cNvPr>
          <p:cNvSpPr>
            <a:spLocks noGrp="1" noRot="1" noChangeAspect="1"/>
          </p:cNvSpPr>
          <p:nvPr>
            <p:ph type="sldImg"/>
          </p:nvPr>
        </p:nvSpPr>
        <p:spPr>
          <a:noFill/>
          <a:ln w="12700">
            <a:solidFill>
              <a:prstClr val="black"/>
            </a:solidFill>
          </a:ln>
        </p:spPr>
      </p:sp>
      <p:sp>
        <p:nvSpPr>
          <p:cNvPr id="3" name="Rectangle 2">
            <a:extLst>
              <a:ext uri="{FF2B5EF4-FFF2-40B4-BE49-F238E27FC236}">
                <a16:creationId xmlns:a16="http://schemas.microsoft.com/office/drawing/2014/main" id="{01DC64A9-BE1F-1F20-952C-7FA78DE0494B}"/>
              </a:ext>
            </a:extLst>
          </p:cNvPr>
          <p:cNvSpPr>
            <a:spLocks noGrp="1"/>
          </p:cNvSpPr>
          <p:nvPr>
            <p:ph type="body" idx="1"/>
          </p:nvPr>
        </p:nvSpPr>
        <p:spPr/>
        <p:txBody>
          <a:bodyPr/>
          <a:lstStyle/>
          <a:p>
            <a:r>
              <a:rPr lang="en-US" b="0" dirty="0"/>
              <a:t>Community plans </a:t>
            </a:r>
            <a:r>
              <a:rPr lang="en-US" dirty="0"/>
              <a:t>help </a:t>
            </a:r>
            <a:r>
              <a:rPr lang="en-US" b="1" dirty="0"/>
              <a:t>guide</a:t>
            </a:r>
            <a:r>
              <a:rPr lang="en-US" dirty="0"/>
              <a:t> desired growth, </a:t>
            </a:r>
            <a:r>
              <a:rPr lang="en-US" b="1" dirty="0"/>
              <a:t>protect</a:t>
            </a:r>
            <a:r>
              <a:rPr lang="en-US" dirty="0"/>
              <a:t> existing assets, </a:t>
            </a:r>
            <a:r>
              <a:rPr lang="en-US" b="1" dirty="0"/>
              <a:t>ensure</a:t>
            </a:r>
            <a:r>
              <a:rPr lang="en-US" dirty="0"/>
              <a:t> resources and budgets are prepared, and </a:t>
            </a:r>
            <a:r>
              <a:rPr lang="en-US" b="1" dirty="0"/>
              <a:t>reflect</a:t>
            </a:r>
            <a:r>
              <a:rPr lang="en-US" dirty="0"/>
              <a:t> the community's goals and vision for its future. (next slide)  </a:t>
            </a:r>
          </a:p>
          <a:p>
            <a:endParaRPr lang="en-US" dirty="0"/>
          </a:p>
          <a:p>
            <a:endParaRPr lang="en-US" dirty="0"/>
          </a:p>
          <a:p>
            <a:endParaRPr lang="en-US" dirty="0"/>
          </a:p>
          <a:p>
            <a:endParaRPr lang="en-US" dirty="0"/>
          </a:p>
          <a:p>
            <a:endParaRPr lang="en-US" dirty="0"/>
          </a:p>
          <a:p>
            <a:endParaRPr lang="en-US" dirty="0"/>
          </a:p>
        </p:txBody>
      </p:sp>
      <p:sp>
        <p:nvSpPr>
          <p:cNvPr id="4" name="Rectangle 3">
            <a:extLst>
              <a:ext uri="{FF2B5EF4-FFF2-40B4-BE49-F238E27FC236}">
                <a16:creationId xmlns:a16="http://schemas.microsoft.com/office/drawing/2014/main" id="{5EB2EA09-B739-A6AC-5340-F4E13A65EB39}"/>
              </a:ext>
            </a:extLst>
          </p:cNvPr>
          <p:cNvSpPr>
            <a:spLocks noGrp="1"/>
          </p:cNvSpPr>
          <p:nvPr>
            <p:ph type="sldNum" sz="quarter" idx="10"/>
          </p:nvPr>
        </p:nvSpPr>
        <p:spPr/>
        <p:txBody>
          <a:bodyPr/>
          <a:lstStyle/>
          <a:p>
            <a:fld id="{55A5A28D-BDB6-46FF-A1EF-D3D59E3A726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848928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Plans matter a great deal. —they </a:t>
            </a:r>
            <a:r>
              <a:rPr lang="en-US" b="1" dirty="0"/>
              <a:t>guide</a:t>
            </a:r>
            <a:r>
              <a:rPr lang="en-US" dirty="0"/>
              <a:t> public and private investments, </a:t>
            </a:r>
            <a:r>
              <a:rPr lang="en-US" b="1" dirty="0"/>
              <a:t>shape</a:t>
            </a:r>
            <a:r>
              <a:rPr lang="en-US" dirty="0"/>
              <a:t> zoning and development regulations, and </a:t>
            </a:r>
            <a:r>
              <a:rPr lang="en-US" b="1" dirty="0"/>
              <a:t>influence</a:t>
            </a:r>
            <a:r>
              <a:rPr lang="en-US" dirty="0"/>
              <a:t> many aspects of community life, including jobs, health, housing, and the environment. Most importantly, they </a:t>
            </a:r>
            <a:r>
              <a:rPr lang="en-US" b="1" dirty="0"/>
              <a:t>serve</a:t>
            </a:r>
            <a:r>
              <a:rPr lang="en-US" dirty="0"/>
              <a:t> as a roadmap to a sustainable future, ensuring long-term well-being for the community.  (next slide)</a:t>
            </a:r>
          </a:p>
          <a:p>
            <a:endParaRPr lang="en-US" dirty="0"/>
          </a:p>
        </p:txBody>
      </p:sp>
      <p:sp>
        <p:nvSpPr>
          <p:cNvPr id="4" name="Slide Number Placeholder 3"/>
          <p:cNvSpPr>
            <a:spLocks noGrp="1"/>
          </p:cNvSpPr>
          <p:nvPr>
            <p:ph type="sldNum" sz="quarter" idx="5"/>
          </p:nvPr>
        </p:nvSpPr>
        <p:spPr/>
        <p:txBody>
          <a:bodyPr/>
          <a:lstStyle/>
          <a:p>
            <a:fld id="{42809E98-227B-4F3D-9E64-2D44B40E900C}" type="slidenum">
              <a:rPr lang="en-US" smtClean="0"/>
              <a:t>17</a:t>
            </a:fld>
            <a:endParaRPr lang="en-US"/>
          </a:p>
        </p:txBody>
      </p:sp>
    </p:spTree>
    <p:extLst>
      <p:ext uri="{BB962C8B-B14F-4D97-AF65-F5344CB8AC3E}">
        <p14:creationId xmlns:p14="http://schemas.microsoft.com/office/powerpoint/2010/main" val="2701907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noFill/>
          <a:ln w="12700">
            <a:solidFill>
              <a:prstClr val="black"/>
            </a:solidFill>
          </a:ln>
        </p:spPr>
      </p:sp>
      <p:sp>
        <p:nvSpPr>
          <p:cNvPr id="3" name="Rectangl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 you don’t plan</a:t>
            </a:r>
            <a:r>
              <a:rPr lang="en-US" dirty="0"/>
              <a:t>, you run the risk of losing</a:t>
            </a:r>
            <a:r>
              <a:rPr lang="en-US" baseline="0" dirty="0"/>
              <a:t> what was once was unique to your community! (next slide)</a:t>
            </a:r>
            <a:endParaRPr lang="en-US" dirty="0"/>
          </a:p>
          <a:p>
            <a:endParaRPr lang="en-US" dirty="0"/>
          </a:p>
        </p:txBody>
      </p:sp>
      <p:sp>
        <p:nvSpPr>
          <p:cNvPr id="4" name="Rectangle 3"/>
          <p:cNvSpPr>
            <a:spLocks noGrp="1"/>
          </p:cNvSpPr>
          <p:nvPr>
            <p:ph type="sldNum" sz="quarter" idx="10"/>
          </p:nvPr>
        </p:nvSpPr>
        <p:spPr/>
        <p:txBody>
          <a:bodyPr/>
          <a:lstStyle/>
          <a:p>
            <a:fld id="{55A5A28D-BDB6-46FF-A1EF-D3D59E3A726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635995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isn’t just DCA that requires plans.  For example, the </a:t>
            </a:r>
            <a:r>
              <a:rPr lang="en-US" b="1" dirty="0"/>
              <a:t>USDA Natural Resources Conservation Service </a:t>
            </a:r>
            <a:r>
              <a:rPr lang="en-US" dirty="0"/>
              <a:t>also requires communities to have a comprehensive plan to receive funding from them. This way, they know you’re spending your money – and theirs- wisely. (next slide)</a:t>
            </a:r>
          </a:p>
          <a:p>
            <a:endParaRPr lang="en-US" dirty="0"/>
          </a:p>
        </p:txBody>
      </p:sp>
      <p:sp>
        <p:nvSpPr>
          <p:cNvPr id="4" name="Slide Number Placeholder 3"/>
          <p:cNvSpPr>
            <a:spLocks noGrp="1"/>
          </p:cNvSpPr>
          <p:nvPr>
            <p:ph type="sldNum" sz="quarter" idx="10"/>
          </p:nvPr>
        </p:nvSpPr>
        <p:spPr/>
        <p:txBody>
          <a:bodyPr/>
          <a:lstStyle/>
          <a:p>
            <a:fld id="{0E7AAE8E-06B3-4A09-85FB-689D08F6196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977044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we’re going to discuss the basics of planning and why it’s important.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going to define planning, talk about who plans, and then we will discuss the roles everyone plays in the planning process.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2</a:t>
            </a:fld>
            <a:endParaRPr lang="en-US"/>
          </a:p>
        </p:txBody>
      </p:sp>
    </p:spTree>
    <p:extLst>
      <p:ext uri="{BB962C8B-B14F-4D97-AF65-F5344CB8AC3E}">
        <p14:creationId xmlns:p14="http://schemas.microsoft.com/office/powerpoint/2010/main" val="1983248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Georgia Planning Act </a:t>
            </a:r>
            <a:r>
              <a:rPr lang="en-US" dirty="0"/>
              <a:t>is the foundation for community planning across the State.  It was first passed in 1989, and the most recent revision</a:t>
            </a:r>
            <a:r>
              <a:rPr lang="en-US" baseline="0" dirty="0"/>
              <a:t> went into effect on October 1st, 2018. The most important addition being the broadband element for Comprehensive Plans. (next slide)</a:t>
            </a:r>
            <a:endParaRPr lang="en-US" dirty="0"/>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20</a:t>
            </a:fld>
            <a:endParaRPr lang="en-US"/>
          </a:p>
        </p:txBody>
      </p:sp>
    </p:spTree>
    <p:extLst>
      <p:ext uri="{BB962C8B-B14F-4D97-AF65-F5344CB8AC3E}">
        <p14:creationId xmlns:p14="http://schemas.microsoft.com/office/powerpoint/2010/main" val="3872423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local comprehensive planning process gives a community an </a:t>
            </a:r>
            <a:r>
              <a:rPr lang="en-US" b="1" dirty="0"/>
              <a:t>opportunity</a:t>
            </a:r>
            <a:r>
              <a:rPr lang="en-US" dirty="0"/>
              <a:t> to step back and see the big picture. This makes the comprehensive plan an </a:t>
            </a:r>
            <a:r>
              <a:rPr lang="en-US" b="1" dirty="0"/>
              <a:t>important tool </a:t>
            </a:r>
            <a:r>
              <a:rPr lang="en-US" dirty="0"/>
              <a:t>for coordinating local decision making. It serves as the </a:t>
            </a:r>
            <a:r>
              <a:rPr lang="en-US" b="1" dirty="0"/>
              <a:t>legal foundation </a:t>
            </a:r>
            <a:r>
              <a:rPr lang="en-US" dirty="0"/>
              <a:t>that legitimizes local development regulations – and provides predictability for applicants, showing what types of development are likely to be approved.</a:t>
            </a:r>
          </a:p>
        </p:txBody>
      </p:sp>
      <p:sp>
        <p:nvSpPr>
          <p:cNvPr id="4" name="Slide Number Placeholder 3"/>
          <p:cNvSpPr>
            <a:spLocks noGrp="1"/>
          </p:cNvSpPr>
          <p:nvPr>
            <p:ph type="sldNum" sz="quarter" idx="10"/>
          </p:nvPr>
        </p:nvSpPr>
        <p:spPr/>
        <p:txBody>
          <a:bodyPr/>
          <a:lstStyle/>
          <a:p>
            <a:fld id="{42809E98-227B-4F3D-9E64-2D44B40E900C}" type="slidenum">
              <a:rPr lang="en-US" smtClean="0"/>
              <a:t>21</a:t>
            </a:fld>
            <a:endParaRPr lang="en-US"/>
          </a:p>
        </p:txBody>
      </p:sp>
    </p:spTree>
    <p:extLst>
      <p:ext uri="{BB962C8B-B14F-4D97-AF65-F5344CB8AC3E}">
        <p14:creationId xmlns:p14="http://schemas.microsoft.com/office/powerpoint/2010/main" val="4273122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DC5ED-301C-BA40-A091-F565AA14C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BB0DB-B4B0-6B4F-FF44-DB1DC026C0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5BC2F-8C20-C4DA-E12A-931D5B2890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data gathering and analysis </a:t>
            </a:r>
            <a:r>
              <a:rPr lang="en-US" dirty="0"/>
              <a:t>that informs a comprehensive plan also improves the factual basis for land-use decisions. </a:t>
            </a:r>
            <a:r>
              <a:rPr lang="en-US" b="1" dirty="0"/>
              <a:t>Finally</a:t>
            </a:r>
            <a:r>
              <a:rPr lang="en-US" dirty="0"/>
              <a:t>, the comprehensive planning process builds an informed constituency. As </a:t>
            </a:r>
            <a:r>
              <a:rPr lang="en-US" b="1" dirty="0"/>
              <a:t>planners</a:t>
            </a:r>
            <a:r>
              <a:rPr lang="en-US" dirty="0"/>
              <a:t>, </a:t>
            </a:r>
            <a:r>
              <a:rPr lang="en-US" b="1" dirty="0"/>
              <a:t>public officials</a:t>
            </a:r>
            <a:r>
              <a:rPr lang="en-US" dirty="0"/>
              <a:t>, and </a:t>
            </a:r>
            <a:r>
              <a:rPr lang="en-US" b="1" dirty="0"/>
              <a:t>community members </a:t>
            </a:r>
            <a:r>
              <a:rPr lang="en-US" dirty="0"/>
              <a:t>exchange ideas and listen to alternative perspectives, they </a:t>
            </a:r>
            <a:r>
              <a:rPr lang="en-US" b="1" dirty="0"/>
              <a:t>become invested </a:t>
            </a:r>
            <a:r>
              <a:rPr lang="en-US" dirty="0"/>
              <a:t>in the vision of the plan </a:t>
            </a:r>
            <a:r>
              <a:rPr lang="en-US"/>
              <a:t>and more </a:t>
            </a:r>
            <a:r>
              <a:rPr lang="en-US" dirty="0"/>
              <a:t>willing to assist in implementing plan policies. (next slide)</a:t>
            </a:r>
          </a:p>
          <a:p>
            <a:endParaRPr lang="en-US" dirty="0"/>
          </a:p>
        </p:txBody>
      </p:sp>
      <p:sp>
        <p:nvSpPr>
          <p:cNvPr id="4" name="Slide Number Placeholder 3">
            <a:extLst>
              <a:ext uri="{FF2B5EF4-FFF2-40B4-BE49-F238E27FC236}">
                <a16:creationId xmlns:a16="http://schemas.microsoft.com/office/drawing/2014/main" id="{D070DF3B-3A53-AC95-AB83-AA687F9C99D2}"/>
              </a:ext>
            </a:extLst>
          </p:cNvPr>
          <p:cNvSpPr>
            <a:spLocks noGrp="1"/>
          </p:cNvSpPr>
          <p:nvPr>
            <p:ph type="sldNum" sz="quarter" idx="10"/>
          </p:nvPr>
        </p:nvSpPr>
        <p:spPr/>
        <p:txBody>
          <a:bodyPr/>
          <a:lstStyle/>
          <a:p>
            <a:fld id="{42809E98-227B-4F3D-9E64-2D44B40E900C}" type="slidenum">
              <a:rPr lang="en-US" smtClean="0"/>
              <a:t>22</a:t>
            </a:fld>
            <a:endParaRPr lang="en-US"/>
          </a:p>
        </p:txBody>
      </p:sp>
    </p:spTree>
    <p:extLst>
      <p:ext uri="{BB962C8B-B14F-4D97-AF65-F5344CB8AC3E}">
        <p14:creationId xmlns:p14="http://schemas.microsoft.com/office/powerpoint/2010/main" val="425473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Listed on this slide are </a:t>
            </a:r>
            <a:r>
              <a:rPr lang="en-US" b="1" dirty="0"/>
              <a:t>examples of tools </a:t>
            </a:r>
            <a:r>
              <a:rPr lang="en-US" dirty="0"/>
              <a:t>that can guide your planning efforts.</a:t>
            </a:r>
            <a:r>
              <a:rPr lang="en-US" baseline="0" dirty="0"/>
              <a:t> These tools are designed to be specific to your community or a specific area in your community.  This can include </a:t>
            </a:r>
            <a:r>
              <a:rPr lang="en-US" b="1" i="0" baseline="0" dirty="0"/>
              <a:t>codes, maps, </a:t>
            </a:r>
            <a:r>
              <a:rPr lang="en-US" baseline="0" dirty="0"/>
              <a:t>or </a:t>
            </a:r>
            <a:r>
              <a:rPr lang="en-US" b="1" baseline="0" dirty="0"/>
              <a:t>design guidelines </a:t>
            </a:r>
            <a:r>
              <a:rPr lang="en-US" baseline="0" dirty="0"/>
              <a:t>for example. (next slide)</a:t>
            </a:r>
          </a:p>
          <a:p>
            <a:endParaRPr lang="en-US" dirty="0"/>
          </a:p>
          <a:p>
            <a:endParaRPr lang="en-US" dirty="0"/>
          </a:p>
          <a:p>
            <a:endParaRPr lang="en-US" dirty="0"/>
          </a:p>
          <a:p>
            <a:r>
              <a:rPr lang="en-US" dirty="0"/>
              <a:t>Note:</a:t>
            </a:r>
          </a:p>
          <a:p>
            <a:endParaRPr lang="en-US" dirty="0"/>
          </a:p>
          <a:p>
            <a:r>
              <a:rPr lang="en-US" dirty="0"/>
              <a:t>The</a:t>
            </a:r>
            <a:r>
              <a:rPr lang="en-US" baseline="0" dirty="0"/>
              <a:t> sign ordinance is tied to the 1</a:t>
            </a:r>
            <a:r>
              <a:rPr lang="en-US" baseline="30000" dirty="0"/>
              <a:t>st</a:t>
            </a:r>
            <a:r>
              <a:rPr lang="en-US" baseline="0" dirty="0"/>
              <a:t> amendment. It must not be content based.</a:t>
            </a:r>
          </a:p>
          <a:p>
            <a:endParaRPr lang="en-US" baseline="0" dirty="0"/>
          </a:p>
          <a:p>
            <a:r>
              <a:rPr lang="en-US" baseline="0" dirty="0"/>
              <a:t>Tree ordinance – some communities create ordinances that address environmental and aesthetic issues. For example, ordinances are created for historic districts.</a:t>
            </a:r>
            <a:endParaRPr lang="en-US" dirty="0"/>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23</a:t>
            </a:fld>
            <a:endParaRPr lang="en-US"/>
          </a:p>
        </p:txBody>
      </p:sp>
    </p:spTree>
    <p:extLst>
      <p:ext uri="{BB962C8B-B14F-4D97-AF65-F5344CB8AC3E}">
        <p14:creationId xmlns:p14="http://schemas.microsoft.com/office/powerpoint/2010/main" val="3148271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Zoning</a:t>
            </a:r>
            <a:r>
              <a:rPr lang="en-US" dirty="0"/>
              <a:t> is the local government's power to regulate private property to protect public health, safety, and welfare—essentially deciding </a:t>
            </a:r>
            <a:r>
              <a:rPr lang="en-US" b="1" dirty="0"/>
              <a:t>what can go where</a:t>
            </a:r>
            <a:r>
              <a:rPr lang="en-US" dirty="0"/>
              <a:t>. A valid zoning ordinance must include an </a:t>
            </a:r>
            <a:r>
              <a:rPr lang="en-US" b="1" dirty="0"/>
              <a:t>accurate zoning map</a:t>
            </a:r>
            <a:r>
              <a:rPr lang="en-US" dirty="0"/>
              <a:t>; without it, the ordinance isn’t legally enforceable.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24</a:t>
            </a:fld>
            <a:endParaRPr lang="en-US"/>
          </a:p>
        </p:txBody>
      </p:sp>
    </p:spTree>
    <p:extLst>
      <p:ext uri="{BB962C8B-B14F-4D97-AF65-F5344CB8AC3E}">
        <p14:creationId xmlns:p14="http://schemas.microsoft.com/office/powerpoint/2010/main" val="123325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Generally speaking, your </a:t>
            </a:r>
            <a:r>
              <a:rPr lang="en-US" b="1" baseline="0" dirty="0"/>
              <a:t>zoning ordinance </a:t>
            </a:r>
            <a:r>
              <a:rPr lang="en-US" baseline="0" dirty="0"/>
              <a:t>should include a zoning map, and may also include </a:t>
            </a:r>
            <a:r>
              <a:rPr lang="en-US" b="1" baseline="0" dirty="0"/>
              <a:t>site design standards</a:t>
            </a:r>
            <a:r>
              <a:rPr lang="en-US" baseline="0" dirty="0"/>
              <a:t>, zoning district requirements, and </a:t>
            </a:r>
            <a:r>
              <a:rPr lang="en-US" b="1" baseline="0" dirty="0"/>
              <a:t>administrative procedure </a:t>
            </a:r>
            <a:r>
              <a:rPr lang="en-US" baseline="0" dirty="0"/>
              <a:t>for board functions. (next slide)</a:t>
            </a:r>
            <a:endParaRPr lang="en-US" dirty="0"/>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25</a:t>
            </a:fld>
            <a:endParaRPr lang="en-US"/>
          </a:p>
        </p:txBody>
      </p:sp>
    </p:spTree>
    <p:extLst>
      <p:ext uri="{BB962C8B-B14F-4D97-AF65-F5344CB8AC3E}">
        <p14:creationId xmlns:p14="http://schemas.microsoft.com/office/powerpoint/2010/main" val="2437709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is involved in the planning process?  This should include </a:t>
            </a:r>
            <a:r>
              <a:rPr lang="en-US" b="1" dirty="0"/>
              <a:t>elected officials, appointed boards and commissions, planning staff, the development community, and of course the public</a:t>
            </a:r>
            <a:r>
              <a:rPr lang="en-US" dirty="0"/>
              <a:t>.  </a:t>
            </a:r>
          </a:p>
          <a:p>
            <a:endParaRPr lang="en-US" dirty="0"/>
          </a:p>
          <a:p>
            <a:r>
              <a:rPr lang="en-US" dirty="0"/>
              <a:t>Consensus building is often the most </a:t>
            </a:r>
            <a:r>
              <a:rPr lang="en-US" b="1" dirty="0"/>
              <a:t>challenging</a:t>
            </a:r>
            <a:r>
              <a:rPr lang="en-US" dirty="0"/>
              <a:t> part of planning.  It involves protecting the rights and needs of all community members and requires balancing diverse priorities.  Because of this </a:t>
            </a:r>
            <a:r>
              <a:rPr lang="en-US" b="1" dirty="0"/>
              <a:t>complexity</a:t>
            </a:r>
            <a:r>
              <a:rPr lang="en-US" dirty="0"/>
              <a:t>, much of the planning process is devoted to dialogue with stakeholders to ensure the plan reflects shared values and goals.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26</a:t>
            </a:fld>
            <a:endParaRPr lang="en-US"/>
          </a:p>
        </p:txBody>
      </p:sp>
    </p:spTree>
    <p:extLst>
      <p:ext uri="{BB962C8B-B14F-4D97-AF65-F5344CB8AC3E}">
        <p14:creationId xmlns:p14="http://schemas.microsoft.com/office/powerpoint/2010/main" val="1808312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briefly talk about the </a:t>
            </a:r>
            <a:r>
              <a:rPr lang="en-US" b="1" dirty="0"/>
              <a:t>roles of elected officials </a:t>
            </a:r>
            <a:r>
              <a:rPr lang="en-US" dirty="0"/>
              <a:t>in the planning process…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27</a:t>
            </a:fld>
            <a:endParaRPr lang="en-US"/>
          </a:p>
        </p:txBody>
      </p:sp>
    </p:spTree>
    <p:extLst>
      <p:ext uri="{BB962C8B-B14F-4D97-AF65-F5344CB8AC3E}">
        <p14:creationId xmlns:p14="http://schemas.microsoft.com/office/powerpoint/2010/main" val="3858464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t>
            </a:r>
            <a:r>
              <a:rPr lang="en-US" b="1" dirty="0"/>
              <a:t>perform </a:t>
            </a:r>
            <a:r>
              <a:rPr lang="en-US" dirty="0"/>
              <a:t>legislative actions, such as </a:t>
            </a:r>
            <a:r>
              <a:rPr lang="en-US" b="1" dirty="0"/>
              <a:t>adopting</a:t>
            </a:r>
            <a:r>
              <a:rPr lang="en-US" dirty="0"/>
              <a:t> the zoning ordinance and </a:t>
            </a:r>
            <a:r>
              <a:rPr lang="en-US" b="1" dirty="0"/>
              <a:t>voting</a:t>
            </a:r>
            <a:r>
              <a:rPr lang="en-US" dirty="0"/>
              <a:t> on rezoning's.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28</a:t>
            </a:fld>
            <a:endParaRPr lang="en-US"/>
          </a:p>
        </p:txBody>
      </p:sp>
    </p:spTree>
    <p:extLst>
      <p:ext uri="{BB962C8B-B14F-4D97-AF65-F5344CB8AC3E}">
        <p14:creationId xmlns:p14="http://schemas.microsoft.com/office/powerpoint/2010/main" val="1123171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Elected officials also have many </a:t>
            </a:r>
            <a:r>
              <a:rPr lang="en-US" b="1" dirty="0"/>
              <a:t>legislative responsibilities </a:t>
            </a:r>
            <a:r>
              <a:rPr lang="en-US" dirty="0"/>
              <a:t>such as </a:t>
            </a:r>
            <a:r>
              <a:rPr lang="en-US" b="1" dirty="0"/>
              <a:t>providing</a:t>
            </a:r>
            <a:r>
              <a:rPr lang="en-US" dirty="0"/>
              <a:t> a sense of direction for the jurisdiction, </a:t>
            </a:r>
            <a:r>
              <a:rPr lang="en-US" b="1" dirty="0"/>
              <a:t>making</a:t>
            </a:r>
            <a:r>
              <a:rPr lang="en-US" dirty="0"/>
              <a:t> final decisions, and </a:t>
            </a:r>
            <a:r>
              <a:rPr lang="en-US" b="1" dirty="0"/>
              <a:t>appointing</a:t>
            </a:r>
            <a:r>
              <a:rPr lang="en-US" dirty="0"/>
              <a:t> board or commission members.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29</a:t>
            </a:fld>
            <a:endParaRPr lang="en-US"/>
          </a:p>
        </p:txBody>
      </p:sp>
    </p:spTree>
    <p:extLst>
      <p:ext uri="{BB962C8B-B14F-4D97-AF65-F5344CB8AC3E}">
        <p14:creationId xmlns:p14="http://schemas.microsoft.com/office/powerpoint/2010/main" val="2002699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a:t>
            </a:r>
            <a:r>
              <a:rPr lang="en-US" b="1" dirty="0"/>
              <a:t>"plan"</a:t>
            </a:r>
            <a:r>
              <a:rPr lang="en-US" dirty="0"/>
              <a:t> can be both a </a:t>
            </a:r>
            <a:r>
              <a:rPr lang="en-US" b="1" dirty="0"/>
              <a:t>verb</a:t>
            </a:r>
            <a:r>
              <a:rPr lang="en-US" dirty="0"/>
              <a:t> and a </a:t>
            </a:r>
            <a:r>
              <a:rPr lang="en-US" b="1" dirty="0"/>
              <a:t>noun</a:t>
            </a:r>
            <a:r>
              <a:rPr lang="en-US" dirty="0"/>
              <a:t>. As a </a:t>
            </a:r>
            <a:r>
              <a:rPr lang="en-US" b="1" dirty="0"/>
              <a:t>verb</a:t>
            </a:r>
            <a:r>
              <a:rPr lang="en-US" dirty="0"/>
              <a:t>, it means to arrange or think ahead about a method—describing the </a:t>
            </a:r>
            <a:r>
              <a:rPr lang="en-US" b="1" dirty="0"/>
              <a:t>process</a:t>
            </a:r>
            <a:r>
              <a:rPr lang="en-US" dirty="0"/>
              <a:t> of planning. In the context of </a:t>
            </a:r>
            <a:r>
              <a:rPr lang="en-US" b="1" dirty="0"/>
              <a:t>comprehensive planning</a:t>
            </a:r>
            <a:r>
              <a:rPr lang="en-US" dirty="0"/>
              <a:t>, it refers to the </a:t>
            </a:r>
            <a:r>
              <a:rPr lang="en-US" b="1" dirty="0"/>
              <a:t>act or process of planning</a:t>
            </a:r>
            <a:r>
              <a:rPr lang="en-US" dirty="0"/>
              <a:t>. (next slide)</a:t>
            </a:r>
          </a:p>
        </p:txBody>
      </p:sp>
      <p:sp>
        <p:nvSpPr>
          <p:cNvPr id="4" name="Slide Number Placeholder 3"/>
          <p:cNvSpPr>
            <a:spLocks noGrp="1"/>
          </p:cNvSpPr>
          <p:nvPr>
            <p:ph type="sldNum" sz="quarter" idx="10"/>
          </p:nvPr>
        </p:nvSpPr>
        <p:spPr/>
        <p:txBody>
          <a:bodyPr/>
          <a:lstStyle/>
          <a:p>
            <a:fld id="{42809E98-227B-4F3D-9E64-2D44B40E900C}" type="slidenum">
              <a:rPr lang="en-US" smtClean="0"/>
              <a:t>3</a:t>
            </a:fld>
            <a:endParaRPr lang="en-US"/>
          </a:p>
        </p:txBody>
      </p:sp>
    </p:spTree>
    <p:extLst>
      <p:ext uri="{BB962C8B-B14F-4D97-AF65-F5344CB8AC3E}">
        <p14:creationId xmlns:p14="http://schemas.microsoft.com/office/powerpoint/2010/main" val="723458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Shifting to </a:t>
            </a:r>
            <a:r>
              <a:rPr lang="en-US" b="1" dirty="0"/>
              <a:t>planning commissions</a:t>
            </a:r>
            <a:r>
              <a:rPr lang="en-US" dirty="0"/>
              <a:t>, their authorization should be contained in your </a:t>
            </a:r>
            <a:r>
              <a:rPr lang="en-US" b="1" dirty="0"/>
              <a:t>ordinance</a:t>
            </a:r>
            <a:r>
              <a:rPr lang="en-US" dirty="0"/>
              <a:t>, and should include items such as the </a:t>
            </a:r>
            <a:r>
              <a:rPr lang="en-US" b="1" dirty="0"/>
              <a:t>terms</a:t>
            </a:r>
            <a:r>
              <a:rPr lang="en-US" dirty="0"/>
              <a:t> for the commission members and their </a:t>
            </a:r>
            <a:r>
              <a:rPr lang="en-US" b="1" dirty="0"/>
              <a:t>functions and duties</a:t>
            </a:r>
            <a:r>
              <a:rPr lang="en-US" dirty="0"/>
              <a:t>.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30</a:t>
            </a:fld>
            <a:endParaRPr lang="en-US"/>
          </a:p>
        </p:txBody>
      </p:sp>
    </p:spTree>
    <p:extLst>
      <p:ext uri="{BB962C8B-B14F-4D97-AF65-F5344CB8AC3E}">
        <p14:creationId xmlns:p14="http://schemas.microsoft.com/office/powerpoint/2010/main" val="2720595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Planning commissions should roughly have </a:t>
            </a:r>
            <a:r>
              <a:rPr lang="en-US" b="1" dirty="0"/>
              <a:t>5 goals or aspirations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Stay focused on their core 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Operate within the legal framework of state and local laws.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Effectively deal with the local political will.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Serve as impartial mediators among stakeholders.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And lastly, they should review projects and requests in view of the standards and technical criteria which are applicable.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31</a:t>
            </a:fld>
            <a:endParaRPr lang="en-US"/>
          </a:p>
        </p:txBody>
      </p:sp>
    </p:spTree>
    <p:extLst>
      <p:ext uri="{BB962C8B-B14F-4D97-AF65-F5344CB8AC3E}">
        <p14:creationId xmlns:p14="http://schemas.microsoft.com/office/powerpoint/2010/main" val="2029198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the </a:t>
            </a:r>
            <a:r>
              <a:rPr lang="en-US" b="1" dirty="0"/>
              <a:t>qualifications </a:t>
            </a:r>
            <a:r>
              <a:rPr lang="en-US" dirty="0"/>
              <a:t>to be on the planning commission?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Generally, be a resident of the appropriate jurisdiction.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Sometimes commission meetings are held at odd times, and can last hours, so it is crucial that members have a willingness to participate and a dedication to the effort.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They should have an interest in community planning, and a desire to assist in implementation.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Discussions are frequent, so it is important that members have a willingness to encourage and accept input.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And last but certainly not least, an ability to maintain an objective approach.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32</a:t>
            </a:fld>
            <a:endParaRPr lang="en-US"/>
          </a:p>
        </p:txBody>
      </p:sp>
    </p:spTree>
    <p:extLst>
      <p:ext uri="{BB962C8B-B14F-4D97-AF65-F5344CB8AC3E}">
        <p14:creationId xmlns:p14="http://schemas.microsoft.com/office/powerpoint/2010/main" val="1588671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Members of </a:t>
            </a:r>
            <a:r>
              <a:rPr lang="en-US" b="1" dirty="0"/>
              <a:t>planning commissions </a:t>
            </a:r>
            <a:r>
              <a:rPr lang="en-US" dirty="0"/>
              <a:t>have various roles which may vary based on jurisdiction, but some </a:t>
            </a:r>
            <a:r>
              <a:rPr lang="en-US" b="1" dirty="0"/>
              <a:t>typical roles </a:t>
            </a:r>
            <a:r>
              <a:rPr lang="en-US" dirty="0"/>
              <a:t>are </a:t>
            </a:r>
            <a:r>
              <a:rPr lang="en-US" b="1" dirty="0"/>
              <a:t>recommending</a:t>
            </a:r>
            <a:r>
              <a:rPr lang="en-US" dirty="0"/>
              <a:t> changes to policies and codes, and </a:t>
            </a:r>
            <a:r>
              <a:rPr lang="en-US" b="1" dirty="0"/>
              <a:t>implementing</a:t>
            </a:r>
            <a:r>
              <a:rPr lang="en-US" dirty="0"/>
              <a:t> the plan with the local government.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33</a:t>
            </a:fld>
            <a:endParaRPr lang="en-US"/>
          </a:p>
        </p:txBody>
      </p:sp>
    </p:spTree>
    <p:extLst>
      <p:ext uri="{BB962C8B-B14F-4D97-AF65-F5344CB8AC3E}">
        <p14:creationId xmlns:p14="http://schemas.microsoft.com/office/powerpoint/2010/main" val="2598870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Following the law is obviously important, and here are just a </a:t>
            </a:r>
            <a:r>
              <a:rPr lang="en-US" b="1" dirty="0"/>
              <a:t>few questions </a:t>
            </a:r>
            <a:r>
              <a:rPr lang="en-US" dirty="0"/>
              <a:t>members of the planning commission should be asking themselves </a:t>
            </a:r>
            <a:r>
              <a:rPr lang="en-US" b="1" dirty="0"/>
              <a:t>when making decisions </a:t>
            </a:r>
            <a:r>
              <a:rPr lang="en-US" dirty="0"/>
              <a:t>to assist with that.  Is this proposal consistent with the Comprehensive Plan? Does it meet all applicable zoning and subdivision requirements?  And of course, </a:t>
            </a:r>
            <a:r>
              <a:rPr lang="en-US" b="1" dirty="0"/>
              <a:t>many other considerations </a:t>
            </a:r>
            <a:r>
              <a:rPr lang="en-US" dirty="0"/>
              <a:t>not listed here.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34</a:t>
            </a:fld>
            <a:endParaRPr lang="en-US"/>
          </a:p>
        </p:txBody>
      </p:sp>
    </p:spTree>
    <p:extLst>
      <p:ext uri="{BB962C8B-B14F-4D97-AF65-F5344CB8AC3E}">
        <p14:creationId xmlns:p14="http://schemas.microsoft.com/office/powerpoint/2010/main" val="1927365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Planning commission members should </a:t>
            </a:r>
            <a:r>
              <a:rPr lang="en-US" b="1" dirty="0"/>
              <a:t>take it upon themselves</a:t>
            </a:r>
            <a:r>
              <a:rPr lang="en-US" dirty="0"/>
              <a:t>, if not offered through their jurisdiction, to </a:t>
            </a:r>
            <a:r>
              <a:rPr lang="en-US" b="1" dirty="0"/>
              <a:t>learn meeting procedures</a:t>
            </a:r>
            <a:r>
              <a:rPr lang="en-US" dirty="0"/>
              <a:t>.  They should </a:t>
            </a:r>
            <a:r>
              <a:rPr lang="en-US" b="1" dirty="0"/>
              <a:t>stay informed </a:t>
            </a:r>
            <a:r>
              <a:rPr lang="en-US" dirty="0"/>
              <a:t>about the requests and projects before them, keep </a:t>
            </a:r>
            <a:r>
              <a:rPr lang="en-US" b="1" dirty="0"/>
              <a:t>communication open</a:t>
            </a:r>
            <a:r>
              <a:rPr lang="en-US" dirty="0"/>
              <a:t>, be an </a:t>
            </a:r>
            <a:r>
              <a:rPr lang="en-US" b="1" dirty="0"/>
              <a:t>effective leader</a:t>
            </a:r>
            <a:r>
              <a:rPr lang="en-US" dirty="0"/>
              <a:t>, and of course they should </a:t>
            </a:r>
            <a:r>
              <a:rPr lang="en-US" b="1" dirty="0"/>
              <a:t>follow the law</a:t>
            </a:r>
            <a:r>
              <a:rPr lang="en-US" dirty="0"/>
              <a:t>!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35</a:t>
            </a:fld>
            <a:endParaRPr lang="en-US"/>
          </a:p>
        </p:txBody>
      </p:sp>
    </p:spTree>
    <p:extLst>
      <p:ext uri="{BB962C8B-B14F-4D97-AF65-F5344CB8AC3E}">
        <p14:creationId xmlns:p14="http://schemas.microsoft.com/office/powerpoint/2010/main" val="2181678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a:t>
            </a:r>
            <a:r>
              <a:rPr lang="en-US" b="1" dirty="0"/>
              <a:t>meeting basics </a:t>
            </a:r>
            <a:r>
              <a:rPr lang="en-US" dirty="0"/>
              <a:t>for commission members to remember: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Respect the majority vote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No voice counts more than another.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Only one topic will be considered at a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Follow the adopted agenda and procedures for the board.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Comments should always be directed to the chair, and it is good practice that the public, when speaking, directs their comments to the chair as well.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Deliberations and decisions should be made publicly.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36</a:t>
            </a:fld>
            <a:endParaRPr lang="en-US"/>
          </a:p>
        </p:txBody>
      </p:sp>
    </p:spTree>
    <p:extLst>
      <p:ext uri="{BB962C8B-B14F-4D97-AF65-F5344CB8AC3E}">
        <p14:creationId xmlns:p14="http://schemas.microsoft.com/office/powerpoint/2010/main" val="696665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typical </a:t>
            </a:r>
            <a:r>
              <a:rPr lang="en-US" b="1" dirty="0"/>
              <a:t>planning commission agenda </a:t>
            </a:r>
            <a:r>
              <a:rPr lang="en-US" dirty="0"/>
              <a:t>looks something like this. Some agendas may include more or less.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37</a:t>
            </a:fld>
            <a:endParaRPr lang="en-US"/>
          </a:p>
        </p:txBody>
      </p:sp>
    </p:spTree>
    <p:extLst>
      <p:ext uri="{BB962C8B-B14F-4D97-AF65-F5344CB8AC3E}">
        <p14:creationId xmlns:p14="http://schemas.microsoft.com/office/powerpoint/2010/main" val="2679596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the </a:t>
            </a:r>
            <a:r>
              <a:rPr lang="en-US" b="1" dirty="0"/>
              <a:t>planning commission member’s choices </a:t>
            </a:r>
            <a:r>
              <a:rPr lang="en-US" dirty="0"/>
              <a:t>when making a decision?  They can approve, approve with conditions, deny, or postpone.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38</a:t>
            </a:fld>
            <a:endParaRPr lang="en-US"/>
          </a:p>
        </p:txBody>
      </p:sp>
    </p:spTree>
    <p:extLst>
      <p:ext uri="{BB962C8B-B14F-4D97-AF65-F5344CB8AC3E}">
        <p14:creationId xmlns:p14="http://schemas.microsoft.com/office/powerpoint/2010/main" val="3313956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broadly speaking, let’s talk about </a:t>
            </a:r>
            <a:r>
              <a:rPr lang="en-US" b="1" dirty="0"/>
              <a:t>local staff responsibilities</a:t>
            </a:r>
            <a:r>
              <a:rPr lang="en-US" dirty="0"/>
              <a:t>.  Of course, they </a:t>
            </a:r>
            <a:r>
              <a:rPr lang="en-US" b="1" dirty="0"/>
              <a:t>administer</a:t>
            </a:r>
            <a:r>
              <a:rPr lang="en-US" dirty="0"/>
              <a:t> the code.  They </a:t>
            </a:r>
            <a:r>
              <a:rPr lang="en-US" b="1" dirty="0"/>
              <a:t>provide accurate information </a:t>
            </a:r>
            <a:r>
              <a:rPr lang="en-US" dirty="0"/>
              <a:t>and background to applicants, developers, boards, commissions, and landowners.  They </a:t>
            </a:r>
            <a:r>
              <a:rPr lang="en-US" b="1" dirty="0"/>
              <a:t>prepare reports </a:t>
            </a:r>
            <a:r>
              <a:rPr lang="en-US" dirty="0"/>
              <a:t>and recommendations based on facts using plans and codes.   And some also </a:t>
            </a:r>
            <a:r>
              <a:rPr lang="en-US" b="1" dirty="0"/>
              <a:t>issue </a:t>
            </a:r>
            <a:r>
              <a:rPr lang="en-US" dirty="0"/>
              <a:t>administrative permits.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39</a:t>
            </a:fld>
            <a:endParaRPr lang="en-US"/>
          </a:p>
        </p:txBody>
      </p:sp>
    </p:spTree>
    <p:extLst>
      <p:ext uri="{BB962C8B-B14F-4D97-AF65-F5344CB8AC3E}">
        <p14:creationId xmlns:p14="http://schemas.microsoft.com/office/powerpoint/2010/main" val="795776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6AAD5-95F8-3945-272C-42D2D82D7B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40993-444B-8338-49BD-BBE012F34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71CB20-EF41-429A-D3A7-DD6630436C30}"/>
              </a:ext>
            </a:extLst>
          </p:cNvPr>
          <p:cNvSpPr>
            <a:spLocks noGrp="1"/>
          </p:cNvSpPr>
          <p:nvPr>
            <p:ph type="body" idx="1"/>
          </p:nvPr>
        </p:nvSpPr>
        <p:spPr/>
        <p:txBody>
          <a:bodyPr/>
          <a:lstStyle/>
          <a:p>
            <a:r>
              <a:rPr lang="en-US" dirty="0"/>
              <a:t>As a </a:t>
            </a:r>
            <a:r>
              <a:rPr lang="en-US" b="1" dirty="0"/>
              <a:t>noun</a:t>
            </a:r>
            <a:r>
              <a:rPr lang="en-US" dirty="0"/>
              <a:t>, the word </a:t>
            </a:r>
            <a:r>
              <a:rPr lang="en-US" b="1" dirty="0"/>
              <a:t>"plan"</a:t>
            </a:r>
            <a:r>
              <a:rPr lang="en-US" dirty="0"/>
              <a:t> refers to the </a:t>
            </a:r>
            <a:r>
              <a:rPr lang="en-US" b="1" dirty="0"/>
              <a:t>document</a:t>
            </a:r>
            <a:r>
              <a:rPr lang="en-US" dirty="0"/>
              <a:t> that outlines a community’s vision for the future and the steps to achieve it. It serves as a key tool for expressing goals and guiding actions toward those goals. (next slide)</a:t>
            </a:r>
            <a:endParaRPr lang="en-US" baseline="0" dirty="0"/>
          </a:p>
          <a:p>
            <a:endParaRPr lang="en-US" dirty="0"/>
          </a:p>
        </p:txBody>
      </p:sp>
      <p:sp>
        <p:nvSpPr>
          <p:cNvPr id="4" name="Slide Number Placeholder 3">
            <a:extLst>
              <a:ext uri="{FF2B5EF4-FFF2-40B4-BE49-F238E27FC236}">
                <a16:creationId xmlns:a16="http://schemas.microsoft.com/office/drawing/2014/main" id="{0D5C5287-B04C-6B0A-8BC0-2E14365CF8F6}"/>
              </a:ext>
            </a:extLst>
          </p:cNvPr>
          <p:cNvSpPr>
            <a:spLocks noGrp="1"/>
          </p:cNvSpPr>
          <p:nvPr>
            <p:ph type="sldNum" sz="quarter" idx="10"/>
          </p:nvPr>
        </p:nvSpPr>
        <p:spPr/>
        <p:txBody>
          <a:bodyPr/>
          <a:lstStyle/>
          <a:p>
            <a:fld id="{42809E98-227B-4F3D-9E64-2D44B40E900C}" type="slidenum">
              <a:rPr lang="en-US" smtClean="0"/>
              <a:t>4</a:t>
            </a:fld>
            <a:endParaRPr lang="en-US"/>
          </a:p>
        </p:txBody>
      </p:sp>
    </p:spTree>
    <p:extLst>
      <p:ext uri="{BB962C8B-B14F-4D97-AF65-F5344CB8AC3E}">
        <p14:creationId xmlns:p14="http://schemas.microsoft.com/office/powerpoint/2010/main" val="4278576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Regarding the </a:t>
            </a:r>
            <a:r>
              <a:rPr lang="en-US" b="1" dirty="0"/>
              <a:t>development community</a:t>
            </a:r>
            <a:r>
              <a:rPr lang="en-US" dirty="0"/>
              <a:t>, what are their </a:t>
            </a:r>
            <a:r>
              <a:rPr lang="en-US" b="1" dirty="0"/>
              <a:t>roles</a:t>
            </a:r>
            <a:r>
              <a:rPr lang="en-US" dirty="0"/>
              <a:t>? They can </a:t>
            </a:r>
            <a:r>
              <a:rPr lang="en-US" b="1" dirty="0"/>
              <a:t>act</a:t>
            </a:r>
            <a:r>
              <a:rPr lang="en-US" dirty="0"/>
              <a:t> as agents for property owners or a neighborhood, and can </a:t>
            </a:r>
            <a:r>
              <a:rPr lang="en-US" b="1" dirty="0"/>
              <a:t>provide</a:t>
            </a:r>
            <a:r>
              <a:rPr lang="en-US" dirty="0"/>
              <a:t> professional wisdom and experience.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40</a:t>
            </a:fld>
            <a:endParaRPr lang="en-US"/>
          </a:p>
        </p:txBody>
      </p:sp>
    </p:spTree>
    <p:extLst>
      <p:ext uri="{BB962C8B-B14F-4D97-AF65-F5344CB8AC3E}">
        <p14:creationId xmlns:p14="http://schemas.microsoft.com/office/powerpoint/2010/main" val="30840259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1" dirty="0"/>
              <a:t>who is the development community</a:t>
            </a:r>
            <a:r>
              <a:rPr lang="en-US" dirty="0"/>
              <a:t>?  They could be anyone from lawyers, to real estate agents, and developers or landlords.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41</a:t>
            </a:fld>
            <a:endParaRPr lang="en-US"/>
          </a:p>
        </p:txBody>
      </p:sp>
    </p:spTree>
    <p:extLst>
      <p:ext uri="{BB962C8B-B14F-4D97-AF65-F5344CB8AC3E}">
        <p14:creationId xmlns:p14="http://schemas.microsoft.com/office/powerpoint/2010/main" val="3866455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last but certainly not least, </a:t>
            </a:r>
            <a:r>
              <a:rPr lang="en-US" b="1" dirty="0"/>
              <a:t>is the public</a:t>
            </a:r>
            <a:r>
              <a:rPr lang="en-US" dirty="0"/>
              <a:t>.  Planning first and foremost, is serving the public’s interests.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42</a:t>
            </a:fld>
            <a:endParaRPr lang="en-US"/>
          </a:p>
        </p:txBody>
      </p:sp>
    </p:spTree>
    <p:extLst>
      <p:ext uri="{BB962C8B-B14F-4D97-AF65-F5344CB8AC3E}">
        <p14:creationId xmlns:p14="http://schemas.microsoft.com/office/powerpoint/2010/main" val="3142882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closing, here are a few things to </a:t>
            </a:r>
            <a:r>
              <a:rPr lang="en-US" b="1" dirty="0"/>
              <a:t>keep in mind going forward</a:t>
            </a:r>
            <a:r>
              <a:rPr lang="en-US" dirty="0"/>
              <a:t>: </a:t>
            </a:r>
          </a:p>
          <a:p>
            <a:r>
              <a:rPr lang="en-US" dirty="0"/>
              <a:t>1. Plans are a guide, codes and ordinances are the law, but they should work hand in hand to achieve a desired future.  </a:t>
            </a:r>
          </a:p>
          <a:p>
            <a:r>
              <a:rPr lang="en-US" dirty="0"/>
              <a:t>2. Staff, boards, and commissions must be objective, consistent, and fact-based.</a:t>
            </a:r>
          </a:p>
          <a:p>
            <a:r>
              <a:rPr lang="en-US" dirty="0"/>
              <a:t>3. Plans are living documents and must evolve with changing conditions.</a:t>
            </a:r>
          </a:p>
          <a:p>
            <a:r>
              <a:rPr lang="en-US" dirty="0"/>
              <a:t>4. Implementation and enforcement are important.  </a:t>
            </a:r>
          </a:p>
          <a:p>
            <a:r>
              <a:rPr lang="en-US" dirty="0"/>
              <a:t>5. And focus must be sustained by staff and elected officials. (next slide)</a:t>
            </a:r>
          </a:p>
          <a:p>
            <a:endParaRPr lang="en-US" dirty="0"/>
          </a:p>
        </p:txBody>
      </p:sp>
      <p:sp>
        <p:nvSpPr>
          <p:cNvPr id="4" name="Slide Number Placeholder 3"/>
          <p:cNvSpPr>
            <a:spLocks noGrp="1"/>
          </p:cNvSpPr>
          <p:nvPr>
            <p:ph type="sldNum" sz="quarter" idx="10"/>
          </p:nvPr>
        </p:nvSpPr>
        <p:spPr/>
        <p:txBody>
          <a:bodyPr/>
          <a:lstStyle/>
          <a:p>
            <a:fld id="{42809E98-227B-4F3D-9E64-2D44B40E900C}" type="slidenum">
              <a:rPr lang="en-US" smtClean="0"/>
              <a:t>43</a:t>
            </a:fld>
            <a:endParaRPr lang="en-US"/>
          </a:p>
        </p:txBody>
      </p:sp>
    </p:spTree>
    <p:extLst>
      <p:ext uri="{BB962C8B-B14F-4D97-AF65-F5344CB8AC3E}">
        <p14:creationId xmlns:p14="http://schemas.microsoft.com/office/powerpoint/2010/main" val="3824379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809E98-227B-4F3D-9E64-2D44B40E900C}" type="slidenum">
              <a:rPr lang="en-US" smtClean="0"/>
              <a:t>44</a:t>
            </a:fld>
            <a:endParaRPr lang="en-US"/>
          </a:p>
        </p:txBody>
      </p:sp>
    </p:spTree>
    <p:extLst>
      <p:ext uri="{BB962C8B-B14F-4D97-AF65-F5344CB8AC3E}">
        <p14:creationId xmlns:p14="http://schemas.microsoft.com/office/powerpoint/2010/main" val="2338036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Planning Provides a Vision for Your Community Today — and What You Want Your Community to Be in the Future</a:t>
            </a:r>
          </a:p>
          <a:p>
            <a:r>
              <a:rPr lang="en-US" dirty="0"/>
              <a:t>The goal of planning is to maximize the health, safety, and economic well-being for all who live, work, and visit your community. This involves thinking about how we can move around our community, the businesses and attractions we want, where we want to live, and opportunities for recreation. Planning helps create communities of lasting value. (next slide)</a:t>
            </a:r>
          </a:p>
        </p:txBody>
      </p:sp>
      <p:sp>
        <p:nvSpPr>
          <p:cNvPr id="4" name="Slide Number Placeholder 3"/>
          <p:cNvSpPr>
            <a:spLocks noGrp="1"/>
          </p:cNvSpPr>
          <p:nvPr>
            <p:ph type="sldNum" sz="quarter" idx="10"/>
          </p:nvPr>
        </p:nvSpPr>
        <p:spPr/>
        <p:txBody>
          <a:bodyPr/>
          <a:lstStyle/>
          <a:p>
            <a:fld id="{42809E98-227B-4F3D-9E64-2D44B40E900C}" type="slidenum">
              <a:rPr lang="en-US" smtClean="0"/>
              <a:t>5</a:t>
            </a:fld>
            <a:endParaRPr lang="en-US"/>
          </a:p>
        </p:txBody>
      </p:sp>
    </p:spTree>
    <p:extLst>
      <p:ext uri="{BB962C8B-B14F-4D97-AF65-F5344CB8AC3E}">
        <p14:creationId xmlns:p14="http://schemas.microsoft.com/office/powerpoint/2010/main" val="1402886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A016C-CA8A-000C-1B71-F346AFB16D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C1F64-AE04-B914-47A2-B316CEE0B4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4F0DF9-FD6E-93BD-E121-45EBFCC62558}"/>
              </a:ext>
            </a:extLst>
          </p:cNvPr>
          <p:cNvSpPr>
            <a:spLocks noGrp="1"/>
          </p:cNvSpPr>
          <p:nvPr>
            <p:ph type="body" idx="1"/>
          </p:nvPr>
        </p:nvSpPr>
        <p:spPr/>
        <p:txBody>
          <a:bodyPr/>
          <a:lstStyle/>
          <a:p>
            <a:r>
              <a:rPr lang="en-US" dirty="0"/>
              <a:t>As </a:t>
            </a:r>
            <a:r>
              <a:rPr lang="en-US" b="1" dirty="0"/>
              <a:t>planners</a:t>
            </a:r>
            <a:r>
              <a:rPr lang="en-US" dirty="0"/>
              <a:t> and </a:t>
            </a:r>
            <a:r>
              <a:rPr lang="en-US" b="1" dirty="0"/>
              <a:t>elected officials</a:t>
            </a:r>
            <a:r>
              <a:rPr lang="en-US" dirty="0"/>
              <a:t>, it is our job to work with residents guiding the layout of our community. One of the </a:t>
            </a:r>
            <a:r>
              <a:rPr lang="en-US" b="1" dirty="0"/>
              <a:t>greatest challenges </a:t>
            </a:r>
            <a:r>
              <a:rPr lang="en-US" dirty="0"/>
              <a:t>in this process is to imagine what can and should happen to a community: how it could </a:t>
            </a:r>
            <a:r>
              <a:rPr lang="en-US" b="1" dirty="0"/>
              <a:t>grow</a:t>
            </a:r>
            <a:r>
              <a:rPr lang="en-US" dirty="0"/>
              <a:t> and </a:t>
            </a:r>
            <a:r>
              <a:rPr lang="en-US" b="1" dirty="0"/>
              <a:t>change</a:t>
            </a:r>
            <a:r>
              <a:rPr lang="en-US" dirty="0"/>
              <a:t>, and what it should offer residents in the future. (next slide)</a:t>
            </a:r>
          </a:p>
          <a:p>
            <a:endParaRPr lang="en-US" dirty="0"/>
          </a:p>
        </p:txBody>
      </p:sp>
      <p:sp>
        <p:nvSpPr>
          <p:cNvPr id="4" name="Slide Number Placeholder 3">
            <a:extLst>
              <a:ext uri="{FF2B5EF4-FFF2-40B4-BE49-F238E27FC236}">
                <a16:creationId xmlns:a16="http://schemas.microsoft.com/office/drawing/2014/main" id="{4F300358-AD65-ADF4-5A48-731C2C6D6153}"/>
              </a:ext>
            </a:extLst>
          </p:cNvPr>
          <p:cNvSpPr>
            <a:spLocks noGrp="1"/>
          </p:cNvSpPr>
          <p:nvPr>
            <p:ph type="sldNum" sz="quarter" idx="10"/>
          </p:nvPr>
        </p:nvSpPr>
        <p:spPr/>
        <p:txBody>
          <a:bodyPr/>
          <a:lstStyle/>
          <a:p>
            <a:fld id="{42809E98-227B-4F3D-9E64-2D44B40E900C}" type="slidenum">
              <a:rPr lang="en-US" smtClean="0"/>
              <a:t>6</a:t>
            </a:fld>
            <a:endParaRPr lang="en-US"/>
          </a:p>
        </p:txBody>
      </p:sp>
    </p:spTree>
    <p:extLst>
      <p:ext uri="{BB962C8B-B14F-4D97-AF65-F5344CB8AC3E}">
        <p14:creationId xmlns:p14="http://schemas.microsoft.com/office/powerpoint/2010/main" val="967613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B0B57-637B-2D00-2BA0-150B67038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DD08E-036B-EAF0-26C4-626F909BBF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AB789-B5E9-1BB4-B328-DCAB6B94B23C}"/>
              </a:ext>
            </a:extLst>
          </p:cNvPr>
          <p:cNvSpPr>
            <a:spLocks noGrp="1"/>
          </p:cNvSpPr>
          <p:nvPr>
            <p:ph type="body" idx="1"/>
          </p:nvPr>
        </p:nvSpPr>
        <p:spPr/>
        <p:txBody>
          <a:bodyPr/>
          <a:lstStyle/>
          <a:p>
            <a:r>
              <a:rPr lang="en-US" dirty="0"/>
              <a:t>It is important to </a:t>
            </a:r>
            <a:r>
              <a:rPr lang="en-US" b="1" dirty="0"/>
              <a:t>remember</a:t>
            </a:r>
            <a:r>
              <a:rPr lang="en-US" dirty="0"/>
              <a:t> that </a:t>
            </a:r>
            <a:r>
              <a:rPr lang="en-US" b="1" dirty="0"/>
              <a:t>everything</a:t>
            </a:r>
            <a:r>
              <a:rPr lang="en-US" dirty="0"/>
              <a:t> is related to everything else. Planners believe that all aspects of a community are </a:t>
            </a:r>
            <a:r>
              <a:rPr lang="en-US" b="1" dirty="0"/>
              <a:t>interconnected</a:t>
            </a:r>
            <a:r>
              <a:rPr lang="en-US" dirty="0"/>
              <a:t>, so planning should be comprehensive. Issues like </a:t>
            </a:r>
            <a:r>
              <a:rPr lang="en-US" b="1" dirty="0"/>
              <a:t>transportation</a:t>
            </a:r>
            <a:r>
              <a:rPr lang="en-US" dirty="0"/>
              <a:t> must be considered alongside related factors such as </a:t>
            </a:r>
            <a:r>
              <a:rPr lang="en-US" b="1" dirty="0"/>
              <a:t>land use </a:t>
            </a:r>
            <a:r>
              <a:rPr lang="en-US" dirty="0"/>
              <a:t>and </a:t>
            </a:r>
            <a:r>
              <a:rPr lang="en-US" b="1" dirty="0"/>
              <a:t>housing</a:t>
            </a:r>
            <a:r>
              <a:rPr lang="en-US" dirty="0"/>
              <a:t>, as no single element can be addressed in isolation. (next slide)</a:t>
            </a:r>
          </a:p>
          <a:p>
            <a:endParaRPr lang="en-US" dirty="0"/>
          </a:p>
        </p:txBody>
      </p:sp>
      <p:sp>
        <p:nvSpPr>
          <p:cNvPr id="4" name="Slide Number Placeholder 3">
            <a:extLst>
              <a:ext uri="{FF2B5EF4-FFF2-40B4-BE49-F238E27FC236}">
                <a16:creationId xmlns:a16="http://schemas.microsoft.com/office/drawing/2014/main" id="{B9B8781C-19BF-CDF6-D827-373AFA575116}"/>
              </a:ext>
            </a:extLst>
          </p:cNvPr>
          <p:cNvSpPr>
            <a:spLocks noGrp="1"/>
          </p:cNvSpPr>
          <p:nvPr>
            <p:ph type="sldNum" sz="quarter" idx="10"/>
          </p:nvPr>
        </p:nvSpPr>
        <p:spPr/>
        <p:txBody>
          <a:bodyPr/>
          <a:lstStyle/>
          <a:p>
            <a:fld id="{42809E98-227B-4F3D-9E64-2D44B40E900C}" type="slidenum">
              <a:rPr lang="en-US" smtClean="0"/>
              <a:t>7</a:t>
            </a:fld>
            <a:endParaRPr lang="en-US"/>
          </a:p>
        </p:txBody>
      </p:sp>
    </p:spTree>
    <p:extLst>
      <p:ext uri="{BB962C8B-B14F-4D97-AF65-F5344CB8AC3E}">
        <p14:creationId xmlns:p14="http://schemas.microsoft.com/office/powerpoint/2010/main" val="1412620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a:t>
            </a:r>
            <a:r>
              <a:rPr lang="en-US" b="1" baseline="0" dirty="0"/>
              <a:t> not plan?</a:t>
            </a:r>
            <a:r>
              <a:rPr lang="en-US" baseline="0" dirty="0"/>
              <a:t> Why not create a road map for your community moving into the future.</a:t>
            </a:r>
          </a:p>
          <a:p>
            <a:endParaRPr lang="en-US" baseline="0" dirty="0"/>
          </a:p>
          <a:p>
            <a:r>
              <a:rPr lang="en-US" b="1" dirty="0"/>
              <a:t>Everyone </a:t>
            </a:r>
            <a:r>
              <a:rPr lang="en-US" dirty="0"/>
              <a:t>makes plans. Sometimes we plan to accomplish </a:t>
            </a:r>
            <a:r>
              <a:rPr lang="en-US" b="1" dirty="0"/>
              <a:t>specific goals</a:t>
            </a:r>
            <a:r>
              <a:rPr lang="en-US" dirty="0"/>
              <a:t>. Other times, we plan to avoid otherwise </a:t>
            </a:r>
            <a:r>
              <a:rPr lang="en-US" b="1" dirty="0"/>
              <a:t>negative outcomes </a:t>
            </a:r>
            <a:r>
              <a:rPr lang="en-US" dirty="0"/>
              <a:t>(like running out of candy at the planning department’s Halloween table). These are the same basic reasons why cities and counties choose to plan. Though planning requires time and money, it’s a </a:t>
            </a:r>
            <a:r>
              <a:rPr lang="en-US" b="1" dirty="0"/>
              <a:t>worthwhile</a:t>
            </a:r>
            <a:r>
              <a:rPr lang="en-US" dirty="0"/>
              <a:t> investment because it brings significant social, economic, and environmental benefits—usually far greater than the cost of doing nothing. (next slide)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E7AAE8E-06B3-4A09-85FB-689D08F6196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940876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F16DC-E659-8C7B-A7F5-7560103F9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17301D-41F5-55A8-EA1A-61CDEDBE8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EBFBC8-1886-7A0D-4072-D0305BF1D84C}"/>
              </a:ext>
            </a:extLst>
          </p:cNvPr>
          <p:cNvSpPr>
            <a:spLocks noGrp="1"/>
          </p:cNvSpPr>
          <p:nvPr>
            <p:ph type="body" idx="1"/>
          </p:nvPr>
        </p:nvSpPr>
        <p:spPr/>
        <p:txBody>
          <a:bodyPr/>
          <a:lstStyle/>
          <a:p>
            <a:r>
              <a:rPr lang="en-US" dirty="0"/>
              <a:t>Communities that don't plan often </a:t>
            </a:r>
            <a:r>
              <a:rPr lang="en-US" b="1" dirty="0"/>
              <a:t>react </a:t>
            </a:r>
            <a:r>
              <a:rPr lang="en-US" dirty="0"/>
              <a:t>to problems instead of </a:t>
            </a:r>
            <a:r>
              <a:rPr lang="en-US" b="1" dirty="0"/>
              <a:t>proactively</a:t>
            </a:r>
            <a:r>
              <a:rPr lang="en-US" dirty="0"/>
              <a:t> shaping their future. While planning can't predict everything, using the </a:t>
            </a:r>
            <a:r>
              <a:rPr lang="en-US" b="1" dirty="0"/>
              <a:t>best information </a:t>
            </a:r>
            <a:r>
              <a:rPr lang="en-US" dirty="0"/>
              <a:t>and </a:t>
            </a:r>
            <a:r>
              <a:rPr lang="en-US" b="1" dirty="0"/>
              <a:t>inclusive processes </a:t>
            </a:r>
            <a:r>
              <a:rPr lang="en-US" dirty="0"/>
              <a:t>help communities better handle challenges and seize opportunities for positive change. (next slide)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35DFCE8-759E-2AD4-A4DD-0FB50AE1D178}"/>
              </a:ext>
            </a:extLst>
          </p:cNvPr>
          <p:cNvSpPr>
            <a:spLocks noGrp="1"/>
          </p:cNvSpPr>
          <p:nvPr>
            <p:ph type="sldNum" sz="quarter" idx="10"/>
          </p:nvPr>
        </p:nvSpPr>
        <p:spPr/>
        <p:txBody>
          <a:bodyPr/>
          <a:lstStyle/>
          <a:p>
            <a:fld id="{0E7AAE8E-06B3-4A09-85FB-689D08F6196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274124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8501" y="5162550"/>
            <a:ext cx="3771900" cy="781050"/>
          </a:xfrm>
          <a:prstGeom prst="rect">
            <a:avLst/>
          </a:prstGeom>
        </p:spPr>
      </p:pic>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89153" y="6044184"/>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000" dirty="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hasCustomPrompt="1"/>
          </p:nvPr>
        </p:nvSpPr>
        <p:spPr>
          <a:xfrm>
            <a:off x="1827688" y="1676400"/>
            <a:ext cx="8636000" cy="1828800"/>
          </a:xfrm>
        </p:spPr>
        <p:txBody>
          <a:bodyPr anchor="ctr"/>
          <a:lstStyle>
            <a:lvl1pPr algn="ctr">
              <a:defRPr cap="none" baseline="0"/>
            </a:lvl1pPr>
          </a:lstStyle>
          <a:p>
            <a:r>
              <a:rPr kumimoji="0" lang="en-US" dirty="0"/>
              <a:t>Click To Add Title</a:t>
            </a:r>
          </a:p>
        </p:txBody>
      </p:sp>
      <p:sp>
        <p:nvSpPr>
          <p:cNvPr id="9" name="Subtitle 8"/>
          <p:cNvSpPr>
            <a:spLocks noGrp="1"/>
          </p:cNvSpPr>
          <p:nvPr>
            <p:ph type="subTitle" idx="1" hasCustomPrompt="1"/>
          </p:nvPr>
        </p:nvSpPr>
        <p:spPr>
          <a:xfrm>
            <a:off x="3149600" y="6050037"/>
            <a:ext cx="8940800" cy="685800"/>
          </a:xfrm>
        </p:spPr>
        <p:txBody>
          <a:bodyPr anchor="ctr">
            <a:normAutofit/>
          </a:bodyPr>
          <a:lstStyle>
            <a:lvl1pPr marL="0" indent="0" algn="l">
              <a:buNone/>
              <a:defRPr sz="26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add speaker name &amp; title</a:t>
            </a:r>
          </a:p>
        </p:txBody>
      </p:sp>
      <p:sp>
        <p:nvSpPr>
          <p:cNvPr id="3" name="Text Placeholder 2"/>
          <p:cNvSpPr>
            <a:spLocks noGrp="1"/>
          </p:cNvSpPr>
          <p:nvPr>
            <p:ph type="body" sz="quarter" idx="10" hasCustomPrompt="1"/>
          </p:nvPr>
        </p:nvSpPr>
        <p:spPr>
          <a:xfrm>
            <a:off x="89153" y="6043615"/>
            <a:ext cx="2999232" cy="714375"/>
          </a:xfrm>
        </p:spPr>
        <p:txBody>
          <a:bodyPr anchor="ctr">
            <a:normAutofit/>
          </a:bodyPr>
          <a:lstStyle>
            <a:lvl1pPr>
              <a:defRPr sz="2000">
                <a:solidFill>
                  <a:schemeClr val="tx1"/>
                </a:solidFill>
              </a:defRPr>
            </a:lvl1pPr>
          </a:lstStyle>
          <a:p>
            <a:pPr lvl="0"/>
            <a:r>
              <a:rPr lang="en-US" dirty="0"/>
              <a:t>Click to add date</a:t>
            </a:r>
          </a:p>
        </p:txBody>
      </p:sp>
    </p:spTree>
    <p:extLst>
      <p:ext uri="{BB962C8B-B14F-4D97-AF65-F5344CB8AC3E}">
        <p14:creationId xmlns:p14="http://schemas.microsoft.com/office/powerpoint/2010/main" val="267515820"/>
      </p:ext>
    </p:extLst>
  </p:cSld>
  <p:clrMapOvr>
    <a:overrideClrMapping bg1="dk1" tx1="lt1" bg2="dk2" tx2="lt2" accent1="accent1" accent2="accent2" accent3="accent3" accent4="accent4" accent5="accent5" accent6="accent6" hlink="hlink" folHlink="folHlink"/>
  </p:clrMapOvr>
  <p:transition spd="med">
    <p:fade/>
  </p:transition>
  <p:extLst>
    <p:ext uri="{DCECCB84-F9BA-43D5-87BE-67443E8EF086}">
      <p15:sldGuideLst xmlns:p15="http://schemas.microsoft.com/office/powerpoint/2012/main">
        <p15:guide id="1" orient="horz" pos="3744">
          <p15:clr>
            <a:srgbClr val="FBAE40"/>
          </p15:clr>
        </p15:guide>
        <p15:guide id="2" pos="550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959097"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850392" y="548644"/>
            <a:ext cx="8903208" cy="2562223"/>
          </a:xfrm>
          <a:prstGeom prst="rect">
            <a:avLst/>
          </a:prstGeom>
        </p:spPr>
        <p:txBody>
          <a:bodyPr anchor="b">
            <a:normAutofit/>
          </a:bodyPr>
          <a:lstStyle>
            <a:lvl1pPr algn="l">
              <a:defRPr sz="4400" b="1"/>
            </a:lvl1pPr>
          </a:lstStyle>
          <a:p>
            <a:r>
              <a:rPr lang="en-US" dirty="0"/>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818799" y="3941834"/>
            <a:ext cx="3977648" cy="731694"/>
          </a:xfrm>
        </p:spPr>
        <p:txBody>
          <a:bodyPr anchor="ctr">
            <a:normAutofit/>
          </a:bodyPr>
          <a:lstStyle>
            <a:lvl1pPr marL="0" indent="0">
              <a:buNone/>
              <a:defRPr sz="1500"/>
            </a:lvl1pPr>
          </a:lstStyle>
          <a:p>
            <a:pPr lvl="0"/>
            <a:r>
              <a:rPr lang="en-US" noProof="0" dirty="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818799" y="5232562"/>
            <a:ext cx="3977648" cy="731694"/>
          </a:xfrm>
        </p:spPr>
        <p:txBody>
          <a:bodyPr anchor="ctr">
            <a:normAutofit/>
          </a:bodyPr>
          <a:lstStyle>
            <a:lvl1pPr marL="0" indent="0">
              <a:buNone/>
              <a:defRPr sz="1500"/>
            </a:lvl1pPr>
          </a:lstStyle>
          <a:p>
            <a:pPr lvl="0"/>
            <a:r>
              <a:rPr lang="en-US" noProof="0" dirty="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7028943" y="3944572"/>
            <a:ext cx="3977648" cy="731694"/>
          </a:xfrm>
        </p:spPr>
        <p:txBody>
          <a:bodyPr anchor="ctr">
            <a:normAutofit/>
          </a:bodyPr>
          <a:lstStyle>
            <a:lvl1pPr marL="0" indent="0">
              <a:buNone/>
              <a:defRPr sz="1500"/>
            </a:lvl1pPr>
          </a:lstStyle>
          <a:p>
            <a:pPr lvl="0"/>
            <a:r>
              <a:rPr lang="en-US" noProof="0" dirty="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7028943" y="5235301"/>
            <a:ext cx="3977648" cy="731694"/>
          </a:xfrm>
        </p:spPr>
        <p:txBody>
          <a:bodyPr anchor="ctr">
            <a:normAutofit/>
          </a:bodyPr>
          <a:lstStyle>
            <a:lvl1pPr marL="0" indent="0">
              <a:buNone/>
              <a:defRPr sz="1500"/>
            </a:lvl1pPr>
          </a:lstStyle>
          <a:p>
            <a:pPr lvl="0"/>
            <a:r>
              <a:rPr lang="en-US" noProof="0" dirty="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850393" y="3869177"/>
            <a:ext cx="885235" cy="885235"/>
          </a:xfrm>
          <a:prstGeom prst="ellipse">
            <a:avLst/>
          </a:prstGeom>
          <a:solidFill>
            <a:schemeClr val="bg1"/>
          </a:solidFill>
          <a:ln w="19050">
            <a:noFill/>
          </a:ln>
        </p:spPr>
        <p:txBody>
          <a:bodyPr>
            <a:normAutofit/>
          </a:bodyPr>
          <a:lstStyle>
            <a:lvl1pPr>
              <a:defRPr sz="600"/>
            </a:lvl1pPr>
          </a:lstStyle>
          <a:p>
            <a:r>
              <a:rPr lang="en-US" noProof="0"/>
              <a:t>Click icon to add picture</a:t>
            </a:r>
            <a:endParaRPr lang="en-US" noProof="0" dirty="0"/>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850393" y="5158536"/>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6060537" y="3869177"/>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6060537" y="5158536"/>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3385334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847344" y="548640"/>
            <a:ext cx="10497312"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497178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0395" y="548644"/>
            <a:ext cx="8890676" cy="2562223"/>
          </a:xfrm>
          <a:prstGeom prst="rect">
            <a:avLst/>
          </a:prstGeom>
        </p:spPr>
        <p:txBody>
          <a:bodyPr anchor="b">
            <a:normAutofit/>
          </a:bodyPr>
          <a:lstStyle>
            <a:lvl1pPr algn="l">
              <a:defRPr sz="4400" b="1"/>
            </a:lvl1pPr>
          </a:lstStyle>
          <a:p>
            <a:r>
              <a:rPr lang="en-US" dirty="0"/>
              <a:t>Click to edit Master title style</a:t>
            </a:r>
          </a:p>
        </p:txBody>
      </p:sp>
      <p:sp>
        <p:nvSpPr>
          <p:cNvPr id="3" name="Text Placeholder 2"/>
          <p:cNvSpPr>
            <a:spLocks noGrp="1"/>
          </p:cNvSpPr>
          <p:nvPr>
            <p:ph type="body" idx="1"/>
          </p:nvPr>
        </p:nvSpPr>
        <p:spPr>
          <a:xfrm>
            <a:off x="877823" y="3771897"/>
            <a:ext cx="8886108"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959097"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544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498348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70325" y="1825625"/>
            <a:ext cx="4983479"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178084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6BA8EFCF-0251-4014-9D85-6625151EAC02}"/>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32648789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847345" y="3218847"/>
            <a:ext cx="5052443" cy="2286000"/>
          </a:xfrm>
        </p:spPr>
        <p:txBody>
          <a:bodyPr/>
          <a:lstStyle>
            <a:lvl1pPr>
              <a:defRPr sz="1350"/>
            </a:lvl1pPr>
            <a:lvl2pPr>
              <a:defRPr sz="1200"/>
            </a:lvl2pPr>
            <a:lvl3pPr>
              <a:defRPr sz="1050"/>
            </a:lvl3pPr>
            <a:lvl4pPr>
              <a:defRPr sz="90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6292855" y="3218847"/>
            <a:ext cx="5051804" cy="2286000"/>
          </a:xfrm>
        </p:spPr>
        <p:txBody>
          <a:bodyPr/>
          <a:lstStyle>
            <a:lvl1pPr>
              <a:defRPr sz="1350"/>
            </a:lvl1pPr>
            <a:lvl2pPr>
              <a:defRPr sz="1200"/>
            </a:lvl2pPr>
            <a:lvl3pPr>
              <a:defRPr sz="1050"/>
            </a:lvl3pPr>
            <a:lvl4pPr>
              <a:defRPr sz="900"/>
            </a:lvl4pPr>
            <a:lvl5pPr>
              <a:defRPr sz="750"/>
            </a:lvl5pPr>
          </a:lstStyle>
          <a:p>
            <a:pPr lvl="0"/>
            <a:r>
              <a:rPr lang="en-US" dirty="0"/>
              <a:t>Click</a:t>
            </a:r>
          </a:p>
          <a:p>
            <a:pPr lvl="0"/>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847345" y="1818073"/>
            <a:ext cx="5052443"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6292216" y="1818073"/>
            <a:ext cx="5052440"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847344" y="548640"/>
            <a:ext cx="10497312"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653910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856488" y="3218848"/>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54081" y="3218847"/>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8051673" y="3218847"/>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856488" y="1819281"/>
            <a:ext cx="329184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8051673" y="1819281"/>
            <a:ext cx="329184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4454081" y="1819281"/>
            <a:ext cx="329184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Tree>
    <p:extLst>
      <p:ext uri="{BB962C8B-B14F-4D97-AF65-F5344CB8AC3E}">
        <p14:creationId xmlns:p14="http://schemas.microsoft.com/office/powerpoint/2010/main" val="2916033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B1548-0D1B-4118-B46F-9AC7DC68A40F}"/>
              </a:ext>
            </a:extLst>
          </p:cNvPr>
          <p:cNvSpPr>
            <a:spLocks noGrp="1"/>
          </p:cNvSpPr>
          <p:nvPr>
            <p:ph type="title"/>
          </p:nvPr>
        </p:nvSpPr>
        <p:spPr>
          <a:xfrm>
            <a:off x="847344" y="548640"/>
            <a:ext cx="10497312"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116565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34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21505" y="914406"/>
            <a:ext cx="3364992"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7986523" y="914406"/>
            <a:ext cx="3364992"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847348" y="908214"/>
            <a:ext cx="3381249" cy="5035391"/>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4134935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lvl1pPr>
              <a:defRPr baseline="0"/>
            </a:lvl1pPr>
          </a:lstStyle>
          <a:p>
            <a:r>
              <a:rPr kumimoji="0" lang="en-US" dirty="0"/>
              <a:t>Click to edit Master title style</a:t>
            </a:r>
          </a:p>
        </p:txBody>
      </p:sp>
      <p:sp>
        <p:nvSpPr>
          <p:cNvPr id="4" name="Date Placeholder 3"/>
          <p:cNvSpPr>
            <a:spLocks noGrp="1"/>
          </p:cNvSpPr>
          <p:nvPr>
            <p:ph type="dt" sz="half" idx="10"/>
          </p:nvPr>
        </p:nvSpPr>
        <p:spPr/>
        <p:txBody>
          <a:bodyPr/>
          <a:lstStyle/>
          <a:p>
            <a:fld id="{24ABB9F7-FE8F-4CB7-B90F-B7A115B006F6}" type="datetimeFigureOut">
              <a:rPr lang="en-US" smtClean="0">
                <a:solidFill>
                  <a:srgbClr val="8A7967"/>
                </a:solidFill>
              </a:rPr>
              <a:pPr/>
              <a:t>5/19/2025</a:t>
            </a:fld>
            <a:endParaRPr lang="en-US" dirty="0">
              <a:solidFill>
                <a:srgbClr val="8A7967"/>
              </a:solidFill>
            </a:endParaRPr>
          </a:p>
        </p:txBody>
      </p:sp>
      <p:sp>
        <p:nvSpPr>
          <p:cNvPr id="5" name="Footer Placeholder 4"/>
          <p:cNvSpPr>
            <a:spLocks noGrp="1"/>
          </p:cNvSpPr>
          <p:nvPr>
            <p:ph type="ftr" sz="quarter" idx="11"/>
          </p:nvPr>
        </p:nvSpPr>
        <p:spPr/>
        <p:txBody>
          <a:bodyPr/>
          <a:lstStyle/>
          <a:p>
            <a:endParaRPr lang="en-US" dirty="0">
              <a:solidFill>
                <a:srgbClr val="8A7967"/>
              </a:solidFill>
            </a:endParaRPr>
          </a:p>
        </p:txBody>
      </p:sp>
      <p:sp>
        <p:nvSpPr>
          <p:cNvPr id="8" name="Content Placeholder 7"/>
          <p:cNvSpPr>
            <a:spLocks noGrp="1"/>
          </p:cNvSpPr>
          <p:nvPr>
            <p:ph sz="quarter" idx="1"/>
          </p:nvPr>
        </p:nvSpPr>
        <p:spPr>
          <a:xfrm>
            <a:off x="816864" y="1600200"/>
            <a:ext cx="10871200" cy="4495800"/>
          </a:xfrm>
        </p:spPr>
        <p:txBody>
          <a:bodyPr/>
          <a:lstStyle>
            <a:lvl1pPr marL="320040" indent="-320040">
              <a:lnSpc>
                <a:spcPct val="114000"/>
              </a:lnSpc>
              <a:spcBef>
                <a:spcPts val="700"/>
              </a:spcBef>
              <a:buSzPct val="70000"/>
              <a:buFont typeface="Wingdings" panose="05000000000000000000" pitchFamily="2" charset="2"/>
              <a:buChar char=""/>
              <a:defRPr/>
            </a:lvl1pPr>
            <a:lvl2pPr marL="640080" indent="-274320">
              <a:buFont typeface="Wingdings" panose="05000000000000000000" pitchFamily="2" charset="2"/>
              <a:buChar char="q"/>
              <a:defRPr/>
            </a:lvl2pPr>
            <a:lvl3pPr>
              <a:defRPr/>
            </a:lvl3pPr>
            <a:lvl4pPr>
              <a:defRPr/>
            </a:lvl4pPr>
            <a:lvl5pP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Tree>
    <p:extLst>
      <p:ext uri="{BB962C8B-B14F-4D97-AF65-F5344CB8AC3E}">
        <p14:creationId xmlns:p14="http://schemas.microsoft.com/office/powerpoint/2010/main" val="2821787545"/>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847348" y="908214"/>
            <a:ext cx="3381249" cy="5035391"/>
          </a:xfrm>
          <a:prstGeom prst="rect">
            <a:avLst/>
          </a:prstGeom>
        </p:spPr>
        <p:txBody>
          <a:bodyPr anchor="t"/>
          <a:lstStyle>
            <a:lvl1pPr algn="l">
              <a:defRPr/>
            </a:lvl1pPr>
          </a:lstStyle>
          <a:p>
            <a:r>
              <a:rPr lang="en-US" dirty="0"/>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4413504" y="914399"/>
            <a:ext cx="6931152" cy="5029200"/>
          </a:xfrm>
        </p:spPr>
        <p:txBody>
          <a:bodyPr/>
          <a:lstStyle/>
          <a:p>
            <a:endParaRPr lang="en-US" dirty="0"/>
          </a:p>
        </p:txBody>
      </p:sp>
    </p:spTree>
    <p:extLst>
      <p:ext uri="{BB962C8B-B14F-4D97-AF65-F5344CB8AC3E}">
        <p14:creationId xmlns:p14="http://schemas.microsoft.com/office/powerpoint/2010/main" val="383067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847348" y="908214"/>
            <a:ext cx="3381249" cy="5035391"/>
          </a:xfrm>
          <a:prstGeom prst="rect">
            <a:avLst/>
          </a:prstGeom>
        </p:spPr>
        <p:txBody>
          <a:bodyPr anchor="t"/>
          <a:lstStyle>
            <a:lvl1pPr algn="l">
              <a:defRPr/>
            </a:lvl1pPr>
          </a:lstStyle>
          <a:p>
            <a:r>
              <a:rPr lang="en-US" dirty="0"/>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4413504" y="914405"/>
            <a:ext cx="3364992" cy="2428875"/>
          </a:xfrm>
        </p:spPr>
        <p:txBody>
          <a:bodyPr/>
          <a:lstStyle/>
          <a:p>
            <a:endParaRPr lang="en-US" dirty="0"/>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4413504" y="3514732"/>
            <a:ext cx="3364992" cy="2428875"/>
          </a:xfrm>
        </p:spPr>
        <p:txBody>
          <a:bodyPr/>
          <a:lstStyle/>
          <a:p>
            <a:endParaRPr lang="en-US" dirty="0"/>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7979664" y="914405"/>
            <a:ext cx="3364992" cy="2428875"/>
          </a:xfrm>
        </p:spPr>
        <p:txBody>
          <a:bodyPr/>
          <a:lstStyle/>
          <a:p>
            <a:endParaRPr lang="en-US" dirty="0"/>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7979664" y="3514732"/>
            <a:ext cx="3364992" cy="2428875"/>
          </a:xfrm>
        </p:spPr>
        <p:txBody>
          <a:bodyPr/>
          <a:lstStyle/>
          <a:p>
            <a:endParaRPr lang="en-US" dirty="0"/>
          </a:p>
        </p:txBody>
      </p:sp>
    </p:spTree>
    <p:extLst>
      <p:ext uri="{BB962C8B-B14F-4D97-AF65-F5344CB8AC3E}">
        <p14:creationId xmlns:p14="http://schemas.microsoft.com/office/powerpoint/2010/main" val="2586400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856488" y="3514732"/>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847348" y="908215"/>
            <a:ext cx="3381249" cy="2428875"/>
          </a:xfrm>
          <a:prstGeom prst="rect">
            <a:avLst/>
          </a:prstGeo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4413504" y="914405"/>
            <a:ext cx="3364992"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4413504" y="3514732"/>
            <a:ext cx="3364992"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7979664" y="914405"/>
            <a:ext cx="3364992"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7979664" y="3514732"/>
            <a:ext cx="3364992" cy="2428875"/>
          </a:xfrm>
        </p:spPr>
        <p:txBody>
          <a:bodyPr/>
          <a:lstStyle/>
          <a:p>
            <a:endParaRPr lang="en-US" dirty="0"/>
          </a:p>
        </p:txBody>
      </p:sp>
    </p:spTree>
    <p:extLst>
      <p:ext uri="{BB962C8B-B14F-4D97-AF65-F5344CB8AC3E}">
        <p14:creationId xmlns:p14="http://schemas.microsoft.com/office/powerpoint/2010/main" val="2795206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856488" y="91440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22459" y="91440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7988429" y="91440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4422457" y="3514732"/>
            <a:ext cx="6930963"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847348" y="3514730"/>
            <a:ext cx="3381249" cy="2428875"/>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4030681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4422459" y="3514732"/>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7988429" y="3514732"/>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847348" y="3514730"/>
            <a:ext cx="3381249" cy="2428875"/>
          </a:xfrm>
          <a:prstGeom prst="rect">
            <a:avLst/>
          </a:prstGeom>
        </p:spPr>
        <p:txBody>
          <a:bodyPr anchor="t"/>
          <a:lstStyle>
            <a:lvl1pPr algn="l">
              <a:defRPr/>
            </a:lvl1pPr>
          </a:lstStyle>
          <a:p>
            <a:r>
              <a:rPr lang="en-US" dirty="0"/>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847344" y="908210"/>
            <a:ext cx="10497312" cy="2435064"/>
          </a:xfr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588951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1131745" y="2764677"/>
            <a:ext cx="1207008" cy="9052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3300425" y="2763293"/>
            <a:ext cx="1207008" cy="905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5492496" y="2810583"/>
            <a:ext cx="1207008" cy="9052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7635240" y="2763293"/>
            <a:ext cx="1207008" cy="905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9834372" y="2744997"/>
            <a:ext cx="1207008" cy="9052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endParaRPr lang="en-US" dirty="0"/>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1063551"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1060973"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3218688"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3218688"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5404104"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5404104"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7552944"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7552944"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9756648"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9756648"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1041276" y="2393358"/>
            <a:ext cx="712573"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753849" y="2393352"/>
            <a:ext cx="217045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3924303" y="2391883"/>
            <a:ext cx="21717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6096001" y="2391883"/>
            <a:ext cx="2161515"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8257516" y="2402544"/>
            <a:ext cx="218919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10446712" y="2398796"/>
            <a:ext cx="66853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630551" y="228782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3805163" y="229286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5984015" y="2288841"/>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8127690" y="2297879"/>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10342015" y="2290384"/>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31" name="Title 1">
            <a:extLst>
              <a:ext uri="{FF2B5EF4-FFF2-40B4-BE49-F238E27FC236}">
                <a16:creationId xmlns:a16="http://schemas.microsoft.com/office/drawing/2014/main" id="{CE1BE77E-9301-43D2-B133-3F75438164DD}"/>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234433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975089" y="2664025"/>
            <a:ext cx="192024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3724867" y="2664025"/>
            <a:ext cx="192024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6538351" y="2624857"/>
            <a:ext cx="192024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9341823" y="2624857"/>
            <a:ext cx="192024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695735" y="4507992"/>
            <a:ext cx="246888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3451468" y="4507992"/>
            <a:ext cx="246888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6264031" y="4507992"/>
            <a:ext cx="246888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9067503" y="4507992"/>
            <a:ext cx="246888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695735" y="4901184"/>
            <a:ext cx="246888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3451468" y="4901184"/>
            <a:ext cx="246888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6264031" y="4901184"/>
            <a:ext cx="246888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9067503" y="4901184"/>
            <a:ext cx="246888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0B6C07B7-1A77-4DA1-AC2E-8D69016DDC3A}"/>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062115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Titl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B6912E4-C0D4-4115-9789-DE6E736E2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3" name="Picture 12" descr="Text&#10;&#10;Description automatically generated">
            <a:extLst>
              <a:ext uri="{FF2B5EF4-FFF2-40B4-BE49-F238E27FC236}">
                <a16:creationId xmlns:a16="http://schemas.microsoft.com/office/drawing/2014/main" id="{CC834C02-558D-4A3A-85DE-A6899DB10D4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696"/>
          <a:stretch/>
        </p:blipFill>
        <p:spPr>
          <a:xfrm>
            <a:off x="2438400" y="2725735"/>
            <a:ext cx="7315200" cy="1406530"/>
          </a:xfrm>
          <a:prstGeom prst="rect">
            <a:avLst/>
          </a:prstGeom>
        </p:spPr>
      </p:pic>
    </p:spTree>
    <p:extLst>
      <p:ext uri="{BB962C8B-B14F-4D97-AF65-F5344CB8AC3E}">
        <p14:creationId xmlns:p14="http://schemas.microsoft.com/office/powerpoint/2010/main" val="2749739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C81D25E-5050-4F35-B021-8324DCFC3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24" y="-1451"/>
            <a:ext cx="12188952" cy="6860903"/>
          </a:xfrm>
          <a:prstGeom prst="rect">
            <a:avLst/>
          </a:prstGeom>
        </p:spPr>
      </p:pic>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743200" y="1438643"/>
            <a:ext cx="6705600" cy="1796248"/>
          </a:xfrm>
        </p:spPr>
        <p:txBody>
          <a:bodyPr anchor="ctr">
            <a:normAutofit/>
          </a:bodyPr>
          <a:lstStyle>
            <a:lvl1pPr algn="ctr">
              <a:defRPr sz="7200" b="0">
                <a:solidFill>
                  <a:schemeClr val="accent6"/>
                </a:solidFill>
              </a:defRPr>
            </a:lvl1pPr>
          </a:lstStyle>
          <a:p>
            <a:endParaRPr lang="en-US" dirty="0"/>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712924" y="3356202"/>
            <a:ext cx="5297041" cy="365760"/>
          </a:xfrm>
        </p:spPr>
        <p:txBody>
          <a:bodyPr anchor="t">
            <a:noAutofit/>
          </a:bodyPr>
          <a:lstStyle>
            <a:lvl1pPr marL="0" indent="0" algn="r">
              <a:buNone/>
              <a:defRPr sz="1800" b="1"/>
            </a:lvl1pPr>
            <a:lvl2pPr>
              <a:defRPr sz="1050"/>
            </a:lvl2pPr>
            <a:lvl3pPr>
              <a:defRPr sz="1050"/>
            </a:lvl3pPr>
            <a:lvl4pPr>
              <a:defRPr sz="1050"/>
            </a:lvl4pPr>
            <a:lvl5pPr>
              <a:defRPr sz="1050"/>
            </a:lvl5pPr>
          </a:lstStyle>
          <a:p>
            <a:pPr lvl="0"/>
            <a:r>
              <a:rPr lang="en-US" dirty="0"/>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6174156" y="3356202"/>
            <a:ext cx="5297040" cy="821212"/>
          </a:xfrm>
        </p:spPr>
        <p:txBody>
          <a:bodyPr anchor="t">
            <a:normAutofit/>
          </a:bodyPr>
          <a:lstStyle>
            <a:lvl1pPr marL="0" indent="0">
              <a:lnSpc>
                <a:spcPct val="100000"/>
              </a:lnSpc>
              <a:spcBef>
                <a:spcPts val="225"/>
              </a:spcBef>
              <a:buNone/>
              <a:defRPr sz="1400"/>
            </a:lvl1pPr>
            <a:lvl2pPr marL="342900" indent="0">
              <a:buNone/>
              <a:defRPr sz="1050"/>
            </a:lvl2pPr>
            <a:lvl3pPr>
              <a:defRPr sz="1050"/>
            </a:lvl3pPr>
            <a:lvl4pPr>
              <a:defRPr sz="1050"/>
            </a:lvl4pPr>
            <a:lvl5pPr>
              <a:defRPr sz="1050"/>
            </a:lvl5pPr>
          </a:lstStyle>
          <a:p>
            <a:pPr lvl="0"/>
            <a:r>
              <a:rPr lang="en-US" dirty="0"/>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803723" y="3675336"/>
            <a:ext cx="4206240" cy="471082"/>
          </a:xfrm>
        </p:spPr>
        <p:txBody>
          <a:bodyPr anchor="t">
            <a:normAutofit/>
          </a:bodyPr>
          <a:lstStyle>
            <a:lvl1pPr marL="0" indent="0" algn="r">
              <a:lnSpc>
                <a:spcPct val="100000"/>
              </a:lnSpc>
              <a:spcBef>
                <a:spcPts val="0"/>
              </a:spcBef>
              <a:buNone/>
              <a:defRPr sz="1200" i="1"/>
            </a:lvl1pPr>
            <a:lvl2pPr>
              <a:defRPr sz="1050"/>
            </a:lvl2pPr>
            <a:lvl3pPr>
              <a:defRPr sz="1050"/>
            </a:lvl3pPr>
            <a:lvl4pPr>
              <a:defRPr sz="1050"/>
            </a:lvl4pPr>
            <a:lvl5pPr>
              <a:defRPr sz="1050"/>
            </a:lvl5pPr>
          </a:lstStyle>
          <a:p>
            <a:pPr lvl="0"/>
            <a:r>
              <a:rPr lang="en-US" dirty="0"/>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6096000" y="3375568"/>
            <a:ext cx="0" cy="801846"/>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3992880" y="4959427"/>
            <a:ext cx="4206240" cy="640080"/>
          </a:xfrm>
        </p:spPr>
        <p:txBody>
          <a:bodyPr anchor="ctr">
            <a:normAutofit/>
          </a:bodyPr>
          <a:lstStyle>
            <a:lvl1pPr marL="0" indent="0" algn="ctr">
              <a:buNone/>
              <a:defRPr sz="1400" b="0">
                <a:solidFill>
                  <a:schemeClr val="tx1"/>
                </a:solidFill>
              </a:defRPr>
            </a:lvl1pPr>
            <a:lvl2pPr>
              <a:defRPr sz="1050"/>
            </a:lvl2pPr>
            <a:lvl3pPr>
              <a:defRPr sz="1050"/>
            </a:lvl3pPr>
            <a:lvl4pPr>
              <a:defRPr sz="1050"/>
            </a:lvl4pPr>
            <a:lvl5pPr>
              <a:defRPr sz="1050"/>
            </a:lvl5pPr>
          </a:lstStyle>
          <a:p>
            <a:pPr lvl="0"/>
            <a:r>
              <a:rPr lang="en-US" dirty="0"/>
              <a:t>Click to edit Master text styles</a:t>
            </a:r>
          </a:p>
        </p:txBody>
      </p:sp>
    </p:spTree>
    <p:extLst>
      <p:ext uri="{BB962C8B-B14F-4D97-AF65-F5344CB8AC3E}">
        <p14:creationId xmlns:p14="http://schemas.microsoft.com/office/powerpoint/2010/main" val="2472636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12192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524000" y="1600200"/>
            <a:ext cx="9144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223520" y="3"/>
            <a:ext cx="224028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557456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2"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601870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524000" y="1600200"/>
            <a:ext cx="9144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223520" y="3"/>
            <a:ext cx="224028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571662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5" y="0"/>
            <a:ext cx="12191999" cy="6858000"/>
          </a:xfrm>
        </p:spPr>
        <p:txBody>
          <a:bodyPr anchor="ctr"/>
          <a:lstStyle>
            <a:lvl1pPr marL="0" indent="0" algn="ctr">
              <a:buNone/>
              <a:defRPr/>
            </a:lvl1pPr>
          </a:lstStyle>
          <a:p>
            <a:endParaRPr lang="en-US" dirty="0"/>
          </a:p>
        </p:txBody>
      </p:sp>
      <p:sp>
        <p:nvSpPr>
          <p:cNvPr id="5" name="Footer Placeholder 4">
            <a:extLst>
              <a:ext uri="{FF2B5EF4-FFF2-40B4-BE49-F238E27FC236}">
                <a16:creationId xmlns:a16="http://schemas.microsoft.com/office/drawing/2014/main" id="{A3C4F66C-FB46-45B9-8206-4DE86B99AA9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7" name="Slide Number Placeholder 6">
            <a:extLst>
              <a:ext uri="{FF2B5EF4-FFF2-40B4-BE49-F238E27FC236}">
                <a16:creationId xmlns:a16="http://schemas.microsoft.com/office/drawing/2014/main" id="{D08C8336-9E94-4380-96D7-2388EC76DA77}"/>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3003076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156960" y="0"/>
            <a:ext cx="6035040" cy="6858000"/>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0"/>
            <a:ext cx="6035040" cy="6858000"/>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A7F84428-91D2-49CF-B4BF-80CD750CBB7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E765BC11-E44D-4B53-A090-017C11571C21}"/>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3459612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156960" y="-1"/>
            <a:ext cx="6035040" cy="3355848"/>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1"/>
            <a:ext cx="6035040" cy="3355848"/>
          </a:xfrm>
        </p:spPr>
        <p:txBody>
          <a:bodyPr anchor="ctr"/>
          <a:lstStyle>
            <a:lvl1pPr marL="0" indent="0" algn="ctr">
              <a:buNone/>
              <a:defRPr/>
            </a:lvl1pPr>
          </a:lstStyle>
          <a:p>
            <a:endParaRPr lang="en-US" dirty="0"/>
          </a:p>
        </p:txBody>
      </p:sp>
      <p:sp>
        <p:nvSpPr>
          <p:cNvPr id="7" name="Picture Placeholder 8">
            <a:extLst>
              <a:ext uri="{FF2B5EF4-FFF2-40B4-BE49-F238E27FC236}">
                <a16:creationId xmlns:a16="http://schemas.microsoft.com/office/drawing/2014/main" id="{C2AE5AE4-EAC1-4FAD-8ACB-EDC50CFCD4D4}"/>
              </a:ext>
            </a:extLst>
          </p:cNvPr>
          <p:cNvSpPr>
            <a:spLocks noGrp="1"/>
          </p:cNvSpPr>
          <p:nvPr>
            <p:ph type="pic" sz="quarter" idx="15"/>
          </p:nvPr>
        </p:nvSpPr>
        <p:spPr>
          <a:xfrm>
            <a:off x="6156960" y="3502152"/>
            <a:ext cx="6035040" cy="3355848"/>
          </a:xfrm>
        </p:spPr>
        <p:txBody>
          <a:bodyPr anchor="ctr"/>
          <a:lstStyle>
            <a:lvl1pPr marL="0" indent="0" algn="ctr">
              <a:buNone/>
              <a:defRPr/>
            </a:lvl1pPr>
          </a:lstStyle>
          <a:p>
            <a:endParaRPr lang="en-US" dirty="0"/>
          </a:p>
        </p:txBody>
      </p:sp>
      <p:sp>
        <p:nvSpPr>
          <p:cNvPr id="8" name="Picture Placeholder 8">
            <a:extLst>
              <a:ext uri="{FF2B5EF4-FFF2-40B4-BE49-F238E27FC236}">
                <a16:creationId xmlns:a16="http://schemas.microsoft.com/office/drawing/2014/main" id="{431124D4-E78E-489D-A6CB-3E98B9D7C8C9}"/>
              </a:ext>
            </a:extLst>
          </p:cNvPr>
          <p:cNvSpPr>
            <a:spLocks noGrp="1"/>
          </p:cNvSpPr>
          <p:nvPr>
            <p:ph type="pic" sz="quarter" idx="16"/>
          </p:nvPr>
        </p:nvSpPr>
        <p:spPr>
          <a:xfrm>
            <a:off x="1" y="3502152"/>
            <a:ext cx="6035040" cy="3355848"/>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220BD415-C1DB-44A5-B49B-6FD2363534EB}"/>
              </a:ext>
            </a:extLst>
          </p:cNvPr>
          <p:cNvSpPr>
            <a:spLocks noGrp="1"/>
          </p:cNvSpPr>
          <p:nvPr>
            <p:ph type="ftr" sz="quarter" idx="17"/>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3B2FFEC9-D3C8-420C-818D-1549E53CA035}"/>
              </a:ext>
            </a:extLst>
          </p:cNvPr>
          <p:cNvSpPr>
            <a:spLocks noGrp="1"/>
          </p:cNvSpPr>
          <p:nvPr>
            <p:ph type="sldNum" sz="quarter" idx="18"/>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18075956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12192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12192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6370325" y="3152775"/>
            <a:ext cx="519683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613411" y="3163250"/>
            <a:ext cx="5193792"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94356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and Three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12192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12192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4450080" y="3191827"/>
            <a:ext cx="329184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8296276" y="3191827"/>
            <a:ext cx="329184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2717B384-2A6E-4D45-9B02-D74040A3EB07}"/>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2" name="Slide Number Placeholder 11">
            <a:extLst>
              <a:ext uri="{FF2B5EF4-FFF2-40B4-BE49-F238E27FC236}">
                <a16:creationId xmlns:a16="http://schemas.microsoft.com/office/drawing/2014/main" id="{D7056475-7420-4D27-B542-CF28BA493A0E}"/>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895FBAD9-43F1-4D18-B356-13961348AB40}"/>
              </a:ext>
            </a:extLst>
          </p:cNvPr>
          <p:cNvSpPr>
            <a:spLocks noGrp="1"/>
          </p:cNvSpPr>
          <p:nvPr>
            <p:ph type="title"/>
          </p:nvPr>
        </p:nvSpPr>
        <p:spPr>
          <a:xfrm>
            <a:off x="603885" y="3191827"/>
            <a:ext cx="3291840" cy="2757964"/>
          </a:xfrm>
        </p:spPr>
        <p:txBody>
          <a:bodyPr anchor="t">
            <a:normAutofit/>
          </a:bodyP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03757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193536" y="0"/>
            <a:ext cx="5998464"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59984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603887" y="533406"/>
            <a:ext cx="4825367"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06518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5998464"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6193536" y="0"/>
            <a:ext cx="59984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B1D44815-E786-435F-9153-D87B47A5585C}"/>
              </a:ext>
            </a:extLst>
          </p:cNvPr>
          <p:cNvSpPr>
            <a:spLocks noGrp="1"/>
          </p:cNvSpPr>
          <p:nvPr>
            <p:ph type="title"/>
          </p:nvPr>
        </p:nvSpPr>
        <p:spPr>
          <a:xfrm>
            <a:off x="6757037" y="533406"/>
            <a:ext cx="4825367"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934515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and Two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12192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12192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6370325" y="3152775"/>
            <a:ext cx="519683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569BA7FF-884C-49F7-9638-26374919290D}"/>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13ED446E-7FD3-4EC8-AF3E-490DDA50F2AE}"/>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4" name="Title 1">
            <a:extLst>
              <a:ext uri="{FF2B5EF4-FFF2-40B4-BE49-F238E27FC236}">
                <a16:creationId xmlns:a16="http://schemas.microsoft.com/office/drawing/2014/main" id="{57491AAE-3CCA-4D1E-8D7E-5D204E8AAB0D}"/>
              </a:ext>
            </a:extLst>
          </p:cNvPr>
          <p:cNvSpPr>
            <a:spLocks noGrp="1"/>
          </p:cNvSpPr>
          <p:nvPr>
            <p:ph type="title"/>
          </p:nvPr>
        </p:nvSpPr>
        <p:spPr>
          <a:xfrm>
            <a:off x="613411" y="3163250"/>
            <a:ext cx="5193792"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81621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and Three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12192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12192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4450080" y="3191827"/>
            <a:ext cx="329184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8296276" y="3191827"/>
            <a:ext cx="329184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549F3862-850A-479E-B8BC-C246112C42C0}"/>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2BB6CB06-CF64-46DC-9E61-D788FA831F2C}"/>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7" name="Title 1">
            <a:extLst>
              <a:ext uri="{FF2B5EF4-FFF2-40B4-BE49-F238E27FC236}">
                <a16:creationId xmlns:a16="http://schemas.microsoft.com/office/drawing/2014/main" id="{C4721248-5C65-4F78-998A-472ACB8F2B88}"/>
              </a:ext>
            </a:extLst>
          </p:cNvPr>
          <p:cNvSpPr>
            <a:spLocks noGrp="1"/>
          </p:cNvSpPr>
          <p:nvPr>
            <p:ph type="title"/>
          </p:nvPr>
        </p:nvSpPr>
        <p:spPr>
          <a:xfrm>
            <a:off x="603885" y="3191827"/>
            <a:ext cx="3291840" cy="2757964"/>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97518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
        <p:nvSpPr>
          <p:cNvPr id="11" name="Content Placeholder 10"/>
          <p:cNvSpPr>
            <a:spLocks noGrp="1"/>
          </p:cNvSpPr>
          <p:nvPr>
            <p:ph sz="quarter" idx="2"/>
          </p:nvPr>
        </p:nvSpPr>
        <p:spPr>
          <a:xfrm>
            <a:off x="6459869" y="1589567"/>
            <a:ext cx="5181600" cy="4572000"/>
          </a:xfrm>
        </p:spPr>
        <p:txBody>
          <a:bodyPr/>
          <a:lstStyle>
            <a:lvl1pPr marL="320040" indent="-320040">
              <a:buSzPct val="70000"/>
              <a:buFont typeface="Wingdings" panose="05000000000000000000" pitchFamily="2" charset="2"/>
              <a:buChar char=""/>
              <a:defRPr/>
            </a:lvl1pPr>
            <a:lvl2pPr marL="625475" indent="-26035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
        <p:nvSpPr>
          <p:cNvPr id="8" name="Date Placeholder 7"/>
          <p:cNvSpPr>
            <a:spLocks noGrp="1"/>
          </p:cNvSpPr>
          <p:nvPr>
            <p:ph type="dt" sz="half" idx="15"/>
          </p:nvPr>
        </p:nvSpPr>
        <p:spPr/>
        <p:txBody>
          <a:bodyPr rtlCol="0"/>
          <a:lstStyle/>
          <a:p>
            <a:fld id="{F12952B5-7A2F-4CC8-B7CE-9234E21C2837}" type="datetime1">
              <a:rPr lang="en-US" smtClean="0">
                <a:solidFill>
                  <a:srgbClr val="8A7967"/>
                </a:solidFill>
              </a:rPr>
              <a:pPr/>
              <a:t>5/19/2025</a:t>
            </a:fld>
            <a:endParaRPr lang="en-US" dirty="0">
              <a:solidFill>
                <a:srgbClr val="8A7967"/>
              </a:solidFill>
            </a:endParaRPr>
          </a:p>
        </p:txBody>
      </p:sp>
      <p:sp>
        <p:nvSpPr>
          <p:cNvPr id="12" name="Footer Placeholder 11"/>
          <p:cNvSpPr>
            <a:spLocks noGrp="1"/>
          </p:cNvSpPr>
          <p:nvPr>
            <p:ph type="ftr" sz="quarter" idx="17"/>
          </p:nvPr>
        </p:nvSpPr>
        <p:spPr/>
        <p:txBody>
          <a:bodyPr rtlCol="0"/>
          <a:lstStyle/>
          <a:p>
            <a:endParaRPr lang="en-US" dirty="0">
              <a:solidFill>
                <a:srgbClr val="8A7967"/>
              </a:solidFill>
            </a:endParaRPr>
          </a:p>
        </p:txBody>
      </p:sp>
    </p:spTree>
    <p:extLst>
      <p:ext uri="{BB962C8B-B14F-4D97-AF65-F5344CB8AC3E}">
        <p14:creationId xmlns:p14="http://schemas.microsoft.com/office/powerpoint/2010/main" val="233405151"/>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193536" y="0"/>
            <a:ext cx="5998464"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5998464"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1" name="Title 1">
            <a:extLst>
              <a:ext uri="{FF2B5EF4-FFF2-40B4-BE49-F238E27FC236}">
                <a16:creationId xmlns:a16="http://schemas.microsoft.com/office/drawing/2014/main" id="{3087A44B-3F04-4AE4-BB34-617CFCB2D61A}"/>
              </a:ext>
            </a:extLst>
          </p:cNvPr>
          <p:cNvSpPr>
            <a:spLocks noGrp="1"/>
          </p:cNvSpPr>
          <p:nvPr>
            <p:ph type="title"/>
          </p:nvPr>
        </p:nvSpPr>
        <p:spPr>
          <a:xfrm>
            <a:off x="604841" y="533406"/>
            <a:ext cx="4825367"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5369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5998464"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6193536" y="0"/>
            <a:ext cx="5998464"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62F3EA24-D477-4698-B38F-1C4519294966}"/>
              </a:ext>
            </a:extLst>
          </p:cNvPr>
          <p:cNvSpPr>
            <a:spLocks noGrp="1"/>
          </p:cNvSpPr>
          <p:nvPr>
            <p:ph type="title"/>
          </p:nvPr>
        </p:nvSpPr>
        <p:spPr>
          <a:xfrm>
            <a:off x="6757037" y="533406"/>
            <a:ext cx="4825367"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08640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6193536" y="0"/>
            <a:ext cx="5998464"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5998464"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579120" y="1600201"/>
            <a:ext cx="4937760" cy="1491268"/>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6674167" y="1600207"/>
            <a:ext cx="493776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579756" y="3218847"/>
            <a:ext cx="4937125"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6674804" y="3218847"/>
            <a:ext cx="4937125"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402987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6193536" y="0"/>
            <a:ext cx="5998464"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5998464"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579120" y="1600201"/>
            <a:ext cx="4937760" cy="1491268"/>
          </a:xfrm>
        </p:spPr>
        <p:txBody>
          <a:bodyPr anchor="b">
            <a:no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6674167" y="1600207"/>
            <a:ext cx="493776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579756" y="3218847"/>
            <a:ext cx="4937125"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6674804" y="3218847"/>
            <a:ext cx="4937125"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4FD56746-33F8-4CAE-9625-F8F69B41C2A0}"/>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B1494F2D-B7D7-48D2-9E7A-659F611AB325}"/>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1948704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101A9C7-C274-4F50-89C9-83BDB06EDB81}" type="datetime1">
              <a:rPr lang="en-US" smtClean="0">
                <a:solidFill>
                  <a:srgbClr val="8A7967"/>
                </a:solidFill>
              </a:rPr>
              <a:pPr/>
              <a:t>5/19/2025</a:t>
            </a:fld>
            <a:endParaRPr lang="en-US" dirty="0">
              <a:solidFill>
                <a:srgbClr val="8A7967"/>
              </a:solidFill>
            </a:endParaRPr>
          </a:p>
        </p:txBody>
      </p:sp>
      <p:sp>
        <p:nvSpPr>
          <p:cNvPr id="4" name="Footer Placeholder 3"/>
          <p:cNvSpPr>
            <a:spLocks noGrp="1"/>
          </p:cNvSpPr>
          <p:nvPr>
            <p:ph type="ftr" sz="quarter" idx="11"/>
          </p:nvPr>
        </p:nvSpPr>
        <p:spPr/>
        <p:txBody>
          <a:bodyPr/>
          <a:lstStyle/>
          <a:p>
            <a:endParaRPr lang="en-US" dirty="0">
              <a:solidFill>
                <a:srgbClr val="8A7967"/>
              </a:solidFill>
            </a:endParaRPr>
          </a:p>
        </p:txBody>
      </p:sp>
    </p:spTree>
    <p:extLst>
      <p:ext uri="{BB962C8B-B14F-4D97-AF65-F5344CB8AC3E}">
        <p14:creationId xmlns:p14="http://schemas.microsoft.com/office/powerpoint/2010/main" val="230838700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7DBB-F8DB-48F4-997A-49FAD7ECC765}" type="datetime1">
              <a:rPr lang="en-US" smtClean="0">
                <a:solidFill>
                  <a:srgbClr val="8A7967"/>
                </a:solidFill>
              </a:rPr>
              <a:pPr/>
              <a:t>5/19/2025</a:t>
            </a:fld>
            <a:endParaRPr lang="en-US" dirty="0">
              <a:solidFill>
                <a:srgbClr val="8A7967"/>
              </a:solidFill>
            </a:endParaRPr>
          </a:p>
        </p:txBody>
      </p:sp>
      <p:sp>
        <p:nvSpPr>
          <p:cNvPr id="3" name="Footer Placeholder 2"/>
          <p:cNvSpPr>
            <a:spLocks noGrp="1"/>
          </p:cNvSpPr>
          <p:nvPr>
            <p:ph type="ftr" sz="quarter" idx="11"/>
          </p:nvPr>
        </p:nvSpPr>
        <p:spPr/>
        <p:txBody>
          <a:bodyPr/>
          <a:lstStyle/>
          <a:p>
            <a:endParaRPr lang="en-US" dirty="0">
              <a:solidFill>
                <a:srgbClr val="8A7967"/>
              </a:solidFill>
            </a:endParaRPr>
          </a:p>
        </p:txBody>
      </p:sp>
      <p:sp>
        <p:nvSpPr>
          <p:cNvPr id="4" name="Slide Number Placeholder 3"/>
          <p:cNvSpPr>
            <a:spLocks noGrp="1"/>
          </p:cNvSpPr>
          <p:nvPr>
            <p:ph type="sldNum" sz="quarter" idx="12"/>
          </p:nvPr>
        </p:nvSpPr>
        <p:spPr>
          <a:xfrm>
            <a:off x="0" y="6248400"/>
            <a:ext cx="711200" cy="381000"/>
          </a:xfrm>
          <a:prstGeom prst="rect">
            <a:avLst/>
          </a:prstGeom>
        </p:spPr>
        <p:txBody>
          <a:bodyPr/>
          <a:lstStyle>
            <a:lvl1pPr>
              <a:defRPr>
                <a:solidFill>
                  <a:schemeClr val="tx2"/>
                </a:solidFill>
              </a:defRPr>
            </a:lvl1pPr>
          </a:lstStyle>
          <a:p>
            <a:fld id="{6BBE7942-5B1B-4E74-B3CD-25BF9B0ABE25}" type="slidenum">
              <a:rPr lang="en-US" smtClean="0">
                <a:solidFill>
                  <a:srgbClr val="8A7967"/>
                </a:solidFill>
              </a:rPr>
              <a:pPr/>
              <a:t>‹#›</a:t>
            </a:fld>
            <a:endParaRPr lang="en-US" dirty="0">
              <a:solidFill>
                <a:srgbClr val="8A7967"/>
              </a:solidFill>
            </a:endParaRPr>
          </a:p>
        </p:txBody>
      </p:sp>
      <p:pic>
        <p:nvPicPr>
          <p:cNvPr id="8" name="Picture 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812800" y="1905000"/>
            <a:ext cx="10193867" cy="1955800"/>
          </a:xfrm>
          <a:prstGeom prst="rect">
            <a:avLst/>
          </a:prstGeom>
        </p:spPr>
      </p:pic>
    </p:spTree>
    <p:extLst>
      <p:ext uri="{BB962C8B-B14F-4D97-AF65-F5344CB8AC3E}">
        <p14:creationId xmlns:p14="http://schemas.microsoft.com/office/powerpoint/2010/main" val="210405145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BF13884F-698C-4153-AB67-9A0F214F106F}" type="datetimeFigureOut">
              <a:rPr lang="en-US" smtClean="0">
                <a:solidFill>
                  <a:srgbClr val="8A7967"/>
                </a:solidFill>
              </a:rPr>
              <a:pPr/>
              <a:t>5/19/2025</a:t>
            </a:fld>
            <a:endParaRPr lang="en-US" dirty="0">
              <a:solidFill>
                <a:srgbClr val="8A7967"/>
              </a:solidFill>
            </a:endParaRPr>
          </a:p>
        </p:txBody>
      </p:sp>
      <p:sp>
        <p:nvSpPr>
          <p:cNvPr id="6" name="Footer Placeholder 5"/>
          <p:cNvSpPr>
            <a:spLocks noGrp="1"/>
          </p:cNvSpPr>
          <p:nvPr>
            <p:ph type="ftr" sz="quarter" idx="11"/>
          </p:nvPr>
        </p:nvSpPr>
        <p:spPr/>
        <p:txBody>
          <a:bodyPr/>
          <a:lstStyle/>
          <a:p>
            <a:endParaRPr lang="en-US" dirty="0">
              <a:solidFill>
                <a:srgbClr val="8A7967"/>
              </a:solidFill>
            </a:endParaRPr>
          </a:p>
        </p:txBody>
      </p:sp>
      <p:sp>
        <p:nvSpPr>
          <p:cNvPr id="7" name="Slide Number Placeholder 6"/>
          <p:cNvSpPr>
            <a:spLocks noGrp="1"/>
          </p:cNvSpPr>
          <p:nvPr>
            <p:ph type="sldNum" sz="quarter" idx="12"/>
          </p:nvPr>
        </p:nvSpPr>
        <p:spPr>
          <a:xfrm>
            <a:off x="0" y="1272222"/>
            <a:ext cx="711200" cy="244476"/>
          </a:xfrm>
          <a:prstGeom prst="rect">
            <a:avLst/>
          </a:prstGeom>
        </p:spPr>
        <p:txBody>
          <a:bodyPr/>
          <a:lstStyle>
            <a:lvl1pPr>
              <a:defRPr>
                <a:solidFill>
                  <a:srgbClr val="FFFFFF"/>
                </a:solidFill>
              </a:defRPr>
            </a:lvl1pPr>
          </a:lstStyle>
          <a:p>
            <a:fld id="{3B7FEA86-1680-48AE-B31F-3E3431F3A323}" type="slidenum">
              <a:rPr lang="en-US" smtClean="0"/>
              <a:pPr/>
              <a:t>‹#›</a:t>
            </a:fld>
            <a:endParaRPr lang="en-US" dirty="0"/>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Tree>
    <p:extLst>
      <p:ext uri="{BB962C8B-B14F-4D97-AF65-F5344CB8AC3E}">
        <p14:creationId xmlns:p14="http://schemas.microsoft.com/office/powerpoint/2010/main" val="140952303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3792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solidFill>
                <a:srgbClr val="8A7967"/>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solidFill>
                <a:srgbClr val="8A7967"/>
              </a:solidFill>
            </a:endParaRPr>
          </a:p>
        </p:txBody>
      </p:sp>
      <p:sp>
        <p:nvSpPr>
          <p:cNvPr id="7" name="Slide Number Placeholder 6"/>
          <p:cNvSpPr>
            <a:spLocks noGrp="1"/>
          </p:cNvSpPr>
          <p:nvPr>
            <p:ph type="sldNum" sz="quarter" idx="12"/>
          </p:nvPr>
        </p:nvSpPr>
        <p:spPr>
          <a:xfrm>
            <a:off x="8737600" y="6248400"/>
            <a:ext cx="2540000" cy="457200"/>
          </a:xfrm>
          <a:prstGeom prst="rect">
            <a:avLst/>
          </a:prstGeom>
        </p:spPr>
        <p:txBody>
          <a:bodyPr/>
          <a:lstStyle>
            <a:lvl1pPr>
              <a:defRPr smtClean="0"/>
            </a:lvl1pPr>
          </a:lstStyle>
          <a:p>
            <a:pPr>
              <a:defRPr/>
            </a:pPr>
            <a:fld id="{CC4DAA01-4729-40F3-A854-D9408DC955E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616525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959097"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850395" y="548644"/>
            <a:ext cx="8903205" cy="2562223"/>
          </a:xfrm>
          <a:prstGeom prst="rect">
            <a:avLst/>
          </a:prstGeom>
        </p:spPr>
        <p:txBody>
          <a:bodyPr anchor="b">
            <a:normAutofit/>
          </a:bodyPr>
          <a:lstStyle>
            <a:lvl1pPr algn="l">
              <a:defRPr sz="4400" b="1"/>
            </a:lvl1pPr>
          </a:lstStyle>
          <a:p>
            <a:r>
              <a:rPr lang="en-US" dirty="0"/>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877823" y="3771897"/>
            <a:ext cx="8898631"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17404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image" Target="../media/image6.svg"/><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8128000" y="6248403"/>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C101A9C7-C274-4F50-89C9-83BDB06EDB81}" type="datetime1">
              <a:rPr lang="en-US" smtClean="0">
                <a:solidFill>
                  <a:srgbClr val="8A7967"/>
                </a:solidFill>
              </a:rPr>
              <a:pPr/>
              <a:t>5/19/2025</a:t>
            </a:fld>
            <a:endParaRPr lang="en-US" dirty="0">
              <a:solidFill>
                <a:srgbClr val="8A7967"/>
              </a:solidFill>
            </a:endParaRPr>
          </a:p>
        </p:txBody>
      </p:sp>
      <p:sp>
        <p:nvSpPr>
          <p:cNvPr id="3" name="Footer Placeholder 2"/>
          <p:cNvSpPr>
            <a:spLocks noGrp="1"/>
          </p:cNvSpPr>
          <p:nvPr>
            <p:ph type="ftr" sz="quarter" idx="3"/>
          </p:nvPr>
        </p:nvSpPr>
        <p:spPr>
          <a:xfrm>
            <a:off x="812801" y="6248209"/>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dirty="0">
              <a:solidFill>
                <a:srgbClr val="8A7967"/>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214483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med">
    <p:fade/>
  </p:transition>
  <p:hf sldNum="0" hdr="0" ftr="0" dt="0"/>
  <p:txStyles>
    <p:titleStyle>
      <a:lvl1pPr algn="l" rtl="0" eaLnBrk="1" latinLnBrk="0" hangingPunct="1">
        <a:spcBef>
          <a:spcPct val="0"/>
        </a:spcBef>
        <a:buNone/>
        <a:defRPr kumimoji="0" sz="4400" kern="1200" baseline="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baseline="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n-US" sz="2900" kern="1200" baseline="0" dirty="0" smtClean="0">
          <a:solidFill>
            <a:schemeClr val="tx2"/>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2"/>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2"/>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2"/>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79F788-FB1F-41CF-958A-2BBD4A690D6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550190"/>
            <a:ext cx="10515600" cy="11404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4D89082D-1B13-4B68-898C-FF602334F68C}"/>
              </a:ext>
            </a:extLst>
          </p:cNvPr>
          <p:cNvSpPr txBox="1">
            <a:spLocks/>
          </p:cNvSpPr>
          <p:nvPr userDrawn="1"/>
        </p:nvSpPr>
        <p:spPr>
          <a:xfrm>
            <a:off x="623377" y="6107752"/>
            <a:ext cx="4114800" cy="365125"/>
          </a:xfrm>
          <a:prstGeom prst="rect">
            <a:avLst/>
          </a:prstGeom>
        </p:spPr>
        <p:txBody>
          <a:bodyPr vert="horz" lIns="91440" tIns="45720" rIns="91440" bIns="45720"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50" dirty="0">
                <a:solidFill>
                  <a:schemeClr val="tx1"/>
                </a:solidFill>
              </a:rPr>
              <a:t>Georgia Department of Community Affairs</a:t>
            </a:r>
          </a:p>
        </p:txBody>
      </p:sp>
      <p:sp>
        <p:nvSpPr>
          <p:cNvPr id="15" name="Slide Number Placeholder 5">
            <a:extLst>
              <a:ext uri="{FF2B5EF4-FFF2-40B4-BE49-F238E27FC236}">
                <a16:creationId xmlns:a16="http://schemas.microsoft.com/office/drawing/2014/main" id="{726A88FF-AE87-4DB5-8ADF-1135E6A7A937}"/>
              </a:ext>
            </a:extLst>
          </p:cNvPr>
          <p:cNvSpPr txBox="1">
            <a:spLocks/>
          </p:cNvSpPr>
          <p:nvPr userDrawn="1"/>
        </p:nvSpPr>
        <p:spPr>
          <a:xfrm>
            <a:off x="11049000" y="5949797"/>
            <a:ext cx="609600" cy="681037"/>
          </a:xfrm>
          <a:prstGeom prst="rect">
            <a:avLst/>
          </a:prstGeom>
        </p:spPr>
        <p:txBody>
          <a:bodyPr vert="horz" lIns="91440" tIns="45720" rIns="91440" bIns="45720" rtlCol="0" anchor="ct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CAF254-72B9-406C-9E86-C9D983240C82}" type="slidenum">
              <a:rPr lang="en-US" sz="750" smtClean="0">
                <a:solidFill>
                  <a:schemeClr val="tx1"/>
                </a:solidFill>
              </a:rPr>
              <a:pPr/>
              <a:t>‹#›</a:t>
            </a:fld>
            <a:endParaRPr lang="en-US" sz="750" dirty="0">
              <a:solidFill>
                <a:schemeClr val="tx1"/>
              </a:solidFill>
            </a:endParaRPr>
          </a:p>
        </p:txBody>
      </p:sp>
    </p:spTree>
    <p:extLst>
      <p:ext uri="{BB962C8B-B14F-4D97-AF65-F5344CB8AC3E}">
        <p14:creationId xmlns:p14="http://schemas.microsoft.com/office/powerpoint/2010/main" val="392497791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BC9BD-3806-4E16-A033-BEFF03F49978}"/>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DF6EF7-3E42-4B71-91DF-101AD36185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A44353A-A281-43AA-9C67-B482E6F0B8DE}"/>
              </a:ext>
            </a:extLst>
          </p:cNvPr>
          <p:cNvSpPr>
            <a:spLocks noGrp="1"/>
          </p:cNvSpPr>
          <p:nvPr>
            <p:ph type="ftr" sz="quarter" idx="3"/>
          </p:nvPr>
        </p:nvSpPr>
        <p:spPr>
          <a:xfrm>
            <a:off x="613044" y="6107752"/>
            <a:ext cx="4114800" cy="365125"/>
          </a:xfrm>
          <a:prstGeom prst="rect">
            <a:avLst/>
          </a:prstGeom>
        </p:spPr>
        <p:txBody>
          <a:bodyPr vert="horz" lIns="91440" tIns="45720" rIns="91440" bIns="45720" rtlCol="0" anchor="ctr"/>
          <a:lstStyle>
            <a:lvl1pPr algn="l">
              <a:defRPr sz="750">
                <a:solidFill>
                  <a:schemeClr val="tx1">
                    <a:tint val="75000"/>
                  </a:schemeClr>
                </a:solidFill>
              </a:defRPr>
            </a:lvl1pPr>
          </a:lstStyle>
          <a:p>
            <a:r>
              <a:rPr lang="en-US" dirty="0"/>
              <a:t>Georgia Department of Community </a:t>
            </a:r>
            <a:r>
              <a:rPr lang="en-US" dirty="0">
                <a:solidFill>
                  <a:srgbClr val="898989"/>
                </a:solidFill>
              </a:rPr>
              <a:t>Affairs</a:t>
            </a:r>
          </a:p>
        </p:txBody>
      </p:sp>
      <p:sp>
        <p:nvSpPr>
          <p:cNvPr id="8" name="Slide Number Placeholder 5">
            <a:extLst>
              <a:ext uri="{FF2B5EF4-FFF2-40B4-BE49-F238E27FC236}">
                <a16:creationId xmlns:a16="http://schemas.microsoft.com/office/drawing/2014/main" id="{767F7F0A-A3E2-4A86-9EB6-120D8E330621}"/>
              </a:ext>
            </a:extLst>
          </p:cNvPr>
          <p:cNvSpPr>
            <a:spLocks noGrp="1"/>
          </p:cNvSpPr>
          <p:nvPr>
            <p:ph type="sldNum" sz="quarter" idx="4"/>
          </p:nvPr>
        </p:nvSpPr>
        <p:spPr>
          <a:xfrm>
            <a:off x="11049000" y="5949797"/>
            <a:ext cx="609600" cy="681037"/>
          </a:xfrm>
          <a:prstGeom prst="rect">
            <a:avLst/>
          </a:prstGeom>
        </p:spPr>
        <p:txBody>
          <a:bodyPr vert="horz" lIns="91440" tIns="45720" rIns="91440" bIns="45720" rtlCol="0" anchor="ctr"/>
          <a:lstStyle>
            <a:lvl1pPr algn="ctr">
              <a:defRPr sz="750">
                <a:solidFill>
                  <a:schemeClr val="tx1">
                    <a:tint val="75000"/>
                  </a:schemeClr>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319004470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hf hdr="0" dt="0"/>
  <p:txStyles>
    <p:titleStyle>
      <a:lvl1pPr algn="l" defTabSz="685783"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Clr>
          <a:schemeClr val="accent1"/>
        </a:buClr>
        <a:buFont typeface="Arial" panose="020B0604020202020204" pitchFamily="34" charset="0"/>
        <a:buChar char="•"/>
        <a:defRPr sz="9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0.tmp"/></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gif"/><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9.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46.jpg"/><Relationship Id="rId7" Type="http://schemas.openxmlformats.org/officeDocument/2006/relationships/diagramColors" Target="../diagrams/colors16.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mailto:planning@dca.ga.gov" TargetMode="External"/><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p:txBody>
          <a:bodyPr>
            <a:normAutofit/>
          </a:bodyPr>
          <a:lstStyle/>
          <a:p>
            <a:r>
              <a:rPr lang="en-US" dirty="0"/>
              <a:t>Planning Essentials</a:t>
            </a:r>
          </a:p>
        </p:txBody>
      </p:sp>
      <p:sp>
        <p:nvSpPr>
          <p:cNvPr id="2" name="TextBox 1">
            <a:extLst>
              <a:ext uri="{FF2B5EF4-FFF2-40B4-BE49-F238E27FC236}">
                <a16:creationId xmlns:a16="http://schemas.microsoft.com/office/drawing/2014/main" id="{C2C3CC70-6A88-DC0B-5D28-D6C1E56D3EB7}"/>
              </a:ext>
            </a:extLst>
          </p:cNvPr>
          <p:cNvSpPr txBox="1"/>
          <p:nvPr/>
        </p:nvSpPr>
        <p:spPr>
          <a:xfrm>
            <a:off x="850395" y="3851057"/>
            <a:ext cx="6694516" cy="1323439"/>
          </a:xfrm>
          <a:prstGeom prst="rect">
            <a:avLst/>
          </a:prstGeom>
          <a:noFill/>
        </p:spPr>
        <p:txBody>
          <a:bodyPr wrap="square" rtlCol="0">
            <a:spAutoFit/>
          </a:bodyPr>
          <a:lstStyle/>
          <a:p>
            <a:r>
              <a:rPr lang="en-US" sz="2000" dirty="0"/>
              <a:t>May 15th, 2025</a:t>
            </a:r>
          </a:p>
          <a:p>
            <a:endParaRPr lang="en-US" sz="2000" dirty="0"/>
          </a:p>
          <a:p>
            <a:r>
              <a:rPr lang="en-US" sz="2000" dirty="0"/>
              <a:t>Office of Planning - Juli Yoder, AICP</a:t>
            </a:r>
          </a:p>
          <a:p>
            <a:r>
              <a:rPr lang="en-US" sz="2000" dirty="0"/>
              <a:t>Principal Planner/ Manager</a:t>
            </a:r>
          </a:p>
        </p:txBody>
      </p:sp>
      <p:pic>
        <p:nvPicPr>
          <p:cNvPr id="3" name="Picture 2">
            <a:extLst>
              <a:ext uri="{FF2B5EF4-FFF2-40B4-BE49-F238E27FC236}">
                <a16:creationId xmlns:a16="http://schemas.microsoft.com/office/drawing/2014/main" id="{9BC7AA3D-D753-56B3-F186-D238CCE1E81A}"/>
              </a:ext>
            </a:extLst>
          </p:cNvPr>
          <p:cNvPicPr>
            <a:picLocks noChangeAspect="1"/>
          </p:cNvPicPr>
          <p:nvPr/>
        </p:nvPicPr>
        <p:blipFill>
          <a:blip r:embed="rId3"/>
          <a:stretch>
            <a:fillRect/>
          </a:stretch>
        </p:blipFill>
        <p:spPr>
          <a:xfrm>
            <a:off x="7128436" y="548644"/>
            <a:ext cx="4327469" cy="30089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3E0B2B0B-9088-8395-697D-93B0BA245328}"/>
              </a:ext>
            </a:extLst>
          </p:cNvPr>
          <p:cNvPicPr>
            <a:picLocks noChangeAspect="1"/>
          </p:cNvPicPr>
          <p:nvPr/>
        </p:nvPicPr>
        <p:blipFill>
          <a:blip r:embed="rId4"/>
          <a:stretch>
            <a:fillRect/>
          </a:stretch>
        </p:blipFill>
        <p:spPr>
          <a:xfrm>
            <a:off x="7645905" y="3851057"/>
            <a:ext cx="3810000" cy="2352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0667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82A5-7767-415A-BF94-F11CE4C51EA3}"/>
              </a:ext>
            </a:extLst>
          </p:cNvPr>
          <p:cNvSpPr>
            <a:spLocks noGrp="1"/>
          </p:cNvSpPr>
          <p:nvPr>
            <p:ph type="title"/>
          </p:nvPr>
        </p:nvSpPr>
        <p:spPr/>
        <p:txBody>
          <a:bodyPr/>
          <a:lstStyle/>
          <a:p>
            <a:r>
              <a:rPr lang="en-US" dirty="0"/>
              <a:t>WHY PLAN? Social Benefits</a:t>
            </a:r>
          </a:p>
        </p:txBody>
      </p:sp>
      <p:pic>
        <p:nvPicPr>
          <p:cNvPr id="4" name="Content Placeholder 3">
            <a:extLst>
              <a:ext uri="{FF2B5EF4-FFF2-40B4-BE49-F238E27FC236}">
                <a16:creationId xmlns:a16="http://schemas.microsoft.com/office/drawing/2014/main" id="{8F61ECDE-90D3-460F-B593-566A5801D5DC}"/>
              </a:ext>
            </a:extLst>
          </p:cNvPr>
          <p:cNvPicPr>
            <a:picLocks noGrp="1" noChangeAspect="1"/>
          </p:cNvPicPr>
          <p:nvPr>
            <p:ph sz="quarter" idx="1"/>
          </p:nvPr>
        </p:nvPicPr>
        <p:blipFill>
          <a:blip r:embed="rId3"/>
          <a:stretch>
            <a:fillRect/>
          </a:stretch>
        </p:blipFill>
        <p:spPr>
          <a:xfrm>
            <a:off x="2256896" y="1600200"/>
            <a:ext cx="7992533" cy="4495800"/>
          </a:xfrm>
          <a:prstGeom prst="rect">
            <a:avLst/>
          </a:prstGeom>
        </p:spPr>
      </p:pic>
    </p:spTree>
    <p:extLst>
      <p:ext uri="{BB962C8B-B14F-4D97-AF65-F5344CB8AC3E}">
        <p14:creationId xmlns:p14="http://schemas.microsoft.com/office/powerpoint/2010/main" val="331323230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2FFB-0695-447F-AA99-60E447188B39}"/>
              </a:ext>
            </a:extLst>
          </p:cNvPr>
          <p:cNvSpPr>
            <a:spLocks noGrp="1"/>
          </p:cNvSpPr>
          <p:nvPr>
            <p:ph type="title"/>
          </p:nvPr>
        </p:nvSpPr>
        <p:spPr/>
        <p:txBody>
          <a:bodyPr/>
          <a:lstStyle/>
          <a:p>
            <a:r>
              <a:rPr lang="en-US" dirty="0"/>
              <a:t>WHY PLAN? Economic Benefits</a:t>
            </a:r>
          </a:p>
        </p:txBody>
      </p:sp>
      <p:pic>
        <p:nvPicPr>
          <p:cNvPr id="5" name="Picture 4">
            <a:extLst>
              <a:ext uri="{FF2B5EF4-FFF2-40B4-BE49-F238E27FC236}">
                <a16:creationId xmlns:a16="http://schemas.microsoft.com/office/drawing/2014/main" id="{101D97F7-77C4-4054-827F-06A39E8D2CB0}"/>
              </a:ext>
            </a:extLst>
          </p:cNvPr>
          <p:cNvPicPr>
            <a:picLocks noChangeAspect="1"/>
          </p:cNvPicPr>
          <p:nvPr/>
        </p:nvPicPr>
        <p:blipFill>
          <a:blip r:embed="rId3"/>
          <a:stretch>
            <a:fillRect/>
          </a:stretch>
        </p:blipFill>
        <p:spPr>
          <a:xfrm>
            <a:off x="7854824" y="454695"/>
            <a:ext cx="3864279" cy="5785684"/>
          </a:xfrm>
          <a:prstGeom prst="rect">
            <a:avLst/>
          </a:prstGeom>
        </p:spPr>
      </p:pic>
      <p:pic>
        <p:nvPicPr>
          <p:cNvPr id="3" name="Picture 2">
            <a:extLst>
              <a:ext uri="{FF2B5EF4-FFF2-40B4-BE49-F238E27FC236}">
                <a16:creationId xmlns:a16="http://schemas.microsoft.com/office/drawing/2014/main" id="{FC91E675-5816-4276-9F44-583A2BE07499}"/>
              </a:ext>
            </a:extLst>
          </p:cNvPr>
          <p:cNvPicPr>
            <a:picLocks noChangeAspect="1"/>
          </p:cNvPicPr>
          <p:nvPr/>
        </p:nvPicPr>
        <p:blipFill>
          <a:blip r:embed="rId4"/>
          <a:stretch>
            <a:fillRect/>
          </a:stretch>
        </p:blipFill>
        <p:spPr>
          <a:xfrm>
            <a:off x="816863" y="1828800"/>
            <a:ext cx="6740617" cy="4411579"/>
          </a:xfrm>
          <a:prstGeom prst="rect">
            <a:avLst/>
          </a:prstGeom>
        </p:spPr>
      </p:pic>
    </p:spTree>
    <p:extLst>
      <p:ext uri="{BB962C8B-B14F-4D97-AF65-F5344CB8AC3E}">
        <p14:creationId xmlns:p14="http://schemas.microsoft.com/office/powerpoint/2010/main" val="52321493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83BBB-0F70-4911-B081-E3F0E4C67147}"/>
              </a:ext>
            </a:extLst>
          </p:cNvPr>
          <p:cNvSpPr>
            <a:spLocks noGrp="1"/>
          </p:cNvSpPr>
          <p:nvPr>
            <p:ph type="title"/>
          </p:nvPr>
        </p:nvSpPr>
        <p:spPr/>
        <p:txBody>
          <a:bodyPr/>
          <a:lstStyle/>
          <a:p>
            <a:r>
              <a:rPr lang="en-US" dirty="0"/>
              <a:t>WHY PLAN? Environmental Benefits</a:t>
            </a:r>
          </a:p>
        </p:txBody>
      </p:sp>
      <p:pic>
        <p:nvPicPr>
          <p:cNvPr id="4" name="Content Placeholder 3">
            <a:extLst>
              <a:ext uri="{FF2B5EF4-FFF2-40B4-BE49-F238E27FC236}">
                <a16:creationId xmlns:a16="http://schemas.microsoft.com/office/drawing/2014/main" id="{0C5BDBA7-DB13-4964-89CC-FDC98ED8D154}"/>
              </a:ext>
            </a:extLst>
          </p:cNvPr>
          <p:cNvPicPr>
            <a:picLocks noGrp="1" noChangeAspect="1"/>
          </p:cNvPicPr>
          <p:nvPr>
            <p:ph sz="quarter" idx="1"/>
          </p:nvPr>
        </p:nvPicPr>
        <p:blipFill>
          <a:blip r:embed="rId3"/>
          <a:stretch>
            <a:fillRect/>
          </a:stretch>
        </p:blipFill>
        <p:spPr>
          <a:xfrm>
            <a:off x="5950788" y="1660358"/>
            <a:ext cx="5951910" cy="4267200"/>
          </a:xfrm>
          <a:prstGeom prst="rect">
            <a:avLst/>
          </a:prstGeom>
        </p:spPr>
      </p:pic>
      <p:pic>
        <p:nvPicPr>
          <p:cNvPr id="3" name="Picture 2">
            <a:extLst>
              <a:ext uri="{FF2B5EF4-FFF2-40B4-BE49-F238E27FC236}">
                <a16:creationId xmlns:a16="http://schemas.microsoft.com/office/drawing/2014/main" id="{2E36C69D-6D15-9922-EE4D-E3225C3CB5B4}"/>
              </a:ext>
            </a:extLst>
          </p:cNvPr>
          <p:cNvPicPr>
            <a:picLocks noChangeAspect="1"/>
          </p:cNvPicPr>
          <p:nvPr/>
        </p:nvPicPr>
        <p:blipFill>
          <a:blip r:embed="rId4"/>
          <a:stretch>
            <a:fillRect/>
          </a:stretch>
        </p:blipFill>
        <p:spPr>
          <a:xfrm>
            <a:off x="222865" y="1660358"/>
            <a:ext cx="5873135" cy="4267200"/>
          </a:xfrm>
          <a:prstGeom prst="rect">
            <a:avLst/>
          </a:prstGeom>
        </p:spPr>
      </p:pic>
    </p:spTree>
    <p:extLst>
      <p:ext uri="{BB962C8B-B14F-4D97-AF65-F5344CB8AC3E}">
        <p14:creationId xmlns:p14="http://schemas.microsoft.com/office/powerpoint/2010/main" val="177532779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PLANS?</a:t>
            </a:r>
          </a:p>
        </p:txBody>
      </p:sp>
      <p:sp>
        <p:nvSpPr>
          <p:cNvPr id="3" name="Content Placeholder 2"/>
          <p:cNvSpPr>
            <a:spLocks noGrp="1"/>
          </p:cNvSpPr>
          <p:nvPr>
            <p:ph sz="quarter" idx="1"/>
          </p:nvPr>
        </p:nvSpPr>
        <p:spPr>
          <a:xfrm>
            <a:off x="405062" y="1644805"/>
            <a:ext cx="11694804" cy="5041232"/>
          </a:xfrm>
        </p:spPr>
        <p:txBody>
          <a:bodyPr>
            <a:noAutofit/>
          </a:bodyPr>
          <a:lstStyle/>
          <a:p>
            <a:pPr>
              <a:buFont typeface="Wingdings" panose="05000000000000000000" pitchFamily="2" charset="2"/>
              <a:buChar char="Ø"/>
            </a:pPr>
            <a:r>
              <a:rPr lang="en-US" sz="3600" dirty="0"/>
              <a:t>EVERYONE – the plan should involve the entire community </a:t>
            </a:r>
          </a:p>
          <a:p>
            <a:pPr>
              <a:buFont typeface="Wingdings" panose="05000000000000000000" pitchFamily="2" charset="2"/>
              <a:buChar char="Ø"/>
            </a:pPr>
            <a:r>
              <a:rPr lang="en-US" sz="3600" dirty="0"/>
              <a:t>Elected Officials</a:t>
            </a:r>
          </a:p>
          <a:p>
            <a:pPr>
              <a:buFont typeface="Wingdings" panose="05000000000000000000" pitchFamily="2" charset="2"/>
              <a:buChar char="Ø"/>
            </a:pPr>
            <a:r>
              <a:rPr lang="en-US" sz="3600" dirty="0"/>
              <a:t>Local Government Staff</a:t>
            </a:r>
          </a:p>
          <a:p>
            <a:pPr>
              <a:buFont typeface="Wingdings" panose="05000000000000000000" pitchFamily="2" charset="2"/>
              <a:buChar char="Ø"/>
            </a:pPr>
            <a:r>
              <a:rPr lang="en-US" sz="3600" dirty="0"/>
              <a:t>Consultants, Developers</a:t>
            </a:r>
          </a:p>
          <a:p>
            <a:pPr>
              <a:buFont typeface="Wingdings" panose="05000000000000000000" pitchFamily="2" charset="2"/>
              <a:buChar char="Ø"/>
            </a:pPr>
            <a:r>
              <a:rPr lang="en-US" sz="3600" dirty="0"/>
              <a:t>Appointed Officials</a:t>
            </a:r>
          </a:p>
          <a:p>
            <a:pPr>
              <a:buFont typeface="Wingdings" panose="05000000000000000000" pitchFamily="2" charset="2"/>
              <a:buChar char="Ø"/>
            </a:pPr>
            <a:r>
              <a:rPr lang="en-US" sz="3600" dirty="0"/>
              <a:t>Regional Commissions</a:t>
            </a:r>
          </a:p>
          <a:p>
            <a:pPr>
              <a:buFont typeface="Wingdings" panose="05000000000000000000" pitchFamily="2" charset="2"/>
              <a:buChar char="Ø"/>
            </a:pPr>
            <a:r>
              <a:rPr lang="en-US" sz="3600" dirty="0"/>
              <a:t>State of Georgia</a:t>
            </a:r>
          </a:p>
        </p:txBody>
      </p:sp>
      <p:pic>
        <p:nvPicPr>
          <p:cNvPr id="5" name="Picture 4">
            <a:extLst>
              <a:ext uri="{FF2B5EF4-FFF2-40B4-BE49-F238E27FC236}">
                <a16:creationId xmlns:a16="http://schemas.microsoft.com/office/drawing/2014/main" id="{BF7403DA-3F92-1DE7-9CD2-092F09823062}"/>
              </a:ext>
            </a:extLst>
          </p:cNvPr>
          <p:cNvPicPr>
            <a:picLocks noChangeAspect="1"/>
          </p:cNvPicPr>
          <p:nvPr/>
        </p:nvPicPr>
        <p:blipFill>
          <a:blip r:embed="rId3"/>
          <a:stretch>
            <a:fillRect/>
          </a:stretch>
        </p:blipFill>
        <p:spPr>
          <a:xfrm>
            <a:off x="7110412" y="2538412"/>
            <a:ext cx="4086225"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931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B39E-262D-4BFC-A03F-EC737EE0662C}"/>
              </a:ext>
            </a:extLst>
          </p:cNvPr>
          <p:cNvSpPr>
            <a:spLocks noGrp="1"/>
          </p:cNvSpPr>
          <p:nvPr>
            <p:ph type="title"/>
          </p:nvPr>
        </p:nvSpPr>
        <p:spPr/>
        <p:txBody>
          <a:bodyPr/>
          <a:lstStyle/>
          <a:p>
            <a:r>
              <a:rPr lang="en-US" dirty="0"/>
              <a:t>PLAN MAKING</a:t>
            </a:r>
          </a:p>
        </p:txBody>
      </p:sp>
      <p:pic>
        <p:nvPicPr>
          <p:cNvPr id="6" name="Content Placeholder 5">
            <a:extLst>
              <a:ext uri="{FF2B5EF4-FFF2-40B4-BE49-F238E27FC236}">
                <a16:creationId xmlns:a16="http://schemas.microsoft.com/office/drawing/2014/main" id="{AE28F19B-58FF-4807-8226-9C82253B8D2F}"/>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855662" y="2231844"/>
            <a:ext cx="5797000" cy="3286487"/>
          </a:xfrm>
        </p:spPr>
      </p:pic>
      <p:pic>
        <p:nvPicPr>
          <p:cNvPr id="8" name="Content Placeholder 7">
            <a:extLst>
              <a:ext uri="{FF2B5EF4-FFF2-40B4-BE49-F238E27FC236}">
                <a16:creationId xmlns:a16="http://schemas.microsoft.com/office/drawing/2014/main" id="{03B6585C-17F7-4AD0-9F56-48DA6ED76066}"/>
              </a:ext>
            </a:extLst>
          </p:cNvPr>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rot="5400000">
            <a:off x="7127270" y="1589088"/>
            <a:ext cx="3846135" cy="4572000"/>
          </a:xfrm>
        </p:spPr>
      </p:pic>
    </p:spTree>
    <p:extLst>
      <p:ext uri="{BB962C8B-B14F-4D97-AF65-F5344CB8AC3E}">
        <p14:creationId xmlns:p14="http://schemas.microsoft.com/office/powerpoint/2010/main" val="421022587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dirty="0"/>
              <a:t>WHAT COMMUNITY PLANS DO</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472294934"/>
              </p:ext>
            </p:extLst>
          </p:nvPr>
        </p:nvGraphicFramePr>
        <p:xfrm>
          <a:off x="622852" y="1736033"/>
          <a:ext cx="11061147" cy="4850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723861" y="1895059"/>
            <a:ext cx="6997148" cy="369332"/>
          </a:xfrm>
          <a:prstGeom prst="rect">
            <a:avLst/>
          </a:prstGeom>
          <a:noFill/>
        </p:spPr>
        <p:txBody>
          <a:bodyPr wrap="square" rtlCol="0">
            <a:spAutoFit/>
          </a:bodyPr>
          <a:lstStyle/>
          <a:p>
            <a:r>
              <a:rPr lang="en-US" dirty="0"/>
              <a:t>Don’t you want to know how many houses you will need?  New jobs?</a:t>
            </a:r>
          </a:p>
        </p:txBody>
      </p:sp>
      <p:sp>
        <p:nvSpPr>
          <p:cNvPr id="7" name="TextBox 6"/>
          <p:cNvSpPr txBox="1"/>
          <p:nvPr/>
        </p:nvSpPr>
        <p:spPr>
          <a:xfrm>
            <a:off x="3723860" y="2770836"/>
            <a:ext cx="6665843" cy="369332"/>
          </a:xfrm>
          <a:prstGeom prst="rect">
            <a:avLst/>
          </a:prstGeom>
          <a:noFill/>
        </p:spPr>
        <p:txBody>
          <a:bodyPr wrap="square" rtlCol="0">
            <a:spAutoFit/>
          </a:bodyPr>
          <a:lstStyle/>
          <a:p>
            <a:r>
              <a:rPr lang="en-US" dirty="0"/>
              <a:t>Don’t you want to make sure you have enough land available to grow?</a:t>
            </a:r>
          </a:p>
        </p:txBody>
      </p:sp>
      <p:sp>
        <p:nvSpPr>
          <p:cNvPr id="8" name="TextBox 7"/>
          <p:cNvSpPr txBox="1"/>
          <p:nvPr/>
        </p:nvSpPr>
        <p:spPr>
          <a:xfrm>
            <a:off x="3723861" y="4338254"/>
            <a:ext cx="7960138" cy="369332"/>
          </a:xfrm>
          <a:prstGeom prst="rect">
            <a:avLst/>
          </a:prstGeom>
          <a:noFill/>
        </p:spPr>
        <p:txBody>
          <a:bodyPr wrap="square" rtlCol="0">
            <a:spAutoFit/>
          </a:bodyPr>
          <a:lstStyle/>
          <a:p>
            <a:r>
              <a:rPr lang="en-US" dirty="0"/>
              <a:t>Don’t you want to save money by continuing to use what you already have paid for?  </a:t>
            </a:r>
          </a:p>
        </p:txBody>
      </p:sp>
      <p:sp>
        <p:nvSpPr>
          <p:cNvPr id="9" name="TextBox 8"/>
          <p:cNvSpPr txBox="1"/>
          <p:nvPr/>
        </p:nvSpPr>
        <p:spPr>
          <a:xfrm>
            <a:off x="3723859" y="5207977"/>
            <a:ext cx="7832037" cy="369332"/>
          </a:xfrm>
          <a:prstGeom prst="rect">
            <a:avLst/>
          </a:prstGeom>
          <a:noFill/>
        </p:spPr>
        <p:txBody>
          <a:bodyPr wrap="square" rtlCol="0">
            <a:spAutoFit/>
          </a:bodyPr>
          <a:lstStyle/>
          <a:p>
            <a:r>
              <a:rPr lang="en-US" dirty="0"/>
              <a:t>Don’t you want to make sure your natural and historic resources are protected?</a:t>
            </a:r>
          </a:p>
        </p:txBody>
      </p:sp>
      <p:sp>
        <p:nvSpPr>
          <p:cNvPr id="10" name="TextBox 9"/>
          <p:cNvSpPr txBox="1"/>
          <p:nvPr/>
        </p:nvSpPr>
        <p:spPr>
          <a:xfrm>
            <a:off x="3723860" y="5943896"/>
            <a:ext cx="6414052" cy="369332"/>
          </a:xfrm>
          <a:prstGeom prst="rect">
            <a:avLst/>
          </a:prstGeom>
          <a:noFill/>
        </p:spPr>
        <p:txBody>
          <a:bodyPr wrap="square" rtlCol="0">
            <a:spAutoFit/>
          </a:bodyPr>
          <a:lstStyle/>
          <a:p>
            <a:r>
              <a:rPr lang="en-US" dirty="0"/>
              <a:t>Don’t you want your community to be what YOU want it to be?</a:t>
            </a:r>
          </a:p>
        </p:txBody>
      </p:sp>
      <p:sp>
        <p:nvSpPr>
          <p:cNvPr id="12" name="TextBox 11"/>
          <p:cNvSpPr txBox="1"/>
          <p:nvPr/>
        </p:nvSpPr>
        <p:spPr>
          <a:xfrm>
            <a:off x="3723860" y="3569964"/>
            <a:ext cx="6414052" cy="369332"/>
          </a:xfrm>
          <a:prstGeom prst="rect">
            <a:avLst/>
          </a:prstGeom>
          <a:noFill/>
        </p:spPr>
        <p:txBody>
          <a:bodyPr wrap="square" rtlCol="0">
            <a:spAutoFit/>
          </a:bodyPr>
          <a:lstStyle/>
          <a:p>
            <a:r>
              <a:rPr lang="en-US" dirty="0"/>
              <a:t>Don’t you want to have enough water for the community?</a:t>
            </a:r>
          </a:p>
        </p:txBody>
      </p:sp>
    </p:spTree>
    <p:extLst>
      <p:ext uri="{BB962C8B-B14F-4D97-AF65-F5344CB8AC3E}">
        <p14:creationId xmlns:p14="http://schemas.microsoft.com/office/powerpoint/2010/main" val="118789510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96917-6DFC-A174-9626-086C8ECBDD9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D7277B7-B98B-DAD4-3EAF-AA9A6F98E77E}"/>
              </a:ext>
            </a:extLst>
          </p:cNvPr>
          <p:cNvSpPr>
            <a:spLocks noGrp="1"/>
          </p:cNvSpPr>
          <p:nvPr>
            <p:ph type="title"/>
          </p:nvPr>
        </p:nvSpPr>
        <p:spPr/>
        <p:txBody>
          <a:bodyPr/>
          <a:lstStyle/>
          <a:p>
            <a:r>
              <a:rPr lang="en-US" dirty="0"/>
              <a:t>WHAT COMMUNITY PLANS DO</a:t>
            </a:r>
          </a:p>
        </p:txBody>
      </p:sp>
      <p:pic>
        <p:nvPicPr>
          <p:cNvPr id="15" name="Picture 14">
            <a:extLst>
              <a:ext uri="{FF2B5EF4-FFF2-40B4-BE49-F238E27FC236}">
                <a16:creationId xmlns:a16="http://schemas.microsoft.com/office/drawing/2014/main" id="{CBD6595D-90D6-B946-5865-B527655A60D3}"/>
              </a:ext>
            </a:extLst>
          </p:cNvPr>
          <p:cNvPicPr>
            <a:picLocks noChangeAspect="1"/>
          </p:cNvPicPr>
          <p:nvPr/>
        </p:nvPicPr>
        <p:blipFill>
          <a:blip r:embed="rId3"/>
          <a:stretch>
            <a:fillRect/>
          </a:stretch>
        </p:blipFill>
        <p:spPr>
          <a:xfrm>
            <a:off x="360665" y="1730190"/>
            <a:ext cx="4769224" cy="3576918"/>
          </a:xfrm>
          <a:prstGeom prst="rect">
            <a:avLst/>
          </a:prstGeom>
        </p:spPr>
      </p:pic>
      <p:pic>
        <p:nvPicPr>
          <p:cNvPr id="13" name="Picture 12">
            <a:extLst>
              <a:ext uri="{FF2B5EF4-FFF2-40B4-BE49-F238E27FC236}">
                <a16:creationId xmlns:a16="http://schemas.microsoft.com/office/drawing/2014/main" id="{0B6111D1-1EA4-0FDC-6342-6D0952A8FA39}"/>
              </a:ext>
            </a:extLst>
          </p:cNvPr>
          <p:cNvPicPr>
            <a:picLocks noChangeAspect="1"/>
          </p:cNvPicPr>
          <p:nvPr/>
        </p:nvPicPr>
        <p:blipFill>
          <a:blip r:embed="rId4"/>
          <a:srcRect l="17901" r="17901"/>
          <a:stretch/>
        </p:blipFill>
        <p:spPr>
          <a:xfrm>
            <a:off x="8681735" y="496769"/>
            <a:ext cx="3149600" cy="6132631"/>
          </a:xfrm>
          <a:prstGeom prst="rect">
            <a:avLst/>
          </a:prstGeom>
        </p:spPr>
      </p:pic>
      <p:pic>
        <p:nvPicPr>
          <p:cNvPr id="16" name="Picture 15">
            <a:extLst>
              <a:ext uri="{FF2B5EF4-FFF2-40B4-BE49-F238E27FC236}">
                <a16:creationId xmlns:a16="http://schemas.microsoft.com/office/drawing/2014/main" id="{CE040936-F751-BFC5-10D9-30C185653918}"/>
              </a:ext>
            </a:extLst>
          </p:cNvPr>
          <p:cNvPicPr>
            <a:picLocks noChangeAspect="1"/>
          </p:cNvPicPr>
          <p:nvPr/>
        </p:nvPicPr>
        <p:blipFill>
          <a:blip r:embed="rId5"/>
          <a:stretch>
            <a:fillRect/>
          </a:stretch>
        </p:blipFill>
        <p:spPr>
          <a:xfrm>
            <a:off x="5384801" y="2299224"/>
            <a:ext cx="3046505" cy="4062007"/>
          </a:xfrm>
          <a:prstGeom prst="rect">
            <a:avLst/>
          </a:prstGeom>
        </p:spPr>
      </p:pic>
    </p:spTree>
    <p:extLst>
      <p:ext uri="{BB962C8B-B14F-4D97-AF65-F5344CB8AC3E}">
        <p14:creationId xmlns:p14="http://schemas.microsoft.com/office/powerpoint/2010/main" val="798605635"/>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F8892-A85D-44A2-9B3D-D873069A8129}"/>
              </a:ext>
            </a:extLst>
          </p:cNvPr>
          <p:cNvSpPr>
            <a:spLocks noGrp="1"/>
          </p:cNvSpPr>
          <p:nvPr>
            <p:ph type="title"/>
          </p:nvPr>
        </p:nvSpPr>
        <p:spPr/>
        <p:txBody>
          <a:bodyPr/>
          <a:lstStyle/>
          <a:p>
            <a:r>
              <a:rPr lang="en-US" dirty="0"/>
              <a:t>DO PLANS MATTER?</a:t>
            </a:r>
          </a:p>
        </p:txBody>
      </p:sp>
      <p:pic>
        <p:nvPicPr>
          <p:cNvPr id="8" name="Content Placeholder 7">
            <a:extLst>
              <a:ext uri="{FF2B5EF4-FFF2-40B4-BE49-F238E27FC236}">
                <a16:creationId xmlns:a16="http://schemas.microsoft.com/office/drawing/2014/main" id="{4EC36E93-6DDA-4B56-ABE9-40D90BCA86A8}"/>
              </a:ext>
            </a:extLst>
          </p:cNvPr>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b="3140"/>
          <a:stretch/>
        </p:blipFill>
        <p:spPr>
          <a:xfrm>
            <a:off x="2208886" y="1609345"/>
            <a:ext cx="7774227" cy="5020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9D217187-122D-45BC-B382-24F4DBDB517F}"/>
              </a:ext>
            </a:extLst>
          </p:cNvPr>
          <p:cNvSpPr/>
          <p:nvPr/>
        </p:nvSpPr>
        <p:spPr>
          <a:xfrm>
            <a:off x="7423688" y="3679546"/>
            <a:ext cx="1288715" cy="288020"/>
          </a:xfrm>
          <a:prstGeom prst="rect">
            <a:avLst/>
          </a:prstGeom>
          <a:solidFill>
            <a:schemeClr val="bg1">
              <a:lumMod val="85000"/>
            </a:schemeClr>
          </a:solidFill>
          <a:ln>
            <a:solidFill>
              <a:schemeClr val="bg1">
                <a:lumMod val="85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98912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dirty="0"/>
              <a:t>IF WE DON’T PLAN!</a:t>
            </a:r>
          </a:p>
        </p:txBody>
      </p:sp>
      <p:pic>
        <p:nvPicPr>
          <p:cNvPr id="1026" name="Picture 2" descr="http://www.newurbanism.org/images/460_Spraw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8362" y="1687391"/>
            <a:ext cx="6072511" cy="45543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8" name="Picture 4" descr="http://www.newurbanism.org/images/231_Traff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542" y="470451"/>
            <a:ext cx="3786808" cy="59670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7323680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ISN’T JUST DCA</a:t>
            </a:r>
          </a:p>
        </p:txBody>
      </p:sp>
      <p:pic>
        <p:nvPicPr>
          <p:cNvPr id="4" name="Content Placeholder 3"/>
          <p:cNvPicPr>
            <a:picLocks noGrp="1" noChangeAspect="1"/>
          </p:cNvPicPr>
          <p:nvPr>
            <p:ph sz="quarter" idx="1"/>
          </p:nvPr>
        </p:nvPicPr>
        <p:blipFill rotWithShape="1">
          <a:blip r:embed="rId3"/>
          <a:srcRect l="27153" t="39278" r="28433" b="19817"/>
          <a:stretch/>
        </p:blipFill>
        <p:spPr>
          <a:xfrm>
            <a:off x="3011847" y="2246937"/>
            <a:ext cx="8865463" cy="4590593"/>
          </a:xfrm>
          <a:prstGeom prst="rect">
            <a:avLst/>
          </a:prstGeom>
        </p:spPr>
      </p:pic>
      <p:pic>
        <p:nvPicPr>
          <p:cNvPr id="5" name="Picture 4"/>
          <p:cNvPicPr>
            <a:picLocks noChangeAspect="1"/>
          </p:cNvPicPr>
          <p:nvPr/>
        </p:nvPicPr>
        <p:blipFill>
          <a:blip r:embed="rId4"/>
          <a:stretch>
            <a:fillRect/>
          </a:stretch>
        </p:blipFill>
        <p:spPr>
          <a:xfrm>
            <a:off x="140603" y="1713309"/>
            <a:ext cx="4183412" cy="106725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901" y="2682638"/>
            <a:ext cx="2857500" cy="2857500"/>
          </a:xfrm>
          <a:prstGeom prst="rect">
            <a:avLst/>
          </a:prstGeom>
        </p:spPr>
      </p:pic>
    </p:spTree>
    <p:extLst>
      <p:ext uri="{BB962C8B-B14F-4D97-AF65-F5344CB8AC3E}">
        <p14:creationId xmlns:p14="http://schemas.microsoft.com/office/powerpoint/2010/main" val="345532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 PLAN OR NOT TO PLAN…</a:t>
            </a:r>
          </a:p>
        </p:txBody>
      </p:sp>
      <p:sp>
        <p:nvSpPr>
          <p:cNvPr id="5" name="Content Placeholder 4"/>
          <p:cNvSpPr>
            <a:spLocks noGrp="1"/>
          </p:cNvSpPr>
          <p:nvPr>
            <p:ph sz="quarter" idx="1"/>
          </p:nvPr>
        </p:nvSpPr>
        <p:spPr>
          <a:xfrm>
            <a:off x="816864" y="1985208"/>
            <a:ext cx="10871200" cy="4495800"/>
          </a:xfrm>
        </p:spPr>
        <p:txBody>
          <a:bodyPr>
            <a:normAutofit/>
          </a:bodyPr>
          <a:lstStyle/>
          <a:p>
            <a:r>
              <a:rPr lang="en-US" sz="4400" dirty="0"/>
              <a:t>  WHAT is it?</a:t>
            </a:r>
          </a:p>
          <a:p>
            <a:r>
              <a:rPr lang="en-US" sz="4400" dirty="0"/>
              <a:t>  WHY do we do it?</a:t>
            </a:r>
          </a:p>
          <a:p>
            <a:r>
              <a:rPr lang="en-US" sz="4400" dirty="0"/>
              <a:t>  WHO does it?</a:t>
            </a:r>
          </a:p>
          <a:p>
            <a:r>
              <a:rPr lang="en-US" sz="4400" dirty="0"/>
              <a:t>  HOW do you do it?</a:t>
            </a:r>
          </a:p>
          <a:p>
            <a:r>
              <a:rPr lang="en-US" sz="4400" dirty="0"/>
              <a:t>  WHAT do you do with it when you’ve got it?</a:t>
            </a:r>
          </a:p>
          <a:p>
            <a:endParaRPr lang="en-US" sz="4400" dirty="0"/>
          </a:p>
        </p:txBody>
      </p:sp>
      <p:pic>
        <p:nvPicPr>
          <p:cNvPr id="3" name="Picture 2">
            <a:extLst>
              <a:ext uri="{FF2B5EF4-FFF2-40B4-BE49-F238E27FC236}">
                <a16:creationId xmlns:a16="http://schemas.microsoft.com/office/drawing/2014/main" id="{BB61B699-267A-9054-0C64-B7F54D912C8F}"/>
              </a:ext>
            </a:extLst>
          </p:cNvPr>
          <p:cNvPicPr>
            <a:picLocks noChangeAspect="1"/>
          </p:cNvPicPr>
          <p:nvPr/>
        </p:nvPicPr>
        <p:blipFill rotWithShape="1">
          <a:blip r:embed="rId3"/>
          <a:srcRect b="3025"/>
          <a:stretch/>
        </p:blipFill>
        <p:spPr>
          <a:xfrm>
            <a:off x="7945137" y="376991"/>
            <a:ext cx="3963032" cy="5066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624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WE DO IT IN GEORGIA</a:t>
            </a:r>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4258145440"/>
              </p:ext>
            </p:extLst>
          </p:nvPr>
        </p:nvGraphicFramePr>
        <p:xfrm>
          <a:off x="-696" y="2070127"/>
          <a:ext cx="6083446" cy="4042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p:cNvGraphicFramePr>
            <a:graphicFrameLocks noGrp="1"/>
          </p:cNvGraphicFramePr>
          <p:nvPr>
            <p:ph sz="quarter" idx="2"/>
            <p:extLst>
              <p:ext uri="{D42A27DB-BD31-4B8C-83A1-F6EECF244321}">
                <p14:modId xmlns:p14="http://schemas.microsoft.com/office/powerpoint/2010/main" val="2641288060"/>
              </p:ext>
            </p:extLst>
          </p:nvPr>
        </p:nvGraphicFramePr>
        <p:xfrm>
          <a:off x="5427580" y="1576833"/>
          <a:ext cx="6499378" cy="50291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4351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410" y="228600"/>
            <a:ext cx="10871200" cy="990600"/>
          </a:xfrm>
        </p:spPr>
        <p:txBody>
          <a:bodyPr/>
          <a:lstStyle/>
          <a:p>
            <a:r>
              <a:rPr lang="en-US" dirty="0"/>
              <a:t>LOCAL COMPREHENSIVE PLANS</a:t>
            </a:r>
          </a:p>
        </p:txBody>
      </p:sp>
      <p:sp>
        <p:nvSpPr>
          <p:cNvPr id="5" name="Content Placeholder 4"/>
          <p:cNvSpPr>
            <a:spLocks noGrp="1"/>
          </p:cNvSpPr>
          <p:nvPr>
            <p:ph sz="quarter" idx="1"/>
          </p:nvPr>
        </p:nvSpPr>
        <p:spPr>
          <a:xfrm>
            <a:off x="630046" y="1589567"/>
            <a:ext cx="5364354" cy="4572000"/>
          </a:xfrm>
        </p:spPr>
        <p:txBody>
          <a:bodyPr>
            <a:normAutofit/>
          </a:bodyPr>
          <a:lstStyle/>
          <a:p>
            <a:r>
              <a:rPr lang="en-US" dirty="0"/>
              <a:t>Help develop &amp; support policies</a:t>
            </a:r>
          </a:p>
          <a:p>
            <a:r>
              <a:rPr lang="en-US" dirty="0"/>
              <a:t>Direct capital improvements</a:t>
            </a:r>
          </a:p>
          <a:p>
            <a:r>
              <a:rPr lang="en-US" dirty="0"/>
              <a:t>Help set the budget</a:t>
            </a:r>
          </a:p>
          <a:p>
            <a:r>
              <a:rPr lang="en-US" dirty="0"/>
              <a:t>Evaluate future development</a:t>
            </a:r>
          </a:p>
          <a:p>
            <a:r>
              <a:rPr lang="en-US" dirty="0"/>
              <a:t>See the future</a:t>
            </a:r>
          </a:p>
          <a:p>
            <a:r>
              <a:rPr lang="en-US" dirty="0"/>
              <a:t>Set the future</a:t>
            </a:r>
          </a:p>
          <a:p>
            <a:r>
              <a:rPr lang="en-US" dirty="0"/>
              <a:t>Guide economic growth</a:t>
            </a:r>
          </a:p>
          <a:p>
            <a:r>
              <a:rPr lang="en-US" dirty="0"/>
              <a:t>Guide land development</a:t>
            </a:r>
          </a:p>
          <a:p>
            <a:endParaRPr lang="en-US" dirty="0"/>
          </a:p>
          <a:p>
            <a:pPr marL="0" indent="0">
              <a:buNone/>
            </a:pPr>
            <a:endParaRPr lang="en-US" dirty="0"/>
          </a:p>
        </p:txBody>
      </p:sp>
      <p:pic>
        <p:nvPicPr>
          <p:cNvPr id="7" name="Picture 6">
            <a:extLst>
              <a:ext uri="{FF2B5EF4-FFF2-40B4-BE49-F238E27FC236}">
                <a16:creationId xmlns:a16="http://schemas.microsoft.com/office/drawing/2014/main" id="{8BAFFD70-3C26-2193-35C1-EDA3BBA036CD}"/>
              </a:ext>
            </a:extLst>
          </p:cNvPr>
          <p:cNvPicPr>
            <a:picLocks noChangeAspect="1"/>
          </p:cNvPicPr>
          <p:nvPr/>
        </p:nvPicPr>
        <p:blipFill>
          <a:blip r:embed="rId3"/>
          <a:stretch>
            <a:fillRect/>
          </a:stretch>
        </p:blipFill>
        <p:spPr>
          <a:xfrm>
            <a:off x="7612732" y="1109165"/>
            <a:ext cx="4140177" cy="55202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32741921"/>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C2B9E-EF3F-EB39-F210-547C22F81F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377363-40AD-119A-F143-96932763DEB2}"/>
              </a:ext>
            </a:extLst>
          </p:cNvPr>
          <p:cNvSpPr>
            <a:spLocks noGrp="1"/>
          </p:cNvSpPr>
          <p:nvPr>
            <p:ph type="title"/>
          </p:nvPr>
        </p:nvSpPr>
        <p:spPr>
          <a:xfrm>
            <a:off x="713410" y="228600"/>
            <a:ext cx="10871200" cy="990600"/>
          </a:xfrm>
        </p:spPr>
        <p:txBody>
          <a:bodyPr/>
          <a:lstStyle/>
          <a:p>
            <a:r>
              <a:rPr lang="en-US" dirty="0"/>
              <a:t>LOCAL COMPREHENSIVE PLANS</a:t>
            </a:r>
          </a:p>
        </p:txBody>
      </p:sp>
      <p:sp>
        <p:nvSpPr>
          <p:cNvPr id="6" name="Content Placeholder 5">
            <a:extLst>
              <a:ext uri="{FF2B5EF4-FFF2-40B4-BE49-F238E27FC236}">
                <a16:creationId xmlns:a16="http://schemas.microsoft.com/office/drawing/2014/main" id="{1DF8629F-DC95-69CA-200A-322777300690}"/>
              </a:ext>
            </a:extLst>
          </p:cNvPr>
          <p:cNvSpPr>
            <a:spLocks noGrp="1"/>
          </p:cNvSpPr>
          <p:nvPr>
            <p:ph sz="quarter" idx="2"/>
          </p:nvPr>
        </p:nvSpPr>
        <p:spPr/>
        <p:txBody>
          <a:bodyPr>
            <a:normAutofit/>
          </a:bodyPr>
          <a:lstStyle/>
          <a:p>
            <a:r>
              <a:rPr lang="en-US" dirty="0"/>
              <a:t>Celebrate the community</a:t>
            </a:r>
          </a:p>
          <a:p>
            <a:r>
              <a:rPr lang="en-US" dirty="0"/>
              <a:t>Improve community health</a:t>
            </a:r>
          </a:p>
          <a:p>
            <a:r>
              <a:rPr lang="en-US" dirty="0"/>
              <a:t>Address housing issues</a:t>
            </a:r>
          </a:p>
          <a:p>
            <a:r>
              <a:rPr lang="en-US" dirty="0"/>
              <a:t>Upgrade local infrastructure</a:t>
            </a:r>
          </a:p>
          <a:p>
            <a:r>
              <a:rPr lang="en-US" dirty="0"/>
              <a:t>Gives the public a voice</a:t>
            </a:r>
          </a:p>
          <a:p>
            <a:r>
              <a:rPr lang="en-US" dirty="0"/>
              <a:t>Represents everybody</a:t>
            </a:r>
          </a:p>
          <a:p>
            <a:r>
              <a:rPr lang="en-US" dirty="0"/>
              <a:t>See opportunities not just issues</a:t>
            </a:r>
          </a:p>
          <a:p>
            <a:r>
              <a:rPr lang="en-US" dirty="0"/>
              <a:t>Provide solutions</a:t>
            </a:r>
          </a:p>
        </p:txBody>
      </p:sp>
      <p:pic>
        <p:nvPicPr>
          <p:cNvPr id="7" name="Picture 6">
            <a:extLst>
              <a:ext uri="{FF2B5EF4-FFF2-40B4-BE49-F238E27FC236}">
                <a16:creationId xmlns:a16="http://schemas.microsoft.com/office/drawing/2014/main" id="{0F5E0CB1-BD49-D7FC-5105-A616C78C5FEF}"/>
              </a:ext>
            </a:extLst>
          </p:cNvPr>
          <p:cNvPicPr>
            <a:picLocks noChangeAspect="1"/>
          </p:cNvPicPr>
          <p:nvPr/>
        </p:nvPicPr>
        <p:blipFill>
          <a:blip r:embed="rId3"/>
          <a:stretch>
            <a:fillRect/>
          </a:stretch>
        </p:blipFill>
        <p:spPr>
          <a:xfrm>
            <a:off x="733855" y="1589567"/>
            <a:ext cx="5181601" cy="50814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96019073"/>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PLANNING TOOLS</a:t>
            </a: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351121960"/>
              </p:ext>
            </p:extLst>
          </p:nvPr>
        </p:nvGraphicFramePr>
        <p:xfrm>
          <a:off x="1981200" y="1600201"/>
          <a:ext cx="784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980702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7108" y="228600"/>
            <a:ext cx="10871200" cy="990600"/>
          </a:xfrm>
        </p:spPr>
        <p:txBody>
          <a:bodyPr/>
          <a:lstStyle/>
          <a:p>
            <a:r>
              <a:rPr lang="en-US" dirty="0"/>
              <a:t>ZONING DEFINED</a:t>
            </a:r>
          </a:p>
        </p:txBody>
      </p:sp>
      <p:pic>
        <p:nvPicPr>
          <p:cNvPr id="2" name="Content Placeholder 1">
            <a:extLst>
              <a:ext uri="{FF2B5EF4-FFF2-40B4-BE49-F238E27FC236}">
                <a16:creationId xmlns:a16="http://schemas.microsoft.com/office/drawing/2014/main" id="{1317F7C8-FEE6-4F93-AF93-9A1447848928}"/>
              </a:ext>
            </a:extLst>
          </p:cNvPr>
          <p:cNvPicPr>
            <a:picLocks noGrp="1" noChangeAspect="1"/>
          </p:cNvPicPr>
          <p:nvPr>
            <p:ph sz="quarter" idx="1"/>
          </p:nvPr>
        </p:nvPicPr>
        <p:blipFill>
          <a:blip r:embed="rId3"/>
          <a:stretch>
            <a:fillRect/>
          </a:stretch>
        </p:blipFill>
        <p:spPr>
          <a:xfrm>
            <a:off x="2256896" y="1600200"/>
            <a:ext cx="7992533"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4990662"/>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ZONING ORDINANCE</a:t>
            </a: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158764621"/>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2495821"/>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WHO’S INVOLVED?</a:t>
            </a:r>
          </a:p>
        </p:txBody>
      </p:sp>
      <p:sp>
        <p:nvSpPr>
          <p:cNvPr id="3" name="Content Placeholder 2"/>
          <p:cNvSpPr>
            <a:spLocks noGrp="1"/>
          </p:cNvSpPr>
          <p:nvPr>
            <p:ph sz="quarter" idx="1"/>
          </p:nvPr>
        </p:nvSpPr>
        <p:spPr/>
        <p:txBody>
          <a:bodyPr/>
          <a:lstStyle/>
          <a:p>
            <a:r>
              <a:rPr lang="en-US" dirty="0"/>
              <a:t>On the local level:</a:t>
            </a:r>
          </a:p>
          <a:p>
            <a:pPr lvl="1"/>
            <a:endParaRPr lang="en-US" dirty="0"/>
          </a:p>
        </p:txBody>
      </p:sp>
      <p:graphicFrame>
        <p:nvGraphicFramePr>
          <p:cNvPr id="4" name="Content Placeholder 4"/>
          <p:cNvGraphicFramePr>
            <a:graphicFrameLocks/>
          </p:cNvGraphicFramePr>
          <p:nvPr/>
        </p:nvGraphicFramePr>
        <p:xfrm>
          <a:off x="1537251" y="2319130"/>
          <a:ext cx="9687339" cy="4138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0691883"/>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ELECTED OFFICIALS</a:t>
            </a:r>
          </a:p>
        </p:txBody>
      </p:sp>
      <p:graphicFrame>
        <p:nvGraphicFramePr>
          <p:cNvPr id="6" name="Content Placeholder 5"/>
          <p:cNvGraphicFramePr>
            <a:graphicFrameLocks noGrp="1"/>
          </p:cNvGraphicFramePr>
          <p:nvPr>
            <p:ph sz="quarter" idx="1"/>
          </p:nvPr>
        </p:nvGraphicFramePr>
        <p:xfrm>
          <a:off x="1981200" y="1600201"/>
          <a:ext cx="72390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758938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a:t>
            </a:r>
          </a:p>
        </p:txBody>
      </p:sp>
      <p:sp>
        <p:nvSpPr>
          <p:cNvPr id="3" name="Content Placeholder 2"/>
          <p:cNvSpPr>
            <a:spLocks noGrp="1"/>
          </p:cNvSpPr>
          <p:nvPr>
            <p:ph sz="quarter" idx="1"/>
          </p:nvPr>
        </p:nvSpPr>
        <p:spPr>
          <a:xfrm>
            <a:off x="816864" y="1600200"/>
            <a:ext cx="10871200" cy="5257800"/>
          </a:xfrm>
        </p:spPr>
        <p:txBody>
          <a:bodyPr/>
          <a:lstStyle/>
          <a:p>
            <a:r>
              <a:rPr lang="en-US" sz="3400" dirty="0"/>
              <a:t>Legislative (elected officials)</a:t>
            </a:r>
          </a:p>
          <a:p>
            <a:pPr lvl="2"/>
            <a:r>
              <a:rPr lang="en-US" sz="2800" dirty="0"/>
              <a:t>Such things as:</a:t>
            </a:r>
          </a:p>
          <a:p>
            <a:pPr lvl="3"/>
            <a:r>
              <a:rPr lang="en-US" sz="2800" dirty="0"/>
              <a:t>Adopting the zoning ordinance</a:t>
            </a:r>
          </a:p>
          <a:p>
            <a:pPr lvl="3"/>
            <a:r>
              <a:rPr lang="en-US" sz="2800" dirty="0"/>
              <a:t>Adoption of amendments to the ordinance that change the text</a:t>
            </a:r>
          </a:p>
          <a:p>
            <a:pPr lvl="3"/>
            <a:r>
              <a:rPr lang="en-US" sz="2800" dirty="0"/>
              <a:t>Rezoning of property</a:t>
            </a:r>
          </a:p>
          <a:p>
            <a:pPr lvl="3"/>
            <a:r>
              <a:rPr lang="en-US" sz="2800" dirty="0"/>
              <a:t>Special use permits</a:t>
            </a:r>
          </a:p>
          <a:p>
            <a:r>
              <a:rPr lang="en-US" sz="3400" dirty="0"/>
              <a:t>Administrative</a:t>
            </a:r>
          </a:p>
          <a:p>
            <a:pPr lvl="2"/>
            <a:r>
              <a:rPr lang="en-US" sz="2800" dirty="0"/>
              <a:t>Anything else</a:t>
            </a:r>
          </a:p>
        </p:txBody>
      </p:sp>
    </p:spTree>
    <p:extLst>
      <p:ext uri="{BB962C8B-B14F-4D97-AF65-F5344CB8AC3E}">
        <p14:creationId xmlns:p14="http://schemas.microsoft.com/office/powerpoint/2010/main" val="2601105439"/>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654" y="228600"/>
            <a:ext cx="10871200" cy="990600"/>
          </a:xfrm>
        </p:spPr>
        <p:txBody>
          <a:bodyPr/>
          <a:lstStyle/>
          <a:p>
            <a:r>
              <a:rPr lang="en-US" dirty="0"/>
              <a:t>LEGISLATIVE RESPONSIBILITIES</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181988056"/>
              </p:ext>
            </p:extLst>
          </p:nvPr>
        </p:nvGraphicFramePr>
        <p:xfrm>
          <a:off x="1981200" y="1600201"/>
          <a:ext cx="76200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6024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PLAN OR NOT TO PLAN…</a:t>
            </a:r>
          </a:p>
        </p:txBody>
      </p:sp>
      <p:sp>
        <p:nvSpPr>
          <p:cNvPr id="3" name="Content Placeholder 2"/>
          <p:cNvSpPr>
            <a:spLocks noGrp="1"/>
          </p:cNvSpPr>
          <p:nvPr>
            <p:ph sz="quarter" idx="1"/>
          </p:nvPr>
        </p:nvSpPr>
        <p:spPr>
          <a:xfrm>
            <a:off x="318053" y="1695584"/>
            <a:ext cx="5676348" cy="4572000"/>
          </a:xfrm>
        </p:spPr>
        <p:txBody>
          <a:bodyPr>
            <a:normAutofit/>
          </a:bodyPr>
          <a:lstStyle/>
          <a:p>
            <a:pPr lvl="0">
              <a:buClr>
                <a:srgbClr val="DD8047"/>
              </a:buClr>
            </a:pPr>
            <a:r>
              <a:rPr lang="en-US" sz="3600" dirty="0">
                <a:solidFill>
                  <a:srgbClr val="8A7967"/>
                </a:solidFill>
              </a:rPr>
              <a:t>Plan - </a:t>
            </a:r>
            <a:r>
              <a:rPr lang="en-US" sz="3200" i="1" dirty="0">
                <a:solidFill>
                  <a:srgbClr val="8A7967"/>
                </a:solidFill>
              </a:rPr>
              <a:t>Verb</a:t>
            </a:r>
          </a:p>
          <a:p>
            <a:pPr lvl="1">
              <a:buClr>
                <a:srgbClr val="92D050"/>
              </a:buClr>
            </a:pPr>
            <a:r>
              <a:rPr lang="en-US" sz="3600" dirty="0">
                <a:solidFill>
                  <a:srgbClr val="8A7967"/>
                </a:solidFill>
              </a:rPr>
              <a:t>Definition: </a:t>
            </a:r>
          </a:p>
          <a:p>
            <a:pPr lvl="2">
              <a:buClr>
                <a:srgbClr val="DD8047"/>
              </a:buClr>
            </a:pPr>
            <a:r>
              <a:rPr lang="en-US" sz="3200" dirty="0">
                <a:solidFill>
                  <a:srgbClr val="8A7967"/>
                </a:solidFill>
              </a:rPr>
              <a:t>to </a:t>
            </a:r>
            <a:r>
              <a:rPr lang="en-US" sz="3200" u="sng" dirty="0">
                <a:solidFill>
                  <a:srgbClr val="8A7967"/>
                </a:solidFill>
              </a:rPr>
              <a:t>arrange</a:t>
            </a:r>
            <a:r>
              <a:rPr lang="en-US" sz="3200" dirty="0">
                <a:solidFill>
                  <a:srgbClr val="8A7967"/>
                </a:solidFill>
              </a:rPr>
              <a:t> the parts of</a:t>
            </a:r>
          </a:p>
          <a:p>
            <a:pPr lvl="2">
              <a:buClr>
                <a:srgbClr val="DD8047"/>
              </a:buClr>
            </a:pPr>
            <a:r>
              <a:rPr lang="en-US" sz="3200" dirty="0"/>
              <a:t>to </a:t>
            </a:r>
            <a:r>
              <a:rPr lang="en-US" sz="3200" u="sng" dirty="0"/>
              <a:t>devise</a:t>
            </a:r>
            <a:r>
              <a:rPr lang="en-US" sz="3200" dirty="0"/>
              <a:t> or </a:t>
            </a:r>
            <a:r>
              <a:rPr lang="en-US" sz="3200" u="sng" dirty="0"/>
              <a:t>project</a:t>
            </a:r>
            <a:r>
              <a:rPr lang="en-US" sz="3200" dirty="0"/>
              <a:t> the realization or achievement of </a:t>
            </a:r>
          </a:p>
          <a:p>
            <a:pPr lvl="2">
              <a:buClr>
                <a:srgbClr val="DD8047"/>
              </a:buClr>
            </a:pPr>
            <a:r>
              <a:rPr lang="en-US" sz="3200" dirty="0"/>
              <a:t>To </a:t>
            </a:r>
            <a:r>
              <a:rPr lang="en-US" sz="3200" u="sng" dirty="0"/>
              <a:t>think</a:t>
            </a:r>
            <a:r>
              <a:rPr lang="en-US" sz="3200" dirty="0"/>
              <a:t> in advance about a method</a:t>
            </a:r>
          </a:p>
          <a:p>
            <a:pPr lvl="1"/>
            <a:endParaRPr lang="en-US" sz="4000" dirty="0"/>
          </a:p>
        </p:txBody>
      </p:sp>
      <p:sp>
        <p:nvSpPr>
          <p:cNvPr id="7" name="Content Placeholder 6"/>
          <p:cNvSpPr>
            <a:spLocks noGrp="1"/>
          </p:cNvSpPr>
          <p:nvPr>
            <p:ph sz="quarter" idx="2"/>
          </p:nvPr>
        </p:nvSpPr>
        <p:spPr>
          <a:xfrm>
            <a:off x="6268278" y="1695583"/>
            <a:ext cx="5592418" cy="4572000"/>
          </a:xfrm>
        </p:spPr>
        <p:txBody>
          <a:bodyPr>
            <a:noAutofit/>
          </a:bodyPr>
          <a:lstStyle/>
          <a:p>
            <a:pPr lvl="0">
              <a:buClr>
                <a:srgbClr val="DD8047"/>
              </a:buClr>
            </a:pPr>
            <a:r>
              <a:rPr lang="en-US" sz="3600" dirty="0">
                <a:solidFill>
                  <a:srgbClr val="8A7967"/>
                </a:solidFill>
              </a:rPr>
              <a:t>Plan - </a:t>
            </a:r>
            <a:r>
              <a:rPr lang="en-US" sz="3200" i="1" dirty="0">
                <a:solidFill>
                  <a:srgbClr val="8A7967"/>
                </a:solidFill>
              </a:rPr>
              <a:t>Noun</a:t>
            </a:r>
          </a:p>
          <a:p>
            <a:pPr marL="640080" lvl="1" indent="-274320">
              <a:buClr>
                <a:srgbClr val="92D050"/>
              </a:buClr>
            </a:pPr>
            <a:r>
              <a:rPr lang="en-US" sz="3600" dirty="0">
                <a:solidFill>
                  <a:srgbClr val="8A7967"/>
                </a:solidFill>
              </a:rPr>
              <a:t>Definition: </a:t>
            </a:r>
          </a:p>
          <a:p>
            <a:pPr lvl="2">
              <a:buClr>
                <a:srgbClr val="DD8047"/>
              </a:buClr>
            </a:pPr>
            <a:r>
              <a:rPr lang="en-US" sz="3200" dirty="0">
                <a:solidFill>
                  <a:srgbClr val="8A7967"/>
                </a:solidFill>
              </a:rPr>
              <a:t>a detailed formulation of a </a:t>
            </a:r>
            <a:r>
              <a:rPr lang="en-US" sz="3200" u="sng" dirty="0">
                <a:solidFill>
                  <a:srgbClr val="8A7967"/>
                </a:solidFill>
              </a:rPr>
              <a:t>program of action</a:t>
            </a:r>
            <a:r>
              <a:rPr lang="en-US" sz="3200" dirty="0">
                <a:solidFill>
                  <a:srgbClr val="8A7967"/>
                </a:solidFill>
              </a:rPr>
              <a:t>; </a:t>
            </a:r>
          </a:p>
          <a:p>
            <a:pPr lvl="2">
              <a:buClr>
                <a:srgbClr val="DD8047"/>
              </a:buClr>
            </a:pPr>
            <a:r>
              <a:rPr lang="en-US" sz="3200" dirty="0">
                <a:solidFill>
                  <a:srgbClr val="8A7967"/>
                </a:solidFill>
              </a:rPr>
              <a:t>a method devised for doing something or </a:t>
            </a:r>
            <a:r>
              <a:rPr lang="en-US" sz="3200" u="sng" dirty="0">
                <a:solidFill>
                  <a:srgbClr val="8A7967"/>
                </a:solidFill>
              </a:rPr>
              <a:t>achieving an end</a:t>
            </a:r>
            <a:r>
              <a:rPr lang="en-US" sz="3200" dirty="0">
                <a:solidFill>
                  <a:srgbClr val="8A7967"/>
                </a:solidFill>
              </a:rPr>
              <a:t>, involving a series of actions</a:t>
            </a:r>
          </a:p>
          <a:p>
            <a:endParaRPr lang="en-US" sz="4000" dirty="0"/>
          </a:p>
        </p:txBody>
      </p:sp>
      <p:sp>
        <p:nvSpPr>
          <p:cNvPr id="6" name="Cloud 5">
            <a:extLst>
              <a:ext uri="{FF2B5EF4-FFF2-40B4-BE49-F238E27FC236}">
                <a16:creationId xmlns:a16="http://schemas.microsoft.com/office/drawing/2014/main" id="{2723EE7A-0023-4D81-9451-AC2CA5F36D6C}"/>
              </a:ext>
            </a:extLst>
          </p:cNvPr>
          <p:cNvSpPr/>
          <p:nvPr/>
        </p:nvSpPr>
        <p:spPr>
          <a:xfrm>
            <a:off x="0" y="1593669"/>
            <a:ext cx="3391799" cy="849086"/>
          </a:xfrm>
          <a:prstGeom prst="cloud">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592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718" y="248478"/>
            <a:ext cx="10871200" cy="990600"/>
          </a:xfrm>
        </p:spPr>
        <p:txBody>
          <a:bodyPr/>
          <a:lstStyle/>
          <a:p>
            <a:r>
              <a:rPr lang="en-US" dirty="0"/>
              <a:t>PLANNING COMMISSION AUTHORIZATION</a:t>
            </a:r>
          </a:p>
        </p:txBody>
      </p:sp>
      <p:sp>
        <p:nvSpPr>
          <p:cNvPr id="5" name="Content Placeholder 4"/>
          <p:cNvSpPr>
            <a:spLocks noGrp="1"/>
          </p:cNvSpPr>
          <p:nvPr>
            <p:ph sz="quarter" idx="1"/>
          </p:nvPr>
        </p:nvSpPr>
        <p:spPr>
          <a:xfrm>
            <a:off x="353292" y="1787237"/>
            <a:ext cx="11501028" cy="4904509"/>
          </a:xfrm>
        </p:spPr>
        <p:txBody>
          <a:bodyPr>
            <a:normAutofit/>
          </a:bodyPr>
          <a:lstStyle/>
          <a:p>
            <a:pPr marL="0" indent="0">
              <a:buNone/>
            </a:pPr>
            <a:r>
              <a:rPr lang="en-US" sz="3600" dirty="0"/>
              <a:t>Contained in your ordinance - Administration (the commission as well as the elected body and staff)</a:t>
            </a:r>
          </a:p>
          <a:p>
            <a:pPr lvl="1"/>
            <a:r>
              <a:rPr lang="en-US" sz="3600" dirty="0"/>
              <a:t>Planning Commission</a:t>
            </a:r>
          </a:p>
          <a:p>
            <a:pPr lvl="2"/>
            <a:r>
              <a:rPr lang="en-US" sz="3000" dirty="0"/>
              <a:t>Creation, Appointment, Terms</a:t>
            </a:r>
          </a:p>
          <a:p>
            <a:pPr lvl="2"/>
            <a:r>
              <a:rPr lang="en-US" sz="3000" dirty="0"/>
              <a:t>Organization, Rules, Staff</a:t>
            </a:r>
          </a:p>
          <a:p>
            <a:pPr lvl="2"/>
            <a:r>
              <a:rPr lang="en-US" sz="3000" dirty="0"/>
              <a:t>Functions and Duties</a:t>
            </a:r>
          </a:p>
          <a:p>
            <a:pPr lvl="1"/>
            <a:r>
              <a:rPr lang="en-US" sz="3600" dirty="0"/>
              <a:t>Role and responsibilities of the elected body</a:t>
            </a:r>
          </a:p>
          <a:p>
            <a:pPr lvl="1"/>
            <a:r>
              <a:rPr lang="en-US" sz="3600" dirty="0"/>
              <a:t>All procedures and standards</a:t>
            </a:r>
          </a:p>
          <a:p>
            <a:pPr lvl="1"/>
            <a:endParaRPr lang="en-US" sz="3600" dirty="0"/>
          </a:p>
          <a:p>
            <a:pPr marL="0" indent="0">
              <a:buNone/>
            </a:pPr>
            <a:endParaRPr lang="en-US" sz="3600" dirty="0"/>
          </a:p>
        </p:txBody>
      </p:sp>
    </p:spTree>
    <p:extLst>
      <p:ext uri="{BB962C8B-B14F-4D97-AF65-F5344CB8AC3E}">
        <p14:creationId xmlns:p14="http://schemas.microsoft.com/office/powerpoint/2010/main" val="751773889"/>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532" y="228600"/>
            <a:ext cx="10871200" cy="990600"/>
          </a:xfrm>
        </p:spPr>
        <p:txBody>
          <a:bodyPr/>
          <a:lstStyle/>
          <a:p>
            <a:r>
              <a:rPr lang="en-US" dirty="0"/>
              <a:t>PLANNING COMMISSION</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4061928708"/>
              </p:ext>
            </p:extLst>
          </p:nvPr>
        </p:nvGraphicFramePr>
        <p:xfrm>
          <a:off x="0" y="1727200"/>
          <a:ext cx="12192000" cy="4700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580585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654" y="188843"/>
            <a:ext cx="10871200" cy="990600"/>
          </a:xfrm>
        </p:spPr>
        <p:txBody>
          <a:bodyPr/>
          <a:lstStyle/>
          <a:p>
            <a:r>
              <a:rPr lang="en-US" dirty="0"/>
              <a:t>PLANNING COMMISSION</a:t>
            </a:r>
          </a:p>
        </p:txBody>
      </p:sp>
      <p:graphicFrame>
        <p:nvGraphicFramePr>
          <p:cNvPr id="4" name="Content Placeholder 3"/>
          <p:cNvGraphicFramePr>
            <a:graphicFrameLocks noGrp="1"/>
          </p:cNvGraphicFramePr>
          <p:nvPr>
            <p:ph sz="quarter" idx="1"/>
          </p:nvPr>
        </p:nvGraphicFramePr>
        <p:xfrm>
          <a:off x="1981200" y="1997766"/>
          <a:ext cx="784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3101112"/>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COMMISSION</a:t>
            </a:r>
          </a:p>
        </p:txBody>
      </p:sp>
      <p:graphicFrame>
        <p:nvGraphicFramePr>
          <p:cNvPr id="4" name="Content Placeholder 3"/>
          <p:cNvGraphicFramePr>
            <a:graphicFrameLocks noGrp="1"/>
          </p:cNvGraphicFramePr>
          <p:nvPr>
            <p:ph sz="quarter" idx="1"/>
          </p:nvPr>
        </p:nvGraphicFramePr>
        <p:xfrm>
          <a:off x="1206500" y="1828800"/>
          <a:ext cx="9398000" cy="4856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2328249"/>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COMMISSION: TIPS</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631251249"/>
              </p:ext>
            </p:extLst>
          </p:nvPr>
        </p:nvGraphicFramePr>
        <p:xfrm>
          <a:off x="4824584" y="2483127"/>
          <a:ext cx="7216236" cy="3436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21C008D7-C72E-4AFF-BBE3-976D5C87F8AA}"/>
              </a:ext>
            </a:extLst>
          </p:cNvPr>
          <p:cNvPicPr>
            <a:picLocks noChangeAspect="1"/>
          </p:cNvPicPr>
          <p:nvPr/>
        </p:nvPicPr>
        <p:blipFill rotWithShape="1">
          <a:blip r:embed="rId8"/>
          <a:srcRect b="4227"/>
          <a:stretch/>
        </p:blipFill>
        <p:spPr>
          <a:xfrm>
            <a:off x="201292" y="2241851"/>
            <a:ext cx="7216236" cy="3910977"/>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017690C3-725A-4579-B1E6-240015E0DAAC}"/>
              </a:ext>
            </a:extLst>
          </p:cNvPr>
          <p:cNvSpPr/>
          <p:nvPr/>
        </p:nvSpPr>
        <p:spPr>
          <a:xfrm rot="896453">
            <a:off x="4412407" y="4046964"/>
            <a:ext cx="2130571" cy="759417"/>
          </a:xfrm>
          <a:prstGeom prst="rect">
            <a:avLst/>
          </a:prstGeom>
          <a:solidFill>
            <a:schemeClr val="tx1">
              <a:lumMod val="85000"/>
              <a:lumOff val="15000"/>
            </a:schemeClr>
          </a:solidFill>
          <a:ln>
            <a:solidFill>
              <a:schemeClr val="tx1">
                <a:lumMod val="85000"/>
                <a:lumOff val="15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598243"/>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410" y="228600"/>
            <a:ext cx="10871200" cy="990600"/>
          </a:xfrm>
        </p:spPr>
        <p:txBody>
          <a:bodyPr/>
          <a:lstStyle/>
          <a:p>
            <a:r>
              <a:rPr lang="en-US" dirty="0"/>
              <a:t>PLANNING COMMISSION: MEMBERS</a:t>
            </a:r>
          </a:p>
        </p:txBody>
      </p:sp>
      <p:graphicFrame>
        <p:nvGraphicFramePr>
          <p:cNvPr id="4" name="Content Placeholder 3"/>
          <p:cNvGraphicFramePr>
            <a:graphicFrameLocks noGrp="1"/>
          </p:cNvGraphicFramePr>
          <p:nvPr>
            <p:ph sz="quarter" idx="1"/>
          </p:nvPr>
        </p:nvGraphicFramePr>
        <p:xfrm>
          <a:off x="1331840" y="1600201"/>
          <a:ext cx="9389169" cy="4813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54CB287-3447-1191-BAC5-934109D6C884}"/>
              </a:ext>
            </a:extLst>
          </p:cNvPr>
          <p:cNvPicPr>
            <a:picLocks noChangeAspect="1"/>
          </p:cNvPicPr>
          <p:nvPr/>
        </p:nvPicPr>
        <p:blipFill>
          <a:blip r:embed="rId8"/>
          <a:stretch>
            <a:fillRect/>
          </a:stretch>
        </p:blipFill>
        <p:spPr>
          <a:xfrm rot="20562277">
            <a:off x="9468574" y="3099013"/>
            <a:ext cx="2297654" cy="1286686"/>
          </a:xfrm>
          <a:prstGeom prst="rect">
            <a:avLst/>
          </a:prstGeom>
        </p:spPr>
      </p:pic>
    </p:spTree>
    <p:extLst>
      <p:ext uri="{BB962C8B-B14F-4D97-AF65-F5344CB8AC3E}">
        <p14:creationId xmlns:p14="http://schemas.microsoft.com/office/powerpoint/2010/main" val="249458100"/>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7" y="228600"/>
            <a:ext cx="10630452" cy="990600"/>
          </a:xfrm>
        </p:spPr>
        <p:txBody>
          <a:bodyPr/>
          <a:lstStyle/>
          <a:p>
            <a:r>
              <a:rPr lang="en-US" dirty="0"/>
              <a:t>PLANNING COMMISSION: MEETING BASICS</a:t>
            </a:r>
          </a:p>
        </p:txBody>
      </p:sp>
      <p:pic>
        <p:nvPicPr>
          <p:cNvPr id="4" name="Content Placeholder 3">
            <a:extLst>
              <a:ext uri="{FF2B5EF4-FFF2-40B4-BE49-F238E27FC236}">
                <a16:creationId xmlns:a16="http://schemas.microsoft.com/office/drawing/2014/main" id="{5C79C579-6FC2-4753-94A5-9259517898A9}"/>
              </a:ext>
            </a:extLst>
          </p:cNvPr>
          <p:cNvPicPr>
            <a:picLocks noGrp="1" noChangeAspect="1"/>
          </p:cNvPicPr>
          <p:nvPr>
            <p:ph sz="quarter" idx="1"/>
          </p:nvPr>
        </p:nvPicPr>
        <p:blipFill>
          <a:blip r:embed="rId3"/>
          <a:stretch>
            <a:fillRect/>
          </a:stretch>
        </p:blipFill>
        <p:spPr>
          <a:xfrm>
            <a:off x="1724025" y="1928813"/>
            <a:ext cx="8743950" cy="4324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20240608"/>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4" name="Content Placeholder 3"/>
          <p:cNvGraphicFramePr>
            <a:graphicFrameLocks noGrp="1"/>
          </p:cNvGraphicFramePr>
          <p:nvPr>
            <p:ph sz="quarter" idx="1"/>
          </p:nvPr>
        </p:nvGraphicFramePr>
        <p:xfrm>
          <a:off x="1981200" y="1600201"/>
          <a:ext cx="784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2360287"/>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044" y="228600"/>
            <a:ext cx="10871200" cy="990600"/>
          </a:xfrm>
        </p:spPr>
        <p:txBody>
          <a:bodyPr/>
          <a:lstStyle/>
          <a:p>
            <a:r>
              <a:rPr lang="en-US" dirty="0"/>
              <a:t>ACTIONS:  What are your choices?</a:t>
            </a:r>
          </a:p>
        </p:txBody>
      </p:sp>
      <p:graphicFrame>
        <p:nvGraphicFramePr>
          <p:cNvPr id="4" name="Content Placeholder 3"/>
          <p:cNvGraphicFramePr>
            <a:graphicFrameLocks noGrp="1"/>
          </p:cNvGraphicFramePr>
          <p:nvPr>
            <p:ph sz="quarter" idx="1"/>
          </p:nvPr>
        </p:nvGraphicFramePr>
        <p:xfrm>
          <a:off x="2971800" y="1600200"/>
          <a:ext cx="5410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4720303"/>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654" y="208722"/>
            <a:ext cx="10871200" cy="990600"/>
          </a:xfrm>
        </p:spPr>
        <p:txBody>
          <a:bodyPr/>
          <a:lstStyle/>
          <a:p>
            <a:r>
              <a:rPr lang="en-US" dirty="0"/>
              <a:t>LOCAL STAFF RESPONSIBILTIES</a:t>
            </a:r>
          </a:p>
        </p:txBody>
      </p:sp>
      <p:pic>
        <p:nvPicPr>
          <p:cNvPr id="5" name="Picture 4">
            <a:extLst>
              <a:ext uri="{FF2B5EF4-FFF2-40B4-BE49-F238E27FC236}">
                <a16:creationId xmlns:a16="http://schemas.microsoft.com/office/drawing/2014/main" id="{1923789B-AB0C-4824-A782-9587F36EB5E9}"/>
              </a:ext>
            </a:extLst>
          </p:cNvPr>
          <p:cNvPicPr>
            <a:picLocks noChangeAspect="1"/>
          </p:cNvPicPr>
          <p:nvPr/>
        </p:nvPicPr>
        <p:blipFill rotWithShape="1">
          <a:blip r:embed="rId3">
            <a:extLst>
              <a:ext uri="{28A0092B-C50C-407E-A947-70E740481C1C}">
                <a14:useLocalDpi xmlns:a14="http://schemas.microsoft.com/office/drawing/2010/main" val="0"/>
              </a:ext>
            </a:extLst>
          </a:blip>
          <a:srcRect b="3815"/>
          <a:stretch/>
        </p:blipFill>
        <p:spPr>
          <a:xfrm>
            <a:off x="4742066" y="2898184"/>
            <a:ext cx="7334112" cy="38446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Content Placeholder 3"/>
          <p:cNvGraphicFramePr>
            <a:graphicFrameLocks noGrp="1" noChangeAspect="1"/>
          </p:cNvGraphicFramePr>
          <p:nvPr>
            <p:ph sz="quarter" idx="1"/>
            <p:extLst>
              <p:ext uri="{D42A27DB-BD31-4B8C-83A1-F6EECF244321}">
                <p14:modId xmlns:p14="http://schemas.microsoft.com/office/powerpoint/2010/main" val="2554061916"/>
              </p:ext>
            </p:extLst>
          </p:nvPr>
        </p:nvGraphicFramePr>
        <p:xfrm>
          <a:off x="57302" y="1523766"/>
          <a:ext cx="5878550" cy="33899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4779012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E5424-0B75-DAA3-03A8-17E38CC84A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9C16D4-CF11-A1F8-2ADD-7E007BF2EA6E}"/>
              </a:ext>
            </a:extLst>
          </p:cNvPr>
          <p:cNvSpPr>
            <a:spLocks noGrp="1"/>
          </p:cNvSpPr>
          <p:nvPr>
            <p:ph type="title"/>
          </p:nvPr>
        </p:nvSpPr>
        <p:spPr/>
        <p:txBody>
          <a:bodyPr/>
          <a:lstStyle/>
          <a:p>
            <a:r>
              <a:rPr lang="en-US" dirty="0"/>
              <a:t>TO PLAN OR NOT TO PLAN…</a:t>
            </a:r>
          </a:p>
        </p:txBody>
      </p:sp>
      <p:sp>
        <p:nvSpPr>
          <p:cNvPr id="3" name="Content Placeholder 2">
            <a:extLst>
              <a:ext uri="{FF2B5EF4-FFF2-40B4-BE49-F238E27FC236}">
                <a16:creationId xmlns:a16="http://schemas.microsoft.com/office/drawing/2014/main" id="{C8324581-D481-F1C0-E608-0FD444F194E4}"/>
              </a:ext>
            </a:extLst>
          </p:cNvPr>
          <p:cNvSpPr>
            <a:spLocks noGrp="1"/>
          </p:cNvSpPr>
          <p:nvPr>
            <p:ph sz="quarter" idx="1"/>
          </p:nvPr>
        </p:nvSpPr>
        <p:spPr>
          <a:xfrm>
            <a:off x="318053" y="1695584"/>
            <a:ext cx="5676348" cy="4572000"/>
          </a:xfrm>
        </p:spPr>
        <p:txBody>
          <a:bodyPr>
            <a:normAutofit/>
          </a:bodyPr>
          <a:lstStyle/>
          <a:p>
            <a:pPr lvl="0">
              <a:buClr>
                <a:srgbClr val="DD8047"/>
              </a:buClr>
            </a:pPr>
            <a:r>
              <a:rPr lang="en-US" sz="3600" dirty="0">
                <a:solidFill>
                  <a:srgbClr val="8A7967"/>
                </a:solidFill>
              </a:rPr>
              <a:t>Plan - </a:t>
            </a:r>
            <a:r>
              <a:rPr lang="en-US" sz="3200" i="1" dirty="0">
                <a:solidFill>
                  <a:srgbClr val="8A7967"/>
                </a:solidFill>
              </a:rPr>
              <a:t>Verb</a:t>
            </a:r>
          </a:p>
          <a:p>
            <a:pPr lvl="1">
              <a:buClr>
                <a:srgbClr val="92D050"/>
              </a:buClr>
            </a:pPr>
            <a:r>
              <a:rPr lang="en-US" sz="3600" dirty="0">
                <a:solidFill>
                  <a:srgbClr val="8A7967"/>
                </a:solidFill>
              </a:rPr>
              <a:t>Definition: </a:t>
            </a:r>
          </a:p>
          <a:p>
            <a:pPr lvl="2">
              <a:buClr>
                <a:srgbClr val="DD8047"/>
              </a:buClr>
            </a:pPr>
            <a:r>
              <a:rPr lang="en-US" sz="3200" dirty="0">
                <a:solidFill>
                  <a:srgbClr val="8A7967"/>
                </a:solidFill>
              </a:rPr>
              <a:t>to </a:t>
            </a:r>
            <a:r>
              <a:rPr lang="en-US" sz="3200" u="sng" dirty="0">
                <a:solidFill>
                  <a:srgbClr val="8A7967"/>
                </a:solidFill>
              </a:rPr>
              <a:t>arrange</a:t>
            </a:r>
            <a:r>
              <a:rPr lang="en-US" sz="3200" dirty="0">
                <a:solidFill>
                  <a:srgbClr val="8A7967"/>
                </a:solidFill>
              </a:rPr>
              <a:t> the parts of</a:t>
            </a:r>
          </a:p>
          <a:p>
            <a:pPr lvl="2">
              <a:buClr>
                <a:srgbClr val="DD8047"/>
              </a:buClr>
            </a:pPr>
            <a:r>
              <a:rPr lang="en-US" sz="3200" dirty="0"/>
              <a:t>to </a:t>
            </a:r>
            <a:r>
              <a:rPr lang="en-US" sz="3200" u="sng" dirty="0"/>
              <a:t>devise</a:t>
            </a:r>
            <a:r>
              <a:rPr lang="en-US" sz="3200" dirty="0"/>
              <a:t> or </a:t>
            </a:r>
            <a:r>
              <a:rPr lang="en-US" sz="3200" u="sng" dirty="0"/>
              <a:t>project</a:t>
            </a:r>
            <a:r>
              <a:rPr lang="en-US" sz="3200" dirty="0"/>
              <a:t> the realization or achievement of </a:t>
            </a:r>
          </a:p>
          <a:p>
            <a:pPr lvl="2">
              <a:buClr>
                <a:srgbClr val="DD8047"/>
              </a:buClr>
            </a:pPr>
            <a:r>
              <a:rPr lang="en-US" sz="3200" dirty="0"/>
              <a:t>To </a:t>
            </a:r>
            <a:r>
              <a:rPr lang="en-US" sz="3200" u="sng" dirty="0"/>
              <a:t>think</a:t>
            </a:r>
            <a:r>
              <a:rPr lang="en-US" sz="3200" dirty="0"/>
              <a:t> in advance about a method</a:t>
            </a:r>
          </a:p>
          <a:p>
            <a:pPr lvl="1"/>
            <a:endParaRPr lang="en-US" sz="4000" dirty="0"/>
          </a:p>
        </p:txBody>
      </p:sp>
      <p:sp>
        <p:nvSpPr>
          <p:cNvPr id="7" name="Content Placeholder 6">
            <a:extLst>
              <a:ext uri="{FF2B5EF4-FFF2-40B4-BE49-F238E27FC236}">
                <a16:creationId xmlns:a16="http://schemas.microsoft.com/office/drawing/2014/main" id="{C609AD62-56C9-40B7-0C0B-A9BB3B376518}"/>
              </a:ext>
            </a:extLst>
          </p:cNvPr>
          <p:cNvSpPr>
            <a:spLocks noGrp="1"/>
          </p:cNvSpPr>
          <p:nvPr>
            <p:ph sz="quarter" idx="2"/>
          </p:nvPr>
        </p:nvSpPr>
        <p:spPr>
          <a:xfrm>
            <a:off x="6268278" y="1695583"/>
            <a:ext cx="5592418" cy="4572000"/>
          </a:xfrm>
        </p:spPr>
        <p:txBody>
          <a:bodyPr>
            <a:noAutofit/>
          </a:bodyPr>
          <a:lstStyle/>
          <a:p>
            <a:pPr lvl="0">
              <a:buClr>
                <a:srgbClr val="DD8047"/>
              </a:buClr>
            </a:pPr>
            <a:r>
              <a:rPr lang="en-US" sz="3600" dirty="0">
                <a:solidFill>
                  <a:srgbClr val="8A7967"/>
                </a:solidFill>
              </a:rPr>
              <a:t>Plan - </a:t>
            </a:r>
            <a:r>
              <a:rPr lang="en-US" sz="3200" i="1" dirty="0">
                <a:solidFill>
                  <a:srgbClr val="8A7967"/>
                </a:solidFill>
              </a:rPr>
              <a:t>Noun</a:t>
            </a:r>
          </a:p>
          <a:p>
            <a:pPr marL="640080" lvl="1" indent="-274320">
              <a:buClr>
                <a:srgbClr val="92D050"/>
              </a:buClr>
            </a:pPr>
            <a:r>
              <a:rPr lang="en-US" sz="3600" dirty="0">
                <a:solidFill>
                  <a:srgbClr val="8A7967"/>
                </a:solidFill>
              </a:rPr>
              <a:t>Definition: </a:t>
            </a:r>
          </a:p>
          <a:p>
            <a:pPr lvl="2">
              <a:buClr>
                <a:srgbClr val="DD8047"/>
              </a:buClr>
            </a:pPr>
            <a:r>
              <a:rPr lang="en-US" sz="3200" dirty="0">
                <a:solidFill>
                  <a:srgbClr val="8A7967"/>
                </a:solidFill>
              </a:rPr>
              <a:t>a detailed formulation of a </a:t>
            </a:r>
            <a:r>
              <a:rPr lang="en-US" sz="3200" u="sng" dirty="0">
                <a:solidFill>
                  <a:srgbClr val="8A7967"/>
                </a:solidFill>
              </a:rPr>
              <a:t>program of action</a:t>
            </a:r>
            <a:r>
              <a:rPr lang="en-US" sz="3200" dirty="0">
                <a:solidFill>
                  <a:srgbClr val="8A7967"/>
                </a:solidFill>
              </a:rPr>
              <a:t>; </a:t>
            </a:r>
          </a:p>
          <a:p>
            <a:pPr lvl="2">
              <a:buClr>
                <a:srgbClr val="DD8047"/>
              </a:buClr>
            </a:pPr>
            <a:r>
              <a:rPr lang="en-US" sz="3200" dirty="0">
                <a:solidFill>
                  <a:srgbClr val="8A7967"/>
                </a:solidFill>
              </a:rPr>
              <a:t>a method devised for doing something or </a:t>
            </a:r>
            <a:r>
              <a:rPr lang="en-US" sz="3200" u="sng" dirty="0">
                <a:solidFill>
                  <a:srgbClr val="8A7967"/>
                </a:solidFill>
              </a:rPr>
              <a:t>achieving an end</a:t>
            </a:r>
            <a:r>
              <a:rPr lang="en-US" sz="3200" dirty="0">
                <a:solidFill>
                  <a:srgbClr val="8A7967"/>
                </a:solidFill>
              </a:rPr>
              <a:t>, involving a series of actions</a:t>
            </a:r>
          </a:p>
          <a:p>
            <a:endParaRPr lang="en-US" sz="4000" dirty="0"/>
          </a:p>
        </p:txBody>
      </p:sp>
      <p:sp>
        <p:nvSpPr>
          <p:cNvPr id="4" name="Cloud 3">
            <a:extLst>
              <a:ext uri="{FF2B5EF4-FFF2-40B4-BE49-F238E27FC236}">
                <a16:creationId xmlns:a16="http://schemas.microsoft.com/office/drawing/2014/main" id="{293001D9-C7D7-67EF-FB3A-129AB79EC510}"/>
              </a:ext>
            </a:extLst>
          </p:cNvPr>
          <p:cNvSpPr/>
          <p:nvPr/>
        </p:nvSpPr>
        <p:spPr>
          <a:xfrm>
            <a:off x="5994401" y="1567544"/>
            <a:ext cx="3391799" cy="849086"/>
          </a:xfrm>
          <a:prstGeom prst="cloud">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88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410" y="228600"/>
            <a:ext cx="10871200" cy="990600"/>
          </a:xfrm>
        </p:spPr>
        <p:txBody>
          <a:bodyPr/>
          <a:lstStyle/>
          <a:p>
            <a:r>
              <a:rPr lang="en-US" dirty="0"/>
              <a:t>DEVELOPMENT COMMUNITY</a:t>
            </a:r>
          </a:p>
        </p:txBody>
      </p:sp>
      <p:graphicFrame>
        <p:nvGraphicFramePr>
          <p:cNvPr id="7" name="Content Placeholder 6"/>
          <p:cNvGraphicFramePr>
            <a:graphicFrameLocks noGrp="1"/>
          </p:cNvGraphicFramePr>
          <p:nvPr>
            <p:ph sz="quarter" idx="1"/>
          </p:nvPr>
        </p:nvGraphicFramePr>
        <p:xfrm>
          <a:off x="1981200" y="1812234"/>
          <a:ext cx="80010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3328315"/>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THE DEVELOPMENT COMMUNITY?</a:t>
            </a:r>
          </a:p>
        </p:txBody>
      </p:sp>
      <p:graphicFrame>
        <p:nvGraphicFramePr>
          <p:cNvPr id="5" name="Content Placeholder 4"/>
          <p:cNvGraphicFramePr>
            <a:graphicFrameLocks noGrp="1"/>
          </p:cNvGraphicFramePr>
          <p:nvPr>
            <p:ph sz="quarter" idx="1"/>
          </p:nvPr>
        </p:nvGraphicFramePr>
        <p:xfrm>
          <a:off x="1531032" y="1674055"/>
          <a:ext cx="8864991" cy="4899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0757844"/>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410" y="228600"/>
            <a:ext cx="10871200" cy="990600"/>
          </a:xfrm>
        </p:spPr>
        <p:txBody>
          <a:bodyPr/>
          <a:lstStyle/>
          <a:p>
            <a:r>
              <a:rPr lang="en-US" dirty="0"/>
              <a:t>THE PUBLIC</a:t>
            </a:r>
          </a:p>
        </p:txBody>
      </p:sp>
      <p:graphicFrame>
        <p:nvGraphicFramePr>
          <p:cNvPr id="4" name="Content Placeholder 3"/>
          <p:cNvGraphicFramePr>
            <a:graphicFrameLocks noGrp="1"/>
          </p:cNvGraphicFramePr>
          <p:nvPr>
            <p:ph sz="quarter" idx="1"/>
          </p:nvPr>
        </p:nvGraphicFramePr>
        <p:xfrm>
          <a:off x="1981200" y="1971265"/>
          <a:ext cx="7924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2633991"/>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WORDS</a:t>
            </a:r>
          </a:p>
        </p:txBody>
      </p:sp>
      <p:pic>
        <p:nvPicPr>
          <p:cNvPr id="10" name="Picture 9">
            <a:extLst>
              <a:ext uri="{FF2B5EF4-FFF2-40B4-BE49-F238E27FC236}">
                <a16:creationId xmlns:a16="http://schemas.microsoft.com/office/drawing/2014/main" id="{65DFB2BC-B06E-4194-B9ED-F2B190D871AA}"/>
              </a:ext>
            </a:extLst>
          </p:cNvPr>
          <p:cNvPicPr>
            <a:picLocks noChangeAspect="1"/>
          </p:cNvPicPr>
          <p:nvPr/>
        </p:nvPicPr>
        <p:blipFill>
          <a:blip r:embed="rId3"/>
          <a:stretch>
            <a:fillRect/>
          </a:stretch>
        </p:blipFill>
        <p:spPr>
          <a:xfrm>
            <a:off x="2030881" y="2097506"/>
            <a:ext cx="8130237" cy="3906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4111085"/>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2E95D1-1AE7-2228-A2BB-DB2B3A0E51F7}"/>
              </a:ext>
            </a:extLst>
          </p:cNvPr>
          <p:cNvSpPr txBox="1"/>
          <p:nvPr/>
        </p:nvSpPr>
        <p:spPr>
          <a:xfrm>
            <a:off x="4195010" y="4543537"/>
            <a:ext cx="3801979" cy="1200329"/>
          </a:xfrm>
          <a:prstGeom prst="rect">
            <a:avLst/>
          </a:prstGeom>
          <a:noFill/>
        </p:spPr>
        <p:txBody>
          <a:bodyPr wrap="square" rtlCol="0">
            <a:spAutoFit/>
          </a:bodyPr>
          <a:lstStyle/>
          <a:p>
            <a:pPr algn="ctr" defTabSz="457200"/>
            <a:r>
              <a:rPr lang="en-US" dirty="0">
                <a:solidFill>
                  <a:srgbClr val="000000"/>
                </a:solidFill>
                <a:latin typeface="Arial" panose="020B0604020202020204"/>
              </a:rPr>
              <a:t>Juli Yoder, AICP</a:t>
            </a:r>
          </a:p>
          <a:p>
            <a:pPr algn="ctr" defTabSz="457200"/>
            <a:r>
              <a:rPr lang="en-US" dirty="0">
                <a:solidFill>
                  <a:srgbClr val="000000"/>
                </a:solidFill>
                <a:latin typeface="Arial" panose="020B0604020202020204"/>
              </a:rPr>
              <a:t>Principal Planner/ Planning Manager</a:t>
            </a:r>
          </a:p>
          <a:p>
            <a:pPr algn="ctr" defTabSz="457200"/>
            <a:r>
              <a:rPr lang="en-US" dirty="0">
                <a:solidFill>
                  <a:srgbClr val="000000"/>
                </a:solidFill>
                <a:latin typeface="Arial" panose="020B0604020202020204"/>
                <a:hlinkClick r:id="rId3"/>
              </a:rPr>
              <a:t>planning@dca.ga.gov</a:t>
            </a:r>
            <a:r>
              <a:rPr lang="en-US" dirty="0">
                <a:solidFill>
                  <a:srgbClr val="000000"/>
                </a:solidFill>
                <a:latin typeface="Arial" panose="020B0604020202020204"/>
              </a:rPr>
              <a:t> </a:t>
            </a:r>
          </a:p>
        </p:txBody>
      </p:sp>
    </p:spTree>
    <p:extLst>
      <p:ext uri="{BB962C8B-B14F-4D97-AF65-F5344CB8AC3E}">
        <p14:creationId xmlns:p14="http://schemas.microsoft.com/office/powerpoint/2010/main" val="509083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PLANNING?</a:t>
            </a:r>
          </a:p>
        </p:txBody>
      </p:sp>
      <p:pic>
        <p:nvPicPr>
          <p:cNvPr id="3" name="Picture 2">
            <a:extLst>
              <a:ext uri="{FF2B5EF4-FFF2-40B4-BE49-F238E27FC236}">
                <a16:creationId xmlns:a16="http://schemas.microsoft.com/office/drawing/2014/main" id="{4258A753-C6D5-4408-9196-EDC8F3D37D61}"/>
              </a:ext>
            </a:extLst>
          </p:cNvPr>
          <p:cNvPicPr>
            <a:picLocks noChangeAspect="1"/>
          </p:cNvPicPr>
          <p:nvPr/>
        </p:nvPicPr>
        <p:blipFill rotWithShape="1">
          <a:blip r:embed="rId3"/>
          <a:srcRect b="2303"/>
          <a:stretch/>
        </p:blipFill>
        <p:spPr>
          <a:xfrm>
            <a:off x="545027" y="1694424"/>
            <a:ext cx="5550973" cy="34691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9A2A30D7-3BA6-69FD-0134-621E8AEBD48E}"/>
              </a:ext>
            </a:extLst>
          </p:cNvPr>
          <p:cNvPicPr>
            <a:picLocks noChangeAspect="1"/>
          </p:cNvPicPr>
          <p:nvPr/>
        </p:nvPicPr>
        <p:blipFill>
          <a:blip r:embed="rId4"/>
          <a:srcRect t="8522" b="12517"/>
          <a:stretch/>
        </p:blipFill>
        <p:spPr>
          <a:xfrm>
            <a:off x="6437423" y="533921"/>
            <a:ext cx="5499619" cy="57901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6186834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22581-23EA-BE03-1D32-614912290C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E6D89D-13E1-D77B-4B1C-1D51E434CB58}"/>
              </a:ext>
            </a:extLst>
          </p:cNvPr>
          <p:cNvSpPr>
            <a:spLocks noGrp="1"/>
          </p:cNvSpPr>
          <p:nvPr>
            <p:ph type="title"/>
          </p:nvPr>
        </p:nvSpPr>
        <p:spPr>
          <a:xfrm>
            <a:off x="7839039" y="1"/>
            <a:ext cx="3937726" cy="1378226"/>
          </a:xfrm>
        </p:spPr>
        <p:txBody>
          <a:bodyPr>
            <a:normAutofit fontScale="90000"/>
          </a:bodyPr>
          <a:lstStyle/>
          <a:p>
            <a:r>
              <a:rPr lang="en-US" dirty="0"/>
              <a:t>WHAT IS PLANNING?</a:t>
            </a:r>
          </a:p>
        </p:txBody>
      </p:sp>
      <p:pic>
        <p:nvPicPr>
          <p:cNvPr id="5" name="Picture 4">
            <a:extLst>
              <a:ext uri="{FF2B5EF4-FFF2-40B4-BE49-F238E27FC236}">
                <a16:creationId xmlns:a16="http://schemas.microsoft.com/office/drawing/2014/main" id="{69587C2C-5A31-E7DF-BB68-36E55A243D39}"/>
              </a:ext>
            </a:extLst>
          </p:cNvPr>
          <p:cNvPicPr>
            <a:picLocks noChangeAspect="1"/>
          </p:cNvPicPr>
          <p:nvPr/>
        </p:nvPicPr>
        <p:blipFill>
          <a:blip r:embed="rId3"/>
          <a:stretch>
            <a:fillRect/>
          </a:stretch>
        </p:blipFill>
        <p:spPr>
          <a:xfrm>
            <a:off x="211746" y="776152"/>
            <a:ext cx="7119740" cy="40048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C959C155-1EEA-D4B2-E199-A2997CB323D0}"/>
              </a:ext>
            </a:extLst>
          </p:cNvPr>
          <p:cNvPicPr>
            <a:picLocks noChangeAspect="1"/>
          </p:cNvPicPr>
          <p:nvPr/>
        </p:nvPicPr>
        <p:blipFill>
          <a:blip r:embed="rId4"/>
          <a:srcRect t="21142" r="6739"/>
          <a:stretch/>
        </p:blipFill>
        <p:spPr>
          <a:xfrm>
            <a:off x="6983896" y="2437754"/>
            <a:ext cx="4996358" cy="42247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2143843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FB5D4-1D21-4C7C-F59E-30E3C624D8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DB80B0-954E-7022-5D66-171EE33BEE2F}"/>
              </a:ext>
            </a:extLst>
          </p:cNvPr>
          <p:cNvSpPr>
            <a:spLocks noGrp="1"/>
          </p:cNvSpPr>
          <p:nvPr>
            <p:ph type="title"/>
          </p:nvPr>
        </p:nvSpPr>
        <p:spPr>
          <a:xfrm>
            <a:off x="5915026" y="1177360"/>
            <a:ext cx="3937726" cy="2116184"/>
          </a:xfrm>
        </p:spPr>
        <p:txBody>
          <a:bodyPr>
            <a:normAutofit/>
          </a:bodyPr>
          <a:lstStyle/>
          <a:p>
            <a:r>
              <a:rPr lang="en-US" dirty="0"/>
              <a:t>WHAT IS PLANNING?</a:t>
            </a:r>
          </a:p>
        </p:txBody>
      </p:sp>
      <p:pic>
        <p:nvPicPr>
          <p:cNvPr id="4" name="Picture 3">
            <a:extLst>
              <a:ext uri="{FF2B5EF4-FFF2-40B4-BE49-F238E27FC236}">
                <a16:creationId xmlns:a16="http://schemas.microsoft.com/office/drawing/2014/main" id="{20117CD4-5A24-6F90-51BE-3BC4B7BDEC8A}"/>
              </a:ext>
            </a:extLst>
          </p:cNvPr>
          <p:cNvPicPr>
            <a:picLocks noChangeAspect="1"/>
          </p:cNvPicPr>
          <p:nvPr/>
        </p:nvPicPr>
        <p:blipFill rotWithShape="1">
          <a:blip r:embed="rId3"/>
          <a:srcRect b="4744"/>
          <a:stretch/>
        </p:blipFill>
        <p:spPr>
          <a:xfrm>
            <a:off x="5915026" y="3466235"/>
            <a:ext cx="5986224" cy="30174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C5CE604B-2EE3-AA50-9C30-4A6B97BFCD59}"/>
              </a:ext>
            </a:extLst>
          </p:cNvPr>
          <p:cNvPicPr>
            <a:picLocks noChangeAspect="1"/>
          </p:cNvPicPr>
          <p:nvPr/>
        </p:nvPicPr>
        <p:blipFill>
          <a:blip r:embed="rId4"/>
          <a:srcRect l="23741"/>
          <a:stretch/>
        </p:blipFill>
        <p:spPr>
          <a:xfrm>
            <a:off x="649356" y="1028700"/>
            <a:ext cx="4881217" cy="4800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5897967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PLAN?		</a:t>
            </a:r>
          </a:p>
        </p:txBody>
      </p:sp>
      <p:sp>
        <p:nvSpPr>
          <p:cNvPr id="5" name="Content Placeholder 4"/>
          <p:cNvSpPr>
            <a:spLocks noGrp="1"/>
          </p:cNvSpPr>
          <p:nvPr>
            <p:ph sz="quarter" idx="1"/>
          </p:nvPr>
        </p:nvSpPr>
        <p:spPr>
          <a:xfrm>
            <a:off x="1" y="1534332"/>
            <a:ext cx="7904135" cy="5290612"/>
          </a:xfrm>
        </p:spPr>
        <p:txBody>
          <a:bodyPr>
            <a:noAutofit/>
          </a:bodyPr>
          <a:lstStyle/>
          <a:p>
            <a:r>
              <a:rPr lang="en-US" sz="3200" dirty="0"/>
              <a:t>Planning for YOUR Community:</a:t>
            </a:r>
          </a:p>
          <a:p>
            <a:pPr lvl="1"/>
            <a:r>
              <a:rPr lang="en-US" sz="3200" dirty="0"/>
              <a:t>Helps protect property rights/values</a:t>
            </a:r>
          </a:p>
          <a:p>
            <a:pPr lvl="1"/>
            <a:r>
              <a:rPr lang="en-US" sz="3200" dirty="0"/>
              <a:t>Certainty is good for economic development</a:t>
            </a:r>
          </a:p>
          <a:p>
            <a:pPr lvl="1"/>
            <a:r>
              <a:rPr lang="en-US" sz="3200" dirty="0"/>
              <a:t>Helps maintain and improve your quality of life</a:t>
            </a:r>
          </a:p>
          <a:p>
            <a:pPr lvl="1"/>
            <a:r>
              <a:rPr lang="en-US" sz="3200" dirty="0"/>
              <a:t>Protect public investments: It’s your money, after all</a:t>
            </a:r>
          </a:p>
          <a:p>
            <a:pPr lvl="1"/>
            <a:r>
              <a:rPr lang="en-US" sz="3200" dirty="0"/>
              <a:t>Provides a forum to reach consensus</a:t>
            </a:r>
          </a:p>
          <a:p>
            <a:pPr lvl="1"/>
            <a:endParaRPr lang="en-US" sz="3600" dirty="0"/>
          </a:p>
        </p:txBody>
      </p:sp>
      <p:pic>
        <p:nvPicPr>
          <p:cNvPr id="3" name="Picture 2">
            <a:extLst>
              <a:ext uri="{FF2B5EF4-FFF2-40B4-BE49-F238E27FC236}">
                <a16:creationId xmlns:a16="http://schemas.microsoft.com/office/drawing/2014/main" id="{4D8257EC-B392-DFF5-FC18-631ECE4B17B7}"/>
              </a:ext>
            </a:extLst>
          </p:cNvPr>
          <p:cNvPicPr>
            <a:picLocks noChangeAspect="1"/>
          </p:cNvPicPr>
          <p:nvPr/>
        </p:nvPicPr>
        <p:blipFill>
          <a:blip r:embed="rId3"/>
          <a:srcRect t="31811" b="31428"/>
          <a:stretch/>
        </p:blipFill>
        <p:spPr>
          <a:xfrm>
            <a:off x="6666502" y="228600"/>
            <a:ext cx="5034625" cy="2776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70AEA584-3CDD-08AA-A845-C05564866B5A}"/>
              </a:ext>
            </a:extLst>
          </p:cNvPr>
          <p:cNvPicPr>
            <a:picLocks noChangeAspect="1"/>
          </p:cNvPicPr>
          <p:nvPr/>
        </p:nvPicPr>
        <p:blipFill>
          <a:blip r:embed="rId4"/>
          <a:stretch>
            <a:fillRect/>
          </a:stretch>
        </p:blipFill>
        <p:spPr>
          <a:xfrm>
            <a:off x="8321041" y="2436127"/>
            <a:ext cx="3144955" cy="41932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24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3CABD-8DFF-913A-9EC7-A3EA615456E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C1591A-9323-E2F7-A262-D11589807CA7}"/>
              </a:ext>
            </a:extLst>
          </p:cNvPr>
          <p:cNvSpPr>
            <a:spLocks noGrp="1"/>
          </p:cNvSpPr>
          <p:nvPr>
            <p:ph type="title"/>
          </p:nvPr>
        </p:nvSpPr>
        <p:spPr/>
        <p:txBody>
          <a:bodyPr/>
          <a:lstStyle/>
          <a:p>
            <a:r>
              <a:rPr lang="en-US" dirty="0"/>
              <a:t>WHY PLAN?		</a:t>
            </a:r>
          </a:p>
        </p:txBody>
      </p:sp>
      <p:sp>
        <p:nvSpPr>
          <p:cNvPr id="5" name="Content Placeholder 4">
            <a:extLst>
              <a:ext uri="{FF2B5EF4-FFF2-40B4-BE49-F238E27FC236}">
                <a16:creationId xmlns:a16="http://schemas.microsoft.com/office/drawing/2014/main" id="{BBF4FB85-318F-D04D-2965-E056BCAD53AB}"/>
              </a:ext>
            </a:extLst>
          </p:cNvPr>
          <p:cNvSpPr>
            <a:spLocks noGrp="1"/>
          </p:cNvSpPr>
          <p:nvPr>
            <p:ph sz="quarter" idx="1"/>
          </p:nvPr>
        </p:nvSpPr>
        <p:spPr>
          <a:xfrm>
            <a:off x="1" y="1534332"/>
            <a:ext cx="7904135" cy="5290612"/>
          </a:xfrm>
        </p:spPr>
        <p:txBody>
          <a:bodyPr>
            <a:noAutofit/>
          </a:bodyPr>
          <a:lstStyle/>
          <a:p>
            <a:r>
              <a:rPr lang="en-US" sz="3200" dirty="0"/>
              <a:t>Planning for YOUR Community:</a:t>
            </a:r>
          </a:p>
          <a:p>
            <a:pPr lvl="1"/>
            <a:r>
              <a:rPr lang="en-US" sz="3200" dirty="0"/>
              <a:t>Helps protect property rights/values</a:t>
            </a:r>
          </a:p>
          <a:p>
            <a:pPr lvl="1"/>
            <a:r>
              <a:rPr lang="en-US" sz="3200" dirty="0"/>
              <a:t>Certainty is good for economic development</a:t>
            </a:r>
          </a:p>
          <a:p>
            <a:pPr lvl="1"/>
            <a:r>
              <a:rPr lang="en-US" sz="3200" dirty="0"/>
              <a:t>Helps maintain and improve your quality of life</a:t>
            </a:r>
          </a:p>
          <a:p>
            <a:pPr lvl="1"/>
            <a:r>
              <a:rPr lang="en-US" sz="3200" dirty="0"/>
              <a:t>Protect public investments: It’s your money, after all</a:t>
            </a:r>
          </a:p>
          <a:p>
            <a:pPr lvl="1"/>
            <a:r>
              <a:rPr lang="en-US" sz="3200" dirty="0"/>
              <a:t>Provides a forum to reach consensus</a:t>
            </a:r>
          </a:p>
          <a:p>
            <a:pPr lvl="1"/>
            <a:endParaRPr lang="en-US" sz="3600" dirty="0"/>
          </a:p>
        </p:txBody>
      </p:sp>
      <p:pic>
        <p:nvPicPr>
          <p:cNvPr id="2" name="Picture 1">
            <a:extLst>
              <a:ext uri="{FF2B5EF4-FFF2-40B4-BE49-F238E27FC236}">
                <a16:creationId xmlns:a16="http://schemas.microsoft.com/office/drawing/2014/main" id="{6F6A1552-20EA-B139-81BF-1BBA725F9C0F}"/>
              </a:ext>
            </a:extLst>
          </p:cNvPr>
          <p:cNvPicPr>
            <a:picLocks noChangeAspect="1"/>
          </p:cNvPicPr>
          <p:nvPr/>
        </p:nvPicPr>
        <p:blipFill>
          <a:blip r:embed="rId3"/>
          <a:stretch>
            <a:fillRect/>
          </a:stretch>
        </p:blipFill>
        <p:spPr>
          <a:xfrm>
            <a:off x="7337236" y="228600"/>
            <a:ext cx="4592663" cy="34444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9EE317DB-542F-D514-905E-4A0C6C83C36C}"/>
              </a:ext>
            </a:extLst>
          </p:cNvPr>
          <p:cNvPicPr>
            <a:picLocks noChangeAspect="1"/>
          </p:cNvPicPr>
          <p:nvPr/>
        </p:nvPicPr>
        <p:blipFill>
          <a:blip r:embed="rId4"/>
          <a:stretch>
            <a:fillRect/>
          </a:stretch>
        </p:blipFill>
        <p:spPr>
          <a:xfrm>
            <a:off x="8119899" y="3820271"/>
            <a:ext cx="3810000" cy="2857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902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CA powerpoint master.rev.8-14">
  <a:themeElements>
    <a:clrScheme name="Custom 1">
      <a:dk1>
        <a:sysClr val="windowText" lastClr="000000"/>
      </a:dk1>
      <a:lt1>
        <a:sysClr val="window" lastClr="FFFFFF"/>
      </a:lt1>
      <a:dk2>
        <a:srgbClr val="8A7967"/>
      </a:dk2>
      <a:lt2>
        <a:srgbClr val="EBDDC3"/>
      </a:lt2>
      <a:accent1>
        <a:srgbClr val="92D050"/>
      </a:accent1>
      <a:accent2>
        <a:srgbClr val="DD8047"/>
      </a:accent2>
      <a:accent3>
        <a:srgbClr val="A5AB81"/>
      </a:accent3>
      <a:accent4>
        <a:srgbClr val="D8B25C"/>
      </a:accent4>
      <a:accent5>
        <a:srgbClr val="7BA79D"/>
      </a:accent5>
      <a:accent6>
        <a:srgbClr val="968C8C"/>
      </a:accent6>
      <a:hlink>
        <a:srgbClr val="49711E"/>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39809</TotalTime>
  <Words>3707</Words>
  <Application>Microsoft Office PowerPoint</Application>
  <PresentationFormat>Widescreen</PresentationFormat>
  <Paragraphs>380</Paragraphs>
  <Slides>44</Slides>
  <Notes>44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Arial</vt:lpstr>
      <vt:lpstr>Calibri</vt:lpstr>
      <vt:lpstr>Source Sans Pro</vt:lpstr>
      <vt:lpstr>Tw Cen MT</vt:lpstr>
      <vt:lpstr>Wingdings</vt:lpstr>
      <vt:lpstr>Wingdings 2</vt:lpstr>
      <vt:lpstr>DCA powerpoint master.rev.8-14</vt:lpstr>
      <vt:lpstr>Office Theme</vt:lpstr>
      <vt:lpstr>Custom Design</vt:lpstr>
      <vt:lpstr>Planning Essentials</vt:lpstr>
      <vt:lpstr>TO PLAN OR NOT TO PLAN…</vt:lpstr>
      <vt:lpstr>TO PLAN OR NOT TO PLAN…</vt:lpstr>
      <vt:lpstr>TO PLAN OR NOT TO PLAN…</vt:lpstr>
      <vt:lpstr>WHAT IS PLANNING?</vt:lpstr>
      <vt:lpstr>WHAT IS PLANNING?</vt:lpstr>
      <vt:lpstr>WHAT IS PLANNING?</vt:lpstr>
      <vt:lpstr>WHY PLAN?  </vt:lpstr>
      <vt:lpstr>WHY PLAN?  </vt:lpstr>
      <vt:lpstr>WHY PLAN? Social Benefits</vt:lpstr>
      <vt:lpstr>WHY PLAN? Economic Benefits</vt:lpstr>
      <vt:lpstr>WHY PLAN? Environmental Benefits</vt:lpstr>
      <vt:lpstr>WHO PLANS?</vt:lpstr>
      <vt:lpstr>PLAN MAKING</vt:lpstr>
      <vt:lpstr>WHAT COMMUNITY PLANS DO</vt:lpstr>
      <vt:lpstr>WHAT COMMUNITY PLANS DO</vt:lpstr>
      <vt:lpstr>DO PLANS MATTER?</vt:lpstr>
      <vt:lpstr>IF WE DON’T PLAN!</vt:lpstr>
      <vt:lpstr>IT ISN’T JUST DCA</vt:lpstr>
      <vt:lpstr>HOW WE DO IT IN GEORGIA</vt:lpstr>
      <vt:lpstr>LOCAL COMPREHENSIVE PLANS</vt:lpstr>
      <vt:lpstr>LOCAL COMPREHENSIVE PLANS</vt:lpstr>
      <vt:lpstr>LOCAL PLANNING TOOLS</vt:lpstr>
      <vt:lpstr>ZONING DEFINED</vt:lpstr>
      <vt:lpstr>ZONING ORDINANCE</vt:lpstr>
      <vt:lpstr>WHO’S INVOLVED?</vt:lpstr>
      <vt:lpstr>ELECTED OFFICIALS</vt:lpstr>
      <vt:lpstr>ACTIONS</vt:lpstr>
      <vt:lpstr>LEGISLATIVE RESPONSIBILITIES</vt:lpstr>
      <vt:lpstr>PLANNING COMMISSION AUTHORIZATION</vt:lpstr>
      <vt:lpstr>PLANNING COMMISSION</vt:lpstr>
      <vt:lpstr>PLANNING COMMISSION</vt:lpstr>
      <vt:lpstr>PLANNING COMMISSION</vt:lpstr>
      <vt:lpstr>PLANNING COMMISSION: TIPS</vt:lpstr>
      <vt:lpstr>PLANNING COMMISSION: MEMBERS</vt:lpstr>
      <vt:lpstr>PLANNING COMMISSION: MEETING BASICS</vt:lpstr>
      <vt:lpstr>AGENDA</vt:lpstr>
      <vt:lpstr>ACTIONS:  What are your choices?</vt:lpstr>
      <vt:lpstr>LOCAL STAFF RESPONSIBILTIES</vt:lpstr>
      <vt:lpstr>DEVELOPMENT COMMUNITY</vt:lpstr>
      <vt:lpstr>WHO IS THE DEVELOPMENT COMMUNITY?</vt:lpstr>
      <vt:lpstr>THE PUBLIC</vt:lpstr>
      <vt:lpstr>FINAL WORDS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Adriane Wood</dc:creator>
  <cp:lastModifiedBy>Daniel Gaddis</cp:lastModifiedBy>
  <cp:revision>290</cp:revision>
  <cp:lastPrinted>2025-05-13T21:41:04Z</cp:lastPrinted>
  <dcterms:created xsi:type="dcterms:W3CDTF">2016-10-26T13:28:03Z</dcterms:created>
  <dcterms:modified xsi:type="dcterms:W3CDTF">2025-05-19T16:39:22Z</dcterms:modified>
</cp:coreProperties>
</file>