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  <p:sldMasterId id="2147483783" r:id="rId5"/>
  </p:sldMasterIdLst>
  <p:notesMasterIdLst>
    <p:notesMasterId r:id="rId10"/>
  </p:notesMasterIdLst>
  <p:handoutMasterIdLst>
    <p:handoutMasterId r:id="rId11"/>
  </p:handoutMasterIdLst>
  <p:sldIdLst>
    <p:sldId id="302" r:id="rId6"/>
    <p:sldId id="310" r:id="rId7"/>
    <p:sldId id="791" r:id="rId8"/>
    <p:sldId id="79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418"/>
    <a:srgbClr val="FFFFFF"/>
    <a:srgbClr val="898989"/>
    <a:srgbClr val="D9D9D9"/>
    <a:srgbClr val="E9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C2FD3-2BB8-4B05-BD44-940E5CD95CCF}" v="26" dt="2026-06-23T21:09:30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20A72C-A6FD-4D5C-8779-146ECA3C9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4761E-235B-4C35-890E-97E5BC8FA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D019-22A7-4CD9-9F16-B79DF770B52A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10DD-88CB-4A88-9D49-A65F342E3A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0F60E-ABFA-4BCB-92F6-5BBAE4FB7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319B5-334E-4DB1-846A-8B50BFA0A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8E6D-A473-488D-BE98-75A98ABF8046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14BEE-2EAE-43AE-94B9-CA84926C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72CCD-12A8-46DE-A335-730E94207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F39A34-F96C-4F09-9574-C4200C3846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89013"/>
            <a:ext cx="6858000" cy="14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90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5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8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45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565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7560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2207" y="3191827"/>
            <a:ext cx="246888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4" y="3191827"/>
            <a:ext cx="246888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814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0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0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88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77" y="533405"/>
            <a:ext cx="3619025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49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4645152" y="0"/>
            <a:ext cx="4498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44988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" y="1600201"/>
            <a:ext cx="370332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05625" y="1600206"/>
            <a:ext cx="370332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817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06103" y="3218847"/>
            <a:ext cx="3702844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7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ACB5D-1A47-3940-3984-804C6FB7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60823-9455-E635-7D8A-7F99F7D67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C117D-C6FE-1892-31E4-F0DF4C99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DBFF-12DE-4ACC-9BD0-E786D0462EF3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3F81-E5A7-CBF6-4AEA-C1D3E0A3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83AE-85B0-E644-8BD9-78CFAF2D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D6C5-AFFA-4078-A1B6-B0E06E47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2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672CCD-12A8-46DE-A335-730E94207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F39A34-F96C-4F09-9574-C4200C3846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90142"/>
            <a:ext cx="6858000" cy="1479974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E07DE1A-3D22-4F0B-AEA1-0C653A5EC4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2299915"/>
            <a:ext cx="6858000" cy="3657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66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B473-491A-A39C-FA7A-F41DA13F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4012A-3055-0262-09A6-3D2A0F2B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7FCD-A56F-0BF2-2E15-0098713E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DBFF-12DE-4ACC-9BD0-E786D0462EF3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4300-AA10-A96D-A7A8-D55015B8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CDA2-E363-20BA-8291-CF2819D4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D6C5-AFFA-4078-A1B6-B0E06E47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05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7A8E-5F19-C313-75FB-22B7D74B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7BFD-675B-21ED-369B-240E6E26F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087F1-2749-D569-5034-31194B87F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F5F6F-61CF-A7F9-50FF-C31B98F7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DBFF-12DE-4ACC-9BD0-E786D0462EF3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BEB7C-BE1E-70F8-0EA8-44BA77C0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707A1-E957-2C2E-2553-4BA6A933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D6C5-AFFA-4078-A1B6-B0E06E47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9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6" y="548644"/>
            <a:ext cx="6677404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73973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14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4" y="548644"/>
            <a:ext cx="667740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4099" y="3941834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64099" y="523256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1707" y="3944572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1707" y="5235301"/>
            <a:ext cx="2983236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795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795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5403" y="3869176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5403" y="5158535"/>
            <a:ext cx="663926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2567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29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96" y="548644"/>
            <a:ext cx="6668007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7" y="3771897"/>
            <a:ext cx="666458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719323" y="3429000"/>
            <a:ext cx="907256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3761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3" y="1825625"/>
            <a:ext cx="373760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526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08484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5509" y="3218847"/>
            <a:ext cx="3789332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9641" y="3218847"/>
            <a:ext cx="378885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</a:t>
            </a:r>
          </a:p>
          <a:p>
            <a:pPr lvl="0"/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5509" y="1818072"/>
            <a:ext cx="3789332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9162" y="1818072"/>
            <a:ext cx="378933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658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3218848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40561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38755" y="3218847"/>
            <a:ext cx="246888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366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8755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0561" y="1819280"/>
            <a:ext cx="246888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01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62523-530D-4780-91E9-C0239EE5F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438643"/>
            <a:ext cx="50292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692" y="3356202"/>
            <a:ext cx="397278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0617" y="3356202"/>
            <a:ext cx="397278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2792" y="3675336"/>
            <a:ext cx="315468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94660" y="4959427"/>
            <a:ext cx="31546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252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" y="548640"/>
            <a:ext cx="7872984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313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89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129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89892" y="914405"/>
            <a:ext cx="2523744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853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399"/>
            <a:ext cx="5198364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1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3"/>
            <a:ext cx="2535937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0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642366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908214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128" y="914404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10128" y="3514731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84748" y="914404"/>
            <a:ext cx="2523744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84748" y="3514731"/>
            <a:ext cx="2523744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1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366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6844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991322" y="914405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3" y="3514731"/>
            <a:ext cx="519822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48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6844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1322" y="3514731"/>
            <a:ext cx="2523744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10" y="3514729"/>
            <a:ext cx="2535937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508" y="908210"/>
            <a:ext cx="7872984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809" y="2764677"/>
            <a:ext cx="905256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75319" y="2763293"/>
            <a:ext cx="905256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9372" y="2810583"/>
            <a:ext cx="905256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6430" y="2763293"/>
            <a:ext cx="905256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75779" y="2744997"/>
            <a:ext cx="905256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663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5730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401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1401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5307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5307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64708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64708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17486" y="4123944"/>
            <a:ext cx="10287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7486" y="4498853"/>
            <a:ext cx="1021842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0957" y="2393357"/>
            <a:ext cx="534430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315387" y="2393352"/>
            <a:ext cx="1627838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2943227" y="2391883"/>
            <a:ext cx="162877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4572001" y="2391883"/>
            <a:ext cx="1621136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6193137" y="2402544"/>
            <a:ext cx="164189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7835034" y="2398796"/>
            <a:ext cx="50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2913" y="228782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3872" y="2292868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88011" y="2288841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767" y="2297879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56511" y="2290384"/>
            <a:ext cx="157047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063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317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3650" y="2664025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3763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6367" y="2624857"/>
            <a:ext cx="144018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8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8601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98023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00627" y="4507992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88601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8023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00627" y="4901184"/>
            <a:ext cx="185166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7" y="548640"/>
            <a:ext cx="7871270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09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75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7A8E-5F19-C313-75FB-22B7D74B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7BFD-675B-21ED-369B-240E6E26F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087F1-2749-D569-5034-31194B87F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F5F6F-61CF-A7F9-50FF-C31B98F7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DBFF-12DE-4ACC-9BD0-E786D0462EF3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BEB7C-BE1E-70F8-0EA8-44BA77C0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707A1-E957-2C2E-2553-4BA6A933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D6C5-AFFA-4078-A1B6-B0E06E47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B473-491A-A39C-FA7A-F41DA13F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4012A-3055-0262-09A6-3D2A0F2B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7FCD-A56F-0BF2-2E15-0098713E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DBFF-12DE-4ACC-9BD0-E786D0462EF3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A4300-AA10-A96D-A7A8-D55015B8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CDA2-E363-20BA-8291-CF2819D4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D6C5-AFFA-4078-A1B6-B0E06E47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600200"/>
            <a:ext cx="6858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167640" y="2"/>
            <a:ext cx="168021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6837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9143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62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3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20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7720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452628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4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9144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77743" y="3152775"/>
            <a:ext cx="389762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8" y="3163250"/>
            <a:ext cx="3895344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38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78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Georgia Department of Community </a:t>
            </a:r>
            <a:r>
              <a:rPr lang="en-US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1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9" r:id="rId2"/>
    <p:sldLayoutId id="2147483798" r:id="rId3"/>
    <p:sldLayoutId id="2147483660" r:id="rId4"/>
    <p:sldLayoutId id="2147483779" r:id="rId5"/>
    <p:sldLayoutId id="2147483768" r:id="rId6"/>
    <p:sldLayoutId id="2147483770" r:id="rId7"/>
    <p:sldLayoutId id="2147483769" r:id="rId8"/>
    <p:sldLayoutId id="2147483747" r:id="rId9"/>
    <p:sldLayoutId id="2147483751" r:id="rId10"/>
    <p:sldLayoutId id="2147483670" r:id="rId11"/>
    <p:sldLayoutId id="2147483762" r:id="rId12"/>
    <p:sldLayoutId id="2147483745" r:id="rId13"/>
    <p:sldLayoutId id="2147483746" r:id="rId14"/>
    <p:sldLayoutId id="2147483708" r:id="rId15"/>
    <p:sldLayoutId id="2147483761" r:id="rId16"/>
    <p:sldLayoutId id="2147483774" r:id="rId17"/>
    <p:sldLayoutId id="2147483732" r:id="rId18"/>
    <p:sldLayoutId id="2147483800" r:id="rId19"/>
    <p:sldLayoutId id="2147483801" r:id="rId20"/>
    <p:sldLayoutId id="2147483802" r:id="rId21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42640-57DE-4233-9806-AA3D94A7FEF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50190"/>
            <a:ext cx="78867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467533" y="6107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8286750" y="5949796"/>
            <a:ext cx="4572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0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5" r:id="rId2"/>
    <p:sldLayoutId id="2147483696" r:id="rId3"/>
    <p:sldLayoutId id="2147483697" r:id="rId4"/>
    <p:sldLayoutId id="2147483698" r:id="rId5"/>
    <p:sldLayoutId id="2147483788" r:id="rId6"/>
    <p:sldLayoutId id="2147483711" r:id="rId7"/>
    <p:sldLayoutId id="2147483753" r:id="rId8"/>
    <p:sldLayoutId id="2147483700" r:id="rId9"/>
    <p:sldLayoutId id="2147483790" r:id="rId10"/>
    <p:sldLayoutId id="2147483759" r:id="rId11"/>
    <p:sldLayoutId id="2147483758" r:id="rId12"/>
    <p:sldLayoutId id="2147483757" r:id="rId13"/>
    <p:sldLayoutId id="2147483754" r:id="rId14"/>
    <p:sldLayoutId id="2147483756" r:id="rId15"/>
    <p:sldLayoutId id="2147483755" r:id="rId16"/>
    <p:sldLayoutId id="2147483733" r:id="rId17"/>
    <p:sldLayoutId id="2147483734" r:id="rId18"/>
    <p:sldLayoutId id="2147483791" r:id="rId19"/>
    <p:sldLayoutId id="214748379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584E0B-4FFB-4997-8A7D-BA97F4996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1874345"/>
            <a:ext cx="6858000" cy="3657600"/>
          </a:xfrm>
        </p:spPr>
        <p:txBody>
          <a:bodyPr>
            <a:normAutofit/>
          </a:bodyPr>
          <a:lstStyle/>
          <a:p>
            <a:r>
              <a:rPr lang="en-US" i="1" dirty="0">
                <a:latin typeface="Sitka Heading"/>
              </a:rPr>
              <a:t>Office of Downtown Development</a:t>
            </a:r>
          </a:p>
          <a:p>
            <a:endParaRPr lang="en-US" sz="1800" i="1" dirty="0">
              <a:latin typeface="Sitka Heading"/>
            </a:endParaRPr>
          </a:p>
          <a:p>
            <a:r>
              <a:rPr lang="en-US" sz="1800" i="1" dirty="0">
                <a:latin typeface="Sitka Heading"/>
              </a:rPr>
              <a:t>Cherie Bennett</a:t>
            </a:r>
          </a:p>
          <a:p>
            <a:r>
              <a:rPr lang="en-US" sz="1800" i="1" dirty="0">
                <a:latin typeface="Sitka Heading"/>
              </a:rPr>
              <a:t>cherie.bennett@dca.ga.gov</a:t>
            </a:r>
            <a:endParaRPr lang="en-US" sz="1800" dirty="0">
              <a:latin typeface="Sitka Heading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C17C5-4E94-84CD-A159-9EF2E60E5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49" y="5175848"/>
            <a:ext cx="1957323" cy="19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AAE9F-808D-7453-2F15-07E292500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E71FF8-F1FC-FA95-FE6E-D5877D6A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98" y="727064"/>
            <a:ext cx="7377200" cy="813625"/>
          </a:xfrm>
        </p:spPr>
        <p:txBody>
          <a:bodyPr>
            <a:noAutofit/>
          </a:bodyPr>
          <a:lstStyle/>
          <a:p>
            <a:r>
              <a:rPr lang="en-US" sz="3600">
                <a:latin typeface="Sitka Heading"/>
                <a:cs typeface="Arial"/>
              </a:rPr>
              <a:t>Outreach &amp; </a:t>
            </a:r>
            <a:br>
              <a:rPr lang="en-US" sz="3600">
                <a:latin typeface="Sitka Heading"/>
                <a:cs typeface="Arial"/>
              </a:rPr>
            </a:br>
            <a:r>
              <a:rPr lang="en-US" sz="3600">
                <a:latin typeface="Sitka Heading"/>
                <a:cs typeface="Arial"/>
              </a:rPr>
              <a:t>Communications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B282BB-0A3E-4F0C-994A-D79381DF8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091" y="1762987"/>
            <a:ext cx="4755964" cy="40370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itka Text"/>
                <a:ea typeface="+mn-lt"/>
                <a:cs typeface="+mn-lt"/>
              </a:rPr>
              <a:t>Helping keep our network informed and engaged</a:t>
            </a:r>
          </a:p>
          <a:p>
            <a:endParaRPr lang="en-US" dirty="0">
              <a:latin typeface="Sitka Text"/>
              <a:cs typeface="Arial"/>
            </a:endParaRPr>
          </a:p>
          <a:p>
            <a:r>
              <a:rPr lang="en-US" b="1" dirty="0">
                <a:latin typeface="Sitka Text"/>
                <a:ea typeface="+mn-lt"/>
                <a:cs typeface="+mn-lt"/>
              </a:rPr>
              <a:t>This includes:</a:t>
            </a:r>
            <a:endParaRPr lang="en-US" dirty="0">
              <a:latin typeface="Sitka Tex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Bi-weekly email newsletters</a:t>
            </a:r>
            <a:endParaRPr lang="en-US" dirty="0">
              <a:latin typeface="Sitka Tex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Website (georgiamainstreet.org)</a:t>
            </a:r>
            <a:endParaRPr lang="en-US" dirty="0">
              <a:latin typeface="Sitka Tex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Resource library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Webinars</a:t>
            </a:r>
            <a:endParaRPr lang="en-US" dirty="0">
              <a:latin typeface="Sitka Tex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In-person training opportunities</a:t>
            </a:r>
            <a:endParaRPr lang="en-US" dirty="0">
              <a:latin typeface="Sitka Tex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Sitka Text"/>
                <a:ea typeface="+mn-lt"/>
                <a:cs typeface="+mn-lt"/>
              </a:rPr>
              <a:t>Share announcements, resources, and helpful information</a:t>
            </a:r>
            <a:endParaRPr lang="en-US" dirty="0">
              <a:latin typeface="Sitka Text"/>
            </a:endParaRPr>
          </a:p>
          <a:p>
            <a:endParaRPr lang="en-US" dirty="0">
              <a:latin typeface="Sitka Text"/>
              <a:cs typeface="Arial"/>
            </a:endParaRPr>
          </a:p>
        </p:txBody>
      </p:sp>
      <p:pic>
        <p:nvPicPr>
          <p:cNvPr id="2" name="ScreenRecording_03-20-2026 14-15-18_1">
            <a:hlinkClick r:id="" action="ppaction://media"/>
            <a:extLst>
              <a:ext uri="{FF2B5EF4-FFF2-40B4-BE49-F238E27FC236}">
                <a16:creationId xmlns:a16="http://schemas.microsoft.com/office/drawing/2014/main" id="{61816B88-67C9-37EF-7AC7-0089027926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8" end="1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7556" y="908825"/>
            <a:ext cx="3169231" cy="502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3CE99-5C68-E1EB-74FD-1AC623AB7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122" y="4763197"/>
            <a:ext cx="1260773" cy="1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49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0D12FF-5709-4DA3-8477-17416018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July 17 -Coffee &amp; Conversations – Best ideas from downtowns around the state​</a:t>
            </a:r>
          </a:p>
          <a:p>
            <a:pPr fontAlgn="base"/>
            <a:r>
              <a:rPr lang="en-US" dirty="0"/>
              <a:t>August 17 –  Main Street 101</a:t>
            </a:r>
          </a:p>
          <a:p>
            <a:pPr fontAlgn="base"/>
            <a:r>
              <a:rPr lang="en-US" dirty="0"/>
              <a:t>September 9 – Webinar on Evaluating Downtown Events ​</a:t>
            </a:r>
          </a:p>
          <a:p>
            <a:pPr fontAlgn="base"/>
            <a:r>
              <a:rPr lang="en-US" dirty="0"/>
              <a:t>November 5 – Content Creation Workshop in Fayetteville </a:t>
            </a:r>
          </a:p>
          <a:p>
            <a:pPr fontAlgn="base"/>
            <a:endParaRPr lang="en-US" dirty="0"/>
          </a:p>
          <a:p>
            <a:r>
              <a:rPr lang="en-US" dirty="0"/>
              <a:t>August 6 - Coffee &amp; Conversations – Preparing for the GDA conference​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D8D3D-EE7F-8A80-E8C7-02953E68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Trainings:</a:t>
            </a:r>
          </a:p>
        </p:txBody>
      </p:sp>
    </p:spTree>
    <p:extLst>
      <p:ext uri="{BB962C8B-B14F-4D97-AF65-F5344CB8AC3E}">
        <p14:creationId xmlns:p14="http://schemas.microsoft.com/office/powerpoint/2010/main" val="40362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CA4522-1132-76EC-009B-275FB2BE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50" y="3232030"/>
            <a:ext cx="8188900" cy="25764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2026 Georgia Downtown Conference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August 17-20</a:t>
            </a:r>
            <a:br>
              <a:rPr lang="en-US" b="0" dirty="0"/>
            </a:br>
            <a:r>
              <a:rPr lang="en-US" b="0" dirty="0"/>
              <a:t>Rome, Georgia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BA624E-6613-AB3D-D1BF-0CC9883260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" y="439350"/>
            <a:ext cx="3726613" cy="248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F4619-EE50-7C9F-7287-88A7C01C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823" y="658314"/>
            <a:ext cx="4506189" cy="2412689"/>
          </a:xfrm>
          <a:prstGeom prst="rect">
            <a:avLst/>
          </a:prstGeom>
        </p:spPr>
      </p:pic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05021347-5009-2D0E-1E65-D3B63C13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0297" y="4252601"/>
            <a:ext cx="2023776" cy="20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4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4E8EE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4E8EE"/>
      </a:accent5>
      <a:accent6>
        <a:srgbClr val="1B3A4D"/>
      </a:accent6>
      <a:hlink>
        <a:srgbClr val="AE462D"/>
      </a:hlink>
      <a:folHlink>
        <a:srgbClr val="1B3A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4E8EE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4E8EE"/>
      </a:accent5>
      <a:accent6>
        <a:srgbClr val="1B3A4D"/>
      </a:accent6>
      <a:hlink>
        <a:srgbClr val="AE462D"/>
      </a:hlink>
      <a:folHlink>
        <a:srgbClr val="1B3A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72FE0E8154A41BBE7DDA723966D31" ma:contentTypeVersion="19" ma:contentTypeDescription="Create a new document." ma:contentTypeScope="" ma:versionID="7d567afd6bcfe6b8932dc1c76b9d3899">
  <xsd:schema xmlns:xsd="http://www.w3.org/2001/XMLSchema" xmlns:xs="http://www.w3.org/2001/XMLSchema" xmlns:p="http://schemas.microsoft.com/office/2006/metadata/properties" xmlns:ns2="431100d4-4470-42c1-96bc-46686c1829ae" xmlns:ns3="2caeac48-cba0-4630-8516-530feeea33b3" targetNamespace="http://schemas.microsoft.com/office/2006/metadata/properties" ma:root="true" ma:fieldsID="3b9dd5fc75932d537ac90636a790c607" ns2:_="" ns3:_="">
    <xsd:import namespace="431100d4-4470-42c1-96bc-46686c1829ae"/>
    <xsd:import namespace="2caeac48-cba0-4630-8516-530feeea33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eac48-cba0-4630-8516-530feeea3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aeac48-cba0-4630-8516-530feeea33b3">
      <Terms xmlns="http://schemas.microsoft.com/office/infopath/2007/PartnerControls"/>
    </lcf76f155ced4ddcb4097134ff3c332f>
    <TaxCatchAll xmlns="431100d4-4470-42c1-96bc-46686c1829ae" xsi:nil="true"/>
  </documentManagement>
</p:properties>
</file>

<file path=customXml/itemProps1.xml><?xml version="1.0" encoding="utf-8"?>
<ds:datastoreItem xmlns:ds="http://schemas.openxmlformats.org/officeDocument/2006/customXml" ds:itemID="{BCE80D88-4AE1-428E-B7A2-2525F439F27B}">
  <ds:schemaRefs>
    <ds:schemaRef ds:uri="2caeac48-cba0-4630-8516-530feeea33b3"/>
    <ds:schemaRef ds:uri="431100d4-4470-42c1-96bc-46686c1829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CABE63-DECC-4E4F-89CC-3480000B35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D4A65B-4FEB-40E2-8CC3-B3E001D7BAFC}">
  <ds:schemaRefs>
    <ds:schemaRef ds:uri="2caeac48-cba0-4630-8516-530feeea33b3"/>
    <ds:schemaRef ds:uri="431100d4-4470-42c1-96bc-46686c1829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</TotalTime>
  <Words>118</Words>
  <Application>Microsoft Office PowerPoint</Application>
  <PresentationFormat>On-screen Show (4:3)</PresentationFormat>
  <Paragraphs>23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Sitka Heading</vt:lpstr>
      <vt:lpstr>Sitka Text</vt:lpstr>
      <vt:lpstr>Source Sans Pro</vt:lpstr>
      <vt:lpstr>Custom Design</vt:lpstr>
      <vt:lpstr>Office Theme</vt:lpstr>
      <vt:lpstr>PowerPoint Presentation</vt:lpstr>
      <vt:lpstr>Outreach &amp;  Communications</vt:lpstr>
      <vt:lpstr>Upcoming Trainings:</vt:lpstr>
      <vt:lpstr>2026 Georgia Downtown Conference  August 17-20 Rome, Georgia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Shayla Moultrie</dc:creator>
  <cp:lastModifiedBy>Daniel Gaddis</cp:lastModifiedBy>
  <cp:revision>4</cp:revision>
  <dcterms:created xsi:type="dcterms:W3CDTF">2023-04-03T19:03:47Z</dcterms:created>
  <dcterms:modified xsi:type="dcterms:W3CDTF">2026-07-07T20:01:25Z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0x01010040072FE0E8154A41BBE7DDA723966D31</vt:lpwstr>
  </property>
</Properties>
</file>