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0" r:id="rId4"/>
    <p:sldMasterId id="2147483783" r:id="rId5"/>
  </p:sldMasterIdLst>
  <p:notesMasterIdLst>
    <p:notesMasterId r:id="rId10"/>
  </p:notesMasterIdLst>
  <p:handoutMasterIdLst>
    <p:handoutMasterId r:id="rId11"/>
  </p:handoutMasterIdLst>
  <p:sldIdLst>
    <p:sldId id="302" r:id="rId6"/>
    <p:sldId id="310" r:id="rId7"/>
    <p:sldId id="791" r:id="rId8"/>
    <p:sldId id="79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B418"/>
    <a:srgbClr val="FFFFFF"/>
    <a:srgbClr val="898989"/>
    <a:srgbClr val="D9D9D9"/>
    <a:srgbClr val="E9E3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6C2FD3-2BB8-4B05-BD44-940E5CD95CCF}" v="26" dt="2026-06-23T21:09:30.6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20A72C-A6FD-4D5C-8779-146ECA3C9B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4761E-235B-4C35-890E-97E5BC8FAA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2D019-22A7-4CD9-9F16-B79DF770B52A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510DD-88CB-4A88-9D49-A65F342E3A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0F60E-ABFA-4BCB-92F6-5BBAE4FB7A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319B5-334E-4DB1-846A-8B50BFA0A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54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8E6D-A473-488D-BE98-75A98ABF804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14BEE-2EAE-43AE-94B9-CA84926C4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5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72CCD-12A8-46DE-A335-730E942078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CAF39A34-F96C-4F09-9574-C4200C3846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689013"/>
            <a:ext cx="6858000" cy="14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45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hree Conte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00627A3-DBFC-4675-A554-0F916EDEF11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37560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4DB50D8-02C0-422F-AA8F-F94A15F7CC4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22207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17B384-2A6E-4D45-9B02-D74040A3EB0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7056475-7420-4D27-B542-CF28BA493A0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95FBAD9-43F1-4D18-B356-13961348A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4" y="3191827"/>
            <a:ext cx="2468880" cy="2757964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5905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5152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9EC26E02-1C58-47B6-A41A-C4E424DB2AD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7A9859F-5C71-4991-B022-ACAB5ECD10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D353E5D-0EE1-41DB-B2B9-970F399C3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5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0287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9EC26E02-1C58-47B6-A41A-C4E424DB2AD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7A9859F-5C71-4991-B022-ACAB5ECD10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1D44815-E786-435F-9153-D87B47A55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777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145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wo Conte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5721CF6-76AC-44FE-B16F-D734312D7D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77743" y="3152775"/>
            <a:ext cx="3897629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69BA7FF-884C-49F7-9638-26374919290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3ED446E-7FD3-4EC8-AF3E-490DDA50F2A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7491AAE-3CCA-4D1E-8D7E-5D204E8A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58" y="3163250"/>
            <a:ext cx="3895344" cy="2743200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3565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hree Conte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00627A3-DBFC-4675-A554-0F916EDEF11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37560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4DB50D8-02C0-422F-AA8F-F94A15F7CC4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22207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49F3862-850A-479E-B8BC-C246112C42C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2BB6CB06-CF64-46DC-9E61-D788FA831F2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4721248-5C65-4F78-998A-472ACB8F2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4" y="3191827"/>
            <a:ext cx="2468880" cy="2757964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51814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5152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FA1F2-0658-4AAB-9049-E607E993C6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CC82E-BFBA-4AD2-BEEA-205DDDCC7B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087A44B-3F04-4AE4-BB34-617CFCB2D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30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00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FA1F2-0658-4AAB-9049-E607E993C6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CC82E-BFBA-4AD2-BEEA-205DDDCC7B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F3EA24-D477-4698-B38F-1C4519294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777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490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C0B08-8AAF-41EE-AB4F-B3D4E09B78AC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77E21B3-109D-40AC-81AD-ACAF254F1C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4340" y="1600201"/>
            <a:ext cx="3703320" cy="1491268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26DA34D3-B8A1-4F1A-94CD-865BE4458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05625" y="1600206"/>
            <a:ext cx="3703320" cy="149126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67CE4-712F-421E-B433-EA7DE773EF4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34817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E4B698F-B2C3-41A7-86DB-24F00A1703B5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006103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0C04F03-75F7-44AA-9785-7EDDF26FA35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F1B5E99-5953-439D-8ECA-998F28FB8A7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1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C0B08-8AAF-41EE-AB4F-B3D4E09B78AC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77E21B3-109D-40AC-81AD-ACAF254F1C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4340" y="1600201"/>
            <a:ext cx="3703320" cy="1491268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26DA34D3-B8A1-4F1A-94CD-865BE4458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05625" y="1600206"/>
            <a:ext cx="3703320" cy="149126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67CE4-712F-421E-B433-EA7DE773EF4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34817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E4B698F-B2C3-41A7-86DB-24F00A1703B5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006103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FD56746-33F8-4CAE-9625-F8F69B41C2A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1494F2D-B7D7-48D2-9E7A-659F611AB32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17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ACB5D-1A47-3940-3984-804C6FB70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60823-9455-E635-7D8A-7F99F7D67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C117D-C6FE-1892-31E4-F0DF4C99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DBFF-12DE-4ACC-9BD0-E786D0462EF3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93F81-E5A7-CBF6-4AEA-C1D3E0A31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083AE-85B0-E644-8BD9-78CFAF2D2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D6C5-AFFA-4078-A1B6-B0E06E470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2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72CCD-12A8-46DE-A335-730E942078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CAF39A34-F96C-4F09-9574-C4200C3846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90142"/>
            <a:ext cx="6858000" cy="1479974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E07DE1A-3D22-4F0B-AEA1-0C653A5EC4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2299915"/>
            <a:ext cx="6858000" cy="3657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66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8B473-491A-A39C-FA7A-F41DA13F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4012A-3055-0262-09A6-3D2A0F2BF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D37FCD-A56F-0BF2-2E15-0098713E8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DBFF-12DE-4ACC-9BD0-E786D0462EF3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A4300-AA10-A96D-A7A8-D55015B82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ECDA2-E363-20BA-8291-CF2819D46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D6C5-AFFA-4078-A1B6-B0E06E470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05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7A8E-5F19-C313-75FB-22B7D74B8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F7BFD-675B-21ED-369B-240E6E26F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B087F1-2749-D569-5034-31194B87F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8F5F6F-61CF-A7F9-50FF-C31B98F7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DBFF-12DE-4ACC-9BD0-E786D0462EF3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EBEB7C-BE1E-70F8-0EA8-44BA77C04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F707A1-E957-2C2E-2553-4BA6A9333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D6C5-AFFA-4078-A1B6-B0E06E470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95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49B19-0D69-4379-95A3-B2C41E15E3EE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45B6692-E64D-461A-866D-8A765D9F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96" y="548644"/>
            <a:ext cx="6677404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8B40079-6CD5-4198-821B-99F61BCE1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367" y="3771897"/>
            <a:ext cx="6673973" cy="217789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1444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49B19-0D69-4379-95A3-B2C41E15E3EE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45B6692-E64D-461A-866D-8A765D9F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94" y="548644"/>
            <a:ext cx="6677406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FC91C51-1199-4633-BE5C-13C6AA50A5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64099" y="3941834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B8D944A-D85D-4A83-B1CD-7982FAC8D3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64099" y="5232562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26DA353-2F37-4F19-816E-CF7C9540C1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71707" y="3944572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0163657A-AF7A-4283-88D4-6E5EC93152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71707" y="5235301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Picture Placeholder 5" title="Decorative">
            <a:extLst>
              <a:ext uri="{FF2B5EF4-FFF2-40B4-BE49-F238E27FC236}">
                <a16:creationId xmlns:a16="http://schemas.microsoft.com/office/drawing/2014/main" id="{45C5A78E-C397-40E0-B472-409205B22C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795" y="3869176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0" name="Picture Placeholder 5" title="Decorative">
            <a:extLst>
              <a:ext uri="{FF2B5EF4-FFF2-40B4-BE49-F238E27FC236}">
                <a16:creationId xmlns:a16="http://schemas.microsoft.com/office/drawing/2014/main" id="{90198A63-1442-465B-A8C6-38FBEFFC4D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7795" y="5158535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5" title="Decorative">
            <a:extLst>
              <a:ext uri="{FF2B5EF4-FFF2-40B4-BE49-F238E27FC236}">
                <a16:creationId xmlns:a16="http://schemas.microsoft.com/office/drawing/2014/main" id="{A378ABA1-D254-4E3B-B0E0-A68CF4CC13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45403" y="3869176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5" title="Decorative">
            <a:extLst>
              <a:ext uri="{FF2B5EF4-FFF2-40B4-BE49-F238E27FC236}">
                <a16:creationId xmlns:a16="http://schemas.microsoft.com/office/drawing/2014/main" id="{494524CE-FE06-4E72-B4B2-F4B0C1659A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45403" y="5158535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725676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338C7B-563B-45FF-91E7-5A14B3D70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229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96" y="548644"/>
            <a:ext cx="6668007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8367" y="3771897"/>
            <a:ext cx="6664581" cy="217789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6C79AC-3A73-46BA-A9ED-8464A669A421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299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3761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3" y="1825625"/>
            <a:ext cx="3737609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C0E3849-3DA0-4821-AA99-0286C7BDE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65265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BA8EFCF-0251-4014-9D85-6625151EA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1084840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C9414F0-F951-4741-BDC8-B8A0AEC8B6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5509" y="3218847"/>
            <a:ext cx="3789332" cy="22860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7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5995554A-6C8D-4F00-9BCD-F8F600EF3D2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19641" y="3218847"/>
            <a:ext cx="3788853" cy="22860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750"/>
            </a:lvl5pPr>
          </a:lstStyle>
          <a:p>
            <a:pPr lvl="0"/>
            <a:r>
              <a:rPr lang="en-US"/>
              <a:t>Click</a:t>
            </a:r>
          </a:p>
          <a:p>
            <a:pPr lvl="0"/>
            <a:r>
              <a:rPr lang="en-US"/>
              <a:t>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FAD79E3-808B-4CBF-8A76-617066D96C0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509" y="1818072"/>
            <a:ext cx="3789332" cy="1273401"/>
          </a:xfrm>
        </p:spPr>
        <p:txBody>
          <a:bodyPr anchor="b">
            <a:norm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DFEEACD6-5E0A-47AE-B52F-F1A6AF81402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19162" y="1818072"/>
            <a:ext cx="3789330" cy="1273401"/>
          </a:xfrm>
        </p:spPr>
        <p:txBody>
          <a:bodyPr anchor="b">
            <a:norm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2FBF04-0773-4AB1-9DF2-1992C00C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26585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B9BC8FF-3A8E-4460-A5BF-4C3F720410A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2366" y="3218848"/>
            <a:ext cx="246888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40561" y="3218847"/>
            <a:ext cx="246888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038755" y="3218847"/>
            <a:ext cx="246888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5867E65C-747A-47D4-9DCF-E418381CD51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2366" y="1819280"/>
            <a:ext cx="246888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D739209B-83D6-458D-9336-F963AF3A990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8755" y="1819280"/>
            <a:ext cx="246888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19EAC2-9F46-4D7F-9C3D-9FE7360E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83EAE61E-E1C2-4882-91C9-5D815A6276F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0561" y="1819280"/>
            <a:ext cx="246888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501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162523-530D-4780-91E9-C0239EE5F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E33E3BF-7A22-4520-BEA9-41A95AD9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438643"/>
            <a:ext cx="5029200" cy="1796248"/>
          </a:xfrm>
        </p:spPr>
        <p:txBody>
          <a:bodyPr anchor="ctr">
            <a:normAutofit/>
          </a:bodyPr>
          <a:lstStyle>
            <a:lvl1pPr algn="ctr">
              <a:defRPr sz="7200" b="0">
                <a:solidFill>
                  <a:schemeClr val="accent6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0D51-7402-4F39-B674-061E20FF99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692" y="3356202"/>
            <a:ext cx="3972781" cy="365760"/>
          </a:xfrm>
        </p:spPr>
        <p:txBody>
          <a:bodyPr anchor="t">
            <a:noAutofit/>
          </a:bodyPr>
          <a:lstStyle>
            <a:lvl1pPr marL="0" indent="0" algn="r">
              <a:buNone/>
              <a:defRPr sz="1800" b="1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8445044-959E-4C18-8641-A880B39EC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30617" y="3356202"/>
            <a:ext cx="3972780" cy="82121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225"/>
              </a:spcBef>
              <a:buNone/>
              <a:defRPr sz="1400"/>
            </a:lvl1pPr>
            <a:lvl2pPr marL="342900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4BD558C-ED5F-4970-A11F-6ADAA6E01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52792" y="3675336"/>
            <a:ext cx="3154680" cy="471082"/>
          </a:xfrm>
        </p:spPr>
        <p:txBody>
          <a:bodyPr anchor="t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i="1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ECCEE6-DD1D-4F76-9223-514F4666101F}"/>
              </a:ext>
            </a:extLst>
          </p:cNvPr>
          <p:cNvCxnSpPr>
            <a:cxnSpLocks/>
          </p:cNvCxnSpPr>
          <p:nvPr userDrawn="1"/>
        </p:nvCxnSpPr>
        <p:spPr>
          <a:xfrm>
            <a:off x="4572000" y="3375568"/>
            <a:ext cx="0" cy="801846"/>
          </a:xfrm>
          <a:prstGeom prst="line">
            <a:avLst/>
          </a:prstGeom>
          <a:ln w="38100">
            <a:solidFill>
              <a:srgbClr val="E9E3DC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9EBE23-F0B8-40C4-885A-FE961E8237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94660" y="4959427"/>
            <a:ext cx="3154680" cy="6400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22526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29B1548-0D1B-4118-B46F-9AC7DC68A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73132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5898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6129" y="914405"/>
            <a:ext cx="2523744" cy="5035391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989892" y="914405"/>
            <a:ext cx="2523744" cy="5035391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3701E-33F6-411F-8E6E-F6654E54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3"/>
            <a:ext cx="2535937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28534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8B8CAA7-BC28-474E-B01B-C904EB17E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3"/>
            <a:ext cx="2535937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713A0D8-85D3-4C92-A792-1EED21E21CE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0128" y="914399"/>
            <a:ext cx="5198364" cy="5029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618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EF590BC-48B3-424E-A966-F3834F89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3"/>
            <a:ext cx="2535937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57B7BE-5992-45D6-A717-64CF265914D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0128" y="914404"/>
            <a:ext cx="2523744" cy="242887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6C25227-CAE1-4B07-A365-2A0B7DE740B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10128" y="3514731"/>
            <a:ext cx="2523744" cy="242887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C3BEF09-6FE7-4C7D-AEB6-049278C1E28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984748" y="914404"/>
            <a:ext cx="2523744" cy="242887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E358B05-8F4A-4DC6-97EE-C05FBA2FE81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984748" y="3514731"/>
            <a:ext cx="2523744" cy="24288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6905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97D0B630-64D0-4062-A981-19F14C5D4457}"/>
              </a:ext>
            </a:extLst>
          </p:cNvPr>
          <p:cNvSpPr>
            <a:spLocks noGrp="1" noChangeAspect="1"/>
          </p:cNvSpPr>
          <p:nvPr>
            <p:ph sz="quarter" idx="20"/>
          </p:nvPr>
        </p:nvSpPr>
        <p:spPr>
          <a:xfrm>
            <a:off x="642366" y="3514731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5EEDA71-AD8B-434F-B30A-6D06A194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4"/>
            <a:ext cx="2535937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3704545-C2FC-4595-9EDA-B59CC04C174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0128" y="914404"/>
            <a:ext cx="2523744" cy="242887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5BECF1E6-819D-4B8D-BA74-3FCDA6C7806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10128" y="3514731"/>
            <a:ext cx="2523744" cy="242887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35023A1-72B2-4A6D-B0F4-ECFC3900A1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984748" y="914404"/>
            <a:ext cx="2523744" cy="2428875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199D1AC-68B2-47B9-9917-77BDC12DBA4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984748" y="3514731"/>
            <a:ext cx="2523744" cy="24288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9214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B9BC8FF-3A8E-4460-A5BF-4C3F720410A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2366" y="914405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6844" y="914405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991322" y="914405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45B4A4F-3893-499A-9BEA-8F0B7E3F0FE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6843" y="3514731"/>
            <a:ext cx="5198222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B348BD-02A1-4A57-B741-F97E61565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3514729"/>
            <a:ext cx="2535937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1482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45B4A4F-3893-499A-9BEA-8F0B7E3F0FE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6844" y="3514731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CFCE8A3-CA5F-4B5C-9F65-01659461015C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91322" y="3514731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0C60512-C666-4DB3-B4D7-EABD5C108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3514729"/>
            <a:ext cx="2535937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E1174059-3958-44C6-980A-7B376B9DD3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5508" y="908210"/>
            <a:ext cx="7872984" cy="243506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90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3274A4B1-8B4D-AD8C-A527-4D590BB6C4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8809" y="2764677"/>
            <a:ext cx="905256" cy="9052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810C904-F55B-7A7C-CFEE-F892A0E01D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75319" y="2763293"/>
            <a:ext cx="905256" cy="90525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77AEB22-020B-F6CE-3C50-669489A38A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19372" y="2810583"/>
            <a:ext cx="905256" cy="9052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6979DC04-0C71-6F6E-AA4F-673445ADB6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26430" y="2763293"/>
            <a:ext cx="905256" cy="9052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650B4E8-3C98-7144-C340-C6D24AF00D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75779" y="2744997"/>
            <a:ext cx="905256" cy="9052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3E65F5D0-1347-F2CA-1AC1-6D1A53EC52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663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9">
            <a:extLst>
              <a:ext uri="{FF2B5EF4-FFF2-40B4-BE49-F238E27FC236}">
                <a16:creationId xmlns:a16="http://schemas.microsoft.com/office/drawing/2014/main" id="{BE68704E-A8DC-AC90-F667-6FEE13C3E6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5730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3F5AC1ED-89A8-B725-6256-728470F9EAE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414016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F3CCCAA1-05AF-631C-A3C9-6624A1EC81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414016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0863D880-3EE8-64D4-08CB-DB860ED6AAB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053078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8C74E023-D18E-6039-1DE0-9A2BB63F429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53078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9">
            <a:extLst>
              <a:ext uri="{FF2B5EF4-FFF2-40B4-BE49-F238E27FC236}">
                <a16:creationId xmlns:a16="http://schemas.microsoft.com/office/drawing/2014/main" id="{7299E6A2-D3C9-DE9A-B1C7-F97C864DDFD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664708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id="{AD547EE1-5C3B-2287-B9E3-9F0376DF30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664708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4B62DCAF-9B73-498E-0829-9496E739183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17486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id="{B6877860-2940-382D-E00F-3B733A253F8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317486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A238256-237D-24D6-5A38-E198DB1EB604}"/>
              </a:ext>
            </a:extLst>
          </p:cNvPr>
          <p:cNvCxnSpPr>
            <a:cxnSpLocks/>
          </p:cNvCxnSpPr>
          <p:nvPr userDrawn="1"/>
        </p:nvCxnSpPr>
        <p:spPr>
          <a:xfrm flipV="1">
            <a:off x="780957" y="2393357"/>
            <a:ext cx="534430" cy="1293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8A92CDD-5053-BFA6-FEE3-50FFA7D6EE81}"/>
              </a:ext>
            </a:extLst>
          </p:cNvPr>
          <p:cNvCxnSpPr>
            <a:cxnSpLocks/>
          </p:cNvCxnSpPr>
          <p:nvPr userDrawn="1"/>
        </p:nvCxnSpPr>
        <p:spPr>
          <a:xfrm>
            <a:off x="1315387" y="2393352"/>
            <a:ext cx="162783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AC28C8B-11F4-0BED-1FE8-E10E4DD3030A}"/>
              </a:ext>
            </a:extLst>
          </p:cNvPr>
          <p:cNvCxnSpPr>
            <a:cxnSpLocks/>
          </p:cNvCxnSpPr>
          <p:nvPr userDrawn="1"/>
        </p:nvCxnSpPr>
        <p:spPr>
          <a:xfrm>
            <a:off x="2943227" y="2391883"/>
            <a:ext cx="1628775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F058929-9E17-5F0C-C475-EBB62C0D1468}"/>
              </a:ext>
            </a:extLst>
          </p:cNvPr>
          <p:cNvCxnSpPr>
            <a:cxnSpLocks/>
          </p:cNvCxnSpPr>
          <p:nvPr userDrawn="1"/>
        </p:nvCxnSpPr>
        <p:spPr>
          <a:xfrm>
            <a:off x="4572001" y="2391883"/>
            <a:ext cx="1621136" cy="1440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7667C6C-7D88-4368-2395-8414D68B5C3B}"/>
              </a:ext>
            </a:extLst>
          </p:cNvPr>
          <p:cNvCxnSpPr>
            <a:cxnSpLocks/>
          </p:cNvCxnSpPr>
          <p:nvPr userDrawn="1"/>
        </p:nvCxnSpPr>
        <p:spPr>
          <a:xfrm>
            <a:off x="6193137" y="2402544"/>
            <a:ext cx="164189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9354D76-073A-C99D-A74A-389343736C7D}"/>
              </a:ext>
            </a:extLst>
          </p:cNvPr>
          <p:cNvCxnSpPr>
            <a:cxnSpLocks/>
          </p:cNvCxnSpPr>
          <p:nvPr userDrawn="1"/>
        </p:nvCxnSpPr>
        <p:spPr>
          <a:xfrm>
            <a:off x="7835034" y="2398796"/>
            <a:ext cx="5014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F16DF89E-D658-4FD6-396D-5BDB8D50DC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22913" y="2287828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B15E5DF8-5D98-0B9D-2EA1-44D9BB4CDAD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53872" y="2292868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143A506F-C19F-441F-4497-D86E9AB332F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88011" y="2288841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44F32027-9269-C3DC-33AC-A69C99A8A0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5767" y="2297879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F3D9D69A-000C-EF97-2383-3A915A07BB2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56511" y="2290384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E1BE77E-9301-43D2-B133-3F7543816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40631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EB68C9D-2145-4CC0-9F00-198AA56E38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317" y="2664025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74C254A-D1C1-7C23-7A97-D08B5EF74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93650" y="2664025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D22F399-84EB-DA43-D72E-972541FA6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03763" y="2624857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293D7505-3D5F-5EC7-DA15-D6C2DF6E28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06367" y="2624857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D410CB-8838-F5FE-B127-40EB466A16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1801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88601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98023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00627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4374427-D19A-E579-3D78-7A08CED4EE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21801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88601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98023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00627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B6C07B7-1A77-4DA1-AC2E-8D69016D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109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D75999-B599-4A23-8CC0-259BE0C32F2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4A5AE-9011-4B1C-A7B9-36435B10D9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E31D6-98CC-46C3-8EF3-BCAE0E1E55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7723009-1AB1-40E8-935F-A59C441AC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1600200"/>
            <a:ext cx="6858000" cy="3657600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5D80C-E77E-48E6-B1CE-26C3DB460535}"/>
              </a:ext>
            </a:extLst>
          </p:cNvPr>
          <p:cNvSpPr txBox="1"/>
          <p:nvPr userDrawn="1"/>
        </p:nvSpPr>
        <p:spPr>
          <a:xfrm>
            <a:off x="167640" y="2"/>
            <a:ext cx="1680210" cy="337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299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0537570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7A8E-5F19-C313-75FB-22B7D74B8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F7BFD-675B-21ED-369B-240E6E26F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B087F1-2749-D569-5034-31194B87F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8F5F6F-61CF-A7F9-50FF-C31B98F7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DBFF-12DE-4ACC-9BD0-E786D0462EF3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EBEB7C-BE1E-70F8-0EA8-44BA77C04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F707A1-E957-2C2E-2553-4BA6A9333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D6C5-AFFA-4078-A1B6-B0E06E470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81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8B473-491A-A39C-FA7A-F41DA13F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4012A-3055-0262-09A6-3D2A0F2BF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D37FCD-A56F-0BF2-2E15-0098713E8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5DBFF-12DE-4ACC-9BD0-E786D0462EF3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A4300-AA10-A96D-A7A8-D55015B82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ECDA2-E363-20BA-8291-CF2819D46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CD6C5-AFFA-4078-A1B6-B0E06E470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D75999-B599-4A23-8CC0-259BE0C32F2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4A5AE-9011-4B1C-A7B9-36435B10D9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E31D6-98CC-46C3-8EF3-BCAE0E1E55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7723009-1AB1-40E8-935F-A59C441AC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1600200"/>
            <a:ext cx="6858000" cy="3657600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5D80C-E77E-48E6-B1CE-26C3DB460535}"/>
              </a:ext>
            </a:extLst>
          </p:cNvPr>
          <p:cNvSpPr txBox="1"/>
          <p:nvPr userDrawn="1"/>
        </p:nvSpPr>
        <p:spPr>
          <a:xfrm>
            <a:off x="167640" y="2"/>
            <a:ext cx="1680210" cy="337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299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668371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" y="0"/>
            <a:ext cx="9143999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4F66C-FB46-45B9-8206-4DE86B99AA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C8336-9E94-4380-96D7-2388EC76DA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22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17720" y="0"/>
            <a:ext cx="452628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452628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F84428-91D2-49CF-B4BF-80CD750CBB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BC11-E44D-4B53-A090-017C11571C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3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17720" y="-1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C2AE5AE4-EAC1-4FAD-8ACB-EDC50CFCD4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7720" y="3502152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31124D4-E78E-489D-A6CB-3E98B9D7C8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3502152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0BD415-C1DB-44A5-B49B-6FD2363534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2FFEC9-D3C8-420C-818D-1549E53CA03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34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wo Conte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5721CF6-76AC-44FE-B16F-D734312D7D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77743" y="3152775"/>
            <a:ext cx="3897629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35BC66-8B10-4093-9779-5C79A7910D6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470219-9A4B-4B0C-92DE-7B4C6B7736E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B387EAB-07EE-4092-BBBD-F3E2585DD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58" y="3163250"/>
            <a:ext cx="3895344" cy="2743200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538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BBC9BD-3806-4E16-A033-BEFF03F4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F6EF7-3E42-4B71-91DF-101AD3618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4353A-A281-43AA-9C67-B482E6F0B8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9783" y="61077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Georgia Department of Community </a:t>
            </a:r>
            <a:r>
              <a:rPr lang="en-US">
                <a:solidFill>
                  <a:srgbClr val="898989"/>
                </a:solidFill>
              </a:rPr>
              <a:t>Affairs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67F7F0A-A3E2-4A86-9EB6-120D8E330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86750" y="5949796"/>
            <a:ext cx="457200" cy="6810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1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99" r:id="rId2"/>
    <p:sldLayoutId id="2147483798" r:id="rId3"/>
    <p:sldLayoutId id="2147483660" r:id="rId4"/>
    <p:sldLayoutId id="2147483779" r:id="rId5"/>
    <p:sldLayoutId id="2147483768" r:id="rId6"/>
    <p:sldLayoutId id="2147483770" r:id="rId7"/>
    <p:sldLayoutId id="2147483769" r:id="rId8"/>
    <p:sldLayoutId id="2147483747" r:id="rId9"/>
    <p:sldLayoutId id="2147483751" r:id="rId10"/>
    <p:sldLayoutId id="2147483670" r:id="rId11"/>
    <p:sldLayoutId id="2147483762" r:id="rId12"/>
    <p:sldLayoutId id="2147483745" r:id="rId13"/>
    <p:sldLayoutId id="2147483746" r:id="rId14"/>
    <p:sldLayoutId id="2147483708" r:id="rId15"/>
    <p:sldLayoutId id="2147483761" r:id="rId16"/>
    <p:sldLayoutId id="2147483774" r:id="rId17"/>
    <p:sldLayoutId id="2147483732" r:id="rId18"/>
    <p:sldLayoutId id="2147483800" r:id="rId19"/>
    <p:sldLayoutId id="2147483801" r:id="rId20"/>
    <p:sldLayoutId id="2147483802" r:id="rId21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642640-57DE-4233-9806-AA3D94A7FEFD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50190"/>
            <a:ext cx="7886700" cy="114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D89082D-1B13-4B68-898C-FF602334F68C}"/>
              </a:ext>
            </a:extLst>
          </p:cNvPr>
          <p:cNvSpPr txBox="1">
            <a:spLocks/>
          </p:cNvSpPr>
          <p:nvPr userDrawn="1"/>
        </p:nvSpPr>
        <p:spPr>
          <a:xfrm>
            <a:off x="467533" y="61077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7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Georgia Department of Community Affairs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26A88FF-AE87-4DB5-8ADF-1135E6A7A937}"/>
              </a:ext>
            </a:extLst>
          </p:cNvPr>
          <p:cNvSpPr txBox="1">
            <a:spLocks/>
          </p:cNvSpPr>
          <p:nvPr userDrawn="1"/>
        </p:nvSpPr>
        <p:spPr>
          <a:xfrm>
            <a:off x="8286750" y="5949796"/>
            <a:ext cx="457200" cy="6810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7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AF254-72B9-406C-9E86-C9D983240C82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0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65" r:id="rId2"/>
    <p:sldLayoutId id="2147483696" r:id="rId3"/>
    <p:sldLayoutId id="2147483697" r:id="rId4"/>
    <p:sldLayoutId id="2147483698" r:id="rId5"/>
    <p:sldLayoutId id="2147483788" r:id="rId6"/>
    <p:sldLayoutId id="2147483711" r:id="rId7"/>
    <p:sldLayoutId id="2147483753" r:id="rId8"/>
    <p:sldLayoutId id="2147483700" r:id="rId9"/>
    <p:sldLayoutId id="2147483790" r:id="rId10"/>
    <p:sldLayoutId id="2147483759" r:id="rId11"/>
    <p:sldLayoutId id="2147483758" r:id="rId12"/>
    <p:sldLayoutId id="2147483757" r:id="rId13"/>
    <p:sldLayoutId id="2147483754" r:id="rId14"/>
    <p:sldLayoutId id="2147483756" r:id="rId15"/>
    <p:sldLayoutId id="2147483755" r:id="rId16"/>
    <p:sldLayoutId id="2147483733" r:id="rId17"/>
    <p:sldLayoutId id="2147483734" r:id="rId18"/>
    <p:sldLayoutId id="2147483791" r:id="rId19"/>
    <p:sldLayoutId id="2147483792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microsoft.com/office/2007/relationships/media" Target="../media/media1.mov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584E0B-4FFB-4997-8A7D-BA97F49961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1874345"/>
            <a:ext cx="6858000" cy="3657600"/>
          </a:xfrm>
        </p:spPr>
        <p:txBody>
          <a:bodyPr>
            <a:normAutofit/>
          </a:bodyPr>
          <a:lstStyle/>
          <a:p>
            <a:r>
              <a:rPr lang="en-US" i="1" dirty="0">
                <a:latin typeface="Sitka Heading"/>
              </a:rPr>
              <a:t>Office of Downtown Development</a:t>
            </a:r>
          </a:p>
          <a:p>
            <a:endParaRPr lang="en-US" sz="1800" i="1" dirty="0">
              <a:latin typeface="Sitka Heading"/>
            </a:endParaRPr>
          </a:p>
          <a:p>
            <a:r>
              <a:rPr lang="en-US" sz="1800" i="1" dirty="0">
                <a:latin typeface="Sitka Heading"/>
              </a:rPr>
              <a:t>Cherie Bennett</a:t>
            </a:r>
          </a:p>
          <a:p>
            <a:r>
              <a:rPr lang="en-US" sz="1800" i="1" dirty="0">
                <a:latin typeface="Sitka Heading"/>
              </a:rPr>
              <a:t>cherie.bennett@dca.ga.gov</a:t>
            </a:r>
            <a:endParaRPr lang="en-US" sz="1800" dirty="0">
              <a:latin typeface="Sitka Heading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3C17C5-4E94-84CD-A159-9EF2E60E5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849" y="5175848"/>
            <a:ext cx="1957323" cy="195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40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AAE9F-808D-7453-2F15-07E29250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3E71FF8-F1FC-FA95-FE6E-D5877D6A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98" y="727064"/>
            <a:ext cx="7377200" cy="813625"/>
          </a:xfrm>
        </p:spPr>
        <p:txBody>
          <a:bodyPr>
            <a:noAutofit/>
          </a:bodyPr>
          <a:lstStyle/>
          <a:p>
            <a:r>
              <a:rPr lang="en-US" sz="3600">
                <a:latin typeface="Sitka Heading"/>
                <a:cs typeface="Arial"/>
              </a:rPr>
              <a:t>Outreach &amp; </a:t>
            </a:r>
            <a:br>
              <a:rPr lang="en-US" sz="3600">
                <a:latin typeface="Sitka Heading"/>
                <a:cs typeface="Arial"/>
              </a:rPr>
            </a:br>
            <a:r>
              <a:rPr lang="en-US" sz="3600">
                <a:latin typeface="Sitka Heading"/>
                <a:cs typeface="Arial"/>
              </a:rPr>
              <a:t>Communications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B282BB-0A3E-4F0C-994A-D79381DF8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091" y="1762987"/>
            <a:ext cx="4755964" cy="40370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itka Text"/>
                <a:ea typeface="+mn-lt"/>
                <a:cs typeface="+mn-lt"/>
              </a:rPr>
              <a:t>Helping keep our network informed and engaged</a:t>
            </a:r>
          </a:p>
          <a:p>
            <a:endParaRPr lang="en-US" dirty="0">
              <a:latin typeface="Sitka Text"/>
              <a:cs typeface="Arial"/>
            </a:endParaRPr>
          </a:p>
          <a:p>
            <a:r>
              <a:rPr lang="en-US" b="1" dirty="0">
                <a:latin typeface="Sitka Text"/>
                <a:ea typeface="+mn-lt"/>
                <a:cs typeface="+mn-lt"/>
              </a:rPr>
              <a:t>This includes:</a:t>
            </a:r>
            <a:endParaRPr lang="en-US" dirty="0">
              <a:latin typeface="Sitka Tex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Sitka Text"/>
                <a:ea typeface="+mn-lt"/>
                <a:cs typeface="+mn-lt"/>
              </a:rPr>
              <a:t>Bi-weekly email newsletters</a:t>
            </a:r>
            <a:endParaRPr lang="en-US" dirty="0">
              <a:latin typeface="Sitka Tex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Sitka Text"/>
                <a:ea typeface="+mn-lt"/>
                <a:cs typeface="+mn-lt"/>
              </a:rPr>
              <a:t>Website (georgiamainstreet.org)</a:t>
            </a:r>
            <a:endParaRPr lang="en-US" dirty="0">
              <a:latin typeface="Sitka Tex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Sitka Text"/>
                <a:ea typeface="+mn-lt"/>
                <a:cs typeface="+mn-lt"/>
              </a:rPr>
              <a:t>Resource library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Sitka Text"/>
                <a:ea typeface="+mn-lt"/>
                <a:cs typeface="+mn-lt"/>
              </a:rPr>
              <a:t>Webinars</a:t>
            </a:r>
            <a:endParaRPr lang="en-US" dirty="0">
              <a:latin typeface="Sitka Tex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Sitka Text"/>
                <a:ea typeface="+mn-lt"/>
                <a:cs typeface="+mn-lt"/>
              </a:rPr>
              <a:t>In-person training opportunities</a:t>
            </a:r>
            <a:endParaRPr lang="en-US" dirty="0">
              <a:latin typeface="Sitka Tex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Sitka Text"/>
                <a:ea typeface="+mn-lt"/>
                <a:cs typeface="+mn-lt"/>
              </a:rPr>
              <a:t>Share announcements, resources, and helpful information</a:t>
            </a:r>
            <a:endParaRPr lang="en-US" dirty="0">
              <a:latin typeface="Sitka Text"/>
            </a:endParaRPr>
          </a:p>
          <a:p>
            <a:endParaRPr lang="en-US" dirty="0">
              <a:latin typeface="Sitka Text"/>
              <a:cs typeface="Arial"/>
            </a:endParaRPr>
          </a:p>
        </p:txBody>
      </p:sp>
      <p:pic>
        <p:nvPicPr>
          <p:cNvPr id="2" name="ScreenRecording_03-20-2026 14-15-18_1">
            <a:hlinkClick r:id="" action="ppaction://media"/>
            <a:extLst>
              <a:ext uri="{FF2B5EF4-FFF2-40B4-BE49-F238E27FC236}">
                <a16:creationId xmlns:a16="http://schemas.microsoft.com/office/drawing/2014/main" id="{61816B88-67C9-37EF-7AC7-00890279269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28" end="18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7556" y="908825"/>
            <a:ext cx="3169231" cy="5029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F3CE99-5C68-E1EB-74FD-1AC623AB7A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1122" y="4763197"/>
            <a:ext cx="1260773" cy="126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490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0D12FF-5709-4DA3-8477-174160183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dirty="0"/>
              <a:t>July 17 -Coffee &amp; Conversations – Best ideas from downtowns around the state​</a:t>
            </a:r>
          </a:p>
          <a:p>
            <a:pPr fontAlgn="base"/>
            <a:r>
              <a:rPr lang="en-US" dirty="0"/>
              <a:t>August 17 –  Main Street 101</a:t>
            </a:r>
          </a:p>
          <a:p>
            <a:pPr fontAlgn="base"/>
            <a:r>
              <a:rPr lang="en-US" dirty="0"/>
              <a:t>September 9 – Webinar on Evaluating Downtown Events ​</a:t>
            </a:r>
          </a:p>
          <a:p>
            <a:pPr fontAlgn="base"/>
            <a:r>
              <a:rPr lang="en-US" dirty="0"/>
              <a:t>November 5 – Content Creation Workshop in Fayetteville </a:t>
            </a:r>
          </a:p>
          <a:p>
            <a:pPr fontAlgn="base"/>
            <a:endParaRPr lang="en-US" dirty="0"/>
          </a:p>
          <a:p>
            <a:r>
              <a:rPr lang="en-US" dirty="0"/>
              <a:t>August 6 - Coffee &amp; Conversations – Preparing for the GDA conference​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CD8D3D-EE7F-8A80-E8C7-02953E68D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Trainings:</a:t>
            </a:r>
          </a:p>
        </p:txBody>
      </p:sp>
    </p:spTree>
    <p:extLst>
      <p:ext uri="{BB962C8B-B14F-4D97-AF65-F5344CB8AC3E}">
        <p14:creationId xmlns:p14="http://schemas.microsoft.com/office/powerpoint/2010/main" val="403623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CA4522-1132-76EC-009B-275FB2BEA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50" y="3232030"/>
            <a:ext cx="8188900" cy="257642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2026 Georgia Downtown Conference</a:t>
            </a:r>
            <a:br>
              <a:rPr lang="en-US" dirty="0"/>
            </a:br>
            <a:br>
              <a:rPr lang="en-US" dirty="0"/>
            </a:br>
            <a:r>
              <a:rPr lang="en-US" b="0" dirty="0"/>
              <a:t>August 17-20</a:t>
            </a:r>
            <a:br>
              <a:rPr lang="en-US" b="0" dirty="0"/>
            </a:br>
            <a:r>
              <a:rPr lang="en-US" b="0" dirty="0"/>
              <a:t>Rome, Georgia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BA624E-6613-AB3D-D1BF-0CC9883260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50" y="439350"/>
            <a:ext cx="3726613" cy="248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6F4619-EE50-7C9F-7287-88A7C01C2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823" y="658314"/>
            <a:ext cx="4506189" cy="2412689"/>
          </a:xfrm>
          <a:prstGeom prst="rect">
            <a:avLst/>
          </a:prstGeom>
        </p:spPr>
      </p:pic>
      <p:pic>
        <p:nvPicPr>
          <p:cNvPr id="6" name="Picture 5" descr="Qr code&#10;&#10;AI-generated content may be incorrect.">
            <a:extLst>
              <a:ext uri="{FF2B5EF4-FFF2-40B4-BE49-F238E27FC236}">
                <a16:creationId xmlns:a16="http://schemas.microsoft.com/office/drawing/2014/main" id="{05021347-5009-2D0E-1E65-D3B63C139B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30297" y="4252601"/>
            <a:ext cx="2023776" cy="202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04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4E8EE"/>
      </a:lt2>
      <a:accent1>
        <a:srgbClr val="8DC63F"/>
      </a:accent1>
      <a:accent2>
        <a:srgbClr val="D5E04E"/>
      </a:accent2>
      <a:accent3>
        <a:srgbClr val="C2DFEF"/>
      </a:accent3>
      <a:accent4>
        <a:srgbClr val="AE462D"/>
      </a:accent4>
      <a:accent5>
        <a:srgbClr val="E4E8EE"/>
      </a:accent5>
      <a:accent6>
        <a:srgbClr val="1B3A4D"/>
      </a:accent6>
      <a:hlink>
        <a:srgbClr val="AE462D"/>
      </a:hlink>
      <a:folHlink>
        <a:srgbClr val="1B3A4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4E8EE"/>
      </a:lt2>
      <a:accent1>
        <a:srgbClr val="8DC63F"/>
      </a:accent1>
      <a:accent2>
        <a:srgbClr val="D5E04E"/>
      </a:accent2>
      <a:accent3>
        <a:srgbClr val="C2DFEF"/>
      </a:accent3>
      <a:accent4>
        <a:srgbClr val="AE462D"/>
      </a:accent4>
      <a:accent5>
        <a:srgbClr val="E4E8EE"/>
      </a:accent5>
      <a:accent6>
        <a:srgbClr val="1B3A4D"/>
      </a:accent6>
      <a:hlink>
        <a:srgbClr val="AE462D"/>
      </a:hlink>
      <a:folHlink>
        <a:srgbClr val="1B3A4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72FE0E8154A41BBE7DDA723966D31" ma:contentTypeVersion="19" ma:contentTypeDescription="Create a new document." ma:contentTypeScope="" ma:versionID="7d567afd6bcfe6b8932dc1c76b9d3899">
  <xsd:schema xmlns:xsd="http://www.w3.org/2001/XMLSchema" xmlns:xs="http://www.w3.org/2001/XMLSchema" xmlns:p="http://schemas.microsoft.com/office/2006/metadata/properties" xmlns:ns2="431100d4-4470-42c1-96bc-46686c1829ae" xmlns:ns3="2caeac48-cba0-4630-8516-530feeea33b3" targetNamespace="http://schemas.microsoft.com/office/2006/metadata/properties" ma:root="true" ma:fieldsID="3b9dd5fc75932d537ac90636a790c607" ns2:_="" ns3:_="">
    <xsd:import namespace="431100d4-4470-42c1-96bc-46686c1829ae"/>
    <xsd:import namespace="2caeac48-cba0-4630-8516-530feeea33b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1100d4-4470-42c1-96bc-46686c1829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e4df687-44af-4f4f-83ce-cc549dc79046}" ma:internalName="TaxCatchAll" ma:showField="CatchAllData" ma:web="431100d4-4470-42c1-96bc-46686c1829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aeac48-cba0-4630-8516-530feeea33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e84caa5-4932-4209-ae5a-cc2c42c667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aeac48-cba0-4630-8516-530feeea33b3">
      <Terms xmlns="http://schemas.microsoft.com/office/infopath/2007/PartnerControls"/>
    </lcf76f155ced4ddcb4097134ff3c332f>
    <TaxCatchAll xmlns="431100d4-4470-42c1-96bc-46686c1829ae" xsi:nil="true"/>
  </documentManagement>
</p:properties>
</file>

<file path=customXml/itemProps1.xml><?xml version="1.0" encoding="utf-8"?>
<ds:datastoreItem xmlns:ds="http://schemas.openxmlformats.org/officeDocument/2006/customXml" ds:itemID="{BCE80D88-4AE1-428E-B7A2-2525F439F27B}">
  <ds:schemaRefs>
    <ds:schemaRef ds:uri="2caeac48-cba0-4630-8516-530feeea33b3"/>
    <ds:schemaRef ds:uri="431100d4-4470-42c1-96bc-46686c1829a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BCABE63-DECC-4E4F-89CC-3480000B35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D4A65B-4FEB-40E2-8CC3-B3E001D7BAFC}">
  <ds:schemaRefs>
    <ds:schemaRef ds:uri="2caeac48-cba0-4630-8516-530feeea33b3"/>
    <ds:schemaRef ds:uri="431100d4-4470-42c1-96bc-46686c1829a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486</TotalTime>
  <Words>118</Words>
  <Application>Microsoft Office PowerPoint</Application>
  <PresentationFormat>On-screen Show (4:3)</PresentationFormat>
  <Paragraphs>23</Paragraphs>
  <Slides>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Sitka Heading</vt:lpstr>
      <vt:lpstr>Sitka Text</vt:lpstr>
      <vt:lpstr>Source Sans Pro</vt:lpstr>
      <vt:lpstr>Custom Design</vt:lpstr>
      <vt:lpstr>Office Theme</vt:lpstr>
      <vt:lpstr>PowerPoint Presentation</vt:lpstr>
      <vt:lpstr>Outreach &amp;  Communications</vt:lpstr>
      <vt:lpstr>Upcoming Trainings:</vt:lpstr>
      <vt:lpstr>2026 Georgia Downtown Conference  August 17-20 Rome, Georgia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Shayla Moultrie</dc:creator>
  <cp:lastModifiedBy>Daniel Gaddis</cp:lastModifiedBy>
  <cp:revision>4</cp:revision>
  <dcterms:created xsi:type="dcterms:W3CDTF">2023-04-03T19:03:47Z</dcterms:created>
  <dcterms:modified xsi:type="dcterms:W3CDTF">2026-07-07T20:01:25Z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0x01010040072FE0E8154A41BBE7DDA723966D31</vt:lpwstr>
  </property>
</Properties>
</file>